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331" r:id="rId5"/>
    <p:sldId id="323" r:id="rId6"/>
    <p:sldId id="330" r:id="rId7"/>
    <p:sldId id="324" r:id="rId8"/>
    <p:sldId id="332" r:id="rId9"/>
    <p:sldId id="319" r:id="rId10"/>
    <p:sldId id="325" r:id="rId11"/>
    <p:sldId id="326" r:id="rId12"/>
    <p:sldId id="327" r:id="rId13"/>
    <p:sldId id="328" r:id="rId14"/>
    <p:sldId id="329" r:id="rId15"/>
    <p:sldId id="320" r:id="rId16"/>
    <p:sldId id="333" r:id="rId17"/>
    <p:sldId id="334" r:id="rId18"/>
    <p:sldId id="335" r:id="rId19"/>
    <p:sldId id="336" r:id="rId20"/>
    <p:sldId id="337" r:id="rId21"/>
    <p:sldId id="321" r:id="rId22"/>
    <p:sldId id="340" r:id="rId23"/>
    <p:sldId id="341" r:id="rId24"/>
    <p:sldId id="339" r:id="rId25"/>
    <p:sldId id="346" r:id="rId26"/>
    <p:sldId id="342" r:id="rId27"/>
    <p:sldId id="322" r:id="rId28"/>
    <p:sldId id="343" r:id="rId29"/>
    <p:sldId id="345" r:id="rId30"/>
    <p:sldId id="257" r:id="rId31"/>
    <p:sldId id="338" r:id="rId32"/>
    <p:sldId id="351" r:id="rId33"/>
    <p:sldId id="317" r:id="rId34"/>
    <p:sldId id="318" r:id="rId35"/>
    <p:sldId id="352"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644C2616-8F6A-44B4-ABEF-EEFB5AD715BC}">
          <p14:sldIdLst>
            <p14:sldId id="256"/>
          </p14:sldIdLst>
        </p14:section>
        <p14:section name="目录" id="{D6A7ED95-A2BC-4646-BA42-104899E51836}">
          <p14:sldIdLst>
            <p14:sldId id="259"/>
          </p14:sldIdLst>
        </p14:section>
        <p14:section name="正文页" id="{D652CC90-3CDB-48F6-A122-EEE5C66097BD}">
          <p14:sldIdLst>
            <p14:sldId id="258"/>
            <p14:sldId id="331"/>
            <p14:sldId id="323"/>
            <p14:sldId id="330"/>
            <p14:sldId id="324"/>
            <p14:sldId id="332"/>
            <p14:sldId id="319"/>
            <p14:sldId id="325"/>
            <p14:sldId id="326"/>
            <p14:sldId id="327"/>
            <p14:sldId id="328"/>
            <p14:sldId id="329"/>
            <p14:sldId id="320"/>
            <p14:sldId id="333"/>
            <p14:sldId id="334"/>
            <p14:sldId id="335"/>
            <p14:sldId id="336"/>
            <p14:sldId id="337"/>
            <p14:sldId id="321"/>
            <p14:sldId id="340"/>
            <p14:sldId id="341"/>
            <p14:sldId id="339"/>
            <p14:sldId id="346"/>
            <p14:sldId id="342"/>
            <p14:sldId id="322"/>
            <p14:sldId id="343"/>
            <p14:sldId id="345"/>
            <p14:sldId id="257"/>
            <p14:sldId id="338"/>
            <p14:sldId id="351"/>
          </p14:sldIdLst>
        </p14:section>
        <p14:section name="图标素材" id="{4A8D9234-8896-4CCD-B1E5-1C76E7DD87E2}">
          <p14:sldIdLst>
            <p14:sldId id="317"/>
            <p14:sldId id="318"/>
          </p14:sldIdLst>
        </p14:section>
        <p14:section name="使用说明" id="{BEBE0ED4-E06A-4C05-9B67-DB7FF3B14C3B}">
          <p14:sldIdLst>
            <p14:sldId id="3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769"/>
    <a:srgbClr val="FDA317"/>
    <a:srgbClr val="FEC782"/>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7365D-E23B-4554-82FB-04BCCFABCE41}" v="1" dt="2022-03-01T04:22:08.8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6" autoAdjust="0"/>
    <p:restoredTop sz="94660"/>
  </p:normalViewPr>
  <p:slideViewPr>
    <p:cSldViewPr snapToGrid="0">
      <p:cViewPr>
        <p:scale>
          <a:sx n="75" d="100"/>
          <a:sy n="75" d="100"/>
        </p:scale>
        <p:origin x="139" y="187"/>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张 鑫" userId="2f2870ad27165835" providerId="LiveId" clId="{BCA40E5A-E049-415D-B116-A2ED2CF33F0E}"/>
    <pc:docChg chg="undo custSel modSld">
      <pc:chgData name="张 鑫" userId="2f2870ad27165835" providerId="LiveId" clId="{BCA40E5A-E049-415D-B116-A2ED2CF33F0E}" dt="2022-03-01T09:20:16.666" v="2"/>
      <pc:docMkLst>
        <pc:docMk/>
      </pc:docMkLst>
      <pc:sldChg chg="modSp mod">
        <pc:chgData name="张 鑫" userId="2f2870ad27165835" providerId="LiveId" clId="{BCA40E5A-E049-415D-B116-A2ED2CF33F0E}" dt="2022-03-01T09:20:16.666" v="2"/>
        <pc:sldMkLst>
          <pc:docMk/>
          <pc:sldMk cId="2004375331" sldId="352"/>
        </pc:sldMkLst>
        <pc:spChg chg="mod">
          <ac:chgData name="张 鑫" userId="2f2870ad27165835" providerId="LiveId" clId="{BCA40E5A-E049-415D-B116-A2ED2CF33F0E}" dt="2022-03-01T09:20:16.666" v="2"/>
          <ac:spMkLst>
            <pc:docMk/>
            <pc:sldMk cId="2004375331" sldId="352"/>
            <ac:spMk id="12" creationId="{841D10D6-C33F-4908-8EB4-3A7BC49CE116}"/>
          </ac:spMkLst>
        </pc:spChg>
      </pc:sldChg>
    </pc:docChg>
  </pc:docChgLst>
  <pc:docChgLst>
    <pc:chgData name="张 鑫" userId="2f2870ad27165835" providerId="LiveId" clId="{69C7365D-E23B-4554-82FB-04BCCFABCE41}"/>
    <pc:docChg chg="undo custSel addSld delSld modSld modSection">
      <pc:chgData name="张 鑫" userId="2f2870ad27165835" providerId="LiveId" clId="{69C7365D-E23B-4554-82FB-04BCCFABCE41}" dt="2022-03-01T04:23:35.964" v="25" actId="700"/>
      <pc:docMkLst>
        <pc:docMk/>
      </pc:docMkLst>
      <pc:sldChg chg="add del">
        <pc:chgData name="张 鑫" userId="2f2870ad27165835" providerId="LiveId" clId="{69C7365D-E23B-4554-82FB-04BCCFABCE41}" dt="2022-03-01T04:23:32.705" v="24" actId="47"/>
        <pc:sldMkLst>
          <pc:docMk/>
          <pc:sldMk cId="1452807851" sldId="260"/>
        </pc:sldMkLst>
      </pc:sldChg>
      <pc:sldChg chg="modSp add mod modClrScheme chgLayout">
        <pc:chgData name="张 鑫" userId="2f2870ad27165835" providerId="LiveId" clId="{69C7365D-E23B-4554-82FB-04BCCFABCE41}" dt="2022-03-01T04:23:35.964" v="25" actId="700"/>
        <pc:sldMkLst>
          <pc:docMk/>
          <pc:sldMk cId="2004375331" sldId="352"/>
        </pc:sldMkLst>
        <pc:spChg chg="mod">
          <ac:chgData name="张 鑫" userId="2f2870ad27165835" providerId="LiveId" clId="{69C7365D-E23B-4554-82FB-04BCCFABCE41}" dt="2022-03-01T04:23:03.616" v="17" actId="1076"/>
          <ac:spMkLst>
            <pc:docMk/>
            <pc:sldMk cId="2004375331" sldId="352"/>
            <ac:spMk id="6" creationId="{D7AB9E4E-5B52-4641-A75A-300820780989}"/>
          </ac:spMkLst>
        </pc:spChg>
        <pc:spChg chg="mod">
          <ac:chgData name="张 鑫" userId="2f2870ad27165835" providerId="LiveId" clId="{69C7365D-E23B-4554-82FB-04BCCFABCE41}" dt="2022-03-01T04:23:25.357" v="23" actId="20577"/>
          <ac:spMkLst>
            <pc:docMk/>
            <pc:sldMk cId="2004375331" sldId="352"/>
            <ac:spMk id="12" creationId="{841D10D6-C33F-4908-8EB4-3A7BC49CE11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0000000000003E-3"/>
          <c:y val="0"/>
          <c:w val="0.96562499999999996"/>
          <c:h val="0.84216874740595793"/>
        </c:manualLayout>
      </c:layout>
      <c:lineChart>
        <c:grouping val="stacked"/>
        <c:varyColors val="0"/>
        <c:ser>
          <c:idx val="0"/>
          <c:order val="0"/>
          <c:tx>
            <c:strRef>
              <c:f>Sheet1!$B$1</c:f>
              <c:strCache>
                <c:ptCount val="1"/>
                <c:pt idx="0">
                  <c:v>系列 1</c:v>
                </c:pt>
              </c:strCache>
            </c:strRef>
          </c:tx>
          <c:spPr>
            <a:ln w="28575" cap="rnd">
              <a:solidFill>
                <a:schemeClr val="bg1"/>
              </a:solidFill>
              <a:round/>
            </a:ln>
            <a:effectLst/>
          </c:spPr>
          <c:marker>
            <c:symbol val="circle"/>
            <c:size val="6"/>
            <c:spPr>
              <a:solidFill>
                <a:schemeClr val="bg1"/>
              </a:solidFill>
              <a:ln w="15875">
                <a:solidFill>
                  <a:schemeClr val="bg1"/>
                </a:solidFill>
              </a:ln>
              <a:effectLst/>
            </c:spPr>
          </c:marker>
          <c:dLbls>
            <c:dLbl>
              <c:idx val="2"/>
              <c:layout>
                <c:manualLayout>
                  <c:x val="-3.9353829886098216E-2"/>
                  <c:y val="-3.3731851699374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11-4D79-9C24-7AAD1ED11264}"/>
                </c:ext>
              </c:extLst>
            </c:dLbl>
            <c:dLbl>
              <c:idx val="3"/>
              <c:layout>
                <c:manualLayout>
                  <c:x val="-1.0937499999999999E-2"/>
                  <c:y val="-2.578124841404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11-4D79-9C24-7AAD1ED11264}"/>
                </c:ext>
              </c:extLst>
            </c:dLbl>
            <c:dLbl>
              <c:idx val="4"/>
              <c:layout>
                <c:manualLayout>
                  <c:x val="-9.3699594966900439E-3"/>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11-4D79-9C24-7AAD1ED11264}"/>
                </c:ext>
              </c:extLst>
            </c:dLbl>
            <c:dLbl>
              <c:idx val="5"/>
              <c:layout>
                <c:manualLayout>
                  <c:x val="-1.3117943295366129E-2"/>
                  <c:y val="-2.2487901132916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11-4D79-9C24-7AAD1ED11264}"/>
                </c:ext>
              </c:extLst>
            </c:dLbl>
            <c:dLbl>
              <c:idx val="6"/>
              <c:layout>
                <c:manualLayout>
                  <c:x val="-2.2487902792056171E-2"/>
                  <c:y val="-3.935382698260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11-4D79-9C24-7AAD1ED11264}"/>
                </c:ext>
              </c:extLst>
            </c:dLbl>
            <c:dLbl>
              <c:idx val="8"/>
              <c:layout>
                <c:manualLayout>
                  <c:x val="-1.499193519470407E-2"/>
                  <c:y val="-3.9353826982603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11-4D79-9C24-7AAD1ED11264}"/>
                </c:ext>
              </c:extLst>
            </c:dLbl>
            <c:dLbl>
              <c:idx val="9"/>
              <c:layout>
                <c:manualLayout>
                  <c:x val="-2.4361894691394114E-2"/>
                  <c:y val="-4.2164814624218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11-4D79-9C24-7AAD1ED11264}"/>
                </c:ext>
              </c:extLst>
            </c:dLbl>
            <c:dLbl>
              <c:idx val="10"/>
              <c:layout>
                <c:manualLayout>
                  <c:x val="-3.1857862288746146E-2"/>
                  <c:y val="-3.6542839340989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11-4D79-9C24-7AAD1ED11264}"/>
                </c:ext>
              </c:extLst>
            </c:dLbl>
            <c:dLbl>
              <c:idx val="11"/>
              <c:layout>
                <c:manualLayout>
                  <c:x val="-1.8739918993380223E-2"/>
                  <c:y val="-5.3408765190676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11-4D79-9C24-7AAD1ED11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4.3</c:v>
                </c:pt>
                <c:pt idx="1">
                  <c:v>2.5</c:v>
                </c:pt>
                <c:pt idx="2">
                  <c:v>3.5</c:v>
                </c:pt>
                <c:pt idx="3">
                  <c:v>4.5</c:v>
                </c:pt>
                <c:pt idx="4">
                  <c:v>4.5999999999999996</c:v>
                </c:pt>
                <c:pt idx="5">
                  <c:v>4.8</c:v>
                </c:pt>
                <c:pt idx="6">
                  <c:v>4.8</c:v>
                </c:pt>
                <c:pt idx="7">
                  <c:v>5.6</c:v>
                </c:pt>
                <c:pt idx="8">
                  <c:v>3.7</c:v>
                </c:pt>
                <c:pt idx="9">
                  <c:v>3.9</c:v>
                </c:pt>
                <c:pt idx="10">
                  <c:v>4.5</c:v>
                </c:pt>
                <c:pt idx="11">
                  <c:v>5.8</c:v>
                </c:pt>
              </c:numCache>
            </c:numRef>
          </c:val>
          <c:smooth val="0"/>
          <c:extLst>
            <c:ext xmlns:c16="http://schemas.microsoft.com/office/drawing/2014/chart" uri="{C3380CC4-5D6E-409C-BE32-E72D297353CC}">
              <c16:uniqueId val="{00000009-2D11-4D79-9C24-7AAD1ED11264}"/>
            </c:ext>
          </c:extLst>
        </c:ser>
        <c:ser>
          <c:idx val="1"/>
          <c:order val="1"/>
          <c:tx>
            <c:strRef>
              <c:f>Sheet1!$C$1</c:f>
              <c:strCache>
                <c:ptCount val="1"/>
                <c:pt idx="0">
                  <c:v>系列 2</c:v>
                </c:pt>
              </c:strCache>
            </c:strRef>
          </c:tx>
          <c:spPr>
            <a:ln w="28575" cap="rnd">
              <a:solidFill>
                <a:schemeClr val="accent1"/>
              </a:solidFill>
              <a:round/>
            </a:ln>
            <a:effectLst/>
          </c:spPr>
          <c:marker>
            <c:symbol val="circle"/>
            <c:size val="6"/>
            <c:spPr>
              <a:solidFill>
                <a:schemeClr val="accent1"/>
              </a:solidFill>
              <a:ln w="15875">
                <a:solidFill>
                  <a:schemeClr val="accent1"/>
                </a:solidFill>
              </a:ln>
              <a:effectLst/>
            </c:spPr>
          </c:marker>
          <c:dLbls>
            <c:dLbl>
              <c:idx val="0"/>
              <c:layout>
                <c:manualLayout>
                  <c:x val="-2.9983870389408144E-2"/>
                  <c:y val="-3.0920864057760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11-4D79-9C24-7AAD1ED11264}"/>
                </c:ext>
              </c:extLst>
            </c:dLbl>
            <c:dLbl>
              <c:idx val="3"/>
              <c:layout>
                <c:manualLayout>
                  <c:x val="-2.0312500000000001E-2"/>
                  <c:y val="-3.515624783733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11-4D79-9C24-7AAD1ED11264}"/>
                </c:ext>
              </c:extLst>
            </c:dLbl>
            <c:dLbl>
              <c:idx val="4"/>
              <c:layout>
                <c:manualLayout>
                  <c:x val="-9.3749999999999997E-3"/>
                  <c:y val="-2.57812484140472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D11-4D79-9C24-7AAD1ED11264}"/>
                </c:ext>
              </c:extLst>
            </c:dLbl>
            <c:dLbl>
              <c:idx val="5"/>
              <c:layout>
                <c:manualLayout>
                  <c:x val="-2.34375E-2"/>
                  <c:y val="-3.2812497981514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D11-4D79-9C24-7AAD1ED11264}"/>
                </c:ext>
              </c:extLst>
            </c:dLbl>
            <c:dLbl>
              <c:idx val="6"/>
              <c:layout>
                <c:manualLayout>
                  <c:x val="-3.2812500000000001E-2"/>
                  <c:y val="-3.2812497981514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D11-4D79-9C24-7AAD1ED11264}"/>
                </c:ext>
              </c:extLst>
            </c:dLbl>
            <c:dLbl>
              <c:idx val="8"/>
              <c:layout>
                <c:manualLayout>
                  <c:x val="-9.3749999999999997E-3"/>
                  <c:y val="-3.5156247837337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D11-4D79-9C24-7AAD1ED112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2.4</c:v>
                </c:pt>
                <c:pt idx="1">
                  <c:v>4.4000000000000004</c:v>
                </c:pt>
                <c:pt idx="2">
                  <c:v>1.8</c:v>
                </c:pt>
                <c:pt idx="3">
                  <c:v>2.8</c:v>
                </c:pt>
                <c:pt idx="4">
                  <c:v>2.8</c:v>
                </c:pt>
                <c:pt idx="5">
                  <c:v>2.8</c:v>
                </c:pt>
                <c:pt idx="6">
                  <c:v>3.2</c:v>
                </c:pt>
                <c:pt idx="7">
                  <c:v>3.6</c:v>
                </c:pt>
                <c:pt idx="8">
                  <c:v>4</c:v>
                </c:pt>
                <c:pt idx="9">
                  <c:v>4.5</c:v>
                </c:pt>
                <c:pt idx="10">
                  <c:v>2.8</c:v>
                </c:pt>
                <c:pt idx="11">
                  <c:v>5.2</c:v>
                </c:pt>
              </c:numCache>
            </c:numRef>
          </c:val>
          <c:smooth val="0"/>
          <c:extLst>
            <c:ext xmlns:c16="http://schemas.microsoft.com/office/drawing/2014/chart" uri="{C3380CC4-5D6E-409C-BE32-E72D297353CC}">
              <c16:uniqueId val="{00000010-2D11-4D79-9C24-7AAD1ED11264}"/>
            </c:ext>
          </c:extLst>
        </c:ser>
        <c:dLbls>
          <c:showLegendKey val="0"/>
          <c:showVal val="1"/>
          <c:showCatName val="0"/>
          <c:showSerName val="0"/>
          <c:showPercent val="0"/>
          <c:showBubbleSize val="0"/>
        </c:dLbls>
        <c:marker val="1"/>
        <c:smooth val="0"/>
        <c:axId val="1312129279"/>
        <c:axId val="1062881071"/>
      </c:lineChart>
      <c:catAx>
        <c:axId val="131212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062881071"/>
        <c:crosses val="autoZero"/>
        <c:auto val="1"/>
        <c:lblAlgn val="ctr"/>
        <c:lblOffset val="100"/>
        <c:noMultiLvlLbl val="0"/>
      </c:catAx>
      <c:valAx>
        <c:axId val="1062881071"/>
        <c:scaling>
          <c:orientation val="minMax"/>
        </c:scaling>
        <c:delete val="1"/>
        <c:axPos val="l"/>
        <c:numFmt formatCode="General" sourceLinked="1"/>
        <c:majorTickMark val="none"/>
        <c:minorTickMark val="none"/>
        <c:tickLblPos val="nextTo"/>
        <c:crossAx val="131212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gradFill flip="none" rotWithShape="1">
              <a:gsLst>
                <a:gs pos="0">
                  <a:schemeClr val="accent1"/>
                </a:gs>
                <a:gs pos="100000">
                  <a:schemeClr val="accent2"/>
                </a:gs>
              </a:gsLst>
              <a:lin ang="54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C33-48FC-9172-9E31773C5FA4}"/>
            </c:ext>
          </c:extLst>
        </c:ser>
        <c:ser>
          <c:idx val="1"/>
          <c:order val="1"/>
          <c:tx>
            <c:strRef>
              <c:f>Sheet1!$C$1</c:f>
              <c:strCache>
                <c:ptCount val="1"/>
                <c:pt idx="0">
                  <c:v>Series 2</c:v>
                </c:pt>
              </c:strCache>
            </c:strRef>
          </c:tx>
          <c:spPr>
            <a:noFill/>
            <a:ln w="19050">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项目一</c:v>
                </c:pt>
                <c:pt idx="1">
                  <c:v>项目二</c:v>
                </c:pt>
                <c:pt idx="2">
                  <c:v>项目三</c:v>
                </c:pt>
                <c:pt idx="3">
                  <c:v>项目四</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C33-48FC-9172-9E31773C5FA4}"/>
            </c:ext>
          </c:extLst>
        </c:ser>
        <c:dLbls>
          <c:showLegendKey val="0"/>
          <c:showVal val="1"/>
          <c:showCatName val="0"/>
          <c:showSerName val="0"/>
          <c:showPercent val="0"/>
          <c:showBubbleSize val="0"/>
        </c:dLbls>
        <c:gapWidth val="212"/>
        <c:overlap val="-44"/>
        <c:axId val="403788472"/>
        <c:axId val="403790440"/>
      </c:barChart>
      <c:catAx>
        <c:axId val="4037884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endParaRPr lang="zh-CN"/>
          </a:p>
        </c:txPr>
        <c:crossAx val="403790440"/>
        <c:crosses val="autoZero"/>
        <c:auto val="1"/>
        <c:lblAlgn val="ctr"/>
        <c:lblOffset val="100"/>
        <c:noMultiLvlLbl val="0"/>
      </c:catAx>
      <c:valAx>
        <c:axId val="403790440"/>
        <c:scaling>
          <c:orientation val="minMax"/>
        </c:scaling>
        <c:delete val="1"/>
        <c:axPos val="t"/>
        <c:numFmt formatCode="General" sourceLinked="1"/>
        <c:majorTickMark val="none"/>
        <c:minorTickMark val="none"/>
        <c:tickLblPos val="nextTo"/>
        <c:crossAx val="40378847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Sheet1!$C$2</c:f>
              <c:strCache>
                <c:ptCount val="1"/>
                <c:pt idx="0">
                  <c:v>销售额</c:v>
                </c:pt>
              </c:strCache>
            </c:strRef>
          </c:tx>
          <c:spPr>
            <a:ln w="28575" cap="rnd">
              <a:noFill/>
              <a:round/>
            </a:ln>
            <a:effectLst/>
          </c:spPr>
          <c:marker>
            <c:symbol val="circle"/>
            <c:size val="38"/>
            <c:spPr>
              <a:gradFill>
                <a:gsLst>
                  <a:gs pos="0">
                    <a:schemeClr val="accent1"/>
                  </a:gs>
                  <a:gs pos="100000">
                    <a:schemeClr val="accent2"/>
                  </a:gs>
                </a:gsLst>
                <a:lin ang="5400000" scaled="1"/>
              </a:gradFill>
              <a:ln w="9525">
                <a:noFill/>
              </a:ln>
              <a:effectLst/>
            </c:spPr>
          </c:marker>
          <c:dLbls>
            <c:spPr>
              <a:noFill/>
              <a:ln w="19050">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Sheet1!$C$3:$C$14</c:f>
              <c:numCache>
                <c:formatCode>General</c:formatCode>
                <c:ptCount val="12"/>
                <c:pt idx="0">
                  <c:v>425</c:v>
                </c:pt>
                <c:pt idx="1">
                  <c:v>525</c:v>
                </c:pt>
                <c:pt idx="2">
                  <c:v>456</c:v>
                </c:pt>
                <c:pt idx="3">
                  <c:v>380</c:v>
                </c:pt>
                <c:pt idx="4">
                  <c:v>325</c:v>
                </c:pt>
                <c:pt idx="5">
                  <c:v>356</c:v>
                </c:pt>
                <c:pt idx="6">
                  <c:v>542</c:v>
                </c:pt>
                <c:pt idx="7">
                  <c:v>562</c:v>
                </c:pt>
                <c:pt idx="8">
                  <c:v>485</c:v>
                </c:pt>
                <c:pt idx="9">
                  <c:v>320</c:v>
                </c:pt>
                <c:pt idx="10">
                  <c:v>587</c:v>
                </c:pt>
                <c:pt idx="11">
                  <c:v>625</c:v>
                </c:pt>
              </c:numCache>
            </c:numRef>
          </c:val>
          <c:smooth val="0"/>
          <c:extLst>
            <c:ext xmlns:c16="http://schemas.microsoft.com/office/drawing/2014/chart" uri="{C3380CC4-5D6E-409C-BE32-E72D297353CC}">
              <c16:uniqueId val="{00000000-4BB9-4F96-BEFE-911C75F59E4B}"/>
            </c:ext>
          </c:extLst>
        </c:ser>
        <c:dLbls>
          <c:dLblPos val="t"/>
          <c:showLegendKey val="0"/>
          <c:showVal val="1"/>
          <c:showCatName val="0"/>
          <c:showSerName val="0"/>
          <c:showPercent val="0"/>
          <c:showBubbleSize val="0"/>
        </c:dLbls>
        <c:dropLines>
          <c:spPr>
            <a:ln w="19050" cap="flat" cmpd="sng" algn="ctr">
              <a:solidFill>
                <a:schemeClr val="accent1"/>
              </a:solidFill>
              <a:round/>
            </a:ln>
            <a:effectLst/>
          </c:spPr>
        </c:dropLines>
        <c:upDownBars>
          <c:gapWidth val="219"/>
          <c:upBars>
            <c:spPr>
              <a:solidFill>
                <a:schemeClr val="lt1"/>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marker val="1"/>
        <c:smooth val="0"/>
        <c:axId val="1794749952"/>
        <c:axId val="1794751728"/>
      </c:lineChart>
      <c:catAx>
        <c:axId val="1794749952"/>
        <c:scaling>
          <c:orientation val="minMax"/>
        </c:scaling>
        <c:delete val="0"/>
        <c:axPos val="b"/>
        <c:numFmt formatCode="General" sourceLinked="1"/>
        <c:majorTickMark val="out"/>
        <c:minorTickMark val="none"/>
        <c:tickLblPos val="nextTo"/>
        <c:spPr>
          <a:noFill/>
          <a:ln w="19050" cap="sq"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794751728"/>
        <c:crosses val="autoZero"/>
        <c:auto val="1"/>
        <c:lblAlgn val="ctr"/>
        <c:lblOffset val="100"/>
        <c:noMultiLvlLbl val="0"/>
      </c:catAx>
      <c:valAx>
        <c:axId val="1794751728"/>
        <c:scaling>
          <c:orientation val="minMax"/>
        </c:scaling>
        <c:delete val="1"/>
        <c:axPos val="l"/>
        <c:numFmt formatCode="General" sourceLinked="1"/>
        <c:majorTickMark val="none"/>
        <c:minorTickMark val="none"/>
        <c:tickLblPos val="nextTo"/>
        <c:crossAx val="1794749952"/>
        <c:crosses val="autoZero"/>
        <c:crossBetween val="midCat"/>
      </c:valAx>
      <c:spPr>
        <a:noFill/>
        <a:ln>
          <a:noFill/>
        </a:ln>
        <a:effectLst/>
      </c:spPr>
    </c:plotArea>
    <c:plotVisOnly val="1"/>
    <c:dispBlanksAs val="zero"/>
    <c:showDLblsOverMax val="0"/>
  </c:chart>
  <c:spPr>
    <a:noFill/>
    <a:ln>
      <a:noFill/>
    </a:ln>
    <a:effectLst/>
  </c:spPr>
  <c:txPr>
    <a:bodyPr/>
    <a:lstStyle/>
    <a:p>
      <a:pPr>
        <a:defRPr>
          <a:solidFill>
            <a:schemeClr val="bg1"/>
          </a:solidFill>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814648667579801"/>
          <c:y val="2.0284476300160099E-3"/>
          <c:w val="0.66531436824665602"/>
          <c:h val="0.99797155236998403"/>
        </c:manualLayout>
      </c:layout>
      <c:doughnutChart>
        <c:varyColors val="1"/>
        <c:ser>
          <c:idx val="1"/>
          <c:order val="0"/>
          <c:tx>
            <c:strRef>
              <c:f>Sheet1!$C$1</c:f>
              <c:strCache>
                <c:ptCount val="1"/>
                <c:pt idx="0">
                  <c:v>列4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7E-46B3-89EE-8D4E4F12120F}"/>
              </c:ext>
            </c:extLst>
          </c:dPt>
          <c:cat>
            <c:strRef>
              <c:f>Sheet1!$A$2:$A$3</c:f>
              <c:strCache>
                <c:ptCount val="2"/>
                <c:pt idx="0">
                  <c:v>百分比</c:v>
                </c:pt>
                <c:pt idx="1">
                  <c:v>辅助</c:v>
                </c:pt>
              </c:strCache>
            </c:strRef>
          </c:cat>
          <c:val>
            <c:numRef>
              <c:f>Sheet1!$C$2:$C$3</c:f>
              <c:numCache>
                <c:formatCode>General</c:formatCode>
                <c:ptCount val="2"/>
                <c:pt idx="0">
                  <c:v>#N/A</c:v>
                </c:pt>
                <c:pt idx="1">
                  <c:v>#N/A</c:v>
                </c:pt>
              </c:numCache>
            </c:numRef>
          </c:val>
          <c:extLst>
            <c:ext xmlns:c16="http://schemas.microsoft.com/office/drawing/2014/chart" uri="{C3380CC4-5D6E-409C-BE32-E72D297353CC}">
              <c16:uniqueId val="{00000004-987E-46B3-89EE-8D4E4F12120F}"/>
            </c:ext>
          </c:extLst>
        </c:ser>
        <c:ser>
          <c:idx val="2"/>
          <c:order val="1"/>
          <c:tx>
            <c:strRef>
              <c:f>Sheet1!$D$1</c:f>
              <c:strCache>
                <c:ptCount val="1"/>
                <c:pt idx="0">
                  <c:v>列5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8-987E-46B3-89EE-8D4E4F12120F}"/>
              </c:ext>
            </c:extLst>
          </c:dPt>
          <c:cat>
            <c:strRef>
              <c:f>Sheet1!$A$2:$A$3</c:f>
              <c:strCache>
                <c:ptCount val="2"/>
                <c:pt idx="0">
                  <c:v>百分比</c:v>
                </c:pt>
                <c:pt idx="1">
                  <c:v>辅助</c:v>
                </c:pt>
              </c:strCache>
            </c:strRef>
          </c:cat>
          <c:val>
            <c:numRef>
              <c:f>Sheet1!$D$2:$D$3</c:f>
              <c:numCache>
                <c:formatCode>General</c:formatCode>
                <c:ptCount val="2"/>
                <c:pt idx="0">
                  <c:v>#N/A</c:v>
                </c:pt>
                <c:pt idx="1">
                  <c:v>#N/A</c:v>
                </c:pt>
              </c:numCache>
            </c:numRef>
          </c:val>
          <c:extLst>
            <c:ext xmlns:c16="http://schemas.microsoft.com/office/drawing/2014/chart" uri="{C3380CC4-5D6E-409C-BE32-E72D297353CC}">
              <c16:uniqueId val="{00000009-987E-46B3-89EE-8D4E4F12120F}"/>
            </c:ext>
          </c:extLst>
        </c:ser>
        <c:ser>
          <c:idx val="0"/>
          <c:order val="2"/>
          <c:tx>
            <c:strRef>
              <c:f>Sheet1!$E$1</c:f>
              <c:strCache>
                <c:ptCount val="1"/>
                <c:pt idx="0">
                  <c:v>列1</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B-987E-46B3-89EE-8D4E4F12120F}"/>
              </c:ext>
            </c:extLst>
          </c:dPt>
          <c:dPt>
            <c:idx val="1"/>
            <c:bubble3D val="0"/>
            <c:spPr>
              <a:solidFill>
                <a:schemeClr val="accent2"/>
              </a:solidFill>
              <a:ln w="19050">
                <a:noFill/>
              </a:ln>
              <a:effectLst/>
            </c:spPr>
            <c:extLst>
              <c:ext xmlns:c16="http://schemas.microsoft.com/office/drawing/2014/chart" uri="{C3380CC4-5D6E-409C-BE32-E72D297353CC}">
                <c16:uniqueId val="{0000000D-987E-46B3-89EE-8D4E4F12120F}"/>
              </c:ext>
            </c:extLst>
          </c:dPt>
          <c:cat>
            <c:strRef>
              <c:f>Sheet1!$A$2:$A$3</c:f>
              <c:strCache>
                <c:ptCount val="2"/>
                <c:pt idx="0">
                  <c:v>百分比</c:v>
                </c:pt>
                <c:pt idx="1">
                  <c:v>辅助</c:v>
                </c:pt>
              </c:strCache>
            </c:strRef>
          </c:cat>
          <c:val>
            <c:numRef>
              <c:f>Sheet1!$E$2:$E$3</c:f>
              <c:numCache>
                <c:formatCode>General</c:formatCode>
                <c:ptCount val="2"/>
                <c:pt idx="0">
                  <c:v>#N/A</c:v>
                </c:pt>
                <c:pt idx="1">
                  <c:v>#N/A</c:v>
                </c:pt>
              </c:numCache>
            </c:numRef>
          </c:val>
          <c:extLst>
            <c:ext xmlns:c16="http://schemas.microsoft.com/office/drawing/2014/chart" uri="{C3380CC4-5D6E-409C-BE32-E72D297353CC}">
              <c16:uniqueId val="{0000000E-987E-46B3-89EE-8D4E4F12120F}"/>
            </c:ext>
          </c:extLst>
        </c:ser>
        <c:ser>
          <c:idx val="3"/>
          <c:order val="3"/>
          <c:tx>
            <c:strRef>
              <c:f>Sheet1!$F$1</c:f>
              <c:strCache>
                <c:ptCount val="1"/>
                <c:pt idx="0">
                  <c:v>列12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2-987E-46B3-89EE-8D4E4F12120F}"/>
              </c:ext>
            </c:extLst>
          </c:dPt>
          <c:cat>
            <c:strRef>
              <c:f>Sheet1!$A$2:$A$3</c:f>
              <c:strCache>
                <c:ptCount val="2"/>
                <c:pt idx="0">
                  <c:v>百分比</c:v>
                </c:pt>
                <c:pt idx="1">
                  <c:v>辅助</c:v>
                </c:pt>
              </c:strCache>
            </c:strRef>
          </c:cat>
          <c:val>
            <c:numRef>
              <c:f>Sheet1!$F$2:$F$3</c:f>
              <c:numCache>
                <c:formatCode>General</c:formatCode>
                <c:ptCount val="2"/>
              </c:numCache>
            </c:numRef>
          </c:val>
          <c:extLst>
            <c:ext xmlns:c16="http://schemas.microsoft.com/office/drawing/2014/chart" uri="{C3380CC4-5D6E-409C-BE32-E72D297353CC}">
              <c16:uniqueId val="{00000013-987E-46B3-89EE-8D4E4F12120F}"/>
            </c:ext>
          </c:extLst>
        </c:ser>
        <c:ser>
          <c:idx val="4"/>
          <c:order val="4"/>
          <c:tx>
            <c:strRef>
              <c:f>Sheet1!$G$1</c:f>
              <c:strCache>
                <c:ptCount val="1"/>
                <c:pt idx="0">
                  <c:v>列13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5-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7-987E-46B3-89EE-8D4E4F12120F}"/>
              </c:ext>
            </c:extLst>
          </c:dPt>
          <c:cat>
            <c:strRef>
              <c:f>Sheet1!$A$2:$A$3</c:f>
              <c:strCache>
                <c:ptCount val="2"/>
                <c:pt idx="0">
                  <c:v>百分比</c:v>
                </c:pt>
                <c:pt idx="1">
                  <c:v>辅助</c:v>
                </c:pt>
              </c:strCache>
            </c:strRef>
          </c:cat>
          <c:val>
            <c:numRef>
              <c:f>Sheet1!$G$2:$G$3</c:f>
              <c:numCache>
                <c:formatCode>General</c:formatCode>
                <c:ptCount val="2"/>
              </c:numCache>
            </c:numRef>
          </c:val>
          <c:extLst>
            <c:ext xmlns:c16="http://schemas.microsoft.com/office/drawing/2014/chart" uri="{C3380CC4-5D6E-409C-BE32-E72D297353CC}">
              <c16:uniqueId val="{00000018-987E-46B3-89EE-8D4E4F12120F}"/>
            </c:ext>
          </c:extLst>
        </c:ser>
        <c:ser>
          <c:idx val="5"/>
          <c:order val="5"/>
          <c:tx>
            <c:strRef>
              <c:f>Sheet1!$H$1</c:f>
              <c:strCache>
                <c:ptCount val="1"/>
                <c:pt idx="0">
                  <c:v>列2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A-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C-987E-46B3-89EE-8D4E4F12120F}"/>
              </c:ext>
            </c:extLst>
          </c:dPt>
          <c:cat>
            <c:strRef>
              <c:f>Sheet1!$A$2:$A$3</c:f>
              <c:strCache>
                <c:ptCount val="2"/>
                <c:pt idx="0">
                  <c:v>百分比</c:v>
                </c:pt>
                <c:pt idx="1">
                  <c:v>辅助</c:v>
                </c:pt>
              </c:strCache>
            </c:strRef>
          </c:cat>
          <c:val>
            <c:numRef>
              <c:f>Sheet1!$H$2:$H$3</c:f>
              <c:numCache>
                <c:formatCode>General</c:formatCode>
                <c:ptCount val="2"/>
                <c:pt idx="0">
                  <c:v>#N/A</c:v>
                </c:pt>
                <c:pt idx="1">
                  <c:v>#N/A</c:v>
                </c:pt>
              </c:numCache>
            </c:numRef>
          </c:val>
          <c:extLst>
            <c:ext xmlns:c16="http://schemas.microsoft.com/office/drawing/2014/chart" uri="{C3380CC4-5D6E-409C-BE32-E72D297353CC}">
              <c16:uniqueId val="{0000001D-987E-46B3-89EE-8D4E4F12120F}"/>
            </c:ext>
          </c:extLst>
        </c:ser>
        <c:ser>
          <c:idx val="6"/>
          <c:order val="6"/>
          <c:tx>
            <c:strRef>
              <c:f>Sheet1!$I$1</c:f>
              <c:strCache>
                <c:ptCount val="1"/>
                <c:pt idx="0">
                  <c:v>列22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F-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1-987E-46B3-89EE-8D4E4F12120F}"/>
              </c:ext>
            </c:extLst>
          </c:dPt>
          <c:cat>
            <c:strRef>
              <c:f>Sheet1!$A$2:$A$3</c:f>
              <c:strCache>
                <c:ptCount val="2"/>
                <c:pt idx="0">
                  <c:v>百分比</c:v>
                </c:pt>
                <c:pt idx="1">
                  <c:v>辅助</c:v>
                </c:pt>
              </c:strCache>
            </c:strRef>
          </c:cat>
          <c:val>
            <c:numRef>
              <c:f>Sheet1!$I$2:$I$3</c:f>
              <c:numCache>
                <c:formatCode>General</c:formatCode>
                <c:ptCount val="2"/>
                <c:pt idx="0">
                  <c:v>#N/A</c:v>
                </c:pt>
                <c:pt idx="1">
                  <c:v>#N/A</c:v>
                </c:pt>
              </c:numCache>
            </c:numRef>
          </c:val>
          <c:extLst>
            <c:ext xmlns:c16="http://schemas.microsoft.com/office/drawing/2014/chart" uri="{C3380CC4-5D6E-409C-BE32-E72D297353CC}">
              <c16:uniqueId val="{00000022-987E-46B3-89EE-8D4E4F12120F}"/>
            </c:ext>
          </c:extLst>
        </c:ser>
        <c:ser>
          <c:idx val="7"/>
          <c:order val="7"/>
          <c:tx>
            <c:strRef>
              <c:f>Sheet1!$J$1</c:f>
              <c:strCache>
                <c:ptCount val="1"/>
                <c:pt idx="0">
                  <c:v>销售额1</c:v>
                </c:pt>
              </c:strCache>
            </c:strRef>
          </c:tx>
          <c:spPr>
            <a:ln>
              <a:noFill/>
            </a:ln>
          </c:spPr>
          <c:dPt>
            <c:idx val="0"/>
            <c:bubble3D val="0"/>
            <c:spPr>
              <a:gradFill flip="none" rotWithShape="1">
                <a:gsLst>
                  <a:gs pos="0">
                    <a:srgbClr val="E5C089"/>
                  </a:gs>
                  <a:gs pos="100000">
                    <a:srgbClr val="B28951"/>
                  </a:gs>
                </a:gsLst>
                <a:lin ang="2700000" scaled="1"/>
                <a:tileRect/>
              </a:gradFill>
              <a:ln w="19050">
                <a:noFill/>
              </a:ln>
              <a:effectLst/>
            </c:spPr>
            <c:extLst>
              <c:ext xmlns:c16="http://schemas.microsoft.com/office/drawing/2014/chart" uri="{C3380CC4-5D6E-409C-BE32-E72D297353CC}">
                <c16:uniqueId val="{00000024-987E-46B3-89EE-8D4E4F12120F}"/>
              </c:ext>
            </c:extLst>
          </c:dPt>
          <c:dPt>
            <c:idx val="1"/>
            <c:bubble3D val="0"/>
            <c:spPr>
              <a:noFill/>
              <a:ln w="19050">
                <a:noFill/>
              </a:ln>
              <a:effectLst/>
            </c:spPr>
            <c:extLst>
              <c:ext xmlns:c16="http://schemas.microsoft.com/office/drawing/2014/chart" uri="{C3380CC4-5D6E-409C-BE32-E72D297353CC}">
                <c16:uniqueId val="{00000026-987E-46B3-89EE-8D4E4F12120F}"/>
              </c:ext>
            </c:extLst>
          </c:dPt>
          <c:cat>
            <c:strRef>
              <c:f>Sheet1!$A$2:$A$3</c:f>
              <c:strCache>
                <c:ptCount val="2"/>
                <c:pt idx="0">
                  <c:v>百分比</c:v>
                </c:pt>
                <c:pt idx="1">
                  <c:v>辅助</c:v>
                </c:pt>
              </c:strCache>
            </c:strRef>
          </c:cat>
          <c:val>
            <c:numRef>
              <c:f>Sheet1!$J$2:$J$3</c:f>
              <c:numCache>
                <c:formatCode>0%</c:formatCode>
                <c:ptCount val="2"/>
                <c:pt idx="0">
                  <c:v>0.15</c:v>
                </c:pt>
                <c:pt idx="1">
                  <c:v>0.85</c:v>
                </c:pt>
              </c:numCache>
            </c:numRef>
          </c:val>
          <c:extLst>
            <c:ext xmlns:c16="http://schemas.microsoft.com/office/drawing/2014/chart" uri="{C3380CC4-5D6E-409C-BE32-E72D297353CC}">
              <c16:uniqueId val="{00000027-987E-46B3-89EE-8D4E4F12120F}"/>
            </c:ext>
          </c:extLst>
        </c:ser>
        <c:ser>
          <c:idx val="8"/>
          <c:order val="8"/>
          <c:tx>
            <c:strRef>
              <c:f>Sheet1!$K$1</c:f>
              <c:strCache>
                <c:ptCount val="1"/>
                <c:pt idx="0">
                  <c:v>列222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9-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B-987E-46B3-89EE-8D4E4F12120F}"/>
              </c:ext>
            </c:extLst>
          </c:dPt>
          <c:cat>
            <c:strRef>
              <c:f>Sheet1!$A$2:$A$3</c:f>
              <c:strCache>
                <c:ptCount val="2"/>
                <c:pt idx="0">
                  <c:v>百分比</c:v>
                </c:pt>
                <c:pt idx="1">
                  <c:v>辅助</c:v>
                </c:pt>
              </c:strCache>
            </c:strRef>
          </c:cat>
          <c:val>
            <c:numRef>
              <c:f>Sheet1!$K$2:$K$3</c:f>
              <c:numCache>
                <c:formatCode>General</c:formatCode>
                <c:ptCount val="2"/>
                <c:pt idx="0">
                  <c:v>#N/A</c:v>
                </c:pt>
                <c:pt idx="1">
                  <c:v>#N/A</c:v>
                </c:pt>
              </c:numCache>
            </c:numRef>
          </c:val>
          <c:extLst>
            <c:ext xmlns:c16="http://schemas.microsoft.com/office/drawing/2014/chart" uri="{C3380CC4-5D6E-409C-BE32-E72D297353CC}">
              <c16:uniqueId val="{0000002C-987E-46B3-89EE-8D4E4F12120F}"/>
            </c:ext>
          </c:extLst>
        </c:ser>
        <c:ser>
          <c:idx val="9"/>
          <c:order val="9"/>
          <c:tx>
            <c:strRef>
              <c:f>Sheet1!$L$1</c:f>
              <c:strCache>
                <c:ptCount val="1"/>
                <c:pt idx="0">
                  <c:v>列2222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2E-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0-987E-46B3-89EE-8D4E4F12120F}"/>
              </c:ext>
            </c:extLst>
          </c:dPt>
          <c:cat>
            <c:strRef>
              <c:f>Sheet1!$A$2:$A$3</c:f>
              <c:strCache>
                <c:ptCount val="2"/>
                <c:pt idx="0">
                  <c:v>百分比</c:v>
                </c:pt>
                <c:pt idx="1">
                  <c:v>辅助</c:v>
                </c:pt>
              </c:strCache>
            </c:strRef>
          </c:cat>
          <c:val>
            <c:numRef>
              <c:f>Sheet1!$L$2:$L$3</c:f>
              <c:numCache>
                <c:formatCode>General</c:formatCode>
                <c:ptCount val="2"/>
                <c:pt idx="0">
                  <c:v>#N/A</c:v>
                </c:pt>
                <c:pt idx="1">
                  <c:v>#N/A</c:v>
                </c:pt>
              </c:numCache>
            </c:numRef>
          </c:val>
          <c:extLst>
            <c:ext xmlns:c16="http://schemas.microsoft.com/office/drawing/2014/chart" uri="{C3380CC4-5D6E-409C-BE32-E72D297353CC}">
              <c16:uniqueId val="{00000031-987E-46B3-89EE-8D4E4F12120F}"/>
            </c:ext>
          </c:extLst>
        </c:ser>
        <c:ser>
          <c:idx val="10"/>
          <c:order val="10"/>
          <c:tx>
            <c:strRef>
              <c:f>Sheet1!$M$1</c:f>
              <c:strCache>
                <c:ptCount val="1"/>
                <c:pt idx="0">
                  <c:v>列223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3-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5-987E-46B3-89EE-8D4E4F12120F}"/>
              </c:ext>
            </c:extLst>
          </c:dPt>
          <c:cat>
            <c:strRef>
              <c:f>Sheet1!$A$2:$A$3</c:f>
              <c:strCache>
                <c:ptCount val="2"/>
                <c:pt idx="0">
                  <c:v>百分比</c:v>
                </c:pt>
                <c:pt idx="1">
                  <c:v>辅助</c:v>
                </c:pt>
              </c:strCache>
            </c:strRef>
          </c:cat>
          <c:val>
            <c:numRef>
              <c:f>Sheet1!$M$2:$M$3</c:f>
              <c:numCache>
                <c:formatCode>General</c:formatCode>
                <c:ptCount val="2"/>
                <c:pt idx="0">
                  <c:v>#N/A</c:v>
                </c:pt>
                <c:pt idx="1">
                  <c:v>#N/A</c:v>
                </c:pt>
              </c:numCache>
            </c:numRef>
          </c:val>
          <c:extLst>
            <c:ext xmlns:c16="http://schemas.microsoft.com/office/drawing/2014/chart" uri="{C3380CC4-5D6E-409C-BE32-E72D297353CC}">
              <c16:uniqueId val="{00000036-987E-46B3-89EE-8D4E4F12120F}"/>
            </c:ext>
          </c:extLst>
        </c:ser>
        <c:ser>
          <c:idx val="11"/>
          <c:order val="11"/>
          <c:tx>
            <c:strRef>
              <c:f>Sheet1!$N$1</c:f>
              <c:strCache>
                <c:ptCount val="1"/>
                <c:pt idx="0">
                  <c:v>列23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8-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A-987E-46B3-89EE-8D4E4F12120F}"/>
              </c:ext>
            </c:extLst>
          </c:dPt>
          <c:cat>
            <c:strRef>
              <c:f>Sheet1!$A$2:$A$3</c:f>
              <c:strCache>
                <c:ptCount val="2"/>
                <c:pt idx="0">
                  <c:v>百分比</c:v>
                </c:pt>
                <c:pt idx="1">
                  <c:v>辅助</c:v>
                </c:pt>
              </c:strCache>
            </c:strRef>
          </c:cat>
          <c:val>
            <c:numRef>
              <c:f>Sheet1!$N$2:$N$3</c:f>
              <c:numCache>
                <c:formatCode>General</c:formatCode>
                <c:ptCount val="2"/>
                <c:pt idx="0">
                  <c:v>#N/A</c:v>
                </c:pt>
                <c:pt idx="1">
                  <c:v>#N/A</c:v>
                </c:pt>
              </c:numCache>
            </c:numRef>
          </c:val>
          <c:extLst>
            <c:ext xmlns:c16="http://schemas.microsoft.com/office/drawing/2014/chart" uri="{C3380CC4-5D6E-409C-BE32-E72D297353CC}">
              <c16:uniqueId val="{0000003B-987E-46B3-89EE-8D4E4F12120F}"/>
            </c:ext>
          </c:extLst>
        </c:ser>
        <c:ser>
          <c:idx val="12"/>
          <c:order val="12"/>
          <c:tx>
            <c:strRef>
              <c:f>Sheet1!$P$1</c:f>
              <c:strCache>
                <c:ptCount val="1"/>
                <c:pt idx="0">
                  <c:v>列24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D-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F-987E-46B3-89EE-8D4E4F12120F}"/>
              </c:ext>
            </c:extLst>
          </c:dPt>
          <c:cat>
            <c:strRef>
              <c:f>Sheet1!$A$2:$A$3</c:f>
              <c:strCache>
                <c:ptCount val="2"/>
                <c:pt idx="0">
                  <c:v>百分比</c:v>
                </c:pt>
                <c:pt idx="1">
                  <c:v>辅助</c:v>
                </c:pt>
              </c:strCache>
            </c:strRef>
          </c:cat>
          <c:val>
            <c:numRef>
              <c:f>Sheet1!$P$2:$P$3</c:f>
              <c:numCache>
                <c:formatCode>General</c:formatCode>
                <c:ptCount val="2"/>
                <c:pt idx="0">
                  <c:v>#N/A</c:v>
                </c:pt>
                <c:pt idx="1">
                  <c:v>#N/A</c:v>
                </c:pt>
              </c:numCache>
            </c:numRef>
          </c:val>
          <c:extLst>
            <c:ext xmlns:c16="http://schemas.microsoft.com/office/drawing/2014/chart" uri="{C3380CC4-5D6E-409C-BE32-E72D297353CC}">
              <c16:uniqueId val="{00000040-987E-46B3-89EE-8D4E4F12120F}"/>
            </c:ext>
          </c:extLst>
        </c:ser>
        <c:ser>
          <c:idx val="13"/>
          <c:order val="13"/>
          <c:tx>
            <c:strRef>
              <c:f>Sheet1!$Q$1</c:f>
              <c:strCache>
                <c:ptCount val="1"/>
                <c:pt idx="0">
                  <c:v>列25</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42-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44-987E-46B3-89EE-8D4E4F12120F}"/>
              </c:ext>
            </c:extLst>
          </c:dPt>
          <c:cat>
            <c:strRef>
              <c:f>Sheet1!$A$2:$A$3</c:f>
              <c:strCache>
                <c:ptCount val="2"/>
                <c:pt idx="0">
                  <c:v>百分比</c:v>
                </c:pt>
                <c:pt idx="1">
                  <c:v>辅助</c:v>
                </c:pt>
              </c:strCache>
            </c:strRef>
          </c:cat>
          <c:val>
            <c:numRef>
              <c:f>Sheet1!$Q$2:$Q$3</c:f>
              <c:numCache>
                <c:formatCode>General</c:formatCode>
                <c:ptCount val="2"/>
                <c:pt idx="0">
                  <c:v>#N/A</c:v>
                </c:pt>
                <c:pt idx="1">
                  <c:v>#N/A</c:v>
                </c:pt>
              </c:numCache>
            </c:numRef>
          </c:val>
          <c:extLst>
            <c:ext xmlns:c16="http://schemas.microsoft.com/office/drawing/2014/chart" uri="{C3380CC4-5D6E-409C-BE32-E72D297353CC}">
              <c16:uniqueId val="{00000045-987E-46B3-89EE-8D4E4F12120F}"/>
            </c:ext>
          </c:extLst>
        </c:ser>
        <c:ser>
          <c:idx val="14"/>
          <c:order val="14"/>
          <c:tx>
            <c:strRef>
              <c:f>Sheet1!$R$1</c:f>
              <c:strCache>
                <c:ptCount val="1"/>
                <c:pt idx="0">
                  <c:v>销售额2</c:v>
                </c:pt>
              </c:strCache>
            </c:strRef>
          </c:tx>
          <c:dPt>
            <c:idx val="0"/>
            <c:bubble3D val="0"/>
            <c:spPr>
              <a:gradFill>
                <a:gsLst>
                  <a:gs pos="0">
                    <a:srgbClr val="E5C089"/>
                  </a:gs>
                  <a:gs pos="100000">
                    <a:srgbClr val="B28951"/>
                  </a:gs>
                </a:gsLst>
                <a:lin ang="2700000" scaled="1"/>
              </a:gradFill>
              <a:ln w="19050">
                <a:noFill/>
              </a:ln>
              <a:effectLst/>
            </c:spPr>
            <c:extLst>
              <c:ext xmlns:c16="http://schemas.microsoft.com/office/drawing/2014/chart" uri="{C3380CC4-5D6E-409C-BE32-E72D297353CC}">
                <c16:uniqueId val="{00000047-987E-46B3-89EE-8D4E4F12120F}"/>
              </c:ext>
            </c:extLst>
          </c:dPt>
          <c:dPt>
            <c:idx val="1"/>
            <c:bubble3D val="0"/>
            <c:spPr>
              <a:noFill/>
              <a:ln w="19050">
                <a:noFill/>
              </a:ln>
              <a:effectLst/>
            </c:spPr>
            <c:extLst>
              <c:ext xmlns:c16="http://schemas.microsoft.com/office/drawing/2014/chart" uri="{C3380CC4-5D6E-409C-BE32-E72D297353CC}">
                <c16:uniqueId val="{00000049-987E-46B3-89EE-8D4E4F12120F}"/>
              </c:ext>
            </c:extLst>
          </c:dPt>
          <c:cat>
            <c:strRef>
              <c:f>Sheet1!$A$2:$A$3</c:f>
              <c:strCache>
                <c:ptCount val="2"/>
                <c:pt idx="0">
                  <c:v>百分比</c:v>
                </c:pt>
                <c:pt idx="1">
                  <c:v>辅助</c:v>
                </c:pt>
              </c:strCache>
            </c:strRef>
          </c:cat>
          <c:val>
            <c:numRef>
              <c:f>Sheet1!$R$2:$R$3</c:f>
              <c:numCache>
                <c:formatCode>0%</c:formatCode>
                <c:ptCount val="2"/>
                <c:pt idx="0">
                  <c:v>0.35</c:v>
                </c:pt>
                <c:pt idx="1">
                  <c:v>0.65</c:v>
                </c:pt>
              </c:numCache>
            </c:numRef>
          </c:val>
          <c:extLst>
            <c:ext xmlns:c16="http://schemas.microsoft.com/office/drawing/2014/chart" uri="{C3380CC4-5D6E-409C-BE32-E72D297353CC}">
              <c16:uniqueId val="{0000004A-987E-46B3-89EE-8D4E4F12120F}"/>
            </c:ext>
          </c:extLst>
        </c:ser>
        <c:ser>
          <c:idx val="15"/>
          <c:order val="15"/>
          <c:tx>
            <c:strRef>
              <c:f>Sheet1!$S$1</c:f>
              <c:strCache>
                <c:ptCount val="1"/>
                <c:pt idx="0">
                  <c:v>列251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4C-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4E-987E-46B3-89EE-8D4E4F12120F}"/>
              </c:ext>
            </c:extLst>
          </c:dPt>
          <c:cat>
            <c:strRef>
              <c:f>Sheet1!$A$2:$A$3</c:f>
              <c:strCache>
                <c:ptCount val="2"/>
                <c:pt idx="0">
                  <c:v>百分比</c:v>
                </c:pt>
                <c:pt idx="1">
                  <c:v>辅助</c:v>
                </c:pt>
              </c:strCache>
            </c:strRef>
          </c:cat>
          <c:val>
            <c:numRef>
              <c:f>Sheet1!$S$2:$S$3</c:f>
              <c:numCache>
                <c:formatCode>General</c:formatCode>
                <c:ptCount val="2"/>
                <c:pt idx="0">
                  <c:v>#N/A</c:v>
                </c:pt>
                <c:pt idx="1">
                  <c:v>#N/A</c:v>
                </c:pt>
              </c:numCache>
            </c:numRef>
          </c:val>
          <c:extLst>
            <c:ext xmlns:c16="http://schemas.microsoft.com/office/drawing/2014/chart" uri="{C3380CC4-5D6E-409C-BE32-E72D297353CC}">
              <c16:uniqueId val="{0000004F-987E-46B3-89EE-8D4E4F12120F}"/>
            </c:ext>
          </c:extLst>
        </c:ser>
        <c:ser>
          <c:idx val="16"/>
          <c:order val="16"/>
          <c:tx>
            <c:strRef>
              <c:f>Sheet1!$T$1</c:f>
              <c:strCache>
                <c:ptCount val="1"/>
                <c:pt idx="0">
                  <c:v>列2514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51-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53-987E-46B3-89EE-8D4E4F12120F}"/>
              </c:ext>
            </c:extLst>
          </c:dPt>
          <c:cat>
            <c:strRef>
              <c:f>Sheet1!$A$2:$A$3</c:f>
              <c:strCache>
                <c:ptCount val="2"/>
                <c:pt idx="0">
                  <c:v>百分比</c:v>
                </c:pt>
                <c:pt idx="1">
                  <c:v>辅助</c:v>
                </c:pt>
              </c:strCache>
            </c:strRef>
          </c:cat>
          <c:val>
            <c:numRef>
              <c:f>Sheet1!$T$2:$T$3</c:f>
              <c:numCache>
                <c:formatCode>General</c:formatCode>
                <c:ptCount val="2"/>
                <c:pt idx="0">
                  <c:v>#N/A</c:v>
                </c:pt>
                <c:pt idx="1">
                  <c:v>#N/A</c:v>
                </c:pt>
              </c:numCache>
            </c:numRef>
          </c:val>
          <c:extLst>
            <c:ext xmlns:c16="http://schemas.microsoft.com/office/drawing/2014/chart" uri="{C3380CC4-5D6E-409C-BE32-E72D297353CC}">
              <c16:uniqueId val="{00000054-987E-46B3-89EE-8D4E4F12120F}"/>
            </c:ext>
          </c:extLst>
        </c:ser>
        <c:ser>
          <c:idx val="17"/>
          <c:order val="17"/>
          <c:tx>
            <c:strRef>
              <c:f>Sheet1!$U$1</c:f>
              <c:strCache>
                <c:ptCount val="1"/>
                <c:pt idx="0">
                  <c:v>列2513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56-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58-987E-46B3-89EE-8D4E4F12120F}"/>
              </c:ext>
            </c:extLst>
          </c:dPt>
          <c:cat>
            <c:strRef>
              <c:f>Sheet1!$A$2:$A$3</c:f>
              <c:strCache>
                <c:ptCount val="2"/>
                <c:pt idx="0">
                  <c:v>百分比</c:v>
                </c:pt>
                <c:pt idx="1">
                  <c:v>辅助</c:v>
                </c:pt>
              </c:strCache>
            </c:strRef>
          </c:cat>
          <c:val>
            <c:numRef>
              <c:f>Sheet1!$U$2:$U$3</c:f>
              <c:numCache>
                <c:formatCode>General</c:formatCode>
                <c:ptCount val="2"/>
                <c:pt idx="0">
                  <c:v>#N/A</c:v>
                </c:pt>
                <c:pt idx="1">
                  <c:v>#N/A</c:v>
                </c:pt>
              </c:numCache>
            </c:numRef>
          </c:val>
          <c:extLst>
            <c:ext xmlns:c16="http://schemas.microsoft.com/office/drawing/2014/chart" uri="{C3380CC4-5D6E-409C-BE32-E72D297353CC}">
              <c16:uniqueId val="{00000059-987E-46B3-89EE-8D4E4F12120F}"/>
            </c:ext>
          </c:extLst>
        </c:ser>
        <c:ser>
          <c:idx val="18"/>
          <c:order val="18"/>
          <c:tx>
            <c:strRef>
              <c:f>Sheet1!$V$1</c:f>
              <c:strCache>
                <c:ptCount val="1"/>
                <c:pt idx="0">
                  <c:v>列2512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5B-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5D-987E-46B3-89EE-8D4E4F12120F}"/>
              </c:ext>
            </c:extLst>
          </c:dPt>
          <c:cat>
            <c:strRef>
              <c:f>Sheet1!$A$2:$A$3</c:f>
              <c:strCache>
                <c:ptCount val="2"/>
                <c:pt idx="0">
                  <c:v>百分比</c:v>
                </c:pt>
                <c:pt idx="1">
                  <c:v>辅助</c:v>
                </c:pt>
              </c:strCache>
            </c:strRef>
          </c:cat>
          <c:val>
            <c:numRef>
              <c:f>Sheet1!$V$2:$V$3</c:f>
              <c:numCache>
                <c:formatCode>General</c:formatCode>
                <c:ptCount val="2"/>
                <c:pt idx="0">
                  <c:v>#N/A</c:v>
                </c:pt>
                <c:pt idx="1">
                  <c:v>#N/A</c:v>
                </c:pt>
              </c:numCache>
            </c:numRef>
          </c:val>
          <c:extLst>
            <c:ext xmlns:c16="http://schemas.microsoft.com/office/drawing/2014/chart" uri="{C3380CC4-5D6E-409C-BE32-E72D297353CC}">
              <c16:uniqueId val="{0000005E-987E-46B3-89EE-8D4E4F12120F}"/>
            </c:ext>
          </c:extLst>
        </c:ser>
        <c:ser>
          <c:idx val="19"/>
          <c:order val="19"/>
          <c:tx>
            <c:strRef>
              <c:f>Sheet1!$W$1</c:f>
              <c:strCache>
                <c:ptCount val="1"/>
                <c:pt idx="0">
                  <c:v>列252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60-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62-987E-46B3-89EE-8D4E4F12120F}"/>
              </c:ext>
            </c:extLst>
          </c:dPt>
          <c:cat>
            <c:strRef>
              <c:f>Sheet1!$A$2:$A$3</c:f>
              <c:strCache>
                <c:ptCount val="2"/>
                <c:pt idx="0">
                  <c:v>百分比</c:v>
                </c:pt>
                <c:pt idx="1">
                  <c:v>辅助</c:v>
                </c:pt>
              </c:strCache>
            </c:strRef>
          </c:cat>
          <c:val>
            <c:numRef>
              <c:f>Sheet1!$W$2:$W$3</c:f>
              <c:numCache>
                <c:formatCode>General</c:formatCode>
                <c:ptCount val="2"/>
                <c:pt idx="0">
                  <c:v>#N/A</c:v>
                </c:pt>
                <c:pt idx="1">
                  <c:v>#N/A</c:v>
                </c:pt>
              </c:numCache>
            </c:numRef>
          </c:val>
          <c:extLst>
            <c:ext xmlns:c16="http://schemas.microsoft.com/office/drawing/2014/chart" uri="{C3380CC4-5D6E-409C-BE32-E72D297353CC}">
              <c16:uniqueId val="{00000063-987E-46B3-89EE-8D4E4F12120F}"/>
            </c:ext>
          </c:extLst>
        </c:ser>
        <c:ser>
          <c:idx val="20"/>
          <c:order val="20"/>
          <c:tx>
            <c:strRef>
              <c:f>Sheet1!$X$1</c:f>
              <c:strCache>
                <c:ptCount val="1"/>
                <c:pt idx="0">
                  <c:v>列26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65-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67-987E-46B3-89EE-8D4E4F12120F}"/>
              </c:ext>
            </c:extLst>
          </c:dPt>
          <c:cat>
            <c:strRef>
              <c:f>Sheet1!$A$2:$A$3</c:f>
              <c:strCache>
                <c:ptCount val="2"/>
                <c:pt idx="0">
                  <c:v>百分比</c:v>
                </c:pt>
                <c:pt idx="1">
                  <c:v>辅助</c:v>
                </c:pt>
              </c:strCache>
            </c:strRef>
          </c:cat>
          <c:val>
            <c:numRef>
              <c:f>Sheet1!$X$2:$X$3</c:f>
              <c:numCache>
                <c:formatCode>General</c:formatCode>
                <c:ptCount val="2"/>
                <c:pt idx="0">
                  <c:v>#N/A</c:v>
                </c:pt>
                <c:pt idx="1">
                  <c:v>#N/A</c:v>
                </c:pt>
              </c:numCache>
            </c:numRef>
          </c:val>
          <c:extLst>
            <c:ext xmlns:c16="http://schemas.microsoft.com/office/drawing/2014/chart" uri="{C3380CC4-5D6E-409C-BE32-E72D297353CC}">
              <c16:uniqueId val="{00000068-987E-46B3-89EE-8D4E4F12120F}"/>
            </c:ext>
          </c:extLst>
        </c:ser>
        <c:ser>
          <c:idx val="21"/>
          <c:order val="21"/>
          <c:tx>
            <c:strRef>
              <c:f>Sheet1!$Y$1</c:f>
              <c:strCache>
                <c:ptCount val="1"/>
                <c:pt idx="0">
                  <c:v>列27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6A-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6C-987E-46B3-89EE-8D4E4F12120F}"/>
              </c:ext>
            </c:extLst>
          </c:dPt>
          <c:cat>
            <c:strRef>
              <c:f>Sheet1!$A$2:$A$3</c:f>
              <c:strCache>
                <c:ptCount val="2"/>
                <c:pt idx="0">
                  <c:v>百分比</c:v>
                </c:pt>
                <c:pt idx="1">
                  <c:v>辅助</c:v>
                </c:pt>
              </c:strCache>
            </c:strRef>
          </c:cat>
          <c:val>
            <c:numRef>
              <c:f>Sheet1!$Y$2:$Y$3</c:f>
              <c:numCache>
                <c:formatCode>General</c:formatCode>
                <c:ptCount val="2"/>
                <c:pt idx="0">
                  <c:v>#N/A</c:v>
                </c:pt>
                <c:pt idx="1">
                  <c:v>#N/A</c:v>
                </c:pt>
              </c:numCache>
            </c:numRef>
          </c:val>
          <c:extLst>
            <c:ext xmlns:c16="http://schemas.microsoft.com/office/drawing/2014/chart" uri="{C3380CC4-5D6E-409C-BE32-E72D297353CC}">
              <c16:uniqueId val="{0000006D-987E-46B3-89EE-8D4E4F12120F}"/>
            </c:ext>
          </c:extLst>
        </c:ser>
        <c:ser>
          <c:idx val="22"/>
          <c:order val="22"/>
          <c:tx>
            <c:strRef>
              <c:f>Sheet1!$Z$1</c:f>
              <c:strCache>
                <c:ptCount val="1"/>
                <c:pt idx="0">
                  <c:v>销售额3</c:v>
                </c:pt>
              </c:strCache>
            </c:strRef>
          </c:tx>
          <c:spPr>
            <a:ln>
              <a:noFill/>
            </a:ln>
          </c:spPr>
          <c:dPt>
            <c:idx val="0"/>
            <c:bubble3D val="0"/>
            <c:spPr>
              <a:gradFill>
                <a:gsLst>
                  <a:gs pos="0">
                    <a:srgbClr val="E5C089"/>
                  </a:gs>
                  <a:gs pos="100000">
                    <a:srgbClr val="B28951"/>
                  </a:gs>
                </a:gsLst>
                <a:lin ang="2700000" scaled="1"/>
              </a:gradFill>
              <a:ln w="19050">
                <a:noFill/>
              </a:ln>
              <a:effectLst/>
            </c:spPr>
            <c:extLst>
              <c:ext xmlns:c16="http://schemas.microsoft.com/office/drawing/2014/chart" uri="{C3380CC4-5D6E-409C-BE32-E72D297353CC}">
                <c16:uniqueId val="{0000006F-987E-46B3-89EE-8D4E4F12120F}"/>
              </c:ext>
            </c:extLst>
          </c:dPt>
          <c:dPt>
            <c:idx val="1"/>
            <c:bubble3D val="0"/>
            <c:spPr>
              <a:noFill/>
              <a:ln w="19050">
                <a:noFill/>
              </a:ln>
              <a:effectLst/>
            </c:spPr>
            <c:extLst>
              <c:ext xmlns:c16="http://schemas.microsoft.com/office/drawing/2014/chart" uri="{C3380CC4-5D6E-409C-BE32-E72D297353CC}">
                <c16:uniqueId val="{00000071-987E-46B3-89EE-8D4E4F12120F}"/>
              </c:ext>
            </c:extLst>
          </c:dPt>
          <c:cat>
            <c:strRef>
              <c:f>Sheet1!$A$2:$A$3</c:f>
              <c:strCache>
                <c:ptCount val="2"/>
                <c:pt idx="0">
                  <c:v>百分比</c:v>
                </c:pt>
                <c:pt idx="1">
                  <c:v>辅助</c:v>
                </c:pt>
              </c:strCache>
            </c:strRef>
          </c:cat>
          <c:val>
            <c:numRef>
              <c:f>Sheet1!$Z$2:$Z$3</c:f>
              <c:numCache>
                <c:formatCode>0%</c:formatCode>
                <c:ptCount val="2"/>
                <c:pt idx="0">
                  <c:v>0.45</c:v>
                </c:pt>
                <c:pt idx="1">
                  <c:v>0.55000000000000004</c:v>
                </c:pt>
              </c:numCache>
            </c:numRef>
          </c:val>
          <c:extLst>
            <c:ext xmlns:c16="http://schemas.microsoft.com/office/drawing/2014/chart" uri="{C3380CC4-5D6E-409C-BE32-E72D297353CC}">
              <c16:uniqueId val="{00000072-987E-46B3-89EE-8D4E4F12120F}"/>
            </c:ext>
          </c:extLst>
        </c:ser>
        <c:ser>
          <c:idx val="23"/>
          <c:order val="23"/>
          <c:tx>
            <c:strRef>
              <c:f>Sheet1!$AA$1</c:f>
              <c:strCache>
                <c:ptCount val="1"/>
                <c:pt idx="0">
                  <c:v>列272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74-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76-987E-46B3-89EE-8D4E4F12120F}"/>
              </c:ext>
            </c:extLst>
          </c:dPt>
          <c:cat>
            <c:strRef>
              <c:f>Sheet1!$A$2:$A$3</c:f>
              <c:strCache>
                <c:ptCount val="2"/>
                <c:pt idx="0">
                  <c:v>百分比</c:v>
                </c:pt>
                <c:pt idx="1">
                  <c:v>辅助</c:v>
                </c:pt>
              </c:strCache>
            </c:strRef>
          </c:cat>
          <c:val>
            <c:numRef>
              <c:f>Sheet1!$AA$2:$AA$3</c:f>
              <c:numCache>
                <c:formatCode>General</c:formatCode>
                <c:ptCount val="2"/>
                <c:pt idx="0">
                  <c:v>#N/A</c:v>
                </c:pt>
                <c:pt idx="1">
                  <c:v>#N/A</c:v>
                </c:pt>
              </c:numCache>
            </c:numRef>
          </c:val>
          <c:extLst>
            <c:ext xmlns:c16="http://schemas.microsoft.com/office/drawing/2014/chart" uri="{C3380CC4-5D6E-409C-BE32-E72D297353CC}">
              <c16:uniqueId val="{00000077-987E-46B3-89EE-8D4E4F12120F}"/>
            </c:ext>
          </c:extLst>
        </c:ser>
        <c:ser>
          <c:idx val="24"/>
          <c:order val="24"/>
          <c:tx>
            <c:strRef>
              <c:f>Sheet1!$AB$1</c:f>
              <c:strCache>
                <c:ptCount val="1"/>
                <c:pt idx="0">
                  <c:v>列2724</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79-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7B-987E-46B3-89EE-8D4E4F12120F}"/>
              </c:ext>
            </c:extLst>
          </c:dPt>
          <c:cat>
            <c:strRef>
              <c:f>Sheet1!$A$2:$A$3</c:f>
              <c:strCache>
                <c:ptCount val="2"/>
                <c:pt idx="0">
                  <c:v>百分比</c:v>
                </c:pt>
                <c:pt idx="1">
                  <c:v>辅助</c:v>
                </c:pt>
              </c:strCache>
            </c:strRef>
          </c:cat>
          <c:val>
            <c:numRef>
              <c:f>Sheet1!$AB$2:$AB$3</c:f>
              <c:numCache>
                <c:formatCode>General</c:formatCode>
                <c:ptCount val="2"/>
                <c:pt idx="0">
                  <c:v>#N/A</c:v>
                </c:pt>
                <c:pt idx="1">
                  <c:v>#N/A</c:v>
                </c:pt>
              </c:numCache>
            </c:numRef>
          </c:val>
          <c:extLst>
            <c:ext xmlns:c16="http://schemas.microsoft.com/office/drawing/2014/chart" uri="{C3380CC4-5D6E-409C-BE32-E72D297353CC}">
              <c16:uniqueId val="{0000007C-987E-46B3-89EE-8D4E4F12120F}"/>
            </c:ext>
          </c:extLst>
        </c:ser>
        <c:ser>
          <c:idx val="25"/>
          <c:order val="25"/>
          <c:tx>
            <c:strRef>
              <c:f>Sheet1!$AC$1</c:f>
              <c:strCache>
                <c:ptCount val="1"/>
                <c:pt idx="0">
                  <c:v>列2723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7E-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80-987E-46B3-89EE-8D4E4F12120F}"/>
              </c:ext>
            </c:extLst>
          </c:dPt>
          <c:cat>
            <c:strRef>
              <c:f>Sheet1!$A$2:$A$3</c:f>
              <c:strCache>
                <c:ptCount val="2"/>
                <c:pt idx="0">
                  <c:v>百分比</c:v>
                </c:pt>
                <c:pt idx="1">
                  <c:v>辅助</c:v>
                </c:pt>
              </c:strCache>
            </c:strRef>
          </c:cat>
          <c:val>
            <c:numRef>
              <c:f>Sheet1!$AC$2:$AC$3</c:f>
              <c:numCache>
                <c:formatCode>General</c:formatCode>
                <c:ptCount val="2"/>
                <c:pt idx="0">
                  <c:v>#N/A</c:v>
                </c:pt>
                <c:pt idx="1">
                  <c:v>#N/A</c:v>
                </c:pt>
              </c:numCache>
            </c:numRef>
          </c:val>
          <c:extLst>
            <c:ext xmlns:c16="http://schemas.microsoft.com/office/drawing/2014/chart" uri="{C3380CC4-5D6E-409C-BE32-E72D297353CC}">
              <c16:uniqueId val="{00000081-987E-46B3-89EE-8D4E4F12120F}"/>
            </c:ext>
          </c:extLst>
        </c:ser>
        <c:ser>
          <c:idx val="26"/>
          <c:order val="26"/>
          <c:tx>
            <c:strRef>
              <c:f>Sheet1!$AD$1</c:f>
              <c:strCache>
                <c:ptCount val="1"/>
                <c:pt idx="0">
                  <c:v>列2722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83-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85-987E-46B3-89EE-8D4E4F12120F}"/>
              </c:ext>
            </c:extLst>
          </c:dPt>
          <c:cat>
            <c:strRef>
              <c:f>Sheet1!$A$2:$A$3</c:f>
              <c:strCache>
                <c:ptCount val="2"/>
                <c:pt idx="0">
                  <c:v>百分比</c:v>
                </c:pt>
                <c:pt idx="1">
                  <c:v>辅助</c:v>
                </c:pt>
              </c:strCache>
            </c:strRef>
          </c:cat>
          <c:val>
            <c:numRef>
              <c:f>Sheet1!$AD$2:$AD$3</c:f>
              <c:numCache>
                <c:formatCode>General</c:formatCode>
                <c:ptCount val="2"/>
                <c:pt idx="0">
                  <c:v>#N/A</c:v>
                </c:pt>
                <c:pt idx="1">
                  <c:v>#N/A</c:v>
                </c:pt>
              </c:numCache>
            </c:numRef>
          </c:val>
          <c:extLst>
            <c:ext xmlns:c16="http://schemas.microsoft.com/office/drawing/2014/chart" uri="{C3380CC4-5D6E-409C-BE32-E72D297353CC}">
              <c16:uniqueId val="{00000086-987E-46B3-89EE-8D4E4F12120F}"/>
            </c:ext>
          </c:extLst>
        </c:ser>
        <c:ser>
          <c:idx val="27"/>
          <c:order val="27"/>
          <c:tx>
            <c:strRef>
              <c:f>Sheet1!$AE$1</c:f>
              <c:strCache>
                <c:ptCount val="1"/>
                <c:pt idx="0">
                  <c:v>列273</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88-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8A-987E-46B3-89EE-8D4E4F12120F}"/>
              </c:ext>
            </c:extLst>
          </c:dPt>
          <c:cat>
            <c:strRef>
              <c:f>Sheet1!$A$2:$A$3</c:f>
              <c:strCache>
                <c:ptCount val="2"/>
                <c:pt idx="0">
                  <c:v>百分比</c:v>
                </c:pt>
                <c:pt idx="1">
                  <c:v>辅助</c:v>
                </c:pt>
              </c:strCache>
            </c:strRef>
          </c:cat>
          <c:val>
            <c:numRef>
              <c:f>Sheet1!$AE$2:$AE$3</c:f>
              <c:numCache>
                <c:formatCode>General</c:formatCode>
                <c:ptCount val="2"/>
                <c:pt idx="0">
                  <c:v>#N/A</c:v>
                </c:pt>
                <c:pt idx="1">
                  <c:v>#N/A</c:v>
                </c:pt>
              </c:numCache>
            </c:numRef>
          </c:val>
          <c:extLst>
            <c:ext xmlns:c16="http://schemas.microsoft.com/office/drawing/2014/chart" uri="{C3380CC4-5D6E-409C-BE32-E72D297353CC}">
              <c16:uniqueId val="{0000008B-987E-46B3-89EE-8D4E4F12120F}"/>
            </c:ext>
          </c:extLst>
        </c:ser>
        <c:ser>
          <c:idx val="28"/>
          <c:order val="28"/>
          <c:tx>
            <c:strRef>
              <c:f>Sheet1!$AF$1</c:f>
              <c:strCache>
                <c:ptCount val="1"/>
                <c:pt idx="0">
                  <c:v>列28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8D-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8F-987E-46B3-89EE-8D4E4F12120F}"/>
              </c:ext>
            </c:extLst>
          </c:dPt>
          <c:cat>
            <c:strRef>
              <c:f>Sheet1!$A$2:$A$3</c:f>
              <c:strCache>
                <c:ptCount val="2"/>
                <c:pt idx="0">
                  <c:v>百分比</c:v>
                </c:pt>
                <c:pt idx="1">
                  <c:v>辅助</c:v>
                </c:pt>
              </c:strCache>
            </c:strRef>
          </c:cat>
          <c:val>
            <c:numRef>
              <c:f>Sheet1!$AF$2:$AF$3</c:f>
              <c:numCache>
                <c:formatCode>General</c:formatCode>
                <c:ptCount val="2"/>
                <c:pt idx="0">
                  <c:v>#N/A</c:v>
                </c:pt>
                <c:pt idx="1">
                  <c:v>#N/A</c:v>
                </c:pt>
              </c:numCache>
            </c:numRef>
          </c:val>
          <c:extLst>
            <c:ext xmlns:c16="http://schemas.microsoft.com/office/drawing/2014/chart" uri="{C3380CC4-5D6E-409C-BE32-E72D297353CC}">
              <c16:uniqueId val="{00000090-987E-46B3-89EE-8D4E4F12120F}"/>
            </c:ext>
          </c:extLst>
        </c:ser>
        <c:ser>
          <c:idx val="29"/>
          <c:order val="29"/>
          <c:tx>
            <c:strRef>
              <c:f>Sheet1!$AG$1</c:f>
              <c:strCache>
                <c:ptCount val="1"/>
                <c:pt idx="0">
                  <c:v>列29</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92-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94-987E-46B3-89EE-8D4E4F12120F}"/>
              </c:ext>
            </c:extLst>
          </c:dPt>
          <c:cat>
            <c:strRef>
              <c:f>Sheet1!$A$2:$A$3</c:f>
              <c:strCache>
                <c:ptCount val="2"/>
                <c:pt idx="0">
                  <c:v>百分比</c:v>
                </c:pt>
                <c:pt idx="1">
                  <c:v>辅助</c:v>
                </c:pt>
              </c:strCache>
            </c:strRef>
          </c:cat>
          <c:val>
            <c:numRef>
              <c:f>Sheet1!$AG$2:$AG$3</c:f>
              <c:numCache>
                <c:formatCode>General</c:formatCode>
                <c:ptCount val="2"/>
                <c:pt idx="0">
                  <c:v>#N/A</c:v>
                </c:pt>
                <c:pt idx="1">
                  <c:v>#N/A</c:v>
                </c:pt>
              </c:numCache>
            </c:numRef>
          </c:val>
          <c:extLst>
            <c:ext xmlns:c16="http://schemas.microsoft.com/office/drawing/2014/chart" uri="{C3380CC4-5D6E-409C-BE32-E72D297353CC}">
              <c16:uniqueId val="{00000095-987E-46B3-89EE-8D4E4F12120F}"/>
            </c:ext>
          </c:extLst>
        </c:ser>
        <c:ser>
          <c:idx val="30"/>
          <c:order val="30"/>
          <c:tx>
            <c:strRef>
              <c:f>Sheet1!$AH$1</c:f>
              <c:strCache>
                <c:ptCount val="1"/>
                <c:pt idx="0">
                  <c:v>销售额4</c:v>
                </c:pt>
              </c:strCache>
            </c:strRef>
          </c:tx>
          <c:spPr>
            <a:ln>
              <a:noFill/>
            </a:ln>
          </c:spPr>
          <c:dPt>
            <c:idx val="0"/>
            <c:bubble3D val="0"/>
            <c:spPr>
              <a:gradFill>
                <a:gsLst>
                  <a:gs pos="0">
                    <a:srgbClr val="E5C089"/>
                  </a:gs>
                  <a:gs pos="100000">
                    <a:srgbClr val="B28951"/>
                  </a:gs>
                </a:gsLst>
                <a:lin ang="2700000" scaled="1"/>
              </a:gradFill>
              <a:ln w="19050">
                <a:noFill/>
              </a:ln>
              <a:effectLst/>
            </c:spPr>
            <c:extLst>
              <c:ext xmlns:c16="http://schemas.microsoft.com/office/drawing/2014/chart" uri="{C3380CC4-5D6E-409C-BE32-E72D297353CC}">
                <c16:uniqueId val="{00000097-987E-46B3-89EE-8D4E4F12120F}"/>
              </c:ext>
            </c:extLst>
          </c:dPt>
          <c:dPt>
            <c:idx val="1"/>
            <c:bubble3D val="0"/>
            <c:spPr>
              <a:noFill/>
              <a:ln w="19050">
                <a:noFill/>
              </a:ln>
              <a:effectLst/>
            </c:spPr>
            <c:extLst>
              <c:ext xmlns:c16="http://schemas.microsoft.com/office/drawing/2014/chart" uri="{C3380CC4-5D6E-409C-BE32-E72D297353CC}">
                <c16:uniqueId val="{00000099-987E-46B3-89EE-8D4E4F12120F}"/>
              </c:ext>
            </c:extLst>
          </c:dPt>
          <c:cat>
            <c:strRef>
              <c:f>Sheet1!$A$2:$A$3</c:f>
              <c:strCache>
                <c:ptCount val="2"/>
                <c:pt idx="0">
                  <c:v>百分比</c:v>
                </c:pt>
                <c:pt idx="1">
                  <c:v>辅助</c:v>
                </c:pt>
              </c:strCache>
            </c:strRef>
          </c:cat>
          <c:val>
            <c:numRef>
              <c:f>Sheet1!$AH$2:$AH$3</c:f>
              <c:numCache>
                <c:formatCode>0%</c:formatCode>
                <c:ptCount val="2"/>
                <c:pt idx="0">
                  <c:v>0.8</c:v>
                </c:pt>
                <c:pt idx="1">
                  <c:v>0.2</c:v>
                </c:pt>
              </c:numCache>
            </c:numRef>
          </c:val>
          <c:extLst>
            <c:ext xmlns:c16="http://schemas.microsoft.com/office/drawing/2014/chart" uri="{C3380CC4-5D6E-409C-BE32-E72D297353CC}">
              <c16:uniqueId val="{0000009A-987E-46B3-89EE-8D4E4F12120F}"/>
            </c:ext>
          </c:extLst>
        </c:ser>
        <c:ser>
          <c:idx val="31"/>
          <c:order val="31"/>
          <c:tx>
            <c:strRef>
              <c:f>Sheet1!$AI$1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9C-987E-46B3-89EE-8D4E4F1212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9E-987E-46B3-89EE-8D4E4F12120F}"/>
              </c:ext>
            </c:extLst>
          </c:dPt>
          <c:cat>
            <c:strRef>
              <c:f>Sheet1!$A$2:$A$3</c:f>
              <c:strCache>
                <c:ptCount val="2"/>
                <c:pt idx="0">
                  <c:v>百分比</c:v>
                </c:pt>
                <c:pt idx="1">
                  <c:v>辅助</c:v>
                </c:pt>
              </c:strCache>
            </c:strRef>
          </c:cat>
          <c:val>
            <c:numRef>
              <c:f>Sheet1!$AI$2:$AI$3</c:f>
              <c:numCache>
                <c:formatCode>General</c:formatCode>
                <c:ptCount val="2"/>
              </c:numCache>
            </c:numRef>
          </c:val>
          <c:extLst>
            <c:ext xmlns:c16="http://schemas.microsoft.com/office/drawing/2014/chart" uri="{C3380CC4-5D6E-409C-BE32-E72D297353CC}">
              <c16:uniqueId val="{0000009F-987E-46B3-89EE-8D4E4F12120F}"/>
            </c:ext>
          </c:extLst>
        </c:ser>
        <c:dLbls>
          <c:showLegendKey val="0"/>
          <c:showVal val="0"/>
          <c:showCatName val="0"/>
          <c:showSerName val="0"/>
          <c:showPercent val="0"/>
          <c:showBubbleSize val="0"/>
          <c:showLeaderLines val="1"/>
        </c:dLbls>
        <c:firstSliceAng val="0"/>
        <c:holeSize val="41"/>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47954016082499"/>
          <c:y val="0.106943898313116"/>
          <c:w val="0.65775962474066896"/>
          <c:h val="0.83625352062407299"/>
        </c:manualLayout>
      </c:layout>
      <c:radarChart>
        <c:radarStyle val="marker"/>
        <c:varyColors val="0"/>
        <c:ser>
          <c:idx val="0"/>
          <c:order val="0"/>
          <c:tx>
            <c:strRef>
              <c:f>Лист1!$B$1</c:f>
              <c:strCache>
                <c:ptCount val="1"/>
                <c:pt idx="0">
                  <c:v>数据</c:v>
                </c:pt>
              </c:strCache>
            </c:strRef>
          </c:tx>
          <c:spPr>
            <a:ln w="31750">
              <a:gradFill flip="none" rotWithShape="1">
                <a:gsLst>
                  <a:gs pos="0">
                    <a:schemeClr val="accent1"/>
                  </a:gs>
                  <a:gs pos="100000">
                    <a:schemeClr val="accent2"/>
                  </a:gs>
                </a:gsLst>
                <a:lin ang="2700000" scaled="1"/>
                <a:tileRect/>
              </a:gradFill>
            </a:ln>
          </c:spPr>
          <c:marker>
            <c:symbol val="none"/>
          </c:marker>
          <c:dPt>
            <c:idx val="0"/>
            <c:bubble3D val="0"/>
            <c:spPr>
              <a:ln w="31750">
                <a:gradFill flip="none" rotWithShape="1">
                  <a:gsLst>
                    <a:gs pos="0">
                      <a:schemeClr val="accent1"/>
                    </a:gs>
                    <a:gs pos="100000">
                      <a:schemeClr val="accent2"/>
                    </a:gs>
                  </a:gsLst>
                  <a:lin ang="2700000" scaled="1"/>
                  <a:tileRect/>
                </a:gradFill>
              </a:ln>
              <a:effectLst/>
            </c:spPr>
            <c:extLst>
              <c:ext xmlns:c16="http://schemas.microsoft.com/office/drawing/2014/chart" uri="{C3380CC4-5D6E-409C-BE32-E72D297353CC}">
                <c16:uniqueId val="{00000001-2E28-41F1-A26D-709D0C19CD38}"/>
              </c:ext>
            </c:extLst>
          </c:dPt>
          <c:dPt>
            <c:idx val="1"/>
            <c:bubble3D val="0"/>
            <c:spPr>
              <a:ln w="31750">
                <a:gradFill flip="none" rotWithShape="1">
                  <a:gsLst>
                    <a:gs pos="0">
                      <a:schemeClr val="accent1"/>
                    </a:gs>
                    <a:gs pos="100000">
                      <a:schemeClr val="accent2"/>
                    </a:gs>
                  </a:gsLst>
                  <a:lin ang="2700000" scaled="1"/>
                  <a:tileRect/>
                </a:gradFill>
              </a:ln>
              <a:effectLst/>
            </c:spPr>
            <c:extLst>
              <c:ext xmlns:c16="http://schemas.microsoft.com/office/drawing/2014/chart" uri="{C3380CC4-5D6E-409C-BE32-E72D297353CC}">
                <c16:uniqueId val="{00000003-2E28-41F1-A26D-709D0C19CD38}"/>
              </c:ext>
            </c:extLst>
          </c:dPt>
          <c:dPt>
            <c:idx val="2"/>
            <c:bubble3D val="0"/>
            <c:spPr>
              <a:ln w="31750">
                <a:gradFill flip="none" rotWithShape="1">
                  <a:gsLst>
                    <a:gs pos="0">
                      <a:schemeClr val="accent1"/>
                    </a:gs>
                    <a:gs pos="100000">
                      <a:schemeClr val="accent2"/>
                    </a:gs>
                  </a:gsLst>
                  <a:lin ang="2700000" scaled="1"/>
                  <a:tileRect/>
                </a:gradFill>
              </a:ln>
              <a:effectLst/>
            </c:spPr>
            <c:extLst>
              <c:ext xmlns:c16="http://schemas.microsoft.com/office/drawing/2014/chart" uri="{C3380CC4-5D6E-409C-BE32-E72D297353CC}">
                <c16:uniqueId val="{00000005-2E28-41F1-A26D-709D0C19CD38}"/>
              </c:ext>
            </c:extLst>
          </c:dPt>
          <c:dPt>
            <c:idx val="3"/>
            <c:bubble3D val="0"/>
            <c:spPr>
              <a:ln w="31750">
                <a:gradFill flip="none" rotWithShape="1">
                  <a:gsLst>
                    <a:gs pos="0">
                      <a:schemeClr val="accent1"/>
                    </a:gs>
                    <a:gs pos="100000">
                      <a:schemeClr val="accent2"/>
                    </a:gs>
                  </a:gsLst>
                  <a:lin ang="2700000" scaled="1"/>
                  <a:tileRect/>
                </a:gradFill>
              </a:ln>
              <a:effectLst/>
            </c:spPr>
            <c:extLst>
              <c:ext xmlns:c16="http://schemas.microsoft.com/office/drawing/2014/chart" uri="{C3380CC4-5D6E-409C-BE32-E72D297353CC}">
                <c16:uniqueId val="{00000007-2E28-41F1-A26D-709D0C19CD38}"/>
              </c:ext>
            </c:extLst>
          </c:dPt>
          <c:dLbls>
            <c:dLbl>
              <c:idx val="0"/>
              <c:layout>
                <c:manualLayout>
                  <c:x val="-3.6173597774955802E-3"/>
                  <c:y val="1.87930713010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28-41F1-A26D-709D0C19CD38}"/>
                </c:ext>
              </c:extLst>
            </c:dLbl>
            <c:dLbl>
              <c:idx val="1"/>
              <c:layout>
                <c:manualLayout>
                  <c:x val="-5.6931831620542002E-2"/>
                  <c:y val="-8.0926714611356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28-41F1-A26D-709D0C19CD38}"/>
                </c:ext>
              </c:extLst>
            </c:dLbl>
            <c:dLbl>
              <c:idx val="2"/>
              <c:layout>
                <c:manualLayout>
                  <c:x val="2.7775953761813802E-3"/>
                  <c:y val="-0.1064608413068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28-41F1-A26D-709D0C19CD38}"/>
                </c:ext>
              </c:extLst>
            </c:dLbl>
            <c:dLbl>
              <c:idx val="3"/>
              <c:layout>
                <c:manualLayout>
                  <c:x val="2.9050524130763099E-2"/>
                  <c:y val="-5.8528868860996702E-2"/>
                </c:manualLayout>
              </c:layout>
              <c:spPr>
                <a:noFill/>
                <a:ln>
                  <a:noFill/>
                </a:ln>
                <a:effectLst/>
              </c:spPr>
              <c:txPr>
                <a:bodyPr rot="0" spcFirstLastPara="1" vertOverflow="ellipsis" vert="horz" wrap="square" lIns="0" tIns="0" rIns="0" bIns="0" anchor="ctr" anchorCtr="1">
                  <a:spAutoFit/>
                </a:bodyPr>
                <a:lstStyle/>
                <a:p>
                  <a:pPr>
                    <a:defRPr sz="1600" b="0" i="0" u="none" strike="noStrike" kern="1200" baseline="0">
                      <a:solidFill>
                        <a:schemeClr val="accent1">
                          <a:alpha val="80000"/>
                        </a:schemeClr>
                      </a:solidFill>
                      <a:latin typeface="+mj-lt"/>
                      <a:ea typeface="+mn-ea"/>
                      <a:cs typeface="+mn-cs"/>
                    </a:defRPr>
                  </a:pPr>
                  <a:endParaRPr lang="zh-CN"/>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E28-41F1-A26D-709D0C19CD3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accent1">
                        <a:alpha val="80000"/>
                      </a:schemeClr>
                    </a:solidFill>
                    <a:latin typeface="+mj-lt"/>
                    <a:ea typeface="+mn-ea"/>
                    <a:cs typeface="+mn-cs"/>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Лист1!$A$2:$A$6</c:f>
              <c:strCache>
                <c:ptCount val="5"/>
                <c:pt idx="0">
                  <c:v>指标1</c:v>
                </c:pt>
                <c:pt idx="1">
                  <c:v>指标2</c:v>
                </c:pt>
                <c:pt idx="2">
                  <c:v>指标3</c:v>
                </c:pt>
                <c:pt idx="3">
                  <c:v>指标4</c:v>
                </c:pt>
                <c:pt idx="4">
                  <c:v>指标5</c:v>
                </c:pt>
              </c:strCache>
            </c:strRef>
          </c:cat>
          <c:val>
            <c:numRef>
              <c:f>Лист1!$B$2:$B$6</c:f>
              <c:numCache>
                <c:formatCode>General</c:formatCode>
                <c:ptCount val="5"/>
                <c:pt idx="0">
                  <c:v>3.2</c:v>
                </c:pt>
                <c:pt idx="1">
                  <c:v>5.6</c:v>
                </c:pt>
                <c:pt idx="2">
                  <c:v>6</c:v>
                </c:pt>
                <c:pt idx="3">
                  <c:v>3.2</c:v>
                </c:pt>
                <c:pt idx="4">
                  <c:v>4</c:v>
                </c:pt>
              </c:numCache>
            </c:numRef>
          </c:val>
          <c:extLst>
            <c:ext xmlns:c16="http://schemas.microsoft.com/office/drawing/2014/chart" uri="{C3380CC4-5D6E-409C-BE32-E72D297353CC}">
              <c16:uniqueId val="{00000008-2E28-41F1-A26D-709D0C19CD38}"/>
            </c:ext>
          </c:extLst>
        </c:ser>
        <c:dLbls>
          <c:showLegendKey val="0"/>
          <c:showVal val="0"/>
          <c:showCatName val="0"/>
          <c:showSerName val="0"/>
          <c:showPercent val="0"/>
          <c:showBubbleSize val="0"/>
        </c:dLbls>
        <c:axId val="1879179616"/>
        <c:axId val="1879184432"/>
      </c:radarChart>
      <c:valAx>
        <c:axId val="1879184432"/>
        <c:scaling>
          <c:orientation val="minMax"/>
        </c:scaling>
        <c:delete val="1"/>
        <c:axPos val="l"/>
        <c:majorGridlines>
          <c:spPr>
            <a:ln w="19050">
              <a:solidFill>
                <a:schemeClr val="bg1">
                  <a:lumMod val="95000"/>
                  <a:alpha val="20000"/>
                </a:schemeClr>
              </a:solidFill>
            </a:ln>
          </c:spPr>
        </c:majorGridlines>
        <c:numFmt formatCode="General" sourceLinked="1"/>
        <c:majorTickMark val="out"/>
        <c:minorTickMark val="none"/>
        <c:tickLblPos val="nextTo"/>
        <c:crossAx val="1879179616"/>
        <c:crosses val="autoZero"/>
        <c:crossBetween val="between"/>
      </c:valAx>
      <c:catAx>
        <c:axId val="1879179616"/>
        <c:scaling>
          <c:orientation val="minMax"/>
        </c:scaling>
        <c:delete val="0"/>
        <c:axPos val="b"/>
        <c:majorGridlines/>
        <c:numFmt formatCode="General" sourceLinked="0"/>
        <c:majorTickMark val="out"/>
        <c:minorTickMark val="none"/>
        <c:tickLblPos val="nextTo"/>
        <c:txPr>
          <a:bodyPr rot="0" vert="horz" anchor="ctr" anchorCtr="0"/>
          <a:lstStyle/>
          <a:p>
            <a:pPr>
              <a:defRPr sz="1200">
                <a:solidFill>
                  <a:schemeClr val="bg1"/>
                </a:solidFill>
              </a:defRPr>
            </a:pPr>
            <a:endParaRPr lang="zh-CN"/>
          </a:p>
        </c:txPr>
        <c:crossAx val="187918443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hyperlink" Target="http://office.msn.com.cn/" TargetMode="Externa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A73A3D3-25D0-45ED-964D-8F35DFC1CE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8" name="矩形 7">
            <a:extLst>
              <a:ext uri="{FF2B5EF4-FFF2-40B4-BE49-F238E27FC236}">
                <a16:creationId xmlns:a16="http://schemas.microsoft.com/office/drawing/2014/main" id="{E7812655-7960-4EAE-BA4E-6D5C5BD3FB48}"/>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descr="图片包含 背景图案&#10;&#10;描述已自动生成">
            <a:extLst>
              <a:ext uri="{FF2B5EF4-FFF2-40B4-BE49-F238E27FC236}">
                <a16:creationId xmlns:a16="http://schemas.microsoft.com/office/drawing/2014/main" id="{FA1BD6EF-E712-4F35-B713-74AF6AFC44B4}"/>
              </a:ext>
            </a:extLst>
          </p:cNvPr>
          <p:cNvPicPr>
            <a:picLocks noChangeAspect="1"/>
          </p:cNvPicPr>
          <p:nvPr userDrawn="1"/>
        </p:nvPicPr>
        <p:blipFill rotWithShape="1">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362" t="16693"/>
          <a:stretch/>
        </p:blipFill>
        <p:spPr>
          <a:xfrm rot="12586915">
            <a:off x="319137" y="1681085"/>
            <a:ext cx="11846300" cy="8366461"/>
          </a:xfrm>
          <a:prstGeom prst="rect">
            <a:avLst/>
          </a:prstGeom>
        </p:spPr>
      </p:pic>
      <p:pic>
        <p:nvPicPr>
          <p:cNvPr id="6" name="图片 5">
            <a:extLst>
              <a:ext uri="{FF2B5EF4-FFF2-40B4-BE49-F238E27FC236}">
                <a16:creationId xmlns:a16="http://schemas.microsoft.com/office/drawing/2014/main" id="{AAA0A64F-12C1-46CE-869A-6D5BE17F1B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2044" t="17483" r="21170" b="1"/>
          <a:stretch/>
        </p:blipFill>
        <p:spPr>
          <a:xfrm flipH="1">
            <a:off x="3801833" y="0"/>
            <a:ext cx="8390165" cy="6858000"/>
          </a:xfrm>
          <a:prstGeom prst="rect">
            <a:avLst/>
          </a:prstGeom>
        </p:spPr>
      </p:pic>
    </p:spTree>
    <p:extLst>
      <p:ext uri="{BB962C8B-B14F-4D97-AF65-F5344CB8AC3E}">
        <p14:creationId xmlns:p14="http://schemas.microsoft.com/office/powerpoint/2010/main" val="276523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结尾页">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8A73A3D3-25D0-45ED-964D-8F35DFC1CE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8" name="矩形 7">
            <a:extLst>
              <a:ext uri="{FF2B5EF4-FFF2-40B4-BE49-F238E27FC236}">
                <a16:creationId xmlns:a16="http://schemas.microsoft.com/office/drawing/2014/main" id="{E7812655-7960-4EAE-BA4E-6D5C5BD3FB48}"/>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descr="图片包含 背景图案&#10;&#10;描述已自动生成">
            <a:extLst>
              <a:ext uri="{FF2B5EF4-FFF2-40B4-BE49-F238E27FC236}">
                <a16:creationId xmlns:a16="http://schemas.microsoft.com/office/drawing/2014/main" id="{FA1BD6EF-E712-4F35-B713-74AF6AFC44B4}"/>
              </a:ext>
            </a:extLst>
          </p:cNvPr>
          <p:cNvPicPr>
            <a:picLocks noChangeAspect="1"/>
          </p:cNvPicPr>
          <p:nvPr userDrawn="1"/>
        </p:nvPicPr>
        <p:blipFill rotWithShape="1">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362" t="16693"/>
          <a:stretch/>
        </p:blipFill>
        <p:spPr>
          <a:xfrm rot="12586915">
            <a:off x="319137" y="1681085"/>
            <a:ext cx="11846300" cy="8366461"/>
          </a:xfrm>
          <a:prstGeom prst="rect">
            <a:avLst/>
          </a:prstGeom>
        </p:spPr>
      </p:pic>
      <p:pic>
        <p:nvPicPr>
          <p:cNvPr id="6" name="图片 5">
            <a:extLst>
              <a:ext uri="{FF2B5EF4-FFF2-40B4-BE49-F238E27FC236}">
                <a16:creationId xmlns:a16="http://schemas.microsoft.com/office/drawing/2014/main" id="{AAA0A64F-12C1-46CE-869A-6D5BE17F1B7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9965" t="13498" r="21170"/>
          <a:stretch/>
        </p:blipFill>
        <p:spPr>
          <a:xfrm>
            <a:off x="0" y="0"/>
            <a:ext cx="6887184" cy="6858000"/>
          </a:xfrm>
          <a:prstGeom prst="rect">
            <a:avLst/>
          </a:prstGeom>
        </p:spPr>
      </p:pic>
    </p:spTree>
    <p:extLst>
      <p:ext uri="{BB962C8B-B14F-4D97-AF65-F5344CB8AC3E}">
        <p14:creationId xmlns:p14="http://schemas.microsoft.com/office/powerpoint/2010/main" val="1165322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A6FD35A-0506-437E-9DC6-2C1ED4953719}"/>
              </a:ext>
            </a:extLst>
          </p:cNvPr>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925C2065-7B8A-4494-A61E-72B22572BE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CBEF10-C0B6-40C3-AEDD-137565C5A661}"/>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a:extLst>
              <a:ext uri="{FF2B5EF4-FFF2-40B4-BE49-F238E27FC236}">
                <a16:creationId xmlns:a16="http://schemas.microsoft.com/office/drawing/2014/main" id="{606DEF77-B36D-4A58-9968-3504BF22E5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7" name="矩形 6">
            <a:extLst>
              <a:ext uri="{FF2B5EF4-FFF2-40B4-BE49-F238E27FC236}">
                <a16:creationId xmlns:a16="http://schemas.microsoft.com/office/drawing/2014/main" id="{E8B86895-AB02-4CBB-B0F1-EBB585D3A650}"/>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C490646-B614-48B9-904D-154B7E1033D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flipH="1">
            <a:off x="0" y="0"/>
            <a:ext cx="3511605" cy="6858000"/>
          </a:xfrm>
          <a:prstGeom prst="rect">
            <a:avLst/>
          </a:prstGeom>
        </p:spPr>
      </p:pic>
      <p:cxnSp>
        <p:nvCxnSpPr>
          <p:cNvPr id="9" name="Google Shape;53;p7">
            <a:extLst>
              <a:ext uri="{FF2B5EF4-FFF2-40B4-BE49-F238E27FC236}">
                <a16:creationId xmlns:a16="http://schemas.microsoft.com/office/drawing/2014/main" id="{A4F671D1-DAF3-4A79-AF9C-63DCAFA17B6B}"/>
              </a:ext>
            </a:extLst>
          </p:cNvPr>
          <p:cNvCxnSpPr>
            <a:cxnSpLocks/>
          </p:cNvCxnSpPr>
          <p:nvPr userDrawn="1"/>
        </p:nvCxnSpPr>
        <p:spPr>
          <a:xfrm>
            <a:off x="5143756" y="0"/>
            <a:ext cx="0" cy="4752000"/>
          </a:xfrm>
          <a:prstGeom prst="straightConnector1">
            <a:avLst/>
          </a:prstGeom>
          <a:noFill/>
          <a:ln w="38100" cap="flat" cmpd="sng">
            <a:solidFill>
              <a:schemeClr val="accent1"/>
            </a:solidFill>
            <a:prstDash val="solid"/>
            <a:round/>
            <a:headEnd type="none" w="sm" len="sm"/>
            <a:tailEnd type="none" w="sm" len="sm"/>
          </a:ln>
        </p:spPr>
      </p:cxnSp>
      <p:cxnSp>
        <p:nvCxnSpPr>
          <p:cNvPr id="10" name="直线连接符 20">
            <a:extLst>
              <a:ext uri="{FF2B5EF4-FFF2-40B4-BE49-F238E27FC236}">
                <a16:creationId xmlns:a16="http://schemas.microsoft.com/office/drawing/2014/main" id="{9FB472FE-7A4E-4C99-9221-F717F228135D}"/>
              </a:ext>
            </a:extLst>
          </p:cNvPr>
          <p:cNvCxnSpPr>
            <a:cxnSpLocks/>
          </p:cNvCxnSpPr>
          <p:nvPr userDrawn="1"/>
        </p:nvCxnSpPr>
        <p:spPr>
          <a:xfrm>
            <a:off x="9027270" y="3042000"/>
            <a:ext cx="0" cy="3816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线连接符 33">
            <a:extLst>
              <a:ext uri="{FF2B5EF4-FFF2-40B4-BE49-F238E27FC236}">
                <a16:creationId xmlns:a16="http://schemas.microsoft.com/office/drawing/2014/main" id="{BF558454-4F44-4E38-9AAC-9E08872061E0}"/>
              </a:ext>
            </a:extLst>
          </p:cNvPr>
          <p:cNvCxnSpPr>
            <a:cxnSpLocks/>
          </p:cNvCxnSpPr>
          <p:nvPr userDrawn="1"/>
        </p:nvCxnSpPr>
        <p:spPr>
          <a:xfrm>
            <a:off x="695325" y="5486400"/>
            <a:ext cx="0" cy="13716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85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A6FD35A-0506-437E-9DC6-2C1ED4953719}"/>
              </a:ext>
            </a:extLst>
          </p:cNvPr>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925C2065-7B8A-4494-A61E-72B22572BE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CBEF10-C0B6-40C3-AEDD-137565C5A661}"/>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a:extLst>
              <a:ext uri="{FF2B5EF4-FFF2-40B4-BE49-F238E27FC236}">
                <a16:creationId xmlns:a16="http://schemas.microsoft.com/office/drawing/2014/main" id="{606DEF77-B36D-4A58-9968-3504BF22E5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7" name="矩形 6">
            <a:extLst>
              <a:ext uri="{FF2B5EF4-FFF2-40B4-BE49-F238E27FC236}">
                <a16:creationId xmlns:a16="http://schemas.microsoft.com/office/drawing/2014/main" id="{E8B86895-AB02-4CBB-B0F1-EBB585D3A650}"/>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4DAA7552-8405-4B9E-8555-256637518DAD}"/>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8392934" y="0"/>
            <a:ext cx="3103741" cy="6858000"/>
          </a:xfrm>
          <a:prstGeom prst="rect">
            <a:avLst/>
          </a:prstGeom>
        </p:spPr>
      </p:pic>
      <p:cxnSp>
        <p:nvCxnSpPr>
          <p:cNvPr id="9" name="Google Shape;75;p9">
            <a:extLst>
              <a:ext uri="{FF2B5EF4-FFF2-40B4-BE49-F238E27FC236}">
                <a16:creationId xmlns:a16="http://schemas.microsoft.com/office/drawing/2014/main" id="{4F12E749-DEA0-4E4A-8A2C-7EA27BB503C4}"/>
              </a:ext>
            </a:extLst>
          </p:cNvPr>
          <p:cNvCxnSpPr>
            <a:cxnSpLocks/>
          </p:cNvCxnSpPr>
          <p:nvPr userDrawn="1"/>
        </p:nvCxnSpPr>
        <p:spPr>
          <a:xfrm flipV="1">
            <a:off x="11852877" y="5096656"/>
            <a:ext cx="0" cy="1761344"/>
          </a:xfrm>
          <a:prstGeom prst="straightConnector1">
            <a:avLst/>
          </a:prstGeom>
          <a:noFill/>
          <a:ln w="38100" cap="flat" cmpd="sng">
            <a:solidFill>
              <a:schemeClr val="accent2"/>
            </a:solidFill>
            <a:prstDash val="solid"/>
            <a:round/>
            <a:headEnd type="none" w="sm" len="sm"/>
            <a:tailEnd type="none" w="sm" len="sm"/>
          </a:ln>
        </p:spPr>
      </p:cxnSp>
      <p:cxnSp>
        <p:nvCxnSpPr>
          <p:cNvPr id="10" name="Google Shape;76;p9">
            <a:extLst>
              <a:ext uri="{FF2B5EF4-FFF2-40B4-BE49-F238E27FC236}">
                <a16:creationId xmlns:a16="http://schemas.microsoft.com/office/drawing/2014/main" id="{35CD42E8-D640-48FD-ACCE-1020324006AF}"/>
              </a:ext>
            </a:extLst>
          </p:cNvPr>
          <p:cNvCxnSpPr/>
          <p:nvPr userDrawn="1"/>
        </p:nvCxnSpPr>
        <p:spPr>
          <a:xfrm rot="10800000">
            <a:off x="7906399" y="-8893"/>
            <a:ext cx="0" cy="2903200"/>
          </a:xfrm>
          <a:prstGeom prst="straightConnector1">
            <a:avLst/>
          </a:prstGeom>
          <a:noFill/>
          <a:ln w="38100" cap="flat" cmpd="sng">
            <a:solidFill>
              <a:schemeClr val="accent2"/>
            </a:solidFill>
            <a:prstDash val="solid"/>
            <a:round/>
            <a:headEnd type="none" w="med" len="med"/>
            <a:tailEnd type="none" w="med" len="med"/>
          </a:ln>
        </p:spPr>
      </p:cxnSp>
      <p:cxnSp>
        <p:nvCxnSpPr>
          <p:cNvPr id="11" name="Google Shape;77;p9">
            <a:extLst>
              <a:ext uri="{FF2B5EF4-FFF2-40B4-BE49-F238E27FC236}">
                <a16:creationId xmlns:a16="http://schemas.microsoft.com/office/drawing/2014/main" id="{2A28B36A-1900-492F-AB5C-2CB74DA24B21}"/>
              </a:ext>
            </a:extLst>
          </p:cNvPr>
          <p:cNvCxnSpPr>
            <a:cxnSpLocks/>
          </p:cNvCxnSpPr>
          <p:nvPr userDrawn="1"/>
        </p:nvCxnSpPr>
        <p:spPr>
          <a:xfrm flipV="1">
            <a:off x="3032367" y="0"/>
            <a:ext cx="0" cy="4118488"/>
          </a:xfrm>
          <a:prstGeom prst="straightConnector1">
            <a:avLst/>
          </a:prstGeom>
          <a:noFill/>
          <a:ln w="38100" cap="flat" cmpd="sng">
            <a:solidFill>
              <a:schemeClr val="accent2"/>
            </a:solidFill>
            <a:prstDash val="solid"/>
            <a:round/>
            <a:headEnd type="none" w="sm" len="sm"/>
            <a:tailEnd type="none" w="sm" len="sm"/>
          </a:ln>
        </p:spPr>
      </p:cxnSp>
      <p:cxnSp>
        <p:nvCxnSpPr>
          <p:cNvPr id="12" name="直线连接符 7">
            <a:extLst>
              <a:ext uri="{FF2B5EF4-FFF2-40B4-BE49-F238E27FC236}">
                <a16:creationId xmlns:a16="http://schemas.microsoft.com/office/drawing/2014/main" id="{542E551B-F45F-4C4B-9BBA-E7D766C64AD9}"/>
              </a:ext>
            </a:extLst>
          </p:cNvPr>
          <p:cNvCxnSpPr>
            <a:cxnSpLocks/>
          </p:cNvCxnSpPr>
          <p:nvPr userDrawn="1"/>
        </p:nvCxnSpPr>
        <p:spPr>
          <a:xfrm>
            <a:off x="695325" y="4901784"/>
            <a:ext cx="0" cy="195621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31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A6FD35A-0506-437E-9DC6-2C1ED4953719}"/>
              </a:ext>
            </a:extLst>
          </p:cNvPr>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925C2065-7B8A-4494-A61E-72B22572BE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CBEF10-C0B6-40C3-AEDD-137565C5A661}"/>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a:extLst>
              <a:ext uri="{FF2B5EF4-FFF2-40B4-BE49-F238E27FC236}">
                <a16:creationId xmlns:a16="http://schemas.microsoft.com/office/drawing/2014/main" id="{606DEF77-B36D-4A58-9968-3504BF22E5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7" name="矩形 6">
            <a:extLst>
              <a:ext uri="{FF2B5EF4-FFF2-40B4-BE49-F238E27FC236}">
                <a16:creationId xmlns:a16="http://schemas.microsoft.com/office/drawing/2014/main" id="{E8B86895-AB02-4CBB-B0F1-EBB585D3A650}"/>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2499AE8A-5E39-44CB-8B59-DA689BB41C21}"/>
              </a:ext>
            </a:extLst>
          </p:cNvPr>
          <p:cNvSpPr/>
          <p:nvPr userDrawn="1"/>
        </p:nvSpPr>
        <p:spPr>
          <a:xfrm flipH="1">
            <a:off x="491067" y="399288"/>
            <a:ext cx="341184" cy="393700"/>
          </a:xfrm>
          <a:prstGeom prst="parallelogram">
            <a:avLst>
              <a:gd name="adj" fmla="val 572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任意多边形: 形状 8">
            <a:extLst>
              <a:ext uri="{FF2B5EF4-FFF2-40B4-BE49-F238E27FC236}">
                <a16:creationId xmlns:a16="http://schemas.microsoft.com/office/drawing/2014/main" id="{F9B3EA4E-079F-420A-8719-0920883B1A5F}"/>
              </a:ext>
            </a:extLst>
          </p:cNvPr>
          <p:cNvSpPr/>
          <p:nvPr userDrawn="1"/>
        </p:nvSpPr>
        <p:spPr>
          <a:xfrm flipV="1">
            <a:off x="0" y="399288"/>
            <a:ext cx="612446" cy="393700"/>
          </a:xfrm>
          <a:custGeom>
            <a:avLst/>
            <a:gdLst>
              <a:gd name="connsiteX0" fmla="*/ 0 w 612446"/>
              <a:gd name="connsiteY0" fmla="*/ 393700 h 393700"/>
              <a:gd name="connsiteX1" fmla="*/ 419377 w 612446"/>
              <a:gd name="connsiteY1" fmla="*/ 393700 h 393700"/>
              <a:gd name="connsiteX2" fmla="*/ 612446 w 612446"/>
              <a:gd name="connsiteY2" fmla="*/ 0 h 393700"/>
              <a:gd name="connsiteX3" fmla="*/ 0 w 612446"/>
              <a:gd name="connsiteY3" fmla="*/ 0 h 393700"/>
              <a:gd name="connsiteX4" fmla="*/ 0 w 612446"/>
              <a:gd name="connsiteY4" fmla="*/ 393700 h 39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46" h="393700">
                <a:moveTo>
                  <a:pt x="0" y="393700"/>
                </a:moveTo>
                <a:lnTo>
                  <a:pt x="419377" y="393700"/>
                </a:lnTo>
                <a:lnTo>
                  <a:pt x="612446" y="0"/>
                </a:lnTo>
                <a:lnTo>
                  <a:pt x="0" y="0"/>
                </a:lnTo>
                <a:lnTo>
                  <a:pt x="0" y="393700"/>
                </a:lnTo>
                <a:close/>
              </a:path>
            </a:pathLst>
          </a:custGeom>
          <a:gradFill>
            <a:gsLst>
              <a:gs pos="0">
                <a:schemeClr val="accent1"/>
              </a:gs>
              <a:gs pos="100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Black" panose="020B0A04020102020204" pitchFamily="34" charset="0"/>
            </a:endParaRPr>
          </a:p>
        </p:txBody>
      </p:sp>
      <p:cxnSp>
        <p:nvCxnSpPr>
          <p:cNvPr id="10" name="直接连接符 9">
            <a:extLst>
              <a:ext uri="{FF2B5EF4-FFF2-40B4-BE49-F238E27FC236}">
                <a16:creationId xmlns:a16="http://schemas.microsoft.com/office/drawing/2014/main" id="{3822DEB4-47C6-4EBE-915F-9E9DE23E8365}"/>
              </a:ext>
            </a:extLst>
          </p:cNvPr>
          <p:cNvCxnSpPr/>
          <p:nvPr userDrawn="1"/>
        </p:nvCxnSpPr>
        <p:spPr>
          <a:xfrm>
            <a:off x="0" y="864606"/>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图片 11" descr="图片包含 背景图案&#10;&#10;描述已自动生成">
            <a:extLst>
              <a:ext uri="{FF2B5EF4-FFF2-40B4-BE49-F238E27FC236}">
                <a16:creationId xmlns:a16="http://schemas.microsoft.com/office/drawing/2014/main" id="{BCDBAE0C-C7AB-47C7-ACB7-9E26A63D2AA6}"/>
              </a:ext>
            </a:extLst>
          </p:cNvPr>
          <p:cNvPicPr>
            <a:picLocks noChangeAspect="1"/>
          </p:cNvPicPr>
          <p:nvPr userDrawn="1"/>
        </p:nvPicPr>
        <p:blipFill rotWithShape="1">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362" t="16693"/>
          <a:stretch/>
        </p:blipFill>
        <p:spPr>
          <a:xfrm rot="12586915">
            <a:off x="319137" y="1681085"/>
            <a:ext cx="11846300" cy="8366461"/>
          </a:xfrm>
          <a:prstGeom prst="rect">
            <a:avLst/>
          </a:prstGeom>
        </p:spPr>
      </p:pic>
      <p:pic>
        <p:nvPicPr>
          <p:cNvPr id="13" name="图片 12">
            <a:hlinkClick r:id="rId5"/>
            <a:extLst>
              <a:ext uri="{FF2B5EF4-FFF2-40B4-BE49-F238E27FC236}">
                <a16:creationId xmlns:a16="http://schemas.microsoft.com/office/drawing/2014/main" id="{9B0C258B-DCDC-4006-9123-55B5B9175F2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518590" y="399288"/>
            <a:ext cx="2182343" cy="290979"/>
          </a:xfrm>
          <a:prstGeom prst="rect">
            <a:avLst/>
          </a:prstGeom>
        </p:spPr>
      </p:pic>
    </p:spTree>
    <p:extLst>
      <p:ext uri="{BB962C8B-B14F-4D97-AF65-F5344CB8AC3E}">
        <p14:creationId xmlns:p14="http://schemas.microsoft.com/office/powerpoint/2010/main" val="26696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EA6FD35A-0506-437E-9DC6-2C1ED4953719}"/>
              </a:ext>
            </a:extLst>
          </p:cNvPr>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925C2065-7B8A-4494-A61E-72B22572BEE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ACBEF10-C0B6-40C3-AEDD-137565C5A661}"/>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a:extLst>
              <a:ext uri="{FF2B5EF4-FFF2-40B4-BE49-F238E27FC236}">
                <a16:creationId xmlns:a16="http://schemas.microsoft.com/office/drawing/2014/main" id="{606DEF77-B36D-4A58-9968-3504BF22E5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49" t="6225" r="3549" b="6225"/>
          <a:stretch/>
        </p:blipFill>
        <p:spPr>
          <a:xfrm>
            <a:off x="0" y="1"/>
            <a:ext cx="12192000" cy="6858000"/>
          </a:xfrm>
          <a:prstGeom prst="rect">
            <a:avLst/>
          </a:prstGeom>
        </p:spPr>
      </p:pic>
      <p:sp>
        <p:nvSpPr>
          <p:cNvPr id="7" name="矩形 6">
            <a:extLst>
              <a:ext uri="{FF2B5EF4-FFF2-40B4-BE49-F238E27FC236}">
                <a16:creationId xmlns:a16="http://schemas.microsoft.com/office/drawing/2014/main" id="{E8B86895-AB02-4CBB-B0F1-EBB585D3A650}"/>
              </a:ext>
            </a:extLst>
          </p:cNvPr>
          <p:cNvSpPr/>
          <p:nvPr userDrawn="1"/>
        </p:nvSpPr>
        <p:spPr>
          <a:xfrm>
            <a:off x="0" y="0"/>
            <a:ext cx="12192000" cy="6858000"/>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背景图案&#10;&#10;描述已自动生成">
            <a:extLst>
              <a:ext uri="{FF2B5EF4-FFF2-40B4-BE49-F238E27FC236}">
                <a16:creationId xmlns:a16="http://schemas.microsoft.com/office/drawing/2014/main" id="{BCDBAE0C-C7AB-47C7-ACB7-9E26A63D2AA6}"/>
              </a:ext>
            </a:extLst>
          </p:cNvPr>
          <p:cNvPicPr>
            <a:picLocks noChangeAspect="1"/>
          </p:cNvPicPr>
          <p:nvPr userDrawn="1"/>
        </p:nvPicPr>
        <p:blipFill rotWithShape="1">
          <a:blip r:embed="rId3">
            <a:alphaModFix amt="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1362" t="16693"/>
          <a:stretch/>
        </p:blipFill>
        <p:spPr>
          <a:xfrm rot="12586915">
            <a:off x="319137" y="1681085"/>
            <a:ext cx="11846300" cy="8366461"/>
          </a:xfrm>
          <a:prstGeom prst="rect">
            <a:avLst/>
          </a:prstGeom>
        </p:spPr>
      </p:pic>
    </p:spTree>
    <p:extLst>
      <p:ext uri="{BB962C8B-B14F-4D97-AF65-F5344CB8AC3E}">
        <p14:creationId xmlns:p14="http://schemas.microsoft.com/office/powerpoint/2010/main" val="2504825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白色空白页">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E3C4C45-C89A-4137-BE5C-C8AFA637F6AA}"/>
              </a:ext>
            </a:extLst>
          </p:cNvPr>
          <p:cNvSpPr>
            <a:spLocks noGrp="1"/>
          </p:cNvSpPr>
          <p:nvPr>
            <p:ph type="dt" sz="half" idx="10"/>
          </p:nvPr>
        </p:nvSpPr>
        <p:spPr/>
        <p:txBody>
          <a:bodyPr/>
          <a:lstStyle/>
          <a:p>
            <a:fld id="{D997B5FA-0921-464F-AAE1-844C04324D75}" type="datetimeFigureOut">
              <a:rPr lang="zh-CN" altLang="en-US" smtClean="0"/>
              <a:t>2022/3/1</a:t>
            </a:fld>
            <a:endParaRPr lang="zh-CN" altLang="en-US"/>
          </a:p>
        </p:txBody>
      </p:sp>
      <p:sp>
        <p:nvSpPr>
          <p:cNvPr id="4" name="页脚占位符 3">
            <a:extLst>
              <a:ext uri="{FF2B5EF4-FFF2-40B4-BE49-F238E27FC236}">
                <a16:creationId xmlns:a16="http://schemas.microsoft.com/office/drawing/2014/main" id="{BB186151-B0D6-4D8F-89D0-DA40D7558D1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9241027-76C8-4216-9586-59B47E0F94AF}"/>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8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57" r:id="rId3"/>
    <p:sldLayoutId id="2147483658" r:id="rId4"/>
    <p:sldLayoutId id="2147483656" r:id="rId5"/>
    <p:sldLayoutId id="2147483659"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hyperlink" Target="http://office.msn.com.cn/" TargetMode="Externa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8F384C43-51D6-40ED-80A7-6E7DEE6E410D}"/>
              </a:ext>
            </a:extLst>
          </p:cNvPr>
          <p:cNvSpPr txBox="1"/>
          <p:nvPr>
            <p:custDataLst>
              <p:tags r:id="rId1"/>
            </p:custDataLst>
          </p:nvPr>
        </p:nvSpPr>
        <p:spPr>
          <a:xfrm>
            <a:off x="984627" y="6168091"/>
            <a:ext cx="3385170" cy="429861"/>
          </a:xfrm>
          <a:prstGeom prst="rect">
            <a:avLst/>
          </a:prstGeom>
          <a:noFill/>
        </p:spPr>
        <p:txBody>
          <a:bodyPr wrap="square" rtlCol="0">
            <a:noAutofit/>
          </a:bodyPr>
          <a:lstStyle/>
          <a:p>
            <a:pPr>
              <a:lnSpc>
                <a:spcPts val="3000"/>
              </a:lnSpc>
            </a:pPr>
            <a:r>
              <a:rPr lang="zh-CN" altLang="en-US" sz="1600" dirty="0">
                <a:gradFill>
                  <a:gsLst>
                    <a:gs pos="0">
                      <a:schemeClr val="bg1"/>
                    </a:gs>
                    <a:gs pos="66000">
                      <a:schemeClr val="accent1">
                        <a:lumMod val="60000"/>
                        <a:lumOff val="40000"/>
                      </a:schemeClr>
                    </a:gs>
                  </a:gsLst>
                  <a:lin ang="0" scaled="1"/>
                </a:gradFill>
                <a:effectLst>
                  <a:outerShdw blurRad="50800" dist="38100" dir="5400000" algn="t" rotWithShape="0">
                    <a:schemeClr val="tx1">
                      <a:alpha val="40000"/>
                    </a:schemeClr>
                  </a:outerShdw>
                </a:effectLst>
                <a:latin typeface="+mn-ea"/>
                <a:sym typeface="微软雅黑" panose="020B0503020204020204" pitchFamily="34" charset="-122"/>
              </a:rPr>
              <a:t>汇报人：</a:t>
            </a:r>
            <a:r>
              <a:rPr lang="en-US" altLang="zh-CN" sz="1600" dirty="0" err="1">
                <a:gradFill>
                  <a:gsLst>
                    <a:gs pos="0">
                      <a:schemeClr val="bg1"/>
                    </a:gs>
                    <a:gs pos="66000">
                      <a:schemeClr val="accent1">
                        <a:lumMod val="60000"/>
                        <a:lumOff val="40000"/>
                      </a:schemeClr>
                    </a:gs>
                  </a:gsLst>
                  <a:lin ang="0" scaled="1"/>
                </a:gradFill>
                <a:effectLst>
                  <a:outerShdw blurRad="50800" dist="38100" dir="5400000" algn="t" rotWithShape="0">
                    <a:schemeClr val="tx1">
                      <a:alpha val="40000"/>
                    </a:schemeClr>
                  </a:outerShdw>
                </a:effectLst>
                <a:latin typeface="+mn-ea"/>
                <a:sym typeface="微软雅黑" panose="020B0503020204020204" pitchFamily="34" charset="-122"/>
              </a:rPr>
              <a:t>OfficePLUS</a:t>
            </a:r>
            <a:endParaRPr lang="zh-CN" altLang="en-US" sz="1600" dirty="0">
              <a:gradFill>
                <a:gsLst>
                  <a:gs pos="0">
                    <a:schemeClr val="bg1"/>
                  </a:gs>
                  <a:gs pos="66000">
                    <a:schemeClr val="accent1">
                      <a:lumMod val="60000"/>
                      <a:lumOff val="40000"/>
                    </a:schemeClr>
                  </a:gs>
                </a:gsLst>
                <a:lin ang="0" scaled="1"/>
              </a:gradFill>
              <a:effectLst>
                <a:outerShdw blurRad="50800" dist="38100" dir="5400000" algn="t" rotWithShape="0">
                  <a:schemeClr val="tx1">
                    <a:alpha val="40000"/>
                  </a:schemeClr>
                </a:outerShdw>
              </a:effectLst>
              <a:latin typeface="+mn-ea"/>
              <a:sym typeface="微软雅黑" panose="020B0503020204020204" pitchFamily="34" charset="-122"/>
            </a:endParaRPr>
          </a:p>
        </p:txBody>
      </p:sp>
      <p:sp>
        <p:nvSpPr>
          <p:cNvPr id="9" name="文本框 8">
            <a:extLst>
              <a:ext uri="{FF2B5EF4-FFF2-40B4-BE49-F238E27FC236}">
                <a16:creationId xmlns:a16="http://schemas.microsoft.com/office/drawing/2014/main" id="{21A6C85E-58AB-44AE-A9E4-0DF504470255}"/>
              </a:ext>
            </a:extLst>
          </p:cNvPr>
          <p:cNvSpPr txBox="1"/>
          <p:nvPr/>
        </p:nvSpPr>
        <p:spPr>
          <a:xfrm>
            <a:off x="1015823" y="2232544"/>
            <a:ext cx="2646878" cy="830997"/>
          </a:xfrm>
          <a:prstGeom prst="rect">
            <a:avLst/>
          </a:prstGeom>
          <a:noFill/>
        </p:spPr>
        <p:txBody>
          <a:bodyPr wrap="none" rtlCol="0">
            <a:noAutofit/>
          </a:bodyPr>
          <a:lstStyle>
            <a:defPPr>
              <a:defRPr lang="zh-CN"/>
            </a:defPPr>
            <a:lvl1pPr>
              <a:buNone/>
              <a:defRPr sz="4800">
                <a:gradFill flip="none" rotWithShape="1">
                  <a:gsLst>
                    <a:gs pos="0">
                      <a:schemeClr val="accent1"/>
                    </a:gs>
                    <a:gs pos="100000">
                      <a:schemeClr val="accent2"/>
                    </a:gs>
                  </a:gsLst>
                  <a:lin ang="2700000" scaled="1"/>
                  <a:tileRect/>
                </a:gradFill>
                <a:effectLst>
                  <a:outerShdw blurRad="50800" dist="38100" dir="5400000" algn="t" rotWithShape="0">
                    <a:schemeClr val="tx1">
                      <a:alpha val="40000"/>
                    </a:schemeClr>
                  </a:outerShdw>
                </a:effectLst>
                <a:latin typeface="+mj-ea"/>
                <a:ea typeface="+mj-ea"/>
                <a:cs typeface="Arial" panose="020B0604020202020204" pitchFamily="34" charset="0"/>
              </a:defRPr>
            </a:lvl1pPr>
          </a:lstStyle>
          <a:p>
            <a:r>
              <a:rPr lang="zh-CN" altLang="en-US" b="1" dirty="0">
                <a:sym typeface="微软雅黑" panose="020B0503020204020204" pitchFamily="34" charset="-122"/>
              </a:rPr>
              <a:t>金融行业</a:t>
            </a:r>
          </a:p>
        </p:txBody>
      </p:sp>
      <p:sp>
        <p:nvSpPr>
          <p:cNvPr id="10" name="文本框 9">
            <a:extLst>
              <a:ext uri="{FF2B5EF4-FFF2-40B4-BE49-F238E27FC236}">
                <a16:creationId xmlns:a16="http://schemas.microsoft.com/office/drawing/2014/main" id="{6060D596-C63A-4F31-B510-4D16D86E4FCD}"/>
              </a:ext>
            </a:extLst>
          </p:cNvPr>
          <p:cNvSpPr txBox="1"/>
          <p:nvPr/>
        </p:nvSpPr>
        <p:spPr>
          <a:xfrm>
            <a:off x="1015823" y="3063541"/>
            <a:ext cx="4493538" cy="830997"/>
          </a:xfrm>
          <a:prstGeom prst="rect">
            <a:avLst/>
          </a:prstGeom>
          <a:noFill/>
        </p:spPr>
        <p:txBody>
          <a:bodyPr wrap="none" rtlCol="0">
            <a:spAutoFit/>
          </a:bodyPr>
          <a:lstStyle/>
          <a:p>
            <a:pPr>
              <a:buNone/>
            </a:pPr>
            <a:r>
              <a:rPr lang="zh-CN" altLang="en-US" sz="4800" b="1" dirty="0">
                <a:gradFill flip="none" rotWithShape="1">
                  <a:gsLst>
                    <a:gs pos="0">
                      <a:schemeClr val="accent1"/>
                    </a:gs>
                    <a:gs pos="100000">
                      <a:schemeClr val="accent2"/>
                    </a:gs>
                  </a:gsLst>
                  <a:lin ang="2700000" scaled="1"/>
                  <a:tileRect/>
                </a:gradFill>
                <a:effectLst>
                  <a:outerShdw blurRad="50800" dist="38100" dir="5400000" algn="t" rotWithShape="0">
                    <a:schemeClr val="tx1">
                      <a:alpha val="40000"/>
                    </a:schemeClr>
                  </a:outerShdw>
                </a:effectLst>
                <a:latin typeface="+mj-ea"/>
                <a:ea typeface="+mj-ea"/>
                <a:cs typeface="Arial" panose="020B0604020202020204" pitchFamily="34" charset="0"/>
                <a:sym typeface="微软雅黑" panose="020B0503020204020204" pitchFamily="34" charset="-122"/>
              </a:rPr>
              <a:t>商业计划书模板</a:t>
            </a:r>
          </a:p>
        </p:txBody>
      </p:sp>
      <p:cxnSp>
        <p:nvCxnSpPr>
          <p:cNvPr id="23" name="Google Shape;14;p2">
            <a:extLst>
              <a:ext uri="{FF2B5EF4-FFF2-40B4-BE49-F238E27FC236}">
                <a16:creationId xmlns:a16="http://schemas.microsoft.com/office/drawing/2014/main" id="{47E4A799-EF0E-419F-8455-6C9062938D2C}"/>
              </a:ext>
            </a:extLst>
          </p:cNvPr>
          <p:cNvCxnSpPr>
            <a:cxnSpLocks/>
          </p:cNvCxnSpPr>
          <p:nvPr/>
        </p:nvCxnSpPr>
        <p:spPr>
          <a:xfrm flipH="1">
            <a:off x="0" y="3984984"/>
            <a:ext cx="5354425" cy="0"/>
          </a:xfrm>
          <a:prstGeom prst="straightConnector1">
            <a:avLst/>
          </a:prstGeom>
          <a:noFill/>
          <a:ln w="25400" cap="flat" cmpd="sng">
            <a:solidFill>
              <a:schemeClr val="accent2"/>
            </a:solidFill>
            <a:prstDash val="solid"/>
            <a:round/>
            <a:headEnd type="none" w="med" len="med"/>
            <a:tailEnd type="none" w="med" len="med"/>
          </a:ln>
        </p:spPr>
      </p:cxnSp>
      <p:sp>
        <p:nvSpPr>
          <p:cNvPr id="24" name="矩形 23">
            <a:extLst>
              <a:ext uri="{FF2B5EF4-FFF2-40B4-BE49-F238E27FC236}">
                <a16:creationId xmlns:a16="http://schemas.microsoft.com/office/drawing/2014/main" id="{1C2BE84F-C109-4A9E-894C-5191B2D62B64}"/>
              </a:ext>
            </a:extLst>
          </p:cNvPr>
          <p:cNvSpPr/>
          <p:nvPr/>
        </p:nvSpPr>
        <p:spPr>
          <a:xfrm>
            <a:off x="1015823" y="4025307"/>
            <a:ext cx="4493538" cy="630429"/>
          </a:xfrm>
          <a:prstGeom prst="rect">
            <a:avLst/>
          </a:prstGeom>
        </p:spPr>
        <p:txBody>
          <a:bodyPr wrap="square">
            <a:noAutofit/>
          </a:bodyPr>
          <a:lstStyle/>
          <a:p>
            <a:pPr>
              <a:lnSpc>
                <a:spcPct val="130000"/>
              </a:lnSpc>
            </a:pPr>
            <a:r>
              <a:rPr lang="en-US" altLang="zh-CN" sz="1400" dirty="0">
                <a:gradFill>
                  <a:gsLst>
                    <a:gs pos="0">
                      <a:schemeClr val="accent1"/>
                    </a:gs>
                    <a:gs pos="100000">
                      <a:schemeClr val="accent2"/>
                    </a:gs>
                  </a:gsLst>
                  <a:lin ang="10800000" scaled="1"/>
                </a:gradFill>
                <a:latin typeface="+mj-lt"/>
                <a:ea typeface="微软雅黑" panose="020B0503020204020204" pitchFamily="34" charset="-122"/>
                <a:sym typeface="微软雅黑" panose="020B0503020204020204" pitchFamily="34" charset="-122"/>
              </a:rPr>
              <a:t>FINANCIAL INDUSTRYGENERAL TEMPLATE OF BUSINESS PLAN</a:t>
            </a:r>
            <a:endParaRPr lang="zh-CN" altLang="en-US" sz="1400" dirty="0">
              <a:gradFill>
                <a:gsLst>
                  <a:gs pos="0">
                    <a:schemeClr val="accent1"/>
                  </a:gs>
                  <a:gs pos="100000">
                    <a:schemeClr val="accent2"/>
                  </a:gs>
                </a:gsLst>
                <a:lin ang="10800000" scaled="1"/>
              </a:gradFill>
              <a:latin typeface="+mj-lt"/>
              <a:ea typeface="微软雅黑" panose="020B0503020204020204" pitchFamily="34" charset="-122"/>
              <a:sym typeface="微软雅黑" panose="020B0503020204020204" pitchFamily="34" charset="-122"/>
            </a:endParaRPr>
          </a:p>
        </p:txBody>
      </p:sp>
      <p:pic>
        <p:nvPicPr>
          <p:cNvPr id="29" name="图片 28" descr="图片包含 游戏机&#10;&#10;描述已自动生成" hidden="1">
            <a:extLst>
              <a:ext uri="{FF2B5EF4-FFF2-40B4-BE49-F238E27FC236}">
                <a16:creationId xmlns:a16="http://schemas.microsoft.com/office/drawing/2014/main" id="{2DE0CEC0-4BF1-4A03-A5C8-2339E3808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983900" y="-3207676"/>
            <a:ext cx="16038766" cy="16520756"/>
          </a:xfrm>
          <a:prstGeom prst="rect">
            <a:avLst/>
          </a:prstGeom>
        </p:spPr>
      </p:pic>
      <p:pic>
        <p:nvPicPr>
          <p:cNvPr id="11" name="图片 10">
            <a:hlinkClick r:id="rId4"/>
            <a:extLst>
              <a:ext uri="{FF2B5EF4-FFF2-40B4-BE49-F238E27FC236}">
                <a16:creationId xmlns:a16="http://schemas.microsoft.com/office/drawing/2014/main" id="{CC7B821F-BB30-4DB3-B130-ABBDEAD9A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921" y="1770629"/>
            <a:ext cx="1828800" cy="243840"/>
          </a:xfrm>
          <a:prstGeom prst="rect">
            <a:avLst/>
          </a:prstGeom>
        </p:spPr>
      </p:pic>
    </p:spTree>
    <p:extLst>
      <p:ext uri="{BB962C8B-B14F-4D97-AF65-F5344CB8AC3E}">
        <p14:creationId xmlns:p14="http://schemas.microsoft.com/office/powerpoint/2010/main" val="385822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市场环境分析</a:t>
            </a:r>
          </a:p>
        </p:txBody>
      </p:sp>
      <p:graphicFrame>
        <p:nvGraphicFramePr>
          <p:cNvPr id="47" name="图表 46">
            <a:extLst>
              <a:ext uri="{FF2B5EF4-FFF2-40B4-BE49-F238E27FC236}">
                <a16:creationId xmlns:a16="http://schemas.microsoft.com/office/drawing/2014/main" id="{9995F8CA-BA67-47BD-AF2A-4BAECD475CBD}"/>
              </a:ext>
            </a:extLst>
          </p:cNvPr>
          <p:cNvGraphicFramePr/>
          <p:nvPr>
            <p:extLst>
              <p:ext uri="{D42A27DB-BD31-4B8C-83A1-F6EECF244321}">
                <p14:modId xmlns:p14="http://schemas.microsoft.com/office/powerpoint/2010/main" val="3042884095"/>
              </p:ext>
            </p:extLst>
          </p:nvPr>
        </p:nvGraphicFramePr>
        <p:xfrm>
          <a:off x="623888" y="1595658"/>
          <a:ext cx="6776977" cy="4517985"/>
        </p:xfrm>
        <a:graphic>
          <a:graphicData uri="http://schemas.openxmlformats.org/drawingml/2006/chart">
            <c:chart xmlns:c="http://schemas.openxmlformats.org/drawingml/2006/chart" xmlns:r="http://schemas.openxmlformats.org/officeDocument/2006/relationships" r:id="rId2"/>
          </a:graphicData>
        </a:graphic>
      </p:graphicFrame>
      <p:sp>
        <p:nvSpPr>
          <p:cNvPr id="48" name="圆角矩形 7">
            <a:extLst>
              <a:ext uri="{FF2B5EF4-FFF2-40B4-BE49-F238E27FC236}">
                <a16:creationId xmlns:a16="http://schemas.microsoft.com/office/drawing/2014/main" id="{612C76CC-E148-4439-AA82-3E7F22DCCFDD}"/>
              </a:ext>
            </a:extLst>
          </p:cNvPr>
          <p:cNvSpPr/>
          <p:nvPr/>
        </p:nvSpPr>
        <p:spPr>
          <a:xfrm flipH="1">
            <a:off x="8136362" y="1873826"/>
            <a:ext cx="2954988" cy="3961648"/>
          </a:xfrm>
          <a:prstGeom prst="roundRect">
            <a:avLst>
              <a:gd name="adj" fmla="val 4984"/>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文本框 48">
            <a:extLst>
              <a:ext uri="{FF2B5EF4-FFF2-40B4-BE49-F238E27FC236}">
                <a16:creationId xmlns:a16="http://schemas.microsoft.com/office/drawing/2014/main" id="{40D47B4F-F457-48C5-BAF5-59A880B9C73D}"/>
              </a:ext>
            </a:extLst>
          </p:cNvPr>
          <p:cNvSpPr txBox="1"/>
          <p:nvPr/>
        </p:nvSpPr>
        <p:spPr>
          <a:xfrm>
            <a:off x="8264269" y="2205946"/>
            <a:ext cx="2262158" cy="369332"/>
          </a:xfrm>
          <a:prstGeom prst="rect">
            <a:avLst/>
          </a:prstGeom>
          <a:noFill/>
        </p:spPr>
        <p:txBody>
          <a:bodyPr wrap="none" rtlCol="0">
            <a:noAutofit/>
          </a:bodyPr>
          <a:lstStyle/>
          <a:p>
            <a:r>
              <a:rPr kumimoji="1" lang="zh-CN" altLang="en-US" b="1" dirty="0">
                <a:gradFill flip="none" rotWithShape="1">
                  <a:gsLst>
                    <a:gs pos="0">
                      <a:schemeClr val="accent1"/>
                    </a:gs>
                    <a:gs pos="100000">
                      <a:schemeClr val="accent2"/>
                    </a:gs>
                  </a:gsLst>
                  <a:lin ang="2700000" scaled="1"/>
                  <a:tileRect/>
                </a:gradFill>
                <a:latin typeface="+mj-ea"/>
                <a:ea typeface="+mj-ea"/>
                <a:sym typeface="微软雅黑" panose="020B0503020204020204" pitchFamily="34" charset="-122"/>
              </a:rPr>
              <a:t>营业部数量持续上升</a:t>
            </a:r>
          </a:p>
        </p:txBody>
      </p:sp>
      <p:sp>
        <p:nvSpPr>
          <p:cNvPr id="50" name="文本框 49">
            <a:extLst>
              <a:ext uri="{FF2B5EF4-FFF2-40B4-BE49-F238E27FC236}">
                <a16:creationId xmlns:a16="http://schemas.microsoft.com/office/drawing/2014/main" id="{9906A132-3106-4DB9-BDB6-A81FB8EAF035}"/>
              </a:ext>
            </a:extLst>
          </p:cNvPr>
          <p:cNvSpPr txBox="1"/>
          <p:nvPr/>
        </p:nvSpPr>
        <p:spPr>
          <a:xfrm>
            <a:off x="8264269" y="2578641"/>
            <a:ext cx="2699175" cy="2865400"/>
          </a:xfrm>
          <a:prstGeom prst="rect">
            <a:avLst/>
          </a:prstGeom>
          <a:noFill/>
        </p:spPr>
        <p:txBody>
          <a:bodyPr wrap="square" rtlCol="0">
            <a:noAutofit/>
          </a:bodyPr>
          <a:lstStyle/>
          <a:p>
            <a:pPr>
              <a:lnSpc>
                <a:spcPct val="130000"/>
              </a:lnSpc>
            </a:pPr>
            <a:r>
              <a:rPr kumimoji="1" lang="zh-CN" altLang="en-US" sz="1400" dirty="0">
                <a:solidFill>
                  <a:schemeClr val="bg1"/>
                </a:solidFill>
                <a:latin typeface="+mn-ea"/>
                <a:sym typeface="微软雅黑" panose="020B0503020204020204" pitchFamily="34" charset="-122"/>
              </a:rPr>
              <a:t>近年来，各券商都在不断地新设营业网点，营业网点总数量由</a:t>
            </a:r>
            <a:r>
              <a:rPr kumimoji="1" lang="en-US" altLang="zh-CN" sz="1400" dirty="0">
                <a:solidFill>
                  <a:schemeClr val="bg1"/>
                </a:solidFill>
                <a:latin typeface="+mn-ea"/>
                <a:sym typeface="微软雅黑" panose="020B0503020204020204" pitchFamily="34" charset="-122"/>
              </a:rPr>
              <a:t>3051</a:t>
            </a:r>
            <a:r>
              <a:rPr kumimoji="1" lang="zh-CN" altLang="en-US" sz="1400" dirty="0">
                <a:solidFill>
                  <a:schemeClr val="bg1"/>
                </a:solidFill>
                <a:latin typeface="+mn-ea"/>
                <a:sym typeface="微软雅黑" panose="020B0503020204020204" pitchFamily="34" charset="-122"/>
              </a:rPr>
              <a:t>家上升至</a:t>
            </a:r>
            <a:r>
              <a:rPr kumimoji="1" lang="en-US" altLang="zh-CN" sz="1400" dirty="0">
                <a:solidFill>
                  <a:schemeClr val="bg1"/>
                </a:solidFill>
                <a:latin typeface="+mn-ea"/>
                <a:sym typeface="微软雅黑" panose="020B0503020204020204" pitchFamily="34" charset="-122"/>
              </a:rPr>
              <a:t>25220</a:t>
            </a:r>
            <a:r>
              <a:rPr kumimoji="1" lang="zh-CN" altLang="en-US" sz="1400" dirty="0">
                <a:solidFill>
                  <a:schemeClr val="bg1"/>
                </a:solidFill>
                <a:latin typeface="+mn-ea"/>
                <a:sym typeface="微软雅黑" panose="020B0503020204020204" pitchFamily="34" charset="-122"/>
              </a:rPr>
              <a:t>家，营业网点增加了</a:t>
            </a:r>
            <a:r>
              <a:rPr kumimoji="1" lang="en-US" altLang="zh-CN" sz="1400" dirty="0">
                <a:solidFill>
                  <a:schemeClr val="bg1"/>
                </a:solidFill>
                <a:latin typeface="+mn-ea"/>
                <a:sym typeface="微软雅黑" panose="020B0503020204020204" pitchFamily="34" charset="-122"/>
              </a:rPr>
              <a:t>70%</a:t>
            </a:r>
            <a:r>
              <a:rPr kumimoji="1" lang="zh-CN" altLang="en-US" sz="1400" dirty="0">
                <a:solidFill>
                  <a:schemeClr val="bg1"/>
                </a:solidFill>
                <a:latin typeface="+mn-ea"/>
                <a:sym typeface="微软雅黑" panose="020B0503020204020204" pitchFamily="34" charset="-122"/>
              </a:rPr>
              <a:t>以上，年平均复合增速约</a:t>
            </a:r>
            <a:r>
              <a:rPr kumimoji="1" lang="en-US" altLang="zh-CN" sz="1400" dirty="0">
                <a:solidFill>
                  <a:schemeClr val="bg1"/>
                </a:solidFill>
                <a:latin typeface="+mn-ea"/>
                <a:sym typeface="微软雅黑" panose="020B0503020204020204" pitchFamily="34" charset="-122"/>
              </a:rPr>
              <a:t>10%</a:t>
            </a:r>
            <a:r>
              <a:rPr kumimoji="1" lang="zh-CN" altLang="en-US" sz="1400" dirty="0">
                <a:solidFill>
                  <a:schemeClr val="bg1"/>
                </a:solidFill>
                <a:latin typeface="+mn-ea"/>
                <a:sym typeface="微软雅黑" panose="020B0503020204020204" pitchFamily="34" charset="-122"/>
              </a:rPr>
              <a:t>。新设网点 在场租、设备和人力方面占用了大量成本，导致行业的经纪业务成本不断提高，然而随着营业部的数量不断增加，单体营业部所能带来的经纪业务佣金量却呈现下降趋势。</a:t>
            </a:r>
          </a:p>
        </p:txBody>
      </p:sp>
    </p:spTree>
    <p:extLst>
      <p:ext uri="{BB962C8B-B14F-4D97-AF65-F5344CB8AC3E}">
        <p14:creationId xmlns:p14="http://schemas.microsoft.com/office/powerpoint/2010/main" val="111598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市场环境分析</a:t>
            </a:r>
          </a:p>
        </p:txBody>
      </p:sp>
      <p:graphicFrame>
        <p:nvGraphicFramePr>
          <p:cNvPr id="3" name="Chart 3">
            <a:extLst>
              <a:ext uri="{FF2B5EF4-FFF2-40B4-BE49-F238E27FC236}">
                <a16:creationId xmlns:a16="http://schemas.microsoft.com/office/drawing/2014/main" id="{70A5FCB1-17D6-47BD-98B3-43C8E0D5B00C}"/>
              </a:ext>
            </a:extLst>
          </p:cNvPr>
          <p:cNvGraphicFramePr/>
          <p:nvPr>
            <p:extLst>
              <p:ext uri="{D42A27DB-BD31-4B8C-83A1-F6EECF244321}">
                <p14:modId xmlns:p14="http://schemas.microsoft.com/office/powerpoint/2010/main" val="2888012368"/>
              </p:ext>
            </p:extLst>
          </p:nvPr>
        </p:nvGraphicFramePr>
        <p:xfrm>
          <a:off x="591609" y="1837267"/>
          <a:ext cx="6240991" cy="4080933"/>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
            <a:extLst>
              <a:ext uri="{FF2B5EF4-FFF2-40B4-BE49-F238E27FC236}">
                <a16:creationId xmlns:a16="http://schemas.microsoft.com/office/drawing/2014/main" id="{EF0614C5-707E-43DD-B7B9-321C497E2BAC}"/>
              </a:ext>
            </a:extLst>
          </p:cNvPr>
          <p:cNvSpPr txBox="1"/>
          <p:nvPr/>
        </p:nvSpPr>
        <p:spPr>
          <a:xfrm>
            <a:off x="7593551" y="2072251"/>
            <a:ext cx="923330" cy="349702"/>
          </a:xfrm>
          <a:prstGeom prst="rect">
            <a:avLst/>
          </a:prstGeom>
        </p:spPr>
        <p:txBody>
          <a:bodyPr wrap="none" lIns="0" tIns="36000" rIns="0" bIns="36000" rtlCol="0">
            <a:noAutofit/>
          </a:bodyPr>
          <a:lstStyle>
            <a:defPPr>
              <a:defRPr lang="zh-CN"/>
            </a:defPPr>
            <a:lvl1pPr indent="0">
              <a:buNone/>
              <a:defRPr>
                <a:gradFill>
                  <a:gsLst>
                    <a:gs pos="0">
                      <a:schemeClr val="accent1"/>
                    </a:gs>
                    <a:gs pos="100000">
                      <a:schemeClr val="accent2"/>
                    </a:gs>
                  </a:gsLst>
                  <a:lin ang="2700000" scaled="1"/>
                </a:gradFill>
                <a:latin typeface="+mj-ea"/>
                <a:ea typeface="+mj-ea"/>
              </a:defRPr>
            </a:lvl1pPr>
          </a:lstStyle>
          <a:p>
            <a:r>
              <a:rPr lang="zh-CN" altLang="en-US" b="1" dirty="0">
                <a:sym typeface="微软雅黑" panose="020B0503020204020204" pitchFamily="34" charset="-122"/>
              </a:rPr>
              <a:t>贷款业务</a:t>
            </a:r>
          </a:p>
        </p:txBody>
      </p:sp>
      <p:sp>
        <p:nvSpPr>
          <p:cNvPr id="5" name="文本框 4">
            <a:extLst>
              <a:ext uri="{FF2B5EF4-FFF2-40B4-BE49-F238E27FC236}">
                <a16:creationId xmlns:a16="http://schemas.microsoft.com/office/drawing/2014/main" id="{51DBA8CA-9011-4EE8-8081-292B448A7359}"/>
              </a:ext>
            </a:extLst>
          </p:cNvPr>
          <p:cNvSpPr txBox="1"/>
          <p:nvPr/>
        </p:nvSpPr>
        <p:spPr>
          <a:xfrm>
            <a:off x="7475019" y="2360730"/>
            <a:ext cx="4197205" cy="344710"/>
          </a:xfrm>
          <a:prstGeom prst="rect">
            <a:avLst/>
          </a:prstGeom>
          <a:noFill/>
        </p:spPr>
        <p:txBody>
          <a:bodyPr wrap="square" rtlCol="0">
            <a:noAutofit/>
          </a:bodyPr>
          <a:lstStyle>
            <a:defPPr>
              <a:defRPr lang="en-US"/>
            </a:defPPr>
            <a:lvl1pPr algn="ctr">
              <a:lnSpc>
                <a:spcPct val="130000"/>
              </a:lnSpc>
              <a:defRPr sz="1400">
                <a:solidFill>
                  <a:schemeClr val="tx1">
                    <a:lumMod val="65000"/>
                    <a:lumOff val="35000"/>
                  </a:schemeClr>
                </a:solidFill>
              </a:defRPr>
            </a:lvl1pPr>
          </a:lstStyle>
          <a:p>
            <a:pPr algn="l"/>
            <a:r>
              <a:rPr lang="zh-CN" altLang="en-US" dirty="0">
                <a:solidFill>
                  <a:schemeClr val="bg1"/>
                </a:solidFill>
                <a:latin typeface="+mn-ea"/>
                <a:sym typeface="微软雅黑" panose="020B0503020204020204" pitchFamily="34" charset="-122"/>
              </a:rPr>
              <a:t>提供抵押贷款、企业融资贷款等方面的贷款服务</a:t>
            </a:r>
          </a:p>
        </p:txBody>
      </p:sp>
      <p:sp>
        <p:nvSpPr>
          <p:cNvPr id="6" name="文本框 5">
            <a:extLst>
              <a:ext uri="{FF2B5EF4-FFF2-40B4-BE49-F238E27FC236}">
                <a16:creationId xmlns:a16="http://schemas.microsoft.com/office/drawing/2014/main" id="{649D5190-6B4C-4FB1-AB04-F8DD1F724A6A}"/>
              </a:ext>
            </a:extLst>
          </p:cNvPr>
          <p:cNvSpPr txBox="1"/>
          <p:nvPr/>
        </p:nvSpPr>
        <p:spPr>
          <a:xfrm>
            <a:off x="7593551" y="3024816"/>
            <a:ext cx="1154162" cy="349702"/>
          </a:xfrm>
          <a:prstGeom prst="rect">
            <a:avLst/>
          </a:prstGeom>
        </p:spPr>
        <p:txBody>
          <a:bodyPr wrap="none" lIns="0" tIns="36000" rIns="0" bIns="36000" rtlCol="0">
            <a:noAutofit/>
          </a:bodyPr>
          <a:lstStyle>
            <a:defPPr>
              <a:defRPr lang="zh-CN"/>
            </a:defPPr>
            <a:lvl1pPr indent="0">
              <a:buNone/>
              <a:defRPr>
                <a:gradFill>
                  <a:gsLst>
                    <a:gs pos="0">
                      <a:schemeClr val="accent1"/>
                    </a:gs>
                    <a:gs pos="100000">
                      <a:schemeClr val="accent2"/>
                    </a:gs>
                  </a:gsLst>
                  <a:lin ang="2700000" scaled="1"/>
                </a:gradFill>
                <a:latin typeface="+mj-ea"/>
                <a:ea typeface="+mj-ea"/>
              </a:defRPr>
            </a:lvl1pPr>
          </a:lstStyle>
          <a:p>
            <a:r>
              <a:rPr lang="zh-CN" altLang="en-US" b="1" dirty="0">
                <a:sym typeface="微软雅黑" panose="020B0503020204020204" pitchFamily="34" charset="-122"/>
              </a:rPr>
              <a:t>信用卡业务</a:t>
            </a:r>
          </a:p>
        </p:txBody>
      </p:sp>
      <p:sp>
        <p:nvSpPr>
          <p:cNvPr id="7" name="文本框 6">
            <a:extLst>
              <a:ext uri="{FF2B5EF4-FFF2-40B4-BE49-F238E27FC236}">
                <a16:creationId xmlns:a16="http://schemas.microsoft.com/office/drawing/2014/main" id="{514F036C-CE24-4D3C-B40C-87259F21A361}"/>
              </a:ext>
            </a:extLst>
          </p:cNvPr>
          <p:cNvSpPr txBox="1"/>
          <p:nvPr/>
        </p:nvSpPr>
        <p:spPr>
          <a:xfrm>
            <a:off x="7475019" y="3313295"/>
            <a:ext cx="4197205" cy="349519"/>
          </a:xfrm>
          <a:prstGeom prst="rect">
            <a:avLst/>
          </a:prstGeom>
          <a:noFill/>
        </p:spPr>
        <p:txBody>
          <a:bodyPr wrap="square" rtlCol="0">
            <a:noAutofit/>
          </a:bodyPr>
          <a:lstStyle>
            <a:defPPr>
              <a:defRPr lang="en-US"/>
            </a:defPPr>
            <a:lvl1pPr algn="ctr">
              <a:lnSpc>
                <a:spcPct val="130000"/>
              </a:lnSpc>
              <a:defRPr sz="1400">
                <a:solidFill>
                  <a:schemeClr val="tx1">
                    <a:lumMod val="65000"/>
                    <a:lumOff val="35000"/>
                  </a:schemeClr>
                </a:solidFill>
              </a:defRPr>
            </a:lvl1pPr>
          </a:lstStyle>
          <a:p>
            <a:pPr algn="l"/>
            <a:r>
              <a:rPr lang="zh-CN" altLang="en-US" dirty="0">
                <a:solidFill>
                  <a:schemeClr val="bg1"/>
                </a:solidFill>
                <a:latin typeface="+mn-ea"/>
                <a:sym typeface="微软雅黑" panose="020B0503020204020204" pitchFamily="34" charset="-122"/>
              </a:rPr>
              <a:t>提供免费信用卡办理的服务咨询</a:t>
            </a:r>
          </a:p>
        </p:txBody>
      </p:sp>
      <p:sp>
        <p:nvSpPr>
          <p:cNvPr id="8" name="文本框 7">
            <a:extLst>
              <a:ext uri="{FF2B5EF4-FFF2-40B4-BE49-F238E27FC236}">
                <a16:creationId xmlns:a16="http://schemas.microsoft.com/office/drawing/2014/main" id="{42755B41-195A-42F8-A9ED-5BF25573E0A3}"/>
              </a:ext>
            </a:extLst>
          </p:cNvPr>
          <p:cNvSpPr txBox="1"/>
          <p:nvPr/>
        </p:nvSpPr>
        <p:spPr>
          <a:xfrm>
            <a:off x="7593551" y="3977381"/>
            <a:ext cx="1384995" cy="349702"/>
          </a:xfrm>
          <a:prstGeom prst="rect">
            <a:avLst/>
          </a:prstGeom>
        </p:spPr>
        <p:txBody>
          <a:bodyPr wrap="none" lIns="0" tIns="36000" rIns="0" bIns="36000" rtlCol="0">
            <a:noAutofit/>
          </a:bodyPr>
          <a:lstStyle>
            <a:defPPr>
              <a:defRPr lang="zh-CN"/>
            </a:defPPr>
            <a:lvl1pPr indent="0">
              <a:buNone/>
              <a:defRPr>
                <a:gradFill>
                  <a:gsLst>
                    <a:gs pos="0">
                      <a:schemeClr val="accent1"/>
                    </a:gs>
                    <a:gs pos="100000">
                      <a:schemeClr val="accent2"/>
                    </a:gs>
                  </a:gsLst>
                  <a:lin ang="2700000" scaled="1"/>
                </a:gradFill>
                <a:latin typeface="+mj-ea"/>
                <a:ea typeface="+mj-ea"/>
              </a:defRPr>
            </a:lvl1pPr>
          </a:lstStyle>
          <a:p>
            <a:r>
              <a:rPr lang="zh-CN" altLang="en-US" b="1" dirty="0">
                <a:sym typeface="微软雅黑" panose="020B0503020204020204" pitchFamily="34" charset="-122"/>
              </a:rPr>
              <a:t>投资理财业务</a:t>
            </a:r>
          </a:p>
        </p:txBody>
      </p:sp>
      <p:sp>
        <p:nvSpPr>
          <p:cNvPr id="9" name="文本框 8">
            <a:extLst>
              <a:ext uri="{FF2B5EF4-FFF2-40B4-BE49-F238E27FC236}">
                <a16:creationId xmlns:a16="http://schemas.microsoft.com/office/drawing/2014/main" id="{33E24152-AF3A-4C8E-9A10-84E5F4DE85AD}"/>
              </a:ext>
            </a:extLst>
          </p:cNvPr>
          <p:cNvSpPr txBox="1"/>
          <p:nvPr/>
        </p:nvSpPr>
        <p:spPr>
          <a:xfrm>
            <a:off x="7475019" y="4265860"/>
            <a:ext cx="4197205" cy="349519"/>
          </a:xfrm>
          <a:prstGeom prst="rect">
            <a:avLst/>
          </a:prstGeom>
          <a:noFill/>
        </p:spPr>
        <p:txBody>
          <a:bodyPr wrap="square" rtlCol="0">
            <a:noAutofit/>
          </a:bodyPr>
          <a:lstStyle>
            <a:defPPr>
              <a:defRPr lang="en-US"/>
            </a:defPPr>
            <a:lvl1pPr algn="ctr">
              <a:lnSpc>
                <a:spcPct val="130000"/>
              </a:lnSpc>
              <a:defRPr sz="1400">
                <a:solidFill>
                  <a:schemeClr val="tx1">
                    <a:lumMod val="65000"/>
                    <a:lumOff val="35000"/>
                  </a:schemeClr>
                </a:solidFill>
              </a:defRPr>
            </a:lvl1pPr>
          </a:lstStyle>
          <a:p>
            <a:pPr algn="l"/>
            <a:r>
              <a:rPr lang="zh-CN" altLang="en-US" dirty="0">
                <a:solidFill>
                  <a:schemeClr val="bg1"/>
                </a:solidFill>
                <a:latin typeface="+mn-ea"/>
                <a:sym typeface="微软雅黑" panose="020B0503020204020204" pitchFamily="34" charset="-122"/>
              </a:rPr>
              <a:t>投资理财业务方面的主要面向中低端客户</a:t>
            </a:r>
          </a:p>
        </p:txBody>
      </p:sp>
      <p:sp>
        <p:nvSpPr>
          <p:cNvPr id="10" name="文本框 9">
            <a:extLst>
              <a:ext uri="{FF2B5EF4-FFF2-40B4-BE49-F238E27FC236}">
                <a16:creationId xmlns:a16="http://schemas.microsoft.com/office/drawing/2014/main" id="{9B3D86FF-1F00-4C1C-A35A-F52A9A4511F7}"/>
              </a:ext>
            </a:extLst>
          </p:cNvPr>
          <p:cNvSpPr txBox="1"/>
          <p:nvPr/>
        </p:nvSpPr>
        <p:spPr>
          <a:xfrm>
            <a:off x="7593551" y="4929946"/>
            <a:ext cx="923330" cy="349702"/>
          </a:xfrm>
          <a:prstGeom prst="rect">
            <a:avLst/>
          </a:prstGeom>
        </p:spPr>
        <p:txBody>
          <a:bodyPr wrap="none" lIns="0" tIns="36000" rIns="0" bIns="36000" rtlCol="0">
            <a:noAutofit/>
          </a:bodyPr>
          <a:lstStyle>
            <a:defPPr>
              <a:defRPr lang="zh-CN"/>
            </a:defPPr>
            <a:lvl1pPr indent="0">
              <a:buNone/>
              <a:defRPr>
                <a:gradFill>
                  <a:gsLst>
                    <a:gs pos="0">
                      <a:schemeClr val="accent1"/>
                    </a:gs>
                    <a:gs pos="100000">
                      <a:schemeClr val="accent2"/>
                    </a:gs>
                  </a:gsLst>
                  <a:lin ang="2700000" scaled="1"/>
                </a:gradFill>
                <a:latin typeface="+mj-ea"/>
                <a:ea typeface="+mj-ea"/>
              </a:defRPr>
            </a:lvl1pPr>
          </a:lstStyle>
          <a:p>
            <a:r>
              <a:rPr lang="zh-CN" altLang="en-US" b="1" dirty="0">
                <a:sym typeface="微软雅黑" panose="020B0503020204020204" pitchFamily="34" charset="-122"/>
              </a:rPr>
              <a:t>汽车服务</a:t>
            </a:r>
          </a:p>
        </p:txBody>
      </p:sp>
      <p:sp>
        <p:nvSpPr>
          <p:cNvPr id="11" name="文本框 10">
            <a:extLst>
              <a:ext uri="{FF2B5EF4-FFF2-40B4-BE49-F238E27FC236}">
                <a16:creationId xmlns:a16="http://schemas.microsoft.com/office/drawing/2014/main" id="{6EED0932-EDAC-4ED8-AFF1-51FE66660E36}"/>
              </a:ext>
            </a:extLst>
          </p:cNvPr>
          <p:cNvSpPr txBox="1"/>
          <p:nvPr/>
        </p:nvSpPr>
        <p:spPr>
          <a:xfrm>
            <a:off x="7475019" y="5218425"/>
            <a:ext cx="4197205" cy="349519"/>
          </a:xfrm>
          <a:prstGeom prst="rect">
            <a:avLst/>
          </a:prstGeom>
          <a:noFill/>
        </p:spPr>
        <p:txBody>
          <a:bodyPr wrap="square" rtlCol="0">
            <a:noAutofit/>
          </a:bodyPr>
          <a:lstStyle>
            <a:defPPr>
              <a:defRPr lang="en-US"/>
            </a:defPPr>
            <a:lvl1pPr algn="ctr">
              <a:lnSpc>
                <a:spcPct val="130000"/>
              </a:lnSpc>
              <a:defRPr sz="1400">
                <a:solidFill>
                  <a:schemeClr val="tx1">
                    <a:lumMod val="65000"/>
                    <a:lumOff val="35000"/>
                  </a:schemeClr>
                </a:solidFill>
              </a:defRPr>
            </a:lvl1pPr>
          </a:lstStyle>
          <a:p>
            <a:pPr algn="l"/>
            <a:r>
              <a:rPr lang="zh-CN" altLang="en-US" dirty="0">
                <a:solidFill>
                  <a:schemeClr val="bg1"/>
                </a:solidFill>
                <a:latin typeface="+mn-ea"/>
                <a:sym typeface="微软雅黑" panose="020B0503020204020204" pitchFamily="34" charset="-122"/>
              </a:rPr>
              <a:t>汽车销售、汽车保险和汽车按揭</a:t>
            </a:r>
          </a:p>
        </p:txBody>
      </p:sp>
      <p:sp>
        <p:nvSpPr>
          <p:cNvPr id="12" name="矩形 11">
            <a:extLst>
              <a:ext uri="{FF2B5EF4-FFF2-40B4-BE49-F238E27FC236}">
                <a16:creationId xmlns:a16="http://schemas.microsoft.com/office/drawing/2014/main" id="{3C18DBC8-B88E-4A88-8A10-9AC3D7277A77}"/>
              </a:ext>
            </a:extLst>
          </p:cNvPr>
          <p:cNvSpPr/>
          <p:nvPr/>
        </p:nvSpPr>
        <p:spPr>
          <a:xfrm>
            <a:off x="7015480" y="2156590"/>
            <a:ext cx="464242" cy="442134"/>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ea typeface="微软雅黑" panose="020B0503020204020204" pitchFamily="34" charset="-122"/>
                <a:sym typeface="微软雅黑" panose="020B0503020204020204" pitchFamily="34" charset="-122"/>
              </a:rPr>
              <a:t>01</a:t>
            </a:r>
            <a:endParaRPr lang="zh-CN" altLang="en-US" dirty="0">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D71DBB6E-F26E-43C4-B828-1584397D0043}"/>
              </a:ext>
            </a:extLst>
          </p:cNvPr>
          <p:cNvSpPr/>
          <p:nvPr/>
        </p:nvSpPr>
        <p:spPr>
          <a:xfrm>
            <a:off x="7015480" y="3121344"/>
            <a:ext cx="464242" cy="442134"/>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ea typeface="微软雅黑" panose="020B0503020204020204" pitchFamily="34" charset="-122"/>
                <a:sym typeface="微软雅黑" panose="020B0503020204020204" pitchFamily="34" charset="-122"/>
              </a:rPr>
              <a:t>02</a:t>
            </a:r>
            <a:endParaRPr lang="zh-CN" altLang="en-US" dirty="0">
              <a:ea typeface="微软雅黑" panose="020B0503020204020204" pitchFamily="34" charset="-122"/>
              <a:sym typeface="微软雅黑" panose="020B0503020204020204" pitchFamily="34" charset="-122"/>
            </a:endParaRPr>
          </a:p>
        </p:txBody>
      </p:sp>
      <p:sp>
        <p:nvSpPr>
          <p:cNvPr id="14" name="矩形 13">
            <a:extLst>
              <a:ext uri="{FF2B5EF4-FFF2-40B4-BE49-F238E27FC236}">
                <a16:creationId xmlns:a16="http://schemas.microsoft.com/office/drawing/2014/main" id="{CCA10571-FBBC-4048-93F0-94E90A44E1B0}"/>
              </a:ext>
            </a:extLst>
          </p:cNvPr>
          <p:cNvSpPr/>
          <p:nvPr/>
        </p:nvSpPr>
        <p:spPr>
          <a:xfrm>
            <a:off x="7015480" y="4086098"/>
            <a:ext cx="464242" cy="442134"/>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ea typeface="微软雅黑" panose="020B0503020204020204" pitchFamily="34" charset="-122"/>
                <a:sym typeface="微软雅黑" panose="020B0503020204020204" pitchFamily="34" charset="-122"/>
              </a:rPr>
              <a:t>03</a:t>
            </a:r>
            <a:endParaRPr lang="zh-CN" altLang="en-US" dirty="0">
              <a:ea typeface="微软雅黑" panose="020B0503020204020204" pitchFamily="34" charset="-122"/>
              <a:sym typeface="微软雅黑" panose="020B0503020204020204" pitchFamily="34" charset="-122"/>
            </a:endParaRPr>
          </a:p>
        </p:txBody>
      </p:sp>
      <p:sp>
        <p:nvSpPr>
          <p:cNvPr id="15" name="矩形 14">
            <a:extLst>
              <a:ext uri="{FF2B5EF4-FFF2-40B4-BE49-F238E27FC236}">
                <a16:creationId xmlns:a16="http://schemas.microsoft.com/office/drawing/2014/main" id="{E971FE07-4AD8-40A5-99BC-9E8B0AC4020F}"/>
              </a:ext>
            </a:extLst>
          </p:cNvPr>
          <p:cNvSpPr/>
          <p:nvPr/>
        </p:nvSpPr>
        <p:spPr>
          <a:xfrm>
            <a:off x="7015480" y="5050852"/>
            <a:ext cx="464242" cy="442134"/>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ea typeface="微软雅黑" panose="020B0503020204020204" pitchFamily="34" charset="-122"/>
                <a:sym typeface="微软雅黑" panose="020B0503020204020204" pitchFamily="34" charset="-122"/>
              </a:rPr>
              <a:t>04</a:t>
            </a:r>
            <a:endParaRPr lang="zh-CN" altLang="en-US" dirty="0">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765277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市场环境分析</a:t>
            </a:r>
          </a:p>
        </p:txBody>
      </p:sp>
      <p:graphicFrame>
        <p:nvGraphicFramePr>
          <p:cNvPr id="3" name="Chart 63">
            <a:extLst>
              <a:ext uri="{FF2B5EF4-FFF2-40B4-BE49-F238E27FC236}">
                <a16:creationId xmlns:a16="http://schemas.microsoft.com/office/drawing/2014/main" id="{6AE15952-8989-492F-BE2C-9D4486199EF1}"/>
              </a:ext>
            </a:extLst>
          </p:cNvPr>
          <p:cNvGraphicFramePr/>
          <p:nvPr>
            <p:extLst>
              <p:ext uri="{D42A27DB-BD31-4B8C-83A1-F6EECF244321}">
                <p14:modId xmlns:p14="http://schemas.microsoft.com/office/powerpoint/2010/main" val="4051738619"/>
              </p:ext>
            </p:extLst>
          </p:nvPr>
        </p:nvGraphicFramePr>
        <p:xfrm>
          <a:off x="912000" y="2297599"/>
          <a:ext cx="10368000" cy="3752306"/>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14">
            <a:extLst>
              <a:ext uri="{FF2B5EF4-FFF2-40B4-BE49-F238E27FC236}">
                <a16:creationId xmlns:a16="http://schemas.microsoft.com/office/drawing/2014/main" id="{E15F584C-8583-436E-BF45-0755D0248854}"/>
              </a:ext>
            </a:extLst>
          </p:cNvPr>
          <p:cNvSpPr/>
          <p:nvPr/>
        </p:nvSpPr>
        <p:spPr>
          <a:xfrm>
            <a:off x="1076155" y="1446174"/>
            <a:ext cx="10039689" cy="629724"/>
          </a:xfrm>
          <a:prstGeom prst="rect">
            <a:avLst/>
          </a:prstGeom>
        </p:spPr>
        <p:txBody>
          <a:bodyPr wrap="square">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营业网点的扩展趋势更多的是与各证券公司采用低成本揽客策略相关联，所以即使单体网点能带来的收益继续持续下降，未来营业网点的扩张态势可能仍将继续</a:t>
            </a:r>
            <a:endParaRPr lang="zh-CN" altLang="en-US" sz="1400" b="1" dirty="0">
              <a:solidFill>
                <a:schemeClr val="bg1"/>
              </a:solidFill>
              <a:latin typeface="+mn-ea"/>
              <a:sym typeface="微软雅黑" panose="020B0503020204020204" pitchFamily="34" charset="-122"/>
            </a:endParaRPr>
          </a:p>
        </p:txBody>
      </p:sp>
    </p:spTree>
    <p:extLst>
      <p:ext uri="{BB962C8B-B14F-4D97-AF65-F5344CB8AC3E}">
        <p14:creationId xmlns:p14="http://schemas.microsoft.com/office/powerpoint/2010/main" val="403253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市场环境分析</a:t>
            </a:r>
          </a:p>
        </p:txBody>
      </p:sp>
      <p:grpSp>
        <p:nvGrpSpPr>
          <p:cNvPr id="3" name="组合 2">
            <a:extLst>
              <a:ext uri="{FF2B5EF4-FFF2-40B4-BE49-F238E27FC236}">
                <a16:creationId xmlns:a16="http://schemas.microsoft.com/office/drawing/2014/main" id="{B2E1CE19-A1BF-4121-A0D3-74B48199CB02}"/>
              </a:ext>
            </a:extLst>
          </p:cNvPr>
          <p:cNvGrpSpPr/>
          <p:nvPr/>
        </p:nvGrpSpPr>
        <p:grpSpPr>
          <a:xfrm>
            <a:off x="295768" y="1589640"/>
            <a:ext cx="6204702" cy="4245707"/>
            <a:chOff x="0" y="1589640"/>
            <a:chExt cx="6485584" cy="4437907"/>
          </a:xfrm>
        </p:grpSpPr>
        <p:graphicFrame>
          <p:nvGraphicFramePr>
            <p:cNvPr id="4" name="图表 3">
              <a:extLst>
                <a:ext uri="{FF2B5EF4-FFF2-40B4-BE49-F238E27FC236}">
                  <a16:creationId xmlns:a16="http://schemas.microsoft.com/office/drawing/2014/main" id="{6C957C3B-4A4F-4EA9-B2AA-F2E10ECF8839}"/>
                </a:ext>
              </a:extLst>
            </p:cNvPr>
            <p:cNvGraphicFramePr/>
            <p:nvPr>
              <p:extLst>
                <p:ext uri="{D42A27DB-BD31-4B8C-83A1-F6EECF244321}">
                  <p14:modId xmlns:p14="http://schemas.microsoft.com/office/powerpoint/2010/main" val="1094837865"/>
                </p:ext>
              </p:extLst>
            </p:nvPr>
          </p:nvGraphicFramePr>
          <p:xfrm>
            <a:off x="0" y="1703825"/>
            <a:ext cx="6485584" cy="4323722"/>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a:extLst>
                <a:ext uri="{FF2B5EF4-FFF2-40B4-BE49-F238E27FC236}">
                  <a16:creationId xmlns:a16="http://schemas.microsoft.com/office/drawing/2014/main" id="{BB1B7116-8B5F-4D54-ADEB-B47D85458983}"/>
                </a:ext>
              </a:extLst>
            </p:cNvPr>
            <p:cNvSpPr txBox="1"/>
            <p:nvPr/>
          </p:nvSpPr>
          <p:spPr>
            <a:xfrm>
              <a:off x="2713480" y="2512970"/>
              <a:ext cx="688994" cy="386051"/>
            </a:xfrm>
            <a:prstGeom prst="rect">
              <a:avLst/>
            </a:prstGeom>
            <a:noFill/>
          </p:spPr>
          <p:txBody>
            <a:bodyPr wrap="none" rtlCol="0">
              <a:spAutoFit/>
            </a:bodyPr>
            <a:lstStyle/>
            <a:p>
              <a:r>
                <a:rPr lang="en-US" altLang="zh-CN"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rPr>
                <a:t>15%</a:t>
              </a:r>
              <a:endParaRPr lang="zh-CN" altLang="en-US"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a:extLst>
                <a:ext uri="{FF2B5EF4-FFF2-40B4-BE49-F238E27FC236}">
                  <a16:creationId xmlns:a16="http://schemas.microsoft.com/office/drawing/2014/main" id="{CE015BD4-2E1E-4B26-AA1F-73C8A2758543}"/>
                </a:ext>
              </a:extLst>
            </p:cNvPr>
            <p:cNvSpPr txBox="1"/>
            <p:nvPr/>
          </p:nvSpPr>
          <p:spPr>
            <a:xfrm>
              <a:off x="2676611" y="2205194"/>
              <a:ext cx="688994" cy="386051"/>
            </a:xfrm>
            <a:prstGeom prst="rect">
              <a:avLst/>
            </a:prstGeom>
            <a:noFill/>
          </p:spPr>
          <p:txBody>
            <a:bodyPr wrap="none" rtlCol="0">
              <a:spAutoFit/>
            </a:bodyPr>
            <a:lstStyle/>
            <a:p>
              <a:r>
                <a:rPr lang="en-US" altLang="zh-CN"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rPr>
                <a:t>35%</a:t>
              </a:r>
              <a:endParaRPr lang="zh-CN" altLang="en-US"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a:extLst>
                <a:ext uri="{FF2B5EF4-FFF2-40B4-BE49-F238E27FC236}">
                  <a16:creationId xmlns:a16="http://schemas.microsoft.com/office/drawing/2014/main" id="{FED8FADA-D8EE-4336-A224-D8BCDEA8F2F4}"/>
                </a:ext>
              </a:extLst>
            </p:cNvPr>
            <p:cNvSpPr txBox="1"/>
            <p:nvPr/>
          </p:nvSpPr>
          <p:spPr>
            <a:xfrm>
              <a:off x="2676611" y="1897417"/>
              <a:ext cx="688994" cy="386051"/>
            </a:xfrm>
            <a:prstGeom prst="rect">
              <a:avLst/>
            </a:prstGeom>
            <a:noFill/>
          </p:spPr>
          <p:txBody>
            <a:bodyPr wrap="none" rtlCol="0">
              <a:spAutoFit/>
            </a:bodyPr>
            <a:lstStyle/>
            <a:p>
              <a:r>
                <a:rPr lang="en-US" altLang="zh-CN"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rPr>
                <a:t>45%</a:t>
              </a:r>
              <a:endParaRPr lang="zh-CN" altLang="en-US"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a:extLst>
                <a:ext uri="{FF2B5EF4-FFF2-40B4-BE49-F238E27FC236}">
                  <a16:creationId xmlns:a16="http://schemas.microsoft.com/office/drawing/2014/main" id="{7D503087-1581-4A8F-8C02-6D7D1324DEF4}"/>
                </a:ext>
              </a:extLst>
            </p:cNvPr>
            <p:cNvSpPr txBox="1"/>
            <p:nvPr/>
          </p:nvSpPr>
          <p:spPr>
            <a:xfrm>
              <a:off x="2676611" y="1589640"/>
              <a:ext cx="688994" cy="386051"/>
            </a:xfrm>
            <a:prstGeom prst="rect">
              <a:avLst/>
            </a:prstGeom>
            <a:noFill/>
          </p:spPr>
          <p:txBody>
            <a:bodyPr wrap="none" rtlCol="0">
              <a:spAutoFit/>
            </a:bodyPr>
            <a:lstStyle/>
            <a:p>
              <a:r>
                <a:rPr lang="en-US" altLang="zh-CN"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rPr>
                <a:t>80%</a:t>
              </a:r>
              <a:endParaRPr lang="zh-CN" altLang="en-US" dirty="0">
                <a:gradFill>
                  <a:gsLst>
                    <a:gs pos="0">
                      <a:srgbClr val="E5C089"/>
                    </a:gs>
                    <a:gs pos="100000">
                      <a:srgbClr val="B28951"/>
                    </a:gs>
                  </a:gsLst>
                  <a:lin ang="2700000" scaled="1"/>
                </a:gra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8">
            <a:extLst>
              <a:ext uri="{FF2B5EF4-FFF2-40B4-BE49-F238E27FC236}">
                <a16:creationId xmlns:a16="http://schemas.microsoft.com/office/drawing/2014/main" id="{73E122B4-394A-44D8-9F5A-FB46999EACAF}"/>
              </a:ext>
            </a:extLst>
          </p:cNvPr>
          <p:cNvSpPr txBox="1"/>
          <p:nvPr/>
        </p:nvSpPr>
        <p:spPr>
          <a:xfrm>
            <a:off x="6143816" y="1607603"/>
            <a:ext cx="1029449" cy="707886"/>
          </a:xfrm>
          <a:prstGeom prst="rect">
            <a:avLst/>
          </a:prstGeom>
          <a:noFill/>
        </p:spPr>
        <p:txBody>
          <a:bodyPr wrap="none" rtlCol="0">
            <a:noAutofit/>
          </a:bodyPr>
          <a:lstStyle/>
          <a:p>
            <a:pPr algn="ctr"/>
            <a:r>
              <a:rPr lang="en-US" altLang="zh-CN"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80</a:t>
            </a:r>
            <a:r>
              <a:rPr lang="en-US" altLang="zh-CN" sz="24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a:t>
            </a:r>
            <a:endParaRPr lang="zh-CN" altLang="en-US"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9F6357F7-1F02-4FE4-9879-96A3B7693EA3}"/>
              </a:ext>
            </a:extLst>
          </p:cNvPr>
          <p:cNvSpPr txBox="1"/>
          <p:nvPr/>
        </p:nvSpPr>
        <p:spPr>
          <a:xfrm>
            <a:off x="7092071" y="1676450"/>
            <a:ext cx="4015483" cy="625364"/>
          </a:xfrm>
          <a:prstGeom prst="rect">
            <a:avLst/>
          </a:prstGeom>
          <a:noFill/>
        </p:spPr>
        <p:txBody>
          <a:bodyPr wrap="square" rtlCol="0">
            <a:noAutofit/>
          </a:bodyPr>
          <a:lstStyle/>
          <a:p>
            <a:pPr>
              <a:lnSpc>
                <a:spcPct val="130000"/>
              </a:lnSpc>
            </a:pPr>
            <a:r>
              <a:rPr lang="zh-CN" altLang="en-US" sz="1400" dirty="0">
                <a:solidFill>
                  <a:schemeClr val="bg1"/>
                </a:solidFill>
                <a:latin typeface="+mn-ea"/>
                <a:sym typeface="微软雅黑" panose="020B0503020204020204" pitchFamily="34" charset="-122"/>
              </a:rPr>
              <a:t>免费上门办理，有信用卡可咨询获得信用卡提额技术的具体方案</a:t>
            </a:r>
            <a:endParaRPr lang="en-US" altLang="zh-CN" sz="1400" dirty="0">
              <a:solidFill>
                <a:schemeClr val="bg1"/>
              </a:solidFill>
              <a:latin typeface="+mn-ea"/>
              <a:sym typeface="微软雅黑" panose="020B0503020204020204" pitchFamily="34" charset="-122"/>
            </a:endParaRPr>
          </a:p>
        </p:txBody>
      </p:sp>
      <p:sp>
        <p:nvSpPr>
          <p:cNvPr id="11" name="文本框 10">
            <a:extLst>
              <a:ext uri="{FF2B5EF4-FFF2-40B4-BE49-F238E27FC236}">
                <a16:creationId xmlns:a16="http://schemas.microsoft.com/office/drawing/2014/main" id="{44966299-4282-42B5-B5A2-77C7E0C5F6E9}"/>
              </a:ext>
            </a:extLst>
          </p:cNvPr>
          <p:cNvSpPr txBox="1"/>
          <p:nvPr/>
        </p:nvSpPr>
        <p:spPr>
          <a:xfrm>
            <a:off x="6143816" y="2764082"/>
            <a:ext cx="1029449" cy="707886"/>
          </a:xfrm>
          <a:prstGeom prst="rect">
            <a:avLst/>
          </a:prstGeom>
          <a:noFill/>
        </p:spPr>
        <p:txBody>
          <a:bodyPr wrap="none" rtlCol="0">
            <a:noAutofit/>
          </a:bodyPr>
          <a:lstStyle/>
          <a:p>
            <a:pPr algn="ctr"/>
            <a:r>
              <a:rPr lang="en-US" altLang="zh-CN"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45</a:t>
            </a:r>
            <a:r>
              <a:rPr lang="en-US" altLang="zh-CN" sz="24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a:t>
            </a:r>
            <a:endParaRPr lang="zh-CN" altLang="en-US"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endParaRPr>
          </a:p>
        </p:txBody>
      </p:sp>
      <p:sp>
        <p:nvSpPr>
          <p:cNvPr id="12" name="文本框 11">
            <a:extLst>
              <a:ext uri="{FF2B5EF4-FFF2-40B4-BE49-F238E27FC236}">
                <a16:creationId xmlns:a16="http://schemas.microsoft.com/office/drawing/2014/main" id="{FB0CD015-BD8D-45D6-B182-1F681F2531E4}"/>
              </a:ext>
            </a:extLst>
          </p:cNvPr>
          <p:cNvSpPr txBox="1"/>
          <p:nvPr/>
        </p:nvSpPr>
        <p:spPr>
          <a:xfrm>
            <a:off x="7092071" y="2832929"/>
            <a:ext cx="4015483" cy="625364"/>
          </a:xfrm>
          <a:prstGeom prst="rect">
            <a:avLst/>
          </a:prstGeom>
          <a:noFill/>
        </p:spPr>
        <p:txBody>
          <a:bodyPr wrap="square" rtlCol="0">
            <a:noAutofit/>
          </a:bodyPr>
          <a:lstStyle/>
          <a:p>
            <a:pPr>
              <a:lnSpc>
                <a:spcPct val="130000"/>
              </a:lnSpc>
            </a:pPr>
            <a:r>
              <a:rPr lang="zh-CN" altLang="en-US" sz="1400" dirty="0">
                <a:solidFill>
                  <a:schemeClr val="bg1"/>
                </a:solidFill>
                <a:latin typeface="+mn-ea"/>
                <a:sym typeface="微软雅黑" panose="020B0503020204020204" pitchFamily="34" charset="-122"/>
              </a:rPr>
              <a:t>在网站上只是提供一个理财平台为需要投资理财的客户会员提供咨询服务</a:t>
            </a:r>
            <a:endParaRPr lang="en-US" altLang="zh-CN" sz="1400" dirty="0">
              <a:solidFill>
                <a:schemeClr val="bg1"/>
              </a:solidFill>
              <a:latin typeface="+mn-ea"/>
              <a:sym typeface="微软雅黑" panose="020B0503020204020204" pitchFamily="34" charset="-122"/>
            </a:endParaRPr>
          </a:p>
        </p:txBody>
      </p:sp>
      <p:sp>
        <p:nvSpPr>
          <p:cNvPr id="13" name="文本框 12">
            <a:extLst>
              <a:ext uri="{FF2B5EF4-FFF2-40B4-BE49-F238E27FC236}">
                <a16:creationId xmlns:a16="http://schemas.microsoft.com/office/drawing/2014/main" id="{1EC10383-B613-4423-8804-0A716D662B04}"/>
              </a:ext>
            </a:extLst>
          </p:cNvPr>
          <p:cNvSpPr txBox="1"/>
          <p:nvPr/>
        </p:nvSpPr>
        <p:spPr>
          <a:xfrm>
            <a:off x="6143816" y="3920561"/>
            <a:ext cx="1029449" cy="707886"/>
          </a:xfrm>
          <a:prstGeom prst="rect">
            <a:avLst/>
          </a:prstGeom>
          <a:noFill/>
        </p:spPr>
        <p:txBody>
          <a:bodyPr wrap="none" rtlCol="0">
            <a:noAutofit/>
          </a:bodyPr>
          <a:lstStyle/>
          <a:p>
            <a:pPr algn="ctr"/>
            <a:r>
              <a:rPr lang="en-US" altLang="zh-CN"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35</a:t>
            </a:r>
            <a:r>
              <a:rPr lang="en-US" altLang="zh-CN" sz="24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a:t>
            </a:r>
            <a:endParaRPr lang="zh-CN" altLang="en-US"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endParaRPr>
          </a:p>
        </p:txBody>
      </p:sp>
      <p:sp>
        <p:nvSpPr>
          <p:cNvPr id="14" name="文本框 13">
            <a:extLst>
              <a:ext uri="{FF2B5EF4-FFF2-40B4-BE49-F238E27FC236}">
                <a16:creationId xmlns:a16="http://schemas.microsoft.com/office/drawing/2014/main" id="{6C65204D-AC22-42A6-979F-A0C589715042}"/>
              </a:ext>
            </a:extLst>
          </p:cNvPr>
          <p:cNvSpPr txBox="1"/>
          <p:nvPr/>
        </p:nvSpPr>
        <p:spPr>
          <a:xfrm>
            <a:off x="7092071" y="3989408"/>
            <a:ext cx="4015483" cy="625364"/>
          </a:xfrm>
          <a:prstGeom prst="rect">
            <a:avLst/>
          </a:prstGeom>
          <a:noFill/>
        </p:spPr>
        <p:txBody>
          <a:bodyPr wrap="square" rtlCol="0">
            <a:noAutofit/>
          </a:bodyPr>
          <a:lstStyle/>
          <a:p>
            <a:pPr>
              <a:lnSpc>
                <a:spcPct val="130000"/>
              </a:lnSpc>
            </a:pPr>
            <a:r>
              <a:rPr lang="zh-CN" altLang="en-US" sz="1400" dirty="0">
                <a:solidFill>
                  <a:schemeClr val="bg1"/>
                </a:solidFill>
                <a:latin typeface="+mn-ea"/>
                <a:sym typeface="微软雅黑" panose="020B0503020204020204" pitchFamily="34" charset="-122"/>
              </a:rPr>
              <a:t>公司可代购</a:t>
            </a:r>
            <a:r>
              <a:rPr lang="en-US" altLang="zh-CN" sz="1400" dirty="0">
                <a:solidFill>
                  <a:schemeClr val="bg1"/>
                </a:solidFill>
                <a:latin typeface="+mn-ea"/>
                <a:sym typeface="微软雅黑" panose="020B0503020204020204" pitchFamily="34" charset="-122"/>
              </a:rPr>
              <a:t>4S</a:t>
            </a:r>
            <a:r>
              <a:rPr lang="zh-CN" altLang="en-US" sz="1400" dirty="0">
                <a:solidFill>
                  <a:schemeClr val="bg1"/>
                </a:solidFill>
                <a:latin typeface="+mn-ea"/>
                <a:sym typeface="微软雅黑" panose="020B0503020204020204" pitchFamily="34" charset="-122"/>
              </a:rPr>
              <a:t>店中规车和美规车，会员可以直接提车并且享受大幅价格优惠</a:t>
            </a:r>
            <a:endParaRPr lang="en-US" altLang="zh-CN" sz="1400" dirty="0">
              <a:solidFill>
                <a:schemeClr val="bg1"/>
              </a:solidFill>
              <a:latin typeface="+mn-ea"/>
              <a:sym typeface="微软雅黑" panose="020B0503020204020204" pitchFamily="34" charset="-122"/>
            </a:endParaRPr>
          </a:p>
        </p:txBody>
      </p:sp>
      <p:sp>
        <p:nvSpPr>
          <p:cNvPr id="15" name="文本框 14">
            <a:extLst>
              <a:ext uri="{FF2B5EF4-FFF2-40B4-BE49-F238E27FC236}">
                <a16:creationId xmlns:a16="http://schemas.microsoft.com/office/drawing/2014/main" id="{5583C244-809D-4508-AC4F-A5EF3A057DC1}"/>
              </a:ext>
            </a:extLst>
          </p:cNvPr>
          <p:cNvSpPr txBox="1"/>
          <p:nvPr/>
        </p:nvSpPr>
        <p:spPr>
          <a:xfrm>
            <a:off x="6143816" y="5077040"/>
            <a:ext cx="1029449" cy="707886"/>
          </a:xfrm>
          <a:prstGeom prst="rect">
            <a:avLst/>
          </a:prstGeom>
          <a:noFill/>
        </p:spPr>
        <p:txBody>
          <a:bodyPr wrap="none" rtlCol="0">
            <a:noAutofit/>
          </a:bodyPr>
          <a:lstStyle/>
          <a:p>
            <a:pPr algn="ctr"/>
            <a:r>
              <a:rPr lang="en-US" altLang="zh-CN"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15</a:t>
            </a:r>
            <a:r>
              <a:rPr lang="en-US" altLang="zh-CN" sz="24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rPr>
              <a:t>%</a:t>
            </a:r>
            <a:endParaRPr lang="zh-CN" altLang="en-US" sz="4000" dirty="0">
              <a:gradFill>
                <a:gsLst>
                  <a:gs pos="0">
                    <a:srgbClr val="E5C089"/>
                  </a:gs>
                  <a:gs pos="100000">
                    <a:srgbClr val="B28951"/>
                  </a:gs>
                </a:gsLst>
                <a:lin ang="2700000" scaled="1"/>
              </a:gradFill>
              <a:latin typeface="+mj-lt"/>
              <a:ea typeface="微软雅黑" panose="020B0503020204020204" pitchFamily="34" charset="-122"/>
              <a:sym typeface="微软雅黑" panose="020B0503020204020204" pitchFamily="34" charset="-122"/>
            </a:endParaRPr>
          </a:p>
        </p:txBody>
      </p:sp>
      <p:sp>
        <p:nvSpPr>
          <p:cNvPr id="16" name="文本框 15">
            <a:extLst>
              <a:ext uri="{FF2B5EF4-FFF2-40B4-BE49-F238E27FC236}">
                <a16:creationId xmlns:a16="http://schemas.microsoft.com/office/drawing/2014/main" id="{2902DC24-330B-487A-AEC6-E782740427C6}"/>
              </a:ext>
            </a:extLst>
          </p:cNvPr>
          <p:cNvSpPr txBox="1"/>
          <p:nvPr/>
        </p:nvSpPr>
        <p:spPr>
          <a:xfrm>
            <a:off x="7092071" y="5145887"/>
            <a:ext cx="4015483" cy="625171"/>
          </a:xfrm>
          <a:prstGeom prst="rect">
            <a:avLst/>
          </a:prstGeom>
          <a:noFill/>
        </p:spPr>
        <p:txBody>
          <a:bodyPr wrap="square" rtlCol="0">
            <a:noAutofit/>
          </a:bodyPr>
          <a:lstStyle/>
          <a:p>
            <a:pPr>
              <a:lnSpc>
                <a:spcPct val="130000"/>
              </a:lnSpc>
            </a:pPr>
            <a:r>
              <a:rPr lang="zh-CN" altLang="en-US" sz="1400" dirty="0">
                <a:solidFill>
                  <a:schemeClr val="bg1"/>
                </a:solidFill>
                <a:latin typeface="+mn-ea"/>
                <a:sym typeface="微软雅黑" panose="020B0503020204020204" pitchFamily="34" charset="-122"/>
              </a:rPr>
              <a:t>自有资金放贷和中介给公司组建的贷款团队贷款并对会员客户的偿还能力做出评价</a:t>
            </a:r>
            <a:endParaRPr lang="en-US" altLang="zh-CN" sz="1400" dirty="0">
              <a:solidFill>
                <a:schemeClr val="bg1"/>
              </a:solidFill>
              <a:latin typeface="+mn-ea"/>
              <a:sym typeface="微软雅黑" panose="020B0503020204020204" pitchFamily="34" charset="-122"/>
            </a:endParaRPr>
          </a:p>
        </p:txBody>
      </p:sp>
    </p:spTree>
    <p:extLst>
      <p:ext uri="{BB962C8B-B14F-4D97-AF65-F5344CB8AC3E}">
        <p14:creationId xmlns:p14="http://schemas.microsoft.com/office/powerpoint/2010/main" val="2890252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市场环境分析</a:t>
            </a:r>
          </a:p>
        </p:txBody>
      </p:sp>
      <p:graphicFrame>
        <p:nvGraphicFramePr>
          <p:cNvPr id="3" name="Диаграмма 22">
            <a:extLst>
              <a:ext uri="{FF2B5EF4-FFF2-40B4-BE49-F238E27FC236}">
                <a16:creationId xmlns:a16="http://schemas.microsoft.com/office/drawing/2014/main" id="{917F25F5-7715-4A30-B3E7-A1670D406ABD}"/>
              </a:ext>
            </a:extLst>
          </p:cNvPr>
          <p:cNvGraphicFramePr/>
          <p:nvPr>
            <p:extLst>
              <p:ext uri="{D42A27DB-BD31-4B8C-83A1-F6EECF244321}">
                <p14:modId xmlns:p14="http://schemas.microsoft.com/office/powerpoint/2010/main" val="160343904"/>
              </p:ext>
            </p:extLst>
          </p:nvPr>
        </p:nvGraphicFramePr>
        <p:xfrm>
          <a:off x="4716392" y="1133613"/>
          <a:ext cx="6894317" cy="542276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C510262-98F0-48B6-8755-6BC13E2111D7}"/>
              </a:ext>
            </a:extLst>
          </p:cNvPr>
          <p:cNvSpPr txBox="1"/>
          <p:nvPr/>
        </p:nvSpPr>
        <p:spPr>
          <a:xfrm>
            <a:off x="939927" y="3016906"/>
            <a:ext cx="3971438" cy="2120581"/>
          </a:xfrm>
          <a:prstGeom prst="rect">
            <a:avLst/>
          </a:prstGeom>
          <a:noFill/>
        </p:spPr>
        <p:txBody>
          <a:bodyPr wrap="square" rtlCol="0">
            <a:noAutofit/>
          </a:bodyPr>
          <a:lstStyle/>
          <a:p>
            <a:pPr>
              <a:lnSpc>
                <a:spcPct val="150000"/>
              </a:lnSpc>
            </a:pPr>
            <a:r>
              <a:rPr lang="zh-CN" altLang="en-US" dirty="0">
                <a:solidFill>
                  <a:schemeClr val="bg1"/>
                </a:solidFill>
                <a:latin typeface="+mn-ea"/>
                <a:sym typeface="微软雅黑" panose="020B0503020204020204" pitchFamily="34" charset="-122"/>
              </a:rPr>
              <a:t>公司已经和具有投资理财专业团队的公司达成战略合作关系。在网站上只是提供一个理财平台为需要投资理财的客户会员提供咨询服务，然后将会员客户交给投资理财的公司处理。</a:t>
            </a:r>
          </a:p>
        </p:txBody>
      </p:sp>
      <p:grpSp>
        <p:nvGrpSpPr>
          <p:cNvPr id="15" name="图形 7">
            <a:extLst>
              <a:ext uri="{FF2B5EF4-FFF2-40B4-BE49-F238E27FC236}">
                <a16:creationId xmlns:a16="http://schemas.microsoft.com/office/drawing/2014/main" id="{17238DAB-35FC-4C61-9636-18C38BC9AA8D}"/>
              </a:ext>
            </a:extLst>
          </p:cNvPr>
          <p:cNvGrpSpPr/>
          <p:nvPr/>
        </p:nvGrpSpPr>
        <p:grpSpPr>
          <a:xfrm>
            <a:off x="1030614" y="2253107"/>
            <a:ext cx="720000" cy="633583"/>
            <a:chOff x="7356000" y="952208"/>
            <a:chExt cx="720000" cy="633583"/>
          </a:xfrm>
          <a:gradFill>
            <a:gsLst>
              <a:gs pos="0">
                <a:schemeClr val="accent1"/>
              </a:gs>
              <a:gs pos="100000">
                <a:schemeClr val="accent2"/>
              </a:gs>
            </a:gsLst>
            <a:lin ang="2700000" scaled="1"/>
          </a:gradFill>
        </p:grpSpPr>
        <p:sp>
          <p:nvSpPr>
            <p:cNvPr id="16" name="任意多边形: 形状 15">
              <a:extLst>
                <a:ext uri="{FF2B5EF4-FFF2-40B4-BE49-F238E27FC236}">
                  <a16:creationId xmlns:a16="http://schemas.microsoft.com/office/drawing/2014/main" id="{D893BDBA-8A4D-44DE-93B2-7950A1633F38}"/>
                </a:ext>
              </a:extLst>
            </p:cNvPr>
            <p:cNvSpPr/>
            <p:nvPr/>
          </p:nvSpPr>
          <p:spPr>
            <a:xfrm>
              <a:off x="7356000" y="952208"/>
              <a:ext cx="720000" cy="633583"/>
            </a:xfrm>
            <a:custGeom>
              <a:avLst/>
              <a:gdLst>
                <a:gd name="connsiteX0" fmla="*/ 694043 w 720000"/>
                <a:gd name="connsiteY0" fmla="*/ 108563 h 633583"/>
                <a:gd name="connsiteX1" fmla="*/ 512176 w 720000"/>
                <a:gd name="connsiteY1" fmla="*/ 108563 h 633583"/>
                <a:gd name="connsiteX2" fmla="*/ 512176 w 720000"/>
                <a:gd name="connsiteY2" fmla="*/ 25955 h 633583"/>
                <a:gd name="connsiteX3" fmla="*/ 486219 w 720000"/>
                <a:gd name="connsiteY3" fmla="*/ 0 h 633583"/>
                <a:gd name="connsiteX4" fmla="*/ 25955 w 720000"/>
                <a:gd name="connsiteY4" fmla="*/ 0 h 633583"/>
                <a:gd name="connsiteX5" fmla="*/ 0 w 720000"/>
                <a:gd name="connsiteY5" fmla="*/ 25955 h 633583"/>
                <a:gd name="connsiteX6" fmla="*/ 0 w 720000"/>
                <a:gd name="connsiteY6" fmla="*/ 522420 h 633583"/>
                <a:gd name="connsiteX7" fmla="*/ 111163 w 720000"/>
                <a:gd name="connsiteY7" fmla="*/ 633583 h 633583"/>
                <a:gd name="connsiteX8" fmla="*/ 280688 w 720000"/>
                <a:gd name="connsiteY8" fmla="*/ 633583 h 633583"/>
                <a:gd name="connsiteX9" fmla="*/ 291234 w 720000"/>
                <a:gd name="connsiteY9" fmla="*/ 623036 h 633583"/>
                <a:gd name="connsiteX10" fmla="*/ 280688 w 720000"/>
                <a:gd name="connsiteY10" fmla="*/ 612489 h 633583"/>
                <a:gd name="connsiteX11" fmla="*/ 111163 w 720000"/>
                <a:gd name="connsiteY11" fmla="*/ 612489 h 633583"/>
                <a:gd name="connsiteX12" fmla="*/ 21094 w 720000"/>
                <a:gd name="connsiteY12" fmla="*/ 522422 h 633583"/>
                <a:gd name="connsiteX13" fmla="*/ 21094 w 720000"/>
                <a:gd name="connsiteY13" fmla="*/ 25955 h 633583"/>
                <a:gd name="connsiteX14" fmla="*/ 25955 w 720000"/>
                <a:gd name="connsiteY14" fmla="*/ 21092 h 633583"/>
                <a:gd name="connsiteX15" fmla="*/ 486219 w 720000"/>
                <a:gd name="connsiteY15" fmla="*/ 21092 h 633583"/>
                <a:gd name="connsiteX16" fmla="*/ 491082 w 720000"/>
                <a:gd name="connsiteY16" fmla="*/ 25954 h 633583"/>
                <a:gd name="connsiteX17" fmla="*/ 491082 w 720000"/>
                <a:gd name="connsiteY17" fmla="*/ 198799 h 633583"/>
                <a:gd name="connsiteX18" fmla="*/ 501629 w 720000"/>
                <a:gd name="connsiteY18" fmla="*/ 209346 h 633583"/>
                <a:gd name="connsiteX19" fmla="*/ 512176 w 720000"/>
                <a:gd name="connsiteY19" fmla="*/ 198799 h 633583"/>
                <a:gd name="connsiteX20" fmla="*/ 512176 w 720000"/>
                <a:gd name="connsiteY20" fmla="*/ 181856 h 633583"/>
                <a:gd name="connsiteX21" fmla="*/ 631617 w 720000"/>
                <a:gd name="connsiteY21" fmla="*/ 181856 h 633583"/>
                <a:gd name="connsiteX22" fmla="*/ 635133 w 720000"/>
                <a:gd name="connsiteY22" fmla="*/ 185372 h 633583"/>
                <a:gd name="connsiteX23" fmla="*/ 635133 w 720000"/>
                <a:gd name="connsiteY23" fmla="*/ 279291 h 633583"/>
                <a:gd name="connsiteX24" fmla="*/ 631617 w 720000"/>
                <a:gd name="connsiteY24" fmla="*/ 282807 h 633583"/>
                <a:gd name="connsiteX25" fmla="*/ 512176 w 720000"/>
                <a:gd name="connsiteY25" fmla="*/ 282807 h 633583"/>
                <a:gd name="connsiteX26" fmla="*/ 512176 w 720000"/>
                <a:gd name="connsiteY26" fmla="*/ 248077 h 633583"/>
                <a:gd name="connsiteX27" fmla="*/ 501629 w 720000"/>
                <a:gd name="connsiteY27" fmla="*/ 237530 h 633583"/>
                <a:gd name="connsiteX28" fmla="*/ 491082 w 720000"/>
                <a:gd name="connsiteY28" fmla="*/ 248077 h 633583"/>
                <a:gd name="connsiteX29" fmla="*/ 491082 w 720000"/>
                <a:gd name="connsiteY29" fmla="*/ 522420 h 633583"/>
                <a:gd name="connsiteX30" fmla="*/ 537161 w 720000"/>
                <a:gd name="connsiteY30" fmla="*/ 612489 h 633583"/>
                <a:gd name="connsiteX31" fmla="*/ 329964 w 720000"/>
                <a:gd name="connsiteY31" fmla="*/ 612489 h 633583"/>
                <a:gd name="connsiteX32" fmla="*/ 319417 w 720000"/>
                <a:gd name="connsiteY32" fmla="*/ 623036 h 633583"/>
                <a:gd name="connsiteX33" fmla="*/ 329964 w 720000"/>
                <a:gd name="connsiteY33" fmla="*/ 633583 h 633583"/>
                <a:gd name="connsiteX34" fmla="*/ 608837 w 720000"/>
                <a:gd name="connsiteY34" fmla="*/ 633583 h 633583"/>
                <a:gd name="connsiteX35" fmla="*/ 720000 w 720000"/>
                <a:gd name="connsiteY35" fmla="*/ 522420 h 633583"/>
                <a:gd name="connsiteX36" fmla="*/ 720000 w 720000"/>
                <a:gd name="connsiteY36" fmla="*/ 134519 h 633583"/>
                <a:gd name="connsiteX37" fmla="*/ 694043 w 720000"/>
                <a:gd name="connsiteY37" fmla="*/ 108563 h 633583"/>
                <a:gd name="connsiteX38" fmla="*/ 698906 w 720000"/>
                <a:gd name="connsiteY38" fmla="*/ 522420 h 633583"/>
                <a:gd name="connsiteX39" fmla="*/ 608837 w 720000"/>
                <a:gd name="connsiteY39" fmla="*/ 612489 h 633583"/>
                <a:gd name="connsiteX40" fmla="*/ 602245 w 720000"/>
                <a:gd name="connsiteY40" fmla="*/ 612489 h 633583"/>
                <a:gd name="connsiteX41" fmla="*/ 512176 w 720000"/>
                <a:gd name="connsiteY41" fmla="*/ 522420 h 633583"/>
                <a:gd name="connsiteX42" fmla="*/ 512176 w 720000"/>
                <a:gd name="connsiteY42" fmla="*/ 515164 h 633583"/>
                <a:gd name="connsiteX43" fmla="*/ 645680 w 720000"/>
                <a:gd name="connsiteY43" fmla="*/ 515164 h 633583"/>
                <a:gd name="connsiteX44" fmla="*/ 656227 w 720000"/>
                <a:gd name="connsiteY44" fmla="*/ 504617 h 633583"/>
                <a:gd name="connsiteX45" fmla="*/ 645680 w 720000"/>
                <a:gd name="connsiteY45" fmla="*/ 494070 h 633583"/>
                <a:gd name="connsiteX46" fmla="*/ 512176 w 720000"/>
                <a:gd name="connsiteY46" fmla="*/ 494070 h 633583"/>
                <a:gd name="connsiteX47" fmla="*/ 512176 w 720000"/>
                <a:gd name="connsiteY47" fmla="*/ 476686 h 633583"/>
                <a:gd name="connsiteX48" fmla="*/ 645680 w 720000"/>
                <a:gd name="connsiteY48" fmla="*/ 476686 h 633583"/>
                <a:gd name="connsiteX49" fmla="*/ 656227 w 720000"/>
                <a:gd name="connsiteY49" fmla="*/ 466140 h 633583"/>
                <a:gd name="connsiteX50" fmla="*/ 645680 w 720000"/>
                <a:gd name="connsiteY50" fmla="*/ 455593 h 633583"/>
                <a:gd name="connsiteX51" fmla="*/ 512176 w 720000"/>
                <a:gd name="connsiteY51" fmla="*/ 455593 h 633583"/>
                <a:gd name="connsiteX52" fmla="*/ 512176 w 720000"/>
                <a:gd name="connsiteY52" fmla="*/ 438207 h 633583"/>
                <a:gd name="connsiteX53" fmla="*/ 645680 w 720000"/>
                <a:gd name="connsiteY53" fmla="*/ 438207 h 633583"/>
                <a:gd name="connsiteX54" fmla="*/ 656227 w 720000"/>
                <a:gd name="connsiteY54" fmla="*/ 427660 h 633583"/>
                <a:gd name="connsiteX55" fmla="*/ 645680 w 720000"/>
                <a:gd name="connsiteY55" fmla="*/ 417113 h 633583"/>
                <a:gd name="connsiteX56" fmla="*/ 512176 w 720000"/>
                <a:gd name="connsiteY56" fmla="*/ 417113 h 633583"/>
                <a:gd name="connsiteX57" fmla="*/ 512176 w 720000"/>
                <a:gd name="connsiteY57" fmla="*/ 399729 h 633583"/>
                <a:gd name="connsiteX58" fmla="*/ 645680 w 720000"/>
                <a:gd name="connsiteY58" fmla="*/ 399729 h 633583"/>
                <a:gd name="connsiteX59" fmla="*/ 656227 w 720000"/>
                <a:gd name="connsiteY59" fmla="*/ 389183 h 633583"/>
                <a:gd name="connsiteX60" fmla="*/ 645680 w 720000"/>
                <a:gd name="connsiteY60" fmla="*/ 378636 h 633583"/>
                <a:gd name="connsiteX61" fmla="*/ 512176 w 720000"/>
                <a:gd name="connsiteY61" fmla="*/ 378636 h 633583"/>
                <a:gd name="connsiteX62" fmla="*/ 512176 w 720000"/>
                <a:gd name="connsiteY62" fmla="*/ 361252 h 633583"/>
                <a:gd name="connsiteX63" fmla="*/ 645680 w 720000"/>
                <a:gd name="connsiteY63" fmla="*/ 361252 h 633583"/>
                <a:gd name="connsiteX64" fmla="*/ 656227 w 720000"/>
                <a:gd name="connsiteY64" fmla="*/ 350705 h 633583"/>
                <a:gd name="connsiteX65" fmla="*/ 645680 w 720000"/>
                <a:gd name="connsiteY65" fmla="*/ 340158 h 633583"/>
                <a:gd name="connsiteX66" fmla="*/ 512176 w 720000"/>
                <a:gd name="connsiteY66" fmla="*/ 340158 h 633583"/>
                <a:gd name="connsiteX67" fmla="*/ 512176 w 720000"/>
                <a:gd name="connsiteY67" fmla="*/ 303900 h 633583"/>
                <a:gd name="connsiteX68" fmla="*/ 631617 w 720000"/>
                <a:gd name="connsiteY68" fmla="*/ 303900 h 633583"/>
                <a:gd name="connsiteX69" fmla="*/ 656227 w 720000"/>
                <a:gd name="connsiteY69" fmla="*/ 279291 h 633583"/>
                <a:gd name="connsiteX70" fmla="*/ 656227 w 720000"/>
                <a:gd name="connsiteY70" fmla="*/ 185372 h 633583"/>
                <a:gd name="connsiteX71" fmla="*/ 631617 w 720000"/>
                <a:gd name="connsiteY71" fmla="*/ 160763 h 633583"/>
                <a:gd name="connsiteX72" fmla="*/ 512176 w 720000"/>
                <a:gd name="connsiteY72" fmla="*/ 160763 h 633583"/>
                <a:gd name="connsiteX73" fmla="*/ 512176 w 720000"/>
                <a:gd name="connsiteY73" fmla="*/ 129656 h 633583"/>
                <a:gd name="connsiteX74" fmla="*/ 694045 w 720000"/>
                <a:gd name="connsiteY74" fmla="*/ 129656 h 633583"/>
                <a:gd name="connsiteX75" fmla="*/ 698908 w 720000"/>
                <a:gd name="connsiteY75" fmla="*/ 134519 h 633583"/>
                <a:gd name="connsiteX76" fmla="*/ 698908 w 720000"/>
                <a:gd name="connsiteY76" fmla="*/ 522420 h 6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0000" h="633583">
                  <a:moveTo>
                    <a:pt x="694043" y="108563"/>
                  </a:moveTo>
                  <a:lnTo>
                    <a:pt x="512176" y="108563"/>
                  </a:lnTo>
                  <a:lnTo>
                    <a:pt x="512176" y="25955"/>
                  </a:lnTo>
                  <a:cubicBezTo>
                    <a:pt x="512176" y="11644"/>
                    <a:pt x="500532" y="0"/>
                    <a:pt x="486219" y="0"/>
                  </a:cubicBezTo>
                  <a:lnTo>
                    <a:pt x="25955" y="0"/>
                  </a:lnTo>
                  <a:cubicBezTo>
                    <a:pt x="11644" y="0"/>
                    <a:pt x="0" y="11642"/>
                    <a:pt x="0" y="25955"/>
                  </a:cubicBezTo>
                  <a:lnTo>
                    <a:pt x="0" y="522420"/>
                  </a:lnTo>
                  <a:cubicBezTo>
                    <a:pt x="0" y="583716"/>
                    <a:pt x="49867" y="633583"/>
                    <a:pt x="111163" y="633583"/>
                  </a:cubicBezTo>
                  <a:lnTo>
                    <a:pt x="280688" y="633583"/>
                  </a:lnTo>
                  <a:cubicBezTo>
                    <a:pt x="286512" y="633583"/>
                    <a:pt x="291234" y="628861"/>
                    <a:pt x="291234" y="623036"/>
                  </a:cubicBezTo>
                  <a:cubicBezTo>
                    <a:pt x="291234" y="617212"/>
                    <a:pt x="286512" y="612489"/>
                    <a:pt x="280688" y="612489"/>
                  </a:cubicBezTo>
                  <a:lnTo>
                    <a:pt x="111163" y="612489"/>
                  </a:lnTo>
                  <a:cubicBezTo>
                    <a:pt x="61498" y="612489"/>
                    <a:pt x="21094" y="572085"/>
                    <a:pt x="21094" y="522422"/>
                  </a:cubicBezTo>
                  <a:lnTo>
                    <a:pt x="21094" y="25955"/>
                  </a:lnTo>
                  <a:cubicBezTo>
                    <a:pt x="21094" y="23275"/>
                    <a:pt x="23275" y="21092"/>
                    <a:pt x="25955" y="21092"/>
                  </a:cubicBezTo>
                  <a:lnTo>
                    <a:pt x="486219" y="21092"/>
                  </a:lnTo>
                  <a:cubicBezTo>
                    <a:pt x="488901" y="21092"/>
                    <a:pt x="491082" y="23273"/>
                    <a:pt x="491082" y="25954"/>
                  </a:cubicBezTo>
                  <a:lnTo>
                    <a:pt x="491082" y="198799"/>
                  </a:lnTo>
                  <a:cubicBezTo>
                    <a:pt x="491082" y="204623"/>
                    <a:pt x="495804" y="209346"/>
                    <a:pt x="501629" y="209346"/>
                  </a:cubicBezTo>
                  <a:cubicBezTo>
                    <a:pt x="507454" y="209346"/>
                    <a:pt x="512176" y="204623"/>
                    <a:pt x="512176" y="198799"/>
                  </a:cubicBezTo>
                  <a:lnTo>
                    <a:pt x="512176" y="181856"/>
                  </a:lnTo>
                  <a:lnTo>
                    <a:pt x="631617" y="181856"/>
                  </a:lnTo>
                  <a:cubicBezTo>
                    <a:pt x="633555" y="181856"/>
                    <a:pt x="635133" y="183434"/>
                    <a:pt x="635133" y="185372"/>
                  </a:cubicBezTo>
                  <a:lnTo>
                    <a:pt x="635133" y="279291"/>
                  </a:lnTo>
                  <a:cubicBezTo>
                    <a:pt x="635133" y="281229"/>
                    <a:pt x="633555" y="282807"/>
                    <a:pt x="631617" y="282807"/>
                  </a:cubicBezTo>
                  <a:lnTo>
                    <a:pt x="512176" y="282807"/>
                  </a:lnTo>
                  <a:lnTo>
                    <a:pt x="512176" y="248077"/>
                  </a:lnTo>
                  <a:cubicBezTo>
                    <a:pt x="512176" y="242252"/>
                    <a:pt x="507454" y="237530"/>
                    <a:pt x="501629" y="237530"/>
                  </a:cubicBezTo>
                  <a:cubicBezTo>
                    <a:pt x="495804" y="237530"/>
                    <a:pt x="491082" y="242252"/>
                    <a:pt x="491082" y="248077"/>
                  </a:cubicBezTo>
                  <a:lnTo>
                    <a:pt x="491082" y="522420"/>
                  </a:lnTo>
                  <a:cubicBezTo>
                    <a:pt x="491082" y="559432"/>
                    <a:pt x="509259" y="592275"/>
                    <a:pt x="537161" y="612489"/>
                  </a:cubicBezTo>
                  <a:lnTo>
                    <a:pt x="329964" y="612489"/>
                  </a:lnTo>
                  <a:cubicBezTo>
                    <a:pt x="324139" y="612489"/>
                    <a:pt x="319417" y="617212"/>
                    <a:pt x="319417" y="623036"/>
                  </a:cubicBezTo>
                  <a:cubicBezTo>
                    <a:pt x="319417" y="628861"/>
                    <a:pt x="324139" y="633583"/>
                    <a:pt x="329964" y="633583"/>
                  </a:cubicBezTo>
                  <a:lnTo>
                    <a:pt x="608837" y="633583"/>
                  </a:lnTo>
                  <a:cubicBezTo>
                    <a:pt x="670133" y="633583"/>
                    <a:pt x="720000" y="583716"/>
                    <a:pt x="720000" y="522420"/>
                  </a:cubicBezTo>
                  <a:lnTo>
                    <a:pt x="720000" y="134519"/>
                  </a:lnTo>
                  <a:cubicBezTo>
                    <a:pt x="720000" y="120206"/>
                    <a:pt x="708356" y="108563"/>
                    <a:pt x="694043" y="108563"/>
                  </a:cubicBezTo>
                  <a:close/>
                  <a:moveTo>
                    <a:pt x="698906" y="522420"/>
                  </a:moveTo>
                  <a:cubicBezTo>
                    <a:pt x="698906" y="572085"/>
                    <a:pt x="658502" y="612489"/>
                    <a:pt x="608837" y="612489"/>
                  </a:cubicBezTo>
                  <a:cubicBezTo>
                    <a:pt x="607686" y="612489"/>
                    <a:pt x="603397" y="612489"/>
                    <a:pt x="602245" y="612489"/>
                  </a:cubicBezTo>
                  <a:cubicBezTo>
                    <a:pt x="552580" y="612489"/>
                    <a:pt x="512176" y="572085"/>
                    <a:pt x="512176" y="522420"/>
                  </a:cubicBezTo>
                  <a:lnTo>
                    <a:pt x="512176" y="515164"/>
                  </a:lnTo>
                  <a:lnTo>
                    <a:pt x="645680" y="515164"/>
                  </a:lnTo>
                  <a:cubicBezTo>
                    <a:pt x="651504" y="515164"/>
                    <a:pt x="656227" y="510442"/>
                    <a:pt x="656227" y="504617"/>
                  </a:cubicBezTo>
                  <a:cubicBezTo>
                    <a:pt x="656227" y="498793"/>
                    <a:pt x="651504" y="494070"/>
                    <a:pt x="645680" y="494070"/>
                  </a:cubicBezTo>
                  <a:lnTo>
                    <a:pt x="512176" y="494070"/>
                  </a:lnTo>
                  <a:lnTo>
                    <a:pt x="512176" y="476686"/>
                  </a:lnTo>
                  <a:lnTo>
                    <a:pt x="645680" y="476686"/>
                  </a:lnTo>
                  <a:cubicBezTo>
                    <a:pt x="651504" y="476686"/>
                    <a:pt x="656227" y="471964"/>
                    <a:pt x="656227" y="466140"/>
                  </a:cubicBezTo>
                  <a:cubicBezTo>
                    <a:pt x="656227" y="460315"/>
                    <a:pt x="651504" y="455593"/>
                    <a:pt x="645680" y="455593"/>
                  </a:cubicBezTo>
                  <a:lnTo>
                    <a:pt x="512176" y="455593"/>
                  </a:lnTo>
                  <a:lnTo>
                    <a:pt x="512176" y="438207"/>
                  </a:lnTo>
                  <a:lnTo>
                    <a:pt x="645680" y="438207"/>
                  </a:lnTo>
                  <a:cubicBezTo>
                    <a:pt x="651504" y="438207"/>
                    <a:pt x="656227" y="433485"/>
                    <a:pt x="656227" y="427660"/>
                  </a:cubicBezTo>
                  <a:cubicBezTo>
                    <a:pt x="656227" y="421836"/>
                    <a:pt x="651504" y="417113"/>
                    <a:pt x="645680" y="417113"/>
                  </a:cubicBezTo>
                  <a:lnTo>
                    <a:pt x="512176" y="417113"/>
                  </a:lnTo>
                  <a:lnTo>
                    <a:pt x="512176" y="399729"/>
                  </a:lnTo>
                  <a:lnTo>
                    <a:pt x="645680" y="399729"/>
                  </a:lnTo>
                  <a:cubicBezTo>
                    <a:pt x="651504" y="399729"/>
                    <a:pt x="656227" y="395007"/>
                    <a:pt x="656227" y="389183"/>
                  </a:cubicBezTo>
                  <a:cubicBezTo>
                    <a:pt x="656227" y="383358"/>
                    <a:pt x="651504" y="378636"/>
                    <a:pt x="645680" y="378636"/>
                  </a:cubicBezTo>
                  <a:lnTo>
                    <a:pt x="512176" y="378636"/>
                  </a:lnTo>
                  <a:lnTo>
                    <a:pt x="512176" y="361252"/>
                  </a:lnTo>
                  <a:lnTo>
                    <a:pt x="645680" y="361252"/>
                  </a:lnTo>
                  <a:cubicBezTo>
                    <a:pt x="651504" y="361252"/>
                    <a:pt x="656227" y="356529"/>
                    <a:pt x="656227" y="350705"/>
                  </a:cubicBezTo>
                  <a:cubicBezTo>
                    <a:pt x="656227" y="344880"/>
                    <a:pt x="651504" y="340158"/>
                    <a:pt x="645680" y="340158"/>
                  </a:cubicBezTo>
                  <a:lnTo>
                    <a:pt x="512176" y="340158"/>
                  </a:lnTo>
                  <a:lnTo>
                    <a:pt x="512176" y="303900"/>
                  </a:lnTo>
                  <a:lnTo>
                    <a:pt x="631617" y="303900"/>
                  </a:lnTo>
                  <a:cubicBezTo>
                    <a:pt x="645186" y="303900"/>
                    <a:pt x="656227" y="292860"/>
                    <a:pt x="656227" y="279291"/>
                  </a:cubicBezTo>
                  <a:lnTo>
                    <a:pt x="656227" y="185372"/>
                  </a:lnTo>
                  <a:cubicBezTo>
                    <a:pt x="656227" y="171803"/>
                    <a:pt x="645186" y="160763"/>
                    <a:pt x="631617" y="160763"/>
                  </a:cubicBezTo>
                  <a:lnTo>
                    <a:pt x="512176" y="160763"/>
                  </a:lnTo>
                  <a:lnTo>
                    <a:pt x="512176" y="129656"/>
                  </a:lnTo>
                  <a:lnTo>
                    <a:pt x="694045" y="129656"/>
                  </a:lnTo>
                  <a:cubicBezTo>
                    <a:pt x="696725" y="129656"/>
                    <a:pt x="698908" y="131837"/>
                    <a:pt x="698908" y="134519"/>
                  </a:cubicBezTo>
                  <a:lnTo>
                    <a:pt x="698908" y="522420"/>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16">
              <a:extLst>
                <a:ext uri="{FF2B5EF4-FFF2-40B4-BE49-F238E27FC236}">
                  <a16:creationId xmlns:a16="http://schemas.microsoft.com/office/drawing/2014/main" id="{97959307-EC04-46A5-9D8E-108604BECFC2}"/>
                </a:ext>
              </a:extLst>
            </p:cNvPr>
            <p:cNvSpPr/>
            <p:nvPr/>
          </p:nvSpPr>
          <p:spPr>
            <a:xfrm>
              <a:off x="7413464" y="1011789"/>
              <a:ext cx="386534" cy="97962"/>
            </a:xfrm>
            <a:custGeom>
              <a:avLst/>
              <a:gdLst>
                <a:gd name="connsiteX0" fmla="*/ 386533 w 386534"/>
                <a:gd name="connsiteY0" fmla="*/ 24609 h 97962"/>
                <a:gd name="connsiteX1" fmla="*/ 361924 w 386534"/>
                <a:gd name="connsiteY1" fmla="*/ 0 h 97962"/>
                <a:gd name="connsiteX2" fmla="*/ 24609 w 386534"/>
                <a:gd name="connsiteY2" fmla="*/ 0 h 97962"/>
                <a:gd name="connsiteX3" fmla="*/ 0 w 386534"/>
                <a:gd name="connsiteY3" fmla="*/ 24609 h 97962"/>
                <a:gd name="connsiteX4" fmla="*/ 0 w 386534"/>
                <a:gd name="connsiteY4" fmla="*/ 73353 h 97962"/>
                <a:gd name="connsiteX5" fmla="*/ 24609 w 386534"/>
                <a:gd name="connsiteY5" fmla="*/ 97962 h 97962"/>
                <a:gd name="connsiteX6" fmla="*/ 361925 w 386534"/>
                <a:gd name="connsiteY6" fmla="*/ 97962 h 97962"/>
                <a:gd name="connsiteX7" fmla="*/ 386535 w 386534"/>
                <a:gd name="connsiteY7" fmla="*/ 73353 h 97962"/>
                <a:gd name="connsiteX8" fmla="*/ 386535 w 386534"/>
                <a:gd name="connsiteY8" fmla="*/ 24609 h 97962"/>
                <a:gd name="connsiteX9" fmla="*/ 365439 w 386534"/>
                <a:gd name="connsiteY9" fmla="*/ 73353 h 97962"/>
                <a:gd name="connsiteX10" fmla="*/ 361924 w 386534"/>
                <a:gd name="connsiteY10" fmla="*/ 76868 h 97962"/>
                <a:gd name="connsiteX11" fmla="*/ 24609 w 386534"/>
                <a:gd name="connsiteY11" fmla="*/ 76868 h 97962"/>
                <a:gd name="connsiteX12" fmla="*/ 21094 w 386534"/>
                <a:gd name="connsiteY12" fmla="*/ 73353 h 97962"/>
                <a:gd name="connsiteX13" fmla="*/ 21094 w 386534"/>
                <a:gd name="connsiteY13" fmla="*/ 24609 h 97962"/>
                <a:gd name="connsiteX14" fmla="*/ 24609 w 386534"/>
                <a:gd name="connsiteY14" fmla="*/ 21094 h 97962"/>
                <a:gd name="connsiteX15" fmla="*/ 361925 w 386534"/>
                <a:gd name="connsiteY15" fmla="*/ 21094 h 97962"/>
                <a:gd name="connsiteX16" fmla="*/ 365441 w 386534"/>
                <a:gd name="connsiteY16" fmla="*/ 24609 h 97962"/>
                <a:gd name="connsiteX17" fmla="*/ 365441 w 386534"/>
                <a:gd name="connsiteY17" fmla="*/ 73353 h 9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34" h="97962">
                  <a:moveTo>
                    <a:pt x="386533" y="24609"/>
                  </a:moveTo>
                  <a:cubicBezTo>
                    <a:pt x="386533" y="11040"/>
                    <a:pt x="375493" y="0"/>
                    <a:pt x="361924" y="0"/>
                  </a:cubicBezTo>
                  <a:lnTo>
                    <a:pt x="24609" y="0"/>
                  </a:lnTo>
                  <a:cubicBezTo>
                    <a:pt x="11040" y="0"/>
                    <a:pt x="0" y="11040"/>
                    <a:pt x="0" y="24609"/>
                  </a:cubicBezTo>
                  <a:lnTo>
                    <a:pt x="0" y="73353"/>
                  </a:lnTo>
                  <a:cubicBezTo>
                    <a:pt x="0" y="86922"/>
                    <a:pt x="11040" y="97962"/>
                    <a:pt x="24609" y="97962"/>
                  </a:cubicBezTo>
                  <a:lnTo>
                    <a:pt x="361925" y="97962"/>
                  </a:lnTo>
                  <a:cubicBezTo>
                    <a:pt x="375494" y="97962"/>
                    <a:pt x="386535" y="86922"/>
                    <a:pt x="386535" y="73353"/>
                  </a:cubicBezTo>
                  <a:lnTo>
                    <a:pt x="386535" y="24609"/>
                  </a:lnTo>
                  <a:close/>
                  <a:moveTo>
                    <a:pt x="365439" y="73353"/>
                  </a:moveTo>
                  <a:cubicBezTo>
                    <a:pt x="365439" y="75291"/>
                    <a:pt x="363862" y="76868"/>
                    <a:pt x="361924" y="76868"/>
                  </a:cubicBezTo>
                  <a:lnTo>
                    <a:pt x="24609" y="76868"/>
                  </a:lnTo>
                  <a:cubicBezTo>
                    <a:pt x="22672" y="76868"/>
                    <a:pt x="21094" y="75291"/>
                    <a:pt x="21094" y="73353"/>
                  </a:cubicBezTo>
                  <a:lnTo>
                    <a:pt x="21094" y="24609"/>
                  </a:lnTo>
                  <a:cubicBezTo>
                    <a:pt x="21094" y="22672"/>
                    <a:pt x="22672" y="21094"/>
                    <a:pt x="24609" y="21094"/>
                  </a:cubicBezTo>
                  <a:lnTo>
                    <a:pt x="361925" y="21094"/>
                  </a:lnTo>
                  <a:cubicBezTo>
                    <a:pt x="363863" y="21094"/>
                    <a:pt x="365441" y="22672"/>
                    <a:pt x="365441" y="24609"/>
                  </a:cubicBezTo>
                  <a:lnTo>
                    <a:pt x="365441" y="7335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17">
              <a:extLst>
                <a:ext uri="{FF2B5EF4-FFF2-40B4-BE49-F238E27FC236}">
                  <a16:creationId xmlns:a16="http://schemas.microsoft.com/office/drawing/2014/main" id="{F6CE1CB9-259C-451B-9EA7-381632B53E72}"/>
                </a:ext>
              </a:extLst>
            </p:cNvPr>
            <p:cNvSpPr/>
            <p:nvPr/>
          </p:nvSpPr>
          <p:spPr>
            <a:xfrm>
              <a:off x="7573957" y="1271550"/>
              <a:ext cx="65881" cy="93059"/>
            </a:xfrm>
            <a:custGeom>
              <a:avLst/>
              <a:gdLst>
                <a:gd name="connsiteX0" fmla="*/ 10545 w 65881"/>
                <a:gd name="connsiteY0" fmla="*/ 65038 h 93059"/>
                <a:gd name="connsiteX1" fmla="*/ 11514 w 65881"/>
                <a:gd name="connsiteY1" fmla="*/ 65038 h 93059"/>
                <a:gd name="connsiteX2" fmla="*/ 3757 w 65881"/>
                <a:gd name="connsiteY2" fmla="*/ 75234 h 93059"/>
                <a:gd name="connsiteX3" fmla="*/ 1695 w 65881"/>
                <a:gd name="connsiteY3" fmla="*/ 86664 h 93059"/>
                <a:gd name="connsiteX4" fmla="*/ 11391 w 65881"/>
                <a:gd name="connsiteY4" fmla="*/ 93060 h 93059"/>
                <a:gd name="connsiteX5" fmla="*/ 55335 w 65881"/>
                <a:gd name="connsiteY5" fmla="*/ 93060 h 93059"/>
                <a:gd name="connsiteX6" fmla="*/ 65881 w 65881"/>
                <a:gd name="connsiteY6" fmla="*/ 82513 h 93059"/>
                <a:gd name="connsiteX7" fmla="*/ 55335 w 65881"/>
                <a:gd name="connsiteY7" fmla="*/ 71966 h 93059"/>
                <a:gd name="connsiteX8" fmla="*/ 31719 w 65881"/>
                <a:gd name="connsiteY8" fmla="*/ 71966 h 93059"/>
                <a:gd name="connsiteX9" fmla="*/ 34623 w 65881"/>
                <a:gd name="connsiteY9" fmla="*/ 65038 h 93059"/>
                <a:gd name="connsiteX10" fmla="*/ 47728 w 65881"/>
                <a:gd name="connsiteY10" fmla="*/ 65038 h 93059"/>
                <a:gd name="connsiteX11" fmla="*/ 58275 w 65881"/>
                <a:gd name="connsiteY11" fmla="*/ 54491 h 93059"/>
                <a:gd name="connsiteX12" fmla="*/ 47728 w 65881"/>
                <a:gd name="connsiteY12" fmla="*/ 43944 h 93059"/>
                <a:gd name="connsiteX13" fmla="*/ 31324 w 65881"/>
                <a:gd name="connsiteY13" fmla="*/ 43944 h 93059"/>
                <a:gd name="connsiteX14" fmla="*/ 28702 w 65881"/>
                <a:gd name="connsiteY14" fmla="*/ 35618 h 93059"/>
                <a:gd name="connsiteX15" fmla="*/ 43224 w 65881"/>
                <a:gd name="connsiteY15" fmla="*/ 21095 h 93059"/>
                <a:gd name="connsiteX16" fmla="*/ 47720 w 65881"/>
                <a:gd name="connsiteY16" fmla="*/ 21801 h 93059"/>
                <a:gd name="connsiteX17" fmla="*/ 61012 w 65881"/>
                <a:gd name="connsiteY17" fmla="*/ 15033 h 93059"/>
                <a:gd name="connsiteX18" fmla="*/ 54243 w 65881"/>
                <a:gd name="connsiteY18" fmla="*/ 1741 h 93059"/>
                <a:gd name="connsiteX19" fmla="*/ 43224 w 65881"/>
                <a:gd name="connsiteY19" fmla="*/ 0 h 93059"/>
                <a:gd name="connsiteX20" fmla="*/ 7608 w 65881"/>
                <a:gd name="connsiteY20" fmla="*/ 35616 h 93059"/>
                <a:gd name="connsiteX21" fmla="*/ 8651 w 65881"/>
                <a:gd name="connsiteY21" fmla="*/ 44121 h 93059"/>
                <a:gd name="connsiteX22" fmla="*/ 0 w 65881"/>
                <a:gd name="connsiteY22" fmla="*/ 54489 h 93059"/>
                <a:gd name="connsiteX23" fmla="*/ 10545 w 65881"/>
                <a:gd name="connsiteY23" fmla="*/ 65038 h 9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81" h="93059">
                  <a:moveTo>
                    <a:pt x="10545" y="65038"/>
                  </a:moveTo>
                  <a:lnTo>
                    <a:pt x="11514" y="65038"/>
                  </a:lnTo>
                  <a:cubicBezTo>
                    <a:pt x="9744" y="68091"/>
                    <a:pt x="7256" y="71565"/>
                    <a:pt x="3757" y="75234"/>
                  </a:cubicBezTo>
                  <a:cubicBezTo>
                    <a:pt x="845" y="78289"/>
                    <a:pt x="34" y="82785"/>
                    <a:pt x="1695" y="86664"/>
                  </a:cubicBezTo>
                  <a:cubicBezTo>
                    <a:pt x="3355" y="90544"/>
                    <a:pt x="7170" y="93060"/>
                    <a:pt x="11391" y="93060"/>
                  </a:cubicBezTo>
                  <a:lnTo>
                    <a:pt x="55335" y="93060"/>
                  </a:lnTo>
                  <a:cubicBezTo>
                    <a:pt x="61159" y="93060"/>
                    <a:pt x="65881" y="88338"/>
                    <a:pt x="65881" y="82513"/>
                  </a:cubicBezTo>
                  <a:cubicBezTo>
                    <a:pt x="65881" y="76688"/>
                    <a:pt x="61159" y="71966"/>
                    <a:pt x="55335" y="71966"/>
                  </a:cubicBezTo>
                  <a:lnTo>
                    <a:pt x="31719" y="71966"/>
                  </a:lnTo>
                  <a:cubicBezTo>
                    <a:pt x="32965" y="69455"/>
                    <a:pt x="33905" y="67129"/>
                    <a:pt x="34623" y="65038"/>
                  </a:cubicBezTo>
                  <a:lnTo>
                    <a:pt x="47728" y="65038"/>
                  </a:lnTo>
                  <a:cubicBezTo>
                    <a:pt x="53553" y="65038"/>
                    <a:pt x="58275" y="60315"/>
                    <a:pt x="58275" y="54491"/>
                  </a:cubicBezTo>
                  <a:cubicBezTo>
                    <a:pt x="58275" y="48666"/>
                    <a:pt x="53553" y="43944"/>
                    <a:pt x="47728" y="43944"/>
                  </a:cubicBezTo>
                  <a:lnTo>
                    <a:pt x="31324" y="43944"/>
                  </a:lnTo>
                  <a:cubicBezTo>
                    <a:pt x="29621" y="41529"/>
                    <a:pt x="28702" y="38663"/>
                    <a:pt x="28702" y="35618"/>
                  </a:cubicBezTo>
                  <a:cubicBezTo>
                    <a:pt x="28702" y="27610"/>
                    <a:pt x="35215" y="21095"/>
                    <a:pt x="43224" y="21095"/>
                  </a:cubicBezTo>
                  <a:cubicBezTo>
                    <a:pt x="44765" y="21095"/>
                    <a:pt x="46278" y="21333"/>
                    <a:pt x="47720" y="21801"/>
                  </a:cubicBezTo>
                  <a:cubicBezTo>
                    <a:pt x="53262" y="23602"/>
                    <a:pt x="59210" y="20572"/>
                    <a:pt x="61012" y="15033"/>
                  </a:cubicBezTo>
                  <a:cubicBezTo>
                    <a:pt x="62813" y="9494"/>
                    <a:pt x="59782" y="3542"/>
                    <a:pt x="54243" y="1741"/>
                  </a:cubicBezTo>
                  <a:cubicBezTo>
                    <a:pt x="50691" y="586"/>
                    <a:pt x="46984" y="0"/>
                    <a:pt x="43224" y="0"/>
                  </a:cubicBezTo>
                  <a:cubicBezTo>
                    <a:pt x="23586" y="0"/>
                    <a:pt x="7608" y="15978"/>
                    <a:pt x="7608" y="35616"/>
                  </a:cubicBezTo>
                  <a:cubicBezTo>
                    <a:pt x="7608" y="38506"/>
                    <a:pt x="7969" y="41359"/>
                    <a:pt x="8651" y="44121"/>
                  </a:cubicBezTo>
                  <a:cubicBezTo>
                    <a:pt x="3732" y="45015"/>
                    <a:pt x="0" y="49312"/>
                    <a:pt x="0" y="54489"/>
                  </a:cubicBezTo>
                  <a:cubicBezTo>
                    <a:pt x="-1" y="60315"/>
                    <a:pt x="4721" y="65038"/>
                    <a:pt x="10545" y="650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18">
              <a:extLst>
                <a:ext uri="{FF2B5EF4-FFF2-40B4-BE49-F238E27FC236}">
                  <a16:creationId xmlns:a16="http://schemas.microsoft.com/office/drawing/2014/main" id="{97BF3EB3-99E7-4FE0-BBF8-F1D3BCAEC557}"/>
                </a:ext>
              </a:extLst>
            </p:cNvPr>
            <p:cNvSpPr/>
            <p:nvPr/>
          </p:nvSpPr>
          <p:spPr>
            <a:xfrm>
              <a:off x="7409288" y="1132735"/>
              <a:ext cx="283076" cy="269874"/>
            </a:xfrm>
            <a:custGeom>
              <a:avLst/>
              <a:gdLst>
                <a:gd name="connsiteX0" fmla="*/ 92877 w 283076"/>
                <a:gd name="connsiteY0" fmla="*/ 185760 h 269874"/>
                <a:gd name="connsiteX1" fmla="*/ 112153 w 283076"/>
                <a:gd name="connsiteY1" fmla="*/ 183732 h 269874"/>
                <a:gd name="connsiteX2" fmla="*/ 112139 w 283076"/>
                <a:gd name="connsiteY2" fmla="*/ 184403 h 269874"/>
                <a:gd name="connsiteX3" fmla="*/ 197608 w 283076"/>
                <a:gd name="connsiteY3" fmla="*/ 269875 h 269874"/>
                <a:gd name="connsiteX4" fmla="*/ 283077 w 283076"/>
                <a:gd name="connsiteY4" fmla="*/ 184403 h 269874"/>
                <a:gd name="connsiteX5" fmla="*/ 197608 w 283076"/>
                <a:gd name="connsiteY5" fmla="*/ 98931 h 269874"/>
                <a:gd name="connsiteX6" fmla="*/ 185470 w 283076"/>
                <a:gd name="connsiteY6" fmla="*/ 99793 h 269874"/>
                <a:gd name="connsiteX7" fmla="*/ 185754 w 283076"/>
                <a:gd name="connsiteY7" fmla="*/ 92880 h 269874"/>
                <a:gd name="connsiteX8" fmla="*/ 92877 w 283076"/>
                <a:gd name="connsiteY8" fmla="*/ 0 h 269874"/>
                <a:gd name="connsiteX9" fmla="*/ 0 w 283076"/>
                <a:gd name="connsiteY9" fmla="*/ 92880 h 269874"/>
                <a:gd name="connsiteX10" fmla="*/ 92877 w 283076"/>
                <a:gd name="connsiteY10" fmla="*/ 185760 h 269874"/>
                <a:gd name="connsiteX11" fmla="*/ 92877 w 283076"/>
                <a:gd name="connsiteY11" fmla="*/ 21094 h 269874"/>
                <a:gd name="connsiteX12" fmla="*/ 164661 w 283076"/>
                <a:gd name="connsiteY12" fmla="*/ 92880 h 269874"/>
                <a:gd name="connsiteX13" fmla="*/ 158295 w 283076"/>
                <a:gd name="connsiteY13" fmla="*/ 122425 h 269874"/>
                <a:gd name="connsiteX14" fmla="*/ 163555 w 283076"/>
                <a:gd name="connsiteY14" fmla="*/ 136382 h 269874"/>
                <a:gd name="connsiteX15" fmla="*/ 177512 w 283076"/>
                <a:gd name="connsiteY15" fmla="*/ 131122 h 269874"/>
                <a:gd name="connsiteX16" fmla="*/ 181010 w 283076"/>
                <a:gd name="connsiteY16" fmla="*/ 122188 h 269874"/>
                <a:gd name="connsiteX17" fmla="*/ 197608 w 283076"/>
                <a:gd name="connsiteY17" fmla="*/ 120025 h 269874"/>
                <a:gd name="connsiteX18" fmla="*/ 261983 w 283076"/>
                <a:gd name="connsiteY18" fmla="*/ 184403 h 269874"/>
                <a:gd name="connsiteX19" fmla="*/ 197608 w 283076"/>
                <a:gd name="connsiteY19" fmla="*/ 248781 h 269874"/>
                <a:gd name="connsiteX20" fmla="*/ 133232 w 283076"/>
                <a:gd name="connsiteY20" fmla="*/ 184403 h 269874"/>
                <a:gd name="connsiteX21" fmla="*/ 133743 w 283076"/>
                <a:gd name="connsiteY21" fmla="*/ 176278 h 269874"/>
                <a:gd name="connsiteX22" fmla="*/ 140449 w 283076"/>
                <a:gd name="connsiteY22" fmla="*/ 172652 h 269874"/>
                <a:gd name="connsiteX23" fmla="*/ 144094 w 283076"/>
                <a:gd name="connsiteY23" fmla="*/ 158189 h 269874"/>
                <a:gd name="connsiteX24" fmla="*/ 129631 w 283076"/>
                <a:gd name="connsiteY24" fmla="*/ 154544 h 269874"/>
                <a:gd name="connsiteX25" fmla="*/ 92877 w 283076"/>
                <a:gd name="connsiteY25" fmla="*/ 164668 h 269874"/>
                <a:gd name="connsiteX26" fmla="*/ 21094 w 283076"/>
                <a:gd name="connsiteY26" fmla="*/ 92881 h 269874"/>
                <a:gd name="connsiteX27" fmla="*/ 92877 w 283076"/>
                <a:gd name="connsiteY27" fmla="*/ 21094 h 26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3076" h="269874">
                  <a:moveTo>
                    <a:pt x="92877" y="185760"/>
                  </a:moveTo>
                  <a:cubicBezTo>
                    <a:pt x="99385" y="185760"/>
                    <a:pt x="105844" y="185068"/>
                    <a:pt x="112153" y="183732"/>
                  </a:cubicBezTo>
                  <a:cubicBezTo>
                    <a:pt x="112151" y="183956"/>
                    <a:pt x="112139" y="184179"/>
                    <a:pt x="112139" y="184403"/>
                  </a:cubicBezTo>
                  <a:cubicBezTo>
                    <a:pt x="112139" y="231532"/>
                    <a:pt x="150480" y="269875"/>
                    <a:pt x="197608" y="269875"/>
                  </a:cubicBezTo>
                  <a:cubicBezTo>
                    <a:pt x="244735" y="269875"/>
                    <a:pt x="283077" y="231532"/>
                    <a:pt x="283077" y="184403"/>
                  </a:cubicBezTo>
                  <a:cubicBezTo>
                    <a:pt x="283077" y="137274"/>
                    <a:pt x="244735" y="98931"/>
                    <a:pt x="197608" y="98931"/>
                  </a:cubicBezTo>
                  <a:cubicBezTo>
                    <a:pt x="193531" y="98931"/>
                    <a:pt x="189477" y="99224"/>
                    <a:pt x="185470" y="99793"/>
                  </a:cubicBezTo>
                  <a:cubicBezTo>
                    <a:pt x="185639" y="97501"/>
                    <a:pt x="185754" y="95200"/>
                    <a:pt x="185754" y="92880"/>
                  </a:cubicBezTo>
                  <a:cubicBezTo>
                    <a:pt x="185754" y="41666"/>
                    <a:pt x="144090" y="0"/>
                    <a:pt x="92877" y="0"/>
                  </a:cubicBezTo>
                  <a:cubicBezTo>
                    <a:pt x="41664" y="0"/>
                    <a:pt x="0" y="41666"/>
                    <a:pt x="0" y="92880"/>
                  </a:cubicBezTo>
                  <a:cubicBezTo>
                    <a:pt x="0" y="144094"/>
                    <a:pt x="41664" y="185760"/>
                    <a:pt x="92877" y="185760"/>
                  </a:cubicBezTo>
                  <a:close/>
                  <a:moveTo>
                    <a:pt x="92877" y="21094"/>
                  </a:moveTo>
                  <a:cubicBezTo>
                    <a:pt x="132459" y="21094"/>
                    <a:pt x="164661" y="53297"/>
                    <a:pt x="164661" y="92880"/>
                  </a:cubicBezTo>
                  <a:cubicBezTo>
                    <a:pt x="164661" y="103148"/>
                    <a:pt x="162519" y="113089"/>
                    <a:pt x="158295" y="122425"/>
                  </a:cubicBezTo>
                  <a:cubicBezTo>
                    <a:pt x="155893" y="127733"/>
                    <a:pt x="158248" y="133980"/>
                    <a:pt x="163555" y="136382"/>
                  </a:cubicBezTo>
                  <a:cubicBezTo>
                    <a:pt x="168864" y="138786"/>
                    <a:pt x="175112" y="136427"/>
                    <a:pt x="177512" y="131122"/>
                  </a:cubicBezTo>
                  <a:cubicBezTo>
                    <a:pt x="178840" y="128188"/>
                    <a:pt x="180001" y="125207"/>
                    <a:pt x="181010" y="122188"/>
                  </a:cubicBezTo>
                  <a:cubicBezTo>
                    <a:pt x="186397" y="120756"/>
                    <a:pt x="191970" y="120025"/>
                    <a:pt x="197608" y="120025"/>
                  </a:cubicBezTo>
                  <a:cubicBezTo>
                    <a:pt x="233104" y="120025"/>
                    <a:pt x="261983" y="148905"/>
                    <a:pt x="261983" y="184403"/>
                  </a:cubicBezTo>
                  <a:cubicBezTo>
                    <a:pt x="261983" y="219901"/>
                    <a:pt x="233104" y="248781"/>
                    <a:pt x="197608" y="248781"/>
                  </a:cubicBezTo>
                  <a:cubicBezTo>
                    <a:pt x="162111" y="248781"/>
                    <a:pt x="133232" y="219901"/>
                    <a:pt x="133232" y="184403"/>
                  </a:cubicBezTo>
                  <a:cubicBezTo>
                    <a:pt x="133232" y="181685"/>
                    <a:pt x="133405" y="178962"/>
                    <a:pt x="133743" y="176278"/>
                  </a:cubicBezTo>
                  <a:cubicBezTo>
                    <a:pt x="136021" y="175160"/>
                    <a:pt x="138263" y="173959"/>
                    <a:pt x="140449" y="172652"/>
                  </a:cubicBezTo>
                  <a:cubicBezTo>
                    <a:pt x="145450" y="169664"/>
                    <a:pt x="147081" y="163190"/>
                    <a:pt x="144094" y="158189"/>
                  </a:cubicBezTo>
                  <a:cubicBezTo>
                    <a:pt x="141106" y="153188"/>
                    <a:pt x="134632" y="151559"/>
                    <a:pt x="129631" y="154544"/>
                  </a:cubicBezTo>
                  <a:cubicBezTo>
                    <a:pt x="118547" y="161166"/>
                    <a:pt x="105839" y="164668"/>
                    <a:pt x="92877" y="164668"/>
                  </a:cubicBezTo>
                  <a:cubicBezTo>
                    <a:pt x="53295" y="164668"/>
                    <a:pt x="21094" y="132465"/>
                    <a:pt x="21094" y="92881"/>
                  </a:cubicBezTo>
                  <a:cubicBezTo>
                    <a:pt x="21094" y="53298"/>
                    <a:pt x="53295" y="21094"/>
                    <a:pt x="9287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任意多边形: 形状 19">
              <a:extLst>
                <a:ext uri="{FF2B5EF4-FFF2-40B4-BE49-F238E27FC236}">
                  <a16:creationId xmlns:a16="http://schemas.microsoft.com/office/drawing/2014/main" id="{FDB2DA55-CB4B-47E2-8D37-3D87E89E69DD}"/>
                </a:ext>
              </a:extLst>
            </p:cNvPr>
            <p:cNvSpPr/>
            <p:nvPr/>
          </p:nvSpPr>
          <p:spPr>
            <a:xfrm>
              <a:off x="7468022" y="1169782"/>
              <a:ext cx="68773" cy="111675"/>
            </a:xfrm>
            <a:custGeom>
              <a:avLst/>
              <a:gdLst>
                <a:gd name="connsiteX0" fmla="*/ 23597 w 68773"/>
                <a:gd name="connsiteY0" fmla="*/ 98858 h 111675"/>
                <a:gd name="connsiteX1" fmla="*/ 23597 w 68773"/>
                <a:gd name="connsiteY1" fmla="*/ 101129 h 111675"/>
                <a:gd name="connsiteX2" fmla="*/ 34143 w 68773"/>
                <a:gd name="connsiteY2" fmla="*/ 111676 h 111675"/>
                <a:gd name="connsiteX3" fmla="*/ 44690 w 68773"/>
                <a:gd name="connsiteY3" fmla="*/ 101129 h 111675"/>
                <a:gd name="connsiteX4" fmla="*/ 44690 w 68773"/>
                <a:gd name="connsiteY4" fmla="*/ 98848 h 111675"/>
                <a:gd name="connsiteX5" fmla="*/ 68774 w 68773"/>
                <a:gd name="connsiteY5" fmla="*/ 70923 h 111675"/>
                <a:gd name="connsiteX6" fmla="*/ 37620 w 68773"/>
                <a:gd name="connsiteY6" fmla="*/ 41775 h 111675"/>
                <a:gd name="connsiteX7" fmla="*/ 25352 w 68773"/>
                <a:gd name="connsiteY7" fmla="*/ 37339 h 111675"/>
                <a:gd name="connsiteX8" fmla="*/ 25339 w 68773"/>
                <a:gd name="connsiteY8" fmla="*/ 37066 h 111675"/>
                <a:gd name="connsiteX9" fmla="*/ 34143 w 68773"/>
                <a:gd name="connsiteY9" fmla="*/ 32528 h 111675"/>
                <a:gd name="connsiteX10" fmla="*/ 42221 w 68773"/>
                <a:gd name="connsiteY10" fmla="*/ 35540 h 111675"/>
                <a:gd name="connsiteX11" fmla="*/ 57099 w 68773"/>
                <a:gd name="connsiteY11" fmla="*/ 36600 h 111675"/>
                <a:gd name="connsiteX12" fmla="*/ 58159 w 68773"/>
                <a:gd name="connsiteY12" fmla="*/ 21722 h 111675"/>
                <a:gd name="connsiteX13" fmla="*/ 44690 w 68773"/>
                <a:gd name="connsiteY13" fmla="*/ 13081 h 111675"/>
                <a:gd name="connsiteX14" fmla="*/ 44690 w 68773"/>
                <a:gd name="connsiteY14" fmla="*/ 10547 h 111675"/>
                <a:gd name="connsiteX15" fmla="*/ 34143 w 68773"/>
                <a:gd name="connsiteY15" fmla="*/ 0 h 111675"/>
                <a:gd name="connsiteX16" fmla="*/ 23597 w 68773"/>
                <a:gd name="connsiteY16" fmla="*/ 10547 h 111675"/>
                <a:gd name="connsiteX17" fmla="*/ 23597 w 68773"/>
                <a:gd name="connsiteY17" fmla="*/ 13112 h 111675"/>
                <a:gd name="connsiteX18" fmla="*/ 4245 w 68773"/>
                <a:gd name="connsiteY18" fmla="*/ 37065 h 111675"/>
                <a:gd name="connsiteX19" fmla="*/ 32279 w 68773"/>
                <a:gd name="connsiteY19" fmla="*/ 62180 h 111675"/>
                <a:gd name="connsiteX20" fmla="*/ 47680 w 68773"/>
                <a:gd name="connsiteY20" fmla="*/ 70921 h 111675"/>
                <a:gd name="connsiteX21" fmla="*/ 34143 w 68773"/>
                <a:gd name="connsiteY21" fmla="*/ 79148 h 111675"/>
                <a:gd name="connsiteX22" fmla="*/ 20750 w 68773"/>
                <a:gd name="connsiteY22" fmla="*/ 72027 h 111675"/>
                <a:gd name="connsiteX23" fmla="*/ 7870 w 68773"/>
                <a:gd name="connsiteY23" fmla="*/ 64505 h 111675"/>
                <a:gd name="connsiteX24" fmla="*/ 348 w 68773"/>
                <a:gd name="connsiteY24" fmla="*/ 77385 h 111675"/>
                <a:gd name="connsiteX25" fmla="*/ 23597 w 68773"/>
                <a:gd name="connsiteY25" fmla="*/ 98858 h 11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73" h="111675">
                  <a:moveTo>
                    <a:pt x="23597" y="98858"/>
                  </a:moveTo>
                  <a:lnTo>
                    <a:pt x="23597" y="101129"/>
                  </a:lnTo>
                  <a:cubicBezTo>
                    <a:pt x="23597" y="106954"/>
                    <a:pt x="28319" y="111676"/>
                    <a:pt x="34143" y="111676"/>
                  </a:cubicBezTo>
                  <a:cubicBezTo>
                    <a:pt x="39968" y="111676"/>
                    <a:pt x="44690" y="106954"/>
                    <a:pt x="44690" y="101129"/>
                  </a:cubicBezTo>
                  <a:lnTo>
                    <a:pt x="44690" y="98848"/>
                  </a:lnTo>
                  <a:cubicBezTo>
                    <a:pt x="58643" y="95061"/>
                    <a:pt x="68774" y="83977"/>
                    <a:pt x="68774" y="70923"/>
                  </a:cubicBezTo>
                  <a:cubicBezTo>
                    <a:pt x="68774" y="49929"/>
                    <a:pt x="49272" y="44824"/>
                    <a:pt x="37620" y="41775"/>
                  </a:cubicBezTo>
                  <a:cubicBezTo>
                    <a:pt x="33544" y="40708"/>
                    <a:pt x="26772" y="38936"/>
                    <a:pt x="25352" y="37339"/>
                  </a:cubicBezTo>
                  <a:cubicBezTo>
                    <a:pt x="25344" y="37280"/>
                    <a:pt x="25339" y="37190"/>
                    <a:pt x="25339" y="37066"/>
                  </a:cubicBezTo>
                  <a:cubicBezTo>
                    <a:pt x="25339" y="35466"/>
                    <a:pt x="28682" y="32528"/>
                    <a:pt x="34143" y="32528"/>
                  </a:cubicBezTo>
                  <a:cubicBezTo>
                    <a:pt x="38179" y="32528"/>
                    <a:pt x="41017" y="34151"/>
                    <a:pt x="42221" y="35540"/>
                  </a:cubicBezTo>
                  <a:cubicBezTo>
                    <a:pt x="46036" y="39942"/>
                    <a:pt x="52696" y="40417"/>
                    <a:pt x="57099" y="36600"/>
                  </a:cubicBezTo>
                  <a:cubicBezTo>
                    <a:pt x="61501" y="32785"/>
                    <a:pt x="61976" y="26124"/>
                    <a:pt x="58159" y="21722"/>
                  </a:cubicBezTo>
                  <a:cubicBezTo>
                    <a:pt x="54727" y="17762"/>
                    <a:pt x="50009" y="14790"/>
                    <a:pt x="44690" y="13081"/>
                  </a:cubicBezTo>
                  <a:lnTo>
                    <a:pt x="44690" y="10547"/>
                  </a:lnTo>
                  <a:cubicBezTo>
                    <a:pt x="44690" y="4722"/>
                    <a:pt x="39968" y="0"/>
                    <a:pt x="34143" y="0"/>
                  </a:cubicBezTo>
                  <a:cubicBezTo>
                    <a:pt x="28319" y="0"/>
                    <a:pt x="23597" y="4722"/>
                    <a:pt x="23597" y="10547"/>
                  </a:cubicBezTo>
                  <a:lnTo>
                    <a:pt x="23597" y="13112"/>
                  </a:lnTo>
                  <a:cubicBezTo>
                    <a:pt x="12307" y="16778"/>
                    <a:pt x="4245" y="26118"/>
                    <a:pt x="4245" y="37065"/>
                  </a:cubicBezTo>
                  <a:cubicBezTo>
                    <a:pt x="4245" y="54844"/>
                    <a:pt x="21116" y="59259"/>
                    <a:pt x="32279" y="62180"/>
                  </a:cubicBezTo>
                  <a:cubicBezTo>
                    <a:pt x="45555" y="65655"/>
                    <a:pt x="47680" y="67330"/>
                    <a:pt x="47680" y="70921"/>
                  </a:cubicBezTo>
                  <a:cubicBezTo>
                    <a:pt x="47680" y="74804"/>
                    <a:pt x="41890" y="79148"/>
                    <a:pt x="34143" y="79148"/>
                  </a:cubicBezTo>
                  <a:cubicBezTo>
                    <a:pt x="26931" y="79148"/>
                    <a:pt x="21669" y="75527"/>
                    <a:pt x="20750" y="72027"/>
                  </a:cubicBezTo>
                  <a:cubicBezTo>
                    <a:pt x="19271" y="66392"/>
                    <a:pt x="13501" y="63022"/>
                    <a:pt x="7870" y="64505"/>
                  </a:cubicBezTo>
                  <a:cubicBezTo>
                    <a:pt x="2237" y="65984"/>
                    <a:pt x="-1131" y="71750"/>
                    <a:pt x="348" y="77385"/>
                  </a:cubicBezTo>
                  <a:cubicBezTo>
                    <a:pt x="3089" y="87822"/>
                    <a:pt x="12074" y="95795"/>
                    <a:pt x="23597" y="9885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任意多边形: 形状 20">
              <a:extLst>
                <a:ext uri="{FF2B5EF4-FFF2-40B4-BE49-F238E27FC236}">
                  <a16:creationId xmlns:a16="http://schemas.microsoft.com/office/drawing/2014/main" id="{A0454D37-9930-4DF1-8D43-9AE6C26D2A66}"/>
                </a:ext>
              </a:extLst>
            </p:cNvPr>
            <p:cNvSpPr/>
            <p:nvPr/>
          </p:nvSpPr>
          <p:spPr>
            <a:xfrm>
              <a:off x="7631834" y="1152375"/>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21">
              <a:extLst>
                <a:ext uri="{FF2B5EF4-FFF2-40B4-BE49-F238E27FC236}">
                  <a16:creationId xmlns:a16="http://schemas.microsoft.com/office/drawing/2014/main" id="{E477264E-F91E-4C56-95C7-E4497A91CFBE}"/>
                </a:ext>
              </a:extLst>
            </p:cNvPr>
            <p:cNvSpPr/>
            <p:nvPr/>
          </p:nvSpPr>
          <p:spPr>
            <a:xfrm>
              <a:off x="7631834" y="1191292"/>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22">
              <a:extLst>
                <a:ext uri="{FF2B5EF4-FFF2-40B4-BE49-F238E27FC236}">
                  <a16:creationId xmlns:a16="http://schemas.microsoft.com/office/drawing/2014/main" id="{085CDD1C-DEB5-45D1-8B3D-9013837E6B4A}"/>
                </a:ext>
              </a:extLst>
            </p:cNvPr>
            <p:cNvSpPr/>
            <p:nvPr/>
          </p:nvSpPr>
          <p:spPr>
            <a:xfrm>
              <a:off x="7702147" y="1230207"/>
              <a:ext cx="97848" cy="21093"/>
            </a:xfrm>
            <a:custGeom>
              <a:avLst/>
              <a:gdLst>
                <a:gd name="connsiteX0" fmla="*/ 97848 w 97848"/>
                <a:gd name="connsiteY0" fmla="*/ 10547 h 21093"/>
                <a:gd name="connsiteX1" fmla="*/ 87301 w 97848"/>
                <a:gd name="connsiteY1" fmla="*/ 0 h 21093"/>
                <a:gd name="connsiteX2" fmla="*/ 10547 w 97848"/>
                <a:gd name="connsiteY2" fmla="*/ 0 h 21093"/>
                <a:gd name="connsiteX3" fmla="*/ 0 w 97848"/>
                <a:gd name="connsiteY3" fmla="*/ 10547 h 21093"/>
                <a:gd name="connsiteX4" fmla="*/ 10547 w 97848"/>
                <a:gd name="connsiteY4" fmla="*/ 21094 h 21093"/>
                <a:gd name="connsiteX5" fmla="*/ 87301 w 97848"/>
                <a:gd name="connsiteY5" fmla="*/ 21094 h 21093"/>
                <a:gd name="connsiteX6" fmla="*/ 97848 w 97848"/>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48" h="21093">
                  <a:moveTo>
                    <a:pt x="97848" y="10547"/>
                  </a:moveTo>
                  <a:cubicBezTo>
                    <a:pt x="97848" y="4722"/>
                    <a:pt x="93126" y="0"/>
                    <a:pt x="87301" y="0"/>
                  </a:cubicBezTo>
                  <a:lnTo>
                    <a:pt x="10547" y="0"/>
                  </a:lnTo>
                  <a:cubicBezTo>
                    <a:pt x="4722" y="0"/>
                    <a:pt x="0" y="4722"/>
                    <a:pt x="0" y="10547"/>
                  </a:cubicBezTo>
                  <a:cubicBezTo>
                    <a:pt x="0" y="16372"/>
                    <a:pt x="4722" y="21094"/>
                    <a:pt x="10547" y="21094"/>
                  </a:cubicBezTo>
                  <a:lnTo>
                    <a:pt x="87301" y="21094"/>
                  </a:lnTo>
                  <a:cubicBezTo>
                    <a:pt x="93126" y="21094"/>
                    <a:pt x="97848" y="16372"/>
                    <a:pt x="97848"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任意多边形: 形状 23">
              <a:extLst>
                <a:ext uri="{FF2B5EF4-FFF2-40B4-BE49-F238E27FC236}">
                  <a16:creationId xmlns:a16="http://schemas.microsoft.com/office/drawing/2014/main" id="{7C17DCE8-221B-4120-B9E3-103318BACF26}"/>
                </a:ext>
              </a:extLst>
            </p:cNvPr>
            <p:cNvSpPr/>
            <p:nvPr/>
          </p:nvSpPr>
          <p:spPr>
            <a:xfrm>
              <a:off x="7424572" y="1434047"/>
              <a:ext cx="347300" cy="21093"/>
            </a:xfrm>
            <a:custGeom>
              <a:avLst/>
              <a:gdLst>
                <a:gd name="connsiteX0" fmla="*/ 10547 w 347300"/>
                <a:gd name="connsiteY0" fmla="*/ 21094 h 21093"/>
                <a:gd name="connsiteX1" fmla="*/ 336753 w 347300"/>
                <a:gd name="connsiteY1" fmla="*/ 21094 h 21093"/>
                <a:gd name="connsiteX2" fmla="*/ 347300 w 347300"/>
                <a:gd name="connsiteY2" fmla="*/ 10547 h 21093"/>
                <a:gd name="connsiteX3" fmla="*/ 336753 w 347300"/>
                <a:gd name="connsiteY3" fmla="*/ 0 h 21093"/>
                <a:gd name="connsiteX4" fmla="*/ 10547 w 347300"/>
                <a:gd name="connsiteY4" fmla="*/ 0 h 21093"/>
                <a:gd name="connsiteX5" fmla="*/ 0 w 347300"/>
                <a:gd name="connsiteY5" fmla="*/ 10547 h 21093"/>
                <a:gd name="connsiteX6" fmla="*/ 10547 w 34730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300" h="21093">
                  <a:moveTo>
                    <a:pt x="10547" y="21094"/>
                  </a:moveTo>
                  <a:lnTo>
                    <a:pt x="336753" y="21094"/>
                  </a:lnTo>
                  <a:cubicBezTo>
                    <a:pt x="342578" y="21094"/>
                    <a:pt x="347300" y="16372"/>
                    <a:pt x="347300" y="10547"/>
                  </a:cubicBezTo>
                  <a:cubicBezTo>
                    <a:pt x="347300" y="4722"/>
                    <a:pt x="342578" y="0"/>
                    <a:pt x="33675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24">
              <a:extLst>
                <a:ext uri="{FF2B5EF4-FFF2-40B4-BE49-F238E27FC236}">
                  <a16:creationId xmlns:a16="http://schemas.microsoft.com/office/drawing/2014/main" id="{A9151CAA-A7B6-432F-A7AA-D3D62E396593}"/>
                </a:ext>
              </a:extLst>
            </p:cNvPr>
            <p:cNvSpPr/>
            <p:nvPr/>
          </p:nvSpPr>
          <p:spPr>
            <a:xfrm>
              <a:off x="7431604" y="1473605"/>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25">
              <a:extLst>
                <a:ext uri="{FF2B5EF4-FFF2-40B4-BE49-F238E27FC236}">
                  <a16:creationId xmlns:a16="http://schemas.microsoft.com/office/drawing/2014/main" id="{51FE22C6-CCD4-46CC-8EC5-8F55B79DF84B}"/>
                </a:ext>
              </a:extLst>
            </p:cNvPr>
            <p:cNvSpPr/>
            <p:nvPr/>
          </p:nvSpPr>
          <p:spPr>
            <a:xfrm>
              <a:off x="7445666" y="1513161"/>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任意多边形: 形状 26">
              <a:extLst>
                <a:ext uri="{FF2B5EF4-FFF2-40B4-BE49-F238E27FC236}">
                  <a16:creationId xmlns:a16="http://schemas.microsoft.com/office/drawing/2014/main" id="{A64D0213-ACAF-415A-8CA1-EAFE81F733AD}"/>
                </a:ext>
              </a:extLst>
            </p:cNvPr>
            <p:cNvSpPr/>
            <p:nvPr/>
          </p:nvSpPr>
          <p:spPr>
            <a:xfrm>
              <a:off x="7456259" y="1337317"/>
              <a:ext cx="50560" cy="50560"/>
            </a:xfrm>
            <a:custGeom>
              <a:avLst/>
              <a:gdLst>
                <a:gd name="connsiteX0" fmla="*/ 25280 w 50560"/>
                <a:gd name="connsiteY0" fmla="*/ 50560 h 50560"/>
                <a:gd name="connsiteX1" fmla="*/ 35827 w 50560"/>
                <a:gd name="connsiteY1" fmla="*/ 40013 h 50560"/>
                <a:gd name="connsiteX2" fmla="*/ 35827 w 50560"/>
                <a:gd name="connsiteY2" fmla="*/ 35827 h 50560"/>
                <a:gd name="connsiteX3" fmla="*/ 40013 w 50560"/>
                <a:gd name="connsiteY3" fmla="*/ 35827 h 50560"/>
                <a:gd name="connsiteX4" fmla="*/ 50560 w 50560"/>
                <a:gd name="connsiteY4" fmla="*/ 25280 h 50560"/>
                <a:gd name="connsiteX5" fmla="*/ 40013 w 50560"/>
                <a:gd name="connsiteY5" fmla="*/ 14733 h 50560"/>
                <a:gd name="connsiteX6" fmla="*/ 35827 w 50560"/>
                <a:gd name="connsiteY6" fmla="*/ 14733 h 50560"/>
                <a:gd name="connsiteX7" fmla="*/ 35827 w 50560"/>
                <a:gd name="connsiteY7" fmla="*/ 10547 h 50560"/>
                <a:gd name="connsiteX8" fmla="*/ 25280 w 50560"/>
                <a:gd name="connsiteY8" fmla="*/ 0 h 50560"/>
                <a:gd name="connsiteX9" fmla="*/ 14733 w 50560"/>
                <a:gd name="connsiteY9" fmla="*/ 10547 h 50560"/>
                <a:gd name="connsiteX10" fmla="*/ 14733 w 50560"/>
                <a:gd name="connsiteY10" fmla="*/ 14733 h 50560"/>
                <a:gd name="connsiteX11" fmla="*/ 10547 w 50560"/>
                <a:gd name="connsiteY11" fmla="*/ 14733 h 50560"/>
                <a:gd name="connsiteX12" fmla="*/ 0 w 50560"/>
                <a:gd name="connsiteY12" fmla="*/ 25280 h 50560"/>
                <a:gd name="connsiteX13" fmla="*/ 10547 w 50560"/>
                <a:gd name="connsiteY13" fmla="*/ 35827 h 50560"/>
                <a:gd name="connsiteX14" fmla="*/ 14733 w 50560"/>
                <a:gd name="connsiteY14" fmla="*/ 35827 h 50560"/>
                <a:gd name="connsiteX15" fmla="*/ 14733 w 50560"/>
                <a:gd name="connsiteY15" fmla="*/ 40013 h 50560"/>
                <a:gd name="connsiteX16" fmla="*/ 25280 w 50560"/>
                <a:gd name="connsiteY16" fmla="*/ 50560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25280" y="50560"/>
                  </a:moveTo>
                  <a:cubicBezTo>
                    <a:pt x="31105" y="50560"/>
                    <a:pt x="35827" y="45838"/>
                    <a:pt x="35827" y="40013"/>
                  </a:cubicBezTo>
                  <a:lnTo>
                    <a:pt x="35827" y="35827"/>
                  </a:lnTo>
                  <a:lnTo>
                    <a:pt x="40013" y="35827"/>
                  </a:lnTo>
                  <a:cubicBezTo>
                    <a:pt x="45838" y="35827"/>
                    <a:pt x="50560" y="31105"/>
                    <a:pt x="50560" y="25280"/>
                  </a:cubicBezTo>
                  <a:cubicBezTo>
                    <a:pt x="50560" y="19455"/>
                    <a:pt x="45838" y="14733"/>
                    <a:pt x="40013" y="14733"/>
                  </a:cubicBezTo>
                  <a:lnTo>
                    <a:pt x="35827" y="14733"/>
                  </a:lnTo>
                  <a:lnTo>
                    <a:pt x="35827" y="10547"/>
                  </a:lnTo>
                  <a:cubicBezTo>
                    <a:pt x="35827" y="4722"/>
                    <a:pt x="31105" y="0"/>
                    <a:pt x="25280" y="0"/>
                  </a:cubicBezTo>
                  <a:cubicBezTo>
                    <a:pt x="19455" y="0"/>
                    <a:pt x="14733" y="4722"/>
                    <a:pt x="14733" y="10547"/>
                  </a:cubicBezTo>
                  <a:lnTo>
                    <a:pt x="14733" y="14733"/>
                  </a:lnTo>
                  <a:lnTo>
                    <a:pt x="10547" y="14733"/>
                  </a:lnTo>
                  <a:cubicBezTo>
                    <a:pt x="4722" y="14733"/>
                    <a:pt x="0" y="19455"/>
                    <a:pt x="0" y="25280"/>
                  </a:cubicBezTo>
                  <a:cubicBezTo>
                    <a:pt x="0" y="31105"/>
                    <a:pt x="4722" y="35827"/>
                    <a:pt x="10547" y="35827"/>
                  </a:cubicBezTo>
                  <a:lnTo>
                    <a:pt x="14733" y="35827"/>
                  </a:lnTo>
                  <a:lnTo>
                    <a:pt x="14733" y="40013"/>
                  </a:lnTo>
                  <a:cubicBezTo>
                    <a:pt x="14733" y="45838"/>
                    <a:pt x="19455" y="50560"/>
                    <a:pt x="25280" y="505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形状 27">
              <a:extLst>
                <a:ext uri="{FF2B5EF4-FFF2-40B4-BE49-F238E27FC236}">
                  <a16:creationId xmlns:a16="http://schemas.microsoft.com/office/drawing/2014/main" id="{7F71A94F-C61E-4AC4-A879-BA8C4CA9156C}"/>
                </a:ext>
              </a:extLst>
            </p:cNvPr>
            <p:cNvSpPr/>
            <p:nvPr/>
          </p:nvSpPr>
          <p:spPr>
            <a:xfrm>
              <a:off x="7702147" y="1381516"/>
              <a:ext cx="59471" cy="21093"/>
            </a:xfrm>
            <a:custGeom>
              <a:avLst/>
              <a:gdLst>
                <a:gd name="connsiteX0" fmla="*/ 10547 w 59471"/>
                <a:gd name="connsiteY0" fmla="*/ 0 h 21093"/>
                <a:gd name="connsiteX1" fmla="*/ 0 w 59471"/>
                <a:gd name="connsiteY1" fmla="*/ 10547 h 21093"/>
                <a:gd name="connsiteX2" fmla="*/ 10547 w 59471"/>
                <a:gd name="connsiteY2" fmla="*/ 21094 h 21093"/>
                <a:gd name="connsiteX3" fmla="*/ 48925 w 59471"/>
                <a:gd name="connsiteY3" fmla="*/ 21094 h 21093"/>
                <a:gd name="connsiteX4" fmla="*/ 59472 w 59471"/>
                <a:gd name="connsiteY4" fmla="*/ 10547 h 21093"/>
                <a:gd name="connsiteX5" fmla="*/ 48925 w 59471"/>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71" h="21093">
                  <a:moveTo>
                    <a:pt x="10547" y="0"/>
                  </a:moveTo>
                  <a:cubicBezTo>
                    <a:pt x="4722" y="0"/>
                    <a:pt x="0" y="4722"/>
                    <a:pt x="0" y="10547"/>
                  </a:cubicBezTo>
                  <a:cubicBezTo>
                    <a:pt x="0" y="16372"/>
                    <a:pt x="4722" y="21094"/>
                    <a:pt x="10547" y="21094"/>
                  </a:cubicBezTo>
                  <a:lnTo>
                    <a:pt x="48925" y="21094"/>
                  </a:lnTo>
                  <a:cubicBezTo>
                    <a:pt x="54750" y="21094"/>
                    <a:pt x="59472" y="16372"/>
                    <a:pt x="59472" y="10547"/>
                  </a:cubicBezTo>
                  <a:cubicBezTo>
                    <a:pt x="59472" y="4722"/>
                    <a:pt x="54750" y="0"/>
                    <a:pt x="4892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92014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6748934-5301-4F27-8621-FFA2397A73C7}"/>
              </a:ext>
            </a:extLst>
          </p:cNvPr>
          <p:cNvSpPr txBox="1"/>
          <p:nvPr/>
        </p:nvSpPr>
        <p:spPr>
          <a:xfrm>
            <a:off x="1694479" y="2991664"/>
            <a:ext cx="1326004" cy="1323439"/>
          </a:xfrm>
          <a:prstGeom prst="rect">
            <a:avLst/>
          </a:prstGeom>
          <a:noFill/>
        </p:spPr>
        <p:txBody>
          <a:bodyPr wrap="none" rtlCol="0">
            <a:noAutofit/>
          </a:bodyPr>
          <a:lstStyle/>
          <a:p>
            <a:pPr algn="r"/>
            <a:r>
              <a:rPr kumimoji="1" lang="en-US" altLang="zh-CN" sz="8000" dirty="0">
                <a:solidFill>
                  <a:schemeClr val="bg1"/>
                </a:solidFill>
                <a:latin typeface="+mj-lt"/>
                <a:ea typeface="微软雅黑" panose="020B0503020204020204" pitchFamily="34" charset="-122"/>
                <a:sym typeface="微软雅黑" panose="020B0503020204020204" pitchFamily="34" charset="-122"/>
              </a:rPr>
              <a:t>03</a:t>
            </a:r>
            <a:endParaRPr kumimoji="1" lang="zh-CN" altLang="en-US" sz="8000" dirty="0">
              <a:solidFill>
                <a:schemeClr val="bg1"/>
              </a:solidFill>
              <a:latin typeface="+mj-lt"/>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5D1E4448-4D07-4E14-B861-ADF3BA8BE36B}"/>
              </a:ext>
            </a:extLst>
          </p:cNvPr>
          <p:cNvSpPr txBox="1"/>
          <p:nvPr/>
        </p:nvSpPr>
        <p:spPr>
          <a:xfrm>
            <a:off x="3044252" y="3366634"/>
            <a:ext cx="3570208" cy="769441"/>
          </a:xfrm>
          <a:prstGeom prst="rect">
            <a:avLst/>
          </a:prstGeom>
          <a:noFill/>
        </p:spPr>
        <p:txBody>
          <a:bodyPr wrap="none" rtlCol="0">
            <a:noAutofit/>
          </a:bodyPr>
          <a:lstStyle/>
          <a:p>
            <a:r>
              <a:rPr kumimoji="1" lang="zh-CN" altLang="en-US" sz="4400" b="1" dirty="0">
                <a:gradFill>
                  <a:gsLst>
                    <a:gs pos="0">
                      <a:schemeClr val="accent1"/>
                    </a:gs>
                    <a:gs pos="100000">
                      <a:schemeClr val="accent2"/>
                    </a:gs>
                  </a:gsLst>
                  <a:lin ang="10800000" scaled="1"/>
                </a:gradFill>
                <a:latin typeface="+mj-ea"/>
                <a:ea typeface="+mj-ea"/>
                <a:sym typeface="微软雅黑" panose="020B0503020204020204" pitchFamily="34" charset="-122"/>
              </a:rPr>
              <a:t>项目产品简介</a:t>
            </a:r>
          </a:p>
        </p:txBody>
      </p:sp>
      <p:sp>
        <p:nvSpPr>
          <p:cNvPr id="37" name="文本框 36">
            <a:extLst>
              <a:ext uri="{FF2B5EF4-FFF2-40B4-BE49-F238E27FC236}">
                <a16:creationId xmlns:a16="http://schemas.microsoft.com/office/drawing/2014/main" id="{BBCF9D72-9B43-4992-A87F-80117F1023A5}"/>
              </a:ext>
            </a:extLst>
          </p:cNvPr>
          <p:cNvSpPr txBox="1"/>
          <p:nvPr/>
        </p:nvSpPr>
        <p:spPr>
          <a:xfrm>
            <a:off x="3101787" y="2743322"/>
            <a:ext cx="1975407" cy="623312"/>
          </a:xfrm>
          <a:prstGeom prst="rect">
            <a:avLst/>
          </a:prstGeom>
          <a:noFill/>
        </p:spPr>
        <p:txBody>
          <a:bodyPr wrap="square" rtlCol="0">
            <a:noAutofit/>
          </a:bodyPr>
          <a:lstStyle/>
          <a:p>
            <a:pPr>
              <a:lnSpc>
                <a:spcPct val="130000"/>
              </a:lnSpc>
            </a:pPr>
            <a:r>
              <a:rPr kumimoji="1" lang="en-US" altLang="zh-CN" sz="1400" dirty="0">
                <a:solidFill>
                  <a:schemeClr val="bg1"/>
                </a:solidFill>
                <a:latin typeface="+mj-lt"/>
                <a:ea typeface="微软雅黑" panose="020B0503020204020204" pitchFamily="34" charset="-122"/>
                <a:sym typeface="微软雅黑" panose="020B0503020204020204" pitchFamily="34" charset="-122"/>
              </a:rPr>
              <a:t>PLEASE ENTER YOUR TITLE</a:t>
            </a:r>
          </a:p>
        </p:txBody>
      </p:sp>
    </p:spTree>
    <p:extLst>
      <p:ext uri="{BB962C8B-B14F-4D97-AF65-F5344CB8AC3E}">
        <p14:creationId xmlns:p14="http://schemas.microsoft.com/office/powerpoint/2010/main" val="3951152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项目产品简介</a:t>
            </a:r>
          </a:p>
        </p:txBody>
      </p:sp>
      <p:cxnSp>
        <p:nvCxnSpPr>
          <p:cNvPr id="21" name="Straight Connector 7">
            <a:extLst>
              <a:ext uri="{FF2B5EF4-FFF2-40B4-BE49-F238E27FC236}">
                <a16:creationId xmlns:a16="http://schemas.microsoft.com/office/drawing/2014/main" id="{D996372D-D0B2-4611-8229-7CFD030E312A}"/>
              </a:ext>
            </a:extLst>
          </p:cNvPr>
          <p:cNvCxnSpPr>
            <a:cxnSpLocks/>
          </p:cNvCxnSpPr>
          <p:nvPr/>
        </p:nvCxnSpPr>
        <p:spPr>
          <a:xfrm>
            <a:off x="4054207" y="3429000"/>
            <a:ext cx="8137793"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2" name="Rectangle 2">
            <a:extLst>
              <a:ext uri="{FF2B5EF4-FFF2-40B4-BE49-F238E27FC236}">
                <a16:creationId xmlns:a16="http://schemas.microsoft.com/office/drawing/2014/main" id="{07869D92-088D-4E37-A808-D7716CEDBA0F}"/>
              </a:ext>
            </a:extLst>
          </p:cNvPr>
          <p:cNvSpPr/>
          <p:nvPr/>
        </p:nvSpPr>
        <p:spPr>
          <a:xfrm>
            <a:off x="1790700" y="2209567"/>
            <a:ext cx="2263507" cy="3091096"/>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Shape 3598">
            <a:extLst>
              <a:ext uri="{FF2B5EF4-FFF2-40B4-BE49-F238E27FC236}">
                <a16:creationId xmlns:a16="http://schemas.microsoft.com/office/drawing/2014/main" id="{A1DA3227-3381-410D-BF42-50286F5DCF23}"/>
              </a:ext>
            </a:extLst>
          </p:cNvPr>
          <p:cNvSpPr/>
          <p:nvPr/>
        </p:nvSpPr>
        <p:spPr>
          <a:xfrm>
            <a:off x="2649066" y="2487090"/>
            <a:ext cx="546772" cy="5467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100" tIns="38100" rIns="38100" bIns="38100" anchor="ct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a:extLst>
              <a:ext uri="{FF2B5EF4-FFF2-40B4-BE49-F238E27FC236}">
                <a16:creationId xmlns:a16="http://schemas.microsoft.com/office/drawing/2014/main" id="{F3475E00-180F-4844-9D7C-1F12CE2740E7}"/>
              </a:ext>
            </a:extLst>
          </p:cNvPr>
          <p:cNvSpPr txBox="1"/>
          <p:nvPr/>
        </p:nvSpPr>
        <p:spPr>
          <a:xfrm>
            <a:off x="2095644" y="3572817"/>
            <a:ext cx="1653618" cy="1165695"/>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挽留和吸引对价格最敏感的客户；同时也为应对国金证券“佣金宝”产品 的竞争</a:t>
            </a:r>
          </a:p>
        </p:txBody>
      </p:sp>
      <p:sp>
        <p:nvSpPr>
          <p:cNvPr id="25" name="文本框 24">
            <a:extLst>
              <a:ext uri="{FF2B5EF4-FFF2-40B4-BE49-F238E27FC236}">
                <a16:creationId xmlns:a16="http://schemas.microsoft.com/office/drawing/2014/main" id="{3266B6DB-60AF-41C3-B377-CB6A0DF9B6DA}"/>
              </a:ext>
            </a:extLst>
          </p:cNvPr>
          <p:cNvSpPr txBox="1"/>
          <p:nvPr/>
        </p:nvSpPr>
        <p:spPr>
          <a:xfrm>
            <a:off x="2345372" y="3232119"/>
            <a:ext cx="1154163"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金跑道服务</a:t>
            </a:r>
          </a:p>
        </p:txBody>
      </p:sp>
      <p:sp>
        <p:nvSpPr>
          <p:cNvPr id="26" name="Shape 3927">
            <a:extLst>
              <a:ext uri="{FF2B5EF4-FFF2-40B4-BE49-F238E27FC236}">
                <a16:creationId xmlns:a16="http://schemas.microsoft.com/office/drawing/2014/main" id="{20D15472-4C80-4170-B94E-289F31AADBE2}"/>
              </a:ext>
            </a:extLst>
          </p:cNvPr>
          <p:cNvSpPr/>
          <p:nvPr/>
        </p:nvSpPr>
        <p:spPr>
          <a:xfrm>
            <a:off x="5433443" y="3508514"/>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26">
            <a:extLst>
              <a:ext uri="{FF2B5EF4-FFF2-40B4-BE49-F238E27FC236}">
                <a16:creationId xmlns:a16="http://schemas.microsoft.com/office/drawing/2014/main" id="{2A03F170-0328-496D-9A19-E220AD757AA2}"/>
              </a:ext>
            </a:extLst>
          </p:cNvPr>
          <p:cNvSpPr txBox="1"/>
          <p:nvPr/>
        </p:nvSpPr>
        <p:spPr>
          <a:xfrm>
            <a:off x="4926119" y="2284240"/>
            <a:ext cx="1154163"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金智讯服务</a:t>
            </a:r>
          </a:p>
        </p:txBody>
      </p:sp>
      <p:sp>
        <p:nvSpPr>
          <p:cNvPr id="28" name="文本框 27">
            <a:extLst>
              <a:ext uri="{FF2B5EF4-FFF2-40B4-BE49-F238E27FC236}">
                <a16:creationId xmlns:a16="http://schemas.microsoft.com/office/drawing/2014/main" id="{DDDA6682-E1AD-49DF-8FA9-D5BA96F28C00}"/>
              </a:ext>
            </a:extLst>
          </p:cNvPr>
          <p:cNvSpPr txBox="1"/>
          <p:nvPr/>
        </p:nvSpPr>
        <p:spPr>
          <a:xfrm>
            <a:off x="4676392" y="3867060"/>
            <a:ext cx="1653618" cy="1165695"/>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保持较高的市场吸引力，为产 品组合的主打产品；目的是为未来促销留下区间</a:t>
            </a:r>
          </a:p>
        </p:txBody>
      </p:sp>
      <p:sp>
        <p:nvSpPr>
          <p:cNvPr id="29" name="Shape 3927">
            <a:extLst>
              <a:ext uri="{FF2B5EF4-FFF2-40B4-BE49-F238E27FC236}">
                <a16:creationId xmlns:a16="http://schemas.microsoft.com/office/drawing/2014/main" id="{7097CC11-D35E-434F-B845-14F26B9D96E7}"/>
              </a:ext>
            </a:extLst>
          </p:cNvPr>
          <p:cNvSpPr/>
          <p:nvPr/>
        </p:nvSpPr>
        <p:spPr>
          <a:xfrm>
            <a:off x="7709246" y="3517518"/>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文本框 29">
            <a:extLst>
              <a:ext uri="{FF2B5EF4-FFF2-40B4-BE49-F238E27FC236}">
                <a16:creationId xmlns:a16="http://schemas.microsoft.com/office/drawing/2014/main" id="{5EA6CB1F-B3FE-4B12-8CCF-AF15D53C5A66}"/>
              </a:ext>
            </a:extLst>
          </p:cNvPr>
          <p:cNvSpPr txBox="1"/>
          <p:nvPr/>
        </p:nvSpPr>
        <p:spPr>
          <a:xfrm>
            <a:off x="6952195" y="3867060"/>
            <a:ext cx="1653618" cy="885618"/>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采用成本导向定价法，提供专属的投资管家、高端股票池服务</a:t>
            </a:r>
          </a:p>
        </p:txBody>
      </p:sp>
      <p:sp>
        <p:nvSpPr>
          <p:cNvPr id="31" name="文本框 30">
            <a:extLst>
              <a:ext uri="{FF2B5EF4-FFF2-40B4-BE49-F238E27FC236}">
                <a16:creationId xmlns:a16="http://schemas.microsoft.com/office/drawing/2014/main" id="{6E8283B6-57C9-44CE-B89E-C513C910EA2B}"/>
              </a:ext>
            </a:extLst>
          </p:cNvPr>
          <p:cNvSpPr txBox="1"/>
          <p:nvPr/>
        </p:nvSpPr>
        <p:spPr>
          <a:xfrm>
            <a:off x="7201926" y="2284240"/>
            <a:ext cx="1154162"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金智睿服务</a:t>
            </a:r>
          </a:p>
        </p:txBody>
      </p:sp>
      <p:sp>
        <p:nvSpPr>
          <p:cNvPr id="32" name="Shape 3927">
            <a:extLst>
              <a:ext uri="{FF2B5EF4-FFF2-40B4-BE49-F238E27FC236}">
                <a16:creationId xmlns:a16="http://schemas.microsoft.com/office/drawing/2014/main" id="{B523E630-A6B9-405B-8193-DBD60E215204}"/>
              </a:ext>
            </a:extLst>
          </p:cNvPr>
          <p:cNvSpPr/>
          <p:nvPr/>
        </p:nvSpPr>
        <p:spPr>
          <a:xfrm>
            <a:off x="9985049" y="3517518"/>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文本框 32">
            <a:extLst>
              <a:ext uri="{FF2B5EF4-FFF2-40B4-BE49-F238E27FC236}">
                <a16:creationId xmlns:a16="http://schemas.microsoft.com/office/drawing/2014/main" id="{267AB9C7-5EB3-4055-B1F7-2C7A7F8FE0BF}"/>
              </a:ext>
            </a:extLst>
          </p:cNvPr>
          <p:cNvSpPr txBox="1"/>
          <p:nvPr/>
        </p:nvSpPr>
        <p:spPr>
          <a:xfrm>
            <a:off x="9227998" y="3867060"/>
            <a:ext cx="1653618" cy="1450324"/>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提供极速专用交易通道、专属投资管 家和专家级别股票池服务，为产品组合中的 最高端产品</a:t>
            </a:r>
            <a:endParaRPr lang="zh-CN" altLang="en-US" sz="1400" b="1" dirty="0">
              <a:solidFill>
                <a:schemeClr val="bg1"/>
              </a:solidFill>
              <a:latin typeface="+mn-ea"/>
              <a:sym typeface="微软雅黑" panose="020B0503020204020204" pitchFamily="34" charset="-122"/>
            </a:endParaRPr>
          </a:p>
        </p:txBody>
      </p:sp>
      <p:sp>
        <p:nvSpPr>
          <p:cNvPr id="34" name="文本框 33">
            <a:extLst>
              <a:ext uri="{FF2B5EF4-FFF2-40B4-BE49-F238E27FC236}">
                <a16:creationId xmlns:a16="http://schemas.microsoft.com/office/drawing/2014/main" id="{6121C077-AF2A-40AA-A15F-96123A8CF3B9}"/>
              </a:ext>
            </a:extLst>
          </p:cNvPr>
          <p:cNvSpPr txBox="1"/>
          <p:nvPr/>
        </p:nvSpPr>
        <p:spPr>
          <a:xfrm>
            <a:off x="9477726" y="2284240"/>
            <a:ext cx="1154163"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金智尊服务</a:t>
            </a:r>
          </a:p>
        </p:txBody>
      </p:sp>
      <p:grpSp>
        <p:nvGrpSpPr>
          <p:cNvPr id="45" name="图形 6">
            <a:extLst>
              <a:ext uri="{FF2B5EF4-FFF2-40B4-BE49-F238E27FC236}">
                <a16:creationId xmlns:a16="http://schemas.microsoft.com/office/drawing/2014/main" id="{CE4F2D81-697B-4DF9-B482-E1A57353D4E2}"/>
              </a:ext>
            </a:extLst>
          </p:cNvPr>
          <p:cNvGrpSpPr/>
          <p:nvPr/>
        </p:nvGrpSpPr>
        <p:grpSpPr>
          <a:xfrm>
            <a:off x="5267684" y="2779434"/>
            <a:ext cx="462584" cy="440812"/>
            <a:chOff x="6276000" y="925943"/>
            <a:chExt cx="719994" cy="686106"/>
          </a:xfrm>
          <a:gradFill>
            <a:gsLst>
              <a:gs pos="0">
                <a:schemeClr val="accent1"/>
              </a:gs>
              <a:gs pos="100000">
                <a:schemeClr val="accent2"/>
              </a:gs>
            </a:gsLst>
            <a:lin ang="2700000" scaled="1"/>
          </a:gradFill>
        </p:grpSpPr>
        <p:sp>
          <p:nvSpPr>
            <p:cNvPr id="46" name="任意多边形: 形状 45">
              <a:extLst>
                <a:ext uri="{FF2B5EF4-FFF2-40B4-BE49-F238E27FC236}">
                  <a16:creationId xmlns:a16="http://schemas.microsoft.com/office/drawing/2014/main" id="{0AF81FBE-2539-4EB5-BF92-DA448C46C48B}"/>
                </a:ext>
              </a:extLst>
            </p:cNvPr>
            <p:cNvSpPr/>
            <p:nvPr/>
          </p:nvSpPr>
          <p:spPr>
            <a:xfrm>
              <a:off x="6330286" y="925943"/>
              <a:ext cx="611427" cy="683890"/>
            </a:xfrm>
            <a:custGeom>
              <a:avLst/>
              <a:gdLst>
                <a:gd name="connsiteX0" fmla="*/ 51841 w 611427"/>
                <a:gd name="connsiteY0" fmla="*/ 513384 h 683890"/>
                <a:gd name="connsiteX1" fmla="*/ 51841 w 611427"/>
                <a:gd name="connsiteY1" fmla="*/ 563503 h 683890"/>
                <a:gd name="connsiteX2" fmla="*/ 75032 w 611427"/>
                <a:gd name="connsiteY2" fmla="*/ 586695 h 683890"/>
                <a:gd name="connsiteX3" fmla="*/ 111898 w 611427"/>
                <a:gd name="connsiteY3" fmla="*/ 586695 h 683890"/>
                <a:gd name="connsiteX4" fmla="*/ 119393 w 611427"/>
                <a:gd name="connsiteY4" fmla="*/ 585428 h 683890"/>
                <a:gd name="connsiteX5" fmla="*/ 157963 w 611427"/>
                <a:gd name="connsiteY5" fmla="*/ 610739 h 683890"/>
                <a:gd name="connsiteX6" fmla="*/ 157963 w 611427"/>
                <a:gd name="connsiteY6" fmla="*/ 660700 h 683890"/>
                <a:gd name="connsiteX7" fmla="*/ 181153 w 611427"/>
                <a:gd name="connsiteY7" fmla="*/ 683890 h 683890"/>
                <a:gd name="connsiteX8" fmla="*/ 218019 w 611427"/>
                <a:gd name="connsiteY8" fmla="*/ 683890 h 683890"/>
                <a:gd name="connsiteX9" fmla="*/ 241210 w 611427"/>
                <a:gd name="connsiteY9" fmla="*/ 660700 h 683890"/>
                <a:gd name="connsiteX10" fmla="*/ 241210 w 611427"/>
                <a:gd name="connsiteY10" fmla="*/ 641929 h 683890"/>
                <a:gd name="connsiteX11" fmla="*/ 305713 w 611427"/>
                <a:gd name="connsiteY11" fmla="*/ 648765 h 683890"/>
                <a:gd name="connsiteX12" fmla="*/ 521886 w 611427"/>
                <a:gd name="connsiteY12" fmla="*/ 559223 h 683890"/>
                <a:gd name="connsiteX13" fmla="*/ 611428 w 611427"/>
                <a:gd name="connsiteY13" fmla="*/ 343050 h 683890"/>
                <a:gd name="connsiteX14" fmla="*/ 559583 w 611427"/>
                <a:gd name="connsiteY14" fmla="*/ 172880 h 683890"/>
                <a:gd name="connsiteX15" fmla="*/ 559583 w 611427"/>
                <a:gd name="connsiteY15" fmla="*/ 23190 h 683890"/>
                <a:gd name="connsiteX16" fmla="*/ 536393 w 611427"/>
                <a:gd name="connsiteY16" fmla="*/ 0 h 683890"/>
                <a:gd name="connsiteX17" fmla="*/ 499527 w 611427"/>
                <a:gd name="connsiteY17" fmla="*/ 0 h 683890"/>
                <a:gd name="connsiteX18" fmla="*/ 476336 w 611427"/>
                <a:gd name="connsiteY18" fmla="*/ 23190 h 683890"/>
                <a:gd name="connsiteX19" fmla="*/ 476336 w 611427"/>
                <a:gd name="connsiteY19" fmla="*/ 89371 h 683890"/>
                <a:gd name="connsiteX20" fmla="*/ 453250 w 611427"/>
                <a:gd name="connsiteY20" fmla="*/ 75248 h 683890"/>
                <a:gd name="connsiteX21" fmla="*/ 438919 w 611427"/>
                <a:gd name="connsiteY21" fmla="*/ 79384 h 683890"/>
                <a:gd name="connsiteX22" fmla="*/ 443055 w 611427"/>
                <a:gd name="connsiteY22" fmla="*/ 93714 h 683890"/>
                <a:gd name="connsiteX23" fmla="*/ 476335 w 611427"/>
                <a:gd name="connsiteY23" fmla="*/ 115251 h 683890"/>
                <a:gd name="connsiteX24" fmla="*/ 476335 w 611427"/>
                <a:gd name="connsiteY24" fmla="*/ 296151 h 683890"/>
                <a:gd name="connsiteX25" fmla="*/ 499525 w 611427"/>
                <a:gd name="connsiteY25" fmla="*/ 319341 h 683890"/>
                <a:gd name="connsiteX26" fmla="*/ 536392 w 611427"/>
                <a:gd name="connsiteY26" fmla="*/ 319341 h 683890"/>
                <a:gd name="connsiteX27" fmla="*/ 559582 w 611427"/>
                <a:gd name="connsiteY27" fmla="*/ 296151 h 683890"/>
                <a:gd name="connsiteX28" fmla="*/ 559582 w 611427"/>
                <a:gd name="connsiteY28" fmla="*/ 214262 h 683890"/>
                <a:gd name="connsiteX29" fmla="*/ 590188 w 611427"/>
                <a:gd name="connsiteY29" fmla="*/ 334218 h 683890"/>
                <a:gd name="connsiteX30" fmla="*/ 545934 w 611427"/>
                <a:gd name="connsiteY30" fmla="*/ 334218 h 683890"/>
                <a:gd name="connsiteX31" fmla="*/ 535388 w 611427"/>
                <a:gd name="connsiteY31" fmla="*/ 344765 h 683890"/>
                <a:gd name="connsiteX32" fmla="*/ 545934 w 611427"/>
                <a:gd name="connsiteY32" fmla="*/ 355312 h 683890"/>
                <a:gd name="connsiteX33" fmla="*/ 590053 w 611427"/>
                <a:gd name="connsiteY33" fmla="*/ 355312 h 683890"/>
                <a:gd name="connsiteX34" fmla="*/ 583494 w 611427"/>
                <a:gd name="connsiteY34" fmla="*/ 405132 h 683890"/>
                <a:gd name="connsiteX35" fmla="*/ 473954 w 611427"/>
                <a:gd name="connsiteY35" fmla="*/ 405132 h 683890"/>
                <a:gd name="connsiteX36" fmla="*/ 449044 w 611427"/>
                <a:gd name="connsiteY36" fmla="*/ 380222 h 683890"/>
                <a:gd name="connsiteX37" fmla="*/ 473954 w 611427"/>
                <a:gd name="connsiteY37" fmla="*/ 355312 h 683890"/>
                <a:gd name="connsiteX38" fmla="*/ 496659 w 611427"/>
                <a:gd name="connsiteY38" fmla="*/ 355312 h 683890"/>
                <a:gd name="connsiteX39" fmla="*/ 507206 w 611427"/>
                <a:gd name="connsiteY39" fmla="*/ 344765 h 683890"/>
                <a:gd name="connsiteX40" fmla="*/ 496659 w 611427"/>
                <a:gd name="connsiteY40" fmla="*/ 334218 h 683890"/>
                <a:gd name="connsiteX41" fmla="*/ 473954 w 611427"/>
                <a:gd name="connsiteY41" fmla="*/ 334218 h 683890"/>
                <a:gd name="connsiteX42" fmla="*/ 427950 w 611427"/>
                <a:gd name="connsiteY42" fmla="*/ 380222 h 683890"/>
                <a:gd name="connsiteX43" fmla="*/ 473954 w 611427"/>
                <a:gd name="connsiteY43" fmla="*/ 426226 h 683890"/>
                <a:gd name="connsiteX44" fmla="*/ 577924 w 611427"/>
                <a:gd name="connsiteY44" fmla="*/ 426226 h 683890"/>
                <a:gd name="connsiteX45" fmla="*/ 305713 w 611427"/>
                <a:gd name="connsiteY45" fmla="*/ 627670 h 683890"/>
                <a:gd name="connsiteX46" fmla="*/ 241210 w 611427"/>
                <a:gd name="connsiteY46" fmla="*/ 620303 h 683890"/>
                <a:gd name="connsiteX47" fmla="*/ 241210 w 611427"/>
                <a:gd name="connsiteY47" fmla="*/ 591301 h 683890"/>
                <a:gd name="connsiteX48" fmla="*/ 230663 w 611427"/>
                <a:gd name="connsiteY48" fmla="*/ 580755 h 683890"/>
                <a:gd name="connsiteX49" fmla="*/ 220116 w 611427"/>
                <a:gd name="connsiteY49" fmla="*/ 591301 h 683890"/>
                <a:gd name="connsiteX50" fmla="*/ 220116 w 611427"/>
                <a:gd name="connsiteY50" fmla="*/ 660698 h 683890"/>
                <a:gd name="connsiteX51" fmla="*/ 218019 w 611427"/>
                <a:gd name="connsiteY51" fmla="*/ 662795 h 683890"/>
                <a:gd name="connsiteX52" fmla="*/ 181153 w 611427"/>
                <a:gd name="connsiteY52" fmla="*/ 662795 h 683890"/>
                <a:gd name="connsiteX53" fmla="*/ 179056 w 611427"/>
                <a:gd name="connsiteY53" fmla="*/ 660698 h 683890"/>
                <a:gd name="connsiteX54" fmla="*/ 179056 w 611427"/>
                <a:gd name="connsiteY54" fmla="*/ 327440 h 683890"/>
                <a:gd name="connsiteX55" fmla="*/ 181153 w 611427"/>
                <a:gd name="connsiteY55" fmla="*/ 325343 h 683890"/>
                <a:gd name="connsiteX56" fmla="*/ 218019 w 611427"/>
                <a:gd name="connsiteY56" fmla="*/ 325343 h 683890"/>
                <a:gd name="connsiteX57" fmla="*/ 220116 w 611427"/>
                <a:gd name="connsiteY57" fmla="*/ 327440 h 683890"/>
                <a:gd name="connsiteX58" fmla="*/ 220116 w 611427"/>
                <a:gd name="connsiteY58" fmla="*/ 542025 h 683890"/>
                <a:gd name="connsiteX59" fmla="*/ 230663 w 611427"/>
                <a:gd name="connsiteY59" fmla="*/ 552572 h 683890"/>
                <a:gd name="connsiteX60" fmla="*/ 241210 w 611427"/>
                <a:gd name="connsiteY60" fmla="*/ 542025 h 683890"/>
                <a:gd name="connsiteX61" fmla="*/ 241210 w 611427"/>
                <a:gd name="connsiteY61" fmla="*/ 511890 h 683890"/>
                <a:gd name="connsiteX62" fmla="*/ 276787 w 611427"/>
                <a:gd name="connsiteY62" fmla="*/ 451901 h 683890"/>
                <a:gd name="connsiteX63" fmla="*/ 256769 w 611427"/>
                <a:gd name="connsiteY63" fmla="*/ 403566 h 683890"/>
                <a:gd name="connsiteX64" fmla="*/ 241211 w 611427"/>
                <a:gd name="connsiteY64" fmla="*/ 391922 h 683890"/>
                <a:gd name="connsiteX65" fmla="*/ 241211 w 611427"/>
                <a:gd name="connsiteY65" fmla="*/ 339878 h 683890"/>
                <a:gd name="connsiteX66" fmla="*/ 264088 w 611427"/>
                <a:gd name="connsiteY66" fmla="*/ 339878 h 683890"/>
                <a:gd name="connsiteX67" fmla="*/ 264088 w 611427"/>
                <a:gd name="connsiteY67" fmla="*/ 342875 h 683890"/>
                <a:gd name="connsiteX68" fmla="*/ 287279 w 611427"/>
                <a:gd name="connsiteY68" fmla="*/ 366065 h 683890"/>
                <a:gd name="connsiteX69" fmla="*/ 324145 w 611427"/>
                <a:gd name="connsiteY69" fmla="*/ 366065 h 683890"/>
                <a:gd name="connsiteX70" fmla="*/ 347335 w 611427"/>
                <a:gd name="connsiteY70" fmla="*/ 342875 h 683890"/>
                <a:gd name="connsiteX71" fmla="*/ 347335 w 611427"/>
                <a:gd name="connsiteY71" fmla="*/ 339830 h 683890"/>
                <a:gd name="connsiteX72" fmla="*/ 395106 w 611427"/>
                <a:gd name="connsiteY72" fmla="*/ 318632 h 683890"/>
                <a:gd name="connsiteX73" fmla="*/ 430270 w 611427"/>
                <a:gd name="connsiteY73" fmla="*/ 318632 h 683890"/>
                <a:gd name="connsiteX74" fmla="*/ 453461 w 611427"/>
                <a:gd name="connsiteY74" fmla="*/ 295442 h 683890"/>
                <a:gd name="connsiteX75" fmla="*/ 453461 w 611427"/>
                <a:gd name="connsiteY75" fmla="*/ 261176 h 683890"/>
                <a:gd name="connsiteX76" fmla="*/ 430270 w 611427"/>
                <a:gd name="connsiteY76" fmla="*/ 237985 h 683890"/>
                <a:gd name="connsiteX77" fmla="*/ 405464 w 611427"/>
                <a:gd name="connsiteY77" fmla="*/ 237985 h 683890"/>
                <a:gd name="connsiteX78" fmla="*/ 394007 w 611427"/>
                <a:gd name="connsiteY78" fmla="*/ 222775 h 683890"/>
                <a:gd name="connsiteX79" fmla="*/ 345510 w 611427"/>
                <a:gd name="connsiteY79" fmla="*/ 202701 h 683890"/>
                <a:gd name="connsiteX80" fmla="*/ 250546 w 611427"/>
                <a:gd name="connsiteY80" fmla="*/ 202701 h 683890"/>
                <a:gd name="connsiteX81" fmla="*/ 233573 w 611427"/>
                <a:gd name="connsiteY81" fmla="*/ 185747 h 683890"/>
                <a:gd name="connsiteX82" fmla="*/ 238544 w 611427"/>
                <a:gd name="connsiteY82" fmla="*/ 173744 h 683890"/>
                <a:gd name="connsiteX83" fmla="*/ 250546 w 611427"/>
                <a:gd name="connsiteY83" fmla="*/ 168773 h 683890"/>
                <a:gd name="connsiteX84" fmla="*/ 311685 w 611427"/>
                <a:gd name="connsiteY84" fmla="*/ 143457 h 683890"/>
                <a:gd name="connsiteX85" fmla="*/ 337023 w 611427"/>
                <a:gd name="connsiteY85" fmla="*/ 82297 h 683890"/>
                <a:gd name="connsiteX86" fmla="*/ 334665 w 611427"/>
                <a:gd name="connsiteY86" fmla="*/ 59892 h 683890"/>
                <a:gd name="connsiteX87" fmla="*/ 399926 w 611427"/>
                <a:gd name="connsiteY87" fmla="*/ 74408 h 683890"/>
                <a:gd name="connsiteX88" fmla="*/ 413369 w 611427"/>
                <a:gd name="connsiteY88" fmla="*/ 67944 h 683890"/>
                <a:gd name="connsiteX89" fmla="*/ 406906 w 611427"/>
                <a:gd name="connsiteY89" fmla="*/ 54501 h 683890"/>
                <a:gd name="connsiteX90" fmla="*/ 305713 w 611427"/>
                <a:gd name="connsiteY90" fmla="*/ 37335 h 683890"/>
                <a:gd name="connsiteX91" fmla="*/ 89542 w 611427"/>
                <a:gd name="connsiteY91" fmla="*/ 126876 h 683890"/>
                <a:gd name="connsiteX92" fmla="*/ 0 w 611427"/>
                <a:gd name="connsiteY92" fmla="*/ 343049 h 683890"/>
                <a:gd name="connsiteX93" fmla="*/ 51841 w 611427"/>
                <a:gd name="connsiteY93" fmla="*/ 513384 h 683890"/>
                <a:gd name="connsiteX94" fmla="*/ 538488 w 611427"/>
                <a:gd name="connsiteY94" fmla="*/ 296152 h 683890"/>
                <a:gd name="connsiteX95" fmla="*/ 536392 w 611427"/>
                <a:gd name="connsiteY95" fmla="*/ 298249 h 683890"/>
                <a:gd name="connsiteX96" fmla="*/ 499525 w 611427"/>
                <a:gd name="connsiteY96" fmla="*/ 298249 h 683890"/>
                <a:gd name="connsiteX97" fmla="*/ 497429 w 611427"/>
                <a:gd name="connsiteY97" fmla="*/ 296152 h 683890"/>
                <a:gd name="connsiteX98" fmla="*/ 497429 w 611427"/>
                <a:gd name="connsiteY98" fmla="*/ 23190 h 683890"/>
                <a:gd name="connsiteX99" fmla="*/ 499525 w 611427"/>
                <a:gd name="connsiteY99" fmla="*/ 21094 h 683890"/>
                <a:gd name="connsiteX100" fmla="*/ 536392 w 611427"/>
                <a:gd name="connsiteY100" fmla="*/ 21094 h 683890"/>
                <a:gd name="connsiteX101" fmla="*/ 538488 w 611427"/>
                <a:gd name="connsiteY101" fmla="*/ 23190 h 683890"/>
                <a:gd name="connsiteX102" fmla="*/ 241853 w 611427"/>
                <a:gd name="connsiteY102" fmla="*/ 418482 h 683890"/>
                <a:gd name="connsiteX103" fmla="*/ 255693 w 611427"/>
                <a:gd name="connsiteY103" fmla="*/ 451901 h 683890"/>
                <a:gd name="connsiteX104" fmla="*/ 241210 w 611427"/>
                <a:gd name="connsiteY104" fmla="*/ 485952 h 683890"/>
                <a:gd name="connsiteX105" fmla="*/ 241210 w 611427"/>
                <a:gd name="connsiteY105" fmla="*/ 417891 h 683890"/>
                <a:gd name="connsiteX106" fmla="*/ 241853 w 611427"/>
                <a:gd name="connsiteY106" fmla="*/ 418482 h 683890"/>
                <a:gd name="connsiteX107" fmla="*/ 326240 w 611427"/>
                <a:gd name="connsiteY107" fmla="*/ 342875 h 683890"/>
                <a:gd name="connsiteX108" fmla="*/ 324143 w 611427"/>
                <a:gd name="connsiteY108" fmla="*/ 344971 h 683890"/>
                <a:gd name="connsiteX109" fmla="*/ 287277 w 611427"/>
                <a:gd name="connsiteY109" fmla="*/ 344971 h 683890"/>
                <a:gd name="connsiteX110" fmla="*/ 285180 w 611427"/>
                <a:gd name="connsiteY110" fmla="*/ 342875 h 683890"/>
                <a:gd name="connsiteX111" fmla="*/ 285180 w 611427"/>
                <a:gd name="connsiteY111" fmla="*/ 261174 h 683890"/>
                <a:gd name="connsiteX112" fmla="*/ 287277 w 611427"/>
                <a:gd name="connsiteY112" fmla="*/ 259078 h 683890"/>
                <a:gd name="connsiteX113" fmla="*/ 324143 w 611427"/>
                <a:gd name="connsiteY113" fmla="*/ 259078 h 683890"/>
                <a:gd name="connsiteX114" fmla="*/ 326240 w 611427"/>
                <a:gd name="connsiteY114" fmla="*/ 261174 h 683890"/>
                <a:gd name="connsiteX115" fmla="*/ 432364 w 611427"/>
                <a:gd name="connsiteY115" fmla="*/ 261176 h 683890"/>
                <a:gd name="connsiteX116" fmla="*/ 432364 w 611427"/>
                <a:gd name="connsiteY116" fmla="*/ 295442 h 683890"/>
                <a:gd name="connsiteX117" fmla="*/ 430268 w 611427"/>
                <a:gd name="connsiteY117" fmla="*/ 297539 h 683890"/>
                <a:gd name="connsiteX118" fmla="*/ 393401 w 611427"/>
                <a:gd name="connsiteY118" fmla="*/ 297539 h 683890"/>
                <a:gd name="connsiteX119" fmla="*/ 391305 w 611427"/>
                <a:gd name="connsiteY119" fmla="*/ 295442 h 683890"/>
                <a:gd name="connsiteX120" fmla="*/ 391305 w 611427"/>
                <a:gd name="connsiteY120" fmla="*/ 261176 h 683890"/>
                <a:gd name="connsiteX121" fmla="*/ 393401 w 611427"/>
                <a:gd name="connsiteY121" fmla="*/ 259079 h 683890"/>
                <a:gd name="connsiteX122" fmla="*/ 430268 w 611427"/>
                <a:gd name="connsiteY122" fmla="*/ 259079 h 683890"/>
                <a:gd name="connsiteX123" fmla="*/ 432364 w 611427"/>
                <a:gd name="connsiteY123" fmla="*/ 261176 h 683890"/>
                <a:gd name="connsiteX124" fmla="*/ 21094 w 611427"/>
                <a:gd name="connsiteY124" fmla="*/ 343049 h 683890"/>
                <a:gd name="connsiteX125" fmla="*/ 305713 w 611427"/>
                <a:gd name="connsiteY125" fmla="*/ 58428 h 683890"/>
                <a:gd name="connsiteX126" fmla="*/ 312605 w 611427"/>
                <a:gd name="connsiteY126" fmla="*/ 58518 h 683890"/>
                <a:gd name="connsiteX127" fmla="*/ 315924 w 611427"/>
                <a:gd name="connsiteY127" fmla="*/ 82298 h 683890"/>
                <a:gd name="connsiteX128" fmla="*/ 296765 w 611427"/>
                <a:gd name="connsiteY128" fmla="*/ 128543 h 683890"/>
                <a:gd name="connsiteX129" fmla="*/ 250542 w 611427"/>
                <a:gd name="connsiteY129" fmla="*/ 147679 h 683890"/>
                <a:gd name="connsiteX130" fmla="*/ 223622 w 611427"/>
                <a:gd name="connsiteY130" fmla="*/ 158829 h 683890"/>
                <a:gd name="connsiteX131" fmla="*/ 212473 w 611427"/>
                <a:gd name="connsiteY131" fmla="*/ 185747 h 683890"/>
                <a:gd name="connsiteX132" fmla="*/ 250540 w 611427"/>
                <a:gd name="connsiteY132" fmla="*/ 223795 h 683890"/>
                <a:gd name="connsiteX133" fmla="*/ 345504 w 611427"/>
                <a:gd name="connsiteY133" fmla="*/ 223795 h 683890"/>
                <a:gd name="connsiteX134" fmla="*/ 379087 w 611427"/>
                <a:gd name="connsiteY134" fmla="*/ 237691 h 683890"/>
                <a:gd name="connsiteX135" fmla="*/ 382051 w 611427"/>
                <a:gd name="connsiteY135" fmla="*/ 240972 h 683890"/>
                <a:gd name="connsiteX136" fmla="*/ 370208 w 611427"/>
                <a:gd name="connsiteY136" fmla="*/ 261176 h 683890"/>
                <a:gd name="connsiteX137" fmla="*/ 370208 w 611427"/>
                <a:gd name="connsiteY137" fmla="*/ 295442 h 683890"/>
                <a:gd name="connsiteX138" fmla="*/ 374522 w 611427"/>
                <a:gd name="connsiteY138" fmla="*/ 308865 h 683890"/>
                <a:gd name="connsiteX139" fmla="*/ 347331 w 611427"/>
                <a:gd name="connsiteY139" fmla="*/ 318736 h 683890"/>
                <a:gd name="connsiteX140" fmla="*/ 347331 w 611427"/>
                <a:gd name="connsiteY140" fmla="*/ 261176 h 683890"/>
                <a:gd name="connsiteX141" fmla="*/ 324141 w 611427"/>
                <a:gd name="connsiteY141" fmla="*/ 237985 h 683890"/>
                <a:gd name="connsiteX142" fmla="*/ 287277 w 611427"/>
                <a:gd name="connsiteY142" fmla="*/ 237985 h 683890"/>
                <a:gd name="connsiteX143" fmla="*/ 264087 w 611427"/>
                <a:gd name="connsiteY143" fmla="*/ 261176 h 683890"/>
                <a:gd name="connsiteX144" fmla="*/ 264087 w 611427"/>
                <a:gd name="connsiteY144" fmla="*/ 318784 h 683890"/>
                <a:gd name="connsiteX145" fmla="*/ 239518 w 611427"/>
                <a:gd name="connsiteY145" fmla="*/ 318784 h 683890"/>
                <a:gd name="connsiteX146" fmla="*/ 218019 w 611427"/>
                <a:gd name="connsiteY146" fmla="*/ 304249 h 683890"/>
                <a:gd name="connsiteX147" fmla="*/ 181153 w 611427"/>
                <a:gd name="connsiteY147" fmla="*/ 304249 h 683890"/>
                <a:gd name="connsiteX148" fmla="*/ 157963 w 611427"/>
                <a:gd name="connsiteY148" fmla="*/ 327440 h 683890"/>
                <a:gd name="connsiteX149" fmla="*/ 157963 w 611427"/>
                <a:gd name="connsiteY149" fmla="*/ 499161 h 683890"/>
                <a:gd name="connsiteX150" fmla="*/ 135089 w 611427"/>
                <a:gd name="connsiteY150" fmla="*/ 499161 h 683890"/>
                <a:gd name="connsiteX151" fmla="*/ 135089 w 611427"/>
                <a:gd name="connsiteY151" fmla="*/ 457058 h 683890"/>
                <a:gd name="connsiteX152" fmla="*/ 140702 w 611427"/>
                <a:gd name="connsiteY152" fmla="*/ 457058 h 683890"/>
                <a:gd name="connsiteX153" fmla="*/ 151249 w 611427"/>
                <a:gd name="connsiteY153" fmla="*/ 446511 h 683890"/>
                <a:gd name="connsiteX154" fmla="*/ 140702 w 611427"/>
                <a:gd name="connsiteY154" fmla="*/ 435964 h 683890"/>
                <a:gd name="connsiteX155" fmla="*/ 135089 w 611427"/>
                <a:gd name="connsiteY155" fmla="*/ 435964 h 683890"/>
                <a:gd name="connsiteX156" fmla="*/ 135089 w 611427"/>
                <a:gd name="connsiteY156" fmla="*/ 417611 h 683890"/>
                <a:gd name="connsiteX157" fmla="*/ 111898 w 611427"/>
                <a:gd name="connsiteY157" fmla="*/ 394421 h 683890"/>
                <a:gd name="connsiteX158" fmla="*/ 75032 w 611427"/>
                <a:gd name="connsiteY158" fmla="*/ 394421 h 683890"/>
                <a:gd name="connsiteX159" fmla="*/ 51841 w 611427"/>
                <a:gd name="connsiteY159" fmla="*/ 417611 h 683890"/>
                <a:gd name="connsiteX160" fmla="*/ 51841 w 611427"/>
                <a:gd name="connsiteY160" fmla="*/ 471845 h 683890"/>
                <a:gd name="connsiteX161" fmla="*/ 21094 w 611427"/>
                <a:gd name="connsiteY161" fmla="*/ 343049 h 683890"/>
                <a:gd name="connsiteX162" fmla="*/ 113995 w 611427"/>
                <a:gd name="connsiteY162" fmla="*/ 563503 h 683890"/>
                <a:gd name="connsiteX163" fmla="*/ 111898 w 611427"/>
                <a:gd name="connsiteY163" fmla="*/ 565601 h 683890"/>
                <a:gd name="connsiteX164" fmla="*/ 75032 w 611427"/>
                <a:gd name="connsiteY164" fmla="*/ 565601 h 683890"/>
                <a:gd name="connsiteX165" fmla="*/ 72935 w 611427"/>
                <a:gd name="connsiteY165" fmla="*/ 563503 h 683890"/>
                <a:gd name="connsiteX166" fmla="*/ 72935 w 611427"/>
                <a:gd name="connsiteY166" fmla="*/ 417611 h 683890"/>
                <a:gd name="connsiteX167" fmla="*/ 75032 w 611427"/>
                <a:gd name="connsiteY167" fmla="*/ 415515 h 683890"/>
                <a:gd name="connsiteX168" fmla="*/ 111898 w 611427"/>
                <a:gd name="connsiteY168" fmla="*/ 415515 h 683890"/>
                <a:gd name="connsiteX169" fmla="*/ 113995 w 611427"/>
                <a:gd name="connsiteY169" fmla="*/ 417611 h 683890"/>
                <a:gd name="connsiteX170" fmla="*/ 134113 w 611427"/>
                <a:gd name="connsiteY170" fmla="*/ 570126 h 683890"/>
                <a:gd name="connsiteX171" fmla="*/ 135089 w 611427"/>
                <a:gd name="connsiteY171" fmla="*/ 563503 h 683890"/>
                <a:gd name="connsiteX172" fmla="*/ 135089 w 611427"/>
                <a:gd name="connsiteY172" fmla="*/ 520256 h 683890"/>
                <a:gd name="connsiteX173" fmla="*/ 157963 w 611427"/>
                <a:gd name="connsiteY173" fmla="*/ 520256 h 683890"/>
                <a:gd name="connsiteX174" fmla="*/ 157963 w 611427"/>
                <a:gd name="connsiteY174" fmla="*/ 586350 h 683890"/>
                <a:gd name="connsiteX175" fmla="*/ 134113 w 611427"/>
                <a:gd name="connsiteY175" fmla="*/ 570126 h 68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11427" h="683890">
                  <a:moveTo>
                    <a:pt x="51841" y="513384"/>
                  </a:moveTo>
                  <a:lnTo>
                    <a:pt x="51841" y="563503"/>
                  </a:lnTo>
                  <a:cubicBezTo>
                    <a:pt x="51841" y="576291"/>
                    <a:pt x="62243" y="586695"/>
                    <a:pt x="75032" y="586695"/>
                  </a:cubicBezTo>
                  <a:lnTo>
                    <a:pt x="111898" y="586695"/>
                  </a:lnTo>
                  <a:cubicBezTo>
                    <a:pt x="114524" y="586695"/>
                    <a:pt x="117038" y="586236"/>
                    <a:pt x="119393" y="585428"/>
                  </a:cubicBezTo>
                  <a:cubicBezTo>
                    <a:pt x="131576" y="594804"/>
                    <a:pt x="144536" y="603309"/>
                    <a:pt x="157963" y="610739"/>
                  </a:cubicBezTo>
                  <a:lnTo>
                    <a:pt x="157963" y="660700"/>
                  </a:lnTo>
                  <a:cubicBezTo>
                    <a:pt x="157963" y="673487"/>
                    <a:pt x="168365" y="683890"/>
                    <a:pt x="181153" y="683890"/>
                  </a:cubicBezTo>
                  <a:lnTo>
                    <a:pt x="218019" y="683890"/>
                  </a:lnTo>
                  <a:cubicBezTo>
                    <a:pt x="230808" y="683890"/>
                    <a:pt x="241210" y="673487"/>
                    <a:pt x="241210" y="660700"/>
                  </a:cubicBezTo>
                  <a:lnTo>
                    <a:pt x="241210" y="641929"/>
                  </a:lnTo>
                  <a:cubicBezTo>
                    <a:pt x="262305" y="646457"/>
                    <a:pt x="283963" y="648765"/>
                    <a:pt x="305713" y="648765"/>
                  </a:cubicBezTo>
                  <a:cubicBezTo>
                    <a:pt x="387371" y="648765"/>
                    <a:pt x="464143" y="616965"/>
                    <a:pt x="521886" y="559223"/>
                  </a:cubicBezTo>
                  <a:cubicBezTo>
                    <a:pt x="579628" y="501481"/>
                    <a:pt x="611428" y="424710"/>
                    <a:pt x="611428" y="343050"/>
                  </a:cubicBezTo>
                  <a:cubicBezTo>
                    <a:pt x="611428" y="282608"/>
                    <a:pt x="592913" y="223013"/>
                    <a:pt x="559583" y="172880"/>
                  </a:cubicBezTo>
                  <a:lnTo>
                    <a:pt x="559583" y="23190"/>
                  </a:lnTo>
                  <a:cubicBezTo>
                    <a:pt x="559583" y="10403"/>
                    <a:pt x="549181" y="0"/>
                    <a:pt x="536393" y="0"/>
                  </a:cubicBezTo>
                  <a:lnTo>
                    <a:pt x="499527" y="0"/>
                  </a:lnTo>
                  <a:cubicBezTo>
                    <a:pt x="486738" y="0"/>
                    <a:pt x="476336" y="10403"/>
                    <a:pt x="476336" y="23190"/>
                  </a:cubicBezTo>
                  <a:lnTo>
                    <a:pt x="476336" y="89371"/>
                  </a:lnTo>
                  <a:cubicBezTo>
                    <a:pt x="468838" y="84320"/>
                    <a:pt x="461118" y="79592"/>
                    <a:pt x="453250" y="75248"/>
                  </a:cubicBezTo>
                  <a:cubicBezTo>
                    <a:pt x="448151" y="72436"/>
                    <a:pt x="441735" y="74285"/>
                    <a:pt x="438919" y="79384"/>
                  </a:cubicBezTo>
                  <a:cubicBezTo>
                    <a:pt x="436105" y="84483"/>
                    <a:pt x="437955" y="90899"/>
                    <a:pt x="443055" y="93714"/>
                  </a:cubicBezTo>
                  <a:cubicBezTo>
                    <a:pt x="454583" y="100077"/>
                    <a:pt x="465767" y="107324"/>
                    <a:pt x="476335" y="115251"/>
                  </a:cubicBezTo>
                  <a:lnTo>
                    <a:pt x="476335" y="296151"/>
                  </a:lnTo>
                  <a:cubicBezTo>
                    <a:pt x="476335" y="308938"/>
                    <a:pt x="486737" y="319341"/>
                    <a:pt x="499525" y="319341"/>
                  </a:cubicBezTo>
                  <a:lnTo>
                    <a:pt x="536392" y="319341"/>
                  </a:lnTo>
                  <a:cubicBezTo>
                    <a:pt x="549180" y="319341"/>
                    <a:pt x="559582" y="308938"/>
                    <a:pt x="559582" y="296151"/>
                  </a:cubicBezTo>
                  <a:lnTo>
                    <a:pt x="559582" y="214262"/>
                  </a:lnTo>
                  <a:cubicBezTo>
                    <a:pt x="578453" y="251373"/>
                    <a:pt x="588902" y="292184"/>
                    <a:pt x="590188" y="334218"/>
                  </a:cubicBezTo>
                  <a:lnTo>
                    <a:pt x="545934" y="334218"/>
                  </a:lnTo>
                  <a:cubicBezTo>
                    <a:pt x="540108" y="334218"/>
                    <a:pt x="535388" y="338940"/>
                    <a:pt x="535388" y="344765"/>
                  </a:cubicBezTo>
                  <a:cubicBezTo>
                    <a:pt x="535388" y="350589"/>
                    <a:pt x="540108" y="355312"/>
                    <a:pt x="545934" y="355312"/>
                  </a:cubicBezTo>
                  <a:lnTo>
                    <a:pt x="590053" y="355312"/>
                  </a:lnTo>
                  <a:cubicBezTo>
                    <a:pt x="589327" y="372345"/>
                    <a:pt x="587098" y="388994"/>
                    <a:pt x="583494" y="405132"/>
                  </a:cubicBezTo>
                  <a:lnTo>
                    <a:pt x="473954" y="405132"/>
                  </a:lnTo>
                  <a:cubicBezTo>
                    <a:pt x="460218" y="405132"/>
                    <a:pt x="449044" y="393958"/>
                    <a:pt x="449044" y="380222"/>
                  </a:cubicBezTo>
                  <a:cubicBezTo>
                    <a:pt x="449044" y="366486"/>
                    <a:pt x="460218" y="355312"/>
                    <a:pt x="473954" y="355312"/>
                  </a:cubicBezTo>
                  <a:lnTo>
                    <a:pt x="496659" y="355312"/>
                  </a:lnTo>
                  <a:cubicBezTo>
                    <a:pt x="502485" y="355312"/>
                    <a:pt x="507206" y="350589"/>
                    <a:pt x="507206" y="344765"/>
                  </a:cubicBezTo>
                  <a:cubicBezTo>
                    <a:pt x="507206" y="338940"/>
                    <a:pt x="502485" y="334218"/>
                    <a:pt x="496659" y="334218"/>
                  </a:cubicBezTo>
                  <a:lnTo>
                    <a:pt x="473954" y="334218"/>
                  </a:lnTo>
                  <a:cubicBezTo>
                    <a:pt x="448588" y="334218"/>
                    <a:pt x="427950" y="354855"/>
                    <a:pt x="427950" y="380222"/>
                  </a:cubicBezTo>
                  <a:cubicBezTo>
                    <a:pt x="427950" y="405589"/>
                    <a:pt x="448588" y="426226"/>
                    <a:pt x="473954" y="426226"/>
                  </a:cubicBezTo>
                  <a:lnTo>
                    <a:pt x="577924" y="426226"/>
                  </a:lnTo>
                  <a:cubicBezTo>
                    <a:pt x="542258" y="542714"/>
                    <a:pt x="433725" y="627670"/>
                    <a:pt x="305713" y="627670"/>
                  </a:cubicBezTo>
                  <a:cubicBezTo>
                    <a:pt x="283923" y="627670"/>
                    <a:pt x="262242" y="625174"/>
                    <a:pt x="241210" y="620303"/>
                  </a:cubicBezTo>
                  <a:lnTo>
                    <a:pt x="241210" y="591301"/>
                  </a:lnTo>
                  <a:cubicBezTo>
                    <a:pt x="241210" y="585477"/>
                    <a:pt x="236489" y="580755"/>
                    <a:pt x="230663" y="580755"/>
                  </a:cubicBezTo>
                  <a:cubicBezTo>
                    <a:pt x="224837" y="580755"/>
                    <a:pt x="220116" y="585477"/>
                    <a:pt x="220116" y="591301"/>
                  </a:cubicBezTo>
                  <a:lnTo>
                    <a:pt x="220116" y="660698"/>
                  </a:lnTo>
                  <a:cubicBezTo>
                    <a:pt x="220116" y="661854"/>
                    <a:pt x="219175" y="662795"/>
                    <a:pt x="218019" y="662795"/>
                  </a:cubicBezTo>
                  <a:lnTo>
                    <a:pt x="181153" y="662795"/>
                  </a:lnTo>
                  <a:cubicBezTo>
                    <a:pt x="179997" y="662795"/>
                    <a:pt x="179056" y="661854"/>
                    <a:pt x="179056" y="660698"/>
                  </a:cubicBezTo>
                  <a:lnTo>
                    <a:pt x="179056" y="327440"/>
                  </a:lnTo>
                  <a:cubicBezTo>
                    <a:pt x="179056" y="326284"/>
                    <a:pt x="179997" y="325343"/>
                    <a:pt x="181153" y="325343"/>
                  </a:cubicBezTo>
                  <a:lnTo>
                    <a:pt x="218019" y="325343"/>
                  </a:lnTo>
                  <a:cubicBezTo>
                    <a:pt x="219175" y="325343"/>
                    <a:pt x="220116" y="326284"/>
                    <a:pt x="220116" y="327440"/>
                  </a:cubicBezTo>
                  <a:lnTo>
                    <a:pt x="220116" y="542025"/>
                  </a:lnTo>
                  <a:cubicBezTo>
                    <a:pt x="220116" y="547850"/>
                    <a:pt x="224837" y="552572"/>
                    <a:pt x="230663" y="552572"/>
                  </a:cubicBezTo>
                  <a:cubicBezTo>
                    <a:pt x="236489" y="552572"/>
                    <a:pt x="241210" y="547850"/>
                    <a:pt x="241210" y="542025"/>
                  </a:cubicBezTo>
                  <a:lnTo>
                    <a:pt x="241210" y="511890"/>
                  </a:lnTo>
                  <a:cubicBezTo>
                    <a:pt x="263208" y="499871"/>
                    <a:pt x="276787" y="477079"/>
                    <a:pt x="276787" y="451901"/>
                  </a:cubicBezTo>
                  <a:cubicBezTo>
                    <a:pt x="276787" y="433640"/>
                    <a:pt x="269677" y="416474"/>
                    <a:pt x="256769" y="403566"/>
                  </a:cubicBezTo>
                  <a:cubicBezTo>
                    <a:pt x="252139" y="398936"/>
                    <a:pt x="246914" y="395041"/>
                    <a:pt x="241211" y="391922"/>
                  </a:cubicBezTo>
                  <a:lnTo>
                    <a:pt x="241211" y="339878"/>
                  </a:lnTo>
                  <a:lnTo>
                    <a:pt x="264088" y="339878"/>
                  </a:lnTo>
                  <a:lnTo>
                    <a:pt x="264088" y="342875"/>
                  </a:lnTo>
                  <a:cubicBezTo>
                    <a:pt x="264088" y="355662"/>
                    <a:pt x="274490" y="366065"/>
                    <a:pt x="287279" y="366065"/>
                  </a:cubicBezTo>
                  <a:lnTo>
                    <a:pt x="324145" y="366065"/>
                  </a:lnTo>
                  <a:cubicBezTo>
                    <a:pt x="336933" y="366065"/>
                    <a:pt x="347335" y="355662"/>
                    <a:pt x="347335" y="342875"/>
                  </a:cubicBezTo>
                  <a:lnTo>
                    <a:pt x="347335" y="339830"/>
                  </a:lnTo>
                  <a:cubicBezTo>
                    <a:pt x="365372" y="339344"/>
                    <a:pt x="382625" y="331698"/>
                    <a:pt x="395106" y="318632"/>
                  </a:cubicBezTo>
                  <a:lnTo>
                    <a:pt x="430270" y="318632"/>
                  </a:lnTo>
                  <a:cubicBezTo>
                    <a:pt x="443059" y="318632"/>
                    <a:pt x="453461" y="308229"/>
                    <a:pt x="453461" y="295442"/>
                  </a:cubicBezTo>
                  <a:lnTo>
                    <a:pt x="453461" y="261176"/>
                  </a:lnTo>
                  <a:cubicBezTo>
                    <a:pt x="453461" y="248389"/>
                    <a:pt x="443059" y="237985"/>
                    <a:pt x="430270" y="237985"/>
                  </a:cubicBezTo>
                  <a:lnTo>
                    <a:pt x="405464" y="237985"/>
                  </a:lnTo>
                  <a:cubicBezTo>
                    <a:pt x="402375" y="232424"/>
                    <a:pt x="398541" y="227319"/>
                    <a:pt x="394007" y="222775"/>
                  </a:cubicBezTo>
                  <a:cubicBezTo>
                    <a:pt x="381035" y="209831"/>
                    <a:pt x="363811" y="202701"/>
                    <a:pt x="345510" y="202701"/>
                  </a:cubicBezTo>
                  <a:lnTo>
                    <a:pt x="250546" y="202701"/>
                  </a:lnTo>
                  <a:cubicBezTo>
                    <a:pt x="241187" y="202701"/>
                    <a:pt x="233573" y="195096"/>
                    <a:pt x="233573" y="185747"/>
                  </a:cubicBezTo>
                  <a:cubicBezTo>
                    <a:pt x="233573" y="181212"/>
                    <a:pt x="235337" y="176950"/>
                    <a:pt x="238544" y="173744"/>
                  </a:cubicBezTo>
                  <a:cubicBezTo>
                    <a:pt x="241748" y="170537"/>
                    <a:pt x="246012" y="168773"/>
                    <a:pt x="250546" y="168773"/>
                  </a:cubicBezTo>
                  <a:cubicBezTo>
                    <a:pt x="273648" y="168773"/>
                    <a:pt x="295360" y="159782"/>
                    <a:pt x="311685" y="143457"/>
                  </a:cubicBezTo>
                  <a:cubicBezTo>
                    <a:pt x="328025" y="127119"/>
                    <a:pt x="337023" y="105400"/>
                    <a:pt x="337023" y="82297"/>
                  </a:cubicBezTo>
                  <a:cubicBezTo>
                    <a:pt x="337023" y="74711"/>
                    <a:pt x="336222" y="67216"/>
                    <a:pt x="334665" y="59892"/>
                  </a:cubicBezTo>
                  <a:cubicBezTo>
                    <a:pt x="356930" y="62145"/>
                    <a:pt x="378785" y="66994"/>
                    <a:pt x="399926" y="74408"/>
                  </a:cubicBezTo>
                  <a:cubicBezTo>
                    <a:pt x="405426" y="76333"/>
                    <a:pt x="411441" y="73440"/>
                    <a:pt x="413369" y="67944"/>
                  </a:cubicBezTo>
                  <a:cubicBezTo>
                    <a:pt x="415297" y="62447"/>
                    <a:pt x="412403" y="56429"/>
                    <a:pt x="406906" y="54501"/>
                  </a:cubicBezTo>
                  <a:cubicBezTo>
                    <a:pt x="374413" y="43111"/>
                    <a:pt x="340369" y="37335"/>
                    <a:pt x="305713" y="37335"/>
                  </a:cubicBezTo>
                  <a:cubicBezTo>
                    <a:pt x="224055" y="37335"/>
                    <a:pt x="147284" y="69134"/>
                    <a:pt x="89542" y="126876"/>
                  </a:cubicBezTo>
                  <a:cubicBezTo>
                    <a:pt x="31800" y="184618"/>
                    <a:pt x="0" y="261390"/>
                    <a:pt x="0" y="343049"/>
                  </a:cubicBezTo>
                  <a:cubicBezTo>
                    <a:pt x="0" y="403928"/>
                    <a:pt x="18075" y="463022"/>
                    <a:pt x="51841" y="513384"/>
                  </a:cubicBezTo>
                  <a:close/>
                  <a:moveTo>
                    <a:pt x="538488" y="296152"/>
                  </a:moveTo>
                  <a:cubicBezTo>
                    <a:pt x="538488" y="297308"/>
                    <a:pt x="537548" y="298249"/>
                    <a:pt x="536392" y="298249"/>
                  </a:cubicBezTo>
                  <a:lnTo>
                    <a:pt x="499525" y="298249"/>
                  </a:lnTo>
                  <a:cubicBezTo>
                    <a:pt x="498369" y="298249"/>
                    <a:pt x="497429" y="297308"/>
                    <a:pt x="497429" y="296152"/>
                  </a:cubicBezTo>
                  <a:lnTo>
                    <a:pt x="497429" y="23190"/>
                  </a:lnTo>
                  <a:cubicBezTo>
                    <a:pt x="497429" y="22035"/>
                    <a:pt x="498369" y="21094"/>
                    <a:pt x="499525" y="21094"/>
                  </a:cubicBezTo>
                  <a:lnTo>
                    <a:pt x="536392" y="21094"/>
                  </a:lnTo>
                  <a:cubicBezTo>
                    <a:pt x="537548" y="21094"/>
                    <a:pt x="538488" y="22035"/>
                    <a:pt x="538488" y="23190"/>
                  </a:cubicBezTo>
                  <a:close/>
                  <a:moveTo>
                    <a:pt x="241853" y="418482"/>
                  </a:moveTo>
                  <a:cubicBezTo>
                    <a:pt x="250778" y="427406"/>
                    <a:pt x="255693" y="439275"/>
                    <a:pt x="255693" y="451901"/>
                  </a:cubicBezTo>
                  <a:cubicBezTo>
                    <a:pt x="255693" y="465017"/>
                    <a:pt x="250346" y="477186"/>
                    <a:pt x="241210" y="485952"/>
                  </a:cubicBezTo>
                  <a:lnTo>
                    <a:pt x="241210" y="417891"/>
                  </a:lnTo>
                  <a:cubicBezTo>
                    <a:pt x="241419" y="418095"/>
                    <a:pt x="241646" y="418275"/>
                    <a:pt x="241853" y="418482"/>
                  </a:cubicBezTo>
                  <a:close/>
                  <a:moveTo>
                    <a:pt x="326240" y="342875"/>
                  </a:moveTo>
                  <a:cubicBezTo>
                    <a:pt x="326240" y="344031"/>
                    <a:pt x="325299" y="344971"/>
                    <a:pt x="324143" y="344971"/>
                  </a:cubicBezTo>
                  <a:lnTo>
                    <a:pt x="287277" y="344971"/>
                  </a:lnTo>
                  <a:cubicBezTo>
                    <a:pt x="286121" y="344971"/>
                    <a:pt x="285180" y="344031"/>
                    <a:pt x="285180" y="342875"/>
                  </a:cubicBezTo>
                  <a:lnTo>
                    <a:pt x="285180" y="261174"/>
                  </a:lnTo>
                  <a:cubicBezTo>
                    <a:pt x="285180" y="260018"/>
                    <a:pt x="286121" y="259078"/>
                    <a:pt x="287277" y="259078"/>
                  </a:cubicBezTo>
                  <a:lnTo>
                    <a:pt x="324143" y="259078"/>
                  </a:lnTo>
                  <a:cubicBezTo>
                    <a:pt x="325299" y="259078"/>
                    <a:pt x="326240" y="260018"/>
                    <a:pt x="326240" y="261174"/>
                  </a:cubicBezTo>
                  <a:close/>
                  <a:moveTo>
                    <a:pt x="432364" y="261176"/>
                  </a:moveTo>
                  <a:lnTo>
                    <a:pt x="432364" y="295442"/>
                  </a:lnTo>
                  <a:cubicBezTo>
                    <a:pt x="432364" y="296598"/>
                    <a:pt x="431423" y="297539"/>
                    <a:pt x="430268" y="297539"/>
                  </a:cubicBezTo>
                  <a:lnTo>
                    <a:pt x="393401" y="297539"/>
                  </a:lnTo>
                  <a:cubicBezTo>
                    <a:pt x="392245" y="297539"/>
                    <a:pt x="391305" y="296598"/>
                    <a:pt x="391305" y="295442"/>
                  </a:cubicBezTo>
                  <a:lnTo>
                    <a:pt x="391305" y="261176"/>
                  </a:lnTo>
                  <a:cubicBezTo>
                    <a:pt x="391305" y="260020"/>
                    <a:pt x="392245" y="259079"/>
                    <a:pt x="393401" y="259079"/>
                  </a:cubicBezTo>
                  <a:lnTo>
                    <a:pt x="430268" y="259079"/>
                  </a:lnTo>
                  <a:cubicBezTo>
                    <a:pt x="431425" y="259078"/>
                    <a:pt x="432364" y="260018"/>
                    <a:pt x="432364" y="261176"/>
                  </a:cubicBezTo>
                  <a:close/>
                  <a:moveTo>
                    <a:pt x="21094" y="343049"/>
                  </a:moveTo>
                  <a:cubicBezTo>
                    <a:pt x="21094" y="186109"/>
                    <a:pt x="148773" y="58428"/>
                    <a:pt x="305713" y="58428"/>
                  </a:cubicBezTo>
                  <a:cubicBezTo>
                    <a:pt x="308014" y="58428"/>
                    <a:pt x="310312" y="58463"/>
                    <a:pt x="312605" y="58518"/>
                  </a:cubicBezTo>
                  <a:cubicBezTo>
                    <a:pt x="314809" y="66199"/>
                    <a:pt x="315924" y="74183"/>
                    <a:pt x="315924" y="82298"/>
                  </a:cubicBezTo>
                  <a:cubicBezTo>
                    <a:pt x="315924" y="99765"/>
                    <a:pt x="309120" y="116189"/>
                    <a:pt x="296765" y="128543"/>
                  </a:cubicBezTo>
                  <a:cubicBezTo>
                    <a:pt x="284425" y="140882"/>
                    <a:pt x="268009" y="147679"/>
                    <a:pt x="250542" y="147679"/>
                  </a:cubicBezTo>
                  <a:cubicBezTo>
                    <a:pt x="240373" y="147679"/>
                    <a:pt x="230813" y="151639"/>
                    <a:pt x="223622" y="158829"/>
                  </a:cubicBezTo>
                  <a:cubicBezTo>
                    <a:pt x="216433" y="166018"/>
                    <a:pt x="212473" y="175579"/>
                    <a:pt x="212473" y="185747"/>
                  </a:cubicBezTo>
                  <a:cubicBezTo>
                    <a:pt x="212473" y="206726"/>
                    <a:pt x="229551" y="223795"/>
                    <a:pt x="250540" y="223795"/>
                  </a:cubicBezTo>
                  <a:lnTo>
                    <a:pt x="345504" y="223795"/>
                  </a:lnTo>
                  <a:cubicBezTo>
                    <a:pt x="358180" y="223795"/>
                    <a:pt x="370112" y="228735"/>
                    <a:pt x="379087" y="237691"/>
                  </a:cubicBezTo>
                  <a:cubicBezTo>
                    <a:pt x="380133" y="238739"/>
                    <a:pt x="381113" y="239840"/>
                    <a:pt x="382051" y="240972"/>
                  </a:cubicBezTo>
                  <a:cubicBezTo>
                    <a:pt x="374992" y="244953"/>
                    <a:pt x="370208" y="252510"/>
                    <a:pt x="370208" y="261176"/>
                  </a:cubicBezTo>
                  <a:lnTo>
                    <a:pt x="370208" y="295442"/>
                  </a:lnTo>
                  <a:cubicBezTo>
                    <a:pt x="370208" y="300445"/>
                    <a:pt x="371817" y="305072"/>
                    <a:pt x="374522" y="308865"/>
                  </a:cubicBezTo>
                  <a:cubicBezTo>
                    <a:pt x="366740" y="314861"/>
                    <a:pt x="357218" y="318353"/>
                    <a:pt x="347331" y="318736"/>
                  </a:cubicBezTo>
                  <a:lnTo>
                    <a:pt x="347331" y="261176"/>
                  </a:lnTo>
                  <a:cubicBezTo>
                    <a:pt x="347331" y="248389"/>
                    <a:pt x="336929" y="237985"/>
                    <a:pt x="324141" y="237985"/>
                  </a:cubicBezTo>
                  <a:lnTo>
                    <a:pt x="287277" y="237985"/>
                  </a:lnTo>
                  <a:cubicBezTo>
                    <a:pt x="274489" y="237985"/>
                    <a:pt x="264087" y="248389"/>
                    <a:pt x="264087" y="261176"/>
                  </a:cubicBezTo>
                  <a:lnTo>
                    <a:pt x="264087" y="318784"/>
                  </a:lnTo>
                  <a:lnTo>
                    <a:pt x="239518" y="318784"/>
                  </a:lnTo>
                  <a:cubicBezTo>
                    <a:pt x="236080" y="310275"/>
                    <a:pt x="227746" y="304249"/>
                    <a:pt x="218019" y="304249"/>
                  </a:cubicBezTo>
                  <a:lnTo>
                    <a:pt x="181153" y="304249"/>
                  </a:lnTo>
                  <a:cubicBezTo>
                    <a:pt x="168365" y="304249"/>
                    <a:pt x="157963" y="314653"/>
                    <a:pt x="157963" y="327440"/>
                  </a:cubicBezTo>
                  <a:lnTo>
                    <a:pt x="157963" y="499161"/>
                  </a:lnTo>
                  <a:lnTo>
                    <a:pt x="135089" y="499161"/>
                  </a:lnTo>
                  <a:lnTo>
                    <a:pt x="135089" y="457058"/>
                  </a:lnTo>
                  <a:lnTo>
                    <a:pt x="140702" y="457058"/>
                  </a:lnTo>
                  <a:cubicBezTo>
                    <a:pt x="146528" y="457058"/>
                    <a:pt x="151249" y="452336"/>
                    <a:pt x="151249" y="446511"/>
                  </a:cubicBezTo>
                  <a:cubicBezTo>
                    <a:pt x="151249" y="440686"/>
                    <a:pt x="146528" y="435964"/>
                    <a:pt x="140702" y="435964"/>
                  </a:cubicBezTo>
                  <a:lnTo>
                    <a:pt x="135089" y="435964"/>
                  </a:lnTo>
                  <a:lnTo>
                    <a:pt x="135089" y="417611"/>
                  </a:lnTo>
                  <a:cubicBezTo>
                    <a:pt x="135089" y="404824"/>
                    <a:pt x="124687" y="394421"/>
                    <a:pt x="111898" y="394421"/>
                  </a:cubicBezTo>
                  <a:lnTo>
                    <a:pt x="75032" y="394421"/>
                  </a:lnTo>
                  <a:cubicBezTo>
                    <a:pt x="62243" y="394421"/>
                    <a:pt x="51841" y="404824"/>
                    <a:pt x="51841" y="417611"/>
                  </a:cubicBezTo>
                  <a:lnTo>
                    <a:pt x="51841" y="471845"/>
                  </a:lnTo>
                  <a:cubicBezTo>
                    <a:pt x="31653" y="432141"/>
                    <a:pt x="21094" y="388215"/>
                    <a:pt x="21094" y="343049"/>
                  </a:cubicBezTo>
                  <a:close/>
                  <a:moveTo>
                    <a:pt x="113995" y="563503"/>
                  </a:moveTo>
                  <a:cubicBezTo>
                    <a:pt x="113995" y="564660"/>
                    <a:pt x="113054" y="565601"/>
                    <a:pt x="111898" y="565601"/>
                  </a:cubicBezTo>
                  <a:lnTo>
                    <a:pt x="75032" y="565601"/>
                  </a:lnTo>
                  <a:cubicBezTo>
                    <a:pt x="73876" y="565601"/>
                    <a:pt x="72935" y="564660"/>
                    <a:pt x="72935" y="563503"/>
                  </a:cubicBezTo>
                  <a:lnTo>
                    <a:pt x="72935" y="417611"/>
                  </a:lnTo>
                  <a:cubicBezTo>
                    <a:pt x="72935" y="416455"/>
                    <a:pt x="73876" y="415515"/>
                    <a:pt x="75032" y="415515"/>
                  </a:cubicBezTo>
                  <a:lnTo>
                    <a:pt x="111898" y="415515"/>
                  </a:lnTo>
                  <a:cubicBezTo>
                    <a:pt x="113054" y="415515"/>
                    <a:pt x="113995" y="416455"/>
                    <a:pt x="113995" y="417611"/>
                  </a:cubicBezTo>
                  <a:close/>
                  <a:moveTo>
                    <a:pt x="134113" y="570126"/>
                  </a:moveTo>
                  <a:cubicBezTo>
                    <a:pt x="134740" y="568025"/>
                    <a:pt x="135089" y="565805"/>
                    <a:pt x="135089" y="563503"/>
                  </a:cubicBezTo>
                  <a:lnTo>
                    <a:pt x="135089" y="520256"/>
                  </a:lnTo>
                  <a:lnTo>
                    <a:pt x="157963" y="520256"/>
                  </a:lnTo>
                  <a:lnTo>
                    <a:pt x="157963" y="586350"/>
                  </a:lnTo>
                  <a:cubicBezTo>
                    <a:pt x="149752" y="581349"/>
                    <a:pt x="141773" y="575924"/>
                    <a:pt x="134113" y="57012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任意多边形: 形状 46">
              <a:extLst>
                <a:ext uri="{FF2B5EF4-FFF2-40B4-BE49-F238E27FC236}">
                  <a16:creationId xmlns:a16="http://schemas.microsoft.com/office/drawing/2014/main" id="{D71C662F-F487-443E-9CF2-30195C5DAA60}"/>
                </a:ext>
              </a:extLst>
            </p:cNvPr>
            <p:cNvSpPr/>
            <p:nvPr/>
          </p:nvSpPr>
          <p:spPr>
            <a:xfrm>
              <a:off x="6654097" y="1384749"/>
              <a:ext cx="140263" cy="101805"/>
            </a:xfrm>
            <a:custGeom>
              <a:avLst/>
              <a:gdLst>
                <a:gd name="connsiteX0" fmla="*/ 0 w 140263"/>
                <a:gd name="connsiteY0" fmla="*/ 50903 h 101805"/>
                <a:gd name="connsiteX1" fmla="*/ 50902 w 140263"/>
                <a:gd name="connsiteY1" fmla="*/ 101805 h 101805"/>
                <a:gd name="connsiteX2" fmla="*/ 89360 w 140263"/>
                <a:gd name="connsiteY2" fmla="*/ 101805 h 101805"/>
                <a:gd name="connsiteX3" fmla="*/ 140264 w 140263"/>
                <a:gd name="connsiteY3" fmla="*/ 50902 h 101805"/>
                <a:gd name="connsiteX4" fmla="*/ 89360 w 140263"/>
                <a:gd name="connsiteY4" fmla="*/ 0 h 101805"/>
                <a:gd name="connsiteX5" fmla="*/ 50902 w 140263"/>
                <a:gd name="connsiteY5" fmla="*/ 0 h 101805"/>
                <a:gd name="connsiteX6" fmla="*/ 0 w 140263"/>
                <a:gd name="connsiteY6" fmla="*/ 50903 h 101805"/>
                <a:gd name="connsiteX7" fmla="*/ 119170 w 140263"/>
                <a:gd name="connsiteY7" fmla="*/ 50903 h 101805"/>
                <a:gd name="connsiteX8" fmla="*/ 89360 w 140263"/>
                <a:gd name="connsiteY8" fmla="*/ 80712 h 101805"/>
                <a:gd name="connsiteX9" fmla="*/ 50902 w 140263"/>
                <a:gd name="connsiteY9" fmla="*/ 80712 h 101805"/>
                <a:gd name="connsiteX10" fmla="*/ 21094 w 140263"/>
                <a:gd name="connsiteY10" fmla="*/ 50902 h 101805"/>
                <a:gd name="connsiteX11" fmla="*/ 50902 w 140263"/>
                <a:gd name="connsiteY11" fmla="*/ 21094 h 101805"/>
                <a:gd name="connsiteX12" fmla="*/ 89360 w 140263"/>
                <a:gd name="connsiteY12" fmla="*/ 21094 h 101805"/>
                <a:gd name="connsiteX13" fmla="*/ 119170 w 140263"/>
                <a:gd name="connsiteY13" fmla="*/ 50903 h 10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101805">
                  <a:moveTo>
                    <a:pt x="0" y="50903"/>
                  </a:moveTo>
                  <a:cubicBezTo>
                    <a:pt x="0" y="78971"/>
                    <a:pt x="22835" y="101805"/>
                    <a:pt x="50902" y="101805"/>
                  </a:cubicBezTo>
                  <a:lnTo>
                    <a:pt x="89360" y="101805"/>
                  </a:lnTo>
                  <a:cubicBezTo>
                    <a:pt x="117429" y="101805"/>
                    <a:pt x="140264" y="78971"/>
                    <a:pt x="140264" y="50902"/>
                  </a:cubicBezTo>
                  <a:cubicBezTo>
                    <a:pt x="140264" y="22833"/>
                    <a:pt x="117429" y="0"/>
                    <a:pt x="89360" y="0"/>
                  </a:cubicBezTo>
                  <a:lnTo>
                    <a:pt x="50902" y="0"/>
                  </a:lnTo>
                  <a:cubicBezTo>
                    <a:pt x="22835" y="0"/>
                    <a:pt x="0" y="22836"/>
                    <a:pt x="0" y="50903"/>
                  </a:cubicBezTo>
                  <a:close/>
                  <a:moveTo>
                    <a:pt x="119170" y="50903"/>
                  </a:moveTo>
                  <a:cubicBezTo>
                    <a:pt x="119170" y="67340"/>
                    <a:pt x="105796" y="80712"/>
                    <a:pt x="89360" y="80712"/>
                  </a:cubicBezTo>
                  <a:lnTo>
                    <a:pt x="50902" y="80712"/>
                  </a:lnTo>
                  <a:cubicBezTo>
                    <a:pt x="34466" y="80712"/>
                    <a:pt x="21094" y="67340"/>
                    <a:pt x="21094" y="50902"/>
                  </a:cubicBezTo>
                  <a:cubicBezTo>
                    <a:pt x="21094" y="34466"/>
                    <a:pt x="34466" y="21094"/>
                    <a:pt x="50902" y="21094"/>
                  </a:cubicBezTo>
                  <a:lnTo>
                    <a:pt x="89360" y="21094"/>
                  </a:lnTo>
                  <a:cubicBezTo>
                    <a:pt x="105798" y="21094"/>
                    <a:pt x="119170" y="34467"/>
                    <a:pt x="119170" y="5090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任意多边形: 形状 47">
              <a:extLst>
                <a:ext uri="{FF2B5EF4-FFF2-40B4-BE49-F238E27FC236}">
                  <a16:creationId xmlns:a16="http://schemas.microsoft.com/office/drawing/2014/main" id="{D67CC5B1-1420-4714-A28A-7E2CC733431C}"/>
                </a:ext>
              </a:extLst>
            </p:cNvPr>
            <p:cNvSpPr/>
            <p:nvPr/>
          </p:nvSpPr>
          <p:spPr>
            <a:xfrm>
              <a:off x="6460442" y="1159444"/>
              <a:ext cx="36246" cy="21093"/>
            </a:xfrm>
            <a:custGeom>
              <a:avLst/>
              <a:gdLst>
                <a:gd name="connsiteX0" fmla="*/ 10547 w 36246"/>
                <a:gd name="connsiteY0" fmla="*/ 21094 h 21093"/>
                <a:gd name="connsiteX1" fmla="*/ 25699 w 36246"/>
                <a:gd name="connsiteY1" fmla="*/ 21094 h 21093"/>
                <a:gd name="connsiteX2" fmla="*/ 36246 w 36246"/>
                <a:gd name="connsiteY2" fmla="*/ 10547 h 21093"/>
                <a:gd name="connsiteX3" fmla="*/ 25699 w 36246"/>
                <a:gd name="connsiteY3" fmla="*/ 0 h 21093"/>
                <a:gd name="connsiteX4" fmla="*/ 10547 w 36246"/>
                <a:gd name="connsiteY4" fmla="*/ 0 h 21093"/>
                <a:gd name="connsiteX5" fmla="*/ 0 w 36246"/>
                <a:gd name="connsiteY5" fmla="*/ 10547 h 21093"/>
                <a:gd name="connsiteX6" fmla="*/ 10547 w 3624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6" h="21093">
                  <a:moveTo>
                    <a:pt x="10547" y="21094"/>
                  </a:moveTo>
                  <a:lnTo>
                    <a:pt x="25699" y="21094"/>
                  </a:lnTo>
                  <a:cubicBezTo>
                    <a:pt x="31525" y="21094"/>
                    <a:pt x="36246" y="16372"/>
                    <a:pt x="36246" y="10547"/>
                  </a:cubicBezTo>
                  <a:cubicBezTo>
                    <a:pt x="36246" y="4722"/>
                    <a:pt x="31525" y="0"/>
                    <a:pt x="25699" y="0"/>
                  </a:cubicBezTo>
                  <a:lnTo>
                    <a:pt x="10547" y="0"/>
                  </a:lnTo>
                  <a:cubicBezTo>
                    <a:pt x="4721"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任意多边形: 形状 48">
              <a:extLst>
                <a:ext uri="{FF2B5EF4-FFF2-40B4-BE49-F238E27FC236}">
                  <a16:creationId xmlns:a16="http://schemas.microsoft.com/office/drawing/2014/main" id="{A7A4F3F6-8E45-442A-8008-6F893A5F0552}"/>
                </a:ext>
              </a:extLst>
            </p:cNvPr>
            <p:cNvSpPr/>
            <p:nvPr/>
          </p:nvSpPr>
          <p:spPr>
            <a:xfrm>
              <a:off x="6395708" y="1219052"/>
              <a:ext cx="36246" cy="21093"/>
            </a:xfrm>
            <a:custGeom>
              <a:avLst/>
              <a:gdLst>
                <a:gd name="connsiteX0" fmla="*/ 10547 w 36246"/>
                <a:gd name="connsiteY0" fmla="*/ 21094 h 21093"/>
                <a:gd name="connsiteX1" fmla="*/ 25699 w 36246"/>
                <a:gd name="connsiteY1" fmla="*/ 21094 h 21093"/>
                <a:gd name="connsiteX2" fmla="*/ 36246 w 36246"/>
                <a:gd name="connsiteY2" fmla="*/ 10547 h 21093"/>
                <a:gd name="connsiteX3" fmla="*/ 25699 w 36246"/>
                <a:gd name="connsiteY3" fmla="*/ 0 h 21093"/>
                <a:gd name="connsiteX4" fmla="*/ 10547 w 36246"/>
                <a:gd name="connsiteY4" fmla="*/ 0 h 21093"/>
                <a:gd name="connsiteX5" fmla="*/ 0 w 36246"/>
                <a:gd name="connsiteY5" fmla="*/ 10547 h 21093"/>
                <a:gd name="connsiteX6" fmla="*/ 10547 w 3624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6" h="21093">
                  <a:moveTo>
                    <a:pt x="10547" y="21094"/>
                  </a:moveTo>
                  <a:lnTo>
                    <a:pt x="25699" y="21094"/>
                  </a:lnTo>
                  <a:cubicBezTo>
                    <a:pt x="31525" y="21094"/>
                    <a:pt x="36246" y="16372"/>
                    <a:pt x="36246" y="10547"/>
                  </a:cubicBezTo>
                  <a:cubicBezTo>
                    <a:pt x="36246" y="4722"/>
                    <a:pt x="31525" y="0"/>
                    <a:pt x="25699"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任意多边形: 形状 49">
              <a:extLst>
                <a:ext uri="{FF2B5EF4-FFF2-40B4-BE49-F238E27FC236}">
                  <a16:creationId xmlns:a16="http://schemas.microsoft.com/office/drawing/2014/main" id="{57A5D7B8-4910-4950-9C17-7170313CB67E}"/>
                </a:ext>
              </a:extLst>
            </p:cNvPr>
            <p:cNvSpPr/>
            <p:nvPr/>
          </p:nvSpPr>
          <p:spPr>
            <a:xfrm>
              <a:off x="6276000" y="1440364"/>
              <a:ext cx="83247" cy="171686"/>
            </a:xfrm>
            <a:custGeom>
              <a:avLst/>
              <a:gdLst>
                <a:gd name="connsiteX0" fmla="*/ 60057 w 83247"/>
                <a:gd name="connsiteY0" fmla="*/ 0 h 171686"/>
                <a:gd name="connsiteX1" fmla="*/ 23190 w 83247"/>
                <a:gd name="connsiteY1" fmla="*/ 0 h 171686"/>
                <a:gd name="connsiteX2" fmla="*/ 0 w 83247"/>
                <a:gd name="connsiteY2" fmla="*/ 23190 h 171686"/>
                <a:gd name="connsiteX3" fmla="*/ 0 w 83247"/>
                <a:gd name="connsiteY3" fmla="*/ 148496 h 171686"/>
                <a:gd name="connsiteX4" fmla="*/ 23190 w 83247"/>
                <a:gd name="connsiteY4" fmla="*/ 171686 h 171686"/>
                <a:gd name="connsiteX5" fmla="*/ 60057 w 83247"/>
                <a:gd name="connsiteY5" fmla="*/ 171686 h 171686"/>
                <a:gd name="connsiteX6" fmla="*/ 83247 w 83247"/>
                <a:gd name="connsiteY6" fmla="*/ 148496 h 171686"/>
                <a:gd name="connsiteX7" fmla="*/ 83247 w 83247"/>
                <a:gd name="connsiteY7" fmla="*/ 23190 h 171686"/>
                <a:gd name="connsiteX8" fmla="*/ 60057 w 83247"/>
                <a:gd name="connsiteY8" fmla="*/ 0 h 171686"/>
                <a:gd name="connsiteX9" fmla="*/ 62153 w 83247"/>
                <a:gd name="connsiteY9" fmla="*/ 148496 h 171686"/>
                <a:gd name="connsiteX10" fmla="*/ 60057 w 83247"/>
                <a:gd name="connsiteY10" fmla="*/ 150592 h 171686"/>
                <a:gd name="connsiteX11" fmla="*/ 23190 w 83247"/>
                <a:gd name="connsiteY11" fmla="*/ 150592 h 171686"/>
                <a:gd name="connsiteX12" fmla="*/ 21094 w 83247"/>
                <a:gd name="connsiteY12" fmla="*/ 148496 h 171686"/>
                <a:gd name="connsiteX13" fmla="*/ 21094 w 83247"/>
                <a:gd name="connsiteY13" fmla="*/ 23190 h 171686"/>
                <a:gd name="connsiteX14" fmla="*/ 23190 w 83247"/>
                <a:gd name="connsiteY14" fmla="*/ 21094 h 171686"/>
                <a:gd name="connsiteX15" fmla="*/ 60057 w 83247"/>
                <a:gd name="connsiteY15" fmla="*/ 21094 h 171686"/>
                <a:gd name="connsiteX16" fmla="*/ 62153 w 83247"/>
                <a:gd name="connsiteY16" fmla="*/ 23190 h 17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47" h="171686">
                  <a:moveTo>
                    <a:pt x="60057" y="0"/>
                  </a:moveTo>
                  <a:lnTo>
                    <a:pt x="23190" y="0"/>
                  </a:lnTo>
                  <a:cubicBezTo>
                    <a:pt x="10402" y="0"/>
                    <a:pt x="0" y="10403"/>
                    <a:pt x="0" y="23190"/>
                  </a:cubicBezTo>
                  <a:lnTo>
                    <a:pt x="0" y="148496"/>
                  </a:lnTo>
                  <a:cubicBezTo>
                    <a:pt x="0" y="161283"/>
                    <a:pt x="10402" y="171686"/>
                    <a:pt x="23190" y="171686"/>
                  </a:cubicBezTo>
                  <a:lnTo>
                    <a:pt x="60057" y="171686"/>
                  </a:lnTo>
                  <a:cubicBezTo>
                    <a:pt x="72845" y="171686"/>
                    <a:pt x="83247" y="161283"/>
                    <a:pt x="83247" y="148496"/>
                  </a:cubicBezTo>
                  <a:lnTo>
                    <a:pt x="83247" y="23190"/>
                  </a:lnTo>
                  <a:cubicBezTo>
                    <a:pt x="83247" y="10403"/>
                    <a:pt x="72845" y="0"/>
                    <a:pt x="60057" y="0"/>
                  </a:cubicBezTo>
                  <a:close/>
                  <a:moveTo>
                    <a:pt x="62153" y="148496"/>
                  </a:moveTo>
                  <a:cubicBezTo>
                    <a:pt x="62153" y="149652"/>
                    <a:pt x="61213" y="150592"/>
                    <a:pt x="60057" y="150592"/>
                  </a:cubicBezTo>
                  <a:lnTo>
                    <a:pt x="23190" y="150592"/>
                  </a:lnTo>
                  <a:cubicBezTo>
                    <a:pt x="22035" y="150592"/>
                    <a:pt x="21094" y="149652"/>
                    <a:pt x="21094" y="148496"/>
                  </a:cubicBezTo>
                  <a:lnTo>
                    <a:pt x="21094" y="23190"/>
                  </a:lnTo>
                  <a:cubicBezTo>
                    <a:pt x="21094" y="22035"/>
                    <a:pt x="22035" y="21094"/>
                    <a:pt x="23190" y="21094"/>
                  </a:cubicBezTo>
                  <a:lnTo>
                    <a:pt x="60057" y="21094"/>
                  </a:lnTo>
                  <a:cubicBezTo>
                    <a:pt x="61213" y="21094"/>
                    <a:pt x="62153" y="22035"/>
                    <a:pt x="62153" y="231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任意多边形: 形状 50">
              <a:extLst>
                <a:ext uri="{FF2B5EF4-FFF2-40B4-BE49-F238E27FC236}">
                  <a16:creationId xmlns:a16="http://schemas.microsoft.com/office/drawing/2014/main" id="{F5CFAC44-9E62-4BCC-9991-CFA3E6F6A84C}"/>
                </a:ext>
              </a:extLst>
            </p:cNvPr>
            <p:cNvSpPr/>
            <p:nvPr/>
          </p:nvSpPr>
          <p:spPr>
            <a:xfrm>
              <a:off x="6912747" y="925943"/>
              <a:ext cx="83247" cy="178716"/>
            </a:xfrm>
            <a:custGeom>
              <a:avLst/>
              <a:gdLst>
                <a:gd name="connsiteX0" fmla="*/ 60055 w 83247"/>
                <a:gd name="connsiteY0" fmla="*/ 0 h 178716"/>
                <a:gd name="connsiteX1" fmla="*/ 23190 w 83247"/>
                <a:gd name="connsiteY1" fmla="*/ 0 h 178716"/>
                <a:gd name="connsiteX2" fmla="*/ 0 w 83247"/>
                <a:gd name="connsiteY2" fmla="*/ 23190 h 178716"/>
                <a:gd name="connsiteX3" fmla="*/ 0 w 83247"/>
                <a:gd name="connsiteY3" fmla="*/ 155526 h 178716"/>
                <a:gd name="connsiteX4" fmla="*/ 23190 w 83247"/>
                <a:gd name="connsiteY4" fmla="*/ 178716 h 178716"/>
                <a:gd name="connsiteX5" fmla="*/ 60055 w 83247"/>
                <a:gd name="connsiteY5" fmla="*/ 178716 h 178716"/>
                <a:gd name="connsiteX6" fmla="*/ 83247 w 83247"/>
                <a:gd name="connsiteY6" fmla="*/ 155526 h 178716"/>
                <a:gd name="connsiteX7" fmla="*/ 83247 w 83247"/>
                <a:gd name="connsiteY7" fmla="*/ 23190 h 178716"/>
                <a:gd name="connsiteX8" fmla="*/ 60055 w 83247"/>
                <a:gd name="connsiteY8" fmla="*/ 0 h 178716"/>
                <a:gd name="connsiteX9" fmla="*/ 62153 w 83247"/>
                <a:gd name="connsiteY9" fmla="*/ 155527 h 178716"/>
                <a:gd name="connsiteX10" fmla="*/ 60055 w 83247"/>
                <a:gd name="connsiteY10" fmla="*/ 157624 h 178716"/>
                <a:gd name="connsiteX11" fmla="*/ 23190 w 83247"/>
                <a:gd name="connsiteY11" fmla="*/ 157624 h 178716"/>
                <a:gd name="connsiteX12" fmla="*/ 21094 w 83247"/>
                <a:gd name="connsiteY12" fmla="*/ 155527 h 178716"/>
                <a:gd name="connsiteX13" fmla="*/ 21094 w 83247"/>
                <a:gd name="connsiteY13" fmla="*/ 23190 h 178716"/>
                <a:gd name="connsiteX14" fmla="*/ 23190 w 83247"/>
                <a:gd name="connsiteY14" fmla="*/ 21094 h 178716"/>
                <a:gd name="connsiteX15" fmla="*/ 60055 w 83247"/>
                <a:gd name="connsiteY15" fmla="*/ 21094 h 178716"/>
                <a:gd name="connsiteX16" fmla="*/ 62153 w 83247"/>
                <a:gd name="connsiteY16" fmla="*/ 23190 h 17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47" h="178716">
                  <a:moveTo>
                    <a:pt x="60055" y="0"/>
                  </a:moveTo>
                  <a:lnTo>
                    <a:pt x="23190" y="0"/>
                  </a:lnTo>
                  <a:cubicBezTo>
                    <a:pt x="10402" y="0"/>
                    <a:pt x="0" y="10403"/>
                    <a:pt x="0" y="23190"/>
                  </a:cubicBezTo>
                  <a:lnTo>
                    <a:pt x="0" y="155526"/>
                  </a:lnTo>
                  <a:cubicBezTo>
                    <a:pt x="0" y="168313"/>
                    <a:pt x="10402" y="178716"/>
                    <a:pt x="23190" y="178716"/>
                  </a:cubicBezTo>
                  <a:lnTo>
                    <a:pt x="60055" y="178716"/>
                  </a:lnTo>
                  <a:cubicBezTo>
                    <a:pt x="72844" y="178716"/>
                    <a:pt x="83247" y="168313"/>
                    <a:pt x="83247" y="155526"/>
                  </a:cubicBezTo>
                  <a:lnTo>
                    <a:pt x="83247" y="23190"/>
                  </a:lnTo>
                  <a:cubicBezTo>
                    <a:pt x="83247" y="10403"/>
                    <a:pt x="72844" y="0"/>
                    <a:pt x="60055" y="0"/>
                  </a:cubicBezTo>
                  <a:close/>
                  <a:moveTo>
                    <a:pt x="62153" y="155527"/>
                  </a:moveTo>
                  <a:cubicBezTo>
                    <a:pt x="62153" y="156683"/>
                    <a:pt x="61213" y="157624"/>
                    <a:pt x="60055" y="157624"/>
                  </a:cubicBezTo>
                  <a:lnTo>
                    <a:pt x="23190" y="157624"/>
                  </a:lnTo>
                  <a:cubicBezTo>
                    <a:pt x="22035" y="157624"/>
                    <a:pt x="21094" y="156683"/>
                    <a:pt x="21094" y="155527"/>
                  </a:cubicBezTo>
                  <a:lnTo>
                    <a:pt x="21094" y="23190"/>
                  </a:lnTo>
                  <a:cubicBezTo>
                    <a:pt x="21094" y="22035"/>
                    <a:pt x="22035" y="21094"/>
                    <a:pt x="23190" y="21094"/>
                  </a:cubicBezTo>
                  <a:lnTo>
                    <a:pt x="60055" y="21094"/>
                  </a:lnTo>
                  <a:cubicBezTo>
                    <a:pt x="61213" y="21094"/>
                    <a:pt x="62153" y="22035"/>
                    <a:pt x="62153" y="231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2" name="图形 16">
            <a:extLst>
              <a:ext uri="{FF2B5EF4-FFF2-40B4-BE49-F238E27FC236}">
                <a16:creationId xmlns:a16="http://schemas.microsoft.com/office/drawing/2014/main" id="{32602242-68D6-44B1-A1C8-610755565BB6}"/>
              </a:ext>
            </a:extLst>
          </p:cNvPr>
          <p:cNvGrpSpPr/>
          <p:nvPr/>
        </p:nvGrpSpPr>
        <p:grpSpPr>
          <a:xfrm>
            <a:off x="7547710" y="2786068"/>
            <a:ext cx="462588" cy="427544"/>
            <a:chOff x="6276000" y="2016274"/>
            <a:chExt cx="719999" cy="665457"/>
          </a:xfrm>
          <a:gradFill>
            <a:gsLst>
              <a:gs pos="0">
                <a:schemeClr val="accent1"/>
              </a:gs>
              <a:gs pos="100000">
                <a:schemeClr val="accent2"/>
              </a:gs>
            </a:gsLst>
            <a:lin ang="2700000" scaled="1"/>
          </a:gradFill>
        </p:grpSpPr>
        <p:sp>
          <p:nvSpPr>
            <p:cNvPr id="53" name="任意多边形: 形状 52">
              <a:extLst>
                <a:ext uri="{FF2B5EF4-FFF2-40B4-BE49-F238E27FC236}">
                  <a16:creationId xmlns:a16="http://schemas.microsoft.com/office/drawing/2014/main" id="{E808E5CD-E65B-4DDB-A67F-3C310154B941}"/>
                </a:ext>
              </a:extLst>
            </p:cNvPr>
            <p:cNvSpPr/>
            <p:nvPr/>
          </p:nvSpPr>
          <p:spPr>
            <a:xfrm>
              <a:off x="6276000" y="2476532"/>
              <a:ext cx="240127" cy="205193"/>
            </a:xfrm>
            <a:custGeom>
              <a:avLst/>
              <a:gdLst>
                <a:gd name="connsiteX0" fmla="*/ 223465 w 240127"/>
                <a:gd name="connsiteY0" fmla="*/ 11884 h 205193"/>
                <a:gd name="connsiteX1" fmla="*/ 210590 w 240127"/>
                <a:gd name="connsiteY1" fmla="*/ 15079 h 205193"/>
                <a:gd name="connsiteX2" fmla="*/ 159861 w 240127"/>
                <a:gd name="connsiteY2" fmla="*/ 40302 h 205193"/>
                <a:gd name="connsiteX3" fmla="*/ 123416 w 240127"/>
                <a:gd name="connsiteY3" fmla="*/ 66559 h 205193"/>
                <a:gd name="connsiteX4" fmla="*/ 80270 w 240127"/>
                <a:gd name="connsiteY4" fmla="*/ 28849 h 205193"/>
                <a:gd name="connsiteX5" fmla="*/ 29541 w 240127"/>
                <a:gd name="connsiteY5" fmla="*/ 3625 h 205193"/>
                <a:gd name="connsiteX6" fmla="*/ 16665 w 240127"/>
                <a:gd name="connsiteY6" fmla="*/ 428 h 205193"/>
                <a:gd name="connsiteX7" fmla="*/ 6834 w 240127"/>
                <a:gd name="connsiteY7" fmla="*/ 9344 h 205193"/>
                <a:gd name="connsiteX8" fmla="*/ 988 w 240127"/>
                <a:gd name="connsiteY8" fmla="*/ 60637 h 205193"/>
                <a:gd name="connsiteX9" fmla="*/ 50416 w 240127"/>
                <a:gd name="connsiteY9" fmla="*/ 120927 h 205193"/>
                <a:gd name="connsiteX10" fmla="*/ 81417 w 240127"/>
                <a:gd name="connsiteY10" fmla="*/ 127587 h 205193"/>
                <a:gd name="connsiteX11" fmla="*/ 109545 w 240127"/>
                <a:gd name="connsiteY11" fmla="*/ 122058 h 205193"/>
                <a:gd name="connsiteX12" fmla="*/ 109545 w 240127"/>
                <a:gd name="connsiteY12" fmla="*/ 153996 h 205193"/>
                <a:gd name="connsiteX13" fmla="*/ 105177 w 240127"/>
                <a:gd name="connsiteY13" fmla="*/ 153594 h 205193"/>
                <a:gd name="connsiteX14" fmla="*/ 94630 w 240127"/>
                <a:gd name="connsiteY14" fmla="*/ 164141 h 205193"/>
                <a:gd name="connsiteX15" fmla="*/ 105177 w 240127"/>
                <a:gd name="connsiteY15" fmla="*/ 174688 h 205193"/>
                <a:gd name="connsiteX16" fmla="*/ 109489 w 240127"/>
                <a:gd name="connsiteY16" fmla="*/ 178999 h 205193"/>
                <a:gd name="connsiteX17" fmla="*/ 109545 w 240127"/>
                <a:gd name="connsiteY17" fmla="*/ 194647 h 205193"/>
                <a:gd name="connsiteX18" fmla="*/ 120092 w 240127"/>
                <a:gd name="connsiteY18" fmla="*/ 205194 h 205193"/>
                <a:gd name="connsiteX19" fmla="*/ 130639 w 240127"/>
                <a:gd name="connsiteY19" fmla="*/ 194647 h 205193"/>
                <a:gd name="connsiteX20" fmla="*/ 130639 w 240127"/>
                <a:gd name="connsiteY20" fmla="*/ 133535 h 205193"/>
                <a:gd name="connsiteX21" fmla="*/ 158712 w 240127"/>
                <a:gd name="connsiteY21" fmla="*/ 139042 h 205193"/>
                <a:gd name="connsiteX22" fmla="*/ 189712 w 240127"/>
                <a:gd name="connsiteY22" fmla="*/ 132382 h 205193"/>
                <a:gd name="connsiteX23" fmla="*/ 239139 w 240127"/>
                <a:gd name="connsiteY23" fmla="*/ 72092 h 205193"/>
                <a:gd name="connsiteX24" fmla="*/ 233293 w 240127"/>
                <a:gd name="connsiteY24" fmla="*/ 20801 h 205193"/>
                <a:gd name="connsiteX25" fmla="*/ 223465 w 240127"/>
                <a:gd name="connsiteY25" fmla="*/ 11884 h 205193"/>
                <a:gd name="connsiteX26" fmla="*/ 58824 w 240127"/>
                <a:gd name="connsiteY26" fmla="*/ 101583 h 205193"/>
                <a:gd name="connsiteX27" fmla="*/ 23835 w 240127"/>
                <a:gd name="connsiteY27" fmla="*/ 25804 h 205193"/>
                <a:gd name="connsiteX28" fmla="*/ 73442 w 240127"/>
                <a:gd name="connsiteY28" fmla="*/ 48807 h 205193"/>
                <a:gd name="connsiteX29" fmla="*/ 104233 w 240127"/>
                <a:gd name="connsiteY29" fmla="*/ 75280 h 205193"/>
                <a:gd name="connsiteX30" fmla="*/ 64535 w 240127"/>
                <a:gd name="connsiteY30" fmla="*/ 54614 h 205193"/>
                <a:gd name="connsiteX31" fmla="*/ 51086 w 240127"/>
                <a:gd name="connsiteY31" fmla="*/ 61060 h 205193"/>
                <a:gd name="connsiteX32" fmla="*/ 57532 w 240127"/>
                <a:gd name="connsiteY32" fmla="*/ 74509 h 205193"/>
                <a:gd name="connsiteX33" fmla="*/ 103317 w 240127"/>
                <a:gd name="connsiteY33" fmla="*/ 101833 h 205193"/>
                <a:gd name="connsiteX34" fmla="*/ 58824 w 240127"/>
                <a:gd name="connsiteY34" fmla="*/ 101583 h 205193"/>
                <a:gd name="connsiteX35" fmla="*/ 181304 w 240127"/>
                <a:gd name="connsiteY35" fmla="*/ 113038 h 205193"/>
                <a:gd name="connsiteX36" fmla="*/ 136818 w 240127"/>
                <a:gd name="connsiteY36" fmla="*/ 113297 h 205193"/>
                <a:gd name="connsiteX37" fmla="*/ 182598 w 240127"/>
                <a:gd name="connsiteY37" fmla="*/ 85966 h 205193"/>
                <a:gd name="connsiteX38" fmla="*/ 189044 w 240127"/>
                <a:gd name="connsiteY38" fmla="*/ 72515 h 205193"/>
                <a:gd name="connsiteX39" fmla="*/ 175594 w 240127"/>
                <a:gd name="connsiteY39" fmla="*/ 66069 h 205193"/>
                <a:gd name="connsiteX40" fmla="*/ 135915 w 240127"/>
                <a:gd name="connsiteY40" fmla="*/ 86695 h 205193"/>
                <a:gd name="connsiteX41" fmla="*/ 166686 w 240127"/>
                <a:gd name="connsiteY41" fmla="*/ 60263 h 205193"/>
                <a:gd name="connsiteX42" fmla="*/ 216292 w 240127"/>
                <a:gd name="connsiteY42" fmla="*/ 37261 h 205193"/>
                <a:gd name="connsiteX43" fmla="*/ 181304 w 240127"/>
                <a:gd name="connsiteY43" fmla="*/ 113038 h 20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0127" h="205193">
                  <a:moveTo>
                    <a:pt x="223465" y="11884"/>
                  </a:moveTo>
                  <a:cubicBezTo>
                    <a:pt x="218899" y="10730"/>
                    <a:pt x="214087" y="11929"/>
                    <a:pt x="210590" y="15079"/>
                  </a:cubicBezTo>
                  <a:cubicBezTo>
                    <a:pt x="206354" y="18894"/>
                    <a:pt x="192930" y="28991"/>
                    <a:pt x="159861" y="40302"/>
                  </a:cubicBezTo>
                  <a:cubicBezTo>
                    <a:pt x="142820" y="46131"/>
                    <a:pt x="131183" y="55768"/>
                    <a:pt x="123416" y="66559"/>
                  </a:cubicBezTo>
                  <a:cubicBezTo>
                    <a:pt x="116329" y="51401"/>
                    <a:pt x="103182" y="36686"/>
                    <a:pt x="80270" y="28849"/>
                  </a:cubicBezTo>
                  <a:cubicBezTo>
                    <a:pt x="47200" y="17537"/>
                    <a:pt x="33776" y="7441"/>
                    <a:pt x="29541" y="3625"/>
                  </a:cubicBezTo>
                  <a:cubicBezTo>
                    <a:pt x="26043" y="475"/>
                    <a:pt x="21230" y="-721"/>
                    <a:pt x="16665" y="428"/>
                  </a:cubicBezTo>
                  <a:cubicBezTo>
                    <a:pt x="12099" y="1577"/>
                    <a:pt x="8423" y="4911"/>
                    <a:pt x="6834" y="9344"/>
                  </a:cubicBezTo>
                  <a:cubicBezTo>
                    <a:pt x="3255" y="19328"/>
                    <a:pt x="-2265" y="39267"/>
                    <a:pt x="988" y="60637"/>
                  </a:cubicBezTo>
                  <a:cubicBezTo>
                    <a:pt x="5125" y="87822"/>
                    <a:pt x="22218" y="108669"/>
                    <a:pt x="50416" y="120927"/>
                  </a:cubicBezTo>
                  <a:cubicBezTo>
                    <a:pt x="61590" y="125784"/>
                    <a:pt x="72043" y="127587"/>
                    <a:pt x="81417" y="127587"/>
                  </a:cubicBezTo>
                  <a:cubicBezTo>
                    <a:pt x="92524" y="127587"/>
                    <a:pt x="102099" y="125050"/>
                    <a:pt x="109545" y="122058"/>
                  </a:cubicBezTo>
                  <a:lnTo>
                    <a:pt x="109545" y="153996"/>
                  </a:lnTo>
                  <a:cubicBezTo>
                    <a:pt x="108123" y="153749"/>
                    <a:pt x="106669" y="153594"/>
                    <a:pt x="105177" y="153594"/>
                  </a:cubicBezTo>
                  <a:cubicBezTo>
                    <a:pt x="99352" y="153594"/>
                    <a:pt x="94630" y="158316"/>
                    <a:pt x="94630" y="164141"/>
                  </a:cubicBezTo>
                  <a:cubicBezTo>
                    <a:pt x="94630" y="169966"/>
                    <a:pt x="99352" y="174688"/>
                    <a:pt x="105177" y="174688"/>
                  </a:cubicBezTo>
                  <a:cubicBezTo>
                    <a:pt x="107555" y="174688"/>
                    <a:pt x="109489" y="176622"/>
                    <a:pt x="109489" y="178999"/>
                  </a:cubicBezTo>
                  <a:cubicBezTo>
                    <a:pt x="109489" y="179367"/>
                    <a:pt x="109545" y="194647"/>
                    <a:pt x="109545" y="194647"/>
                  </a:cubicBezTo>
                  <a:cubicBezTo>
                    <a:pt x="109545" y="200472"/>
                    <a:pt x="114267" y="205194"/>
                    <a:pt x="120092" y="205194"/>
                  </a:cubicBezTo>
                  <a:cubicBezTo>
                    <a:pt x="125916" y="205194"/>
                    <a:pt x="130639" y="200472"/>
                    <a:pt x="130639" y="194647"/>
                  </a:cubicBezTo>
                  <a:lnTo>
                    <a:pt x="130639" y="133535"/>
                  </a:lnTo>
                  <a:cubicBezTo>
                    <a:pt x="138076" y="136519"/>
                    <a:pt x="147632" y="139042"/>
                    <a:pt x="158712" y="139042"/>
                  </a:cubicBezTo>
                  <a:cubicBezTo>
                    <a:pt x="168084" y="139042"/>
                    <a:pt x="178541" y="137237"/>
                    <a:pt x="189712" y="132382"/>
                  </a:cubicBezTo>
                  <a:cubicBezTo>
                    <a:pt x="217911" y="120125"/>
                    <a:pt x="235003" y="99276"/>
                    <a:pt x="239139" y="72092"/>
                  </a:cubicBezTo>
                  <a:cubicBezTo>
                    <a:pt x="242392" y="50723"/>
                    <a:pt x="236872" y="30784"/>
                    <a:pt x="233293" y="20801"/>
                  </a:cubicBezTo>
                  <a:cubicBezTo>
                    <a:pt x="231707" y="16367"/>
                    <a:pt x="228031" y="13034"/>
                    <a:pt x="223465" y="11884"/>
                  </a:cubicBezTo>
                  <a:close/>
                  <a:moveTo>
                    <a:pt x="58824" y="101583"/>
                  </a:moveTo>
                  <a:cubicBezTo>
                    <a:pt x="16832" y="83331"/>
                    <a:pt x="18362" y="47339"/>
                    <a:pt x="23835" y="25804"/>
                  </a:cubicBezTo>
                  <a:cubicBezTo>
                    <a:pt x="33434" y="32318"/>
                    <a:pt x="48851" y="40397"/>
                    <a:pt x="73442" y="48807"/>
                  </a:cubicBezTo>
                  <a:cubicBezTo>
                    <a:pt x="90386" y="54603"/>
                    <a:pt x="99434" y="65065"/>
                    <a:pt x="104233" y="75280"/>
                  </a:cubicBezTo>
                  <a:cubicBezTo>
                    <a:pt x="94288" y="68058"/>
                    <a:pt x="81178" y="60472"/>
                    <a:pt x="64535" y="54614"/>
                  </a:cubicBezTo>
                  <a:cubicBezTo>
                    <a:pt x="59042" y="52680"/>
                    <a:pt x="53019" y="55564"/>
                    <a:pt x="51086" y="61060"/>
                  </a:cubicBezTo>
                  <a:cubicBezTo>
                    <a:pt x="49152" y="66554"/>
                    <a:pt x="52038" y="72576"/>
                    <a:pt x="57532" y="74509"/>
                  </a:cubicBezTo>
                  <a:cubicBezTo>
                    <a:pt x="79946" y="82400"/>
                    <a:pt x="94792" y="93719"/>
                    <a:pt x="103317" y="101833"/>
                  </a:cubicBezTo>
                  <a:cubicBezTo>
                    <a:pt x="93661" y="106035"/>
                    <a:pt x="77675" y="109777"/>
                    <a:pt x="58824" y="101583"/>
                  </a:cubicBezTo>
                  <a:close/>
                  <a:moveTo>
                    <a:pt x="181304" y="113038"/>
                  </a:moveTo>
                  <a:cubicBezTo>
                    <a:pt x="162440" y="121238"/>
                    <a:pt x="146480" y="117511"/>
                    <a:pt x="136818" y="113297"/>
                  </a:cubicBezTo>
                  <a:cubicBezTo>
                    <a:pt x="144831" y="105703"/>
                    <a:pt x="159846" y="93975"/>
                    <a:pt x="182598" y="85966"/>
                  </a:cubicBezTo>
                  <a:cubicBezTo>
                    <a:pt x="188092" y="84033"/>
                    <a:pt x="190978" y="78010"/>
                    <a:pt x="189044" y="72515"/>
                  </a:cubicBezTo>
                  <a:cubicBezTo>
                    <a:pt x="187111" y="67021"/>
                    <a:pt x="181085" y="64137"/>
                    <a:pt x="175594" y="66069"/>
                  </a:cubicBezTo>
                  <a:cubicBezTo>
                    <a:pt x="159063" y="71888"/>
                    <a:pt x="145988" y="79374"/>
                    <a:pt x="135915" y="86695"/>
                  </a:cubicBezTo>
                  <a:cubicBezTo>
                    <a:pt x="140719" y="76492"/>
                    <a:pt x="149765" y="66051"/>
                    <a:pt x="166686" y="60263"/>
                  </a:cubicBezTo>
                  <a:cubicBezTo>
                    <a:pt x="191278" y="51852"/>
                    <a:pt x="206694" y="43773"/>
                    <a:pt x="216292" y="37261"/>
                  </a:cubicBezTo>
                  <a:cubicBezTo>
                    <a:pt x="221765" y="58795"/>
                    <a:pt x="223294" y="94786"/>
                    <a:pt x="181304" y="1130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形状 53">
              <a:extLst>
                <a:ext uri="{FF2B5EF4-FFF2-40B4-BE49-F238E27FC236}">
                  <a16:creationId xmlns:a16="http://schemas.microsoft.com/office/drawing/2014/main" id="{78B51CB7-DF8A-48D3-ADD3-323E3BC65E96}"/>
                </a:ext>
              </a:extLst>
            </p:cNvPr>
            <p:cNvSpPr/>
            <p:nvPr/>
          </p:nvSpPr>
          <p:spPr>
            <a:xfrm>
              <a:off x="6484217" y="2298388"/>
              <a:ext cx="297245" cy="383342"/>
            </a:xfrm>
            <a:custGeom>
              <a:avLst/>
              <a:gdLst>
                <a:gd name="connsiteX0" fmla="*/ 288741 w 297245"/>
                <a:gd name="connsiteY0" fmla="*/ 54934 h 383342"/>
                <a:gd name="connsiteX1" fmla="*/ 278265 w 297245"/>
                <a:gd name="connsiteY1" fmla="*/ 45433 h 383342"/>
                <a:gd name="connsiteX2" fmla="*/ 264545 w 297245"/>
                <a:gd name="connsiteY2" fmla="*/ 48839 h 383342"/>
                <a:gd name="connsiteX3" fmla="*/ 228018 w 297245"/>
                <a:gd name="connsiteY3" fmla="*/ 70244 h 383342"/>
                <a:gd name="connsiteX4" fmla="*/ 176563 w 297245"/>
                <a:gd name="connsiteY4" fmla="*/ 674 h 383342"/>
                <a:gd name="connsiteX5" fmla="*/ 162985 w 297245"/>
                <a:gd name="connsiteY5" fmla="*/ 6846 h 383342"/>
                <a:gd name="connsiteX6" fmla="*/ 169157 w 297245"/>
                <a:gd name="connsiteY6" fmla="*/ 20425 h 383342"/>
                <a:gd name="connsiteX7" fmla="*/ 207094 w 297245"/>
                <a:gd name="connsiteY7" fmla="*/ 75173 h 383342"/>
                <a:gd name="connsiteX8" fmla="*/ 206983 w 297245"/>
                <a:gd name="connsiteY8" fmla="*/ 78614 h 383342"/>
                <a:gd name="connsiteX9" fmla="*/ 199651 w 297245"/>
                <a:gd name="connsiteY9" fmla="*/ 81194 h 383342"/>
                <a:gd name="connsiteX10" fmla="*/ 152273 w 297245"/>
                <a:gd name="connsiteY10" fmla="*/ 117269 h 383342"/>
                <a:gd name="connsiteX11" fmla="*/ 97546 w 297245"/>
                <a:gd name="connsiteY11" fmla="*/ 66756 h 383342"/>
                <a:gd name="connsiteX12" fmla="*/ 91172 w 297245"/>
                <a:gd name="connsiteY12" fmla="*/ 64519 h 383342"/>
                <a:gd name="connsiteX13" fmla="*/ 127414 w 297245"/>
                <a:gd name="connsiteY13" fmla="*/ 20703 h 383342"/>
                <a:gd name="connsiteX14" fmla="*/ 133408 w 297245"/>
                <a:gd name="connsiteY14" fmla="*/ 7046 h 383342"/>
                <a:gd name="connsiteX15" fmla="*/ 119751 w 297245"/>
                <a:gd name="connsiteY15" fmla="*/ 1051 h 383342"/>
                <a:gd name="connsiteX16" fmla="*/ 71248 w 297245"/>
                <a:gd name="connsiteY16" fmla="*/ 56713 h 383342"/>
                <a:gd name="connsiteX17" fmla="*/ 32649 w 297245"/>
                <a:gd name="connsiteY17" fmla="*/ 34404 h 383342"/>
                <a:gd name="connsiteX18" fmla="*/ 18928 w 297245"/>
                <a:gd name="connsiteY18" fmla="*/ 31000 h 383342"/>
                <a:gd name="connsiteX19" fmla="*/ 8455 w 297245"/>
                <a:gd name="connsiteY19" fmla="*/ 40500 h 383342"/>
                <a:gd name="connsiteX20" fmla="*/ 1215 w 297245"/>
                <a:gd name="connsiteY20" fmla="*/ 103815 h 383342"/>
                <a:gd name="connsiteX21" fmla="*/ 61899 w 297245"/>
                <a:gd name="connsiteY21" fmla="*/ 177705 h 383342"/>
                <a:gd name="connsiteX22" fmla="*/ 99921 w 297245"/>
                <a:gd name="connsiteY22" fmla="*/ 185878 h 383342"/>
                <a:gd name="connsiteX23" fmla="*/ 138079 w 297245"/>
                <a:gd name="connsiteY23" fmla="*/ 177515 h 383342"/>
                <a:gd name="connsiteX24" fmla="*/ 138079 w 297245"/>
                <a:gd name="connsiteY24" fmla="*/ 210845 h 383342"/>
                <a:gd name="connsiteX25" fmla="*/ 127054 w 297245"/>
                <a:gd name="connsiteY25" fmla="*/ 208892 h 383342"/>
                <a:gd name="connsiteX26" fmla="*/ 116507 w 297245"/>
                <a:gd name="connsiteY26" fmla="*/ 219439 h 383342"/>
                <a:gd name="connsiteX27" fmla="*/ 127054 w 297245"/>
                <a:gd name="connsiteY27" fmla="*/ 229985 h 383342"/>
                <a:gd name="connsiteX28" fmla="*/ 138022 w 297245"/>
                <a:gd name="connsiteY28" fmla="*/ 240956 h 383342"/>
                <a:gd name="connsiteX29" fmla="*/ 138079 w 297245"/>
                <a:gd name="connsiteY29" fmla="*/ 316346 h 383342"/>
                <a:gd name="connsiteX30" fmla="*/ 127054 w 297245"/>
                <a:gd name="connsiteY30" fmla="*/ 314393 h 383342"/>
                <a:gd name="connsiteX31" fmla="*/ 116507 w 297245"/>
                <a:gd name="connsiteY31" fmla="*/ 324940 h 383342"/>
                <a:gd name="connsiteX32" fmla="*/ 127054 w 297245"/>
                <a:gd name="connsiteY32" fmla="*/ 335487 h 383342"/>
                <a:gd name="connsiteX33" fmla="*/ 138022 w 297245"/>
                <a:gd name="connsiteY33" fmla="*/ 346455 h 383342"/>
                <a:gd name="connsiteX34" fmla="*/ 138079 w 297245"/>
                <a:gd name="connsiteY34" fmla="*/ 372796 h 383342"/>
                <a:gd name="connsiteX35" fmla="*/ 148625 w 297245"/>
                <a:gd name="connsiteY35" fmla="*/ 383343 h 383342"/>
                <a:gd name="connsiteX36" fmla="*/ 159172 w 297245"/>
                <a:gd name="connsiteY36" fmla="*/ 372796 h 383342"/>
                <a:gd name="connsiteX37" fmla="*/ 159172 w 297245"/>
                <a:gd name="connsiteY37" fmla="*/ 328850 h 383342"/>
                <a:gd name="connsiteX38" fmla="*/ 188524 w 297245"/>
                <a:gd name="connsiteY38" fmla="*/ 335378 h 383342"/>
                <a:gd name="connsiteX39" fmla="*/ 217255 w 297245"/>
                <a:gd name="connsiteY39" fmla="*/ 329206 h 383342"/>
                <a:gd name="connsiteX40" fmla="*/ 257649 w 297245"/>
                <a:gd name="connsiteY40" fmla="*/ 225905 h 383342"/>
                <a:gd name="connsiteX41" fmla="*/ 248028 w 297245"/>
                <a:gd name="connsiteY41" fmla="*/ 217179 h 383342"/>
                <a:gd name="connsiteX42" fmla="*/ 235423 w 297245"/>
                <a:gd name="connsiteY42" fmla="*/ 220308 h 383342"/>
                <a:gd name="connsiteX43" fmla="*/ 189274 w 297245"/>
                <a:gd name="connsiteY43" fmla="*/ 243227 h 383342"/>
                <a:gd name="connsiteX44" fmla="*/ 159174 w 297245"/>
                <a:gd name="connsiteY44" fmla="*/ 262920 h 383342"/>
                <a:gd name="connsiteX45" fmla="*/ 159174 w 297245"/>
                <a:gd name="connsiteY45" fmla="*/ 191958 h 383342"/>
                <a:gd name="connsiteX46" fmla="*/ 197268 w 297245"/>
                <a:gd name="connsiteY46" fmla="*/ 200267 h 383342"/>
                <a:gd name="connsiteX47" fmla="*/ 228848 w 297245"/>
                <a:gd name="connsiteY47" fmla="*/ 194670 h 383342"/>
                <a:gd name="connsiteX48" fmla="*/ 235234 w 297245"/>
                <a:gd name="connsiteY48" fmla="*/ 181191 h 383342"/>
                <a:gd name="connsiteX49" fmla="*/ 221755 w 297245"/>
                <a:gd name="connsiteY49" fmla="*/ 174806 h 383342"/>
                <a:gd name="connsiteX50" fmla="*/ 164967 w 297245"/>
                <a:gd name="connsiteY50" fmla="*/ 171408 h 383342"/>
                <a:gd name="connsiteX51" fmla="*/ 226513 w 297245"/>
                <a:gd name="connsiteY51" fmla="*/ 133563 h 383342"/>
                <a:gd name="connsiteX52" fmla="*/ 232960 w 297245"/>
                <a:gd name="connsiteY52" fmla="*/ 120112 h 383342"/>
                <a:gd name="connsiteX53" fmla="*/ 219509 w 297245"/>
                <a:gd name="connsiteY53" fmla="*/ 113666 h 383342"/>
                <a:gd name="connsiteX54" fmla="*/ 162476 w 297245"/>
                <a:gd name="connsiteY54" fmla="*/ 145211 h 383342"/>
                <a:gd name="connsiteX55" fmla="*/ 206479 w 297245"/>
                <a:gd name="connsiteY55" fmla="*/ 101155 h 383342"/>
                <a:gd name="connsiteX56" fmla="*/ 271518 w 297245"/>
                <a:gd name="connsiteY56" fmla="*/ 70268 h 383342"/>
                <a:gd name="connsiteX57" fmla="*/ 258681 w 297245"/>
                <a:gd name="connsiteY57" fmla="*/ 150778 h 383342"/>
                <a:gd name="connsiteX58" fmla="*/ 259556 w 297245"/>
                <a:gd name="connsiteY58" fmla="*/ 165668 h 383342"/>
                <a:gd name="connsiteX59" fmla="*/ 274445 w 297245"/>
                <a:gd name="connsiteY59" fmla="*/ 164793 h 383342"/>
                <a:gd name="connsiteX60" fmla="*/ 288741 w 297245"/>
                <a:gd name="connsiteY60" fmla="*/ 54934 h 383342"/>
                <a:gd name="connsiteX61" fmla="*/ 70309 w 297245"/>
                <a:gd name="connsiteY61" fmla="*/ 158355 h 383342"/>
                <a:gd name="connsiteX62" fmla="*/ 25669 w 297245"/>
                <a:gd name="connsiteY62" fmla="*/ 55814 h 383342"/>
                <a:gd name="connsiteX63" fmla="*/ 90720 w 297245"/>
                <a:gd name="connsiteY63" fmla="*/ 86711 h 383342"/>
                <a:gd name="connsiteX64" fmla="*/ 134720 w 297245"/>
                <a:gd name="connsiteY64" fmla="*/ 130756 h 383342"/>
                <a:gd name="connsiteX65" fmla="*/ 77690 w 297245"/>
                <a:gd name="connsiteY65" fmla="*/ 99221 h 383342"/>
                <a:gd name="connsiteX66" fmla="*/ 64239 w 297245"/>
                <a:gd name="connsiteY66" fmla="*/ 105667 h 383342"/>
                <a:gd name="connsiteX67" fmla="*/ 70685 w 297245"/>
                <a:gd name="connsiteY67" fmla="*/ 119118 h 383342"/>
                <a:gd name="connsiteX68" fmla="*/ 132216 w 297245"/>
                <a:gd name="connsiteY68" fmla="*/ 156946 h 383342"/>
                <a:gd name="connsiteX69" fmla="*/ 70309 w 297245"/>
                <a:gd name="connsiteY69" fmla="*/ 158355 h 383342"/>
                <a:gd name="connsiteX70" fmla="*/ 196100 w 297245"/>
                <a:gd name="connsiteY70" fmla="*/ 263180 h 383342"/>
                <a:gd name="connsiteX71" fmla="*/ 240683 w 297245"/>
                <a:gd name="connsiteY71" fmla="*/ 242715 h 383342"/>
                <a:gd name="connsiteX72" fmla="*/ 208847 w 297245"/>
                <a:gd name="connsiteY72" fmla="*/ 309856 h 383342"/>
                <a:gd name="connsiteX73" fmla="*/ 170068 w 297245"/>
                <a:gd name="connsiteY73" fmla="*/ 310618 h 383342"/>
                <a:gd name="connsiteX74" fmla="*/ 210680 w 297245"/>
                <a:gd name="connsiteY74" fmla="*/ 286716 h 383342"/>
                <a:gd name="connsiteX75" fmla="*/ 217127 w 297245"/>
                <a:gd name="connsiteY75" fmla="*/ 273266 h 383342"/>
                <a:gd name="connsiteX76" fmla="*/ 203676 w 297245"/>
                <a:gd name="connsiteY76" fmla="*/ 266819 h 383342"/>
                <a:gd name="connsiteX77" fmla="*/ 170037 w 297245"/>
                <a:gd name="connsiteY77" fmla="*/ 283803 h 383342"/>
                <a:gd name="connsiteX78" fmla="*/ 196100 w 297245"/>
                <a:gd name="connsiteY78" fmla="*/ 263180 h 38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7245" h="383342">
                  <a:moveTo>
                    <a:pt x="288741" y="54934"/>
                  </a:moveTo>
                  <a:cubicBezTo>
                    <a:pt x="287047" y="50210"/>
                    <a:pt x="283132" y="46658"/>
                    <a:pt x="278265" y="45433"/>
                  </a:cubicBezTo>
                  <a:cubicBezTo>
                    <a:pt x="273405" y="44213"/>
                    <a:pt x="268273" y="45483"/>
                    <a:pt x="264545" y="48839"/>
                  </a:cubicBezTo>
                  <a:cubicBezTo>
                    <a:pt x="259611" y="53284"/>
                    <a:pt x="249030" y="61015"/>
                    <a:pt x="228018" y="70244"/>
                  </a:cubicBezTo>
                  <a:cubicBezTo>
                    <a:pt x="226069" y="39243"/>
                    <a:pt x="205895" y="11675"/>
                    <a:pt x="176563" y="674"/>
                  </a:cubicBezTo>
                  <a:cubicBezTo>
                    <a:pt x="171110" y="-1369"/>
                    <a:pt x="165031" y="1390"/>
                    <a:pt x="162985" y="6846"/>
                  </a:cubicBezTo>
                  <a:cubicBezTo>
                    <a:pt x="160939" y="12299"/>
                    <a:pt x="163702" y="18379"/>
                    <a:pt x="169157" y="20425"/>
                  </a:cubicBezTo>
                  <a:cubicBezTo>
                    <a:pt x="191848" y="28935"/>
                    <a:pt x="207094" y="50937"/>
                    <a:pt x="207094" y="75173"/>
                  </a:cubicBezTo>
                  <a:cubicBezTo>
                    <a:pt x="207094" y="76319"/>
                    <a:pt x="207049" y="77468"/>
                    <a:pt x="206983" y="78614"/>
                  </a:cubicBezTo>
                  <a:cubicBezTo>
                    <a:pt x="204628" y="79467"/>
                    <a:pt x="202185" y="80327"/>
                    <a:pt x="199651" y="81194"/>
                  </a:cubicBezTo>
                  <a:cubicBezTo>
                    <a:pt x="175649" y="89404"/>
                    <a:pt x="161102" y="103332"/>
                    <a:pt x="152273" y="117269"/>
                  </a:cubicBezTo>
                  <a:cubicBezTo>
                    <a:pt x="145163" y="99379"/>
                    <a:pt x="129976" y="77847"/>
                    <a:pt x="97546" y="66756"/>
                  </a:cubicBezTo>
                  <a:cubicBezTo>
                    <a:pt x="95350" y="66005"/>
                    <a:pt x="93235" y="65260"/>
                    <a:pt x="91172" y="64519"/>
                  </a:cubicBezTo>
                  <a:cubicBezTo>
                    <a:pt x="94818" y="44757"/>
                    <a:pt x="108566" y="28052"/>
                    <a:pt x="127414" y="20703"/>
                  </a:cubicBezTo>
                  <a:cubicBezTo>
                    <a:pt x="132840" y="18587"/>
                    <a:pt x="135525" y="12472"/>
                    <a:pt x="133408" y="7046"/>
                  </a:cubicBezTo>
                  <a:cubicBezTo>
                    <a:pt x="131292" y="1619"/>
                    <a:pt x="125176" y="-1064"/>
                    <a:pt x="119751" y="1051"/>
                  </a:cubicBezTo>
                  <a:cubicBezTo>
                    <a:pt x="95383" y="10553"/>
                    <a:pt x="77253" y="31554"/>
                    <a:pt x="71248" y="56713"/>
                  </a:cubicBezTo>
                  <a:cubicBezTo>
                    <a:pt x="48848" y="47084"/>
                    <a:pt x="37744" y="38994"/>
                    <a:pt x="32649" y="34404"/>
                  </a:cubicBezTo>
                  <a:cubicBezTo>
                    <a:pt x="28921" y="31047"/>
                    <a:pt x="23794" y="29773"/>
                    <a:pt x="18928" y="31000"/>
                  </a:cubicBezTo>
                  <a:cubicBezTo>
                    <a:pt x="14063" y="32226"/>
                    <a:pt x="10148" y="35777"/>
                    <a:pt x="8455" y="40500"/>
                  </a:cubicBezTo>
                  <a:cubicBezTo>
                    <a:pt x="4031" y="52840"/>
                    <a:pt x="-2794" y="77475"/>
                    <a:pt x="1215" y="103815"/>
                  </a:cubicBezTo>
                  <a:cubicBezTo>
                    <a:pt x="6282" y="137100"/>
                    <a:pt x="27266" y="162651"/>
                    <a:pt x="61899" y="177705"/>
                  </a:cubicBezTo>
                  <a:cubicBezTo>
                    <a:pt x="75613" y="183666"/>
                    <a:pt x="88434" y="185878"/>
                    <a:pt x="99921" y="185878"/>
                  </a:cubicBezTo>
                  <a:cubicBezTo>
                    <a:pt x="115470" y="185878"/>
                    <a:pt x="128555" y="181821"/>
                    <a:pt x="138079" y="177515"/>
                  </a:cubicBezTo>
                  <a:lnTo>
                    <a:pt x="138079" y="210845"/>
                  </a:lnTo>
                  <a:cubicBezTo>
                    <a:pt x="134639" y="209582"/>
                    <a:pt x="130926" y="208892"/>
                    <a:pt x="127054" y="208892"/>
                  </a:cubicBezTo>
                  <a:cubicBezTo>
                    <a:pt x="121229" y="208892"/>
                    <a:pt x="116507" y="213614"/>
                    <a:pt x="116507" y="219439"/>
                  </a:cubicBezTo>
                  <a:cubicBezTo>
                    <a:pt x="116507" y="225263"/>
                    <a:pt x="121229" y="229985"/>
                    <a:pt x="127054" y="229985"/>
                  </a:cubicBezTo>
                  <a:cubicBezTo>
                    <a:pt x="133102" y="229985"/>
                    <a:pt x="138022" y="234907"/>
                    <a:pt x="138022" y="240956"/>
                  </a:cubicBezTo>
                  <a:cubicBezTo>
                    <a:pt x="138022" y="241323"/>
                    <a:pt x="138079" y="316346"/>
                    <a:pt x="138079" y="316346"/>
                  </a:cubicBezTo>
                  <a:cubicBezTo>
                    <a:pt x="134639" y="315083"/>
                    <a:pt x="130926" y="314393"/>
                    <a:pt x="127054" y="314393"/>
                  </a:cubicBezTo>
                  <a:cubicBezTo>
                    <a:pt x="121229" y="314393"/>
                    <a:pt x="116507" y="319115"/>
                    <a:pt x="116507" y="324940"/>
                  </a:cubicBezTo>
                  <a:cubicBezTo>
                    <a:pt x="116507" y="330764"/>
                    <a:pt x="121229" y="335487"/>
                    <a:pt x="127054" y="335487"/>
                  </a:cubicBezTo>
                  <a:cubicBezTo>
                    <a:pt x="133102" y="335487"/>
                    <a:pt x="138022" y="340407"/>
                    <a:pt x="138022" y="346455"/>
                  </a:cubicBezTo>
                  <a:cubicBezTo>
                    <a:pt x="138022" y="346822"/>
                    <a:pt x="138079" y="372796"/>
                    <a:pt x="138079" y="372796"/>
                  </a:cubicBezTo>
                  <a:cubicBezTo>
                    <a:pt x="138079" y="378620"/>
                    <a:pt x="142801" y="383343"/>
                    <a:pt x="148625" y="383343"/>
                  </a:cubicBezTo>
                  <a:cubicBezTo>
                    <a:pt x="154450" y="383343"/>
                    <a:pt x="159172" y="378620"/>
                    <a:pt x="159172" y="372796"/>
                  </a:cubicBezTo>
                  <a:lnTo>
                    <a:pt x="159172" y="328850"/>
                  </a:lnTo>
                  <a:cubicBezTo>
                    <a:pt x="166444" y="332189"/>
                    <a:pt x="176524" y="335378"/>
                    <a:pt x="188524" y="335378"/>
                  </a:cubicBezTo>
                  <a:cubicBezTo>
                    <a:pt x="197213" y="335378"/>
                    <a:pt x="206905" y="333706"/>
                    <a:pt x="217255" y="329206"/>
                  </a:cubicBezTo>
                  <a:cubicBezTo>
                    <a:pt x="266648" y="307737"/>
                    <a:pt x="270506" y="261767"/>
                    <a:pt x="257649" y="225905"/>
                  </a:cubicBezTo>
                  <a:cubicBezTo>
                    <a:pt x="256094" y="221566"/>
                    <a:pt x="252497" y="218304"/>
                    <a:pt x="248028" y="217179"/>
                  </a:cubicBezTo>
                  <a:cubicBezTo>
                    <a:pt x="243564" y="216052"/>
                    <a:pt x="238849" y="217224"/>
                    <a:pt x="235423" y="220308"/>
                  </a:cubicBezTo>
                  <a:cubicBezTo>
                    <a:pt x="231586" y="223764"/>
                    <a:pt x="219405" y="232920"/>
                    <a:pt x="189274" y="243227"/>
                  </a:cubicBezTo>
                  <a:cubicBezTo>
                    <a:pt x="175971" y="247777"/>
                    <a:pt x="166226" y="254832"/>
                    <a:pt x="159174" y="262920"/>
                  </a:cubicBezTo>
                  <a:lnTo>
                    <a:pt x="159174" y="191958"/>
                  </a:lnTo>
                  <a:cubicBezTo>
                    <a:pt x="168687" y="196241"/>
                    <a:pt x="181747" y="200269"/>
                    <a:pt x="197268" y="200267"/>
                  </a:cubicBezTo>
                  <a:cubicBezTo>
                    <a:pt x="206933" y="200267"/>
                    <a:pt x="217551" y="198705"/>
                    <a:pt x="228848" y="194670"/>
                  </a:cubicBezTo>
                  <a:cubicBezTo>
                    <a:pt x="234334" y="192711"/>
                    <a:pt x="237192" y="186676"/>
                    <a:pt x="235234" y="181191"/>
                  </a:cubicBezTo>
                  <a:cubicBezTo>
                    <a:pt x="233275" y="175706"/>
                    <a:pt x="227238" y="172845"/>
                    <a:pt x="221755" y="174806"/>
                  </a:cubicBezTo>
                  <a:cubicBezTo>
                    <a:pt x="196816" y="183710"/>
                    <a:pt x="176264" y="177095"/>
                    <a:pt x="164967" y="171408"/>
                  </a:cubicBezTo>
                  <a:cubicBezTo>
                    <a:pt x="174673" y="161614"/>
                    <a:pt x="194757" y="144740"/>
                    <a:pt x="226513" y="133563"/>
                  </a:cubicBezTo>
                  <a:cubicBezTo>
                    <a:pt x="232008" y="131630"/>
                    <a:pt x="234893" y="125607"/>
                    <a:pt x="232960" y="120112"/>
                  </a:cubicBezTo>
                  <a:cubicBezTo>
                    <a:pt x="231026" y="114618"/>
                    <a:pt x="225002" y="111735"/>
                    <a:pt x="219509" y="113666"/>
                  </a:cubicBezTo>
                  <a:cubicBezTo>
                    <a:pt x="194237" y="122562"/>
                    <a:pt x="175507" y="134578"/>
                    <a:pt x="162476" y="145211"/>
                  </a:cubicBezTo>
                  <a:cubicBezTo>
                    <a:pt x="167327" y="129277"/>
                    <a:pt x="178991" y="110557"/>
                    <a:pt x="206479" y="101155"/>
                  </a:cubicBezTo>
                  <a:cubicBezTo>
                    <a:pt x="240141" y="89640"/>
                    <a:pt x="259955" y="78687"/>
                    <a:pt x="271518" y="70268"/>
                  </a:cubicBezTo>
                  <a:cubicBezTo>
                    <a:pt x="277105" y="89937"/>
                    <a:pt x="281970" y="124584"/>
                    <a:pt x="258681" y="150778"/>
                  </a:cubicBezTo>
                  <a:cubicBezTo>
                    <a:pt x="254811" y="155132"/>
                    <a:pt x="255202" y="161798"/>
                    <a:pt x="259556" y="165668"/>
                  </a:cubicBezTo>
                  <a:cubicBezTo>
                    <a:pt x="263910" y="169538"/>
                    <a:pt x="270575" y="169147"/>
                    <a:pt x="274445" y="164793"/>
                  </a:cubicBezTo>
                  <a:cubicBezTo>
                    <a:pt x="308972" y="125951"/>
                    <a:pt x="295946" y="75027"/>
                    <a:pt x="288741" y="54934"/>
                  </a:cubicBezTo>
                  <a:close/>
                  <a:moveTo>
                    <a:pt x="70309" y="158355"/>
                  </a:moveTo>
                  <a:cubicBezTo>
                    <a:pt x="12891" y="133399"/>
                    <a:pt x="17820" y="83153"/>
                    <a:pt x="25669" y="55814"/>
                  </a:cubicBezTo>
                  <a:cubicBezTo>
                    <a:pt x="37228" y="64235"/>
                    <a:pt x="57046" y="75192"/>
                    <a:pt x="90720" y="86711"/>
                  </a:cubicBezTo>
                  <a:cubicBezTo>
                    <a:pt x="118201" y="96110"/>
                    <a:pt x="129866" y="114825"/>
                    <a:pt x="134720" y="130756"/>
                  </a:cubicBezTo>
                  <a:cubicBezTo>
                    <a:pt x="121676" y="120112"/>
                    <a:pt x="102953" y="108114"/>
                    <a:pt x="77690" y="99221"/>
                  </a:cubicBezTo>
                  <a:cubicBezTo>
                    <a:pt x="72194" y="97289"/>
                    <a:pt x="66174" y="100174"/>
                    <a:pt x="64239" y="105667"/>
                  </a:cubicBezTo>
                  <a:cubicBezTo>
                    <a:pt x="62306" y="111162"/>
                    <a:pt x="65191" y="117183"/>
                    <a:pt x="70685" y="119118"/>
                  </a:cubicBezTo>
                  <a:cubicBezTo>
                    <a:pt x="102386" y="130277"/>
                    <a:pt x="122441" y="147083"/>
                    <a:pt x="132216" y="156946"/>
                  </a:cubicBezTo>
                  <a:cubicBezTo>
                    <a:pt x="120131" y="163006"/>
                    <a:pt x="97449" y="170154"/>
                    <a:pt x="70309" y="158355"/>
                  </a:cubicBezTo>
                  <a:close/>
                  <a:moveTo>
                    <a:pt x="196100" y="263180"/>
                  </a:moveTo>
                  <a:cubicBezTo>
                    <a:pt x="217814" y="255752"/>
                    <a:pt x="231770" y="248593"/>
                    <a:pt x="240683" y="242715"/>
                  </a:cubicBezTo>
                  <a:cubicBezTo>
                    <a:pt x="245359" y="262280"/>
                    <a:pt x="245904" y="293749"/>
                    <a:pt x="208847" y="309856"/>
                  </a:cubicBezTo>
                  <a:cubicBezTo>
                    <a:pt x="192665" y="316890"/>
                    <a:pt x="178850" y="314168"/>
                    <a:pt x="170068" y="310618"/>
                  </a:cubicBezTo>
                  <a:cubicBezTo>
                    <a:pt x="177753" y="303537"/>
                    <a:pt x="191032" y="293632"/>
                    <a:pt x="210680" y="286716"/>
                  </a:cubicBezTo>
                  <a:cubicBezTo>
                    <a:pt x="216175" y="284783"/>
                    <a:pt x="219060" y="278760"/>
                    <a:pt x="217127" y="273266"/>
                  </a:cubicBezTo>
                  <a:cubicBezTo>
                    <a:pt x="215193" y="267771"/>
                    <a:pt x="209169" y="264889"/>
                    <a:pt x="203676" y="266819"/>
                  </a:cubicBezTo>
                  <a:cubicBezTo>
                    <a:pt x="189926" y="271660"/>
                    <a:pt x="178766" y="277819"/>
                    <a:pt x="170037" y="283803"/>
                  </a:cubicBezTo>
                  <a:cubicBezTo>
                    <a:pt x="175461" y="274182"/>
                    <a:pt x="184184" y="267257"/>
                    <a:pt x="196100" y="26318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92B236C4-C3EF-4439-82E2-DDAE84F61CCC}"/>
                </a:ext>
              </a:extLst>
            </p:cNvPr>
            <p:cNvSpPr/>
            <p:nvPr/>
          </p:nvSpPr>
          <p:spPr>
            <a:xfrm>
              <a:off x="6745199" y="2016274"/>
              <a:ext cx="250800" cy="665451"/>
            </a:xfrm>
            <a:custGeom>
              <a:avLst/>
              <a:gdLst>
                <a:gd name="connsiteX0" fmla="*/ 227768 w 250800"/>
                <a:gd name="connsiteY0" fmla="*/ 246348 h 665451"/>
                <a:gd name="connsiteX1" fmla="*/ 214891 w 250800"/>
                <a:gd name="connsiteY1" fmla="*/ 249545 h 665451"/>
                <a:gd name="connsiteX2" fmla="*/ 164162 w 250800"/>
                <a:gd name="connsiteY2" fmla="*/ 274769 h 665451"/>
                <a:gd name="connsiteX3" fmla="*/ 134942 w 250800"/>
                <a:gd name="connsiteY3" fmla="*/ 292535 h 665451"/>
                <a:gd name="connsiteX4" fmla="*/ 134942 w 250800"/>
                <a:gd name="connsiteY4" fmla="*/ 252847 h 665451"/>
                <a:gd name="connsiteX5" fmla="*/ 250800 w 250800"/>
                <a:gd name="connsiteY5" fmla="*/ 126655 h 665451"/>
                <a:gd name="connsiteX6" fmla="*/ 124145 w 250800"/>
                <a:gd name="connsiteY6" fmla="*/ 0 h 665451"/>
                <a:gd name="connsiteX7" fmla="*/ 44346 w 250800"/>
                <a:gd name="connsiteY7" fmla="*/ 28313 h 665451"/>
                <a:gd name="connsiteX8" fmla="*/ 516 w 250800"/>
                <a:gd name="connsiteY8" fmla="*/ 99167 h 665451"/>
                <a:gd name="connsiteX9" fmla="*/ 8533 w 250800"/>
                <a:gd name="connsiteY9" fmla="*/ 111745 h 665451"/>
                <a:gd name="connsiteX10" fmla="*/ 21110 w 250800"/>
                <a:gd name="connsiteY10" fmla="*/ 103728 h 665451"/>
                <a:gd name="connsiteX11" fmla="*/ 124145 w 250800"/>
                <a:gd name="connsiteY11" fmla="*/ 21094 h 665451"/>
                <a:gd name="connsiteX12" fmla="*/ 229706 w 250800"/>
                <a:gd name="connsiteY12" fmla="*/ 126655 h 665451"/>
                <a:gd name="connsiteX13" fmla="*/ 124145 w 250800"/>
                <a:gd name="connsiteY13" fmla="*/ 232218 h 665451"/>
                <a:gd name="connsiteX14" fmla="*/ 20870 w 250800"/>
                <a:gd name="connsiteY14" fmla="*/ 148548 h 665451"/>
                <a:gd name="connsiteX15" fmla="*/ 8374 w 250800"/>
                <a:gd name="connsiteY15" fmla="*/ 140403 h 665451"/>
                <a:gd name="connsiteX16" fmla="*/ 229 w 250800"/>
                <a:gd name="connsiteY16" fmla="*/ 152899 h 665451"/>
                <a:gd name="connsiteX17" fmla="*/ 10639 w 250800"/>
                <a:gd name="connsiteY17" fmla="*/ 182776 h 665451"/>
                <a:gd name="connsiteX18" fmla="*/ 5364 w 250800"/>
                <a:gd name="connsiteY18" fmla="*/ 233131 h 665451"/>
                <a:gd name="connsiteX19" fmla="*/ 54714 w 250800"/>
                <a:gd name="connsiteY19" fmla="*/ 292940 h 665451"/>
                <a:gd name="connsiteX20" fmla="*/ 85705 w 250800"/>
                <a:gd name="connsiteY20" fmla="*/ 299596 h 665451"/>
                <a:gd name="connsiteX21" fmla="*/ 113848 w 250800"/>
                <a:gd name="connsiteY21" fmla="*/ 294060 h 665451"/>
                <a:gd name="connsiteX22" fmla="*/ 113848 w 250800"/>
                <a:gd name="connsiteY22" fmla="*/ 476062 h 665451"/>
                <a:gd name="connsiteX23" fmla="*/ 96073 w 250800"/>
                <a:gd name="connsiteY23" fmla="*/ 466532 h 665451"/>
                <a:gd name="connsiteX24" fmla="*/ 60070 w 250800"/>
                <a:gd name="connsiteY24" fmla="*/ 448720 h 665451"/>
                <a:gd name="connsiteX25" fmla="*/ 48075 w 250800"/>
                <a:gd name="connsiteY25" fmla="*/ 445742 h 665451"/>
                <a:gd name="connsiteX26" fmla="*/ 38915 w 250800"/>
                <a:gd name="connsiteY26" fmla="*/ 454050 h 665451"/>
                <a:gd name="connsiteX27" fmla="*/ 72243 w 250800"/>
                <a:gd name="connsiteY27" fmla="*/ 538993 h 665451"/>
                <a:gd name="connsiteX28" fmla="*/ 95944 w 250800"/>
                <a:gd name="connsiteY28" fmla="*/ 544081 h 665451"/>
                <a:gd name="connsiteX29" fmla="*/ 113848 w 250800"/>
                <a:gd name="connsiteY29" fmla="*/ 541167 h 665451"/>
                <a:gd name="connsiteX30" fmla="*/ 113848 w 250800"/>
                <a:gd name="connsiteY30" fmla="*/ 654905 h 665451"/>
                <a:gd name="connsiteX31" fmla="*/ 124395 w 250800"/>
                <a:gd name="connsiteY31" fmla="*/ 665452 h 665451"/>
                <a:gd name="connsiteX32" fmla="*/ 134942 w 250800"/>
                <a:gd name="connsiteY32" fmla="*/ 654905 h 665451"/>
                <a:gd name="connsiteX33" fmla="*/ 134942 w 250800"/>
                <a:gd name="connsiteY33" fmla="*/ 503868 h 665451"/>
                <a:gd name="connsiteX34" fmla="*/ 152790 w 250800"/>
                <a:gd name="connsiteY34" fmla="*/ 506763 h 665451"/>
                <a:gd name="connsiteX35" fmla="*/ 176491 w 250800"/>
                <a:gd name="connsiteY35" fmla="*/ 501675 h 665451"/>
                <a:gd name="connsiteX36" fmla="*/ 209819 w 250800"/>
                <a:gd name="connsiteY36" fmla="*/ 416734 h 665451"/>
                <a:gd name="connsiteX37" fmla="*/ 200659 w 250800"/>
                <a:gd name="connsiteY37" fmla="*/ 408424 h 665451"/>
                <a:gd name="connsiteX38" fmla="*/ 188661 w 250800"/>
                <a:gd name="connsiteY38" fmla="*/ 411403 h 665451"/>
                <a:gd name="connsiteX39" fmla="*/ 152659 w 250800"/>
                <a:gd name="connsiteY39" fmla="*/ 429214 h 665451"/>
                <a:gd name="connsiteX40" fmla="*/ 134940 w 250800"/>
                <a:gd name="connsiteY40" fmla="*/ 438701 h 665451"/>
                <a:gd name="connsiteX41" fmla="*/ 134940 w 250800"/>
                <a:gd name="connsiteY41" fmla="*/ 368003 h 665451"/>
                <a:gd name="connsiteX42" fmla="*/ 163013 w 250800"/>
                <a:gd name="connsiteY42" fmla="*/ 373510 h 665451"/>
                <a:gd name="connsiteX43" fmla="*/ 194014 w 250800"/>
                <a:gd name="connsiteY43" fmla="*/ 366850 h 665451"/>
                <a:gd name="connsiteX44" fmla="*/ 243441 w 250800"/>
                <a:gd name="connsiteY44" fmla="*/ 306560 h 665451"/>
                <a:gd name="connsiteX45" fmla="*/ 237595 w 250800"/>
                <a:gd name="connsiteY45" fmla="*/ 255270 h 665451"/>
                <a:gd name="connsiteX46" fmla="*/ 227768 w 250800"/>
                <a:gd name="connsiteY46" fmla="*/ 246348 h 665451"/>
                <a:gd name="connsiteX47" fmla="*/ 80651 w 250800"/>
                <a:gd name="connsiteY47" fmla="*/ 519649 h 665451"/>
                <a:gd name="connsiteX48" fmla="*/ 55847 w 250800"/>
                <a:gd name="connsiteY48" fmla="*/ 471593 h 665451"/>
                <a:gd name="connsiteX49" fmla="*/ 89246 w 250800"/>
                <a:gd name="connsiteY49" fmla="*/ 486491 h 665451"/>
                <a:gd name="connsiteX50" fmla="*/ 113592 w 250800"/>
                <a:gd name="connsiteY50" fmla="*/ 518483 h 665451"/>
                <a:gd name="connsiteX51" fmla="*/ 80651 w 250800"/>
                <a:gd name="connsiteY51" fmla="*/ 519649 h 665451"/>
                <a:gd name="connsiteX52" fmla="*/ 159487 w 250800"/>
                <a:gd name="connsiteY52" fmla="*/ 449172 h 665451"/>
                <a:gd name="connsiteX53" fmla="*/ 192885 w 250800"/>
                <a:gd name="connsiteY53" fmla="*/ 434274 h 665451"/>
                <a:gd name="connsiteX54" fmla="*/ 168082 w 250800"/>
                <a:gd name="connsiteY54" fmla="*/ 482330 h 665451"/>
                <a:gd name="connsiteX55" fmla="*/ 135140 w 250800"/>
                <a:gd name="connsiteY55" fmla="*/ 481164 h 665451"/>
                <a:gd name="connsiteX56" fmla="*/ 159487 w 250800"/>
                <a:gd name="connsiteY56" fmla="*/ 449172 h 665451"/>
                <a:gd name="connsiteX57" fmla="*/ 63122 w 250800"/>
                <a:gd name="connsiteY57" fmla="*/ 273596 h 665451"/>
                <a:gd name="connsiteX58" fmla="*/ 26302 w 250800"/>
                <a:gd name="connsiteY58" fmla="*/ 206903 h 665451"/>
                <a:gd name="connsiteX59" fmla="*/ 110652 w 250800"/>
                <a:gd name="connsiteY59" fmla="*/ 252555 h 665451"/>
                <a:gd name="connsiteX60" fmla="*/ 113772 w 250800"/>
                <a:gd name="connsiteY60" fmla="*/ 270685 h 665451"/>
                <a:gd name="connsiteX61" fmla="*/ 63122 w 250800"/>
                <a:gd name="connsiteY61" fmla="*/ 273596 h 665451"/>
                <a:gd name="connsiteX62" fmla="*/ 185608 w 250800"/>
                <a:gd name="connsiteY62" fmla="*/ 347503 h 665451"/>
                <a:gd name="connsiteX63" fmla="*/ 144053 w 250800"/>
                <a:gd name="connsiteY63" fmla="*/ 348947 h 665451"/>
                <a:gd name="connsiteX64" fmla="*/ 188796 w 250800"/>
                <a:gd name="connsiteY64" fmla="*/ 327395 h 665451"/>
                <a:gd name="connsiteX65" fmla="*/ 195242 w 250800"/>
                <a:gd name="connsiteY65" fmla="*/ 313944 h 665451"/>
                <a:gd name="connsiteX66" fmla="*/ 181791 w 250800"/>
                <a:gd name="connsiteY66" fmla="*/ 307498 h 665451"/>
                <a:gd name="connsiteX67" fmla="*/ 137565 w 250800"/>
                <a:gd name="connsiteY67" fmla="*/ 328125 h 665451"/>
                <a:gd name="connsiteX68" fmla="*/ 137896 w 250800"/>
                <a:gd name="connsiteY68" fmla="*/ 327021 h 665451"/>
                <a:gd name="connsiteX69" fmla="*/ 170990 w 250800"/>
                <a:gd name="connsiteY69" fmla="*/ 294728 h 665451"/>
                <a:gd name="connsiteX70" fmla="*/ 220597 w 250800"/>
                <a:gd name="connsiteY70" fmla="*/ 271724 h 665451"/>
                <a:gd name="connsiteX71" fmla="*/ 185608 w 250800"/>
                <a:gd name="connsiteY71" fmla="*/ 347503 h 66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0800" h="665451">
                  <a:moveTo>
                    <a:pt x="227768" y="246348"/>
                  </a:moveTo>
                  <a:cubicBezTo>
                    <a:pt x="223200" y="245199"/>
                    <a:pt x="218387" y="246393"/>
                    <a:pt x="214891" y="249545"/>
                  </a:cubicBezTo>
                  <a:cubicBezTo>
                    <a:pt x="210654" y="253360"/>
                    <a:pt x="197229" y="263458"/>
                    <a:pt x="164162" y="274769"/>
                  </a:cubicBezTo>
                  <a:cubicBezTo>
                    <a:pt x="151754" y="279013"/>
                    <a:pt x="142215" y="285279"/>
                    <a:pt x="134942" y="292535"/>
                  </a:cubicBezTo>
                  <a:lnTo>
                    <a:pt x="134942" y="252847"/>
                  </a:lnTo>
                  <a:cubicBezTo>
                    <a:pt x="199745" y="247350"/>
                    <a:pt x="250800" y="192856"/>
                    <a:pt x="250800" y="126655"/>
                  </a:cubicBezTo>
                  <a:cubicBezTo>
                    <a:pt x="250800" y="56817"/>
                    <a:pt x="193983" y="0"/>
                    <a:pt x="124145" y="0"/>
                  </a:cubicBezTo>
                  <a:cubicBezTo>
                    <a:pt x="95146" y="0"/>
                    <a:pt x="66808" y="10055"/>
                    <a:pt x="44346" y="28313"/>
                  </a:cubicBezTo>
                  <a:cubicBezTo>
                    <a:pt x="22217" y="46302"/>
                    <a:pt x="6651" y="71466"/>
                    <a:pt x="516" y="99167"/>
                  </a:cubicBezTo>
                  <a:cubicBezTo>
                    <a:pt x="-744" y="104854"/>
                    <a:pt x="2846" y="110485"/>
                    <a:pt x="8533" y="111745"/>
                  </a:cubicBezTo>
                  <a:cubicBezTo>
                    <a:pt x="14214" y="112999"/>
                    <a:pt x="19850" y="109416"/>
                    <a:pt x="21110" y="103728"/>
                  </a:cubicBezTo>
                  <a:cubicBezTo>
                    <a:pt x="31715" y="55846"/>
                    <a:pt x="75047" y="21094"/>
                    <a:pt x="124145" y="21094"/>
                  </a:cubicBezTo>
                  <a:cubicBezTo>
                    <a:pt x="182352" y="21094"/>
                    <a:pt x="229706" y="68449"/>
                    <a:pt x="229706" y="126655"/>
                  </a:cubicBezTo>
                  <a:cubicBezTo>
                    <a:pt x="229706" y="184863"/>
                    <a:pt x="182352" y="232218"/>
                    <a:pt x="124145" y="232218"/>
                  </a:cubicBezTo>
                  <a:cubicBezTo>
                    <a:pt x="74525" y="232218"/>
                    <a:pt x="31092" y="197030"/>
                    <a:pt x="20870" y="148548"/>
                  </a:cubicBezTo>
                  <a:cubicBezTo>
                    <a:pt x="19669" y="142848"/>
                    <a:pt x="14080" y="139203"/>
                    <a:pt x="8374" y="140403"/>
                  </a:cubicBezTo>
                  <a:cubicBezTo>
                    <a:pt x="2674" y="141605"/>
                    <a:pt x="-972" y="147199"/>
                    <a:pt x="229" y="152899"/>
                  </a:cubicBezTo>
                  <a:cubicBezTo>
                    <a:pt x="2451" y="163437"/>
                    <a:pt x="5996" y="173441"/>
                    <a:pt x="10639" y="182776"/>
                  </a:cubicBezTo>
                  <a:cubicBezTo>
                    <a:pt x="7101" y="193078"/>
                    <a:pt x="2095" y="212469"/>
                    <a:pt x="5364" y="233131"/>
                  </a:cubicBezTo>
                  <a:cubicBezTo>
                    <a:pt x="9630" y="260073"/>
                    <a:pt x="26693" y="280755"/>
                    <a:pt x="54714" y="292940"/>
                  </a:cubicBezTo>
                  <a:cubicBezTo>
                    <a:pt x="65882" y="297793"/>
                    <a:pt x="76334" y="299596"/>
                    <a:pt x="85705" y="299596"/>
                  </a:cubicBezTo>
                  <a:cubicBezTo>
                    <a:pt x="96818" y="299596"/>
                    <a:pt x="106399" y="297055"/>
                    <a:pt x="113848" y="294060"/>
                  </a:cubicBezTo>
                  <a:lnTo>
                    <a:pt x="113848" y="476062"/>
                  </a:lnTo>
                  <a:cubicBezTo>
                    <a:pt x="109009" y="472245"/>
                    <a:pt x="103156" y="468955"/>
                    <a:pt x="96073" y="466532"/>
                  </a:cubicBezTo>
                  <a:cubicBezTo>
                    <a:pt x="72461" y="458456"/>
                    <a:pt x="63030" y="451385"/>
                    <a:pt x="60070" y="448720"/>
                  </a:cubicBezTo>
                  <a:cubicBezTo>
                    <a:pt x="56812" y="445785"/>
                    <a:pt x="52329" y="444673"/>
                    <a:pt x="48075" y="445742"/>
                  </a:cubicBezTo>
                  <a:cubicBezTo>
                    <a:pt x="43821" y="446813"/>
                    <a:pt x="40397" y="449918"/>
                    <a:pt x="38915" y="454050"/>
                  </a:cubicBezTo>
                  <a:cubicBezTo>
                    <a:pt x="28350" y="483519"/>
                    <a:pt x="31557" y="521308"/>
                    <a:pt x="72243" y="538993"/>
                  </a:cubicBezTo>
                  <a:cubicBezTo>
                    <a:pt x="80776" y="542703"/>
                    <a:pt x="88768" y="544081"/>
                    <a:pt x="95944" y="544081"/>
                  </a:cubicBezTo>
                  <a:cubicBezTo>
                    <a:pt x="102735" y="544081"/>
                    <a:pt x="108767" y="542835"/>
                    <a:pt x="113848" y="541167"/>
                  </a:cubicBezTo>
                  <a:lnTo>
                    <a:pt x="113848" y="654905"/>
                  </a:lnTo>
                  <a:cubicBezTo>
                    <a:pt x="113848" y="660729"/>
                    <a:pt x="118570" y="665452"/>
                    <a:pt x="124395" y="665452"/>
                  </a:cubicBezTo>
                  <a:cubicBezTo>
                    <a:pt x="130220" y="665452"/>
                    <a:pt x="134942" y="660729"/>
                    <a:pt x="134942" y="654905"/>
                  </a:cubicBezTo>
                  <a:lnTo>
                    <a:pt x="134942" y="503868"/>
                  </a:lnTo>
                  <a:cubicBezTo>
                    <a:pt x="140010" y="505526"/>
                    <a:pt x="146025" y="506763"/>
                    <a:pt x="152790" y="506763"/>
                  </a:cubicBezTo>
                  <a:cubicBezTo>
                    <a:pt x="159965" y="506763"/>
                    <a:pt x="167961" y="505384"/>
                    <a:pt x="176491" y="501675"/>
                  </a:cubicBezTo>
                  <a:cubicBezTo>
                    <a:pt x="217179" y="483989"/>
                    <a:pt x="220386" y="446200"/>
                    <a:pt x="209819" y="416734"/>
                  </a:cubicBezTo>
                  <a:cubicBezTo>
                    <a:pt x="208338" y="412602"/>
                    <a:pt x="204914" y="409496"/>
                    <a:pt x="200659" y="408424"/>
                  </a:cubicBezTo>
                  <a:cubicBezTo>
                    <a:pt x="196405" y="407351"/>
                    <a:pt x="191918" y="408466"/>
                    <a:pt x="188661" y="411403"/>
                  </a:cubicBezTo>
                  <a:cubicBezTo>
                    <a:pt x="185702" y="414067"/>
                    <a:pt x="176272" y="421137"/>
                    <a:pt x="152659" y="429214"/>
                  </a:cubicBezTo>
                  <a:cubicBezTo>
                    <a:pt x="145603" y="431627"/>
                    <a:pt x="139770" y="434903"/>
                    <a:pt x="134940" y="438701"/>
                  </a:cubicBezTo>
                  <a:lnTo>
                    <a:pt x="134940" y="368003"/>
                  </a:lnTo>
                  <a:cubicBezTo>
                    <a:pt x="142378" y="370987"/>
                    <a:pt x="151934" y="373510"/>
                    <a:pt x="163013" y="373510"/>
                  </a:cubicBezTo>
                  <a:cubicBezTo>
                    <a:pt x="172386" y="373510"/>
                    <a:pt x="182843" y="371704"/>
                    <a:pt x="194014" y="366850"/>
                  </a:cubicBezTo>
                  <a:cubicBezTo>
                    <a:pt x="222212" y="354593"/>
                    <a:pt x="239305" y="333744"/>
                    <a:pt x="243441" y="306560"/>
                  </a:cubicBezTo>
                  <a:cubicBezTo>
                    <a:pt x="246694" y="285189"/>
                    <a:pt x="241174" y="265251"/>
                    <a:pt x="237595" y="255270"/>
                  </a:cubicBezTo>
                  <a:cubicBezTo>
                    <a:pt x="236009" y="250833"/>
                    <a:pt x="232335" y="247500"/>
                    <a:pt x="227768" y="246348"/>
                  </a:cubicBezTo>
                  <a:close/>
                  <a:moveTo>
                    <a:pt x="80651" y="519649"/>
                  </a:moveTo>
                  <a:cubicBezTo>
                    <a:pt x="54635" y="508341"/>
                    <a:pt x="52662" y="487524"/>
                    <a:pt x="55847" y="471593"/>
                  </a:cubicBezTo>
                  <a:cubicBezTo>
                    <a:pt x="63111" y="476028"/>
                    <a:pt x="73745" y="481189"/>
                    <a:pt x="89246" y="486491"/>
                  </a:cubicBezTo>
                  <a:cubicBezTo>
                    <a:pt x="109695" y="493487"/>
                    <a:pt x="113183" y="510137"/>
                    <a:pt x="113592" y="518483"/>
                  </a:cubicBezTo>
                  <a:cubicBezTo>
                    <a:pt x="107699" y="521653"/>
                    <a:pt x="95485" y="526098"/>
                    <a:pt x="80651" y="519649"/>
                  </a:cubicBezTo>
                  <a:close/>
                  <a:moveTo>
                    <a:pt x="159487" y="449172"/>
                  </a:moveTo>
                  <a:cubicBezTo>
                    <a:pt x="174988" y="443870"/>
                    <a:pt x="185622" y="438709"/>
                    <a:pt x="192885" y="434274"/>
                  </a:cubicBezTo>
                  <a:cubicBezTo>
                    <a:pt x="196073" y="450207"/>
                    <a:pt x="194099" y="471022"/>
                    <a:pt x="168082" y="482330"/>
                  </a:cubicBezTo>
                  <a:cubicBezTo>
                    <a:pt x="153244" y="488779"/>
                    <a:pt x="141034" y="484332"/>
                    <a:pt x="135140" y="481164"/>
                  </a:cubicBezTo>
                  <a:cubicBezTo>
                    <a:pt x="135551" y="472818"/>
                    <a:pt x="139037" y="456166"/>
                    <a:pt x="159487" y="449172"/>
                  </a:cubicBezTo>
                  <a:close/>
                  <a:moveTo>
                    <a:pt x="63122" y="273596"/>
                  </a:moveTo>
                  <a:cubicBezTo>
                    <a:pt x="26625" y="257725"/>
                    <a:pt x="23055" y="228372"/>
                    <a:pt x="26302" y="206903"/>
                  </a:cubicBezTo>
                  <a:cubicBezTo>
                    <a:pt x="47063" y="232073"/>
                    <a:pt x="77222" y="248937"/>
                    <a:pt x="110652" y="252555"/>
                  </a:cubicBezTo>
                  <a:cubicBezTo>
                    <a:pt x="113090" y="259778"/>
                    <a:pt x="113686" y="266483"/>
                    <a:pt x="113772" y="270685"/>
                  </a:cubicBezTo>
                  <a:cubicBezTo>
                    <a:pt x="105991" y="275349"/>
                    <a:pt x="86845" y="283904"/>
                    <a:pt x="63122" y="273596"/>
                  </a:cubicBezTo>
                  <a:close/>
                  <a:moveTo>
                    <a:pt x="185608" y="347503"/>
                  </a:moveTo>
                  <a:cubicBezTo>
                    <a:pt x="168547" y="354919"/>
                    <a:pt x="153855" y="352581"/>
                    <a:pt x="144053" y="348947"/>
                  </a:cubicBezTo>
                  <a:cubicBezTo>
                    <a:pt x="153628" y="342714"/>
                    <a:pt x="168406" y="334572"/>
                    <a:pt x="188796" y="327395"/>
                  </a:cubicBezTo>
                  <a:cubicBezTo>
                    <a:pt x="194290" y="325461"/>
                    <a:pt x="197175" y="319438"/>
                    <a:pt x="195242" y="313944"/>
                  </a:cubicBezTo>
                  <a:cubicBezTo>
                    <a:pt x="193308" y="308450"/>
                    <a:pt x="187284" y="305565"/>
                    <a:pt x="181791" y="307498"/>
                  </a:cubicBezTo>
                  <a:cubicBezTo>
                    <a:pt x="162821" y="314176"/>
                    <a:pt x="148125" y="321723"/>
                    <a:pt x="137565" y="328125"/>
                  </a:cubicBezTo>
                  <a:cubicBezTo>
                    <a:pt x="137677" y="327756"/>
                    <a:pt x="137774" y="327392"/>
                    <a:pt x="137896" y="327021"/>
                  </a:cubicBezTo>
                  <a:cubicBezTo>
                    <a:pt x="143018" y="311351"/>
                    <a:pt x="154151" y="300486"/>
                    <a:pt x="170990" y="294728"/>
                  </a:cubicBezTo>
                  <a:cubicBezTo>
                    <a:pt x="195581" y="286317"/>
                    <a:pt x="210996" y="278239"/>
                    <a:pt x="220597" y="271724"/>
                  </a:cubicBezTo>
                  <a:cubicBezTo>
                    <a:pt x="226068" y="293259"/>
                    <a:pt x="227595" y="329251"/>
                    <a:pt x="185608" y="34750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C0E415C0-640B-44A8-BDF3-2C21104C7089}"/>
                </a:ext>
              </a:extLst>
            </p:cNvPr>
            <p:cNvSpPr/>
            <p:nvPr/>
          </p:nvSpPr>
          <p:spPr>
            <a:xfrm>
              <a:off x="6780888" y="2054473"/>
              <a:ext cx="176910" cy="176911"/>
            </a:xfrm>
            <a:custGeom>
              <a:avLst/>
              <a:gdLst>
                <a:gd name="connsiteX0" fmla="*/ 88456 w 176910"/>
                <a:gd name="connsiteY0" fmla="*/ 176912 h 176911"/>
                <a:gd name="connsiteX1" fmla="*/ 176910 w 176910"/>
                <a:gd name="connsiteY1" fmla="*/ 88456 h 176911"/>
                <a:gd name="connsiteX2" fmla="*/ 88456 w 176910"/>
                <a:gd name="connsiteY2" fmla="*/ 0 h 176911"/>
                <a:gd name="connsiteX3" fmla="*/ 0 w 176910"/>
                <a:gd name="connsiteY3" fmla="*/ 88456 h 176911"/>
                <a:gd name="connsiteX4" fmla="*/ 88456 w 176910"/>
                <a:gd name="connsiteY4" fmla="*/ 176912 h 176911"/>
                <a:gd name="connsiteX5" fmla="*/ 88456 w 176910"/>
                <a:gd name="connsiteY5" fmla="*/ 21094 h 176911"/>
                <a:gd name="connsiteX6" fmla="*/ 155817 w 176910"/>
                <a:gd name="connsiteY6" fmla="*/ 88456 h 176911"/>
                <a:gd name="connsiteX7" fmla="*/ 88456 w 176910"/>
                <a:gd name="connsiteY7" fmla="*/ 155818 h 176911"/>
                <a:gd name="connsiteX8" fmla="*/ 21094 w 176910"/>
                <a:gd name="connsiteY8" fmla="*/ 88456 h 176911"/>
                <a:gd name="connsiteX9" fmla="*/ 88456 w 176910"/>
                <a:gd name="connsiteY9" fmla="*/ 21094 h 17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910" h="176911">
                  <a:moveTo>
                    <a:pt x="88456" y="176912"/>
                  </a:moveTo>
                  <a:cubicBezTo>
                    <a:pt x="137230" y="176912"/>
                    <a:pt x="176910" y="137230"/>
                    <a:pt x="176910" y="88456"/>
                  </a:cubicBezTo>
                  <a:cubicBezTo>
                    <a:pt x="176910" y="39682"/>
                    <a:pt x="137230" y="0"/>
                    <a:pt x="88456" y="0"/>
                  </a:cubicBezTo>
                  <a:cubicBezTo>
                    <a:pt x="39682" y="0"/>
                    <a:pt x="0" y="39682"/>
                    <a:pt x="0" y="88456"/>
                  </a:cubicBezTo>
                  <a:cubicBezTo>
                    <a:pt x="0" y="137230"/>
                    <a:pt x="39682" y="176912"/>
                    <a:pt x="88456" y="176912"/>
                  </a:cubicBezTo>
                  <a:close/>
                  <a:moveTo>
                    <a:pt x="88456" y="21094"/>
                  </a:moveTo>
                  <a:cubicBezTo>
                    <a:pt x="125599" y="21094"/>
                    <a:pt x="155817" y="51313"/>
                    <a:pt x="155817" y="88456"/>
                  </a:cubicBezTo>
                  <a:cubicBezTo>
                    <a:pt x="155817" y="125601"/>
                    <a:pt x="125599" y="155818"/>
                    <a:pt x="88456" y="155818"/>
                  </a:cubicBezTo>
                  <a:cubicBezTo>
                    <a:pt x="51313" y="155818"/>
                    <a:pt x="21094" y="125599"/>
                    <a:pt x="21094" y="88456"/>
                  </a:cubicBezTo>
                  <a:cubicBezTo>
                    <a:pt x="21094" y="51313"/>
                    <a:pt x="51313" y="21094"/>
                    <a:pt x="88456"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6EDE00B9-3159-4247-8C22-59F4213E95D0}"/>
                </a:ext>
              </a:extLst>
            </p:cNvPr>
            <p:cNvSpPr/>
            <p:nvPr/>
          </p:nvSpPr>
          <p:spPr>
            <a:xfrm>
              <a:off x="6837147" y="2097045"/>
              <a:ext cx="63694" cy="89544"/>
            </a:xfrm>
            <a:custGeom>
              <a:avLst/>
              <a:gdLst>
                <a:gd name="connsiteX0" fmla="*/ 10544 w 63694"/>
                <a:gd name="connsiteY0" fmla="*/ 61637 h 89544"/>
                <a:gd name="connsiteX1" fmla="*/ 11291 w 63694"/>
                <a:gd name="connsiteY1" fmla="*/ 61637 h 89544"/>
                <a:gd name="connsiteX2" fmla="*/ 3715 w 63694"/>
                <a:gd name="connsiteY2" fmla="*/ 71719 h 89544"/>
                <a:gd name="connsiteX3" fmla="*/ 1652 w 63694"/>
                <a:gd name="connsiteY3" fmla="*/ 83149 h 89544"/>
                <a:gd name="connsiteX4" fmla="*/ 11348 w 63694"/>
                <a:gd name="connsiteY4" fmla="*/ 89544 h 89544"/>
                <a:gd name="connsiteX5" fmla="*/ 53148 w 63694"/>
                <a:gd name="connsiteY5" fmla="*/ 89544 h 89544"/>
                <a:gd name="connsiteX6" fmla="*/ 63695 w 63694"/>
                <a:gd name="connsiteY6" fmla="*/ 78997 h 89544"/>
                <a:gd name="connsiteX7" fmla="*/ 53148 w 63694"/>
                <a:gd name="connsiteY7" fmla="*/ 68451 h 89544"/>
                <a:gd name="connsiteX8" fmla="*/ 31506 w 63694"/>
                <a:gd name="connsiteY8" fmla="*/ 68451 h 89544"/>
                <a:gd name="connsiteX9" fmla="*/ 34234 w 63694"/>
                <a:gd name="connsiteY9" fmla="*/ 61637 h 89544"/>
                <a:gd name="connsiteX10" fmla="*/ 45914 w 63694"/>
                <a:gd name="connsiteY10" fmla="*/ 61637 h 89544"/>
                <a:gd name="connsiteX11" fmla="*/ 56461 w 63694"/>
                <a:gd name="connsiteY11" fmla="*/ 51090 h 89544"/>
                <a:gd name="connsiteX12" fmla="*/ 45914 w 63694"/>
                <a:gd name="connsiteY12" fmla="*/ 40544 h 89544"/>
                <a:gd name="connsiteX13" fmla="*/ 29843 w 63694"/>
                <a:gd name="connsiteY13" fmla="*/ 40544 h 89544"/>
                <a:gd name="connsiteX14" fmla="*/ 28330 w 63694"/>
                <a:gd name="connsiteY14" fmla="*/ 34391 h 89544"/>
                <a:gd name="connsiteX15" fmla="*/ 41629 w 63694"/>
                <a:gd name="connsiteY15" fmla="*/ 21092 h 89544"/>
                <a:gd name="connsiteX16" fmla="*/ 45748 w 63694"/>
                <a:gd name="connsiteY16" fmla="*/ 21739 h 89544"/>
                <a:gd name="connsiteX17" fmla="*/ 59039 w 63694"/>
                <a:gd name="connsiteY17" fmla="*/ 14970 h 89544"/>
                <a:gd name="connsiteX18" fmla="*/ 52269 w 63694"/>
                <a:gd name="connsiteY18" fmla="*/ 1679 h 89544"/>
                <a:gd name="connsiteX19" fmla="*/ 41631 w 63694"/>
                <a:gd name="connsiteY19" fmla="*/ 0 h 89544"/>
                <a:gd name="connsiteX20" fmla="*/ 7238 w 63694"/>
                <a:gd name="connsiteY20" fmla="*/ 34393 h 89544"/>
                <a:gd name="connsiteX21" fmla="*/ 7888 w 63694"/>
                <a:gd name="connsiteY21" fmla="*/ 40897 h 89544"/>
                <a:gd name="connsiteX22" fmla="*/ 0 w 63694"/>
                <a:gd name="connsiteY22" fmla="*/ 51092 h 89544"/>
                <a:gd name="connsiteX23" fmla="*/ 10544 w 63694"/>
                <a:gd name="connsiteY23" fmla="*/ 61637 h 8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94" h="89544">
                  <a:moveTo>
                    <a:pt x="10544" y="61637"/>
                  </a:moveTo>
                  <a:lnTo>
                    <a:pt x="11291" y="61637"/>
                  </a:lnTo>
                  <a:cubicBezTo>
                    <a:pt x="9613" y="64621"/>
                    <a:pt x="7200" y="68064"/>
                    <a:pt x="3715" y="71719"/>
                  </a:cubicBezTo>
                  <a:cubicBezTo>
                    <a:pt x="803" y="74773"/>
                    <a:pt x="-8" y="79270"/>
                    <a:pt x="1652" y="83149"/>
                  </a:cubicBezTo>
                  <a:cubicBezTo>
                    <a:pt x="3313" y="87027"/>
                    <a:pt x="7128" y="89544"/>
                    <a:pt x="11348" y="89544"/>
                  </a:cubicBezTo>
                  <a:lnTo>
                    <a:pt x="53148" y="89544"/>
                  </a:lnTo>
                  <a:cubicBezTo>
                    <a:pt x="58973" y="89544"/>
                    <a:pt x="63695" y="84822"/>
                    <a:pt x="63695" y="78997"/>
                  </a:cubicBezTo>
                  <a:cubicBezTo>
                    <a:pt x="63695" y="73173"/>
                    <a:pt x="58973" y="68451"/>
                    <a:pt x="53148" y="68451"/>
                  </a:cubicBezTo>
                  <a:lnTo>
                    <a:pt x="31506" y="68451"/>
                  </a:lnTo>
                  <a:cubicBezTo>
                    <a:pt x="32698" y="65959"/>
                    <a:pt x="33577" y="63669"/>
                    <a:pt x="34234" y="61637"/>
                  </a:cubicBezTo>
                  <a:lnTo>
                    <a:pt x="45914" y="61637"/>
                  </a:lnTo>
                  <a:cubicBezTo>
                    <a:pt x="51739" y="61637"/>
                    <a:pt x="56461" y="56915"/>
                    <a:pt x="56461" y="51090"/>
                  </a:cubicBezTo>
                  <a:cubicBezTo>
                    <a:pt x="56461" y="45266"/>
                    <a:pt x="51739" y="40544"/>
                    <a:pt x="45914" y="40544"/>
                  </a:cubicBezTo>
                  <a:lnTo>
                    <a:pt x="29843" y="40544"/>
                  </a:lnTo>
                  <a:cubicBezTo>
                    <a:pt x="28863" y="38673"/>
                    <a:pt x="28330" y="36585"/>
                    <a:pt x="28330" y="34391"/>
                  </a:cubicBezTo>
                  <a:cubicBezTo>
                    <a:pt x="28330" y="27058"/>
                    <a:pt x="34296" y="21092"/>
                    <a:pt x="41629" y="21092"/>
                  </a:cubicBezTo>
                  <a:cubicBezTo>
                    <a:pt x="43043" y="21092"/>
                    <a:pt x="44428" y="21310"/>
                    <a:pt x="45748" y="21739"/>
                  </a:cubicBezTo>
                  <a:cubicBezTo>
                    <a:pt x="51285" y="23538"/>
                    <a:pt x="57239" y="20509"/>
                    <a:pt x="59039" y="14970"/>
                  </a:cubicBezTo>
                  <a:cubicBezTo>
                    <a:pt x="60839" y="9430"/>
                    <a:pt x="57808" y="3480"/>
                    <a:pt x="52269" y="1679"/>
                  </a:cubicBezTo>
                  <a:cubicBezTo>
                    <a:pt x="48840" y="565"/>
                    <a:pt x="45260" y="0"/>
                    <a:pt x="41631" y="0"/>
                  </a:cubicBezTo>
                  <a:cubicBezTo>
                    <a:pt x="22666" y="0"/>
                    <a:pt x="7238" y="15428"/>
                    <a:pt x="7238" y="34393"/>
                  </a:cubicBezTo>
                  <a:cubicBezTo>
                    <a:pt x="7238" y="36592"/>
                    <a:pt x="7476" y="38766"/>
                    <a:pt x="7888" y="40897"/>
                  </a:cubicBezTo>
                  <a:cubicBezTo>
                    <a:pt x="3353" y="42076"/>
                    <a:pt x="0" y="46187"/>
                    <a:pt x="0" y="51092"/>
                  </a:cubicBezTo>
                  <a:cubicBezTo>
                    <a:pt x="-3" y="56915"/>
                    <a:pt x="4719" y="61637"/>
                    <a:pt x="10544" y="616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形状 57">
              <a:extLst>
                <a:ext uri="{FF2B5EF4-FFF2-40B4-BE49-F238E27FC236}">
                  <a16:creationId xmlns:a16="http://schemas.microsoft.com/office/drawing/2014/main" id="{6FB49021-175E-4054-AD38-C4BD00216E3D}"/>
                </a:ext>
              </a:extLst>
            </p:cNvPr>
            <p:cNvSpPr/>
            <p:nvPr/>
          </p:nvSpPr>
          <p:spPr>
            <a:xfrm>
              <a:off x="6324909" y="2393173"/>
              <a:ext cx="62696" cy="76799"/>
            </a:xfrm>
            <a:custGeom>
              <a:avLst/>
              <a:gdLst>
                <a:gd name="connsiteX0" fmla="*/ 10547 w 62696"/>
                <a:gd name="connsiteY0" fmla="*/ 41895 h 76799"/>
                <a:gd name="connsiteX1" fmla="*/ 18004 w 62696"/>
                <a:gd name="connsiteY1" fmla="*/ 38805 h 76799"/>
                <a:gd name="connsiteX2" fmla="*/ 20801 w 62696"/>
                <a:gd name="connsiteY2" fmla="*/ 36008 h 76799"/>
                <a:gd name="connsiteX3" fmla="*/ 20801 w 62696"/>
                <a:gd name="connsiteY3" fmla="*/ 66252 h 76799"/>
                <a:gd name="connsiteX4" fmla="*/ 31348 w 62696"/>
                <a:gd name="connsiteY4" fmla="*/ 76799 h 76799"/>
                <a:gd name="connsiteX5" fmla="*/ 41895 w 62696"/>
                <a:gd name="connsiteY5" fmla="*/ 66252 h 76799"/>
                <a:gd name="connsiteX6" fmla="*/ 41895 w 62696"/>
                <a:gd name="connsiteY6" fmla="*/ 36007 h 76799"/>
                <a:gd name="connsiteX7" fmla="*/ 44693 w 62696"/>
                <a:gd name="connsiteY7" fmla="*/ 38805 h 76799"/>
                <a:gd name="connsiteX8" fmla="*/ 59608 w 62696"/>
                <a:gd name="connsiteY8" fmla="*/ 38805 h 76799"/>
                <a:gd name="connsiteX9" fmla="*/ 59608 w 62696"/>
                <a:gd name="connsiteY9" fmla="*/ 23890 h 76799"/>
                <a:gd name="connsiteX10" fmla="*/ 38805 w 62696"/>
                <a:gd name="connsiteY10" fmla="*/ 3089 h 76799"/>
                <a:gd name="connsiteX11" fmla="*/ 23890 w 62696"/>
                <a:gd name="connsiteY11" fmla="*/ 3089 h 76799"/>
                <a:gd name="connsiteX12" fmla="*/ 3089 w 62696"/>
                <a:gd name="connsiteY12" fmla="*/ 23890 h 76799"/>
                <a:gd name="connsiteX13" fmla="*/ 3089 w 62696"/>
                <a:gd name="connsiteY13" fmla="*/ 38805 h 76799"/>
                <a:gd name="connsiteX14" fmla="*/ 10547 w 62696"/>
                <a:gd name="connsiteY14" fmla="*/ 41895 h 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76799">
                  <a:moveTo>
                    <a:pt x="10547" y="41895"/>
                  </a:moveTo>
                  <a:cubicBezTo>
                    <a:pt x="13245" y="41895"/>
                    <a:pt x="15945" y="40865"/>
                    <a:pt x="18004" y="38805"/>
                  </a:cubicBezTo>
                  <a:lnTo>
                    <a:pt x="20801" y="36008"/>
                  </a:lnTo>
                  <a:lnTo>
                    <a:pt x="20801" y="66252"/>
                  </a:lnTo>
                  <a:cubicBezTo>
                    <a:pt x="20801" y="72077"/>
                    <a:pt x="25523" y="76799"/>
                    <a:pt x="31348" y="76799"/>
                  </a:cubicBezTo>
                  <a:cubicBezTo>
                    <a:pt x="37172" y="76799"/>
                    <a:pt x="41895" y="72077"/>
                    <a:pt x="41895" y="66252"/>
                  </a:cubicBezTo>
                  <a:lnTo>
                    <a:pt x="41895" y="36007"/>
                  </a:lnTo>
                  <a:lnTo>
                    <a:pt x="44693" y="38805"/>
                  </a:lnTo>
                  <a:cubicBezTo>
                    <a:pt x="48812" y="42925"/>
                    <a:pt x="55490" y="42924"/>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5148" y="40865"/>
                    <a:pt x="7848" y="41895"/>
                    <a:pt x="10547" y="418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任意多边形: 形状 58">
              <a:extLst>
                <a:ext uri="{FF2B5EF4-FFF2-40B4-BE49-F238E27FC236}">
                  <a16:creationId xmlns:a16="http://schemas.microsoft.com/office/drawing/2014/main" id="{FFBFA7B7-8450-4EAE-BE3E-FE9015DB4D85}"/>
                </a:ext>
              </a:extLst>
            </p:cNvPr>
            <p:cNvSpPr/>
            <p:nvPr/>
          </p:nvSpPr>
          <p:spPr>
            <a:xfrm>
              <a:off x="6396056" y="2357972"/>
              <a:ext cx="62696" cy="124739"/>
            </a:xfrm>
            <a:custGeom>
              <a:avLst/>
              <a:gdLst>
                <a:gd name="connsiteX0" fmla="*/ 10547 w 62696"/>
                <a:gd name="connsiteY0" fmla="*/ 41893 h 124739"/>
                <a:gd name="connsiteX1" fmla="*/ 18004 w 62696"/>
                <a:gd name="connsiteY1" fmla="*/ 38804 h 124739"/>
                <a:gd name="connsiteX2" fmla="*/ 20801 w 62696"/>
                <a:gd name="connsiteY2" fmla="*/ 36007 h 124739"/>
                <a:gd name="connsiteX3" fmla="*/ 20801 w 62696"/>
                <a:gd name="connsiteY3" fmla="*/ 114193 h 124739"/>
                <a:gd name="connsiteX4" fmla="*/ 31348 w 62696"/>
                <a:gd name="connsiteY4" fmla="*/ 124740 h 124739"/>
                <a:gd name="connsiteX5" fmla="*/ 41895 w 62696"/>
                <a:gd name="connsiteY5" fmla="*/ 114193 h 124739"/>
                <a:gd name="connsiteX6" fmla="*/ 41895 w 62696"/>
                <a:gd name="connsiteY6" fmla="*/ 36007 h 124739"/>
                <a:gd name="connsiteX7" fmla="*/ 44693 w 62696"/>
                <a:gd name="connsiteY7" fmla="*/ 38805 h 124739"/>
                <a:gd name="connsiteX8" fmla="*/ 59608 w 62696"/>
                <a:gd name="connsiteY8" fmla="*/ 38805 h 124739"/>
                <a:gd name="connsiteX9" fmla="*/ 59608 w 62696"/>
                <a:gd name="connsiteY9" fmla="*/ 23890 h 124739"/>
                <a:gd name="connsiteX10" fmla="*/ 38805 w 62696"/>
                <a:gd name="connsiteY10" fmla="*/ 3089 h 124739"/>
                <a:gd name="connsiteX11" fmla="*/ 23890 w 62696"/>
                <a:gd name="connsiteY11" fmla="*/ 3089 h 124739"/>
                <a:gd name="connsiteX12" fmla="*/ 3089 w 62696"/>
                <a:gd name="connsiteY12" fmla="*/ 23889 h 124739"/>
                <a:gd name="connsiteX13" fmla="*/ 3089 w 62696"/>
                <a:gd name="connsiteY13" fmla="*/ 38804 h 124739"/>
                <a:gd name="connsiteX14" fmla="*/ 10547 w 62696"/>
                <a:gd name="connsiteY14" fmla="*/ 41893 h 1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124739">
                  <a:moveTo>
                    <a:pt x="10547" y="41893"/>
                  </a:moveTo>
                  <a:cubicBezTo>
                    <a:pt x="13245" y="41893"/>
                    <a:pt x="15945" y="40864"/>
                    <a:pt x="18004" y="38804"/>
                  </a:cubicBezTo>
                  <a:lnTo>
                    <a:pt x="20801" y="36007"/>
                  </a:lnTo>
                  <a:lnTo>
                    <a:pt x="20801" y="114193"/>
                  </a:lnTo>
                  <a:cubicBezTo>
                    <a:pt x="20801" y="120017"/>
                    <a:pt x="25523" y="124740"/>
                    <a:pt x="31348" y="124740"/>
                  </a:cubicBezTo>
                  <a:cubicBezTo>
                    <a:pt x="37172" y="124740"/>
                    <a:pt x="41895" y="120017"/>
                    <a:pt x="41895" y="114193"/>
                  </a:cubicBezTo>
                  <a:lnTo>
                    <a:pt x="41895" y="36007"/>
                  </a:lnTo>
                  <a:lnTo>
                    <a:pt x="44693" y="38805"/>
                  </a:lnTo>
                  <a:cubicBezTo>
                    <a:pt x="48812" y="42925"/>
                    <a:pt x="55490" y="42924"/>
                    <a:pt x="59608" y="38805"/>
                  </a:cubicBezTo>
                  <a:cubicBezTo>
                    <a:pt x="63727" y="34686"/>
                    <a:pt x="63727" y="28008"/>
                    <a:pt x="59608" y="23890"/>
                  </a:cubicBezTo>
                  <a:lnTo>
                    <a:pt x="38805" y="3089"/>
                  </a:lnTo>
                  <a:cubicBezTo>
                    <a:pt x="34686" y="-1030"/>
                    <a:pt x="28008" y="-1030"/>
                    <a:pt x="23890" y="3089"/>
                  </a:cubicBezTo>
                  <a:lnTo>
                    <a:pt x="3089" y="23889"/>
                  </a:lnTo>
                  <a:cubicBezTo>
                    <a:pt x="-1030" y="28008"/>
                    <a:pt x="-1030" y="34686"/>
                    <a:pt x="3089" y="38804"/>
                  </a:cubicBezTo>
                  <a:cubicBezTo>
                    <a:pt x="5148" y="40864"/>
                    <a:pt x="7848" y="41893"/>
                    <a:pt x="10547" y="418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形状 59">
              <a:extLst>
                <a:ext uri="{FF2B5EF4-FFF2-40B4-BE49-F238E27FC236}">
                  <a16:creationId xmlns:a16="http://schemas.microsoft.com/office/drawing/2014/main" id="{B304EADE-0581-4D8D-A226-DE8F87A1842C}"/>
                </a:ext>
              </a:extLst>
            </p:cNvPr>
            <p:cNvSpPr/>
            <p:nvPr/>
          </p:nvSpPr>
          <p:spPr>
            <a:xfrm>
              <a:off x="6553855" y="2206886"/>
              <a:ext cx="62696" cy="76799"/>
            </a:xfrm>
            <a:custGeom>
              <a:avLst/>
              <a:gdLst>
                <a:gd name="connsiteX0" fmla="*/ 18004 w 62696"/>
                <a:gd name="connsiteY0" fmla="*/ 38805 h 76799"/>
                <a:gd name="connsiteX1" fmla="*/ 20801 w 62696"/>
                <a:gd name="connsiteY1" fmla="*/ 36008 h 76799"/>
                <a:gd name="connsiteX2" fmla="*/ 20801 w 62696"/>
                <a:gd name="connsiteY2" fmla="*/ 66252 h 76799"/>
                <a:gd name="connsiteX3" fmla="*/ 31348 w 62696"/>
                <a:gd name="connsiteY3" fmla="*/ 76799 h 76799"/>
                <a:gd name="connsiteX4" fmla="*/ 41895 w 62696"/>
                <a:gd name="connsiteY4" fmla="*/ 66252 h 76799"/>
                <a:gd name="connsiteX5" fmla="*/ 41895 w 62696"/>
                <a:gd name="connsiteY5" fmla="*/ 36007 h 76799"/>
                <a:gd name="connsiteX6" fmla="*/ 44693 w 62696"/>
                <a:gd name="connsiteY6" fmla="*/ 38805 h 76799"/>
                <a:gd name="connsiteX7" fmla="*/ 52150 w 62696"/>
                <a:gd name="connsiteY7" fmla="*/ 41895 h 76799"/>
                <a:gd name="connsiteX8" fmla="*/ 59608 w 62696"/>
                <a:gd name="connsiteY8" fmla="*/ 38805 h 76799"/>
                <a:gd name="connsiteX9" fmla="*/ 59608 w 62696"/>
                <a:gd name="connsiteY9" fmla="*/ 23890 h 76799"/>
                <a:gd name="connsiteX10" fmla="*/ 38805 w 62696"/>
                <a:gd name="connsiteY10" fmla="*/ 3089 h 76799"/>
                <a:gd name="connsiteX11" fmla="*/ 23890 w 62696"/>
                <a:gd name="connsiteY11" fmla="*/ 3089 h 76799"/>
                <a:gd name="connsiteX12" fmla="*/ 3089 w 62696"/>
                <a:gd name="connsiteY12" fmla="*/ 23890 h 76799"/>
                <a:gd name="connsiteX13" fmla="*/ 3089 w 62696"/>
                <a:gd name="connsiteY13" fmla="*/ 38805 h 76799"/>
                <a:gd name="connsiteX14" fmla="*/ 18004 w 62696"/>
                <a:gd name="connsiteY14" fmla="*/ 38805 h 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76799">
                  <a:moveTo>
                    <a:pt x="18004" y="38805"/>
                  </a:moveTo>
                  <a:lnTo>
                    <a:pt x="20801" y="36008"/>
                  </a:lnTo>
                  <a:lnTo>
                    <a:pt x="20801" y="66252"/>
                  </a:lnTo>
                  <a:cubicBezTo>
                    <a:pt x="20801" y="72077"/>
                    <a:pt x="25523" y="76799"/>
                    <a:pt x="31348" y="76799"/>
                  </a:cubicBezTo>
                  <a:cubicBezTo>
                    <a:pt x="37172" y="76799"/>
                    <a:pt x="41895" y="72077"/>
                    <a:pt x="41895" y="66252"/>
                  </a:cubicBezTo>
                  <a:lnTo>
                    <a:pt x="41895" y="36007"/>
                  </a:lnTo>
                  <a:lnTo>
                    <a:pt x="44693" y="38805"/>
                  </a:lnTo>
                  <a:cubicBezTo>
                    <a:pt x="46752" y="40865"/>
                    <a:pt x="49452" y="41895"/>
                    <a:pt x="52150" y="41895"/>
                  </a:cubicBezTo>
                  <a:cubicBezTo>
                    <a:pt x="54849" y="41895"/>
                    <a:pt x="57549" y="40865"/>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7207" y="42924"/>
                    <a:pt x="13885" y="42924"/>
                    <a:pt x="18004" y="388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任意多边形: 形状 60">
              <a:extLst>
                <a:ext uri="{FF2B5EF4-FFF2-40B4-BE49-F238E27FC236}">
                  <a16:creationId xmlns:a16="http://schemas.microsoft.com/office/drawing/2014/main" id="{136E2EF0-32DF-4305-8058-BC2EB7F72274}"/>
                </a:ext>
              </a:extLst>
            </p:cNvPr>
            <p:cNvSpPr/>
            <p:nvPr/>
          </p:nvSpPr>
          <p:spPr>
            <a:xfrm>
              <a:off x="6632033" y="2150591"/>
              <a:ext cx="62696" cy="124739"/>
            </a:xfrm>
            <a:custGeom>
              <a:avLst/>
              <a:gdLst>
                <a:gd name="connsiteX0" fmla="*/ 18004 w 62696"/>
                <a:gd name="connsiteY0" fmla="*/ 38804 h 124739"/>
                <a:gd name="connsiteX1" fmla="*/ 20801 w 62696"/>
                <a:gd name="connsiteY1" fmla="*/ 36007 h 124739"/>
                <a:gd name="connsiteX2" fmla="*/ 20801 w 62696"/>
                <a:gd name="connsiteY2" fmla="*/ 114193 h 124739"/>
                <a:gd name="connsiteX3" fmla="*/ 31348 w 62696"/>
                <a:gd name="connsiteY3" fmla="*/ 124740 h 124739"/>
                <a:gd name="connsiteX4" fmla="*/ 41895 w 62696"/>
                <a:gd name="connsiteY4" fmla="*/ 114193 h 124739"/>
                <a:gd name="connsiteX5" fmla="*/ 41895 w 62696"/>
                <a:gd name="connsiteY5" fmla="*/ 36007 h 124739"/>
                <a:gd name="connsiteX6" fmla="*/ 44693 w 62696"/>
                <a:gd name="connsiteY6" fmla="*/ 38805 h 124739"/>
                <a:gd name="connsiteX7" fmla="*/ 52150 w 62696"/>
                <a:gd name="connsiteY7" fmla="*/ 41895 h 124739"/>
                <a:gd name="connsiteX8" fmla="*/ 59608 w 62696"/>
                <a:gd name="connsiteY8" fmla="*/ 38805 h 124739"/>
                <a:gd name="connsiteX9" fmla="*/ 59608 w 62696"/>
                <a:gd name="connsiteY9" fmla="*/ 23890 h 124739"/>
                <a:gd name="connsiteX10" fmla="*/ 38805 w 62696"/>
                <a:gd name="connsiteY10" fmla="*/ 3089 h 124739"/>
                <a:gd name="connsiteX11" fmla="*/ 23890 w 62696"/>
                <a:gd name="connsiteY11" fmla="*/ 3089 h 124739"/>
                <a:gd name="connsiteX12" fmla="*/ 3089 w 62696"/>
                <a:gd name="connsiteY12" fmla="*/ 23890 h 124739"/>
                <a:gd name="connsiteX13" fmla="*/ 3089 w 62696"/>
                <a:gd name="connsiteY13" fmla="*/ 38805 h 124739"/>
                <a:gd name="connsiteX14" fmla="*/ 18004 w 62696"/>
                <a:gd name="connsiteY14" fmla="*/ 38804 h 1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124739">
                  <a:moveTo>
                    <a:pt x="18004" y="38804"/>
                  </a:moveTo>
                  <a:lnTo>
                    <a:pt x="20801" y="36007"/>
                  </a:lnTo>
                  <a:lnTo>
                    <a:pt x="20801" y="114193"/>
                  </a:lnTo>
                  <a:cubicBezTo>
                    <a:pt x="20801" y="120017"/>
                    <a:pt x="25523" y="124740"/>
                    <a:pt x="31348" y="124740"/>
                  </a:cubicBezTo>
                  <a:cubicBezTo>
                    <a:pt x="37172" y="124740"/>
                    <a:pt x="41895" y="120017"/>
                    <a:pt x="41895" y="114193"/>
                  </a:cubicBezTo>
                  <a:lnTo>
                    <a:pt x="41895" y="36007"/>
                  </a:lnTo>
                  <a:lnTo>
                    <a:pt x="44693" y="38805"/>
                  </a:lnTo>
                  <a:cubicBezTo>
                    <a:pt x="46752" y="40865"/>
                    <a:pt x="49452" y="41895"/>
                    <a:pt x="52150" y="41895"/>
                  </a:cubicBezTo>
                  <a:cubicBezTo>
                    <a:pt x="54849" y="41895"/>
                    <a:pt x="57549" y="40865"/>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7207" y="42923"/>
                    <a:pt x="13885" y="42923"/>
                    <a:pt x="18004" y="3880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2" name="图形 26">
            <a:extLst>
              <a:ext uri="{FF2B5EF4-FFF2-40B4-BE49-F238E27FC236}">
                <a16:creationId xmlns:a16="http://schemas.microsoft.com/office/drawing/2014/main" id="{8900DAA8-A668-4CF6-9D7C-B17EEBD92650}"/>
              </a:ext>
            </a:extLst>
          </p:cNvPr>
          <p:cNvGrpSpPr/>
          <p:nvPr/>
        </p:nvGrpSpPr>
        <p:grpSpPr>
          <a:xfrm>
            <a:off x="9823513" y="2794882"/>
            <a:ext cx="462588" cy="409916"/>
            <a:chOff x="6276000" y="3109989"/>
            <a:chExt cx="720000" cy="638019"/>
          </a:xfrm>
          <a:gradFill>
            <a:gsLst>
              <a:gs pos="0">
                <a:schemeClr val="accent1"/>
              </a:gs>
              <a:gs pos="100000">
                <a:schemeClr val="accent2"/>
              </a:gs>
            </a:gsLst>
            <a:lin ang="2700000" scaled="1"/>
          </a:gradFill>
        </p:grpSpPr>
        <p:sp>
          <p:nvSpPr>
            <p:cNvPr id="63" name="任意多边形: 形状 62">
              <a:extLst>
                <a:ext uri="{FF2B5EF4-FFF2-40B4-BE49-F238E27FC236}">
                  <a16:creationId xmlns:a16="http://schemas.microsoft.com/office/drawing/2014/main" id="{186506CD-E0C6-4E81-9925-9B004E21CCF2}"/>
                </a:ext>
              </a:extLst>
            </p:cNvPr>
            <p:cNvSpPr/>
            <p:nvPr/>
          </p:nvSpPr>
          <p:spPr>
            <a:xfrm>
              <a:off x="6276000" y="3109989"/>
              <a:ext cx="720000" cy="638019"/>
            </a:xfrm>
            <a:custGeom>
              <a:avLst/>
              <a:gdLst>
                <a:gd name="connsiteX0" fmla="*/ 695391 w 720000"/>
                <a:gd name="connsiteY0" fmla="*/ 224124 h 638019"/>
                <a:gd name="connsiteX1" fmla="*/ 668135 w 720000"/>
                <a:gd name="connsiteY1" fmla="*/ 224124 h 638019"/>
                <a:gd name="connsiteX2" fmla="*/ 668135 w 720000"/>
                <a:gd name="connsiteY2" fmla="*/ 193714 h 638019"/>
                <a:gd name="connsiteX3" fmla="*/ 643267 w 720000"/>
                <a:gd name="connsiteY3" fmla="*/ 168846 h 638019"/>
                <a:gd name="connsiteX4" fmla="*/ 632941 w 720000"/>
                <a:gd name="connsiteY4" fmla="*/ 168846 h 638019"/>
                <a:gd name="connsiteX5" fmla="*/ 632941 w 720000"/>
                <a:gd name="connsiteY5" fmla="*/ 154680 h 638019"/>
                <a:gd name="connsiteX6" fmla="*/ 622394 w 720000"/>
                <a:gd name="connsiteY6" fmla="*/ 144134 h 638019"/>
                <a:gd name="connsiteX7" fmla="*/ 611847 w 720000"/>
                <a:gd name="connsiteY7" fmla="*/ 154680 h 638019"/>
                <a:gd name="connsiteX8" fmla="*/ 611847 w 720000"/>
                <a:gd name="connsiteY8" fmla="*/ 168846 h 638019"/>
                <a:gd name="connsiteX9" fmla="*/ 601514 w 720000"/>
                <a:gd name="connsiteY9" fmla="*/ 168846 h 638019"/>
                <a:gd name="connsiteX10" fmla="*/ 576647 w 720000"/>
                <a:gd name="connsiteY10" fmla="*/ 193714 h 638019"/>
                <a:gd name="connsiteX11" fmla="*/ 576647 w 720000"/>
                <a:gd name="connsiteY11" fmla="*/ 224124 h 638019"/>
                <a:gd name="connsiteX12" fmla="*/ 560185 w 720000"/>
                <a:gd name="connsiteY12" fmla="*/ 224124 h 638019"/>
                <a:gd name="connsiteX13" fmla="*/ 560185 w 720000"/>
                <a:gd name="connsiteY13" fmla="*/ 144733 h 638019"/>
                <a:gd name="connsiteX14" fmla="*/ 535317 w 720000"/>
                <a:gd name="connsiteY14" fmla="*/ 119865 h 638019"/>
                <a:gd name="connsiteX15" fmla="*/ 524991 w 720000"/>
                <a:gd name="connsiteY15" fmla="*/ 119865 h 638019"/>
                <a:gd name="connsiteX16" fmla="*/ 524991 w 720000"/>
                <a:gd name="connsiteY16" fmla="*/ 83962 h 638019"/>
                <a:gd name="connsiteX17" fmla="*/ 514444 w 720000"/>
                <a:gd name="connsiteY17" fmla="*/ 73415 h 638019"/>
                <a:gd name="connsiteX18" fmla="*/ 503897 w 720000"/>
                <a:gd name="connsiteY18" fmla="*/ 83962 h 638019"/>
                <a:gd name="connsiteX19" fmla="*/ 503897 w 720000"/>
                <a:gd name="connsiteY19" fmla="*/ 119865 h 638019"/>
                <a:gd name="connsiteX20" fmla="*/ 493564 w 720000"/>
                <a:gd name="connsiteY20" fmla="*/ 119865 h 638019"/>
                <a:gd name="connsiteX21" fmla="*/ 468696 w 720000"/>
                <a:gd name="connsiteY21" fmla="*/ 144733 h 638019"/>
                <a:gd name="connsiteX22" fmla="*/ 468696 w 720000"/>
                <a:gd name="connsiteY22" fmla="*/ 224124 h 638019"/>
                <a:gd name="connsiteX23" fmla="*/ 452235 w 720000"/>
                <a:gd name="connsiteY23" fmla="*/ 224124 h 638019"/>
                <a:gd name="connsiteX24" fmla="*/ 452235 w 720000"/>
                <a:gd name="connsiteY24" fmla="*/ 70511 h 638019"/>
                <a:gd name="connsiteX25" fmla="*/ 427368 w 720000"/>
                <a:gd name="connsiteY25" fmla="*/ 45643 h 638019"/>
                <a:gd name="connsiteX26" fmla="*/ 417042 w 720000"/>
                <a:gd name="connsiteY26" fmla="*/ 45643 h 638019"/>
                <a:gd name="connsiteX27" fmla="*/ 417042 w 720000"/>
                <a:gd name="connsiteY27" fmla="*/ 37865 h 638019"/>
                <a:gd name="connsiteX28" fmla="*/ 406495 w 720000"/>
                <a:gd name="connsiteY28" fmla="*/ 27318 h 638019"/>
                <a:gd name="connsiteX29" fmla="*/ 395948 w 720000"/>
                <a:gd name="connsiteY29" fmla="*/ 37865 h 638019"/>
                <a:gd name="connsiteX30" fmla="*/ 395948 w 720000"/>
                <a:gd name="connsiteY30" fmla="*/ 45643 h 638019"/>
                <a:gd name="connsiteX31" fmla="*/ 385615 w 720000"/>
                <a:gd name="connsiteY31" fmla="*/ 45643 h 638019"/>
                <a:gd name="connsiteX32" fmla="*/ 360747 w 720000"/>
                <a:gd name="connsiteY32" fmla="*/ 70511 h 638019"/>
                <a:gd name="connsiteX33" fmla="*/ 360747 w 720000"/>
                <a:gd name="connsiteY33" fmla="*/ 121622 h 638019"/>
                <a:gd name="connsiteX34" fmla="*/ 371294 w 720000"/>
                <a:gd name="connsiteY34" fmla="*/ 132169 h 638019"/>
                <a:gd name="connsiteX35" fmla="*/ 381840 w 720000"/>
                <a:gd name="connsiteY35" fmla="*/ 121622 h 638019"/>
                <a:gd name="connsiteX36" fmla="*/ 381840 w 720000"/>
                <a:gd name="connsiteY36" fmla="*/ 70511 h 638019"/>
                <a:gd name="connsiteX37" fmla="*/ 385615 w 720000"/>
                <a:gd name="connsiteY37" fmla="*/ 66736 h 638019"/>
                <a:gd name="connsiteX38" fmla="*/ 427366 w 720000"/>
                <a:gd name="connsiteY38" fmla="*/ 66736 h 638019"/>
                <a:gd name="connsiteX39" fmla="*/ 431139 w 720000"/>
                <a:gd name="connsiteY39" fmla="*/ 70511 h 638019"/>
                <a:gd name="connsiteX40" fmla="*/ 431139 w 720000"/>
                <a:gd name="connsiteY40" fmla="*/ 224124 h 638019"/>
                <a:gd name="connsiteX41" fmla="*/ 381840 w 720000"/>
                <a:gd name="connsiteY41" fmla="*/ 224124 h 638019"/>
                <a:gd name="connsiteX42" fmla="*/ 381840 w 720000"/>
                <a:gd name="connsiteY42" fmla="*/ 170897 h 638019"/>
                <a:gd name="connsiteX43" fmla="*/ 371294 w 720000"/>
                <a:gd name="connsiteY43" fmla="*/ 160350 h 638019"/>
                <a:gd name="connsiteX44" fmla="*/ 360747 w 720000"/>
                <a:gd name="connsiteY44" fmla="*/ 170897 h 638019"/>
                <a:gd name="connsiteX45" fmla="*/ 360747 w 720000"/>
                <a:gd name="connsiteY45" fmla="*/ 224124 h 638019"/>
                <a:gd name="connsiteX46" fmla="*/ 344285 w 720000"/>
                <a:gd name="connsiteY46" fmla="*/ 224124 h 638019"/>
                <a:gd name="connsiteX47" fmla="*/ 344285 w 720000"/>
                <a:gd name="connsiteY47" fmla="*/ 168948 h 638019"/>
                <a:gd name="connsiteX48" fmla="*/ 319417 w 720000"/>
                <a:gd name="connsiteY48" fmla="*/ 144080 h 638019"/>
                <a:gd name="connsiteX49" fmla="*/ 309091 w 720000"/>
                <a:gd name="connsiteY49" fmla="*/ 144080 h 638019"/>
                <a:gd name="connsiteX50" fmla="*/ 309091 w 720000"/>
                <a:gd name="connsiteY50" fmla="*/ 94115 h 638019"/>
                <a:gd name="connsiteX51" fmla="*/ 298544 w 720000"/>
                <a:gd name="connsiteY51" fmla="*/ 83568 h 638019"/>
                <a:gd name="connsiteX52" fmla="*/ 287997 w 720000"/>
                <a:gd name="connsiteY52" fmla="*/ 94115 h 638019"/>
                <a:gd name="connsiteX53" fmla="*/ 287997 w 720000"/>
                <a:gd name="connsiteY53" fmla="*/ 144080 h 638019"/>
                <a:gd name="connsiteX54" fmla="*/ 277664 w 720000"/>
                <a:gd name="connsiteY54" fmla="*/ 144080 h 638019"/>
                <a:gd name="connsiteX55" fmla="*/ 252797 w 720000"/>
                <a:gd name="connsiteY55" fmla="*/ 168948 h 638019"/>
                <a:gd name="connsiteX56" fmla="*/ 252797 w 720000"/>
                <a:gd name="connsiteY56" fmla="*/ 224124 h 638019"/>
                <a:gd name="connsiteX57" fmla="*/ 236561 w 720000"/>
                <a:gd name="connsiteY57" fmla="*/ 224124 h 638019"/>
                <a:gd name="connsiteX58" fmla="*/ 236561 w 720000"/>
                <a:gd name="connsiteY58" fmla="*/ 204674 h 638019"/>
                <a:gd name="connsiteX59" fmla="*/ 211694 w 720000"/>
                <a:gd name="connsiteY59" fmla="*/ 179806 h 638019"/>
                <a:gd name="connsiteX60" fmla="*/ 201368 w 720000"/>
                <a:gd name="connsiteY60" fmla="*/ 179806 h 638019"/>
                <a:gd name="connsiteX61" fmla="*/ 201368 w 720000"/>
                <a:gd name="connsiteY61" fmla="*/ 151578 h 638019"/>
                <a:gd name="connsiteX62" fmla="*/ 190821 w 720000"/>
                <a:gd name="connsiteY62" fmla="*/ 141031 h 638019"/>
                <a:gd name="connsiteX63" fmla="*/ 180274 w 720000"/>
                <a:gd name="connsiteY63" fmla="*/ 151578 h 638019"/>
                <a:gd name="connsiteX64" fmla="*/ 180274 w 720000"/>
                <a:gd name="connsiteY64" fmla="*/ 179806 h 638019"/>
                <a:gd name="connsiteX65" fmla="*/ 169941 w 720000"/>
                <a:gd name="connsiteY65" fmla="*/ 179806 h 638019"/>
                <a:gd name="connsiteX66" fmla="*/ 145073 w 720000"/>
                <a:gd name="connsiteY66" fmla="*/ 204674 h 638019"/>
                <a:gd name="connsiteX67" fmla="*/ 145073 w 720000"/>
                <a:gd name="connsiteY67" fmla="*/ 224124 h 638019"/>
                <a:gd name="connsiteX68" fmla="*/ 128621 w 720000"/>
                <a:gd name="connsiteY68" fmla="*/ 224124 h 638019"/>
                <a:gd name="connsiteX69" fmla="*/ 128621 w 720000"/>
                <a:gd name="connsiteY69" fmla="*/ 127568 h 638019"/>
                <a:gd name="connsiteX70" fmla="*/ 103753 w 720000"/>
                <a:gd name="connsiteY70" fmla="*/ 102700 h 638019"/>
                <a:gd name="connsiteX71" fmla="*/ 93427 w 720000"/>
                <a:gd name="connsiteY71" fmla="*/ 102700 h 638019"/>
                <a:gd name="connsiteX72" fmla="*/ 93427 w 720000"/>
                <a:gd name="connsiteY72" fmla="*/ 10547 h 638019"/>
                <a:gd name="connsiteX73" fmla="*/ 82880 w 720000"/>
                <a:gd name="connsiteY73" fmla="*/ 0 h 638019"/>
                <a:gd name="connsiteX74" fmla="*/ 72333 w 720000"/>
                <a:gd name="connsiteY74" fmla="*/ 10547 h 638019"/>
                <a:gd name="connsiteX75" fmla="*/ 72333 w 720000"/>
                <a:gd name="connsiteY75" fmla="*/ 102700 h 638019"/>
                <a:gd name="connsiteX76" fmla="*/ 62002 w 720000"/>
                <a:gd name="connsiteY76" fmla="*/ 102700 h 638019"/>
                <a:gd name="connsiteX77" fmla="*/ 37135 w 720000"/>
                <a:gd name="connsiteY77" fmla="*/ 127568 h 638019"/>
                <a:gd name="connsiteX78" fmla="*/ 37135 w 720000"/>
                <a:gd name="connsiteY78" fmla="*/ 224124 h 638019"/>
                <a:gd name="connsiteX79" fmla="*/ 24609 w 720000"/>
                <a:gd name="connsiteY79" fmla="*/ 224124 h 638019"/>
                <a:gd name="connsiteX80" fmla="*/ 0 w 720000"/>
                <a:gd name="connsiteY80" fmla="*/ 248733 h 638019"/>
                <a:gd name="connsiteX81" fmla="*/ 0 w 720000"/>
                <a:gd name="connsiteY81" fmla="*/ 613411 h 638019"/>
                <a:gd name="connsiteX82" fmla="*/ 24609 w 720000"/>
                <a:gd name="connsiteY82" fmla="*/ 638020 h 638019"/>
                <a:gd name="connsiteX83" fmla="*/ 695391 w 720000"/>
                <a:gd name="connsiteY83" fmla="*/ 638020 h 638019"/>
                <a:gd name="connsiteX84" fmla="*/ 720000 w 720000"/>
                <a:gd name="connsiteY84" fmla="*/ 613411 h 638019"/>
                <a:gd name="connsiteX85" fmla="*/ 720000 w 720000"/>
                <a:gd name="connsiteY85" fmla="*/ 248733 h 638019"/>
                <a:gd name="connsiteX86" fmla="*/ 695391 w 720000"/>
                <a:gd name="connsiteY86" fmla="*/ 224124 h 638019"/>
                <a:gd name="connsiteX87" fmla="*/ 597743 w 720000"/>
                <a:gd name="connsiteY87" fmla="*/ 193714 h 638019"/>
                <a:gd name="connsiteX88" fmla="*/ 601516 w 720000"/>
                <a:gd name="connsiteY88" fmla="*/ 189939 h 638019"/>
                <a:gd name="connsiteX89" fmla="*/ 643268 w 720000"/>
                <a:gd name="connsiteY89" fmla="*/ 189939 h 638019"/>
                <a:gd name="connsiteX90" fmla="*/ 647042 w 720000"/>
                <a:gd name="connsiteY90" fmla="*/ 193714 h 638019"/>
                <a:gd name="connsiteX91" fmla="*/ 647042 w 720000"/>
                <a:gd name="connsiteY91" fmla="*/ 224124 h 638019"/>
                <a:gd name="connsiteX92" fmla="*/ 597743 w 720000"/>
                <a:gd name="connsiteY92" fmla="*/ 224124 h 638019"/>
                <a:gd name="connsiteX93" fmla="*/ 489794 w 720000"/>
                <a:gd name="connsiteY93" fmla="*/ 144733 h 638019"/>
                <a:gd name="connsiteX94" fmla="*/ 493568 w 720000"/>
                <a:gd name="connsiteY94" fmla="*/ 140958 h 638019"/>
                <a:gd name="connsiteX95" fmla="*/ 535320 w 720000"/>
                <a:gd name="connsiteY95" fmla="*/ 140958 h 638019"/>
                <a:gd name="connsiteX96" fmla="*/ 539094 w 720000"/>
                <a:gd name="connsiteY96" fmla="*/ 144733 h 638019"/>
                <a:gd name="connsiteX97" fmla="*/ 539094 w 720000"/>
                <a:gd name="connsiteY97" fmla="*/ 233193 h 638019"/>
                <a:gd name="connsiteX98" fmla="*/ 535320 w 720000"/>
                <a:gd name="connsiteY98" fmla="*/ 236966 h 638019"/>
                <a:gd name="connsiteX99" fmla="*/ 493568 w 720000"/>
                <a:gd name="connsiteY99" fmla="*/ 236966 h 638019"/>
                <a:gd name="connsiteX100" fmla="*/ 489794 w 720000"/>
                <a:gd name="connsiteY100" fmla="*/ 233193 h 638019"/>
                <a:gd name="connsiteX101" fmla="*/ 273898 w 720000"/>
                <a:gd name="connsiteY101" fmla="*/ 168948 h 638019"/>
                <a:gd name="connsiteX102" fmla="*/ 277671 w 720000"/>
                <a:gd name="connsiteY102" fmla="*/ 165174 h 638019"/>
                <a:gd name="connsiteX103" fmla="*/ 319423 w 720000"/>
                <a:gd name="connsiteY103" fmla="*/ 165174 h 638019"/>
                <a:gd name="connsiteX104" fmla="*/ 323197 w 720000"/>
                <a:gd name="connsiteY104" fmla="*/ 168948 h 638019"/>
                <a:gd name="connsiteX105" fmla="*/ 323197 w 720000"/>
                <a:gd name="connsiteY105" fmla="*/ 224124 h 638019"/>
                <a:gd name="connsiteX106" fmla="*/ 273898 w 720000"/>
                <a:gd name="connsiteY106" fmla="*/ 224124 h 638019"/>
                <a:gd name="connsiteX107" fmla="*/ 236569 w 720000"/>
                <a:gd name="connsiteY107" fmla="*/ 245218 h 638019"/>
                <a:gd name="connsiteX108" fmla="*/ 471817 w 720000"/>
                <a:gd name="connsiteY108" fmla="*/ 245218 h 638019"/>
                <a:gd name="connsiteX109" fmla="*/ 493568 w 720000"/>
                <a:gd name="connsiteY109" fmla="*/ 258060 h 638019"/>
                <a:gd name="connsiteX110" fmla="*/ 503902 w 720000"/>
                <a:gd name="connsiteY110" fmla="*/ 258060 h 638019"/>
                <a:gd name="connsiteX111" fmla="*/ 503902 w 720000"/>
                <a:gd name="connsiteY111" fmla="*/ 287409 h 638019"/>
                <a:gd name="connsiteX112" fmla="*/ 433818 w 720000"/>
                <a:gd name="connsiteY112" fmla="*/ 287409 h 638019"/>
                <a:gd name="connsiteX113" fmla="*/ 360001 w 720000"/>
                <a:gd name="connsiteY113" fmla="*/ 269530 h 638019"/>
                <a:gd name="connsiteX114" fmla="*/ 286197 w 720000"/>
                <a:gd name="connsiteY114" fmla="*/ 287409 h 638019"/>
                <a:gd name="connsiteX115" fmla="*/ 236569 w 720000"/>
                <a:gd name="connsiteY115" fmla="*/ 287409 h 638019"/>
                <a:gd name="connsiteX116" fmla="*/ 500444 w 720000"/>
                <a:gd name="connsiteY116" fmla="*/ 431070 h 638019"/>
                <a:gd name="connsiteX117" fmla="*/ 360000 w 720000"/>
                <a:gd name="connsiteY117" fmla="*/ 571515 h 638019"/>
                <a:gd name="connsiteX118" fmla="*/ 219556 w 720000"/>
                <a:gd name="connsiteY118" fmla="*/ 431070 h 638019"/>
                <a:gd name="connsiteX119" fmla="*/ 360000 w 720000"/>
                <a:gd name="connsiteY119" fmla="*/ 290625 h 638019"/>
                <a:gd name="connsiteX120" fmla="*/ 500444 w 720000"/>
                <a:gd name="connsiteY120" fmla="*/ 431070 h 638019"/>
                <a:gd name="connsiteX121" fmla="*/ 166177 w 720000"/>
                <a:gd name="connsiteY121" fmla="*/ 204674 h 638019"/>
                <a:gd name="connsiteX122" fmla="*/ 169951 w 720000"/>
                <a:gd name="connsiteY122" fmla="*/ 200900 h 638019"/>
                <a:gd name="connsiteX123" fmla="*/ 211703 w 720000"/>
                <a:gd name="connsiteY123" fmla="*/ 200900 h 638019"/>
                <a:gd name="connsiteX124" fmla="*/ 215475 w 720000"/>
                <a:gd name="connsiteY124" fmla="*/ 204674 h 638019"/>
                <a:gd name="connsiteX125" fmla="*/ 215475 w 720000"/>
                <a:gd name="connsiteY125" fmla="*/ 298104 h 638019"/>
                <a:gd name="connsiteX126" fmla="*/ 211703 w 720000"/>
                <a:gd name="connsiteY126" fmla="*/ 301878 h 638019"/>
                <a:gd name="connsiteX127" fmla="*/ 169951 w 720000"/>
                <a:gd name="connsiteY127" fmla="*/ 301878 h 638019"/>
                <a:gd name="connsiteX128" fmla="*/ 166177 w 720000"/>
                <a:gd name="connsiteY128" fmla="*/ 298104 h 638019"/>
                <a:gd name="connsiteX129" fmla="*/ 58229 w 720000"/>
                <a:gd name="connsiteY129" fmla="*/ 127568 h 638019"/>
                <a:gd name="connsiteX130" fmla="*/ 62002 w 720000"/>
                <a:gd name="connsiteY130" fmla="*/ 123794 h 638019"/>
                <a:gd name="connsiteX131" fmla="*/ 103753 w 720000"/>
                <a:gd name="connsiteY131" fmla="*/ 123794 h 638019"/>
                <a:gd name="connsiteX132" fmla="*/ 107527 w 720000"/>
                <a:gd name="connsiteY132" fmla="*/ 127568 h 638019"/>
                <a:gd name="connsiteX133" fmla="*/ 107527 w 720000"/>
                <a:gd name="connsiteY133" fmla="*/ 244153 h 638019"/>
                <a:gd name="connsiteX134" fmla="*/ 103753 w 720000"/>
                <a:gd name="connsiteY134" fmla="*/ 247926 h 638019"/>
                <a:gd name="connsiteX135" fmla="*/ 62002 w 720000"/>
                <a:gd name="connsiteY135" fmla="*/ 247926 h 638019"/>
                <a:gd name="connsiteX136" fmla="*/ 58229 w 720000"/>
                <a:gd name="connsiteY136" fmla="*/ 244153 h 638019"/>
                <a:gd name="connsiteX137" fmla="*/ 698906 w 720000"/>
                <a:gd name="connsiteY137" fmla="*/ 613412 h 638019"/>
                <a:gd name="connsiteX138" fmla="*/ 695391 w 720000"/>
                <a:gd name="connsiteY138" fmla="*/ 616928 h 638019"/>
                <a:gd name="connsiteX139" fmla="*/ 24609 w 720000"/>
                <a:gd name="connsiteY139" fmla="*/ 616928 h 638019"/>
                <a:gd name="connsiteX140" fmla="*/ 21094 w 720000"/>
                <a:gd name="connsiteY140" fmla="*/ 613412 h 638019"/>
                <a:gd name="connsiteX141" fmla="*/ 21094 w 720000"/>
                <a:gd name="connsiteY141" fmla="*/ 248733 h 638019"/>
                <a:gd name="connsiteX142" fmla="*/ 24609 w 720000"/>
                <a:gd name="connsiteY142" fmla="*/ 245218 h 638019"/>
                <a:gd name="connsiteX143" fmla="*/ 37190 w 720000"/>
                <a:gd name="connsiteY143" fmla="*/ 245218 h 638019"/>
                <a:gd name="connsiteX144" fmla="*/ 62002 w 720000"/>
                <a:gd name="connsiteY144" fmla="*/ 269020 h 638019"/>
                <a:gd name="connsiteX145" fmla="*/ 72335 w 720000"/>
                <a:gd name="connsiteY145" fmla="*/ 269020 h 638019"/>
                <a:gd name="connsiteX146" fmla="*/ 72335 w 720000"/>
                <a:gd name="connsiteY146" fmla="*/ 297699 h 638019"/>
                <a:gd name="connsiteX147" fmla="*/ 82882 w 720000"/>
                <a:gd name="connsiteY147" fmla="*/ 308246 h 638019"/>
                <a:gd name="connsiteX148" fmla="*/ 93428 w 720000"/>
                <a:gd name="connsiteY148" fmla="*/ 297699 h 638019"/>
                <a:gd name="connsiteX149" fmla="*/ 93428 w 720000"/>
                <a:gd name="connsiteY149" fmla="*/ 269020 h 638019"/>
                <a:gd name="connsiteX150" fmla="*/ 103755 w 720000"/>
                <a:gd name="connsiteY150" fmla="*/ 269020 h 638019"/>
                <a:gd name="connsiteX151" fmla="*/ 128568 w 720000"/>
                <a:gd name="connsiteY151" fmla="*/ 245218 h 638019"/>
                <a:gd name="connsiteX152" fmla="*/ 145083 w 720000"/>
                <a:gd name="connsiteY152" fmla="*/ 245218 h 638019"/>
                <a:gd name="connsiteX153" fmla="*/ 145083 w 720000"/>
                <a:gd name="connsiteY153" fmla="*/ 287421 h 638019"/>
                <a:gd name="connsiteX154" fmla="*/ 144861 w 720000"/>
                <a:gd name="connsiteY154" fmla="*/ 287409 h 638019"/>
                <a:gd name="connsiteX155" fmla="*/ 121148 w 720000"/>
                <a:gd name="connsiteY155" fmla="*/ 305440 h 638019"/>
                <a:gd name="connsiteX156" fmla="*/ 81314 w 720000"/>
                <a:gd name="connsiteY156" fmla="*/ 345275 h 638019"/>
                <a:gd name="connsiteX157" fmla="*/ 63281 w 720000"/>
                <a:gd name="connsiteY157" fmla="*/ 368989 h 638019"/>
                <a:gd name="connsiteX158" fmla="*/ 63281 w 720000"/>
                <a:gd name="connsiteY158" fmla="*/ 408043 h 638019"/>
                <a:gd name="connsiteX159" fmla="*/ 73828 w 720000"/>
                <a:gd name="connsiteY159" fmla="*/ 418590 h 638019"/>
                <a:gd name="connsiteX160" fmla="*/ 84375 w 720000"/>
                <a:gd name="connsiteY160" fmla="*/ 408043 h 638019"/>
                <a:gd name="connsiteX161" fmla="*/ 84375 w 720000"/>
                <a:gd name="connsiteY161" fmla="*/ 368989 h 638019"/>
                <a:gd name="connsiteX162" fmla="*/ 86732 w 720000"/>
                <a:gd name="connsiteY162" fmla="*/ 365662 h 638019"/>
                <a:gd name="connsiteX163" fmla="*/ 141533 w 720000"/>
                <a:gd name="connsiteY163" fmla="*/ 310861 h 638019"/>
                <a:gd name="connsiteX164" fmla="*/ 144861 w 720000"/>
                <a:gd name="connsiteY164" fmla="*/ 308503 h 638019"/>
                <a:gd name="connsiteX165" fmla="*/ 147255 w 720000"/>
                <a:gd name="connsiteY165" fmla="*/ 308220 h 638019"/>
                <a:gd name="connsiteX166" fmla="*/ 169951 w 720000"/>
                <a:gd name="connsiteY166" fmla="*/ 322972 h 638019"/>
                <a:gd name="connsiteX167" fmla="*/ 180284 w 720000"/>
                <a:gd name="connsiteY167" fmla="*/ 322972 h 638019"/>
                <a:gd name="connsiteX168" fmla="*/ 180284 w 720000"/>
                <a:gd name="connsiteY168" fmla="*/ 337652 h 638019"/>
                <a:gd name="connsiteX169" fmla="*/ 190831 w 720000"/>
                <a:gd name="connsiteY169" fmla="*/ 348199 h 638019"/>
                <a:gd name="connsiteX170" fmla="*/ 201378 w 720000"/>
                <a:gd name="connsiteY170" fmla="*/ 337652 h 638019"/>
                <a:gd name="connsiteX171" fmla="*/ 201378 w 720000"/>
                <a:gd name="connsiteY171" fmla="*/ 322972 h 638019"/>
                <a:gd name="connsiteX172" fmla="*/ 211704 w 720000"/>
                <a:gd name="connsiteY172" fmla="*/ 322972 h 638019"/>
                <a:gd name="connsiteX173" fmla="*/ 234262 w 720000"/>
                <a:gd name="connsiteY173" fmla="*/ 308503 h 638019"/>
                <a:gd name="connsiteX174" fmla="*/ 254897 w 720000"/>
                <a:gd name="connsiteY174" fmla="*/ 308503 h 638019"/>
                <a:gd name="connsiteX175" fmla="*/ 198464 w 720000"/>
                <a:gd name="connsiteY175" fmla="*/ 431069 h 638019"/>
                <a:gd name="connsiteX176" fmla="*/ 254903 w 720000"/>
                <a:gd name="connsiteY176" fmla="*/ 553639 h 638019"/>
                <a:gd name="connsiteX177" fmla="*/ 87891 w 720000"/>
                <a:gd name="connsiteY177" fmla="*/ 553639 h 638019"/>
                <a:gd name="connsiteX178" fmla="*/ 84375 w 720000"/>
                <a:gd name="connsiteY178" fmla="*/ 550124 h 638019"/>
                <a:gd name="connsiteX179" fmla="*/ 84375 w 720000"/>
                <a:gd name="connsiteY179" fmla="*/ 457320 h 638019"/>
                <a:gd name="connsiteX180" fmla="*/ 73828 w 720000"/>
                <a:gd name="connsiteY180" fmla="*/ 446773 h 638019"/>
                <a:gd name="connsiteX181" fmla="*/ 63281 w 720000"/>
                <a:gd name="connsiteY181" fmla="*/ 457320 h 638019"/>
                <a:gd name="connsiteX182" fmla="*/ 63281 w 720000"/>
                <a:gd name="connsiteY182" fmla="*/ 550124 h 638019"/>
                <a:gd name="connsiteX183" fmla="*/ 87891 w 720000"/>
                <a:gd name="connsiteY183" fmla="*/ 574733 h 638019"/>
                <a:gd name="connsiteX184" fmla="*/ 286187 w 720000"/>
                <a:gd name="connsiteY184" fmla="*/ 574733 h 638019"/>
                <a:gd name="connsiteX185" fmla="*/ 360000 w 720000"/>
                <a:gd name="connsiteY185" fmla="*/ 592608 h 638019"/>
                <a:gd name="connsiteX186" fmla="*/ 434029 w 720000"/>
                <a:gd name="connsiteY186" fmla="*/ 574733 h 638019"/>
                <a:gd name="connsiteX187" fmla="*/ 494847 w 720000"/>
                <a:gd name="connsiteY187" fmla="*/ 574733 h 638019"/>
                <a:gd name="connsiteX188" fmla="*/ 505394 w 720000"/>
                <a:gd name="connsiteY188" fmla="*/ 564186 h 638019"/>
                <a:gd name="connsiteX189" fmla="*/ 494847 w 720000"/>
                <a:gd name="connsiteY189" fmla="*/ 553639 h 638019"/>
                <a:gd name="connsiteX190" fmla="*/ 465100 w 720000"/>
                <a:gd name="connsiteY190" fmla="*/ 553639 h 638019"/>
                <a:gd name="connsiteX191" fmla="*/ 521539 w 720000"/>
                <a:gd name="connsiteY191" fmla="*/ 431069 h 638019"/>
                <a:gd name="connsiteX192" fmla="*/ 465106 w 720000"/>
                <a:gd name="connsiteY192" fmla="*/ 308503 h 638019"/>
                <a:gd name="connsiteX193" fmla="*/ 632109 w 720000"/>
                <a:gd name="connsiteY193" fmla="*/ 308503 h 638019"/>
                <a:gd name="connsiteX194" fmla="*/ 635625 w 720000"/>
                <a:gd name="connsiteY194" fmla="*/ 312019 h 638019"/>
                <a:gd name="connsiteX195" fmla="*/ 635625 w 720000"/>
                <a:gd name="connsiteY195" fmla="*/ 493156 h 638019"/>
                <a:gd name="connsiteX196" fmla="*/ 633268 w 720000"/>
                <a:gd name="connsiteY196" fmla="*/ 496482 h 638019"/>
                <a:gd name="connsiteX197" fmla="*/ 578467 w 720000"/>
                <a:gd name="connsiteY197" fmla="*/ 551282 h 638019"/>
                <a:gd name="connsiteX198" fmla="*/ 575139 w 720000"/>
                <a:gd name="connsiteY198" fmla="*/ 553641 h 638019"/>
                <a:gd name="connsiteX199" fmla="*/ 544123 w 720000"/>
                <a:gd name="connsiteY199" fmla="*/ 553641 h 638019"/>
                <a:gd name="connsiteX200" fmla="*/ 533576 w 720000"/>
                <a:gd name="connsiteY200" fmla="*/ 564188 h 638019"/>
                <a:gd name="connsiteX201" fmla="*/ 544123 w 720000"/>
                <a:gd name="connsiteY201" fmla="*/ 574734 h 638019"/>
                <a:gd name="connsiteX202" fmla="*/ 575139 w 720000"/>
                <a:gd name="connsiteY202" fmla="*/ 574734 h 638019"/>
                <a:gd name="connsiteX203" fmla="*/ 598852 w 720000"/>
                <a:gd name="connsiteY203" fmla="*/ 556703 h 638019"/>
                <a:gd name="connsiteX204" fmla="*/ 638686 w 720000"/>
                <a:gd name="connsiteY204" fmla="*/ 516869 h 638019"/>
                <a:gd name="connsiteX205" fmla="*/ 656717 w 720000"/>
                <a:gd name="connsiteY205" fmla="*/ 493158 h 638019"/>
                <a:gd name="connsiteX206" fmla="*/ 656717 w 720000"/>
                <a:gd name="connsiteY206" fmla="*/ 312019 h 638019"/>
                <a:gd name="connsiteX207" fmla="*/ 632108 w 720000"/>
                <a:gd name="connsiteY207" fmla="*/ 287409 h 638019"/>
                <a:gd name="connsiteX208" fmla="*/ 524993 w 720000"/>
                <a:gd name="connsiteY208" fmla="*/ 287409 h 638019"/>
                <a:gd name="connsiteX209" fmla="*/ 524993 w 720000"/>
                <a:gd name="connsiteY209" fmla="*/ 258060 h 638019"/>
                <a:gd name="connsiteX210" fmla="*/ 535319 w 720000"/>
                <a:gd name="connsiteY210" fmla="*/ 258060 h 638019"/>
                <a:gd name="connsiteX211" fmla="*/ 557071 w 720000"/>
                <a:gd name="connsiteY211" fmla="*/ 245218 h 638019"/>
                <a:gd name="connsiteX212" fmla="*/ 695391 w 720000"/>
                <a:gd name="connsiteY212" fmla="*/ 245218 h 638019"/>
                <a:gd name="connsiteX213" fmla="*/ 698906 w 720000"/>
                <a:gd name="connsiteY213" fmla="*/ 248733 h 6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720000" h="638019">
                  <a:moveTo>
                    <a:pt x="695391" y="224124"/>
                  </a:moveTo>
                  <a:lnTo>
                    <a:pt x="668135" y="224124"/>
                  </a:lnTo>
                  <a:lnTo>
                    <a:pt x="668135" y="193714"/>
                  </a:lnTo>
                  <a:cubicBezTo>
                    <a:pt x="668135" y="180001"/>
                    <a:pt x="656979" y="168846"/>
                    <a:pt x="643267" y="168846"/>
                  </a:cubicBezTo>
                  <a:lnTo>
                    <a:pt x="632941" y="168846"/>
                  </a:lnTo>
                  <a:lnTo>
                    <a:pt x="632941" y="154680"/>
                  </a:lnTo>
                  <a:cubicBezTo>
                    <a:pt x="632941" y="148854"/>
                    <a:pt x="628220" y="144134"/>
                    <a:pt x="622394" y="144134"/>
                  </a:cubicBezTo>
                  <a:cubicBezTo>
                    <a:pt x="616568" y="144134"/>
                    <a:pt x="611847" y="148854"/>
                    <a:pt x="611847" y="154680"/>
                  </a:cubicBezTo>
                  <a:lnTo>
                    <a:pt x="611847" y="168846"/>
                  </a:lnTo>
                  <a:lnTo>
                    <a:pt x="601514" y="168846"/>
                  </a:lnTo>
                  <a:cubicBezTo>
                    <a:pt x="587803" y="168846"/>
                    <a:pt x="576647" y="180001"/>
                    <a:pt x="576647" y="193714"/>
                  </a:cubicBezTo>
                  <a:lnTo>
                    <a:pt x="576647" y="224124"/>
                  </a:lnTo>
                  <a:lnTo>
                    <a:pt x="560185" y="224124"/>
                  </a:lnTo>
                  <a:lnTo>
                    <a:pt x="560185" y="144733"/>
                  </a:lnTo>
                  <a:cubicBezTo>
                    <a:pt x="560185" y="131020"/>
                    <a:pt x="549030" y="119865"/>
                    <a:pt x="535317" y="119865"/>
                  </a:cubicBezTo>
                  <a:lnTo>
                    <a:pt x="524991" y="119865"/>
                  </a:lnTo>
                  <a:lnTo>
                    <a:pt x="524991" y="83962"/>
                  </a:lnTo>
                  <a:cubicBezTo>
                    <a:pt x="524991" y="78135"/>
                    <a:pt x="520270" y="73415"/>
                    <a:pt x="514444" y="73415"/>
                  </a:cubicBezTo>
                  <a:cubicBezTo>
                    <a:pt x="508618" y="73415"/>
                    <a:pt x="503897" y="78135"/>
                    <a:pt x="503897" y="83962"/>
                  </a:cubicBezTo>
                  <a:lnTo>
                    <a:pt x="503897" y="119865"/>
                  </a:lnTo>
                  <a:lnTo>
                    <a:pt x="493564" y="119865"/>
                  </a:lnTo>
                  <a:cubicBezTo>
                    <a:pt x="479852" y="119865"/>
                    <a:pt x="468696" y="131020"/>
                    <a:pt x="468696" y="144733"/>
                  </a:cubicBezTo>
                  <a:lnTo>
                    <a:pt x="468696" y="224124"/>
                  </a:lnTo>
                  <a:lnTo>
                    <a:pt x="452235" y="224124"/>
                  </a:lnTo>
                  <a:lnTo>
                    <a:pt x="452235" y="70511"/>
                  </a:lnTo>
                  <a:cubicBezTo>
                    <a:pt x="452235" y="56798"/>
                    <a:pt x="441079" y="45643"/>
                    <a:pt x="427368" y="45643"/>
                  </a:cubicBezTo>
                  <a:lnTo>
                    <a:pt x="417042" y="45643"/>
                  </a:lnTo>
                  <a:lnTo>
                    <a:pt x="417042" y="37865"/>
                  </a:lnTo>
                  <a:cubicBezTo>
                    <a:pt x="417042" y="32039"/>
                    <a:pt x="412321" y="27318"/>
                    <a:pt x="406495" y="27318"/>
                  </a:cubicBezTo>
                  <a:cubicBezTo>
                    <a:pt x="400669" y="27318"/>
                    <a:pt x="395948" y="32039"/>
                    <a:pt x="395948" y="37865"/>
                  </a:cubicBezTo>
                  <a:lnTo>
                    <a:pt x="395948" y="45643"/>
                  </a:lnTo>
                  <a:lnTo>
                    <a:pt x="385615" y="45643"/>
                  </a:lnTo>
                  <a:cubicBezTo>
                    <a:pt x="371903" y="45643"/>
                    <a:pt x="360747" y="56798"/>
                    <a:pt x="360747" y="70511"/>
                  </a:cubicBezTo>
                  <a:lnTo>
                    <a:pt x="360747" y="121622"/>
                  </a:lnTo>
                  <a:cubicBezTo>
                    <a:pt x="360747" y="127448"/>
                    <a:pt x="365468" y="132169"/>
                    <a:pt x="371294" y="132169"/>
                  </a:cubicBezTo>
                  <a:cubicBezTo>
                    <a:pt x="377120" y="132169"/>
                    <a:pt x="381840" y="127448"/>
                    <a:pt x="381840" y="121622"/>
                  </a:cubicBezTo>
                  <a:lnTo>
                    <a:pt x="381840" y="70511"/>
                  </a:lnTo>
                  <a:cubicBezTo>
                    <a:pt x="381840" y="68431"/>
                    <a:pt x="383534" y="66736"/>
                    <a:pt x="385615" y="66736"/>
                  </a:cubicBezTo>
                  <a:lnTo>
                    <a:pt x="427366" y="66736"/>
                  </a:lnTo>
                  <a:cubicBezTo>
                    <a:pt x="429446" y="66736"/>
                    <a:pt x="431139" y="68430"/>
                    <a:pt x="431139" y="70511"/>
                  </a:cubicBezTo>
                  <a:lnTo>
                    <a:pt x="431139" y="224124"/>
                  </a:lnTo>
                  <a:lnTo>
                    <a:pt x="381840" y="224124"/>
                  </a:lnTo>
                  <a:lnTo>
                    <a:pt x="381840" y="170897"/>
                  </a:lnTo>
                  <a:cubicBezTo>
                    <a:pt x="381840" y="165071"/>
                    <a:pt x="377120" y="160350"/>
                    <a:pt x="371294" y="160350"/>
                  </a:cubicBezTo>
                  <a:cubicBezTo>
                    <a:pt x="365468" y="160350"/>
                    <a:pt x="360747" y="165071"/>
                    <a:pt x="360747" y="170897"/>
                  </a:cubicBezTo>
                  <a:lnTo>
                    <a:pt x="360747" y="224124"/>
                  </a:lnTo>
                  <a:lnTo>
                    <a:pt x="344285" y="224124"/>
                  </a:lnTo>
                  <a:lnTo>
                    <a:pt x="344285" y="168948"/>
                  </a:lnTo>
                  <a:cubicBezTo>
                    <a:pt x="344285" y="155236"/>
                    <a:pt x="333129" y="144080"/>
                    <a:pt x="319417" y="144080"/>
                  </a:cubicBezTo>
                  <a:lnTo>
                    <a:pt x="309091" y="144080"/>
                  </a:lnTo>
                  <a:lnTo>
                    <a:pt x="309091" y="94115"/>
                  </a:lnTo>
                  <a:cubicBezTo>
                    <a:pt x="309091" y="88289"/>
                    <a:pt x="304370" y="83568"/>
                    <a:pt x="298544" y="83568"/>
                  </a:cubicBezTo>
                  <a:cubicBezTo>
                    <a:pt x="292718" y="83568"/>
                    <a:pt x="287997" y="88289"/>
                    <a:pt x="287997" y="94115"/>
                  </a:cubicBezTo>
                  <a:lnTo>
                    <a:pt x="287997" y="144080"/>
                  </a:lnTo>
                  <a:lnTo>
                    <a:pt x="277664" y="144080"/>
                  </a:lnTo>
                  <a:cubicBezTo>
                    <a:pt x="263953" y="144080"/>
                    <a:pt x="252797" y="155236"/>
                    <a:pt x="252797" y="168948"/>
                  </a:cubicBezTo>
                  <a:lnTo>
                    <a:pt x="252797" y="224124"/>
                  </a:lnTo>
                  <a:lnTo>
                    <a:pt x="236561" y="224124"/>
                  </a:lnTo>
                  <a:lnTo>
                    <a:pt x="236561" y="204674"/>
                  </a:lnTo>
                  <a:cubicBezTo>
                    <a:pt x="236561" y="190962"/>
                    <a:pt x="225405" y="179806"/>
                    <a:pt x="211694" y="179806"/>
                  </a:cubicBezTo>
                  <a:lnTo>
                    <a:pt x="201368" y="179806"/>
                  </a:lnTo>
                  <a:lnTo>
                    <a:pt x="201368" y="151578"/>
                  </a:lnTo>
                  <a:cubicBezTo>
                    <a:pt x="201368" y="145752"/>
                    <a:pt x="196647" y="141031"/>
                    <a:pt x="190821" y="141031"/>
                  </a:cubicBezTo>
                  <a:cubicBezTo>
                    <a:pt x="184995" y="141031"/>
                    <a:pt x="180274" y="145752"/>
                    <a:pt x="180274" y="151578"/>
                  </a:cubicBezTo>
                  <a:lnTo>
                    <a:pt x="180274" y="179806"/>
                  </a:lnTo>
                  <a:lnTo>
                    <a:pt x="169941" y="179806"/>
                  </a:lnTo>
                  <a:cubicBezTo>
                    <a:pt x="156229" y="179806"/>
                    <a:pt x="145073" y="190962"/>
                    <a:pt x="145073" y="204674"/>
                  </a:cubicBezTo>
                  <a:lnTo>
                    <a:pt x="145073" y="224124"/>
                  </a:lnTo>
                  <a:lnTo>
                    <a:pt x="128621" y="224124"/>
                  </a:lnTo>
                  <a:lnTo>
                    <a:pt x="128621" y="127568"/>
                  </a:lnTo>
                  <a:cubicBezTo>
                    <a:pt x="128621" y="113856"/>
                    <a:pt x="117465" y="102700"/>
                    <a:pt x="103753" y="102700"/>
                  </a:cubicBezTo>
                  <a:lnTo>
                    <a:pt x="93427" y="102700"/>
                  </a:lnTo>
                  <a:lnTo>
                    <a:pt x="93427" y="10547"/>
                  </a:lnTo>
                  <a:cubicBezTo>
                    <a:pt x="93427" y="4721"/>
                    <a:pt x="88706" y="0"/>
                    <a:pt x="82880" y="0"/>
                  </a:cubicBezTo>
                  <a:cubicBezTo>
                    <a:pt x="77054" y="0"/>
                    <a:pt x="72333" y="4721"/>
                    <a:pt x="72333" y="10547"/>
                  </a:cubicBezTo>
                  <a:lnTo>
                    <a:pt x="72333" y="102700"/>
                  </a:lnTo>
                  <a:lnTo>
                    <a:pt x="62002" y="102700"/>
                  </a:lnTo>
                  <a:cubicBezTo>
                    <a:pt x="48291" y="102700"/>
                    <a:pt x="37135" y="113856"/>
                    <a:pt x="37135" y="127568"/>
                  </a:cubicBezTo>
                  <a:lnTo>
                    <a:pt x="37135" y="224124"/>
                  </a:lnTo>
                  <a:lnTo>
                    <a:pt x="24609" y="224124"/>
                  </a:lnTo>
                  <a:cubicBezTo>
                    <a:pt x="11040" y="224124"/>
                    <a:pt x="0" y="235164"/>
                    <a:pt x="0" y="248733"/>
                  </a:cubicBezTo>
                  <a:lnTo>
                    <a:pt x="0" y="613411"/>
                  </a:lnTo>
                  <a:cubicBezTo>
                    <a:pt x="0" y="626979"/>
                    <a:pt x="11040" y="638020"/>
                    <a:pt x="24609" y="638020"/>
                  </a:cubicBezTo>
                  <a:lnTo>
                    <a:pt x="695391" y="638020"/>
                  </a:lnTo>
                  <a:cubicBezTo>
                    <a:pt x="708960" y="638020"/>
                    <a:pt x="720000" y="626979"/>
                    <a:pt x="720000" y="613411"/>
                  </a:cubicBezTo>
                  <a:lnTo>
                    <a:pt x="720000" y="248733"/>
                  </a:lnTo>
                  <a:cubicBezTo>
                    <a:pt x="720000" y="235164"/>
                    <a:pt x="708960" y="224124"/>
                    <a:pt x="695391" y="224124"/>
                  </a:cubicBezTo>
                  <a:close/>
                  <a:moveTo>
                    <a:pt x="597743" y="193714"/>
                  </a:moveTo>
                  <a:cubicBezTo>
                    <a:pt x="597743" y="191634"/>
                    <a:pt x="599435" y="189939"/>
                    <a:pt x="601516" y="189939"/>
                  </a:cubicBezTo>
                  <a:lnTo>
                    <a:pt x="643268" y="189939"/>
                  </a:lnTo>
                  <a:cubicBezTo>
                    <a:pt x="645348" y="189939"/>
                    <a:pt x="647042" y="191633"/>
                    <a:pt x="647042" y="193714"/>
                  </a:cubicBezTo>
                  <a:lnTo>
                    <a:pt x="647042" y="224124"/>
                  </a:lnTo>
                  <a:lnTo>
                    <a:pt x="597743" y="224124"/>
                  </a:lnTo>
                  <a:close/>
                  <a:moveTo>
                    <a:pt x="489794" y="144733"/>
                  </a:moveTo>
                  <a:cubicBezTo>
                    <a:pt x="489794" y="142653"/>
                    <a:pt x="491487" y="140958"/>
                    <a:pt x="493568" y="140958"/>
                  </a:cubicBezTo>
                  <a:lnTo>
                    <a:pt x="535320" y="140958"/>
                  </a:lnTo>
                  <a:cubicBezTo>
                    <a:pt x="537400" y="140958"/>
                    <a:pt x="539094" y="142651"/>
                    <a:pt x="539094" y="144733"/>
                  </a:cubicBezTo>
                  <a:lnTo>
                    <a:pt x="539094" y="233193"/>
                  </a:lnTo>
                  <a:cubicBezTo>
                    <a:pt x="539094" y="235273"/>
                    <a:pt x="537401" y="236966"/>
                    <a:pt x="535320" y="236966"/>
                  </a:cubicBezTo>
                  <a:lnTo>
                    <a:pt x="493568" y="236966"/>
                  </a:lnTo>
                  <a:cubicBezTo>
                    <a:pt x="491489" y="236966"/>
                    <a:pt x="489794" y="235274"/>
                    <a:pt x="489794" y="233193"/>
                  </a:cubicBezTo>
                  <a:close/>
                  <a:moveTo>
                    <a:pt x="273898" y="168948"/>
                  </a:moveTo>
                  <a:cubicBezTo>
                    <a:pt x="273898" y="166868"/>
                    <a:pt x="275590" y="165174"/>
                    <a:pt x="277671" y="165174"/>
                  </a:cubicBezTo>
                  <a:lnTo>
                    <a:pt x="319423" y="165174"/>
                  </a:lnTo>
                  <a:cubicBezTo>
                    <a:pt x="321503" y="165174"/>
                    <a:pt x="323197" y="166867"/>
                    <a:pt x="323197" y="168948"/>
                  </a:cubicBezTo>
                  <a:lnTo>
                    <a:pt x="323197" y="224124"/>
                  </a:lnTo>
                  <a:lnTo>
                    <a:pt x="273898" y="224124"/>
                  </a:lnTo>
                  <a:close/>
                  <a:moveTo>
                    <a:pt x="236569" y="245218"/>
                  </a:moveTo>
                  <a:lnTo>
                    <a:pt x="471817" y="245218"/>
                  </a:lnTo>
                  <a:cubicBezTo>
                    <a:pt x="476062" y="252866"/>
                    <a:pt x="484217" y="258060"/>
                    <a:pt x="493568" y="258060"/>
                  </a:cubicBezTo>
                  <a:lnTo>
                    <a:pt x="503902" y="258060"/>
                  </a:lnTo>
                  <a:lnTo>
                    <a:pt x="503902" y="287409"/>
                  </a:lnTo>
                  <a:lnTo>
                    <a:pt x="433818" y="287409"/>
                  </a:lnTo>
                  <a:cubicBezTo>
                    <a:pt x="411680" y="275988"/>
                    <a:pt x="386581" y="269530"/>
                    <a:pt x="360001" y="269530"/>
                  </a:cubicBezTo>
                  <a:cubicBezTo>
                    <a:pt x="333425" y="269530"/>
                    <a:pt x="308333" y="275991"/>
                    <a:pt x="286197" y="287409"/>
                  </a:cubicBezTo>
                  <a:lnTo>
                    <a:pt x="236569" y="287409"/>
                  </a:lnTo>
                  <a:close/>
                  <a:moveTo>
                    <a:pt x="500444" y="431070"/>
                  </a:moveTo>
                  <a:cubicBezTo>
                    <a:pt x="500444" y="508511"/>
                    <a:pt x="437441" y="571515"/>
                    <a:pt x="360000" y="571515"/>
                  </a:cubicBezTo>
                  <a:cubicBezTo>
                    <a:pt x="282559" y="571515"/>
                    <a:pt x="219556" y="508511"/>
                    <a:pt x="219556" y="431070"/>
                  </a:cubicBezTo>
                  <a:cubicBezTo>
                    <a:pt x="219556" y="353630"/>
                    <a:pt x="282559" y="290625"/>
                    <a:pt x="360000" y="290625"/>
                  </a:cubicBezTo>
                  <a:cubicBezTo>
                    <a:pt x="437441" y="290625"/>
                    <a:pt x="500444" y="353628"/>
                    <a:pt x="500444" y="431070"/>
                  </a:cubicBezTo>
                  <a:close/>
                  <a:moveTo>
                    <a:pt x="166177" y="204674"/>
                  </a:moveTo>
                  <a:cubicBezTo>
                    <a:pt x="166177" y="202594"/>
                    <a:pt x="167870" y="200900"/>
                    <a:pt x="169951" y="200900"/>
                  </a:cubicBezTo>
                  <a:lnTo>
                    <a:pt x="211703" y="200900"/>
                  </a:lnTo>
                  <a:cubicBezTo>
                    <a:pt x="213782" y="200900"/>
                    <a:pt x="215475" y="202593"/>
                    <a:pt x="215475" y="204674"/>
                  </a:cubicBezTo>
                  <a:lnTo>
                    <a:pt x="215475" y="298104"/>
                  </a:lnTo>
                  <a:cubicBezTo>
                    <a:pt x="215475" y="300184"/>
                    <a:pt x="213784" y="301878"/>
                    <a:pt x="211703" y="301878"/>
                  </a:cubicBezTo>
                  <a:lnTo>
                    <a:pt x="169951" y="301878"/>
                  </a:lnTo>
                  <a:cubicBezTo>
                    <a:pt x="167871" y="301878"/>
                    <a:pt x="166177" y="300185"/>
                    <a:pt x="166177" y="298104"/>
                  </a:cubicBezTo>
                  <a:close/>
                  <a:moveTo>
                    <a:pt x="58229" y="127568"/>
                  </a:moveTo>
                  <a:cubicBezTo>
                    <a:pt x="58229" y="125488"/>
                    <a:pt x="59920" y="123794"/>
                    <a:pt x="62002" y="123794"/>
                  </a:cubicBezTo>
                  <a:lnTo>
                    <a:pt x="103753" y="123794"/>
                  </a:lnTo>
                  <a:cubicBezTo>
                    <a:pt x="105833" y="123794"/>
                    <a:pt x="107527" y="125487"/>
                    <a:pt x="107527" y="127568"/>
                  </a:cubicBezTo>
                  <a:lnTo>
                    <a:pt x="107527" y="244153"/>
                  </a:lnTo>
                  <a:cubicBezTo>
                    <a:pt x="107527" y="246233"/>
                    <a:pt x="105834" y="247926"/>
                    <a:pt x="103753" y="247926"/>
                  </a:cubicBezTo>
                  <a:lnTo>
                    <a:pt x="62002" y="247926"/>
                  </a:lnTo>
                  <a:cubicBezTo>
                    <a:pt x="59922" y="247926"/>
                    <a:pt x="58229" y="246234"/>
                    <a:pt x="58229" y="244153"/>
                  </a:cubicBezTo>
                  <a:close/>
                  <a:moveTo>
                    <a:pt x="698906" y="613412"/>
                  </a:moveTo>
                  <a:cubicBezTo>
                    <a:pt x="698906" y="615351"/>
                    <a:pt x="697330" y="616928"/>
                    <a:pt x="695391" y="616928"/>
                  </a:cubicBezTo>
                  <a:lnTo>
                    <a:pt x="24609" y="616928"/>
                  </a:lnTo>
                  <a:cubicBezTo>
                    <a:pt x="22670" y="616928"/>
                    <a:pt x="21094" y="615351"/>
                    <a:pt x="21094" y="613412"/>
                  </a:cubicBezTo>
                  <a:lnTo>
                    <a:pt x="21094" y="248733"/>
                  </a:lnTo>
                  <a:cubicBezTo>
                    <a:pt x="21094" y="246794"/>
                    <a:pt x="22670" y="245218"/>
                    <a:pt x="24609" y="245218"/>
                  </a:cubicBezTo>
                  <a:lnTo>
                    <a:pt x="37190" y="245218"/>
                  </a:lnTo>
                  <a:cubicBezTo>
                    <a:pt x="37754" y="258434"/>
                    <a:pt x="48651" y="269020"/>
                    <a:pt x="62002" y="269020"/>
                  </a:cubicBezTo>
                  <a:lnTo>
                    <a:pt x="72335" y="269020"/>
                  </a:lnTo>
                  <a:lnTo>
                    <a:pt x="72335" y="297699"/>
                  </a:lnTo>
                  <a:cubicBezTo>
                    <a:pt x="72335" y="303525"/>
                    <a:pt x="77055" y="308246"/>
                    <a:pt x="82882" y="308246"/>
                  </a:cubicBezTo>
                  <a:cubicBezTo>
                    <a:pt x="88708" y="308246"/>
                    <a:pt x="93428" y="303525"/>
                    <a:pt x="93428" y="297699"/>
                  </a:cubicBezTo>
                  <a:lnTo>
                    <a:pt x="93428" y="269020"/>
                  </a:lnTo>
                  <a:lnTo>
                    <a:pt x="103755" y="269020"/>
                  </a:lnTo>
                  <a:cubicBezTo>
                    <a:pt x="117107" y="269020"/>
                    <a:pt x="128005" y="258434"/>
                    <a:pt x="128568" y="245218"/>
                  </a:cubicBezTo>
                  <a:lnTo>
                    <a:pt x="145083" y="245218"/>
                  </a:lnTo>
                  <a:lnTo>
                    <a:pt x="145083" y="287421"/>
                  </a:lnTo>
                  <a:cubicBezTo>
                    <a:pt x="145008" y="287419"/>
                    <a:pt x="144935" y="287409"/>
                    <a:pt x="144861" y="287409"/>
                  </a:cubicBezTo>
                  <a:cubicBezTo>
                    <a:pt x="133723" y="287409"/>
                    <a:pt x="123972" y="294823"/>
                    <a:pt x="121148" y="305440"/>
                  </a:cubicBezTo>
                  <a:cubicBezTo>
                    <a:pt x="115988" y="324851"/>
                    <a:pt x="100724" y="340114"/>
                    <a:pt x="81314" y="345275"/>
                  </a:cubicBezTo>
                  <a:cubicBezTo>
                    <a:pt x="70695" y="348099"/>
                    <a:pt x="63281" y="357848"/>
                    <a:pt x="63281" y="368989"/>
                  </a:cubicBezTo>
                  <a:lnTo>
                    <a:pt x="63281" y="408043"/>
                  </a:lnTo>
                  <a:cubicBezTo>
                    <a:pt x="63281" y="413869"/>
                    <a:pt x="68002" y="418590"/>
                    <a:pt x="73828" y="418590"/>
                  </a:cubicBezTo>
                  <a:cubicBezTo>
                    <a:pt x="79654" y="418590"/>
                    <a:pt x="84375" y="413869"/>
                    <a:pt x="84375" y="408043"/>
                  </a:cubicBezTo>
                  <a:lnTo>
                    <a:pt x="84375" y="368989"/>
                  </a:lnTo>
                  <a:cubicBezTo>
                    <a:pt x="84375" y="367424"/>
                    <a:pt x="85366" y="366026"/>
                    <a:pt x="86732" y="365662"/>
                  </a:cubicBezTo>
                  <a:cubicBezTo>
                    <a:pt x="113435" y="358561"/>
                    <a:pt x="134433" y="337565"/>
                    <a:pt x="141533" y="310861"/>
                  </a:cubicBezTo>
                  <a:cubicBezTo>
                    <a:pt x="141898" y="309495"/>
                    <a:pt x="143297" y="308503"/>
                    <a:pt x="144861" y="308503"/>
                  </a:cubicBezTo>
                  <a:cubicBezTo>
                    <a:pt x="145686" y="308503"/>
                    <a:pt x="146485" y="308399"/>
                    <a:pt x="147255" y="308220"/>
                  </a:cubicBezTo>
                  <a:cubicBezTo>
                    <a:pt x="151140" y="316901"/>
                    <a:pt x="159843" y="322972"/>
                    <a:pt x="169951" y="322972"/>
                  </a:cubicBezTo>
                  <a:lnTo>
                    <a:pt x="180284" y="322972"/>
                  </a:lnTo>
                  <a:lnTo>
                    <a:pt x="180284" y="337652"/>
                  </a:lnTo>
                  <a:cubicBezTo>
                    <a:pt x="180284" y="343478"/>
                    <a:pt x="185005" y="348199"/>
                    <a:pt x="190831" y="348199"/>
                  </a:cubicBezTo>
                  <a:cubicBezTo>
                    <a:pt x="196657" y="348199"/>
                    <a:pt x="201378" y="343478"/>
                    <a:pt x="201378" y="337652"/>
                  </a:cubicBezTo>
                  <a:lnTo>
                    <a:pt x="201378" y="322972"/>
                  </a:lnTo>
                  <a:lnTo>
                    <a:pt x="211704" y="322972"/>
                  </a:lnTo>
                  <a:cubicBezTo>
                    <a:pt x="221700" y="322972"/>
                    <a:pt x="230314" y="317029"/>
                    <a:pt x="234262" y="308503"/>
                  </a:cubicBezTo>
                  <a:lnTo>
                    <a:pt x="254897" y="308503"/>
                  </a:lnTo>
                  <a:cubicBezTo>
                    <a:pt x="220372" y="338153"/>
                    <a:pt x="198464" y="382098"/>
                    <a:pt x="198464" y="431069"/>
                  </a:cubicBezTo>
                  <a:cubicBezTo>
                    <a:pt x="198464" y="480043"/>
                    <a:pt x="220375" y="523990"/>
                    <a:pt x="254903" y="553639"/>
                  </a:cubicBezTo>
                  <a:lnTo>
                    <a:pt x="87891" y="553639"/>
                  </a:lnTo>
                  <a:cubicBezTo>
                    <a:pt x="85951" y="553639"/>
                    <a:pt x="84375" y="552063"/>
                    <a:pt x="84375" y="550124"/>
                  </a:cubicBezTo>
                  <a:lnTo>
                    <a:pt x="84375" y="457320"/>
                  </a:lnTo>
                  <a:cubicBezTo>
                    <a:pt x="84375" y="451493"/>
                    <a:pt x="79654" y="446773"/>
                    <a:pt x="73828" y="446773"/>
                  </a:cubicBezTo>
                  <a:cubicBezTo>
                    <a:pt x="68002" y="446773"/>
                    <a:pt x="63281" y="451493"/>
                    <a:pt x="63281" y="457320"/>
                  </a:cubicBezTo>
                  <a:lnTo>
                    <a:pt x="63281" y="550124"/>
                  </a:lnTo>
                  <a:cubicBezTo>
                    <a:pt x="63281" y="563693"/>
                    <a:pt x="74322" y="574733"/>
                    <a:pt x="87891" y="574733"/>
                  </a:cubicBezTo>
                  <a:lnTo>
                    <a:pt x="286187" y="574733"/>
                  </a:lnTo>
                  <a:cubicBezTo>
                    <a:pt x="308325" y="586153"/>
                    <a:pt x="333422" y="592608"/>
                    <a:pt x="360000" y="592608"/>
                  </a:cubicBezTo>
                  <a:cubicBezTo>
                    <a:pt x="386585" y="592608"/>
                    <a:pt x="411888" y="586159"/>
                    <a:pt x="434029" y="574733"/>
                  </a:cubicBezTo>
                  <a:lnTo>
                    <a:pt x="494847" y="574733"/>
                  </a:lnTo>
                  <a:cubicBezTo>
                    <a:pt x="500673" y="574733"/>
                    <a:pt x="505394" y="570012"/>
                    <a:pt x="505394" y="564186"/>
                  </a:cubicBezTo>
                  <a:cubicBezTo>
                    <a:pt x="505394" y="558360"/>
                    <a:pt x="500673" y="553639"/>
                    <a:pt x="494847" y="553639"/>
                  </a:cubicBezTo>
                  <a:lnTo>
                    <a:pt x="465100" y="553639"/>
                  </a:lnTo>
                  <a:cubicBezTo>
                    <a:pt x="499628" y="523990"/>
                    <a:pt x="521539" y="480042"/>
                    <a:pt x="521539" y="431069"/>
                  </a:cubicBezTo>
                  <a:cubicBezTo>
                    <a:pt x="521539" y="382098"/>
                    <a:pt x="499631" y="338153"/>
                    <a:pt x="465106" y="308503"/>
                  </a:cubicBezTo>
                  <a:lnTo>
                    <a:pt x="632109" y="308503"/>
                  </a:lnTo>
                  <a:cubicBezTo>
                    <a:pt x="634049" y="308503"/>
                    <a:pt x="635625" y="310080"/>
                    <a:pt x="635625" y="312019"/>
                  </a:cubicBezTo>
                  <a:lnTo>
                    <a:pt x="635625" y="493156"/>
                  </a:lnTo>
                  <a:cubicBezTo>
                    <a:pt x="635625" y="494720"/>
                    <a:pt x="634634" y="496118"/>
                    <a:pt x="633268" y="496482"/>
                  </a:cubicBezTo>
                  <a:cubicBezTo>
                    <a:pt x="606566" y="503582"/>
                    <a:pt x="585567" y="524579"/>
                    <a:pt x="578467" y="551282"/>
                  </a:cubicBezTo>
                  <a:cubicBezTo>
                    <a:pt x="578102" y="552649"/>
                    <a:pt x="576703" y="553641"/>
                    <a:pt x="575139" y="553641"/>
                  </a:cubicBezTo>
                  <a:lnTo>
                    <a:pt x="544123" y="553641"/>
                  </a:lnTo>
                  <a:cubicBezTo>
                    <a:pt x="538297" y="553641"/>
                    <a:pt x="533576" y="558361"/>
                    <a:pt x="533576" y="564188"/>
                  </a:cubicBezTo>
                  <a:cubicBezTo>
                    <a:pt x="533576" y="570014"/>
                    <a:pt x="538297" y="574734"/>
                    <a:pt x="544123" y="574734"/>
                  </a:cubicBezTo>
                  <a:lnTo>
                    <a:pt x="575139" y="574734"/>
                  </a:lnTo>
                  <a:cubicBezTo>
                    <a:pt x="586277" y="574734"/>
                    <a:pt x="596028" y="567321"/>
                    <a:pt x="598852" y="556703"/>
                  </a:cubicBezTo>
                  <a:cubicBezTo>
                    <a:pt x="604013" y="537293"/>
                    <a:pt x="619276" y="522030"/>
                    <a:pt x="638686" y="516869"/>
                  </a:cubicBezTo>
                  <a:cubicBezTo>
                    <a:pt x="649304" y="514046"/>
                    <a:pt x="656717" y="504297"/>
                    <a:pt x="656717" y="493158"/>
                  </a:cubicBezTo>
                  <a:lnTo>
                    <a:pt x="656717" y="312019"/>
                  </a:lnTo>
                  <a:cubicBezTo>
                    <a:pt x="656717" y="298450"/>
                    <a:pt x="645677" y="287409"/>
                    <a:pt x="632108" y="287409"/>
                  </a:cubicBezTo>
                  <a:lnTo>
                    <a:pt x="524993" y="287409"/>
                  </a:lnTo>
                  <a:lnTo>
                    <a:pt x="524993" y="258060"/>
                  </a:lnTo>
                  <a:lnTo>
                    <a:pt x="535319" y="258060"/>
                  </a:lnTo>
                  <a:cubicBezTo>
                    <a:pt x="544670" y="258060"/>
                    <a:pt x="552824" y="252866"/>
                    <a:pt x="557071" y="245218"/>
                  </a:cubicBezTo>
                  <a:lnTo>
                    <a:pt x="695391" y="245218"/>
                  </a:lnTo>
                  <a:cubicBezTo>
                    <a:pt x="697330" y="245218"/>
                    <a:pt x="698906" y="246794"/>
                    <a:pt x="698906" y="248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任意多边形: 形状 63">
              <a:extLst>
                <a:ext uri="{FF2B5EF4-FFF2-40B4-BE49-F238E27FC236}">
                  <a16:creationId xmlns:a16="http://schemas.microsoft.com/office/drawing/2014/main" id="{DE5E1CDD-85B1-42F6-A714-3F4369BCC83C}"/>
                </a:ext>
              </a:extLst>
            </p:cNvPr>
            <p:cNvSpPr/>
            <p:nvPr/>
          </p:nvSpPr>
          <p:spPr>
            <a:xfrm>
              <a:off x="6516350" y="3421409"/>
              <a:ext cx="239298" cy="239301"/>
            </a:xfrm>
            <a:custGeom>
              <a:avLst/>
              <a:gdLst>
                <a:gd name="connsiteX0" fmla="*/ 119649 w 239298"/>
                <a:gd name="connsiteY0" fmla="*/ 0 h 239301"/>
                <a:gd name="connsiteX1" fmla="*/ 0 w 239298"/>
                <a:gd name="connsiteY1" fmla="*/ 119651 h 239301"/>
                <a:gd name="connsiteX2" fmla="*/ 119649 w 239298"/>
                <a:gd name="connsiteY2" fmla="*/ 239302 h 239301"/>
                <a:gd name="connsiteX3" fmla="*/ 239299 w 239298"/>
                <a:gd name="connsiteY3" fmla="*/ 119651 h 239301"/>
                <a:gd name="connsiteX4" fmla="*/ 119649 w 239298"/>
                <a:gd name="connsiteY4" fmla="*/ 0 h 239301"/>
                <a:gd name="connsiteX5" fmla="*/ 119649 w 239298"/>
                <a:gd name="connsiteY5" fmla="*/ 218206 h 239301"/>
                <a:gd name="connsiteX6" fmla="*/ 21094 w 239298"/>
                <a:gd name="connsiteY6" fmla="*/ 119649 h 239301"/>
                <a:gd name="connsiteX7" fmla="*/ 119649 w 239298"/>
                <a:gd name="connsiteY7" fmla="*/ 21092 h 239301"/>
                <a:gd name="connsiteX8" fmla="*/ 218205 w 239298"/>
                <a:gd name="connsiteY8" fmla="*/ 119649 h 239301"/>
                <a:gd name="connsiteX9" fmla="*/ 119649 w 239298"/>
                <a:gd name="connsiteY9" fmla="*/ 218206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98" h="239301">
                  <a:moveTo>
                    <a:pt x="119649" y="0"/>
                  </a:moveTo>
                  <a:cubicBezTo>
                    <a:pt x="53675" y="0"/>
                    <a:pt x="0" y="53675"/>
                    <a:pt x="0" y="119651"/>
                  </a:cubicBezTo>
                  <a:cubicBezTo>
                    <a:pt x="0" y="185626"/>
                    <a:pt x="53675" y="239302"/>
                    <a:pt x="119649" y="239302"/>
                  </a:cubicBezTo>
                  <a:cubicBezTo>
                    <a:pt x="185624" y="239302"/>
                    <a:pt x="239299" y="185626"/>
                    <a:pt x="239299" y="119651"/>
                  </a:cubicBezTo>
                  <a:cubicBezTo>
                    <a:pt x="239299" y="53675"/>
                    <a:pt x="185624" y="0"/>
                    <a:pt x="119649" y="0"/>
                  </a:cubicBezTo>
                  <a:close/>
                  <a:moveTo>
                    <a:pt x="119649" y="218206"/>
                  </a:moveTo>
                  <a:cubicBezTo>
                    <a:pt x="65305" y="218206"/>
                    <a:pt x="21094" y="173994"/>
                    <a:pt x="21094" y="119649"/>
                  </a:cubicBezTo>
                  <a:cubicBezTo>
                    <a:pt x="21094" y="65305"/>
                    <a:pt x="65305" y="21092"/>
                    <a:pt x="119649" y="21092"/>
                  </a:cubicBezTo>
                  <a:cubicBezTo>
                    <a:pt x="173994" y="21092"/>
                    <a:pt x="218205" y="65305"/>
                    <a:pt x="218205" y="119649"/>
                  </a:cubicBezTo>
                  <a:cubicBezTo>
                    <a:pt x="218205" y="173994"/>
                    <a:pt x="173994" y="218206"/>
                    <a:pt x="119649" y="21820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任意多边形: 形状 64">
              <a:extLst>
                <a:ext uri="{FF2B5EF4-FFF2-40B4-BE49-F238E27FC236}">
                  <a16:creationId xmlns:a16="http://schemas.microsoft.com/office/drawing/2014/main" id="{9A8190DD-FA28-470C-9C45-A873591B4829}"/>
                </a:ext>
              </a:extLst>
            </p:cNvPr>
            <p:cNvSpPr/>
            <p:nvPr/>
          </p:nvSpPr>
          <p:spPr>
            <a:xfrm>
              <a:off x="6589867" y="3462118"/>
              <a:ext cx="92261" cy="154925"/>
            </a:xfrm>
            <a:custGeom>
              <a:avLst/>
              <a:gdLst>
                <a:gd name="connsiteX0" fmla="*/ 49992 w 92261"/>
                <a:gd name="connsiteY0" fmla="*/ 61556 h 154925"/>
                <a:gd name="connsiteX1" fmla="*/ 28087 w 92261"/>
                <a:gd name="connsiteY1" fmla="*/ 49726 h 154925"/>
                <a:gd name="connsiteX2" fmla="*/ 46132 w 92261"/>
                <a:gd name="connsiteY2" fmla="*/ 37986 h 154925"/>
                <a:gd name="connsiteX3" fmla="*/ 64177 w 92261"/>
                <a:gd name="connsiteY3" fmla="*/ 49726 h 154925"/>
                <a:gd name="connsiteX4" fmla="*/ 74724 w 92261"/>
                <a:gd name="connsiteY4" fmla="*/ 60273 h 154925"/>
                <a:gd name="connsiteX5" fmla="*/ 85271 w 92261"/>
                <a:gd name="connsiteY5" fmla="*/ 49726 h 154925"/>
                <a:gd name="connsiteX6" fmla="*/ 56679 w 92261"/>
                <a:gd name="connsiteY6" fmla="*/ 18114 h 154925"/>
                <a:gd name="connsiteX7" fmla="*/ 56679 w 92261"/>
                <a:gd name="connsiteY7" fmla="*/ 10547 h 154925"/>
                <a:gd name="connsiteX8" fmla="*/ 46132 w 92261"/>
                <a:gd name="connsiteY8" fmla="*/ 0 h 154925"/>
                <a:gd name="connsiteX9" fmla="*/ 35585 w 92261"/>
                <a:gd name="connsiteY9" fmla="*/ 10547 h 154925"/>
                <a:gd name="connsiteX10" fmla="*/ 35585 w 92261"/>
                <a:gd name="connsiteY10" fmla="*/ 18114 h 154925"/>
                <a:gd name="connsiteX11" fmla="*/ 6993 w 92261"/>
                <a:gd name="connsiteY11" fmla="*/ 49726 h 154925"/>
                <a:gd name="connsiteX12" fmla="*/ 44651 w 92261"/>
                <a:gd name="connsiteY12" fmla="*/ 81963 h 154925"/>
                <a:gd name="connsiteX13" fmla="*/ 71168 w 92261"/>
                <a:gd name="connsiteY13" fmla="*/ 99750 h 154925"/>
                <a:gd name="connsiteX14" fmla="*/ 46131 w 92261"/>
                <a:gd name="connsiteY14" fmla="*/ 116940 h 154925"/>
                <a:gd name="connsiteX15" fmla="*/ 21094 w 92261"/>
                <a:gd name="connsiteY15" fmla="*/ 99750 h 154925"/>
                <a:gd name="connsiteX16" fmla="*/ 10547 w 92261"/>
                <a:gd name="connsiteY16" fmla="*/ 89203 h 154925"/>
                <a:gd name="connsiteX17" fmla="*/ 0 w 92261"/>
                <a:gd name="connsiteY17" fmla="*/ 99750 h 154925"/>
                <a:gd name="connsiteX18" fmla="*/ 35584 w 92261"/>
                <a:gd name="connsiteY18" fmla="*/ 137011 h 154925"/>
                <a:gd name="connsiteX19" fmla="*/ 35584 w 92261"/>
                <a:gd name="connsiteY19" fmla="*/ 144378 h 154925"/>
                <a:gd name="connsiteX20" fmla="*/ 46131 w 92261"/>
                <a:gd name="connsiteY20" fmla="*/ 154925 h 154925"/>
                <a:gd name="connsiteX21" fmla="*/ 56677 w 92261"/>
                <a:gd name="connsiteY21" fmla="*/ 144378 h 154925"/>
                <a:gd name="connsiteX22" fmla="*/ 56677 w 92261"/>
                <a:gd name="connsiteY22" fmla="*/ 137011 h 154925"/>
                <a:gd name="connsiteX23" fmla="*/ 92261 w 92261"/>
                <a:gd name="connsiteY23" fmla="*/ 99750 h 154925"/>
                <a:gd name="connsiteX24" fmla="*/ 49992 w 92261"/>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61" h="154925">
                  <a:moveTo>
                    <a:pt x="49992" y="61556"/>
                  </a:moveTo>
                  <a:cubicBezTo>
                    <a:pt x="33826" y="57324"/>
                    <a:pt x="28087" y="54903"/>
                    <a:pt x="28087" y="49726"/>
                  </a:cubicBezTo>
                  <a:cubicBezTo>
                    <a:pt x="28087" y="44173"/>
                    <a:pt x="35498" y="37986"/>
                    <a:pt x="46132" y="37986"/>
                  </a:cubicBezTo>
                  <a:cubicBezTo>
                    <a:pt x="56766" y="37986"/>
                    <a:pt x="64177" y="44172"/>
                    <a:pt x="64177" y="49726"/>
                  </a:cubicBezTo>
                  <a:cubicBezTo>
                    <a:pt x="64177" y="55552"/>
                    <a:pt x="68898" y="60273"/>
                    <a:pt x="74724" y="60273"/>
                  </a:cubicBezTo>
                  <a:cubicBezTo>
                    <a:pt x="80550" y="60273"/>
                    <a:pt x="85271" y="55552"/>
                    <a:pt x="85271" y="49726"/>
                  </a:cubicBezTo>
                  <a:cubicBezTo>
                    <a:pt x="85271" y="34688"/>
                    <a:pt x="73152" y="21987"/>
                    <a:pt x="56679" y="18114"/>
                  </a:cubicBezTo>
                  <a:lnTo>
                    <a:pt x="56679" y="10547"/>
                  </a:lnTo>
                  <a:cubicBezTo>
                    <a:pt x="56679" y="4721"/>
                    <a:pt x="51958" y="0"/>
                    <a:pt x="46132" y="0"/>
                  </a:cubicBezTo>
                  <a:cubicBezTo>
                    <a:pt x="40306" y="0"/>
                    <a:pt x="35585" y="4721"/>
                    <a:pt x="35585" y="10547"/>
                  </a:cubicBezTo>
                  <a:lnTo>
                    <a:pt x="35585" y="18114"/>
                  </a:lnTo>
                  <a:cubicBezTo>
                    <a:pt x="19112" y="21987"/>
                    <a:pt x="6993" y="34688"/>
                    <a:pt x="6993" y="49726"/>
                  </a:cubicBezTo>
                  <a:cubicBezTo>
                    <a:pt x="6993" y="72107"/>
                    <a:pt x="28759" y="77804"/>
                    <a:pt x="44651" y="81963"/>
                  </a:cubicBezTo>
                  <a:cubicBezTo>
                    <a:pt x="64547" y="87169"/>
                    <a:pt x="71168" y="90471"/>
                    <a:pt x="71168" y="99750"/>
                  </a:cubicBezTo>
                  <a:cubicBezTo>
                    <a:pt x="71168" y="109067"/>
                    <a:pt x="59702" y="116940"/>
                    <a:pt x="46131" y="116940"/>
                  </a:cubicBezTo>
                  <a:cubicBezTo>
                    <a:pt x="32559" y="116940"/>
                    <a:pt x="21094" y="109067"/>
                    <a:pt x="21094" y="99750"/>
                  </a:cubicBezTo>
                  <a:cubicBezTo>
                    <a:pt x="21094" y="93923"/>
                    <a:pt x="16373" y="89203"/>
                    <a:pt x="10547" y="89203"/>
                  </a:cubicBezTo>
                  <a:cubicBezTo>
                    <a:pt x="4721" y="89203"/>
                    <a:pt x="0" y="93923"/>
                    <a:pt x="0" y="99750"/>
                  </a:cubicBezTo>
                  <a:cubicBezTo>
                    <a:pt x="0" y="117847"/>
                    <a:pt x="15216" y="133041"/>
                    <a:pt x="35584" y="137011"/>
                  </a:cubicBezTo>
                  <a:lnTo>
                    <a:pt x="35584" y="144378"/>
                  </a:lnTo>
                  <a:cubicBezTo>
                    <a:pt x="35584" y="150204"/>
                    <a:pt x="40305" y="154925"/>
                    <a:pt x="46131" y="154925"/>
                  </a:cubicBezTo>
                  <a:cubicBezTo>
                    <a:pt x="51957" y="154925"/>
                    <a:pt x="56677" y="150204"/>
                    <a:pt x="56677" y="144378"/>
                  </a:cubicBezTo>
                  <a:lnTo>
                    <a:pt x="56677" y="137011"/>
                  </a:lnTo>
                  <a:cubicBezTo>
                    <a:pt x="77046" y="133041"/>
                    <a:pt x="92261" y="117847"/>
                    <a:pt x="92261" y="99750"/>
                  </a:cubicBezTo>
                  <a:cubicBezTo>
                    <a:pt x="92263" y="72619"/>
                    <a:pt x="66825" y="65962"/>
                    <a:pt x="49992"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任意多边形: 形状 65">
              <a:extLst>
                <a:ext uri="{FF2B5EF4-FFF2-40B4-BE49-F238E27FC236}">
                  <a16:creationId xmlns:a16="http://schemas.microsoft.com/office/drawing/2014/main" id="{CB11F400-7DD6-4B25-82D1-4BD4A7A46F51}"/>
                </a:ext>
              </a:extLst>
            </p:cNvPr>
            <p:cNvSpPr/>
            <p:nvPr/>
          </p:nvSpPr>
          <p:spPr>
            <a:xfrm>
              <a:off x="6385240" y="3621180"/>
              <a:ext cx="84969" cy="21093"/>
            </a:xfrm>
            <a:custGeom>
              <a:avLst/>
              <a:gdLst>
                <a:gd name="connsiteX0" fmla="*/ 10547 w 84969"/>
                <a:gd name="connsiteY0" fmla="*/ 21094 h 21093"/>
                <a:gd name="connsiteX1" fmla="*/ 74423 w 84969"/>
                <a:gd name="connsiteY1" fmla="*/ 21094 h 21093"/>
                <a:gd name="connsiteX2" fmla="*/ 84970 w 84969"/>
                <a:gd name="connsiteY2" fmla="*/ 10547 h 21093"/>
                <a:gd name="connsiteX3" fmla="*/ 74423 w 84969"/>
                <a:gd name="connsiteY3" fmla="*/ 0 h 21093"/>
                <a:gd name="connsiteX4" fmla="*/ 10547 w 84969"/>
                <a:gd name="connsiteY4" fmla="*/ 0 h 21093"/>
                <a:gd name="connsiteX5" fmla="*/ 0 w 84969"/>
                <a:gd name="connsiteY5" fmla="*/ 10547 h 21093"/>
                <a:gd name="connsiteX6" fmla="*/ 10547 w 849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9" h="21093">
                  <a:moveTo>
                    <a:pt x="10547" y="21094"/>
                  </a:moveTo>
                  <a:lnTo>
                    <a:pt x="74423" y="21094"/>
                  </a:lnTo>
                  <a:cubicBezTo>
                    <a:pt x="80249" y="21094"/>
                    <a:pt x="84970" y="16373"/>
                    <a:pt x="84970" y="10547"/>
                  </a:cubicBezTo>
                  <a:cubicBezTo>
                    <a:pt x="84970" y="4721"/>
                    <a:pt x="80249" y="0"/>
                    <a:pt x="74423"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任意多边形: 形状 66">
              <a:extLst>
                <a:ext uri="{FF2B5EF4-FFF2-40B4-BE49-F238E27FC236}">
                  <a16:creationId xmlns:a16="http://schemas.microsoft.com/office/drawing/2014/main" id="{3DAEC87A-BA69-4726-ABA1-9842476F6FCE}"/>
                </a:ext>
              </a:extLst>
            </p:cNvPr>
            <p:cNvSpPr/>
            <p:nvPr/>
          </p:nvSpPr>
          <p:spPr>
            <a:xfrm>
              <a:off x="6801789" y="3439847"/>
              <a:ext cx="84969" cy="21093"/>
            </a:xfrm>
            <a:custGeom>
              <a:avLst/>
              <a:gdLst>
                <a:gd name="connsiteX0" fmla="*/ 74423 w 84969"/>
                <a:gd name="connsiteY0" fmla="*/ 21094 h 21093"/>
                <a:gd name="connsiteX1" fmla="*/ 84970 w 84969"/>
                <a:gd name="connsiteY1" fmla="*/ 10547 h 21093"/>
                <a:gd name="connsiteX2" fmla="*/ 74423 w 84969"/>
                <a:gd name="connsiteY2" fmla="*/ 0 h 21093"/>
                <a:gd name="connsiteX3" fmla="*/ 10547 w 84969"/>
                <a:gd name="connsiteY3" fmla="*/ 0 h 21093"/>
                <a:gd name="connsiteX4" fmla="*/ 0 w 84969"/>
                <a:gd name="connsiteY4" fmla="*/ 10547 h 21093"/>
                <a:gd name="connsiteX5" fmla="*/ 10547 w 84969"/>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9" h="21093">
                  <a:moveTo>
                    <a:pt x="74423" y="21094"/>
                  </a:moveTo>
                  <a:cubicBezTo>
                    <a:pt x="80249" y="21094"/>
                    <a:pt x="84970" y="16373"/>
                    <a:pt x="84970" y="10547"/>
                  </a:cubicBezTo>
                  <a:cubicBezTo>
                    <a:pt x="84970" y="4721"/>
                    <a:pt x="80249" y="0"/>
                    <a:pt x="74423"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任意多边形: 形状 67">
              <a:extLst>
                <a:ext uri="{FF2B5EF4-FFF2-40B4-BE49-F238E27FC236}">
                  <a16:creationId xmlns:a16="http://schemas.microsoft.com/office/drawing/2014/main" id="{716D5E29-4981-4F59-96CD-E40E66E73EB2}"/>
                </a:ext>
              </a:extLst>
            </p:cNvPr>
            <p:cNvSpPr/>
            <p:nvPr/>
          </p:nvSpPr>
          <p:spPr>
            <a:xfrm>
              <a:off x="6405879" y="3157953"/>
              <a:ext cx="54642" cy="54641"/>
            </a:xfrm>
            <a:custGeom>
              <a:avLst/>
              <a:gdLst>
                <a:gd name="connsiteX0" fmla="*/ 10547 w 54642"/>
                <a:gd name="connsiteY0" fmla="*/ 37867 h 54641"/>
                <a:gd name="connsiteX1" fmla="*/ 16775 w 54642"/>
                <a:gd name="connsiteY1" fmla="*/ 37867 h 54641"/>
                <a:gd name="connsiteX2" fmla="*/ 16775 w 54642"/>
                <a:gd name="connsiteY2" fmla="*/ 44094 h 54641"/>
                <a:gd name="connsiteX3" fmla="*/ 27322 w 54642"/>
                <a:gd name="connsiteY3" fmla="*/ 54641 h 54641"/>
                <a:gd name="connsiteX4" fmla="*/ 37869 w 54642"/>
                <a:gd name="connsiteY4" fmla="*/ 44094 h 54641"/>
                <a:gd name="connsiteX5" fmla="*/ 37869 w 54642"/>
                <a:gd name="connsiteY5" fmla="*/ 37867 h 54641"/>
                <a:gd name="connsiteX6" fmla="*/ 44096 w 54642"/>
                <a:gd name="connsiteY6" fmla="*/ 37867 h 54641"/>
                <a:gd name="connsiteX7" fmla="*/ 54643 w 54642"/>
                <a:gd name="connsiteY7" fmla="*/ 27321 h 54641"/>
                <a:gd name="connsiteX8" fmla="*/ 44096 w 54642"/>
                <a:gd name="connsiteY8" fmla="*/ 16774 h 54641"/>
                <a:gd name="connsiteX9" fmla="*/ 37869 w 54642"/>
                <a:gd name="connsiteY9" fmla="*/ 16774 h 54641"/>
                <a:gd name="connsiteX10" fmla="*/ 37869 w 54642"/>
                <a:gd name="connsiteY10" fmla="*/ 10547 h 54641"/>
                <a:gd name="connsiteX11" fmla="*/ 27322 w 54642"/>
                <a:gd name="connsiteY11" fmla="*/ 0 h 54641"/>
                <a:gd name="connsiteX12" fmla="*/ 16775 w 54642"/>
                <a:gd name="connsiteY12" fmla="*/ 10547 h 54641"/>
                <a:gd name="connsiteX13" fmla="*/ 16775 w 54642"/>
                <a:gd name="connsiteY13" fmla="*/ 16774 h 54641"/>
                <a:gd name="connsiteX14" fmla="*/ 10547 w 54642"/>
                <a:gd name="connsiteY14" fmla="*/ 16774 h 54641"/>
                <a:gd name="connsiteX15" fmla="*/ 0 w 54642"/>
                <a:gd name="connsiteY15" fmla="*/ 27321 h 54641"/>
                <a:gd name="connsiteX16" fmla="*/ 10547 w 54642"/>
                <a:gd name="connsiteY16" fmla="*/ 37867 h 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42" h="54641">
                  <a:moveTo>
                    <a:pt x="10547" y="37867"/>
                  </a:moveTo>
                  <a:lnTo>
                    <a:pt x="16775" y="37867"/>
                  </a:lnTo>
                  <a:lnTo>
                    <a:pt x="16775" y="44094"/>
                  </a:lnTo>
                  <a:cubicBezTo>
                    <a:pt x="16775" y="49920"/>
                    <a:pt x="21496" y="54641"/>
                    <a:pt x="27322" y="54641"/>
                  </a:cubicBezTo>
                  <a:cubicBezTo>
                    <a:pt x="33148" y="54641"/>
                    <a:pt x="37869" y="49920"/>
                    <a:pt x="37869" y="44094"/>
                  </a:cubicBezTo>
                  <a:lnTo>
                    <a:pt x="37869" y="37867"/>
                  </a:lnTo>
                  <a:lnTo>
                    <a:pt x="44096" y="37867"/>
                  </a:lnTo>
                  <a:cubicBezTo>
                    <a:pt x="49922" y="37867"/>
                    <a:pt x="54643" y="33147"/>
                    <a:pt x="54643" y="27321"/>
                  </a:cubicBezTo>
                  <a:cubicBezTo>
                    <a:pt x="54643" y="21495"/>
                    <a:pt x="49922" y="16774"/>
                    <a:pt x="44096" y="16774"/>
                  </a:cubicBezTo>
                  <a:lnTo>
                    <a:pt x="37869" y="16774"/>
                  </a:lnTo>
                  <a:lnTo>
                    <a:pt x="37869" y="10547"/>
                  </a:lnTo>
                  <a:cubicBezTo>
                    <a:pt x="37869" y="4721"/>
                    <a:pt x="33148" y="0"/>
                    <a:pt x="27322" y="0"/>
                  </a:cubicBezTo>
                  <a:cubicBezTo>
                    <a:pt x="21496" y="0"/>
                    <a:pt x="16775" y="4721"/>
                    <a:pt x="16775" y="10547"/>
                  </a:cubicBezTo>
                  <a:lnTo>
                    <a:pt x="16775" y="16774"/>
                  </a:lnTo>
                  <a:lnTo>
                    <a:pt x="10547" y="16774"/>
                  </a:lnTo>
                  <a:cubicBezTo>
                    <a:pt x="4721" y="16774"/>
                    <a:pt x="0" y="21495"/>
                    <a:pt x="0" y="27321"/>
                  </a:cubicBezTo>
                  <a:cubicBezTo>
                    <a:pt x="0" y="33147"/>
                    <a:pt x="4722" y="37867"/>
                    <a:pt x="10547" y="3786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97325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项目产品简介</a:t>
            </a:r>
          </a:p>
        </p:txBody>
      </p:sp>
      <p:cxnSp>
        <p:nvCxnSpPr>
          <p:cNvPr id="3" name="Straight Connector 7">
            <a:extLst>
              <a:ext uri="{FF2B5EF4-FFF2-40B4-BE49-F238E27FC236}">
                <a16:creationId xmlns:a16="http://schemas.microsoft.com/office/drawing/2014/main" id="{A0032903-C16B-46AF-9CCD-2F9A7413414B}"/>
              </a:ext>
            </a:extLst>
          </p:cNvPr>
          <p:cNvCxnSpPr>
            <a:cxnSpLocks/>
          </p:cNvCxnSpPr>
          <p:nvPr/>
        </p:nvCxnSpPr>
        <p:spPr>
          <a:xfrm flipH="1">
            <a:off x="0" y="3429000"/>
            <a:ext cx="8137793"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818022B8-4C50-4995-BD0D-BAC2576E3481}"/>
              </a:ext>
            </a:extLst>
          </p:cNvPr>
          <p:cNvSpPr/>
          <p:nvPr/>
        </p:nvSpPr>
        <p:spPr>
          <a:xfrm flipH="1">
            <a:off x="8137793" y="2209567"/>
            <a:ext cx="2263507" cy="3091096"/>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Shape 3598">
            <a:extLst>
              <a:ext uri="{FF2B5EF4-FFF2-40B4-BE49-F238E27FC236}">
                <a16:creationId xmlns:a16="http://schemas.microsoft.com/office/drawing/2014/main" id="{E384A162-27C4-4ECD-BADC-C0F6D841BE62}"/>
              </a:ext>
            </a:extLst>
          </p:cNvPr>
          <p:cNvSpPr/>
          <p:nvPr/>
        </p:nvSpPr>
        <p:spPr>
          <a:xfrm flipH="1">
            <a:off x="8996162" y="2487090"/>
            <a:ext cx="546772" cy="546772"/>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38100" tIns="38100" rIns="38100" bIns="38100" anchor="ctr"/>
          <a:lstStyle/>
          <a:p>
            <a:pPr algn="ctr"/>
            <a:endParaRPr>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a:extLst>
              <a:ext uri="{FF2B5EF4-FFF2-40B4-BE49-F238E27FC236}">
                <a16:creationId xmlns:a16="http://schemas.microsoft.com/office/drawing/2014/main" id="{A9F67A15-34E3-4AAD-9C5D-887878E266DB}"/>
              </a:ext>
            </a:extLst>
          </p:cNvPr>
          <p:cNvSpPr txBox="1"/>
          <p:nvPr/>
        </p:nvSpPr>
        <p:spPr>
          <a:xfrm flipH="1">
            <a:off x="8290264" y="3648030"/>
            <a:ext cx="1958563" cy="1445771"/>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在互联网金融项目上销售的资讯类产品既有公司生产的自有产品，如及时通和久富 通；也有与第三方公司合作的产品</a:t>
            </a:r>
            <a:endParaRPr lang="zh-CN" altLang="en-US" sz="1400" b="1" dirty="0">
              <a:solidFill>
                <a:schemeClr val="bg1"/>
              </a:solidFill>
              <a:latin typeface="+mn-ea"/>
              <a:sym typeface="微软雅黑" panose="020B0503020204020204" pitchFamily="34" charset="-122"/>
            </a:endParaRPr>
          </a:p>
        </p:txBody>
      </p:sp>
      <p:sp>
        <p:nvSpPr>
          <p:cNvPr id="7" name="文本框 6">
            <a:extLst>
              <a:ext uri="{FF2B5EF4-FFF2-40B4-BE49-F238E27FC236}">
                <a16:creationId xmlns:a16="http://schemas.microsoft.com/office/drawing/2014/main" id="{0E9EDC5C-232C-4385-8BB2-3C9F2E967342}"/>
              </a:ext>
            </a:extLst>
          </p:cNvPr>
          <p:cNvSpPr txBox="1"/>
          <p:nvPr/>
        </p:nvSpPr>
        <p:spPr>
          <a:xfrm flipH="1">
            <a:off x="8692466" y="3232119"/>
            <a:ext cx="1154163"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资讯类产品</a:t>
            </a:r>
          </a:p>
        </p:txBody>
      </p:sp>
      <p:sp>
        <p:nvSpPr>
          <p:cNvPr id="8" name="Shape 3927">
            <a:extLst>
              <a:ext uri="{FF2B5EF4-FFF2-40B4-BE49-F238E27FC236}">
                <a16:creationId xmlns:a16="http://schemas.microsoft.com/office/drawing/2014/main" id="{B6F642A2-5E5D-4EDE-B88A-8B0633C36296}"/>
              </a:ext>
            </a:extLst>
          </p:cNvPr>
          <p:cNvSpPr/>
          <p:nvPr/>
        </p:nvSpPr>
        <p:spPr>
          <a:xfrm flipH="1">
            <a:off x="6619041" y="3508514"/>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BB87095B-1E01-4BD6-A51C-F9F7CF63A20D}"/>
              </a:ext>
            </a:extLst>
          </p:cNvPr>
          <p:cNvSpPr txBox="1"/>
          <p:nvPr/>
        </p:nvSpPr>
        <p:spPr>
          <a:xfrm flipH="1">
            <a:off x="6342550" y="2284240"/>
            <a:ext cx="692497"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久富通</a:t>
            </a:r>
          </a:p>
        </p:txBody>
      </p:sp>
      <p:sp>
        <p:nvSpPr>
          <p:cNvPr id="10" name="文本框 9">
            <a:extLst>
              <a:ext uri="{FF2B5EF4-FFF2-40B4-BE49-F238E27FC236}">
                <a16:creationId xmlns:a16="http://schemas.microsoft.com/office/drawing/2014/main" id="{6E240973-FFBB-46DD-AD74-79733AEA8F0B}"/>
              </a:ext>
            </a:extLst>
          </p:cNvPr>
          <p:cNvSpPr txBox="1"/>
          <p:nvPr/>
        </p:nvSpPr>
        <p:spPr>
          <a:xfrm flipH="1">
            <a:off x="5861990" y="3867060"/>
            <a:ext cx="1653618" cy="1445771"/>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自有产品，将价格定在</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2000</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元，拉开与及时通的价格区间，定位针对公司高端客户的产品</a:t>
            </a:r>
            <a:endParaRPr lang="zh-CN" altLang="en-US" sz="1400" b="1" dirty="0">
              <a:solidFill>
                <a:schemeClr val="bg1"/>
              </a:solidFill>
              <a:latin typeface="+mn-ea"/>
              <a:sym typeface="微软雅黑" panose="020B0503020204020204" pitchFamily="34" charset="-122"/>
            </a:endParaRPr>
          </a:p>
        </p:txBody>
      </p:sp>
      <p:sp>
        <p:nvSpPr>
          <p:cNvPr id="11" name="Shape 3927">
            <a:extLst>
              <a:ext uri="{FF2B5EF4-FFF2-40B4-BE49-F238E27FC236}">
                <a16:creationId xmlns:a16="http://schemas.microsoft.com/office/drawing/2014/main" id="{A3A37B22-E8BE-4133-B695-8BB695DFE393}"/>
              </a:ext>
            </a:extLst>
          </p:cNvPr>
          <p:cNvSpPr/>
          <p:nvPr/>
        </p:nvSpPr>
        <p:spPr>
          <a:xfrm flipH="1">
            <a:off x="4343238" y="3517518"/>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a:extLst>
              <a:ext uri="{FF2B5EF4-FFF2-40B4-BE49-F238E27FC236}">
                <a16:creationId xmlns:a16="http://schemas.microsoft.com/office/drawing/2014/main" id="{0D83EFD3-E7FE-4ED2-8496-0E371BFE07EC}"/>
              </a:ext>
            </a:extLst>
          </p:cNvPr>
          <p:cNvSpPr txBox="1"/>
          <p:nvPr/>
        </p:nvSpPr>
        <p:spPr>
          <a:xfrm flipH="1">
            <a:off x="3586187" y="3867060"/>
            <a:ext cx="1653618" cy="1165695"/>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自有产品彰显产品的较高端地位</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并为产品促销和赠送时 带来巨大的操作空间</a:t>
            </a:r>
            <a:endParaRPr lang="zh-CN" altLang="en-US" sz="1400" b="1" dirty="0">
              <a:solidFill>
                <a:schemeClr val="bg1"/>
              </a:solidFill>
              <a:latin typeface="+mn-ea"/>
              <a:sym typeface="微软雅黑" panose="020B0503020204020204" pitchFamily="34" charset="-122"/>
            </a:endParaRPr>
          </a:p>
        </p:txBody>
      </p:sp>
      <p:sp>
        <p:nvSpPr>
          <p:cNvPr id="13" name="文本框 12">
            <a:extLst>
              <a:ext uri="{FF2B5EF4-FFF2-40B4-BE49-F238E27FC236}">
                <a16:creationId xmlns:a16="http://schemas.microsoft.com/office/drawing/2014/main" id="{4300B7F4-A440-4170-81C2-EB45A20461D4}"/>
              </a:ext>
            </a:extLst>
          </p:cNvPr>
          <p:cNvSpPr txBox="1"/>
          <p:nvPr/>
        </p:nvSpPr>
        <p:spPr>
          <a:xfrm flipH="1">
            <a:off x="4066747" y="2284240"/>
            <a:ext cx="692497"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及时通</a:t>
            </a:r>
          </a:p>
        </p:txBody>
      </p:sp>
      <p:sp>
        <p:nvSpPr>
          <p:cNvPr id="14" name="Shape 3927">
            <a:extLst>
              <a:ext uri="{FF2B5EF4-FFF2-40B4-BE49-F238E27FC236}">
                <a16:creationId xmlns:a16="http://schemas.microsoft.com/office/drawing/2014/main" id="{237285C5-FF21-4A02-9523-667D6AAD197A}"/>
              </a:ext>
            </a:extLst>
          </p:cNvPr>
          <p:cNvSpPr/>
          <p:nvPr/>
        </p:nvSpPr>
        <p:spPr>
          <a:xfrm flipH="1">
            <a:off x="2067435" y="3517518"/>
            <a:ext cx="139517" cy="279033"/>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8" y="15709"/>
                  <a:pt x="20102" y="15765"/>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5"/>
                  <a:pt x="1252" y="15709"/>
                  <a:pt x="982" y="15709"/>
                </a:cubicBezTo>
                <a:cubicBezTo>
                  <a:pt x="440" y="15709"/>
                  <a:pt x="0" y="15929"/>
                  <a:pt x="0" y="16200"/>
                </a:cubicBezTo>
                <a:cubicBezTo>
                  <a:pt x="0" y="16336"/>
                  <a:pt x="109" y="16459"/>
                  <a:pt x="288" y="16547"/>
                </a:cubicBezTo>
                <a:lnTo>
                  <a:pt x="10106" y="21456"/>
                </a:lnTo>
                <a:cubicBezTo>
                  <a:pt x="10284" y="21545"/>
                  <a:pt x="10530" y="21600"/>
                  <a:pt x="10800" y="21600"/>
                </a:cubicBezTo>
                <a:cubicBezTo>
                  <a:pt x="11070" y="21600"/>
                  <a:pt x="11316" y="21545"/>
                  <a:pt x="11494" y="21456"/>
                </a:cubicBezTo>
                <a:lnTo>
                  <a:pt x="21312" y="16547"/>
                </a:lnTo>
                <a:cubicBezTo>
                  <a:pt x="21491" y="16459"/>
                  <a:pt x="21600" y="16336"/>
                  <a:pt x="21600" y="16200"/>
                </a:cubicBezTo>
                <a:cubicBezTo>
                  <a:pt x="21600" y="15929"/>
                  <a:pt x="21160" y="15709"/>
                  <a:pt x="20618" y="15709"/>
                </a:cubicBezTo>
              </a:path>
            </a:pathLst>
          </a:custGeom>
          <a:solidFill>
            <a:schemeClr val="tx1"/>
          </a:solidFill>
          <a:ln w="12700">
            <a:solidFill>
              <a:schemeClr val="accent2"/>
            </a:solidFill>
            <a:miter lim="400000"/>
          </a:ln>
        </p:spPr>
        <p:txBody>
          <a:bodyPr lIns="38100" tIns="38100" rIns="38100" bIns="38100" anchor="ctr"/>
          <a:lstStyle/>
          <a:p>
            <a:endParaRPr>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a:extLst>
              <a:ext uri="{FF2B5EF4-FFF2-40B4-BE49-F238E27FC236}">
                <a16:creationId xmlns:a16="http://schemas.microsoft.com/office/drawing/2014/main" id="{350B91DE-D6C0-4D8E-9F90-4914D4CB9F6B}"/>
              </a:ext>
            </a:extLst>
          </p:cNvPr>
          <p:cNvSpPr txBox="1"/>
          <p:nvPr/>
        </p:nvSpPr>
        <p:spPr>
          <a:xfrm flipH="1">
            <a:off x="1310384" y="3867060"/>
            <a:ext cx="1653618" cy="885618"/>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与第三方合作类产品，该价格比其他竞争对手的价格低 </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20%</a:t>
            </a:r>
            <a:endParaRPr lang="zh-CN" altLang="en-US" sz="1400" b="1" dirty="0">
              <a:solidFill>
                <a:schemeClr val="bg1"/>
              </a:solidFill>
              <a:latin typeface="+mn-ea"/>
              <a:sym typeface="微软雅黑" panose="020B0503020204020204" pitchFamily="34" charset="-122"/>
            </a:endParaRPr>
          </a:p>
        </p:txBody>
      </p:sp>
      <p:sp>
        <p:nvSpPr>
          <p:cNvPr id="16" name="文本框 15">
            <a:extLst>
              <a:ext uri="{FF2B5EF4-FFF2-40B4-BE49-F238E27FC236}">
                <a16:creationId xmlns:a16="http://schemas.microsoft.com/office/drawing/2014/main" id="{239DA411-70E1-4FD8-9CCB-761332F9BE75}"/>
              </a:ext>
            </a:extLst>
          </p:cNvPr>
          <p:cNvSpPr txBox="1"/>
          <p:nvPr/>
        </p:nvSpPr>
        <p:spPr>
          <a:xfrm flipH="1">
            <a:off x="1790944" y="2284240"/>
            <a:ext cx="692497"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迅赢宝</a:t>
            </a:r>
          </a:p>
        </p:txBody>
      </p:sp>
      <p:grpSp>
        <p:nvGrpSpPr>
          <p:cNvPr id="52" name="图形 36">
            <a:extLst>
              <a:ext uri="{FF2B5EF4-FFF2-40B4-BE49-F238E27FC236}">
                <a16:creationId xmlns:a16="http://schemas.microsoft.com/office/drawing/2014/main" id="{A90F73DF-B63E-4DA9-9285-1D9AF0B4523E}"/>
              </a:ext>
            </a:extLst>
          </p:cNvPr>
          <p:cNvGrpSpPr/>
          <p:nvPr/>
        </p:nvGrpSpPr>
        <p:grpSpPr>
          <a:xfrm>
            <a:off x="1939847" y="2781817"/>
            <a:ext cx="462588" cy="430558"/>
            <a:chOff x="6276000" y="4173926"/>
            <a:chExt cx="719998" cy="670146"/>
          </a:xfrm>
          <a:gradFill>
            <a:gsLst>
              <a:gs pos="0">
                <a:schemeClr val="accent1"/>
              </a:gs>
              <a:gs pos="100000">
                <a:schemeClr val="accent2"/>
              </a:gs>
            </a:gsLst>
            <a:lin ang="2700000" scaled="1"/>
          </a:gradFill>
        </p:grpSpPr>
        <p:sp>
          <p:nvSpPr>
            <p:cNvPr id="53" name="任意多边形: 形状 52">
              <a:extLst>
                <a:ext uri="{FF2B5EF4-FFF2-40B4-BE49-F238E27FC236}">
                  <a16:creationId xmlns:a16="http://schemas.microsoft.com/office/drawing/2014/main" id="{47DDBB70-2EA1-4CE5-8B79-377E3DE2C550}"/>
                </a:ext>
              </a:extLst>
            </p:cNvPr>
            <p:cNvSpPr/>
            <p:nvPr/>
          </p:nvSpPr>
          <p:spPr>
            <a:xfrm>
              <a:off x="6276000" y="4173926"/>
              <a:ext cx="594500" cy="670146"/>
            </a:xfrm>
            <a:custGeom>
              <a:avLst/>
              <a:gdLst>
                <a:gd name="connsiteX0" fmla="*/ 577007 w 594500"/>
                <a:gd name="connsiteY0" fmla="*/ 313583 h 670146"/>
                <a:gd name="connsiteX1" fmla="*/ 428908 w 594500"/>
                <a:gd name="connsiteY1" fmla="*/ 313583 h 670146"/>
                <a:gd name="connsiteX2" fmla="*/ 418361 w 594500"/>
                <a:gd name="connsiteY2" fmla="*/ 324130 h 670146"/>
                <a:gd name="connsiteX3" fmla="*/ 428908 w 594500"/>
                <a:gd name="connsiteY3" fmla="*/ 334677 h 670146"/>
                <a:gd name="connsiteX4" fmla="*/ 573292 w 594500"/>
                <a:gd name="connsiteY4" fmla="*/ 334677 h 670146"/>
                <a:gd name="connsiteX5" fmla="*/ 314934 w 594500"/>
                <a:gd name="connsiteY5" fmla="*/ 599755 h 670146"/>
                <a:gd name="connsiteX6" fmla="*/ 314934 w 594500"/>
                <a:gd name="connsiteY6" fmla="*/ 432417 h 670146"/>
                <a:gd name="connsiteX7" fmla="*/ 310892 w 594500"/>
                <a:gd name="connsiteY7" fmla="*/ 424116 h 670146"/>
                <a:gd name="connsiteX8" fmla="*/ 301867 w 594500"/>
                <a:gd name="connsiteY8" fmla="*/ 422175 h 670146"/>
                <a:gd name="connsiteX9" fmla="*/ 246850 w 594500"/>
                <a:gd name="connsiteY9" fmla="*/ 435712 h 670146"/>
                <a:gd name="connsiteX10" fmla="*/ 240221 w 594500"/>
                <a:gd name="connsiteY10" fmla="*/ 440708 h 670146"/>
                <a:gd name="connsiteX11" fmla="*/ 177687 w 594500"/>
                <a:gd name="connsiteY11" fmla="*/ 549767 h 670146"/>
                <a:gd name="connsiteX12" fmla="*/ 131794 w 594500"/>
                <a:gd name="connsiteY12" fmla="*/ 528920 h 670146"/>
                <a:gd name="connsiteX13" fmla="*/ 124003 w 594500"/>
                <a:gd name="connsiteY13" fmla="*/ 528547 h 670146"/>
                <a:gd name="connsiteX14" fmla="*/ 115037 w 594500"/>
                <a:gd name="connsiteY14" fmla="*/ 531630 h 670146"/>
                <a:gd name="connsiteX15" fmla="*/ 65783 w 594500"/>
                <a:gd name="connsiteY15" fmla="*/ 474712 h 670146"/>
                <a:gd name="connsiteX16" fmla="*/ 65783 w 594500"/>
                <a:gd name="connsiteY16" fmla="*/ 387389 h 670146"/>
                <a:gd name="connsiteX17" fmla="*/ 55236 w 594500"/>
                <a:gd name="connsiteY17" fmla="*/ 376842 h 670146"/>
                <a:gd name="connsiteX18" fmla="*/ 44689 w 594500"/>
                <a:gd name="connsiteY18" fmla="*/ 387389 h 670146"/>
                <a:gd name="connsiteX19" fmla="*/ 44689 w 594500"/>
                <a:gd name="connsiteY19" fmla="*/ 435782 h 670146"/>
                <a:gd name="connsiteX20" fmla="*/ 21094 w 594500"/>
                <a:gd name="connsiteY20" fmla="*/ 324130 h 670146"/>
                <a:gd name="connsiteX21" fmla="*/ 69573 w 594500"/>
                <a:gd name="connsiteY21" fmla="*/ 167837 h 670146"/>
                <a:gd name="connsiteX22" fmla="*/ 69573 w 594500"/>
                <a:gd name="connsiteY22" fmla="*/ 202730 h 670146"/>
                <a:gd name="connsiteX23" fmla="*/ 89963 w 594500"/>
                <a:gd name="connsiteY23" fmla="*/ 223121 h 670146"/>
                <a:gd name="connsiteX24" fmla="*/ 166904 w 594500"/>
                <a:gd name="connsiteY24" fmla="*/ 223121 h 670146"/>
                <a:gd name="connsiteX25" fmla="*/ 187294 w 594500"/>
                <a:gd name="connsiteY25" fmla="*/ 202730 h 670146"/>
                <a:gd name="connsiteX26" fmla="*/ 187294 w 594500"/>
                <a:gd name="connsiteY26" fmla="*/ 183968 h 670146"/>
                <a:gd name="connsiteX27" fmla="*/ 176747 w 594500"/>
                <a:gd name="connsiteY27" fmla="*/ 173421 h 670146"/>
                <a:gd name="connsiteX28" fmla="*/ 166200 w 594500"/>
                <a:gd name="connsiteY28" fmla="*/ 183968 h 670146"/>
                <a:gd name="connsiteX29" fmla="*/ 166200 w 594500"/>
                <a:gd name="connsiteY29" fmla="*/ 202027 h 670146"/>
                <a:gd name="connsiteX30" fmla="*/ 90667 w 594500"/>
                <a:gd name="connsiteY30" fmla="*/ 202027 h 670146"/>
                <a:gd name="connsiteX31" fmla="*/ 90667 w 594500"/>
                <a:gd name="connsiteY31" fmla="*/ 104527 h 670146"/>
                <a:gd name="connsiteX32" fmla="*/ 80120 w 594500"/>
                <a:gd name="connsiteY32" fmla="*/ 93981 h 670146"/>
                <a:gd name="connsiteX33" fmla="*/ 55827 w 594500"/>
                <a:gd name="connsiteY33" fmla="*/ 93981 h 670146"/>
                <a:gd name="connsiteX34" fmla="*/ 128434 w 594500"/>
                <a:gd name="connsiteY34" fmla="*/ 21373 h 670146"/>
                <a:gd name="connsiteX35" fmla="*/ 201042 w 594500"/>
                <a:gd name="connsiteY35" fmla="*/ 93981 h 670146"/>
                <a:gd name="connsiteX36" fmla="*/ 176747 w 594500"/>
                <a:gd name="connsiteY36" fmla="*/ 93981 h 670146"/>
                <a:gd name="connsiteX37" fmla="*/ 166200 w 594500"/>
                <a:gd name="connsiteY37" fmla="*/ 104527 h 670146"/>
                <a:gd name="connsiteX38" fmla="*/ 166200 w 594500"/>
                <a:gd name="connsiteY38" fmla="*/ 134692 h 670146"/>
                <a:gd name="connsiteX39" fmla="*/ 176747 w 594500"/>
                <a:gd name="connsiteY39" fmla="*/ 145238 h 670146"/>
                <a:gd name="connsiteX40" fmla="*/ 187294 w 594500"/>
                <a:gd name="connsiteY40" fmla="*/ 134692 h 670146"/>
                <a:gd name="connsiteX41" fmla="*/ 187294 w 594500"/>
                <a:gd name="connsiteY41" fmla="*/ 115074 h 670146"/>
                <a:gd name="connsiteX42" fmla="*/ 202739 w 594500"/>
                <a:gd name="connsiteY42" fmla="*/ 115074 h 670146"/>
                <a:gd name="connsiteX43" fmla="*/ 221577 w 594500"/>
                <a:gd name="connsiteY43" fmla="*/ 102487 h 670146"/>
                <a:gd name="connsiteX44" fmla="*/ 217157 w 594500"/>
                <a:gd name="connsiteY44" fmla="*/ 80264 h 670146"/>
                <a:gd name="connsiteX45" fmla="*/ 201791 w 594500"/>
                <a:gd name="connsiteY45" fmla="*/ 64898 h 670146"/>
                <a:gd name="connsiteX46" fmla="*/ 286751 w 594500"/>
                <a:gd name="connsiteY46" fmla="*/ 48155 h 670146"/>
                <a:gd name="connsiteX47" fmla="*/ 286865 w 594500"/>
                <a:gd name="connsiteY47" fmla="*/ 322784 h 670146"/>
                <a:gd name="connsiteX48" fmla="*/ 287554 w 594500"/>
                <a:gd name="connsiteY48" fmla="*/ 328165 h 670146"/>
                <a:gd name="connsiteX49" fmla="*/ 297298 w 594500"/>
                <a:gd name="connsiteY49" fmla="*/ 334676 h 670146"/>
                <a:gd name="connsiteX50" fmla="*/ 379630 w 594500"/>
                <a:gd name="connsiteY50" fmla="*/ 334676 h 670146"/>
                <a:gd name="connsiteX51" fmla="*/ 390177 w 594500"/>
                <a:gd name="connsiteY51" fmla="*/ 324129 h 670146"/>
                <a:gd name="connsiteX52" fmla="*/ 379630 w 594500"/>
                <a:gd name="connsiteY52" fmla="*/ 313582 h 670146"/>
                <a:gd name="connsiteX53" fmla="*/ 322761 w 594500"/>
                <a:gd name="connsiteY53" fmla="*/ 313582 h 670146"/>
                <a:gd name="connsiteX54" fmla="*/ 502545 w 594500"/>
                <a:gd name="connsiteY54" fmla="*/ 133800 h 670146"/>
                <a:gd name="connsiteX55" fmla="*/ 507663 w 594500"/>
                <a:gd name="connsiteY55" fmla="*/ 121221 h 670146"/>
                <a:gd name="connsiteX56" fmla="*/ 502224 w 594500"/>
                <a:gd name="connsiteY56" fmla="*/ 108749 h 670146"/>
                <a:gd name="connsiteX57" fmla="*/ 297298 w 594500"/>
                <a:gd name="connsiteY57" fmla="*/ 26845 h 670146"/>
                <a:gd name="connsiteX58" fmla="*/ 185498 w 594500"/>
                <a:gd name="connsiteY58" fmla="*/ 48607 h 670146"/>
                <a:gd name="connsiteX59" fmla="*/ 142851 w 594500"/>
                <a:gd name="connsiteY59" fmla="*/ 5961 h 670146"/>
                <a:gd name="connsiteX60" fmla="*/ 114016 w 594500"/>
                <a:gd name="connsiteY60" fmla="*/ 5961 h 670146"/>
                <a:gd name="connsiteX61" fmla="*/ 39710 w 594500"/>
                <a:gd name="connsiteY61" fmla="*/ 80267 h 670146"/>
                <a:gd name="connsiteX62" fmla="*/ 35290 w 594500"/>
                <a:gd name="connsiteY62" fmla="*/ 102488 h 670146"/>
                <a:gd name="connsiteX63" fmla="*/ 54128 w 594500"/>
                <a:gd name="connsiteY63" fmla="*/ 115076 h 670146"/>
                <a:gd name="connsiteX64" fmla="*/ 69571 w 594500"/>
                <a:gd name="connsiteY64" fmla="*/ 115076 h 670146"/>
                <a:gd name="connsiteX65" fmla="*/ 69571 w 594500"/>
                <a:gd name="connsiteY65" fmla="*/ 133029 h 670146"/>
                <a:gd name="connsiteX66" fmla="*/ 0 w 594500"/>
                <a:gd name="connsiteY66" fmla="*/ 324130 h 670146"/>
                <a:gd name="connsiteX67" fmla="*/ 44689 w 594500"/>
                <a:gd name="connsiteY67" fmla="*/ 480858 h 670146"/>
                <a:gd name="connsiteX68" fmla="*/ 44689 w 594500"/>
                <a:gd name="connsiteY68" fmla="*/ 659600 h 670146"/>
                <a:gd name="connsiteX69" fmla="*/ 55236 w 594500"/>
                <a:gd name="connsiteY69" fmla="*/ 670147 h 670146"/>
                <a:gd name="connsiteX70" fmla="*/ 359045 w 594500"/>
                <a:gd name="connsiteY70" fmla="*/ 670147 h 670146"/>
                <a:gd name="connsiteX71" fmla="*/ 369592 w 594500"/>
                <a:gd name="connsiteY71" fmla="*/ 659600 h 670146"/>
                <a:gd name="connsiteX72" fmla="*/ 359045 w 594500"/>
                <a:gd name="connsiteY72" fmla="*/ 649053 h 670146"/>
                <a:gd name="connsiteX73" fmla="*/ 314934 w 594500"/>
                <a:gd name="connsiteY73" fmla="*/ 649053 h 670146"/>
                <a:gd name="connsiteX74" fmla="*/ 314934 w 594500"/>
                <a:gd name="connsiteY74" fmla="*/ 620881 h 670146"/>
                <a:gd name="connsiteX75" fmla="*/ 509338 w 594500"/>
                <a:gd name="connsiteY75" fmla="*/ 532500 h 670146"/>
                <a:gd name="connsiteX76" fmla="*/ 594495 w 594500"/>
                <a:gd name="connsiteY76" fmla="*/ 331499 h 670146"/>
                <a:gd name="connsiteX77" fmla="*/ 589525 w 594500"/>
                <a:gd name="connsiteY77" fmla="*/ 318858 h 670146"/>
                <a:gd name="connsiteX78" fmla="*/ 577007 w 594500"/>
                <a:gd name="connsiteY78" fmla="*/ 313583 h 670146"/>
                <a:gd name="connsiteX79" fmla="*/ 307845 w 594500"/>
                <a:gd name="connsiteY79" fmla="*/ 298667 h 670146"/>
                <a:gd name="connsiteX80" fmla="*/ 307845 w 594500"/>
                <a:gd name="connsiteY80" fmla="*/ 48155 h 670146"/>
                <a:gd name="connsiteX81" fmla="*/ 485000 w 594500"/>
                <a:gd name="connsiteY81" fmla="*/ 121514 h 670146"/>
                <a:gd name="connsiteX82" fmla="*/ 137978 w 594500"/>
                <a:gd name="connsiteY82" fmla="*/ 554897 h 670146"/>
                <a:gd name="connsiteX83" fmla="*/ 171515 w 594500"/>
                <a:gd name="connsiteY83" fmla="*/ 570131 h 670146"/>
                <a:gd name="connsiteX84" fmla="*/ 171515 w 594500"/>
                <a:gd name="connsiteY84" fmla="*/ 649053 h 670146"/>
                <a:gd name="connsiteX85" fmla="*/ 137978 w 594500"/>
                <a:gd name="connsiteY85" fmla="*/ 649053 h 670146"/>
                <a:gd name="connsiteX86" fmla="*/ 192607 w 594500"/>
                <a:gd name="connsiteY86" fmla="*/ 566149 h 670146"/>
                <a:gd name="connsiteX87" fmla="*/ 238822 w 594500"/>
                <a:gd name="connsiteY87" fmla="*/ 485549 h 670146"/>
                <a:gd name="connsiteX88" fmla="*/ 238822 w 594500"/>
                <a:gd name="connsiteY88" fmla="*/ 649053 h 670146"/>
                <a:gd name="connsiteX89" fmla="*/ 192607 w 594500"/>
                <a:gd name="connsiteY89" fmla="*/ 649053 h 670146"/>
                <a:gd name="connsiteX90" fmla="*/ 192607 w 594500"/>
                <a:gd name="connsiteY90" fmla="*/ 566152 h 670146"/>
                <a:gd name="connsiteX91" fmla="*/ 192607 w 594500"/>
                <a:gd name="connsiteY91" fmla="*/ 566149 h 670146"/>
                <a:gd name="connsiteX92" fmla="*/ 92325 w 594500"/>
                <a:gd name="connsiteY92" fmla="*/ 539437 h 670146"/>
                <a:gd name="connsiteX93" fmla="*/ 65783 w 594500"/>
                <a:gd name="connsiteY93" fmla="*/ 548561 h 670146"/>
                <a:gd name="connsiteX94" fmla="*/ 65783 w 594500"/>
                <a:gd name="connsiteY94" fmla="*/ 510596 h 670146"/>
                <a:gd name="connsiteX95" fmla="*/ 92325 w 594500"/>
                <a:gd name="connsiteY95" fmla="*/ 539437 h 670146"/>
                <a:gd name="connsiteX96" fmla="*/ 65783 w 594500"/>
                <a:gd name="connsiteY96" fmla="*/ 570867 h 670146"/>
                <a:gd name="connsiteX97" fmla="*/ 116885 w 594500"/>
                <a:gd name="connsiteY97" fmla="*/ 553300 h 670146"/>
                <a:gd name="connsiteX98" fmla="*/ 116885 w 594500"/>
                <a:gd name="connsiteY98" fmla="*/ 649053 h 670146"/>
                <a:gd name="connsiteX99" fmla="*/ 65783 w 594500"/>
                <a:gd name="connsiteY99" fmla="*/ 649053 h 670146"/>
                <a:gd name="connsiteX100" fmla="*/ 293840 w 594500"/>
                <a:gd name="connsiteY100" fmla="*/ 649053 h 670146"/>
                <a:gd name="connsiteX101" fmla="*/ 259917 w 594500"/>
                <a:gd name="connsiteY101" fmla="*/ 649053 h 670146"/>
                <a:gd name="connsiteX102" fmla="*/ 259917 w 594500"/>
                <a:gd name="connsiteY102" fmla="*/ 454221 h 670146"/>
                <a:gd name="connsiteX103" fmla="*/ 293840 w 594500"/>
                <a:gd name="connsiteY103" fmla="*/ 445875 h 67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94500" h="670146">
                  <a:moveTo>
                    <a:pt x="577007" y="313583"/>
                  </a:moveTo>
                  <a:lnTo>
                    <a:pt x="428908" y="313583"/>
                  </a:lnTo>
                  <a:cubicBezTo>
                    <a:pt x="423082" y="313583"/>
                    <a:pt x="418361" y="318304"/>
                    <a:pt x="418361" y="324130"/>
                  </a:cubicBezTo>
                  <a:cubicBezTo>
                    <a:pt x="418361" y="329956"/>
                    <a:pt x="423082" y="334677"/>
                    <a:pt x="428908" y="334677"/>
                  </a:cubicBezTo>
                  <a:lnTo>
                    <a:pt x="573292" y="334677"/>
                  </a:lnTo>
                  <a:cubicBezTo>
                    <a:pt x="567970" y="475811"/>
                    <a:pt x="455646" y="590871"/>
                    <a:pt x="314934" y="599755"/>
                  </a:cubicBezTo>
                  <a:lnTo>
                    <a:pt x="314934" y="432417"/>
                  </a:lnTo>
                  <a:cubicBezTo>
                    <a:pt x="314934" y="429176"/>
                    <a:pt x="313443" y="426116"/>
                    <a:pt x="310892" y="424116"/>
                  </a:cubicBezTo>
                  <a:cubicBezTo>
                    <a:pt x="308343" y="422119"/>
                    <a:pt x="305014" y="421403"/>
                    <a:pt x="301867" y="422175"/>
                  </a:cubicBezTo>
                  <a:lnTo>
                    <a:pt x="246850" y="435712"/>
                  </a:lnTo>
                  <a:cubicBezTo>
                    <a:pt x="244050" y="436401"/>
                    <a:pt x="241656" y="438205"/>
                    <a:pt x="240221" y="440708"/>
                  </a:cubicBezTo>
                  <a:lnTo>
                    <a:pt x="177687" y="549767"/>
                  </a:lnTo>
                  <a:lnTo>
                    <a:pt x="131794" y="528920"/>
                  </a:lnTo>
                  <a:cubicBezTo>
                    <a:pt x="129340" y="527803"/>
                    <a:pt x="126551" y="527671"/>
                    <a:pt x="124003" y="528547"/>
                  </a:cubicBezTo>
                  <a:lnTo>
                    <a:pt x="115037" y="531630"/>
                  </a:lnTo>
                  <a:cubicBezTo>
                    <a:pt x="95903" y="514811"/>
                    <a:pt x="79394" y="495631"/>
                    <a:pt x="65783" y="474712"/>
                  </a:cubicBezTo>
                  <a:lnTo>
                    <a:pt x="65783" y="387389"/>
                  </a:lnTo>
                  <a:cubicBezTo>
                    <a:pt x="65783" y="381563"/>
                    <a:pt x="61061" y="376842"/>
                    <a:pt x="55236" y="376842"/>
                  </a:cubicBezTo>
                  <a:cubicBezTo>
                    <a:pt x="49411" y="376842"/>
                    <a:pt x="44689" y="381563"/>
                    <a:pt x="44689" y="387389"/>
                  </a:cubicBezTo>
                  <a:lnTo>
                    <a:pt x="44689" y="435782"/>
                  </a:lnTo>
                  <a:cubicBezTo>
                    <a:pt x="29313" y="401007"/>
                    <a:pt x="21094" y="363052"/>
                    <a:pt x="21094" y="324130"/>
                  </a:cubicBezTo>
                  <a:cubicBezTo>
                    <a:pt x="21094" y="268132"/>
                    <a:pt x="38156" y="213610"/>
                    <a:pt x="69573" y="167837"/>
                  </a:cubicBezTo>
                  <a:lnTo>
                    <a:pt x="69573" y="202730"/>
                  </a:lnTo>
                  <a:cubicBezTo>
                    <a:pt x="69573" y="213973"/>
                    <a:pt x="78720" y="223121"/>
                    <a:pt x="89963" y="223121"/>
                  </a:cubicBezTo>
                  <a:lnTo>
                    <a:pt x="166904" y="223121"/>
                  </a:lnTo>
                  <a:cubicBezTo>
                    <a:pt x="178147" y="223121"/>
                    <a:pt x="187294" y="213973"/>
                    <a:pt x="187294" y="202730"/>
                  </a:cubicBezTo>
                  <a:lnTo>
                    <a:pt x="187294" y="183968"/>
                  </a:lnTo>
                  <a:cubicBezTo>
                    <a:pt x="187294" y="178142"/>
                    <a:pt x="182572" y="173421"/>
                    <a:pt x="176747" y="173421"/>
                  </a:cubicBezTo>
                  <a:cubicBezTo>
                    <a:pt x="170923" y="173421"/>
                    <a:pt x="166200" y="178142"/>
                    <a:pt x="166200" y="183968"/>
                  </a:cubicBezTo>
                  <a:lnTo>
                    <a:pt x="166200" y="202027"/>
                  </a:lnTo>
                  <a:lnTo>
                    <a:pt x="90667" y="202027"/>
                  </a:lnTo>
                  <a:lnTo>
                    <a:pt x="90667" y="104527"/>
                  </a:lnTo>
                  <a:cubicBezTo>
                    <a:pt x="90667" y="98701"/>
                    <a:pt x="85944" y="93981"/>
                    <a:pt x="80120" y="93981"/>
                  </a:cubicBezTo>
                  <a:lnTo>
                    <a:pt x="55827" y="93981"/>
                  </a:lnTo>
                  <a:lnTo>
                    <a:pt x="128434" y="21373"/>
                  </a:lnTo>
                  <a:lnTo>
                    <a:pt x="201042" y="93981"/>
                  </a:lnTo>
                  <a:lnTo>
                    <a:pt x="176747" y="93981"/>
                  </a:lnTo>
                  <a:cubicBezTo>
                    <a:pt x="170923" y="93981"/>
                    <a:pt x="166200" y="98701"/>
                    <a:pt x="166200" y="104527"/>
                  </a:cubicBezTo>
                  <a:lnTo>
                    <a:pt x="166200" y="134692"/>
                  </a:lnTo>
                  <a:cubicBezTo>
                    <a:pt x="166200" y="140518"/>
                    <a:pt x="170923" y="145238"/>
                    <a:pt x="176747" y="145238"/>
                  </a:cubicBezTo>
                  <a:cubicBezTo>
                    <a:pt x="182572" y="145238"/>
                    <a:pt x="187294" y="140518"/>
                    <a:pt x="187294" y="134692"/>
                  </a:cubicBezTo>
                  <a:lnTo>
                    <a:pt x="187294" y="115074"/>
                  </a:lnTo>
                  <a:lnTo>
                    <a:pt x="202739" y="115074"/>
                  </a:lnTo>
                  <a:cubicBezTo>
                    <a:pt x="211015" y="115074"/>
                    <a:pt x="218410" y="110133"/>
                    <a:pt x="221577" y="102487"/>
                  </a:cubicBezTo>
                  <a:cubicBezTo>
                    <a:pt x="224744" y="94841"/>
                    <a:pt x="223010" y="86118"/>
                    <a:pt x="217157" y="80264"/>
                  </a:cubicBezTo>
                  <a:lnTo>
                    <a:pt x="201791" y="64898"/>
                  </a:lnTo>
                  <a:cubicBezTo>
                    <a:pt x="229025" y="54849"/>
                    <a:pt x="257508" y="49244"/>
                    <a:pt x="286751" y="48155"/>
                  </a:cubicBezTo>
                  <a:cubicBezTo>
                    <a:pt x="286751" y="48155"/>
                    <a:pt x="286798" y="322304"/>
                    <a:pt x="286865" y="322784"/>
                  </a:cubicBezTo>
                  <a:cubicBezTo>
                    <a:pt x="286635" y="324573"/>
                    <a:pt x="286834" y="326425"/>
                    <a:pt x="287554" y="328165"/>
                  </a:cubicBezTo>
                  <a:cubicBezTo>
                    <a:pt x="289187" y="332107"/>
                    <a:pt x="293033" y="334676"/>
                    <a:pt x="297298" y="334676"/>
                  </a:cubicBezTo>
                  <a:lnTo>
                    <a:pt x="379630" y="334676"/>
                  </a:lnTo>
                  <a:cubicBezTo>
                    <a:pt x="385456" y="334676"/>
                    <a:pt x="390177" y="329955"/>
                    <a:pt x="390177" y="324129"/>
                  </a:cubicBezTo>
                  <a:cubicBezTo>
                    <a:pt x="390177" y="318303"/>
                    <a:pt x="385456" y="313582"/>
                    <a:pt x="379630" y="313582"/>
                  </a:cubicBezTo>
                  <a:lnTo>
                    <a:pt x="322761" y="313582"/>
                  </a:lnTo>
                  <a:lnTo>
                    <a:pt x="502545" y="133800"/>
                  </a:lnTo>
                  <a:cubicBezTo>
                    <a:pt x="505904" y="130439"/>
                    <a:pt x="507721" y="125974"/>
                    <a:pt x="507663" y="121221"/>
                  </a:cubicBezTo>
                  <a:cubicBezTo>
                    <a:pt x="507604" y="116462"/>
                    <a:pt x="505673" y="112033"/>
                    <a:pt x="502224" y="108749"/>
                  </a:cubicBezTo>
                  <a:cubicBezTo>
                    <a:pt x="446726" y="55933"/>
                    <a:pt x="373950" y="26845"/>
                    <a:pt x="297298" y="26845"/>
                  </a:cubicBezTo>
                  <a:cubicBezTo>
                    <a:pt x="258593" y="26845"/>
                    <a:pt x="221006" y="34178"/>
                    <a:pt x="185498" y="48607"/>
                  </a:cubicBezTo>
                  <a:lnTo>
                    <a:pt x="142851" y="5961"/>
                  </a:lnTo>
                  <a:cubicBezTo>
                    <a:pt x="134902" y="-1988"/>
                    <a:pt x="121965" y="-1986"/>
                    <a:pt x="114016" y="5961"/>
                  </a:cubicBezTo>
                  <a:lnTo>
                    <a:pt x="39710" y="80267"/>
                  </a:lnTo>
                  <a:cubicBezTo>
                    <a:pt x="33857" y="86120"/>
                    <a:pt x="32123" y="94841"/>
                    <a:pt x="35290" y="102488"/>
                  </a:cubicBezTo>
                  <a:cubicBezTo>
                    <a:pt x="38457" y="110136"/>
                    <a:pt x="45852" y="115076"/>
                    <a:pt x="54128" y="115076"/>
                  </a:cubicBezTo>
                  <a:lnTo>
                    <a:pt x="69571" y="115076"/>
                  </a:lnTo>
                  <a:lnTo>
                    <a:pt x="69571" y="133029"/>
                  </a:lnTo>
                  <a:cubicBezTo>
                    <a:pt x="24701" y="186450"/>
                    <a:pt x="0" y="254224"/>
                    <a:pt x="0" y="324130"/>
                  </a:cubicBezTo>
                  <a:cubicBezTo>
                    <a:pt x="0" y="380133"/>
                    <a:pt x="15782" y="434280"/>
                    <a:pt x="44689" y="480858"/>
                  </a:cubicBezTo>
                  <a:lnTo>
                    <a:pt x="44689" y="659600"/>
                  </a:lnTo>
                  <a:cubicBezTo>
                    <a:pt x="44689" y="665426"/>
                    <a:pt x="49411" y="670147"/>
                    <a:pt x="55236" y="670147"/>
                  </a:cubicBezTo>
                  <a:lnTo>
                    <a:pt x="359045" y="670147"/>
                  </a:lnTo>
                  <a:cubicBezTo>
                    <a:pt x="364870" y="670147"/>
                    <a:pt x="369592" y="665426"/>
                    <a:pt x="369592" y="659600"/>
                  </a:cubicBezTo>
                  <a:cubicBezTo>
                    <a:pt x="369592" y="653774"/>
                    <a:pt x="364870" y="649053"/>
                    <a:pt x="359045" y="649053"/>
                  </a:cubicBezTo>
                  <a:lnTo>
                    <a:pt x="314934" y="649053"/>
                  </a:lnTo>
                  <a:lnTo>
                    <a:pt x="314934" y="620881"/>
                  </a:lnTo>
                  <a:cubicBezTo>
                    <a:pt x="388560" y="616570"/>
                    <a:pt x="457439" y="585306"/>
                    <a:pt x="509338" y="532500"/>
                  </a:cubicBezTo>
                  <a:cubicBezTo>
                    <a:pt x="562411" y="478499"/>
                    <a:pt x="592653" y="407114"/>
                    <a:pt x="594495" y="331499"/>
                  </a:cubicBezTo>
                  <a:cubicBezTo>
                    <a:pt x="594610" y="326749"/>
                    <a:pt x="592846" y="322260"/>
                    <a:pt x="589525" y="318858"/>
                  </a:cubicBezTo>
                  <a:cubicBezTo>
                    <a:pt x="586204" y="315457"/>
                    <a:pt x="581759" y="313583"/>
                    <a:pt x="577007" y="313583"/>
                  </a:cubicBezTo>
                  <a:close/>
                  <a:moveTo>
                    <a:pt x="307845" y="298667"/>
                  </a:moveTo>
                  <a:lnTo>
                    <a:pt x="307845" y="48155"/>
                  </a:lnTo>
                  <a:cubicBezTo>
                    <a:pt x="373944" y="50641"/>
                    <a:pt x="436372" y="76429"/>
                    <a:pt x="485000" y="121514"/>
                  </a:cubicBezTo>
                  <a:close/>
                  <a:moveTo>
                    <a:pt x="137978" y="554897"/>
                  </a:moveTo>
                  <a:lnTo>
                    <a:pt x="171515" y="570131"/>
                  </a:lnTo>
                  <a:lnTo>
                    <a:pt x="171515" y="649053"/>
                  </a:lnTo>
                  <a:lnTo>
                    <a:pt x="137978" y="649053"/>
                  </a:lnTo>
                  <a:close/>
                  <a:moveTo>
                    <a:pt x="192607" y="566149"/>
                  </a:moveTo>
                  <a:lnTo>
                    <a:pt x="238822" y="485549"/>
                  </a:lnTo>
                  <a:lnTo>
                    <a:pt x="238822" y="649053"/>
                  </a:lnTo>
                  <a:lnTo>
                    <a:pt x="192607" y="649053"/>
                  </a:lnTo>
                  <a:lnTo>
                    <a:pt x="192607" y="566152"/>
                  </a:lnTo>
                  <a:cubicBezTo>
                    <a:pt x="192607" y="566150"/>
                    <a:pt x="192607" y="566150"/>
                    <a:pt x="192607" y="566149"/>
                  </a:cubicBezTo>
                  <a:close/>
                  <a:moveTo>
                    <a:pt x="92325" y="539437"/>
                  </a:moveTo>
                  <a:lnTo>
                    <a:pt x="65783" y="548561"/>
                  </a:lnTo>
                  <a:lnTo>
                    <a:pt x="65783" y="510596"/>
                  </a:lnTo>
                  <a:cubicBezTo>
                    <a:pt x="73943" y="520728"/>
                    <a:pt x="82800" y="530367"/>
                    <a:pt x="92325" y="539437"/>
                  </a:cubicBezTo>
                  <a:close/>
                  <a:moveTo>
                    <a:pt x="65783" y="570867"/>
                  </a:moveTo>
                  <a:lnTo>
                    <a:pt x="116885" y="553300"/>
                  </a:lnTo>
                  <a:lnTo>
                    <a:pt x="116885" y="649053"/>
                  </a:lnTo>
                  <a:lnTo>
                    <a:pt x="65783" y="649053"/>
                  </a:lnTo>
                  <a:close/>
                  <a:moveTo>
                    <a:pt x="293840" y="649053"/>
                  </a:moveTo>
                  <a:lnTo>
                    <a:pt x="259917" y="649053"/>
                  </a:lnTo>
                  <a:lnTo>
                    <a:pt x="259917" y="454221"/>
                  </a:lnTo>
                  <a:lnTo>
                    <a:pt x="293840" y="445875"/>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形状 53">
              <a:extLst>
                <a:ext uri="{FF2B5EF4-FFF2-40B4-BE49-F238E27FC236}">
                  <a16:creationId xmlns:a16="http://schemas.microsoft.com/office/drawing/2014/main" id="{FAFD9399-42A2-4D1C-B044-A54295137ECB}"/>
                </a:ext>
              </a:extLst>
            </p:cNvPr>
            <p:cNvSpPr/>
            <p:nvPr/>
          </p:nvSpPr>
          <p:spPr>
            <a:xfrm>
              <a:off x="6698050" y="4235414"/>
              <a:ext cx="297948" cy="220912"/>
            </a:xfrm>
            <a:custGeom>
              <a:avLst/>
              <a:gdLst>
                <a:gd name="connsiteX0" fmla="*/ 216129 w 297948"/>
                <a:gd name="connsiteY0" fmla="*/ 5445 h 220912"/>
                <a:gd name="connsiteX1" fmla="*/ 203658 w 297948"/>
                <a:gd name="connsiteY1" fmla="*/ 1 h 220912"/>
                <a:gd name="connsiteX2" fmla="*/ 203432 w 297948"/>
                <a:gd name="connsiteY2" fmla="*/ 0 h 220912"/>
                <a:gd name="connsiteX3" fmla="*/ 191075 w 297948"/>
                <a:gd name="connsiteY3" fmla="*/ 5120 h 220912"/>
                <a:gd name="connsiteX4" fmla="*/ 95931 w 297948"/>
                <a:gd name="connsiteY4" fmla="*/ 100264 h 220912"/>
                <a:gd name="connsiteX5" fmla="*/ 95931 w 297948"/>
                <a:gd name="connsiteY5" fmla="*/ 115180 h 220912"/>
                <a:gd name="connsiteX6" fmla="*/ 110847 w 297948"/>
                <a:gd name="connsiteY6" fmla="*/ 115180 h 220912"/>
                <a:gd name="connsiteX7" fmla="*/ 203363 w 297948"/>
                <a:gd name="connsiteY7" fmla="*/ 22663 h 220912"/>
                <a:gd name="connsiteX8" fmla="*/ 276741 w 297948"/>
                <a:gd name="connsiteY8" fmla="*/ 199817 h 220912"/>
                <a:gd name="connsiteX9" fmla="*/ 26210 w 297948"/>
                <a:gd name="connsiteY9" fmla="*/ 199817 h 220912"/>
                <a:gd name="connsiteX10" fmla="*/ 76003 w 297948"/>
                <a:gd name="connsiteY10" fmla="*/ 150026 h 220912"/>
                <a:gd name="connsiteX11" fmla="*/ 76003 w 297948"/>
                <a:gd name="connsiteY11" fmla="*/ 135110 h 220912"/>
                <a:gd name="connsiteX12" fmla="*/ 61087 w 297948"/>
                <a:gd name="connsiteY12" fmla="*/ 135110 h 220912"/>
                <a:gd name="connsiteX13" fmla="*/ 5128 w 297948"/>
                <a:gd name="connsiteY13" fmla="*/ 191069 h 220912"/>
                <a:gd name="connsiteX14" fmla="*/ 1339 w 297948"/>
                <a:gd name="connsiteY14" fmla="*/ 210120 h 220912"/>
                <a:gd name="connsiteX15" fmla="*/ 17490 w 297948"/>
                <a:gd name="connsiteY15" fmla="*/ 220912 h 220912"/>
                <a:gd name="connsiteX16" fmla="*/ 280456 w 297948"/>
                <a:gd name="connsiteY16" fmla="*/ 220912 h 220912"/>
                <a:gd name="connsiteX17" fmla="*/ 292973 w 297948"/>
                <a:gd name="connsiteY17" fmla="*/ 215636 h 220912"/>
                <a:gd name="connsiteX18" fmla="*/ 297943 w 297948"/>
                <a:gd name="connsiteY18" fmla="*/ 202996 h 220912"/>
                <a:gd name="connsiteX19" fmla="*/ 216129 w 297948"/>
                <a:gd name="connsiteY19" fmla="*/ 5445 h 2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7948" h="220912">
                  <a:moveTo>
                    <a:pt x="216129" y="5445"/>
                  </a:moveTo>
                  <a:cubicBezTo>
                    <a:pt x="212846" y="1995"/>
                    <a:pt x="208418" y="62"/>
                    <a:pt x="203658" y="1"/>
                  </a:cubicBezTo>
                  <a:cubicBezTo>
                    <a:pt x="203582" y="1"/>
                    <a:pt x="203508" y="0"/>
                    <a:pt x="203432" y="0"/>
                  </a:cubicBezTo>
                  <a:cubicBezTo>
                    <a:pt x="198763" y="0"/>
                    <a:pt x="194381" y="1813"/>
                    <a:pt x="191075" y="5120"/>
                  </a:cubicBezTo>
                  <a:lnTo>
                    <a:pt x="95931" y="100264"/>
                  </a:lnTo>
                  <a:cubicBezTo>
                    <a:pt x="91812" y="104385"/>
                    <a:pt x="91812" y="111061"/>
                    <a:pt x="95931" y="115180"/>
                  </a:cubicBezTo>
                  <a:cubicBezTo>
                    <a:pt x="100051" y="119298"/>
                    <a:pt x="106728" y="119298"/>
                    <a:pt x="110847" y="115180"/>
                  </a:cubicBezTo>
                  <a:lnTo>
                    <a:pt x="203363" y="22663"/>
                  </a:lnTo>
                  <a:cubicBezTo>
                    <a:pt x="248308" y="71165"/>
                    <a:pt x="274255" y="133805"/>
                    <a:pt x="276741" y="199817"/>
                  </a:cubicBezTo>
                  <a:lnTo>
                    <a:pt x="26210" y="199817"/>
                  </a:lnTo>
                  <a:lnTo>
                    <a:pt x="76003" y="150026"/>
                  </a:lnTo>
                  <a:cubicBezTo>
                    <a:pt x="80122" y="145905"/>
                    <a:pt x="80122" y="139229"/>
                    <a:pt x="76003" y="135110"/>
                  </a:cubicBezTo>
                  <a:cubicBezTo>
                    <a:pt x="71883" y="130992"/>
                    <a:pt x="65206" y="130992"/>
                    <a:pt x="61087" y="135110"/>
                  </a:cubicBezTo>
                  <a:lnTo>
                    <a:pt x="5128" y="191069"/>
                  </a:lnTo>
                  <a:cubicBezTo>
                    <a:pt x="112" y="196086"/>
                    <a:pt x="-1376" y="203565"/>
                    <a:pt x="1339" y="210120"/>
                  </a:cubicBezTo>
                  <a:cubicBezTo>
                    <a:pt x="4055" y="216675"/>
                    <a:pt x="10394" y="220912"/>
                    <a:pt x="17490" y="220912"/>
                  </a:cubicBezTo>
                  <a:lnTo>
                    <a:pt x="280456" y="220912"/>
                  </a:lnTo>
                  <a:cubicBezTo>
                    <a:pt x="285208" y="220912"/>
                    <a:pt x="289653" y="219039"/>
                    <a:pt x="292973" y="215636"/>
                  </a:cubicBezTo>
                  <a:cubicBezTo>
                    <a:pt x="296293" y="212234"/>
                    <a:pt x="298058" y="207747"/>
                    <a:pt x="297943" y="202996"/>
                  </a:cubicBezTo>
                  <a:cubicBezTo>
                    <a:pt x="296144" y="129158"/>
                    <a:pt x="267088" y="58999"/>
                    <a:pt x="216129" y="544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9747E2DF-E982-4353-87C6-327C9C82897E}"/>
                </a:ext>
              </a:extLst>
            </p:cNvPr>
            <p:cNvSpPr/>
            <p:nvPr/>
          </p:nvSpPr>
          <p:spPr>
            <a:xfrm>
              <a:off x="6618390" y="4618875"/>
              <a:ext cx="36196" cy="21093"/>
            </a:xfrm>
            <a:custGeom>
              <a:avLst/>
              <a:gdLst>
                <a:gd name="connsiteX0" fmla="*/ 10547 w 36196"/>
                <a:gd name="connsiteY0" fmla="*/ 21094 h 21093"/>
                <a:gd name="connsiteX1" fmla="*/ 25650 w 36196"/>
                <a:gd name="connsiteY1" fmla="*/ 21094 h 21093"/>
                <a:gd name="connsiteX2" fmla="*/ 36197 w 36196"/>
                <a:gd name="connsiteY2" fmla="*/ 10547 h 21093"/>
                <a:gd name="connsiteX3" fmla="*/ 25650 w 36196"/>
                <a:gd name="connsiteY3" fmla="*/ 0 h 21093"/>
                <a:gd name="connsiteX4" fmla="*/ 10547 w 36196"/>
                <a:gd name="connsiteY4" fmla="*/ 0 h 21093"/>
                <a:gd name="connsiteX5" fmla="*/ 0 w 36196"/>
                <a:gd name="connsiteY5" fmla="*/ 10547 h 21093"/>
                <a:gd name="connsiteX6" fmla="*/ 10547 w 3619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6" h="21093">
                  <a:moveTo>
                    <a:pt x="10547" y="21094"/>
                  </a:moveTo>
                  <a:lnTo>
                    <a:pt x="25650" y="21094"/>
                  </a:lnTo>
                  <a:cubicBezTo>
                    <a:pt x="31476" y="21094"/>
                    <a:pt x="36197" y="16373"/>
                    <a:pt x="36197" y="10547"/>
                  </a:cubicBezTo>
                  <a:cubicBezTo>
                    <a:pt x="36197" y="4721"/>
                    <a:pt x="31476" y="0"/>
                    <a:pt x="2565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CB6A5A39-7CF7-413C-99D1-18A9F709CE69}"/>
                </a:ext>
              </a:extLst>
            </p:cNvPr>
            <p:cNvSpPr/>
            <p:nvPr/>
          </p:nvSpPr>
          <p:spPr>
            <a:xfrm>
              <a:off x="6618390" y="4651339"/>
              <a:ext cx="95160" cy="21093"/>
            </a:xfrm>
            <a:custGeom>
              <a:avLst/>
              <a:gdLst>
                <a:gd name="connsiteX0" fmla="*/ 10547 w 95160"/>
                <a:gd name="connsiteY0" fmla="*/ 21094 h 21093"/>
                <a:gd name="connsiteX1" fmla="*/ 84614 w 95160"/>
                <a:gd name="connsiteY1" fmla="*/ 21094 h 21093"/>
                <a:gd name="connsiteX2" fmla="*/ 95161 w 95160"/>
                <a:gd name="connsiteY2" fmla="*/ 10547 h 21093"/>
                <a:gd name="connsiteX3" fmla="*/ 84614 w 95160"/>
                <a:gd name="connsiteY3" fmla="*/ 0 h 21093"/>
                <a:gd name="connsiteX4" fmla="*/ 10547 w 95160"/>
                <a:gd name="connsiteY4" fmla="*/ 0 h 21093"/>
                <a:gd name="connsiteX5" fmla="*/ 0 w 95160"/>
                <a:gd name="connsiteY5" fmla="*/ 10547 h 21093"/>
                <a:gd name="connsiteX6" fmla="*/ 10547 w 9516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0" h="21093">
                  <a:moveTo>
                    <a:pt x="10547" y="21094"/>
                  </a:moveTo>
                  <a:lnTo>
                    <a:pt x="84614" y="21094"/>
                  </a:lnTo>
                  <a:cubicBezTo>
                    <a:pt x="90440" y="21094"/>
                    <a:pt x="95161" y="16373"/>
                    <a:pt x="95161" y="10547"/>
                  </a:cubicBezTo>
                  <a:cubicBezTo>
                    <a:pt x="95161" y="4721"/>
                    <a:pt x="90440" y="0"/>
                    <a:pt x="84614"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9318204B-BA3C-45CA-8353-4E8C9FA6D34D}"/>
                </a:ext>
              </a:extLst>
            </p:cNvPr>
            <p:cNvSpPr/>
            <p:nvPr/>
          </p:nvSpPr>
          <p:spPr>
            <a:xfrm>
              <a:off x="6858419" y="4353751"/>
              <a:ext cx="36195" cy="21093"/>
            </a:xfrm>
            <a:custGeom>
              <a:avLst/>
              <a:gdLst>
                <a:gd name="connsiteX0" fmla="*/ 10547 w 36195"/>
                <a:gd name="connsiteY0" fmla="*/ 21094 h 21093"/>
                <a:gd name="connsiteX1" fmla="*/ 25649 w 36195"/>
                <a:gd name="connsiteY1" fmla="*/ 21094 h 21093"/>
                <a:gd name="connsiteX2" fmla="*/ 36195 w 36195"/>
                <a:gd name="connsiteY2" fmla="*/ 10547 h 21093"/>
                <a:gd name="connsiteX3" fmla="*/ 25649 w 36195"/>
                <a:gd name="connsiteY3" fmla="*/ 0 h 21093"/>
                <a:gd name="connsiteX4" fmla="*/ 10547 w 36195"/>
                <a:gd name="connsiteY4" fmla="*/ 0 h 21093"/>
                <a:gd name="connsiteX5" fmla="*/ 0 w 36195"/>
                <a:gd name="connsiteY5" fmla="*/ 10547 h 21093"/>
                <a:gd name="connsiteX6" fmla="*/ 10547 w 3619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 h="21093">
                  <a:moveTo>
                    <a:pt x="10547" y="21094"/>
                  </a:moveTo>
                  <a:lnTo>
                    <a:pt x="25649" y="21094"/>
                  </a:lnTo>
                  <a:cubicBezTo>
                    <a:pt x="31475" y="21094"/>
                    <a:pt x="36195" y="16373"/>
                    <a:pt x="36195" y="10547"/>
                  </a:cubicBezTo>
                  <a:cubicBezTo>
                    <a:pt x="36195" y="4721"/>
                    <a:pt x="31475" y="0"/>
                    <a:pt x="25649"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形状 57">
              <a:extLst>
                <a:ext uri="{FF2B5EF4-FFF2-40B4-BE49-F238E27FC236}">
                  <a16:creationId xmlns:a16="http://schemas.microsoft.com/office/drawing/2014/main" id="{C3C532AA-D559-4028-B2BF-726F9D8A5A44}"/>
                </a:ext>
              </a:extLst>
            </p:cNvPr>
            <p:cNvSpPr/>
            <p:nvPr/>
          </p:nvSpPr>
          <p:spPr>
            <a:xfrm>
              <a:off x="6858419" y="4386214"/>
              <a:ext cx="95162" cy="21093"/>
            </a:xfrm>
            <a:custGeom>
              <a:avLst/>
              <a:gdLst>
                <a:gd name="connsiteX0" fmla="*/ 10547 w 95162"/>
                <a:gd name="connsiteY0" fmla="*/ 21094 h 21093"/>
                <a:gd name="connsiteX1" fmla="*/ 84615 w 95162"/>
                <a:gd name="connsiteY1" fmla="*/ 21094 h 21093"/>
                <a:gd name="connsiteX2" fmla="*/ 95162 w 95162"/>
                <a:gd name="connsiteY2" fmla="*/ 10547 h 21093"/>
                <a:gd name="connsiteX3" fmla="*/ 84615 w 95162"/>
                <a:gd name="connsiteY3" fmla="*/ 0 h 21093"/>
                <a:gd name="connsiteX4" fmla="*/ 10547 w 95162"/>
                <a:gd name="connsiteY4" fmla="*/ 0 h 21093"/>
                <a:gd name="connsiteX5" fmla="*/ 0 w 95162"/>
                <a:gd name="connsiteY5" fmla="*/ 10547 h 21093"/>
                <a:gd name="connsiteX6" fmla="*/ 10547 w 95162"/>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2" h="21093">
                  <a:moveTo>
                    <a:pt x="10547" y="21094"/>
                  </a:moveTo>
                  <a:lnTo>
                    <a:pt x="84615" y="21094"/>
                  </a:lnTo>
                  <a:cubicBezTo>
                    <a:pt x="90442" y="21094"/>
                    <a:pt x="95162" y="16373"/>
                    <a:pt x="95162" y="10547"/>
                  </a:cubicBezTo>
                  <a:cubicBezTo>
                    <a:pt x="95162" y="4721"/>
                    <a:pt x="90442" y="0"/>
                    <a:pt x="84615"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9" name="图形 46">
            <a:extLst>
              <a:ext uri="{FF2B5EF4-FFF2-40B4-BE49-F238E27FC236}">
                <a16:creationId xmlns:a16="http://schemas.microsoft.com/office/drawing/2014/main" id="{7B75C68D-685D-4484-A339-A5E4A82BC0CC}"/>
              </a:ext>
            </a:extLst>
          </p:cNvPr>
          <p:cNvGrpSpPr/>
          <p:nvPr/>
        </p:nvGrpSpPr>
        <p:grpSpPr>
          <a:xfrm>
            <a:off x="6381980" y="2769196"/>
            <a:ext cx="462577" cy="455800"/>
            <a:chOff x="6275999" y="5234274"/>
            <a:chExt cx="719984" cy="709434"/>
          </a:xfrm>
          <a:gradFill>
            <a:gsLst>
              <a:gs pos="0">
                <a:schemeClr val="accent1"/>
              </a:gs>
              <a:gs pos="100000">
                <a:schemeClr val="accent2"/>
              </a:gs>
            </a:gsLst>
            <a:lin ang="2700000" scaled="1"/>
          </a:gradFill>
        </p:grpSpPr>
        <p:sp>
          <p:nvSpPr>
            <p:cNvPr id="60" name="任意多边形: 形状 59">
              <a:extLst>
                <a:ext uri="{FF2B5EF4-FFF2-40B4-BE49-F238E27FC236}">
                  <a16:creationId xmlns:a16="http://schemas.microsoft.com/office/drawing/2014/main" id="{3E75D8D4-F126-4CDC-BC89-DCCA15CEC612}"/>
                </a:ext>
              </a:extLst>
            </p:cNvPr>
            <p:cNvSpPr/>
            <p:nvPr/>
          </p:nvSpPr>
          <p:spPr>
            <a:xfrm>
              <a:off x="6275999" y="5234274"/>
              <a:ext cx="719984" cy="709434"/>
            </a:xfrm>
            <a:custGeom>
              <a:avLst/>
              <a:gdLst>
                <a:gd name="connsiteX0" fmla="*/ 110062 w 719984"/>
                <a:gd name="connsiteY0" fmla="*/ 266289 h 709434"/>
                <a:gd name="connsiteX1" fmla="*/ 11167 w 719984"/>
                <a:gd name="connsiteY1" fmla="*/ 360280 h 709434"/>
                <a:gd name="connsiteX2" fmla="*/ 9781 w 719984"/>
                <a:gd name="connsiteY2" fmla="*/ 410881 h 709434"/>
                <a:gd name="connsiteX3" fmla="*/ 35802 w 719984"/>
                <a:gd name="connsiteY3" fmla="*/ 422092 h 709434"/>
                <a:gd name="connsiteX4" fmla="*/ 60422 w 719984"/>
                <a:gd name="connsiteY4" fmla="*/ 412283 h 709434"/>
                <a:gd name="connsiteX5" fmla="*/ 87676 w 719984"/>
                <a:gd name="connsiteY5" fmla="*/ 386464 h 709434"/>
                <a:gd name="connsiteX6" fmla="*/ 88079 w 719984"/>
                <a:gd name="connsiteY6" fmla="*/ 371554 h 709434"/>
                <a:gd name="connsiteX7" fmla="*/ 73169 w 719984"/>
                <a:gd name="connsiteY7" fmla="*/ 371150 h 709434"/>
                <a:gd name="connsiteX8" fmla="*/ 45924 w 719984"/>
                <a:gd name="connsiteY8" fmla="*/ 396962 h 709434"/>
                <a:gd name="connsiteX9" fmla="*/ 35802 w 719984"/>
                <a:gd name="connsiteY9" fmla="*/ 400998 h 709434"/>
                <a:gd name="connsiteX10" fmla="*/ 25107 w 719984"/>
                <a:gd name="connsiteY10" fmla="*/ 396388 h 709434"/>
                <a:gd name="connsiteX11" fmla="*/ 25671 w 719984"/>
                <a:gd name="connsiteY11" fmla="*/ 375595 h 709434"/>
                <a:gd name="connsiteX12" fmla="*/ 115363 w 719984"/>
                <a:gd name="connsiteY12" fmla="*/ 290685 h 709434"/>
                <a:gd name="connsiteX13" fmla="*/ 133916 w 719984"/>
                <a:gd name="connsiteY13" fmla="*/ 313644 h 709434"/>
                <a:gd name="connsiteX14" fmla="*/ 108961 w 719984"/>
                <a:gd name="connsiteY14" fmla="*/ 337272 h 709434"/>
                <a:gd name="connsiteX15" fmla="*/ 108553 w 719984"/>
                <a:gd name="connsiteY15" fmla="*/ 352183 h 709434"/>
                <a:gd name="connsiteX16" fmla="*/ 116214 w 719984"/>
                <a:gd name="connsiteY16" fmla="*/ 355479 h 709434"/>
                <a:gd name="connsiteX17" fmla="*/ 123463 w 719984"/>
                <a:gd name="connsiteY17" fmla="*/ 352590 h 709434"/>
                <a:gd name="connsiteX18" fmla="*/ 154284 w 719984"/>
                <a:gd name="connsiteY18" fmla="*/ 323411 h 709434"/>
                <a:gd name="connsiteX19" fmla="*/ 169057 w 719984"/>
                <a:gd name="connsiteY19" fmla="*/ 325285 h 709434"/>
                <a:gd name="connsiteX20" fmla="*/ 216928 w 719984"/>
                <a:gd name="connsiteY20" fmla="*/ 300705 h 709434"/>
                <a:gd name="connsiteX21" fmla="*/ 296717 w 719984"/>
                <a:gd name="connsiteY21" fmla="*/ 300705 h 709434"/>
                <a:gd name="connsiteX22" fmla="*/ 296546 w 719984"/>
                <a:gd name="connsiteY22" fmla="*/ 308723 h 709434"/>
                <a:gd name="connsiteX23" fmla="*/ 410868 w 719984"/>
                <a:gd name="connsiteY23" fmla="*/ 492397 h 709434"/>
                <a:gd name="connsiteX24" fmla="*/ 323563 w 719984"/>
                <a:gd name="connsiteY24" fmla="*/ 492397 h 709434"/>
                <a:gd name="connsiteX25" fmla="*/ 298579 w 719984"/>
                <a:gd name="connsiteY25" fmla="*/ 517380 h 709434"/>
                <a:gd name="connsiteX26" fmla="*/ 298579 w 719984"/>
                <a:gd name="connsiteY26" fmla="*/ 537494 h 709434"/>
                <a:gd name="connsiteX27" fmla="*/ 298914 w 719984"/>
                <a:gd name="connsiteY27" fmla="*/ 541384 h 709434"/>
                <a:gd name="connsiteX28" fmla="*/ 226595 w 719984"/>
                <a:gd name="connsiteY28" fmla="*/ 541384 h 709434"/>
                <a:gd name="connsiteX29" fmla="*/ 201611 w 719984"/>
                <a:gd name="connsiteY29" fmla="*/ 566367 h 709434"/>
                <a:gd name="connsiteX30" fmla="*/ 201611 w 719984"/>
                <a:gd name="connsiteY30" fmla="*/ 586479 h 709434"/>
                <a:gd name="connsiteX31" fmla="*/ 226595 w 719984"/>
                <a:gd name="connsiteY31" fmla="*/ 611463 h 709434"/>
                <a:gd name="connsiteX32" fmla="*/ 236326 w 719984"/>
                <a:gd name="connsiteY32" fmla="*/ 611463 h 709434"/>
                <a:gd name="connsiteX33" fmla="*/ 235991 w 719984"/>
                <a:gd name="connsiteY33" fmla="*/ 615353 h 709434"/>
                <a:gd name="connsiteX34" fmla="*/ 235991 w 719984"/>
                <a:gd name="connsiteY34" fmla="*/ 635465 h 709434"/>
                <a:gd name="connsiteX35" fmla="*/ 260975 w 719984"/>
                <a:gd name="connsiteY35" fmla="*/ 660448 h 709434"/>
                <a:gd name="connsiteX36" fmla="*/ 278379 w 719984"/>
                <a:gd name="connsiteY36" fmla="*/ 660448 h 709434"/>
                <a:gd name="connsiteX37" fmla="*/ 278044 w 719984"/>
                <a:gd name="connsiteY37" fmla="*/ 664338 h 709434"/>
                <a:gd name="connsiteX38" fmla="*/ 278044 w 719984"/>
                <a:gd name="connsiteY38" fmla="*/ 684451 h 709434"/>
                <a:gd name="connsiteX39" fmla="*/ 303027 w 719984"/>
                <a:gd name="connsiteY39" fmla="*/ 709435 h 709434"/>
                <a:gd name="connsiteX40" fmla="*/ 658537 w 719984"/>
                <a:gd name="connsiteY40" fmla="*/ 709435 h 709434"/>
                <a:gd name="connsiteX41" fmla="*/ 683521 w 719984"/>
                <a:gd name="connsiteY41" fmla="*/ 684451 h 709434"/>
                <a:gd name="connsiteX42" fmla="*/ 683521 w 719984"/>
                <a:gd name="connsiteY42" fmla="*/ 664338 h 709434"/>
                <a:gd name="connsiteX43" fmla="*/ 658537 w 719984"/>
                <a:gd name="connsiteY43" fmla="*/ 639354 h 709434"/>
                <a:gd name="connsiteX44" fmla="*/ 641133 w 719984"/>
                <a:gd name="connsiteY44" fmla="*/ 639354 h 709434"/>
                <a:gd name="connsiteX45" fmla="*/ 641468 w 719984"/>
                <a:gd name="connsiteY45" fmla="*/ 635465 h 709434"/>
                <a:gd name="connsiteX46" fmla="*/ 641468 w 719984"/>
                <a:gd name="connsiteY46" fmla="*/ 615353 h 709434"/>
                <a:gd name="connsiteX47" fmla="*/ 616485 w 719984"/>
                <a:gd name="connsiteY47" fmla="*/ 590369 h 709434"/>
                <a:gd name="connsiteX48" fmla="*/ 606753 w 719984"/>
                <a:gd name="connsiteY48" fmla="*/ 590369 h 709434"/>
                <a:gd name="connsiteX49" fmla="*/ 607088 w 719984"/>
                <a:gd name="connsiteY49" fmla="*/ 586479 h 709434"/>
                <a:gd name="connsiteX50" fmla="*/ 607088 w 719984"/>
                <a:gd name="connsiteY50" fmla="*/ 566366 h 709434"/>
                <a:gd name="connsiteX51" fmla="*/ 606753 w 719984"/>
                <a:gd name="connsiteY51" fmla="*/ 562476 h 709434"/>
                <a:gd name="connsiteX52" fmla="*/ 679071 w 719984"/>
                <a:gd name="connsiteY52" fmla="*/ 562476 h 709434"/>
                <a:gd name="connsiteX53" fmla="*/ 704055 w 719984"/>
                <a:gd name="connsiteY53" fmla="*/ 537493 h 709434"/>
                <a:gd name="connsiteX54" fmla="*/ 704055 w 719984"/>
                <a:gd name="connsiteY54" fmla="*/ 517379 h 709434"/>
                <a:gd name="connsiteX55" fmla="*/ 679071 w 719984"/>
                <a:gd name="connsiteY55" fmla="*/ 492396 h 709434"/>
                <a:gd name="connsiteX56" fmla="*/ 591761 w 719984"/>
                <a:gd name="connsiteY56" fmla="*/ 492396 h 709434"/>
                <a:gd name="connsiteX57" fmla="*/ 706084 w 719984"/>
                <a:gd name="connsiteY57" fmla="*/ 308721 h 709434"/>
                <a:gd name="connsiteX58" fmla="*/ 624870 w 719984"/>
                <a:gd name="connsiteY58" fmla="*/ 145543 h 709434"/>
                <a:gd name="connsiteX59" fmla="*/ 651450 w 719984"/>
                <a:gd name="connsiteY59" fmla="*/ 118963 h 709434"/>
                <a:gd name="connsiteX60" fmla="*/ 684173 w 719984"/>
                <a:gd name="connsiteY60" fmla="*/ 140255 h 709434"/>
                <a:gd name="connsiteX61" fmla="*/ 719985 w 719984"/>
                <a:gd name="connsiteY61" fmla="*/ 104445 h 709434"/>
                <a:gd name="connsiteX62" fmla="*/ 719985 w 719984"/>
                <a:gd name="connsiteY62" fmla="*/ 35812 h 709434"/>
                <a:gd name="connsiteX63" fmla="*/ 684173 w 719984"/>
                <a:gd name="connsiteY63" fmla="*/ 0 h 709434"/>
                <a:gd name="connsiteX64" fmla="*/ 615542 w 719984"/>
                <a:gd name="connsiteY64" fmla="*/ 0 h 709434"/>
                <a:gd name="connsiteX65" fmla="*/ 579731 w 719984"/>
                <a:gd name="connsiteY65" fmla="*/ 35812 h 709434"/>
                <a:gd name="connsiteX66" fmla="*/ 600719 w 719984"/>
                <a:gd name="connsiteY66" fmla="*/ 68397 h 709434"/>
                <a:gd name="connsiteX67" fmla="*/ 557370 w 719984"/>
                <a:gd name="connsiteY67" fmla="*/ 111749 h 709434"/>
                <a:gd name="connsiteX68" fmla="*/ 501316 w 719984"/>
                <a:gd name="connsiteY68" fmla="*/ 103950 h 709434"/>
                <a:gd name="connsiteX69" fmla="*/ 312667 w 719984"/>
                <a:gd name="connsiteY69" fmla="*/ 229082 h 709434"/>
                <a:gd name="connsiteX70" fmla="*/ 214799 w 719984"/>
                <a:gd name="connsiteY70" fmla="*/ 229082 h 709434"/>
                <a:gd name="connsiteX71" fmla="*/ 169057 w 719984"/>
                <a:gd name="connsiteY71" fmla="*/ 207293 h 709434"/>
                <a:gd name="connsiteX72" fmla="*/ 110062 w 719984"/>
                <a:gd name="connsiteY72" fmla="*/ 266289 h 709434"/>
                <a:gd name="connsiteX73" fmla="*/ 169057 w 719984"/>
                <a:gd name="connsiteY73" fmla="*/ 304189 h 709434"/>
                <a:gd name="connsiteX74" fmla="*/ 131155 w 719984"/>
                <a:gd name="connsiteY74" fmla="*/ 266288 h 709434"/>
                <a:gd name="connsiteX75" fmla="*/ 169057 w 719984"/>
                <a:gd name="connsiteY75" fmla="*/ 228386 h 709434"/>
                <a:gd name="connsiteX76" fmla="*/ 206958 w 719984"/>
                <a:gd name="connsiteY76" fmla="*/ 266288 h 709434"/>
                <a:gd name="connsiteX77" fmla="*/ 169057 w 719984"/>
                <a:gd name="connsiteY77" fmla="*/ 304189 h 709434"/>
                <a:gd name="connsiteX78" fmla="*/ 226516 w 719984"/>
                <a:gd name="connsiteY78" fmla="*/ 279609 h 709434"/>
                <a:gd name="connsiteX79" fmla="*/ 228052 w 719984"/>
                <a:gd name="connsiteY79" fmla="*/ 266288 h 709434"/>
                <a:gd name="connsiteX80" fmla="*/ 225797 w 719984"/>
                <a:gd name="connsiteY80" fmla="*/ 250176 h 709434"/>
                <a:gd name="connsiteX81" fmla="*/ 305087 w 719984"/>
                <a:gd name="connsiteY81" fmla="*/ 250176 h 709434"/>
                <a:gd name="connsiteX82" fmla="*/ 298624 w 719984"/>
                <a:gd name="connsiteY82" fmla="*/ 279609 h 709434"/>
                <a:gd name="connsiteX83" fmla="*/ 662427 w 719984"/>
                <a:gd name="connsiteY83" fmla="*/ 664338 h 709434"/>
                <a:gd name="connsiteX84" fmla="*/ 662427 w 719984"/>
                <a:gd name="connsiteY84" fmla="*/ 684451 h 709434"/>
                <a:gd name="connsiteX85" fmla="*/ 658537 w 719984"/>
                <a:gd name="connsiteY85" fmla="*/ 688341 h 709434"/>
                <a:gd name="connsiteX86" fmla="*/ 303029 w 719984"/>
                <a:gd name="connsiteY86" fmla="*/ 688341 h 709434"/>
                <a:gd name="connsiteX87" fmla="*/ 299139 w 719984"/>
                <a:gd name="connsiteY87" fmla="*/ 684451 h 709434"/>
                <a:gd name="connsiteX88" fmla="*/ 299139 w 719984"/>
                <a:gd name="connsiteY88" fmla="*/ 664338 h 709434"/>
                <a:gd name="connsiteX89" fmla="*/ 303029 w 719984"/>
                <a:gd name="connsiteY89" fmla="*/ 660448 h 709434"/>
                <a:gd name="connsiteX90" fmla="*/ 658539 w 719984"/>
                <a:gd name="connsiteY90" fmla="*/ 660448 h 709434"/>
                <a:gd name="connsiteX91" fmla="*/ 662427 w 719984"/>
                <a:gd name="connsiteY91" fmla="*/ 664338 h 709434"/>
                <a:gd name="connsiteX92" fmla="*/ 522595 w 719984"/>
                <a:gd name="connsiteY92" fmla="*/ 590368 h 709434"/>
                <a:gd name="connsiteX93" fmla="*/ 512048 w 719984"/>
                <a:gd name="connsiteY93" fmla="*/ 600915 h 709434"/>
                <a:gd name="connsiteX94" fmla="*/ 522595 w 719984"/>
                <a:gd name="connsiteY94" fmla="*/ 611461 h 709434"/>
                <a:gd name="connsiteX95" fmla="*/ 616485 w 719984"/>
                <a:gd name="connsiteY95" fmla="*/ 611461 h 709434"/>
                <a:gd name="connsiteX96" fmla="*/ 620374 w 719984"/>
                <a:gd name="connsiteY96" fmla="*/ 615351 h 709434"/>
                <a:gd name="connsiteX97" fmla="*/ 620374 w 719984"/>
                <a:gd name="connsiteY97" fmla="*/ 635463 h 709434"/>
                <a:gd name="connsiteX98" fmla="*/ 616485 w 719984"/>
                <a:gd name="connsiteY98" fmla="*/ 639353 h 709434"/>
                <a:gd name="connsiteX99" fmla="*/ 303029 w 719984"/>
                <a:gd name="connsiteY99" fmla="*/ 639353 h 709434"/>
                <a:gd name="connsiteX100" fmla="*/ 260976 w 719984"/>
                <a:gd name="connsiteY100" fmla="*/ 639353 h 709434"/>
                <a:gd name="connsiteX101" fmla="*/ 257087 w 719984"/>
                <a:gd name="connsiteY101" fmla="*/ 635463 h 709434"/>
                <a:gd name="connsiteX102" fmla="*/ 257087 w 719984"/>
                <a:gd name="connsiteY102" fmla="*/ 615351 h 709434"/>
                <a:gd name="connsiteX103" fmla="*/ 260976 w 719984"/>
                <a:gd name="connsiteY103" fmla="*/ 611461 h 709434"/>
                <a:gd name="connsiteX104" fmla="*/ 473319 w 719984"/>
                <a:gd name="connsiteY104" fmla="*/ 611461 h 709434"/>
                <a:gd name="connsiteX105" fmla="*/ 483865 w 719984"/>
                <a:gd name="connsiteY105" fmla="*/ 600915 h 709434"/>
                <a:gd name="connsiteX106" fmla="*/ 473319 w 719984"/>
                <a:gd name="connsiteY106" fmla="*/ 590368 h 709434"/>
                <a:gd name="connsiteX107" fmla="*/ 260975 w 719984"/>
                <a:gd name="connsiteY107" fmla="*/ 590368 h 709434"/>
                <a:gd name="connsiteX108" fmla="*/ 226593 w 719984"/>
                <a:gd name="connsiteY108" fmla="*/ 590368 h 709434"/>
                <a:gd name="connsiteX109" fmla="*/ 222704 w 719984"/>
                <a:gd name="connsiteY109" fmla="*/ 586478 h 709434"/>
                <a:gd name="connsiteX110" fmla="*/ 222704 w 719984"/>
                <a:gd name="connsiteY110" fmla="*/ 566366 h 709434"/>
                <a:gd name="connsiteX111" fmla="*/ 226593 w 719984"/>
                <a:gd name="connsiteY111" fmla="*/ 562476 h 709434"/>
                <a:gd name="connsiteX112" fmla="*/ 582103 w 719984"/>
                <a:gd name="connsiteY112" fmla="*/ 562476 h 709434"/>
                <a:gd name="connsiteX113" fmla="*/ 585994 w 719984"/>
                <a:gd name="connsiteY113" fmla="*/ 566366 h 709434"/>
                <a:gd name="connsiteX114" fmla="*/ 585994 w 719984"/>
                <a:gd name="connsiteY114" fmla="*/ 586478 h 709434"/>
                <a:gd name="connsiteX115" fmla="*/ 582103 w 719984"/>
                <a:gd name="connsiteY115" fmla="*/ 590368 h 709434"/>
                <a:gd name="connsiteX116" fmla="*/ 679071 w 719984"/>
                <a:gd name="connsiteY116" fmla="*/ 513489 h 709434"/>
                <a:gd name="connsiteX117" fmla="*/ 682961 w 719984"/>
                <a:gd name="connsiteY117" fmla="*/ 517379 h 709434"/>
                <a:gd name="connsiteX118" fmla="*/ 682961 w 719984"/>
                <a:gd name="connsiteY118" fmla="*/ 537493 h 709434"/>
                <a:gd name="connsiteX119" fmla="*/ 679071 w 719984"/>
                <a:gd name="connsiteY119" fmla="*/ 541382 h 709434"/>
                <a:gd name="connsiteX120" fmla="*/ 582103 w 719984"/>
                <a:gd name="connsiteY120" fmla="*/ 541382 h 709434"/>
                <a:gd name="connsiteX121" fmla="*/ 582103 w 719984"/>
                <a:gd name="connsiteY121" fmla="*/ 541382 h 709434"/>
                <a:gd name="connsiteX122" fmla="*/ 323563 w 719984"/>
                <a:gd name="connsiteY122" fmla="*/ 541382 h 709434"/>
                <a:gd name="connsiteX123" fmla="*/ 319673 w 719984"/>
                <a:gd name="connsiteY123" fmla="*/ 537493 h 709434"/>
                <a:gd name="connsiteX124" fmla="*/ 319673 w 719984"/>
                <a:gd name="connsiteY124" fmla="*/ 517379 h 709434"/>
                <a:gd name="connsiteX125" fmla="*/ 323563 w 719984"/>
                <a:gd name="connsiteY125" fmla="*/ 513489 h 709434"/>
                <a:gd name="connsiteX126" fmla="*/ 684990 w 719984"/>
                <a:gd name="connsiteY126" fmla="*/ 308721 h 709434"/>
                <a:gd name="connsiteX127" fmla="*/ 501314 w 719984"/>
                <a:gd name="connsiteY127" fmla="*/ 492396 h 709434"/>
                <a:gd name="connsiteX128" fmla="*/ 317638 w 719984"/>
                <a:gd name="connsiteY128" fmla="*/ 308721 h 709434"/>
                <a:gd name="connsiteX129" fmla="*/ 501314 w 719984"/>
                <a:gd name="connsiteY129" fmla="*/ 125045 h 709434"/>
                <a:gd name="connsiteX130" fmla="*/ 684990 w 719984"/>
                <a:gd name="connsiteY130" fmla="*/ 308721 h 709434"/>
                <a:gd name="connsiteX131" fmla="*/ 579482 w 719984"/>
                <a:gd name="connsiteY131" fmla="*/ 119469 h 709434"/>
                <a:gd name="connsiteX132" fmla="*/ 627325 w 719984"/>
                <a:gd name="connsiteY132" fmla="*/ 71623 h 709434"/>
                <a:gd name="connsiteX133" fmla="*/ 648363 w 719984"/>
                <a:gd name="connsiteY133" fmla="*/ 71623 h 709434"/>
                <a:gd name="connsiteX134" fmla="*/ 648363 w 719984"/>
                <a:gd name="connsiteY134" fmla="*/ 92219 h 709434"/>
                <a:gd name="connsiteX135" fmla="*/ 607119 w 719984"/>
                <a:gd name="connsiteY135" fmla="*/ 133463 h 709434"/>
                <a:gd name="connsiteX136" fmla="*/ 579482 w 719984"/>
                <a:gd name="connsiteY136" fmla="*/ 119469 h 709434"/>
                <a:gd name="connsiteX137" fmla="*/ 698891 w 719984"/>
                <a:gd name="connsiteY137" fmla="*/ 104444 h 709434"/>
                <a:gd name="connsiteX138" fmla="*/ 684173 w 719984"/>
                <a:gd name="connsiteY138" fmla="*/ 119160 h 709434"/>
                <a:gd name="connsiteX139" fmla="*/ 669457 w 719984"/>
                <a:gd name="connsiteY139" fmla="*/ 104444 h 709434"/>
                <a:gd name="connsiteX140" fmla="*/ 669457 w 719984"/>
                <a:gd name="connsiteY140" fmla="*/ 61076 h 709434"/>
                <a:gd name="connsiteX141" fmla="*/ 658910 w 719984"/>
                <a:gd name="connsiteY141" fmla="*/ 50529 h 709434"/>
                <a:gd name="connsiteX142" fmla="*/ 615542 w 719984"/>
                <a:gd name="connsiteY142" fmla="*/ 50529 h 709434"/>
                <a:gd name="connsiteX143" fmla="*/ 600825 w 719984"/>
                <a:gd name="connsiteY143" fmla="*/ 35812 h 709434"/>
                <a:gd name="connsiteX144" fmla="*/ 615542 w 719984"/>
                <a:gd name="connsiteY144" fmla="*/ 21094 h 709434"/>
                <a:gd name="connsiteX145" fmla="*/ 684173 w 719984"/>
                <a:gd name="connsiteY145" fmla="*/ 21094 h 709434"/>
                <a:gd name="connsiteX146" fmla="*/ 698891 w 719984"/>
                <a:gd name="connsiteY146" fmla="*/ 35812 h 7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19984" h="709434">
                  <a:moveTo>
                    <a:pt x="110062" y="266289"/>
                  </a:moveTo>
                  <a:lnTo>
                    <a:pt x="11167" y="360280"/>
                  </a:lnTo>
                  <a:cubicBezTo>
                    <a:pt x="-3165" y="373857"/>
                    <a:pt x="-3781" y="396563"/>
                    <a:pt x="9781" y="410881"/>
                  </a:cubicBezTo>
                  <a:cubicBezTo>
                    <a:pt x="16505" y="418005"/>
                    <a:pt x="25990" y="422092"/>
                    <a:pt x="35802" y="422092"/>
                  </a:cubicBezTo>
                  <a:cubicBezTo>
                    <a:pt x="44987" y="422092"/>
                    <a:pt x="53727" y="418611"/>
                    <a:pt x="60422" y="412283"/>
                  </a:cubicBezTo>
                  <a:lnTo>
                    <a:pt x="87676" y="386464"/>
                  </a:lnTo>
                  <a:cubicBezTo>
                    <a:pt x="91904" y="382458"/>
                    <a:pt x="92084" y="375782"/>
                    <a:pt x="88079" y="371554"/>
                  </a:cubicBezTo>
                  <a:cubicBezTo>
                    <a:pt x="84073" y="367327"/>
                    <a:pt x="77397" y="367144"/>
                    <a:pt x="73169" y="371150"/>
                  </a:cubicBezTo>
                  <a:lnTo>
                    <a:pt x="45924" y="396962"/>
                  </a:lnTo>
                  <a:cubicBezTo>
                    <a:pt x="43171" y="399565"/>
                    <a:pt x="39575" y="400998"/>
                    <a:pt x="35802" y="400998"/>
                  </a:cubicBezTo>
                  <a:cubicBezTo>
                    <a:pt x="31711" y="400998"/>
                    <a:pt x="27917" y="399365"/>
                    <a:pt x="25107" y="396388"/>
                  </a:cubicBezTo>
                  <a:cubicBezTo>
                    <a:pt x="19530" y="390500"/>
                    <a:pt x="19785" y="381173"/>
                    <a:pt x="25671" y="375595"/>
                  </a:cubicBezTo>
                  <a:lnTo>
                    <a:pt x="115363" y="290685"/>
                  </a:lnTo>
                  <a:cubicBezTo>
                    <a:pt x="119530" y="299817"/>
                    <a:pt x="125945" y="307714"/>
                    <a:pt x="133916" y="313644"/>
                  </a:cubicBezTo>
                  <a:lnTo>
                    <a:pt x="108961" y="337272"/>
                  </a:lnTo>
                  <a:cubicBezTo>
                    <a:pt x="104731" y="341277"/>
                    <a:pt x="104548" y="347953"/>
                    <a:pt x="108553" y="352183"/>
                  </a:cubicBezTo>
                  <a:cubicBezTo>
                    <a:pt x="110627" y="354374"/>
                    <a:pt x="113417" y="355479"/>
                    <a:pt x="116214" y="355479"/>
                  </a:cubicBezTo>
                  <a:cubicBezTo>
                    <a:pt x="118817" y="355479"/>
                    <a:pt x="121424" y="354521"/>
                    <a:pt x="123463" y="352590"/>
                  </a:cubicBezTo>
                  <a:lnTo>
                    <a:pt x="154284" y="323411"/>
                  </a:lnTo>
                  <a:cubicBezTo>
                    <a:pt x="159008" y="324633"/>
                    <a:pt x="163958" y="325285"/>
                    <a:pt x="169057" y="325285"/>
                  </a:cubicBezTo>
                  <a:cubicBezTo>
                    <a:pt x="188750" y="325285"/>
                    <a:pt x="206207" y="315577"/>
                    <a:pt x="216928" y="300705"/>
                  </a:cubicBezTo>
                  <a:lnTo>
                    <a:pt x="296717" y="300705"/>
                  </a:lnTo>
                  <a:cubicBezTo>
                    <a:pt x="296615" y="303366"/>
                    <a:pt x="296546" y="306037"/>
                    <a:pt x="296546" y="308723"/>
                  </a:cubicBezTo>
                  <a:cubicBezTo>
                    <a:pt x="296546" y="389183"/>
                    <a:pt x="343200" y="458940"/>
                    <a:pt x="410868" y="492397"/>
                  </a:cubicBezTo>
                  <a:lnTo>
                    <a:pt x="323563" y="492397"/>
                  </a:lnTo>
                  <a:cubicBezTo>
                    <a:pt x="309787" y="492397"/>
                    <a:pt x="298579" y="503605"/>
                    <a:pt x="298579" y="517380"/>
                  </a:cubicBezTo>
                  <a:lnTo>
                    <a:pt x="298579" y="537494"/>
                  </a:lnTo>
                  <a:cubicBezTo>
                    <a:pt x="298579" y="538820"/>
                    <a:pt x="298713" y="540113"/>
                    <a:pt x="298914" y="541384"/>
                  </a:cubicBezTo>
                  <a:lnTo>
                    <a:pt x="226595" y="541384"/>
                  </a:lnTo>
                  <a:cubicBezTo>
                    <a:pt x="212819" y="541384"/>
                    <a:pt x="201611" y="552592"/>
                    <a:pt x="201611" y="566367"/>
                  </a:cubicBezTo>
                  <a:lnTo>
                    <a:pt x="201611" y="586479"/>
                  </a:lnTo>
                  <a:cubicBezTo>
                    <a:pt x="201611" y="600255"/>
                    <a:pt x="212819" y="611463"/>
                    <a:pt x="226595" y="611463"/>
                  </a:cubicBezTo>
                  <a:lnTo>
                    <a:pt x="236326" y="611463"/>
                  </a:lnTo>
                  <a:cubicBezTo>
                    <a:pt x="236126" y="612734"/>
                    <a:pt x="235991" y="614026"/>
                    <a:pt x="235991" y="615353"/>
                  </a:cubicBezTo>
                  <a:lnTo>
                    <a:pt x="235991" y="635465"/>
                  </a:lnTo>
                  <a:cubicBezTo>
                    <a:pt x="235991" y="649240"/>
                    <a:pt x="247199" y="660448"/>
                    <a:pt x="260975" y="660448"/>
                  </a:cubicBezTo>
                  <a:lnTo>
                    <a:pt x="278379" y="660448"/>
                  </a:lnTo>
                  <a:cubicBezTo>
                    <a:pt x="278179" y="661719"/>
                    <a:pt x="278044" y="663012"/>
                    <a:pt x="278044" y="664338"/>
                  </a:cubicBezTo>
                  <a:lnTo>
                    <a:pt x="278044" y="684451"/>
                  </a:lnTo>
                  <a:cubicBezTo>
                    <a:pt x="278044" y="698227"/>
                    <a:pt x="289252" y="709435"/>
                    <a:pt x="303027" y="709435"/>
                  </a:cubicBezTo>
                  <a:lnTo>
                    <a:pt x="658537" y="709435"/>
                  </a:lnTo>
                  <a:cubicBezTo>
                    <a:pt x="672313" y="709435"/>
                    <a:pt x="683521" y="698227"/>
                    <a:pt x="683521" y="684451"/>
                  </a:cubicBezTo>
                  <a:lnTo>
                    <a:pt x="683521" y="664338"/>
                  </a:lnTo>
                  <a:cubicBezTo>
                    <a:pt x="683521" y="650562"/>
                    <a:pt x="672313" y="639354"/>
                    <a:pt x="658537" y="639354"/>
                  </a:cubicBezTo>
                  <a:lnTo>
                    <a:pt x="641133" y="639354"/>
                  </a:lnTo>
                  <a:cubicBezTo>
                    <a:pt x="641333" y="638083"/>
                    <a:pt x="641468" y="636791"/>
                    <a:pt x="641468" y="635465"/>
                  </a:cubicBezTo>
                  <a:lnTo>
                    <a:pt x="641468" y="615353"/>
                  </a:lnTo>
                  <a:cubicBezTo>
                    <a:pt x="641468" y="601577"/>
                    <a:pt x="630260" y="590369"/>
                    <a:pt x="616485" y="590369"/>
                  </a:cubicBezTo>
                  <a:lnTo>
                    <a:pt x="606753" y="590369"/>
                  </a:lnTo>
                  <a:cubicBezTo>
                    <a:pt x="606953" y="589098"/>
                    <a:pt x="607088" y="587806"/>
                    <a:pt x="607088" y="586479"/>
                  </a:cubicBezTo>
                  <a:lnTo>
                    <a:pt x="607088" y="566366"/>
                  </a:lnTo>
                  <a:cubicBezTo>
                    <a:pt x="607088" y="565040"/>
                    <a:pt x="606955" y="563747"/>
                    <a:pt x="606753" y="562476"/>
                  </a:cubicBezTo>
                  <a:lnTo>
                    <a:pt x="679071" y="562476"/>
                  </a:lnTo>
                  <a:cubicBezTo>
                    <a:pt x="692847" y="562476"/>
                    <a:pt x="704055" y="551268"/>
                    <a:pt x="704055" y="537493"/>
                  </a:cubicBezTo>
                  <a:lnTo>
                    <a:pt x="704055" y="517379"/>
                  </a:lnTo>
                  <a:cubicBezTo>
                    <a:pt x="704055" y="503603"/>
                    <a:pt x="692847" y="492396"/>
                    <a:pt x="679071" y="492396"/>
                  </a:cubicBezTo>
                  <a:lnTo>
                    <a:pt x="591761" y="492396"/>
                  </a:lnTo>
                  <a:cubicBezTo>
                    <a:pt x="659432" y="458938"/>
                    <a:pt x="706084" y="389181"/>
                    <a:pt x="706084" y="308721"/>
                  </a:cubicBezTo>
                  <a:cubicBezTo>
                    <a:pt x="706084" y="242186"/>
                    <a:pt x="674178" y="182969"/>
                    <a:pt x="624870" y="145543"/>
                  </a:cubicBezTo>
                  <a:lnTo>
                    <a:pt x="651450" y="118963"/>
                  </a:lnTo>
                  <a:cubicBezTo>
                    <a:pt x="657031" y="131493"/>
                    <a:pt x="669595" y="140255"/>
                    <a:pt x="684173" y="140255"/>
                  </a:cubicBezTo>
                  <a:cubicBezTo>
                    <a:pt x="703920" y="140255"/>
                    <a:pt x="719985" y="124190"/>
                    <a:pt x="719985" y="104445"/>
                  </a:cubicBezTo>
                  <a:lnTo>
                    <a:pt x="719985" y="35812"/>
                  </a:lnTo>
                  <a:cubicBezTo>
                    <a:pt x="719985" y="16065"/>
                    <a:pt x="703920" y="0"/>
                    <a:pt x="684173" y="0"/>
                  </a:cubicBezTo>
                  <a:lnTo>
                    <a:pt x="615542" y="0"/>
                  </a:lnTo>
                  <a:cubicBezTo>
                    <a:pt x="595796" y="0"/>
                    <a:pt x="579731" y="16065"/>
                    <a:pt x="579731" y="35812"/>
                  </a:cubicBezTo>
                  <a:cubicBezTo>
                    <a:pt x="579731" y="50272"/>
                    <a:pt x="588351" y="62750"/>
                    <a:pt x="600719" y="68397"/>
                  </a:cubicBezTo>
                  <a:lnTo>
                    <a:pt x="557370" y="111749"/>
                  </a:lnTo>
                  <a:cubicBezTo>
                    <a:pt x="539549" y="106670"/>
                    <a:pt x="520744" y="103950"/>
                    <a:pt x="501316" y="103950"/>
                  </a:cubicBezTo>
                  <a:cubicBezTo>
                    <a:pt x="416637" y="103950"/>
                    <a:pt x="343797" y="155617"/>
                    <a:pt x="312667" y="229082"/>
                  </a:cubicBezTo>
                  <a:lnTo>
                    <a:pt x="214799" y="229082"/>
                  </a:lnTo>
                  <a:cubicBezTo>
                    <a:pt x="203972" y="215796"/>
                    <a:pt x="187491" y="207293"/>
                    <a:pt x="169057" y="207293"/>
                  </a:cubicBezTo>
                  <a:cubicBezTo>
                    <a:pt x="136526" y="207294"/>
                    <a:pt x="110062" y="233758"/>
                    <a:pt x="110062" y="266289"/>
                  </a:cubicBezTo>
                  <a:close/>
                  <a:moveTo>
                    <a:pt x="169057" y="304189"/>
                  </a:moveTo>
                  <a:cubicBezTo>
                    <a:pt x="148158" y="304189"/>
                    <a:pt x="131155" y="287187"/>
                    <a:pt x="131155" y="266288"/>
                  </a:cubicBezTo>
                  <a:cubicBezTo>
                    <a:pt x="131155" y="245388"/>
                    <a:pt x="148157" y="228386"/>
                    <a:pt x="169057" y="228386"/>
                  </a:cubicBezTo>
                  <a:cubicBezTo>
                    <a:pt x="189956" y="228386"/>
                    <a:pt x="206958" y="245389"/>
                    <a:pt x="206958" y="266288"/>
                  </a:cubicBezTo>
                  <a:cubicBezTo>
                    <a:pt x="206958" y="287186"/>
                    <a:pt x="189955" y="304189"/>
                    <a:pt x="169057" y="304189"/>
                  </a:cubicBezTo>
                  <a:close/>
                  <a:moveTo>
                    <a:pt x="226516" y="279609"/>
                  </a:moveTo>
                  <a:cubicBezTo>
                    <a:pt x="227509" y="275324"/>
                    <a:pt x="228052" y="270870"/>
                    <a:pt x="228052" y="266288"/>
                  </a:cubicBezTo>
                  <a:cubicBezTo>
                    <a:pt x="228052" y="260702"/>
                    <a:pt x="227254" y="255300"/>
                    <a:pt x="225797" y="250176"/>
                  </a:cubicBezTo>
                  <a:lnTo>
                    <a:pt x="305087" y="250176"/>
                  </a:lnTo>
                  <a:cubicBezTo>
                    <a:pt x="302236" y="259716"/>
                    <a:pt x="300063" y="269544"/>
                    <a:pt x="298624" y="279609"/>
                  </a:cubicBezTo>
                  <a:close/>
                  <a:moveTo>
                    <a:pt x="662427" y="664338"/>
                  </a:moveTo>
                  <a:lnTo>
                    <a:pt x="662427" y="684451"/>
                  </a:lnTo>
                  <a:cubicBezTo>
                    <a:pt x="662427" y="686596"/>
                    <a:pt x="660682" y="688341"/>
                    <a:pt x="658537" y="688341"/>
                  </a:cubicBezTo>
                  <a:lnTo>
                    <a:pt x="303029" y="688341"/>
                  </a:lnTo>
                  <a:cubicBezTo>
                    <a:pt x="300884" y="688341"/>
                    <a:pt x="299139" y="686596"/>
                    <a:pt x="299139" y="684451"/>
                  </a:cubicBezTo>
                  <a:lnTo>
                    <a:pt x="299139" y="664338"/>
                  </a:lnTo>
                  <a:cubicBezTo>
                    <a:pt x="299139" y="662193"/>
                    <a:pt x="300884" y="660448"/>
                    <a:pt x="303029" y="660448"/>
                  </a:cubicBezTo>
                  <a:lnTo>
                    <a:pt x="658539" y="660448"/>
                  </a:lnTo>
                  <a:cubicBezTo>
                    <a:pt x="660683" y="660448"/>
                    <a:pt x="662427" y="662192"/>
                    <a:pt x="662427" y="664338"/>
                  </a:cubicBezTo>
                  <a:close/>
                  <a:moveTo>
                    <a:pt x="522595" y="590368"/>
                  </a:moveTo>
                  <a:cubicBezTo>
                    <a:pt x="516770" y="590368"/>
                    <a:pt x="512048" y="595090"/>
                    <a:pt x="512048" y="600915"/>
                  </a:cubicBezTo>
                  <a:cubicBezTo>
                    <a:pt x="512048" y="606739"/>
                    <a:pt x="516770" y="611461"/>
                    <a:pt x="522595" y="611461"/>
                  </a:cubicBezTo>
                  <a:lnTo>
                    <a:pt x="616485" y="611461"/>
                  </a:lnTo>
                  <a:cubicBezTo>
                    <a:pt x="618629" y="611461"/>
                    <a:pt x="620374" y="613207"/>
                    <a:pt x="620374" y="615351"/>
                  </a:cubicBezTo>
                  <a:lnTo>
                    <a:pt x="620374" y="635463"/>
                  </a:lnTo>
                  <a:cubicBezTo>
                    <a:pt x="620374" y="637608"/>
                    <a:pt x="618629" y="639353"/>
                    <a:pt x="616485" y="639353"/>
                  </a:cubicBezTo>
                  <a:lnTo>
                    <a:pt x="303029" y="639353"/>
                  </a:lnTo>
                  <a:lnTo>
                    <a:pt x="260976" y="639353"/>
                  </a:lnTo>
                  <a:cubicBezTo>
                    <a:pt x="258832" y="639353"/>
                    <a:pt x="257087" y="637608"/>
                    <a:pt x="257087" y="635463"/>
                  </a:cubicBezTo>
                  <a:lnTo>
                    <a:pt x="257087" y="615351"/>
                  </a:lnTo>
                  <a:cubicBezTo>
                    <a:pt x="257087" y="613207"/>
                    <a:pt x="258832" y="611461"/>
                    <a:pt x="260976" y="611461"/>
                  </a:cubicBezTo>
                  <a:lnTo>
                    <a:pt x="473319" y="611461"/>
                  </a:lnTo>
                  <a:cubicBezTo>
                    <a:pt x="479143" y="611461"/>
                    <a:pt x="483865" y="606739"/>
                    <a:pt x="483865" y="600915"/>
                  </a:cubicBezTo>
                  <a:cubicBezTo>
                    <a:pt x="483865" y="595090"/>
                    <a:pt x="479143" y="590368"/>
                    <a:pt x="473319" y="590368"/>
                  </a:cubicBezTo>
                  <a:lnTo>
                    <a:pt x="260975" y="590368"/>
                  </a:lnTo>
                  <a:lnTo>
                    <a:pt x="226593" y="590368"/>
                  </a:lnTo>
                  <a:cubicBezTo>
                    <a:pt x="224449" y="590368"/>
                    <a:pt x="222704" y="588623"/>
                    <a:pt x="222704" y="586478"/>
                  </a:cubicBezTo>
                  <a:lnTo>
                    <a:pt x="222704" y="566366"/>
                  </a:lnTo>
                  <a:cubicBezTo>
                    <a:pt x="222704" y="564221"/>
                    <a:pt x="224449" y="562476"/>
                    <a:pt x="226593" y="562476"/>
                  </a:cubicBezTo>
                  <a:lnTo>
                    <a:pt x="582103" y="562476"/>
                  </a:lnTo>
                  <a:cubicBezTo>
                    <a:pt x="584248" y="562476"/>
                    <a:pt x="585994" y="564221"/>
                    <a:pt x="585994" y="566366"/>
                  </a:cubicBezTo>
                  <a:lnTo>
                    <a:pt x="585994" y="586478"/>
                  </a:lnTo>
                  <a:cubicBezTo>
                    <a:pt x="585994" y="588623"/>
                    <a:pt x="584249" y="590368"/>
                    <a:pt x="582103" y="590368"/>
                  </a:cubicBezTo>
                  <a:close/>
                  <a:moveTo>
                    <a:pt x="679071" y="513489"/>
                  </a:moveTo>
                  <a:cubicBezTo>
                    <a:pt x="681216" y="513489"/>
                    <a:pt x="682961" y="515235"/>
                    <a:pt x="682961" y="517379"/>
                  </a:cubicBezTo>
                  <a:lnTo>
                    <a:pt x="682961" y="537493"/>
                  </a:lnTo>
                  <a:cubicBezTo>
                    <a:pt x="682961" y="539637"/>
                    <a:pt x="681216" y="541382"/>
                    <a:pt x="679071" y="541382"/>
                  </a:cubicBezTo>
                  <a:lnTo>
                    <a:pt x="582103" y="541382"/>
                  </a:lnTo>
                  <a:cubicBezTo>
                    <a:pt x="582103" y="541382"/>
                    <a:pt x="582103" y="541382"/>
                    <a:pt x="582103" y="541382"/>
                  </a:cubicBezTo>
                  <a:lnTo>
                    <a:pt x="323563" y="541382"/>
                  </a:lnTo>
                  <a:cubicBezTo>
                    <a:pt x="321418" y="541382"/>
                    <a:pt x="319673" y="539637"/>
                    <a:pt x="319673" y="537493"/>
                  </a:cubicBezTo>
                  <a:lnTo>
                    <a:pt x="319673" y="517379"/>
                  </a:lnTo>
                  <a:cubicBezTo>
                    <a:pt x="319673" y="515235"/>
                    <a:pt x="321418" y="513489"/>
                    <a:pt x="323563" y="513489"/>
                  </a:cubicBezTo>
                  <a:close/>
                  <a:moveTo>
                    <a:pt x="684990" y="308721"/>
                  </a:moveTo>
                  <a:cubicBezTo>
                    <a:pt x="684990" y="410001"/>
                    <a:pt x="602594" y="492396"/>
                    <a:pt x="501314" y="492396"/>
                  </a:cubicBezTo>
                  <a:cubicBezTo>
                    <a:pt x="400035" y="492396"/>
                    <a:pt x="317638" y="409999"/>
                    <a:pt x="317638" y="308721"/>
                  </a:cubicBezTo>
                  <a:cubicBezTo>
                    <a:pt x="317638" y="207443"/>
                    <a:pt x="400036" y="125045"/>
                    <a:pt x="501314" y="125045"/>
                  </a:cubicBezTo>
                  <a:cubicBezTo>
                    <a:pt x="602592" y="125045"/>
                    <a:pt x="684990" y="207442"/>
                    <a:pt x="684990" y="308721"/>
                  </a:cubicBezTo>
                  <a:close/>
                  <a:moveTo>
                    <a:pt x="579482" y="119469"/>
                  </a:moveTo>
                  <a:lnTo>
                    <a:pt x="627325" y="71623"/>
                  </a:lnTo>
                  <a:lnTo>
                    <a:pt x="648363" y="71623"/>
                  </a:lnTo>
                  <a:lnTo>
                    <a:pt x="648363" y="92219"/>
                  </a:lnTo>
                  <a:lnTo>
                    <a:pt x="607119" y="133463"/>
                  </a:lnTo>
                  <a:cubicBezTo>
                    <a:pt x="598317" y="128130"/>
                    <a:pt x="589081" y="123449"/>
                    <a:pt x="579482" y="119469"/>
                  </a:cubicBezTo>
                  <a:close/>
                  <a:moveTo>
                    <a:pt x="698891" y="104444"/>
                  </a:moveTo>
                  <a:cubicBezTo>
                    <a:pt x="698891" y="112559"/>
                    <a:pt x="692289" y="119160"/>
                    <a:pt x="684173" y="119160"/>
                  </a:cubicBezTo>
                  <a:cubicBezTo>
                    <a:pt x="676058" y="119160"/>
                    <a:pt x="669457" y="112558"/>
                    <a:pt x="669457" y="104444"/>
                  </a:cubicBezTo>
                  <a:lnTo>
                    <a:pt x="669457" y="61076"/>
                  </a:lnTo>
                  <a:cubicBezTo>
                    <a:pt x="669457" y="55252"/>
                    <a:pt x="664735" y="50529"/>
                    <a:pt x="658910" y="50529"/>
                  </a:cubicBezTo>
                  <a:lnTo>
                    <a:pt x="615542" y="50529"/>
                  </a:lnTo>
                  <a:cubicBezTo>
                    <a:pt x="607427" y="50529"/>
                    <a:pt x="600825" y="43927"/>
                    <a:pt x="600825" y="35812"/>
                  </a:cubicBezTo>
                  <a:cubicBezTo>
                    <a:pt x="600825" y="27696"/>
                    <a:pt x="607427" y="21094"/>
                    <a:pt x="615542" y="21094"/>
                  </a:cubicBezTo>
                  <a:lnTo>
                    <a:pt x="684173" y="21094"/>
                  </a:lnTo>
                  <a:cubicBezTo>
                    <a:pt x="692289" y="21094"/>
                    <a:pt x="698891" y="27696"/>
                    <a:pt x="698891" y="3581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任意多边形: 形状 60">
              <a:extLst>
                <a:ext uri="{FF2B5EF4-FFF2-40B4-BE49-F238E27FC236}">
                  <a16:creationId xmlns:a16="http://schemas.microsoft.com/office/drawing/2014/main" id="{6FA137D5-4190-4950-84B2-83866CB5C43C}"/>
                </a:ext>
              </a:extLst>
            </p:cNvPr>
            <p:cNvSpPr/>
            <p:nvPr/>
          </p:nvSpPr>
          <p:spPr>
            <a:xfrm>
              <a:off x="6614437" y="5381892"/>
              <a:ext cx="325752" cy="323977"/>
            </a:xfrm>
            <a:custGeom>
              <a:avLst/>
              <a:gdLst>
                <a:gd name="connsiteX0" fmla="*/ 184593 w 325752"/>
                <a:gd name="connsiteY0" fmla="*/ 20973 h 323977"/>
                <a:gd name="connsiteX1" fmla="*/ 304658 w 325752"/>
                <a:gd name="connsiteY1" fmla="*/ 161103 h 323977"/>
                <a:gd name="connsiteX2" fmla="*/ 162876 w 325752"/>
                <a:gd name="connsiteY2" fmla="*/ 302886 h 323977"/>
                <a:gd name="connsiteX3" fmla="*/ 21094 w 325752"/>
                <a:gd name="connsiteY3" fmla="*/ 161103 h 323977"/>
                <a:gd name="connsiteX4" fmla="*/ 138701 w 325752"/>
                <a:gd name="connsiteY4" fmla="*/ 21381 h 323977"/>
                <a:gd name="connsiteX5" fmla="*/ 147312 w 325752"/>
                <a:gd name="connsiteY5" fmla="*/ 9202 h 323977"/>
                <a:gd name="connsiteX6" fmla="*/ 135132 w 325752"/>
                <a:gd name="connsiteY6" fmla="*/ 591 h 323977"/>
                <a:gd name="connsiteX7" fmla="*/ 38790 w 325752"/>
                <a:gd name="connsiteY7" fmla="*/ 55599 h 323977"/>
                <a:gd name="connsiteX8" fmla="*/ 0 w 325752"/>
                <a:gd name="connsiteY8" fmla="*/ 161102 h 323977"/>
                <a:gd name="connsiteX9" fmla="*/ 162876 w 325752"/>
                <a:gd name="connsiteY9" fmla="*/ 323978 h 323977"/>
                <a:gd name="connsiteX10" fmla="*/ 325752 w 325752"/>
                <a:gd name="connsiteY10" fmla="*/ 161102 h 323977"/>
                <a:gd name="connsiteX11" fmla="*/ 286072 w 325752"/>
                <a:gd name="connsiteY11" fmla="*/ 54556 h 323977"/>
                <a:gd name="connsiteX12" fmla="*/ 187795 w 325752"/>
                <a:gd name="connsiteY12" fmla="*/ 123 h 323977"/>
                <a:gd name="connsiteX13" fmla="*/ 175769 w 325752"/>
                <a:gd name="connsiteY13" fmla="*/ 8946 h 323977"/>
                <a:gd name="connsiteX14" fmla="*/ 184593 w 325752"/>
                <a:gd name="connsiteY14" fmla="*/ 20973 h 3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2" h="323977">
                  <a:moveTo>
                    <a:pt x="184593" y="20973"/>
                  </a:moveTo>
                  <a:cubicBezTo>
                    <a:pt x="253042" y="31488"/>
                    <a:pt x="304658" y="91730"/>
                    <a:pt x="304658" y="161103"/>
                  </a:cubicBezTo>
                  <a:cubicBezTo>
                    <a:pt x="304658" y="239282"/>
                    <a:pt x="241055" y="302886"/>
                    <a:pt x="162876" y="302886"/>
                  </a:cubicBezTo>
                  <a:cubicBezTo>
                    <a:pt x="84697" y="302886"/>
                    <a:pt x="21094" y="239282"/>
                    <a:pt x="21094" y="161103"/>
                  </a:cubicBezTo>
                  <a:cubicBezTo>
                    <a:pt x="21094" y="91844"/>
                    <a:pt x="70554" y="33083"/>
                    <a:pt x="138701" y="21381"/>
                  </a:cubicBezTo>
                  <a:cubicBezTo>
                    <a:pt x="144443" y="20395"/>
                    <a:pt x="148297" y="14942"/>
                    <a:pt x="147312" y="9202"/>
                  </a:cubicBezTo>
                  <a:cubicBezTo>
                    <a:pt x="146327" y="3460"/>
                    <a:pt x="140872" y="-390"/>
                    <a:pt x="135132" y="591"/>
                  </a:cubicBezTo>
                  <a:cubicBezTo>
                    <a:pt x="97730" y="7013"/>
                    <a:pt x="63515" y="26549"/>
                    <a:pt x="38790" y="55599"/>
                  </a:cubicBezTo>
                  <a:cubicBezTo>
                    <a:pt x="13776" y="84989"/>
                    <a:pt x="0" y="122457"/>
                    <a:pt x="0" y="161102"/>
                  </a:cubicBezTo>
                  <a:cubicBezTo>
                    <a:pt x="0" y="250912"/>
                    <a:pt x="73066" y="323978"/>
                    <a:pt x="162876" y="323978"/>
                  </a:cubicBezTo>
                  <a:cubicBezTo>
                    <a:pt x="252686" y="323978"/>
                    <a:pt x="325752" y="250912"/>
                    <a:pt x="325752" y="161102"/>
                  </a:cubicBezTo>
                  <a:cubicBezTo>
                    <a:pt x="325752" y="121956"/>
                    <a:pt x="311660" y="84118"/>
                    <a:pt x="286072" y="54556"/>
                  </a:cubicBezTo>
                  <a:cubicBezTo>
                    <a:pt x="260748" y="25299"/>
                    <a:pt x="225847" y="5969"/>
                    <a:pt x="187795" y="123"/>
                  </a:cubicBezTo>
                  <a:cubicBezTo>
                    <a:pt x="182042" y="-757"/>
                    <a:pt x="176655" y="3188"/>
                    <a:pt x="175769" y="8946"/>
                  </a:cubicBezTo>
                  <a:cubicBezTo>
                    <a:pt x="174885" y="14704"/>
                    <a:pt x="178836" y="20089"/>
                    <a:pt x="184593" y="2097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任意多边形: 形状 61">
              <a:extLst>
                <a:ext uri="{FF2B5EF4-FFF2-40B4-BE49-F238E27FC236}">
                  <a16:creationId xmlns:a16="http://schemas.microsoft.com/office/drawing/2014/main" id="{588E4DB6-A80F-457D-8C70-25E36A46D314}"/>
                </a:ext>
              </a:extLst>
            </p:cNvPr>
            <p:cNvSpPr/>
            <p:nvPr/>
          </p:nvSpPr>
          <p:spPr>
            <a:xfrm>
              <a:off x="6664555" y="5430235"/>
              <a:ext cx="225518" cy="225518"/>
            </a:xfrm>
            <a:custGeom>
              <a:avLst/>
              <a:gdLst>
                <a:gd name="connsiteX0" fmla="*/ 0 w 225518"/>
                <a:gd name="connsiteY0" fmla="*/ 112760 h 225518"/>
                <a:gd name="connsiteX1" fmla="*/ 112759 w 225518"/>
                <a:gd name="connsiteY1" fmla="*/ 225519 h 225518"/>
                <a:gd name="connsiteX2" fmla="*/ 225519 w 225518"/>
                <a:gd name="connsiteY2" fmla="*/ 112760 h 225518"/>
                <a:gd name="connsiteX3" fmla="*/ 112759 w 225518"/>
                <a:gd name="connsiteY3" fmla="*/ 0 h 225518"/>
                <a:gd name="connsiteX4" fmla="*/ 0 w 225518"/>
                <a:gd name="connsiteY4" fmla="*/ 112760 h 225518"/>
                <a:gd name="connsiteX5" fmla="*/ 112759 w 225518"/>
                <a:gd name="connsiteY5" fmla="*/ 21094 h 225518"/>
                <a:gd name="connsiteX6" fmla="*/ 204425 w 225518"/>
                <a:gd name="connsiteY6" fmla="*/ 112760 h 225518"/>
                <a:gd name="connsiteX7" fmla="*/ 112759 w 225518"/>
                <a:gd name="connsiteY7" fmla="*/ 204425 h 225518"/>
                <a:gd name="connsiteX8" fmla="*/ 21094 w 225518"/>
                <a:gd name="connsiteY8" fmla="*/ 112760 h 225518"/>
                <a:gd name="connsiteX9" fmla="*/ 112759 w 225518"/>
                <a:gd name="connsiteY9" fmla="*/ 21094 h 2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18" h="225518">
                  <a:moveTo>
                    <a:pt x="0" y="112760"/>
                  </a:moveTo>
                  <a:cubicBezTo>
                    <a:pt x="0" y="174936"/>
                    <a:pt x="50583" y="225519"/>
                    <a:pt x="112759" y="225519"/>
                  </a:cubicBezTo>
                  <a:cubicBezTo>
                    <a:pt x="174935" y="225519"/>
                    <a:pt x="225519" y="174936"/>
                    <a:pt x="225519" y="112760"/>
                  </a:cubicBezTo>
                  <a:cubicBezTo>
                    <a:pt x="225519" y="50584"/>
                    <a:pt x="174935" y="0"/>
                    <a:pt x="112759" y="0"/>
                  </a:cubicBezTo>
                  <a:cubicBezTo>
                    <a:pt x="50583" y="0"/>
                    <a:pt x="0" y="50584"/>
                    <a:pt x="0" y="112760"/>
                  </a:cubicBezTo>
                  <a:close/>
                  <a:moveTo>
                    <a:pt x="112759" y="21094"/>
                  </a:moveTo>
                  <a:cubicBezTo>
                    <a:pt x="163304" y="21094"/>
                    <a:pt x="204425" y="62215"/>
                    <a:pt x="204425" y="112760"/>
                  </a:cubicBezTo>
                  <a:cubicBezTo>
                    <a:pt x="204425" y="163304"/>
                    <a:pt x="163304" y="204425"/>
                    <a:pt x="112759" y="204425"/>
                  </a:cubicBezTo>
                  <a:cubicBezTo>
                    <a:pt x="62215" y="204425"/>
                    <a:pt x="21094" y="163304"/>
                    <a:pt x="21094" y="112760"/>
                  </a:cubicBezTo>
                  <a:cubicBezTo>
                    <a:pt x="21094" y="62215"/>
                    <a:pt x="62215" y="21094"/>
                    <a:pt x="11275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任意多边形: 形状 62">
              <a:extLst>
                <a:ext uri="{FF2B5EF4-FFF2-40B4-BE49-F238E27FC236}">
                  <a16:creationId xmlns:a16="http://schemas.microsoft.com/office/drawing/2014/main" id="{06D03FF1-6078-41C8-B1DE-4AE51C5DDCCB}"/>
                </a:ext>
              </a:extLst>
            </p:cNvPr>
            <p:cNvSpPr/>
            <p:nvPr/>
          </p:nvSpPr>
          <p:spPr>
            <a:xfrm>
              <a:off x="6733432" y="5468373"/>
              <a:ext cx="87765" cy="146473"/>
            </a:xfrm>
            <a:custGeom>
              <a:avLst/>
              <a:gdLst>
                <a:gd name="connsiteX0" fmla="*/ 33335 w 87765"/>
                <a:gd name="connsiteY0" fmla="*/ 129575 h 146473"/>
                <a:gd name="connsiteX1" fmla="*/ 33335 w 87765"/>
                <a:gd name="connsiteY1" fmla="*/ 135927 h 146473"/>
                <a:gd name="connsiteX2" fmla="*/ 43882 w 87765"/>
                <a:gd name="connsiteY2" fmla="*/ 146474 h 146473"/>
                <a:gd name="connsiteX3" fmla="*/ 54429 w 87765"/>
                <a:gd name="connsiteY3" fmla="*/ 135927 h 146473"/>
                <a:gd name="connsiteX4" fmla="*/ 54429 w 87765"/>
                <a:gd name="connsiteY4" fmla="*/ 129575 h 146473"/>
                <a:gd name="connsiteX5" fmla="*/ 87765 w 87765"/>
                <a:gd name="connsiteY5" fmla="*/ 94116 h 146473"/>
                <a:gd name="connsiteX6" fmla="*/ 47668 w 87765"/>
                <a:gd name="connsiteY6" fmla="*/ 57690 h 146473"/>
                <a:gd name="connsiteX7" fmla="*/ 27644 w 87765"/>
                <a:gd name="connsiteY7" fmla="*/ 47253 h 146473"/>
                <a:gd name="connsiteX8" fmla="*/ 43883 w 87765"/>
                <a:gd name="connsiteY8" fmla="*/ 36920 h 146473"/>
                <a:gd name="connsiteX9" fmla="*/ 60123 w 87765"/>
                <a:gd name="connsiteY9" fmla="*/ 47253 h 146473"/>
                <a:gd name="connsiteX10" fmla="*/ 70670 w 87765"/>
                <a:gd name="connsiteY10" fmla="*/ 57800 h 146473"/>
                <a:gd name="connsiteX11" fmla="*/ 81217 w 87765"/>
                <a:gd name="connsiteY11" fmla="*/ 47253 h 146473"/>
                <a:gd name="connsiteX12" fmla="*/ 54430 w 87765"/>
                <a:gd name="connsiteY12" fmla="*/ 17111 h 146473"/>
                <a:gd name="connsiteX13" fmla="*/ 54430 w 87765"/>
                <a:gd name="connsiteY13" fmla="*/ 10547 h 146473"/>
                <a:gd name="connsiteX14" fmla="*/ 43883 w 87765"/>
                <a:gd name="connsiteY14" fmla="*/ 0 h 146473"/>
                <a:gd name="connsiteX15" fmla="*/ 33337 w 87765"/>
                <a:gd name="connsiteY15" fmla="*/ 10547 h 146473"/>
                <a:gd name="connsiteX16" fmla="*/ 33337 w 87765"/>
                <a:gd name="connsiteY16" fmla="*/ 17111 h 146473"/>
                <a:gd name="connsiteX17" fmla="*/ 6550 w 87765"/>
                <a:gd name="connsiteY17" fmla="*/ 47253 h 146473"/>
                <a:gd name="connsiteX18" fmla="*/ 42327 w 87765"/>
                <a:gd name="connsiteY18" fmla="*/ 78098 h 146473"/>
                <a:gd name="connsiteX19" fmla="*/ 66672 w 87765"/>
                <a:gd name="connsiteY19" fmla="*/ 94118 h 146473"/>
                <a:gd name="connsiteX20" fmla="*/ 43882 w 87765"/>
                <a:gd name="connsiteY20" fmla="*/ 109555 h 146473"/>
                <a:gd name="connsiteX21" fmla="*/ 21094 w 87765"/>
                <a:gd name="connsiteY21" fmla="*/ 94118 h 146473"/>
                <a:gd name="connsiteX22" fmla="*/ 10547 w 87765"/>
                <a:gd name="connsiteY22" fmla="*/ 83571 h 146473"/>
                <a:gd name="connsiteX23" fmla="*/ 0 w 87765"/>
                <a:gd name="connsiteY23" fmla="*/ 94118 h 146473"/>
                <a:gd name="connsiteX24" fmla="*/ 33335 w 87765"/>
                <a:gd name="connsiteY24" fmla="*/ 129575 h 1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65" h="146473">
                  <a:moveTo>
                    <a:pt x="33335" y="129575"/>
                  </a:moveTo>
                  <a:lnTo>
                    <a:pt x="33335" y="135927"/>
                  </a:lnTo>
                  <a:cubicBezTo>
                    <a:pt x="33335" y="141751"/>
                    <a:pt x="38057" y="146474"/>
                    <a:pt x="43882" y="146474"/>
                  </a:cubicBezTo>
                  <a:cubicBezTo>
                    <a:pt x="49707" y="146474"/>
                    <a:pt x="54429" y="141751"/>
                    <a:pt x="54429" y="135927"/>
                  </a:cubicBezTo>
                  <a:lnTo>
                    <a:pt x="54429" y="129575"/>
                  </a:lnTo>
                  <a:cubicBezTo>
                    <a:pt x="73547" y="125633"/>
                    <a:pt x="87765" y="111233"/>
                    <a:pt x="87765" y="94116"/>
                  </a:cubicBezTo>
                  <a:cubicBezTo>
                    <a:pt x="87765" y="68185"/>
                    <a:pt x="63634" y="61869"/>
                    <a:pt x="47668" y="57690"/>
                  </a:cubicBezTo>
                  <a:cubicBezTo>
                    <a:pt x="32891" y="53823"/>
                    <a:pt x="27644" y="51664"/>
                    <a:pt x="27644" y="47253"/>
                  </a:cubicBezTo>
                  <a:cubicBezTo>
                    <a:pt x="27644" y="42366"/>
                    <a:pt x="34314" y="36920"/>
                    <a:pt x="43883" y="36920"/>
                  </a:cubicBezTo>
                  <a:cubicBezTo>
                    <a:pt x="53453" y="36920"/>
                    <a:pt x="60123" y="42366"/>
                    <a:pt x="60123" y="47253"/>
                  </a:cubicBezTo>
                  <a:cubicBezTo>
                    <a:pt x="60123" y="53078"/>
                    <a:pt x="64845" y="57800"/>
                    <a:pt x="70670" y="57800"/>
                  </a:cubicBezTo>
                  <a:cubicBezTo>
                    <a:pt x="76494" y="57800"/>
                    <a:pt x="81217" y="53078"/>
                    <a:pt x="81217" y="47253"/>
                  </a:cubicBezTo>
                  <a:cubicBezTo>
                    <a:pt x="81217" y="33008"/>
                    <a:pt x="69895" y="20953"/>
                    <a:pt x="54430" y="17111"/>
                  </a:cubicBezTo>
                  <a:lnTo>
                    <a:pt x="54430" y="10547"/>
                  </a:lnTo>
                  <a:cubicBezTo>
                    <a:pt x="54430" y="4722"/>
                    <a:pt x="49708" y="0"/>
                    <a:pt x="43883" y="0"/>
                  </a:cubicBezTo>
                  <a:cubicBezTo>
                    <a:pt x="38059" y="0"/>
                    <a:pt x="33337" y="4722"/>
                    <a:pt x="33337" y="10547"/>
                  </a:cubicBezTo>
                  <a:lnTo>
                    <a:pt x="33337" y="17111"/>
                  </a:lnTo>
                  <a:cubicBezTo>
                    <a:pt x="17872" y="20953"/>
                    <a:pt x="6550" y="33006"/>
                    <a:pt x="6550" y="47253"/>
                  </a:cubicBezTo>
                  <a:cubicBezTo>
                    <a:pt x="6550" y="68733"/>
                    <a:pt x="27229" y="74146"/>
                    <a:pt x="42327" y="78098"/>
                  </a:cubicBezTo>
                  <a:cubicBezTo>
                    <a:pt x="60592" y="82877"/>
                    <a:pt x="66672" y="85863"/>
                    <a:pt x="66672" y="94118"/>
                  </a:cubicBezTo>
                  <a:cubicBezTo>
                    <a:pt x="66672" y="102486"/>
                    <a:pt x="56236" y="109555"/>
                    <a:pt x="43882" y="109555"/>
                  </a:cubicBezTo>
                  <a:cubicBezTo>
                    <a:pt x="31528" y="109555"/>
                    <a:pt x="21094" y="102486"/>
                    <a:pt x="21094" y="94118"/>
                  </a:cubicBezTo>
                  <a:cubicBezTo>
                    <a:pt x="21094" y="88293"/>
                    <a:pt x="16372" y="83571"/>
                    <a:pt x="10547" y="83571"/>
                  </a:cubicBezTo>
                  <a:cubicBezTo>
                    <a:pt x="4722" y="83571"/>
                    <a:pt x="0" y="88293"/>
                    <a:pt x="0" y="94118"/>
                  </a:cubicBezTo>
                  <a:cubicBezTo>
                    <a:pt x="0" y="111233"/>
                    <a:pt x="14217" y="125632"/>
                    <a:pt x="33335" y="12957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任意多边形: 形状 63">
              <a:extLst>
                <a:ext uri="{FF2B5EF4-FFF2-40B4-BE49-F238E27FC236}">
                  <a16:creationId xmlns:a16="http://schemas.microsoft.com/office/drawing/2014/main" id="{246EA6E0-A548-4046-89DF-88DF5303B2AD}"/>
                </a:ext>
              </a:extLst>
            </p:cNvPr>
            <p:cNvSpPr/>
            <p:nvPr/>
          </p:nvSpPr>
          <p:spPr>
            <a:xfrm>
              <a:off x="6468092" y="5575314"/>
              <a:ext cx="50824" cy="50824"/>
            </a:xfrm>
            <a:custGeom>
              <a:avLst/>
              <a:gdLst>
                <a:gd name="connsiteX0" fmla="*/ 14865 w 50824"/>
                <a:gd name="connsiteY0" fmla="*/ 35959 h 50824"/>
                <a:gd name="connsiteX1" fmla="*/ 14865 w 50824"/>
                <a:gd name="connsiteY1" fmla="*/ 40278 h 50824"/>
                <a:gd name="connsiteX2" fmla="*/ 25412 w 50824"/>
                <a:gd name="connsiteY2" fmla="*/ 50825 h 50824"/>
                <a:gd name="connsiteX3" fmla="*/ 35959 w 50824"/>
                <a:gd name="connsiteY3" fmla="*/ 40278 h 50824"/>
                <a:gd name="connsiteX4" fmla="*/ 35959 w 50824"/>
                <a:gd name="connsiteY4" fmla="*/ 35959 h 50824"/>
                <a:gd name="connsiteX5" fmla="*/ 40278 w 50824"/>
                <a:gd name="connsiteY5" fmla="*/ 35959 h 50824"/>
                <a:gd name="connsiteX6" fmla="*/ 50825 w 50824"/>
                <a:gd name="connsiteY6" fmla="*/ 25412 h 50824"/>
                <a:gd name="connsiteX7" fmla="*/ 40278 w 50824"/>
                <a:gd name="connsiteY7" fmla="*/ 14865 h 50824"/>
                <a:gd name="connsiteX8" fmla="*/ 35959 w 50824"/>
                <a:gd name="connsiteY8" fmla="*/ 14865 h 50824"/>
                <a:gd name="connsiteX9" fmla="*/ 35959 w 50824"/>
                <a:gd name="connsiteY9" fmla="*/ 10547 h 50824"/>
                <a:gd name="connsiteX10" fmla="*/ 25412 w 50824"/>
                <a:gd name="connsiteY10" fmla="*/ 0 h 50824"/>
                <a:gd name="connsiteX11" fmla="*/ 14865 w 50824"/>
                <a:gd name="connsiteY11" fmla="*/ 10547 h 50824"/>
                <a:gd name="connsiteX12" fmla="*/ 14865 w 50824"/>
                <a:gd name="connsiteY12" fmla="*/ 14865 h 50824"/>
                <a:gd name="connsiteX13" fmla="*/ 10547 w 50824"/>
                <a:gd name="connsiteY13" fmla="*/ 14865 h 50824"/>
                <a:gd name="connsiteX14" fmla="*/ 0 w 50824"/>
                <a:gd name="connsiteY14" fmla="*/ 25412 h 50824"/>
                <a:gd name="connsiteX15" fmla="*/ 10547 w 50824"/>
                <a:gd name="connsiteY15" fmla="*/ 35959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24" h="50824">
                  <a:moveTo>
                    <a:pt x="14865" y="35959"/>
                  </a:moveTo>
                  <a:lnTo>
                    <a:pt x="14865" y="40278"/>
                  </a:lnTo>
                  <a:cubicBezTo>
                    <a:pt x="14865" y="46102"/>
                    <a:pt x="19588" y="50825"/>
                    <a:pt x="25412" y="50825"/>
                  </a:cubicBezTo>
                  <a:cubicBezTo>
                    <a:pt x="31237" y="50825"/>
                    <a:pt x="35959" y="46102"/>
                    <a:pt x="35959" y="40278"/>
                  </a:cubicBezTo>
                  <a:lnTo>
                    <a:pt x="35959" y="35959"/>
                  </a:lnTo>
                  <a:lnTo>
                    <a:pt x="40278" y="35959"/>
                  </a:lnTo>
                  <a:cubicBezTo>
                    <a:pt x="46102" y="35959"/>
                    <a:pt x="50825" y="31237"/>
                    <a:pt x="50825" y="25412"/>
                  </a:cubicBezTo>
                  <a:cubicBezTo>
                    <a:pt x="50825" y="19588"/>
                    <a:pt x="46102" y="14865"/>
                    <a:pt x="40278" y="14865"/>
                  </a:cubicBezTo>
                  <a:lnTo>
                    <a:pt x="35959" y="14865"/>
                  </a:lnTo>
                  <a:lnTo>
                    <a:pt x="35959" y="10547"/>
                  </a:lnTo>
                  <a:cubicBezTo>
                    <a:pt x="35959" y="4722"/>
                    <a:pt x="31237" y="0"/>
                    <a:pt x="25412" y="0"/>
                  </a:cubicBezTo>
                  <a:cubicBezTo>
                    <a:pt x="19588" y="0"/>
                    <a:pt x="14865" y="4722"/>
                    <a:pt x="14865" y="10547"/>
                  </a:cubicBezTo>
                  <a:lnTo>
                    <a:pt x="14865" y="14865"/>
                  </a:lnTo>
                  <a:lnTo>
                    <a:pt x="10547" y="14865"/>
                  </a:lnTo>
                  <a:cubicBezTo>
                    <a:pt x="4722" y="14865"/>
                    <a:pt x="0" y="19588"/>
                    <a:pt x="0" y="25412"/>
                  </a:cubicBezTo>
                  <a:cubicBezTo>
                    <a:pt x="0" y="31237"/>
                    <a:pt x="4722" y="35959"/>
                    <a:pt x="10547" y="359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任意多边形: 形状 64">
              <a:extLst>
                <a:ext uri="{FF2B5EF4-FFF2-40B4-BE49-F238E27FC236}">
                  <a16:creationId xmlns:a16="http://schemas.microsoft.com/office/drawing/2014/main" id="{D6D2A923-61A7-4FFC-9591-601334C48D37}"/>
                </a:ext>
              </a:extLst>
            </p:cNvPr>
            <p:cNvSpPr/>
            <p:nvPr/>
          </p:nvSpPr>
          <p:spPr>
            <a:xfrm>
              <a:off x="6544848" y="5350387"/>
              <a:ext cx="50824" cy="50824"/>
            </a:xfrm>
            <a:custGeom>
              <a:avLst/>
              <a:gdLst>
                <a:gd name="connsiteX0" fmla="*/ 10547 w 50824"/>
                <a:gd name="connsiteY0" fmla="*/ 35959 h 50824"/>
                <a:gd name="connsiteX1" fmla="*/ 14865 w 50824"/>
                <a:gd name="connsiteY1" fmla="*/ 35959 h 50824"/>
                <a:gd name="connsiteX2" fmla="*/ 14865 w 50824"/>
                <a:gd name="connsiteY2" fmla="*/ 40278 h 50824"/>
                <a:gd name="connsiteX3" fmla="*/ 25412 w 50824"/>
                <a:gd name="connsiteY3" fmla="*/ 50825 h 50824"/>
                <a:gd name="connsiteX4" fmla="*/ 35959 w 50824"/>
                <a:gd name="connsiteY4" fmla="*/ 40278 h 50824"/>
                <a:gd name="connsiteX5" fmla="*/ 35959 w 50824"/>
                <a:gd name="connsiteY5" fmla="*/ 35959 h 50824"/>
                <a:gd name="connsiteX6" fmla="*/ 40278 w 50824"/>
                <a:gd name="connsiteY6" fmla="*/ 35959 h 50824"/>
                <a:gd name="connsiteX7" fmla="*/ 50825 w 50824"/>
                <a:gd name="connsiteY7" fmla="*/ 25412 h 50824"/>
                <a:gd name="connsiteX8" fmla="*/ 40278 w 50824"/>
                <a:gd name="connsiteY8" fmla="*/ 14865 h 50824"/>
                <a:gd name="connsiteX9" fmla="*/ 35959 w 50824"/>
                <a:gd name="connsiteY9" fmla="*/ 14865 h 50824"/>
                <a:gd name="connsiteX10" fmla="*/ 35959 w 50824"/>
                <a:gd name="connsiteY10" fmla="*/ 10547 h 50824"/>
                <a:gd name="connsiteX11" fmla="*/ 25412 w 50824"/>
                <a:gd name="connsiteY11" fmla="*/ 0 h 50824"/>
                <a:gd name="connsiteX12" fmla="*/ 14865 w 50824"/>
                <a:gd name="connsiteY12" fmla="*/ 10547 h 50824"/>
                <a:gd name="connsiteX13" fmla="*/ 14865 w 50824"/>
                <a:gd name="connsiteY13" fmla="*/ 14865 h 50824"/>
                <a:gd name="connsiteX14" fmla="*/ 10547 w 50824"/>
                <a:gd name="connsiteY14" fmla="*/ 14865 h 50824"/>
                <a:gd name="connsiteX15" fmla="*/ 0 w 50824"/>
                <a:gd name="connsiteY15" fmla="*/ 25412 h 50824"/>
                <a:gd name="connsiteX16" fmla="*/ 10547 w 50824"/>
                <a:gd name="connsiteY16" fmla="*/ 35959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24" h="50824">
                  <a:moveTo>
                    <a:pt x="10547" y="35959"/>
                  </a:moveTo>
                  <a:lnTo>
                    <a:pt x="14865" y="35959"/>
                  </a:lnTo>
                  <a:lnTo>
                    <a:pt x="14865" y="40278"/>
                  </a:lnTo>
                  <a:cubicBezTo>
                    <a:pt x="14865" y="46102"/>
                    <a:pt x="19588" y="50825"/>
                    <a:pt x="25412" y="50825"/>
                  </a:cubicBezTo>
                  <a:cubicBezTo>
                    <a:pt x="31237" y="50825"/>
                    <a:pt x="35959" y="46102"/>
                    <a:pt x="35959" y="40278"/>
                  </a:cubicBezTo>
                  <a:lnTo>
                    <a:pt x="35959" y="35959"/>
                  </a:lnTo>
                  <a:lnTo>
                    <a:pt x="40278" y="35959"/>
                  </a:lnTo>
                  <a:cubicBezTo>
                    <a:pt x="46102" y="35959"/>
                    <a:pt x="50825" y="31237"/>
                    <a:pt x="50825" y="25412"/>
                  </a:cubicBezTo>
                  <a:cubicBezTo>
                    <a:pt x="50825" y="19588"/>
                    <a:pt x="46102" y="14865"/>
                    <a:pt x="40278" y="14865"/>
                  </a:cubicBezTo>
                  <a:lnTo>
                    <a:pt x="35959" y="14865"/>
                  </a:lnTo>
                  <a:lnTo>
                    <a:pt x="35959" y="10547"/>
                  </a:lnTo>
                  <a:cubicBezTo>
                    <a:pt x="35959" y="4722"/>
                    <a:pt x="31237" y="0"/>
                    <a:pt x="25412" y="0"/>
                  </a:cubicBezTo>
                  <a:cubicBezTo>
                    <a:pt x="19588" y="0"/>
                    <a:pt x="14865" y="4722"/>
                    <a:pt x="14865" y="10547"/>
                  </a:cubicBezTo>
                  <a:lnTo>
                    <a:pt x="14865" y="14865"/>
                  </a:lnTo>
                  <a:lnTo>
                    <a:pt x="10547" y="14865"/>
                  </a:lnTo>
                  <a:cubicBezTo>
                    <a:pt x="4722" y="14865"/>
                    <a:pt x="0" y="19588"/>
                    <a:pt x="0" y="25412"/>
                  </a:cubicBezTo>
                  <a:cubicBezTo>
                    <a:pt x="0" y="31237"/>
                    <a:pt x="4722" y="35959"/>
                    <a:pt x="10547" y="359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6" name="图形 48">
            <a:extLst>
              <a:ext uri="{FF2B5EF4-FFF2-40B4-BE49-F238E27FC236}">
                <a16:creationId xmlns:a16="http://schemas.microsoft.com/office/drawing/2014/main" id="{8E714E6A-9E7D-4258-81CB-F19140553E98}"/>
              </a:ext>
            </a:extLst>
          </p:cNvPr>
          <p:cNvGrpSpPr/>
          <p:nvPr/>
        </p:nvGrpSpPr>
        <p:grpSpPr>
          <a:xfrm>
            <a:off x="4181702" y="2777657"/>
            <a:ext cx="462588" cy="438878"/>
            <a:chOff x="8436000" y="5247454"/>
            <a:chExt cx="720000" cy="683097"/>
          </a:xfrm>
          <a:gradFill>
            <a:gsLst>
              <a:gs pos="0">
                <a:schemeClr val="accent1"/>
              </a:gs>
              <a:gs pos="100000">
                <a:schemeClr val="accent2"/>
              </a:gs>
            </a:gsLst>
            <a:lin ang="2700000" scaled="1"/>
          </a:gradFill>
        </p:grpSpPr>
        <p:sp>
          <p:nvSpPr>
            <p:cNvPr id="67" name="任意多边形: 形状 66">
              <a:extLst>
                <a:ext uri="{FF2B5EF4-FFF2-40B4-BE49-F238E27FC236}">
                  <a16:creationId xmlns:a16="http://schemas.microsoft.com/office/drawing/2014/main" id="{A4C99D9C-EB30-45D2-9034-3982455E3799}"/>
                </a:ext>
              </a:extLst>
            </p:cNvPr>
            <p:cNvSpPr/>
            <p:nvPr/>
          </p:nvSpPr>
          <p:spPr>
            <a:xfrm>
              <a:off x="8436019" y="5247454"/>
              <a:ext cx="719980" cy="422084"/>
            </a:xfrm>
            <a:custGeom>
              <a:avLst/>
              <a:gdLst>
                <a:gd name="connsiteX0" fmla="*/ 110057 w 719980"/>
                <a:gd name="connsiteY0" fmla="*/ 266288 h 422084"/>
                <a:gd name="connsiteX1" fmla="*/ 11163 w 719980"/>
                <a:gd name="connsiteY1" fmla="*/ 360273 h 422084"/>
                <a:gd name="connsiteX2" fmla="*/ 9786 w 719980"/>
                <a:gd name="connsiteY2" fmla="*/ 410898 h 422084"/>
                <a:gd name="connsiteX3" fmla="*/ 35799 w 719980"/>
                <a:gd name="connsiteY3" fmla="*/ 422085 h 422084"/>
                <a:gd name="connsiteX4" fmla="*/ 60417 w 719980"/>
                <a:gd name="connsiteY4" fmla="*/ 412277 h 422084"/>
                <a:gd name="connsiteX5" fmla="*/ 154275 w 719980"/>
                <a:gd name="connsiteY5" fmla="*/ 323408 h 422084"/>
                <a:gd name="connsiteX6" fmla="*/ 169052 w 719980"/>
                <a:gd name="connsiteY6" fmla="*/ 325283 h 422084"/>
                <a:gd name="connsiteX7" fmla="*/ 216928 w 719980"/>
                <a:gd name="connsiteY7" fmla="*/ 300697 h 422084"/>
                <a:gd name="connsiteX8" fmla="*/ 414416 w 719980"/>
                <a:gd name="connsiteY8" fmla="*/ 300697 h 422084"/>
                <a:gd name="connsiteX9" fmla="*/ 456356 w 719980"/>
                <a:gd name="connsiteY9" fmla="*/ 318251 h 422084"/>
                <a:gd name="connsiteX10" fmla="*/ 515350 w 719980"/>
                <a:gd name="connsiteY10" fmla="*/ 259256 h 422084"/>
                <a:gd name="connsiteX11" fmla="*/ 515195 w 719980"/>
                <a:gd name="connsiteY11" fmla="*/ 255206 h 422084"/>
                <a:gd name="connsiteX12" fmla="*/ 576547 w 719980"/>
                <a:gd name="connsiteY12" fmla="*/ 193854 h 422084"/>
                <a:gd name="connsiteX13" fmla="*/ 576547 w 719980"/>
                <a:gd name="connsiteY13" fmla="*/ 178940 h 422084"/>
                <a:gd name="connsiteX14" fmla="*/ 561631 w 719980"/>
                <a:gd name="connsiteY14" fmla="*/ 178940 h 422084"/>
                <a:gd name="connsiteX15" fmla="*/ 508622 w 719980"/>
                <a:gd name="connsiteY15" fmla="*/ 231948 h 422084"/>
                <a:gd name="connsiteX16" fmla="*/ 488880 w 719980"/>
                <a:gd name="connsiteY16" fmla="*/ 210071 h 422084"/>
                <a:gd name="connsiteX17" fmla="*/ 627327 w 719980"/>
                <a:gd name="connsiteY17" fmla="*/ 71623 h 422084"/>
                <a:gd name="connsiteX18" fmla="*/ 648357 w 719980"/>
                <a:gd name="connsiteY18" fmla="*/ 71623 h 422084"/>
                <a:gd name="connsiteX19" fmla="*/ 648357 w 719980"/>
                <a:gd name="connsiteY19" fmla="*/ 92215 h 422084"/>
                <a:gd name="connsiteX20" fmla="*/ 596478 w 719980"/>
                <a:gd name="connsiteY20" fmla="*/ 144108 h 422084"/>
                <a:gd name="connsiteX21" fmla="*/ 596479 w 719980"/>
                <a:gd name="connsiteY21" fmla="*/ 159024 h 422084"/>
                <a:gd name="connsiteX22" fmla="*/ 603936 w 719980"/>
                <a:gd name="connsiteY22" fmla="*/ 162113 h 422084"/>
                <a:gd name="connsiteX23" fmla="*/ 611395 w 719980"/>
                <a:gd name="connsiteY23" fmla="*/ 159023 h 422084"/>
                <a:gd name="connsiteX24" fmla="*/ 651444 w 719980"/>
                <a:gd name="connsiteY24" fmla="*/ 118963 h 422084"/>
                <a:gd name="connsiteX25" fmla="*/ 684169 w 719980"/>
                <a:gd name="connsiteY25" fmla="*/ 140255 h 422084"/>
                <a:gd name="connsiteX26" fmla="*/ 719980 w 719980"/>
                <a:gd name="connsiteY26" fmla="*/ 104445 h 422084"/>
                <a:gd name="connsiteX27" fmla="*/ 719980 w 719980"/>
                <a:gd name="connsiteY27" fmla="*/ 35812 h 422084"/>
                <a:gd name="connsiteX28" fmla="*/ 684169 w 719980"/>
                <a:gd name="connsiteY28" fmla="*/ 0 h 422084"/>
                <a:gd name="connsiteX29" fmla="*/ 615537 w 719980"/>
                <a:gd name="connsiteY29" fmla="*/ 0 h 422084"/>
                <a:gd name="connsiteX30" fmla="*/ 579726 w 719980"/>
                <a:gd name="connsiteY30" fmla="*/ 35812 h 422084"/>
                <a:gd name="connsiteX31" fmla="*/ 600718 w 719980"/>
                <a:gd name="connsiteY31" fmla="*/ 68400 h 422084"/>
                <a:gd name="connsiteX32" fmla="*/ 467743 w 719980"/>
                <a:gd name="connsiteY32" fmla="*/ 201375 h 422084"/>
                <a:gd name="connsiteX33" fmla="*/ 456355 w 719980"/>
                <a:gd name="connsiteY33" fmla="*/ 200261 h 422084"/>
                <a:gd name="connsiteX34" fmla="*/ 405689 w 719980"/>
                <a:gd name="connsiteY34" fmla="*/ 229077 h 422084"/>
                <a:gd name="connsiteX35" fmla="*/ 214789 w 719980"/>
                <a:gd name="connsiteY35" fmla="*/ 229077 h 422084"/>
                <a:gd name="connsiteX36" fmla="*/ 169052 w 719980"/>
                <a:gd name="connsiteY36" fmla="*/ 207293 h 422084"/>
                <a:gd name="connsiteX37" fmla="*/ 110057 w 719980"/>
                <a:gd name="connsiteY37" fmla="*/ 266288 h 422084"/>
                <a:gd name="connsiteX38" fmla="*/ 45918 w 719980"/>
                <a:gd name="connsiteY38" fmla="*/ 396955 h 422084"/>
                <a:gd name="connsiteX39" fmla="*/ 35797 w 719980"/>
                <a:gd name="connsiteY39" fmla="*/ 400991 h 422084"/>
                <a:gd name="connsiteX40" fmla="*/ 25107 w 719980"/>
                <a:gd name="connsiteY40" fmla="*/ 396401 h 422084"/>
                <a:gd name="connsiteX41" fmla="*/ 25665 w 719980"/>
                <a:gd name="connsiteY41" fmla="*/ 375588 h 422084"/>
                <a:gd name="connsiteX42" fmla="*/ 115356 w 719980"/>
                <a:gd name="connsiteY42" fmla="*/ 290679 h 422084"/>
                <a:gd name="connsiteX43" fmla="*/ 133909 w 719980"/>
                <a:gd name="connsiteY43" fmla="*/ 313642 h 422084"/>
                <a:gd name="connsiteX44" fmla="*/ 169052 w 719980"/>
                <a:gd name="connsiteY44" fmla="*/ 304189 h 422084"/>
                <a:gd name="connsiteX45" fmla="*/ 131151 w 719980"/>
                <a:gd name="connsiteY45" fmla="*/ 266288 h 422084"/>
                <a:gd name="connsiteX46" fmla="*/ 169052 w 719980"/>
                <a:gd name="connsiteY46" fmla="*/ 228386 h 422084"/>
                <a:gd name="connsiteX47" fmla="*/ 206953 w 719980"/>
                <a:gd name="connsiteY47" fmla="*/ 266288 h 422084"/>
                <a:gd name="connsiteX48" fmla="*/ 169052 w 719980"/>
                <a:gd name="connsiteY48" fmla="*/ 304189 h 422084"/>
                <a:gd name="connsiteX49" fmla="*/ 226513 w 719980"/>
                <a:gd name="connsiteY49" fmla="*/ 279603 h 422084"/>
                <a:gd name="connsiteX50" fmla="*/ 228047 w 719980"/>
                <a:gd name="connsiteY50" fmla="*/ 266288 h 422084"/>
                <a:gd name="connsiteX51" fmla="*/ 225790 w 719980"/>
                <a:gd name="connsiteY51" fmla="*/ 250170 h 422084"/>
                <a:gd name="connsiteX52" fmla="*/ 398063 w 719980"/>
                <a:gd name="connsiteY52" fmla="*/ 250170 h 422084"/>
                <a:gd name="connsiteX53" fmla="*/ 397361 w 719980"/>
                <a:gd name="connsiteY53" fmla="*/ 259256 h 422084"/>
                <a:gd name="connsiteX54" fmla="*/ 400979 w 719980"/>
                <a:gd name="connsiteY54" fmla="*/ 279603 h 422084"/>
                <a:gd name="connsiteX55" fmla="*/ 456356 w 719980"/>
                <a:gd name="connsiteY55" fmla="*/ 297158 h 422084"/>
                <a:gd name="connsiteX56" fmla="*/ 418455 w 719980"/>
                <a:gd name="connsiteY56" fmla="*/ 259256 h 422084"/>
                <a:gd name="connsiteX57" fmla="*/ 456356 w 719980"/>
                <a:gd name="connsiteY57" fmla="*/ 221355 h 422084"/>
                <a:gd name="connsiteX58" fmla="*/ 494256 w 719980"/>
                <a:gd name="connsiteY58" fmla="*/ 259256 h 422084"/>
                <a:gd name="connsiteX59" fmla="*/ 456356 w 719980"/>
                <a:gd name="connsiteY59" fmla="*/ 297158 h 422084"/>
                <a:gd name="connsiteX60" fmla="*/ 698886 w 719980"/>
                <a:gd name="connsiteY60" fmla="*/ 104442 h 422084"/>
                <a:gd name="connsiteX61" fmla="*/ 684169 w 719980"/>
                <a:gd name="connsiteY61" fmla="*/ 119159 h 422084"/>
                <a:gd name="connsiteX62" fmla="*/ 669451 w 719980"/>
                <a:gd name="connsiteY62" fmla="*/ 104442 h 422084"/>
                <a:gd name="connsiteX63" fmla="*/ 669451 w 719980"/>
                <a:gd name="connsiteY63" fmla="*/ 61075 h 422084"/>
                <a:gd name="connsiteX64" fmla="*/ 658904 w 719980"/>
                <a:gd name="connsiteY64" fmla="*/ 50528 h 422084"/>
                <a:gd name="connsiteX65" fmla="*/ 615537 w 719980"/>
                <a:gd name="connsiteY65" fmla="*/ 50528 h 422084"/>
                <a:gd name="connsiteX66" fmla="*/ 600820 w 719980"/>
                <a:gd name="connsiteY66" fmla="*/ 35810 h 422084"/>
                <a:gd name="connsiteX67" fmla="*/ 615537 w 719980"/>
                <a:gd name="connsiteY67" fmla="*/ 21092 h 422084"/>
                <a:gd name="connsiteX68" fmla="*/ 684169 w 719980"/>
                <a:gd name="connsiteY68" fmla="*/ 21092 h 422084"/>
                <a:gd name="connsiteX69" fmla="*/ 698886 w 719980"/>
                <a:gd name="connsiteY69" fmla="*/ 35810 h 4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19980" h="422084">
                  <a:moveTo>
                    <a:pt x="110057" y="266288"/>
                  </a:moveTo>
                  <a:lnTo>
                    <a:pt x="11163" y="360273"/>
                  </a:lnTo>
                  <a:cubicBezTo>
                    <a:pt x="-3164" y="373845"/>
                    <a:pt x="-3783" y="396554"/>
                    <a:pt x="9786" y="410898"/>
                  </a:cubicBezTo>
                  <a:cubicBezTo>
                    <a:pt x="16515" y="418006"/>
                    <a:pt x="25996" y="422085"/>
                    <a:pt x="35799" y="422085"/>
                  </a:cubicBezTo>
                  <a:cubicBezTo>
                    <a:pt x="44984" y="422085"/>
                    <a:pt x="53726" y="418604"/>
                    <a:pt x="60417" y="412277"/>
                  </a:cubicBezTo>
                  <a:lnTo>
                    <a:pt x="154275" y="323408"/>
                  </a:lnTo>
                  <a:cubicBezTo>
                    <a:pt x="158999" y="324631"/>
                    <a:pt x="163950" y="325283"/>
                    <a:pt x="169052" y="325283"/>
                  </a:cubicBezTo>
                  <a:cubicBezTo>
                    <a:pt x="188747" y="325283"/>
                    <a:pt x="206207" y="315572"/>
                    <a:pt x="216928" y="300697"/>
                  </a:cubicBezTo>
                  <a:lnTo>
                    <a:pt x="414416" y="300697"/>
                  </a:lnTo>
                  <a:cubicBezTo>
                    <a:pt x="425118" y="311527"/>
                    <a:pt x="439965" y="318251"/>
                    <a:pt x="456356" y="318251"/>
                  </a:cubicBezTo>
                  <a:cubicBezTo>
                    <a:pt x="488885" y="318251"/>
                    <a:pt x="515350" y="291787"/>
                    <a:pt x="515350" y="259256"/>
                  </a:cubicBezTo>
                  <a:cubicBezTo>
                    <a:pt x="515350" y="257894"/>
                    <a:pt x="515286" y="256546"/>
                    <a:pt x="515195" y="255206"/>
                  </a:cubicBezTo>
                  <a:lnTo>
                    <a:pt x="576547" y="193854"/>
                  </a:lnTo>
                  <a:cubicBezTo>
                    <a:pt x="580666" y="189735"/>
                    <a:pt x="580666" y="183057"/>
                    <a:pt x="576547" y="178940"/>
                  </a:cubicBezTo>
                  <a:cubicBezTo>
                    <a:pt x="572427" y="174821"/>
                    <a:pt x="565750" y="174821"/>
                    <a:pt x="561631" y="178940"/>
                  </a:cubicBezTo>
                  <a:lnTo>
                    <a:pt x="508622" y="231948"/>
                  </a:lnTo>
                  <a:cubicBezTo>
                    <a:pt x="503980" y="223100"/>
                    <a:pt x="497164" y="215568"/>
                    <a:pt x="488880" y="210071"/>
                  </a:cubicBezTo>
                  <a:lnTo>
                    <a:pt x="627327" y="71623"/>
                  </a:lnTo>
                  <a:lnTo>
                    <a:pt x="648357" y="71623"/>
                  </a:lnTo>
                  <a:lnTo>
                    <a:pt x="648357" y="92215"/>
                  </a:lnTo>
                  <a:lnTo>
                    <a:pt x="596478" y="144108"/>
                  </a:lnTo>
                  <a:cubicBezTo>
                    <a:pt x="592359" y="148229"/>
                    <a:pt x="592360" y="154905"/>
                    <a:pt x="596479" y="159024"/>
                  </a:cubicBezTo>
                  <a:cubicBezTo>
                    <a:pt x="598539" y="161083"/>
                    <a:pt x="601238" y="162113"/>
                    <a:pt x="603936" y="162113"/>
                  </a:cubicBezTo>
                  <a:cubicBezTo>
                    <a:pt x="606636" y="162113"/>
                    <a:pt x="609336" y="161083"/>
                    <a:pt x="611395" y="159023"/>
                  </a:cubicBezTo>
                  <a:lnTo>
                    <a:pt x="651444" y="118963"/>
                  </a:lnTo>
                  <a:cubicBezTo>
                    <a:pt x="657025" y="131494"/>
                    <a:pt x="669589" y="140255"/>
                    <a:pt x="684169" y="140255"/>
                  </a:cubicBezTo>
                  <a:cubicBezTo>
                    <a:pt x="703915" y="140255"/>
                    <a:pt x="719980" y="124190"/>
                    <a:pt x="719980" y="104445"/>
                  </a:cubicBezTo>
                  <a:lnTo>
                    <a:pt x="719980" y="35812"/>
                  </a:lnTo>
                  <a:cubicBezTo>
                    <a:pt x="719980" y="16065"/>
                    <a:pt x="703915" y="0"/>
                    <a:pt x="684169" y="0"/>
                  </a:cubicBezTo>
                  <a:lnTo>
                    <a:pt x="615537" y="0"/>
                  </a:lnTo>
                  <a:cubicBezTo>
                    <a:pt x="595791" y="0"/>
                    <a:pt x="579726" y="16065"/>
                    <a:pt x="579726" y="35812"/>
                  </a:cubicBezTo>
                  <a:cubicBezTo>
                    <a:pt x="579726" y="50273"/>
                    <a:pt x="588348" y="62753"/>
                    <a:pt x="600718" y="68400"/>
                  </a:cubicBezTo>
                  <a:lnTo>
                    <a:pt x="467743" y="201375"/>
                  </a:lnTo>
                  <a:cubicBezTo>
                    <a:pt x="464055" y="200651"/>
                    <a:pt x="460250" y="200261"/>
                    <a:pt x="456355" y="200261"/>
                  </a:cubicBezTo>
                  <a:cubicBezTo>
                    <a:pt x="434848" y="200261"/>
                    <a:pt x="415998" y="211835"/>
                    <a:pt x="405689" y="229077"/>
                  </a:cubicBezTo>
                  <a:lnTo>
                    <a:pt x="214789" y="229077"/>
                  </a:lnTo>
                  <a:cubicBezTo>
                    <a:pt x="203962" y="215795"/>
                    <a:pt x="187484" y="207293"/>
                    <a:pt x="169052" y="207293"/>
                  </a:cubicBezTo>
                  <a:cubicBezTo>
                    <a:pt x="136521" y="207293"/>
                    <a:pt x="110057" y="233758"/>
                    <a:pt x="110057" y="266288"/>
                  </a:cubicBezTo>
                  <a:close/>
                  <a:moveTo>
                    <a:pt x="45918" y="396955"/>
                  </a:moveTo>
                  <a:cubicBezTo>
                    <a:pt x="43165" y="399558"/>
                    <a:pt x="39570" y="400991"/>
                    <a:pt x="35797" y="400991"/>
                  </a:cubicBezTo>
                  <a:cubicBezTo>
                    <a:pt x="31705" y="400991"/>
                    <a:pt x="27908" y="399360"/>
                    <a:pt x="25107" y="396401"/>
                  </a:cubicBezTo>
                  <a:cubicBezTo>
                    <a:pt x="19527" y="390502"/>
                    <a:pt x="19779" y="381165"/>
                    <a:pt x="25665" y="375588"/>
                  </a:cubicBezTo>
                  <a:lnTo>
                    <a:pt x="115356" y="290679"/>
                  </a:lnTo>
                  <a:cubicBezTo>
                    <a:pt x="119521" y="299813"/>
                    <a:pt x="125938" y="307710"/>
                    <a:pt x="133909" y="313642"/>
                  </a:cubicBezTo>
                  <a:close/>
                  <a:moveTo>
                    <a:pt x="169052" y="304189"/>
                  </a:moveTo>
                  <a:cubicBezTo>
                    <a:pt x="148154" y="304189"/>
                    <a:pt x="131151" y="287187"/>
                    <a:pt x="131151" y="266288"/>
                  </a:cubicBezTo>
                  <a:cubicBezTo>
                    <a:pt x="131151" y="245388"/>
                    <a:pt x="148153" y="228386"/>
                    <a:pt x="169052" y="228386"/>
                  </a:cubicBezTo>
                  <a:cubicBezTo>
                    <a:pt x="189952" y="228386"/>
                    <a:pt x="206953" y="245389"/>
                    <a:pt x="206953" y="266288"/>
                  </a:cubicBezTo>
                  <a:cubicBezTo>
                    <a:pt x="206953" y="287186"/>
                    <a:pt x="189950" y="304189"/>
                    <a:pt x="169052" y="304189"/>
                  </a:cubicBezTo>
                  <a:close/>
                  <a:moveTo>
                    <a:pt x="226513" y="279603"/>
                  </a:moveTo>
                  <a:cubicBezTo>
                    <a:pt x="227506" y="275321"/>
                    <a:pt x="228047" y="270868"/>
                    <a:pt x="228047" y="266288"/>
                  </a:cubicBezTo>
                  <a:cubicBezTo>
                    <a:pt x="228047" y="260699"/>
                    <a:pt x="227250" y="255296"/>
                    <a:pt x="225790" y="250170"/>
                  </a:cubicBezTo>
                  <a:lnTo>
                    <a:pt x="398063" y="250170"/>
                  </a:lnTo>
                  <a:cubicBezTo>
                    <a:pt x="397603" y="253133"/>
                    <a:pt x="397361" y="256167"/>
                    <a:pt x="397361" y="259256"/>
                  </a:cubicBezTo>
                  <a:cubicBezTo>
                    <a:pt x="397361" y="266404"/>
                    <a:pt x="398641" y="273257"/>
                    <a:pt x="400979" y="279603"/>
                  </a:cubicBezTo>
                  <a:close/>
                  <a:moveTo>
                    <a:pt x="456356" y="297158"/>
                  </a:moveTo>
                  <a:cubicBezTo>
                    <a:pt x="435458" y="297158"/>
                    <a:pt x="418455" y="280156"/>
                    <a:pt x="418455" y="259256"/>
                  </a:cubicBezTo>
                  <a:cubicBezTo>
                    <a:pt x="418455" y="238357"/>
                    <a:pt x="435458" y="221355"/>
                    <a:pt x="456356" y="221355"/>
                  </a:cubicBezTo>
                  <a:cubicBezTo>
                    <a:pt x="477254" y="221355"/>
                    <a:pt x="494256" y="238358"/>
                    <a:pt x="494256" y="259256"/>
                  </a:cubicBezTo>
                  <a:cubicBezTo>
                    <a:pt x="494256" y="280155"/>
                    <a:pt x="477256" y="297158"/>
                    <a:pt x="456356" y="297158"/>
                  </a:cubicBezTo>
                  <a:close/>
                  <a:moveTo>
                    <a:pt x="698886" y="104442"/>
                  </a:moveTo>
                  <a:cubicBezTo>
                    <a:pt x="698886" y="112558"/>
                    <a:pt x="692284" y="119159"/>
                    <a:pt x="684169" y="119159"/>
                  </a:cubicBezTo>
                  <a:cubicBezTo>
                    <a:pt x="676053" y="119159"/>
                    <a:pt x="669451" y="112556"/>
                    <a:pt x="669451" y="104442"/>
                  </a:cubicBezTo>
                  <a:lnTo>
                    <a:pt x="669451" y="61075"/>
                  </a:lnTo>
                  <a:cubicBezTo>
                    <a:pt x="669451" y="55250"/>
                    <a:pt x="664730" y="50528"/>
                    <a:pt x="658904" y="50528"/>
                  </a:cubicBezTo>
                  <a:lnTo>
                    <a:pt x="615537" y="50528"/>
                  </a:lnTo>
                  <a:cubicBezTo>
                    <a:pt x="607421" y="50528"/>
                    <a:pt x="600820" y="43926"/>
                    <a:pt x="600820" y="35810"/>
                  </a:cubicBezTo>
                  <a:cubicBezTo>
                    <a:pt x="600820" y="27695"/>
                    <a:pt x="607421" y="21092"/>
                    <a:pt x="615537" y="21092"/>
                  </a:cubicBezTo>
                  <a:lnTo>
                    <a:pt x="684169" y="21092"/>
                  </a:lnTo>
                  <a:cubicBezTo>
                    <a:pt x="692284" y="21092"/>
                    <a:pt x="698886" y="27695"/>
                    <a:pt x="698886" y="358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任意多边形: 形状 67">
              <a:extLst>
                <a:ext uri="{FF2B5EF4-FFF2-40B4-BE49-F238E27FC236}">
                  <a16:creationId xmlns:a16="http://schemas.microsoft.com/office/drawing/2014/main" id="{E70B2D24-5085-49B9-9AD7-A16B9078969F}"/>
                </a:ext>
              </a:extLst>
            </p:cNvPr>
            <p:cNvSpPr/>
            <p:nvPr/>
          </p:nvSpPr>
          <p:spPr>
            <a:xfrm>
              <a:off x="8436000" y="5702362"/>
              <a:ext cx="162122" cy="228183"/>
            </a:xfrm>
            <a:custGeom>
              <a:avLst/>
              <a:gdLst>
                <a:gd name="connsiteX0" fmla="*/ 138662 w 162122"/>
                <a:gd name="connsiteY0" fmla="*/ 0 h 228183"/>
                <a:gd name="connsiteX1" fmla="*/ 23460 w 162122"/>
                <a:gd name="connsiteY1" fmla="*/ 0 h 228183"/>
                <a:gd name="connsiteX2" fmla="*/ 0 w 162122"/>
                <a:gd name="connsiteY2" fmla="*/ 23460 h 228183"/>
                <a:gd name="connsiteX3" fmla="*/ 0 w 162122"/>
                <a:gd name="connsiteY3" fmla="*/ 49403 h 228183"/>
                <a:gd name="connsiteX4" fmla="*/ 3895 w 162122"/>
                <a:gd name="connsiteY4" fmla="*/ 62318 h 228183"/>
                <a:gd name="connsiteX5" fmla="*/ 0 w 162122"/>
                <a:gd name="connsiteY5" fmla="*/ 75234 h 228183"/>
                <a:gd name="connsiteX6" fmla="*/ 0 w 162122"/>
                <a:gd name="connsiteY6" fmla="*/ 101175 h 228183"/>
                <a:gd name="connsiteX7" fmla="*/ 3895 w 162122"/>
                <a:gd name="connsiteY7" fmla="*/ 114092 h 228183"/>
                <a:gd name="connsiteX8" fmla="*/ 0 w 162122"/>
                <a:gd name="connsiteY8" fmla="*/ 127007 h 228183"/>
                <a:gd name="connsiteX9" fmla="*/ 0 w 162122"/>
                <a:gd name="connsiteY9" fmla="*/ 152949 h 228183"/>
                <a:gd name="connsiteX10" fmla="*/ 3895 w 162122"/>
                <a:gd name="connsiteY10" fmla="*/ 165866 h 228183"/>
                <a:gd name="connsiteX11" fmla="*/ 0 w 162122"/>
                <a:gd name="connsiteY11" fmla="*/ 178781 h 228183"/>
                <a:gd name="connsiteX12" fmla="*/ 0 w 162122"/>
                <a:gd name="connsiteY12" fmla="*/ 204723 h 228183"/>
                <a:gd name="connsiteX13" fmla="*/ 23460 w 162122"/>
                <a:gd name="connsiteY13" fmla="*/ 228184 h 228183"/>
                <a:gd name="connsiteX14" fmla="*/ 138662 w 162122"/>
                <a:gd name="connsiteY14" fmla="*/ 228184 h 228183"/>
                <a:gd name="connsiteX15" fmla="*/ 162122 w 162122"/>
                <a:gd name="connsiteY15" fmla="*/ 204723 h 228183"/>
                <a:gd name="connsiteX16" fmla="*/ 162122 w 162122"/>
                <a:gd name="connsiteY16" fmla="*/ 178781 h 228183"/>
                <a:gd name="connsiteX17" fmla="*/ 158227 w 162122"/>
                <a:gd name="connsiteY17" fmla="*/ 165864 h 228183"/>
                <a:gd name="connsiteX18" fmla="*/ 162122 w 162122"/>
                <a:gd name="connsiteY18" fmla="*/ 152948 h 228183"/>
                <a:gd name="connsiteX19" fmla="*/ 162122 w 162122"/>
                <a:gd name="connsiteY19" fmla="*/ 127005 h 228183"/>
                <a:gd name="connsiteX20" fmla="*/ 158227 w 162122"/>
                <a:gd name="connsiteY20" fmla="*/ 114089 h 228183"/>
                <a:gd name="connsiteX21" fmla="*/ 162122 w 162122"/>
                <a:gd name="connsiteY21" fmla="*/ 101173 h 228183"/>
                <a:gd name="connsiteX22" fmla="*/ 162122 w 162122"/>
                <a:gd name="connsiteY22" fmla="*/ 75232 h 228183"/>
                <a:gd name="connsiteX23" fmla="*/ 158227 w 162122"/>
                <a:gd name="connsiteY23" fmla="*/ 62317 h 228183"/>
                <a:gd name="connsiteX24" fmla="*/ 162122 w 162122"/>
                <a:gd name="connsiteY24" fmla="*/ 49402 h 228183"/>
                <a:gd name="connsiteX25" fmla="*/ 162122 w 162122"/>
                <a:gd name="connsiteY25" fmla="*/ 23459 h 228183"/>
                <a:gd name="connsiteX26" fmla="*/ 138662 w 162122"/>
                <a:gd name="connsiteY26" fmla="*/ 0 h 228183"/>
                <a:gd name="connsiteX27" fmla="*/ 21094 w 162122"/>
                <a:gd name="connsiteY27" fmla="*/ 23460 h 228183"/>
                <a:gd name="connsiteX28" fmla="*/ 23460 w 162122"/>
                <a:gd name="connsiteY28" fmla="*/ 21094 h 228183"/>
                <a:gd name="connsiteX29" fmla="*/ 138662 w 162122"/>
                <a:gd name="connsiteY29" fmla="*/ 21094 h 228183"/>
                <a:gd name="connsiteX30" fmla="*/ 141029 w 162122"/>
                <a:gd name="connsiteY30" fmla="*/ 23460 h 228183"/>
                <a:gd name="connsiteX31" fmla="*/ 141029 w 162122"/>
                <a:gd name="connsiteY31" fmla="*/ 49403 h 228183"/>
                <a:gd name="connsiteX32" fmla="*/ 138662 w 162122"/>
                <a:gd name="connsiteY32" fmla="*/ 51770 h 228183"/>
                <a:gd name="connsiteX33" fmla="*/ 23460 w 162122"/>
                <a:gd name="connsiteY33" fmla="*/ 51770 h 228183"/>
                <a:gd name="connsiteX34" fmla="*/ 21094 w 162122"/>
                <a:gd name="connsiteY34" fmla="*/ 49403 h 228183"/>
                <a:gd name="connsiteX35" fmla="*/ 141029 w 162122"/>
                <a:gd name="connsiteY35" fmla="*/ 152949 h 228183"/>
                <a:gd name="connsiteX36" fmla="*/ 138662 w 162122"/>
                <a:gd name="connsiteY36" fmla="*/ 155316 h 228183"/>
                <a:gd name="connsiteX37" fmla="*/ 23460 w 162122"/>
                <a:gd name="connsiteY37" fmla="*/ 155316 h 228183"/>
                <a:gd name="connsiteX38" fmla="*/ 21094 w 162122"/>
                <a:gd name="connsiteY38" fmla="*/ 152949 h 228183"/>
                <a:gd name="connsiteX39" fmla="*/ 21094 w 162122"/>
                <a:gd name="connsiteY39" fmla="*/ 127007 h 228183"/>
                <a:gd name="connsiteX40" fmla="*/ 23460 w 162122"/>
                <a:gd name="connsiteY40" fmla="*/ 124640 h 228183"/>
                <a:gd name="connsiteX41" fmla="*/ 23556 w 162122"/>
                <a:gd name="connsiteY41" fmla="*/ 124636 h 228183"/>
                <a:gd name="connsiteX42" fmla="*/ 138566 w 162122"/>
                <a:gd name="connsiteY42" fmla="*/ 124636 h 228183"/>
                <a:gd name="connsiteX43" fmla="*/ 138662 w 162122"/>
                <a:gd name="connsiteY43" fmla="*/ 124640 h 228183"/>
                <a:gd name="connsiteX44" fmla="*/ 141029 w 162122"/>
                <a:gd name="connsiteY44" fmla="*/ 127007 h 228183"/>
                <a:gd name="connsiteX45" fmla="*/ 141029 w 162122"/>
                <a:gd name="connsiteY45" fmla="*/ 101175 h 228183"/>
                <a:gd name="connsiteX46" fmla="*/ 138662 w 162122"/>
                <a:gd name="connsiteY46" fmla="*/ 103542 h 228183"/>
                <a:gd name="connsiteX47" fmla="*/ 23460 w 162122"/>
                <a:gd name="connsiteY47" fmla="*/ 103542 h 228183"/>
                <a:gd name="connsiteX48" fmla="*/ 21094 w 162122"/>
                <a:gd name="connsiteY48" fmla="*/ 101175 h 228183"/>
                <a:gd name="connsiteX49" fmla="*/ 21094 w 162122"/>
                <a:gd name="connsiteY49" fmla="*/ 75234 h 228183"/>
                <a:gd name="connsiteX50" fmla="*/ 23460 w 162122"/>
                <a:gd name="connsiteY50" fmla="*/ 72868 h 228183"/>
                <a:gd name="connsiteX51" fmla="*/ 23528 w 162122"/>
                <a:gd name="connsiteY51" fmla="*/ 72865 h 228183"/>
                <a:gd name="connsiteX52" fmla="*/ 138593 w 162122"/>
                <a:gd name="connsiteY52" fmla="*/ 72865 h 228183"/>
                <a:gd name="connsiteX53" fmla="*/ 138660 w 162122"/>
                <a:gd name="connsiteY53" fmla="*/ 72868 h 228183"/>
                <a:gd name="connsiteX54" fmla="*/ 141027 w 162122"/>
                <a:gd name="connsiteY54" fmla="*/ 75234 h 228183"/>
                <a:gd name="connsiteX55" fmla="*/ 141027 w 162122"/>
                <a:gd name="connsiteY55" fmla="*/ 101175 h 228183"/>
                <a:gd name="connsiteX56" fmla="*/ 141029 w 162122"/>
                <a:gd name="connsiteY56" fmla="*/ 204723 h 228183"/>
                <a:gd name="connsiteX57" fmla="*/ 138662 w 162122"/>
                <a:gd name="connsiteY57" fmla="*/ 207090 h 228183"/>
                <a:gd name="connsiteX58" fmla="*/ 23460 w 162122"/>
                <a:gd name="connsiteY58" fmla="*/ 207090 h 228183"/>
                <a:gd name="connsiteX59" fmla="*/ 21094 w 162122"/>
                <a:gd name="connsiteY59" fmla="*/ 204723 h 228183"/>
                <a:gd name="connsiteX60" fmla="*/ 21094 w 162122"/>
                <a:gd name="connsiteY60" fmla="*/ 178781 h 228183"/>
                <a:gd name="connsiteX61" fmla="*/ 23460 w 162122"/>
                <a:gd name="connsiteY61" fmla="*/ 176414 h 228183"/>
                <a:gd name="connsiteX62" fmla="*/ 23542 w 162122"/>
                <a:gd name="connsiteY62" fmla="*/ 176410 h 228183"/>
                <a:gd name="connsiteX63" fmla="*/ 138580 w 162122"/>
                <a:gd name="connsiteY63" fmla="*/ 176410 h 228183"/>
                <a:gd name="connsiteX64" fmla="*/ 138662 w 162122"/>
                <a:gd name="connsiteY64" fmla="*/ 176414 h 228183"/>
                <a:gd name="connsiteX65" fmla="*/ 141029 w 162122"/>
                <a:gd name="connsiteY65" fmla="*/ 178781 h 22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2122" h="228183">
                  <a:moveTo>
                    <a:pt x="138662" y="0"/>
                  </a:moveTo>
                  <a:lnTo>
                    <a:pt x="23460" y="0"/>
                  </a:lnTo>
                  <a:cubicBezTo>
                    <a:pt x="10524" y="0"/>
                    <a:pt x="0" y="10524"/>
                    <a:pt x="0" y="23460"/>
                  </a:cubicBezTo>
                  <a:lnTo>
                    <a:pt x="0" y="49403"/>
                  </a:lnTo>
                  <a:cubicBezTo>
                    <a:pt x="0" y="54173"/>
                    <a:pt x="1439" y="58611"/>
                    <a:pt x="3895" y="62318"/>
                  </a:cubicBezTo>
                  <a:cubicBezTo>
                    <a:pt x="1439" y="66026"/>
                    <a:pt x="0" y="70463"/>
                    <a:pt x="0" y="75234"/>
                  </a:cubicBezTo>
                  <a:lnTo>
                    <a:pt x="0" y="101175"/>
                  </a:lnTo>
                  <a:cubicBezTo>
                    <a:pt x="0" y="105947"/>
                    <a:pt x="1440" y="110384"/>
                    <a:pt x="3895" y="114092"/>
                  </a:cubicBezTo>
                  <a:cubicBezTo>
                    <a:pt x="1440" y="117799"/>
                    <a:pt x="0" y="122237"/>
                    <a:pt x="0" y="127007"/>
                  </a:cubicBezTo>
                  <a:lnTo>
                    <a:pt x="0" y="152949"/>
                  </a:lnTo>
                  <a:cubicBezTo>
                    <a:pt x="0" y="157721"/>
                    <a:pt x="1440" y="162157"/>
                    <a:pt x="3895" y="165866"/>
                  </a:cubicBezTo>
                  <a:cubicBezTo>
                    <a:pt x="1440" y="169573"/>
                    <a:pt x="0" y="174011"/>
                    <a:pt x="0" y="178781"/>
                  </a:cubicBezTo>
                  <a:lnTo>
                    <a:pt x="0" y="204723"/>
                  </a:lnTo>
                  <a:cubicBezTo>
                    <a:pt x="0" y="217659"/>
                    <a:pt x="10524" y="228184"/>
                    <a:pt x="23460" y="228184"/>
                  </a:cubicBezTo>
                  <a:lnTo>
                    <a:pt x="138662" y="228184"/>
                  </a:lnTo>
                  <a:cubicBezTo>
                    <a:pt x="151598" y="228184"/>
                    <a:pt x="162122" y="217659"/>
                    <a:pt x="162122" y="204723"/>
                  </a:cubicBezTo>
                  <a:lnTo>
                    <a:pt x="162122" y="178781"/>
                  </a:lnTo>
                  <a:cubicBezTo>
                    <a:pt x="162122" y="174009"/>
                    <a:pt x="160682" y="169573"/>
                    <a:pt x="158227" y="165864"/>
                  </a:cubicBezTo>
                  <a:cubicBezTo>
                    <a:pt x="160682" y="162156"/>
                    <a:pt x="162122" y="157719"/>
                    <a:pt x="162122" y="152948"/>
                  </a:cubicBezTo>
                  <a:lnTo>
                    <a:pt x="162122" y="127005"/>
                  </a:lnTo>
                  <a:cubicBezTo>
                    <a:pt x="162122" y="122234"/>
                    <a:pt x="160682" y="117797"/>
                    <a:pt x="158227" y="114089"/>
                  </a:cubicBezTo>
                  <a:cubicBezTo>
                    <a:pt x="160682" y="110381"/>
                    <a:pt x="162122" y="105944"/>
                    <a:pt x="162122" y="101173"/>
                  </a:cubicBezTo>
                  <a:lnTo>
                    <a:pt x="162122" y="75232"/>
                  </a:lnTo>
                  <a:cubicBezTo>
                    <a:pt x="162122" y="70462"/>
                    <a:pt x="160684" y="66023"/>
                    <a:pt x="158227" y="62317"/>
                  </a:cubicBezTo>
                  <a:cubicBezTo>
                    <a:pt x="160682" y="58608"/>
                    <a:pt x="162122" y="54172"/>
                    <a:pt x="162122" y="49402"/>
                  </a:cubicBezTo>
                  <a:lnTo>
                    <a:pt x="162122" y="23459"/>
                  </a:lnTo>
                  <a:cubicBezTo>
                    <a:pt x="162122" y="10524"/>
                    <a:pt x="151598" y="0"/>
                    <a:pt x="138662" y="0"/>
                  </a:cubicBezTo>
                  <a:close/>
                  <a:moveTo>
                    <a:pt x="21094" y="23460"/>
                  </a:moveTo>
                  <a:cubicBezTo>
                    <a:pt x="21094" y="22155"/>
                    <a:pt x="22155" y="21094"/>
                    <a:pt x="23460" y="21094"/>
                  </a:cubicBezTo>
                  <a:lnTo>
                    <a:pt x="138662" y="21094"/>
                  </a:lnTo>
                  <a:cubicBezTo>
                    <a:pt x="139967" y="21094"/>
                    <a:pt x="141029" y="22155"/>
                    <a:pt x="141029" y="23460"/>
                  </a:cubicBezTo>
                  <a:lnTo>
                    <a:pt x="141029" y="49403"/>
                  </a:lnTo>
                  <a:cubicBezTo>
                    <a:pt x="141029" y="50708"/>
                    <a:pt x="139967" y="51770"/>
                    <a:pt x="138662" y="51770"/>
                  </a:cubicBezTo>
                  <a:lnTo>
                    <a:pt x="23460" y="51770"/>
                  </a:lnTo>
                  <a:cubicBezTo>
                    <a:pt x="22155" y="51770"/>
                    <a:pt x="21094" y="50708"/>
                    <a:pt x="21094" y="49403"/>
                  </a:cubicBezTo>
                  <a:close/>
                  <a:moveTo>
                    <a:pt x="141029" y="152949"/>
                  </a:moveTo>
                  <a:cubicBezTo>
                    <a:pt x="141029" y="154254"/>
                    <a:pt x="139967" y="155316"/>
                    <a:pt x="138662" y="155316"/>
                  </a:cubicBezTo>
                  <a:lnTo>
                    <a:pt x="23460" y="155316"/>
                  </a:lnTo>
                  <a:cubicBezTo>
                    <a:pt x="22155" y="155316"/>
                    <a:pt x="21094" y="154254"/>
                    <a:pt x="21094" y="152949"/>
                  </a:cubicBezTo>
                  <a:lnTo>
                    <a:pt x="21094" y="127007"/>
                  </a:lnTo>
                  <a:cubicBezTo>
                    <a:pt x="21094" y="125702"/>
                    <a:pt x="22155" y="124640"/>
                    <a:pt x="23460" y="124640"/>
                  </a:cubicBezTo>
                  <a:cubicBezTo>
                    <a:pt x="23493" y="124640"/>
                    <a:pt x="23524" y="124636"/>
                    <a:pt x="23556" y="124636"/>
                  </a:cubicBezTo>
                  <a:lnTo>
                    <a:pt x="138566" y="124636"/>
                  </a:lnTo>
                  <a:cubicBezTo>
                    <a:pt x="138599" y="124636"/>
                    <a:pt x="138630" y="124640"/>
                    <a:pt x="138662" y="124640"/>
                  </a:cubicBezTo>
                  <a:cubicBezTo>
                    <a:pt x="139967" y="124640"/>
                    <a:pt x="141029" y="125702"/>
                    <a:pt x="141029" y="127007"/>
                  </a:cubicBezTo>
                  <a:close/>
                  <a:moveTo>
                    <a:pt x="141029" y="101175"/>
                  </a:moveTo>
                  <a:cubicBezTo>
                    <a:pt x="141029" y="102480"/>
                    <a:pt x="139967" y="103542"/>
                    <a:pt x="138662" y="103542"/>
                  </a:cubicBezTo>
                  <a:lnTo>
                    <a:pt x="23460" y="103542"/>
                  </a:lnTo>
                  <a:cubicBezTo>
                    <a:pt x="22155" y="103542"/>
                    <a:pt x="21094" y="102480"/>
                    <a:pt x="21094" y="101175"/>
                  </a:cubicBezTo>
                  <a:lnTo>
                    <a:pt x="21094" y="75234"/>
                  </a:lnTo>
                  <a:cubicBezTo>
                    <a:pt x="21094" y="73929"/>
                    <a:pt x="22155" y="72868"/>
                    <a:pt x="23460" y="72868"/>
                  </a:cubicBezTo>
                  <a:cubicBezTo>
                    <a:pt x="23483" y="72868"/>
                    <a:pt x="23505" y="72865"/>
                    <a:pt x="23528" y="72865"/>
                  </a:cubicBezTo>
                  <a:lnTo>
                    <a:pt x="138593" y="72865"/>
                  </a:lnTo>
                  <a:cubicBezTo>
                    <a:pt x="138615" y="72865"/>
                    <a:pt x="138638" y="72868"/>
                    <a:pt x="138660" y="72868"/>
                  </a:cubicBezTo>
                  <a:cubicBezTo>
                    <a:pt x="139965" y="72868"/>
                    <a:pt x="141027" y="73929"/>
                    <a:pt x="141027" y="75234"/>
                  </a:cubicBezTo>
                  <a:lnTo>
                    <a:pt x="141027" y="101175"/>
                  </a:lnTo>
                  <a:close/>
                  <a:moveTo>
                    <a:pt x="141029" y="204723"/>
                  </a:moveTo>
                  <a:cubicBezTo>
                    <a:pt x="141029" y="206028"/>
                    <a:pt x="139967" y="207090"/>
                    <a:pt x="138662" y="207090"/>
                  </a:cubicBezTo>
                  <a:lnTo>
                    <a:pt x="23460" y="207090"/>
                  </a:lnTo>
                  <a:cubicBezTo>
                    <a:pt x="22155" y="207090"/>
                    <a:pt x="21094" y="206028"/>
                    <a:pt x="21094" y="204723"/>
                  </a:cubicBezTo>
                  <a:lnTo>
                    <a:pt x="21094" y="178781"/>
                  </a:lnTo>
                  <a:cubicBezTo>
                    <a:pt x="21094" y="177476"/>
                    <a:pt x="22155" y="176414"/>
                    <a:pt x="23460" y="176414"/>
                  </a:cubicBezTo>
                  <a:cubicBezTo>
                    <a:pt x="23489" y="176414"/>
                    <a:pt x="23514" y="176410"/>
                    <a:pt x="23542" y="176410"/>
                  </a:cubicBezTo>
                  <a:lnTo>
                    <a:pt x="138580" y="176410"/>
                  </a:lnTo>
                  <a:cubicBezTo>
                    <a:pt x="138608" y="176410"/>
                    <a:pt x="138634" y="176414"/>
                    <a:pt x="138662" y="176414"/>
                  </a:cubicBezTo>
                  <a:cubicBezTo>
                    <a:pt x="139967" y="176414"/>
                    <a:pt x="141029" y="177476"/>
                    <a:pt x="141029" y="1787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任意多边形: 形状 68">
              <a:extLst>
                <a:ext uri="{FF2B5EF4-FFF2-40B4-BE49-F238E27FC236}">
                  <a16:creationId xmlns:a16="http://schemas.microsoft.com/office/drawing/2014/main" id="{3521475C-9C21-4E72-8E21-B8365D8B6244}"/>
                </a:ext>
              </a:extLst>
            </p:cNvPr>
            <p:cNvSpPr/>
            <p:nvPr/>
          </p:nvSpPr>
          <p:spPr>
            <a:xfrm>
              <a:off x="8621958" y="5598810"/>
              <a:ext cx="162123" cy="331737"/>
            </a:xfrm>
            <a:custGeom>
              <a:avLst/>
              <a:gdLst>
                <a:gd name="connsiteX0" fmla="*/ 138662 w 162123"/>
                <a:gd name="connsiteY0" fmla="*/ 0 h 331737"/>
                <a:gd name="connsiteX1" fmla="*/ 23462 w 162123"/>
                <a:gd name="connsiteY1" fmla="*/ 0 h 331737"/>
                <a:gd name="connsiteX2" fmla="*/ 0 w 162123"/>
                <a:gd name="connsiteY2" fmla="*/ 23460 h 331737"/>
                <a:gd name="connsiteX3" fmla="*/ 0 w 162123"/>
                <a:gd name="connsiteY3" fmla="*/ 49403 h 331737"/>
                <a:gd name="connsiteX4" fmla="*/ 3895 w 162123"/>
                <a:gd name="connsiteY4" fmla="*/ 62319 h 331737"/>
                <a:gd name="connsiteX5" fmla="*/ 0 w 162123"/>
                <a:gd name="connsiteY5" fmla="*/ 75236 h 331737"/>
                <a:gd name="connsiteX6" fmla="*/ 0 w 162123"/>
                <a:gd name="connsiteY6" fmla="*/ 101177 h 331737"/>
                <a:gd name="connsiteX7" fmla="*/ 3897 w 162123"/>
                <a:gd name="connsiteY7" fmla="*/ 114095 h 331737"/>
                <a:gd name="connsiteX8" fmla="*/ 0 w 162123"/>
                <a:gd name="connsiteY8" fmla="*/ 127011 h 331737"/>
                <a:gd name="connsiteX9" fmla="*/ 0 w 162123"/>
                <a:gd name="connsiteY9" fmla="*/ 152954 h 331737"/>
                <a:gd name="connsiteX10" fmla="*/ 3895 w 162123"/>
                <a:gd name="connsiteY10" fmla="*/ 165870 h 331737"/>
                <a:gd name="connsiteX11" fmla="*/ 0 w 162123"/>
                <a:gd name="connsiteY11" fmla="*/ 178786 h 331737"/>
                <a:gd name="connsiteX12" fmla="*/ 0 w 162123"/>
                <a:gd name="connsiteY12" fmla="*/ 204727 h 331737"/>
                <a:gd name="connsiteX13" fmla="*/ 3895 w 162123"/>
                <a:gd name="connsiteY13" fmla="*/ 217644 h 331737"/>
                <a:gd name="connsiteX14" fmla="*/ 0 w 162123"/>
                <a:gd name="connsiteY14" fmla="*/ 230560 h 331737"/>
                <a:gd name="connsiteX15" fmla="*/ 0 w 162123"/>
                <a:gd name="connsiteY15" fmla="*/ 256503 h 331737"/>
                <a:gd name="connsiteX16" fmla="*/ 3895 w 162123"/>
                <a:gd name="connsiteY16" fmla="*/ 269418 h 331737"/>
                <a:gd name="connsiteX17" fmla="*/ 0 w 162123"/>
                <a:gd name="connsiteY17" fmla="*/ 282334 h 331737"/>
                <a:gd name="connsiteX18" fmla="*/ 0 w 162123"/>
                <a:gd name="connsiteY18" fmla="*/ 308277 h 331737"/>
                <a:gd name="connsiteX19" fmla="*/ 23462 w 162123"/>
                <a:gd name="connsiteY19" fmla="*/ 331737 h 331737"/>
                <a:gd name="connsiteX20" fmla="*/ 138662 w 162123"/>
                <a:gd name="connsiteY20" fmla="*/ 331737 h 331737"/>
                <a:gd name="connsiteX21" fmla="*/ 162124 w 162123"/>
                <a:gd name="connsiteY21" fmla="*/ 308277 h 331737"/>
                <a:gd name="connsiteX22" fmla="*/ 162124 w 162123"/>
                <a:gd name="connsiteY22" fmla="*/ 282334 h 331737"/>
                <a:gd name="connsiteX23" fmla="*/ 158228 w 162123"/>
                <a:gd name="connsiteY23" fmla="*/ 269418 h 331737"/>
                <a:gd name="connsiteX24" fmla="*/ 162124 w 162123"/>
                <a:gd name="connsiteY24" fmla="*/ 256501 h 331737"/>
                <a:gd name="connsiteX25" fmla="*/ 162124 w 162123"/>
                <a:gd name="connsiteY25" fmla="*/ 230559 h 331737"/>
                <a:gd name="connsiteX26" fmla="*/ 158228 w 162123"/>
                <a:gd name="connsiteY26" fmla="*/ 217642 h 331737"/>
                <a:gd name="connsiteX27" fmla="*/ 162124 w 162123"/>
                <a:gd name="connsiteY27" fmla="*/ 204726 h 331737"/>
                <a:gd name="connsiteX28" fmla="*/ 162124 w 162123"/>
                <a:gd name="connsiteY28" fmla="*/ 178785 h 331737"/>
                <a:gd name="connsiteX29" fmla="*/ 158228 w 162123"/>
                <a:gd name="connsiteY29" fmla="*/ 165869 h 331737"/>
                <a:gd name="connsiteX30" fmla="*/ 162124 w 162123"/>
                <a:gd name="connsiteY30" fmla="*/ 152952 h 331737"/>
                <a:gd name="connsiteX31" fmla="*/ 162124 w 162123"/>
                <a:gd name="connsiteY31" fmla="*/ 127010 h 331737"/>
                <a:gd name="connsiteX32" fmla="*/ 158227 w 162123"/>
                <a:gd name="connsiteY32" fmla="*/ 114093 h 331737"/>
                <a:gd name="connsiteX33" fmla="*/ 162124 w 162123"/>
                <a:gd name="connsiteY33" fmla="*/ 101175 h 331737"/>
                <a:gd name="connsiteX34" fmla="*/ 162124 w 162123"/>
                <a:gd name="connsiteY34" fmla="*/ 75234 h 331737"/>
                <a:gd name="connsiteX35" fmla="*/ 158228 w 162123"/>
                <a:gd name="connsiteY35" fmla="*/ 62318 h 331737"/>
                <a:gd name="connsiteX36" fmla="*/ 162124 w 162123"/>
                <a:gd name="connsiteY36" fmla="*/ 49402 h 331737"/>
                <a:gd name="connsiteX37" fmla="*/ 162124 w 162123"/>
                <a:gd name="connsiteY37" fmla="*/ 23459 h 331737"/>
                <a:gd name="connsiteX38" fmla="*/ 138662 w 162123"/>
                <a:gd name="connsiteY38" fmla="*/ 0 h 331737"/>
                <a:gd name="connsiteX39" fmla="*/ 21094 w 162123"/>
                <a:gd name="connsiteY39" fmla="*/ 23460 h 331737"/>
                <a:gd name="connsiteX40" fmla="*/ 23462 w 162123"/>
                <a:gd name="connsiteY40" fmla="*/ 21094 h 331737"/>
                <a:gd name="connsiteX41" fmla="*/ 138662 w 162123"/>
                <a:gd name="connsiteY41" fmla="*/ 21094 h 331737"/>
                <a:gd name="connsiteX42" fmla="*/ 141030 w 162123"/>
                <a:gd name="connsiteY42" fmla="*/ 23460 h 331737"/>
                <a:gd name="connsiteX43" fmla="*/ 141030 w 162123"/>
                <a:gd name="connsiteY43" fmla="*/ 49403 h 331737"/>
                <a:gd name="connsiteX44" fmla="*/ 138662 w 162123"/>
                <a:gd name="connsiteY44" fmla="*/ 51770 h 331737"/>
                <a:gd name="connsiteX45" fmla="*/ 23462 w 162123"/>
                <a:gd name="connsiteY45" fmla="*/ 51770 h 331737"/>
                <a:gd name="connsiteX46" fmla="*/ 21094 w 162123"/>
                <a:gd name="connsiteY46" fmla="*/ 49403 h 331737"/>
                <a:gd name="connsiteX47" fmla="*/ 141029 w 162123"/>
                <a:gd name="connsiteY47" fmla="*/ 204727 h 331737"/>
                <a:gd name="connsiteX48" fmla="*/ 138660 w 162123"/>
                <a:gd name="connsiteY48" fmla="*/ 207094 h 331737"/>
                <a:gd name="connsiteX49" fmla="*/ 92093 w 162123"/>
                <a:gd name="connsiteY49" fmla="*/ 207094 h 331737"/>
                <a:gd name="connsiteX50" fmla="*/ 81546 w 162123"/>
                <a:gd name="connsiteY50" fmla="*/ 217641 h 331737"/>
                <a:gd name="connsiteX51" fmla="*/ 92093 w 162123"/>
                <a:gd name="connsiteY51" fmla="*/ 228188 h 331737"/>
                <a:gd name="connsiteX52" fmla="*/ 138565 w 162123"/>
                <a:gd name="connsiteY52" fmla="*/ 228188 h 331737"/>
                <a:gd name="connsiteX53" fmla="*/ 138660 w 162123"/>
                <a:gd name="connsiteY53" fmla="*/ 228192 h 331737"/>
                <a:gd name="connsiteX54" fmla="*/ 141029 w 162123"/>
                <a:gd name="connsiteY54" fmla="*/ 230559 h 331737"/>
                <a:gd name="connsiteX55" fmla="*/ 141029 w 162123"/>
                <a:gd name="connsiteY55" fmla="*/ 256501 h 331737"/>
                <a:gd name="connsiteX56" fmla="*/ 138660 w 162123"/>
                <a:gd name="connsiteY56" fmla="*/ 258868 h 331737"/>
                <a:gd name="connsiteX57" fmla="*/ 23460 w 162123"/>
                <a:gd name="connsiteY57" fmla="*/ 258868 h 331737"/>
                <a:gd name="connsiteX58" fmla="*/ 21094 w 162123"/>
                <a:gd name="connsiteY58" fmla="*/ 256501 h 331737"/>
                <a:gd name="connsiteX59" fmla="*/ 21094 w 162123"/>
                <a:gd name="connsiteY59" fmla="*/ 230559 h 331737"/>
                <a:gd name="connsiteX60" fmla="*/ 23460 w 162123"/>
                <a:gd name="connsiteY60" fmla="*/ 228192 h 331737"/>
                <a:gd name="connsiteX61" fmla="*/ 23556 w 162123"/>
                <a:gd name="connsiteY61" fmla="*/ 228188 h 331737"/>
                <a:gd name="connsiteX62" fmla="*/ 42817 w 162123"/>
                <a:gd name="connsiteY62" fmla="*/ 228188 h 331737"/>
                <a:gd name="connsiteX63" fmla="*/ 53364 w 162123"/>
                <a:gd name="connsiteY63" fmla="*/ 217641 h 331737"/>
                <a:gd name="connsiteX64" fmla="*/ 42817 w 162123"/>
                <a:gd name="connsiteY64" fmla="*/ 207094 h 331737"/>
                <a:gd name="connsiteX65" fmla="*/ 23460 w 162123"/>
                <a:gd name="connsiteY65" fmla="*/ 207094 h 331737"/>
                <a:gd name="connsiteX66" fmla="*/ 21094 w 162123"/>
                <a:gd name="connsiteY66" fmla="*/ 204727 h 331737"/>
                <a:gd name="connsiteX67" fmla="*/ 21094 w 162123"/>
                <a:gd name="connsiteY67" fmla="*/ 178786 h 331737"/>
                <a:gd name="connsiteX68" fmla="*/ 23460 w 162123"/>
                <a:gd name="connsiteY68" fmla="*/ 176420 h 331737"/>
                <a:gd name="connsiteX69" fmla="*/ 23556 w 162123"/>
                <a:gd name="connsiteY69" fmla="*/ 176415 h 331737"/>
                <a:gd name="connsiteX70" fmla="*/ 138566 w 162123"/>
                <a:gd name="connsiteY70" fmla="*/ 176415 h 331737"/>
                <a:gd name="connsiteX71" fmla="*/ 138662 w 162123"/>
                <a:gd name="connsiteY71" fmla="*/ 176420 h 331737"/>
                <a:gd name="connsiteX72" fmla="*/ 141030 w 162123"/>
                <a:gd name="connsiteY72" fmla="*/ 178786 h 331737"/>
                <a:gd name="connsiteX73" fmla="*/ 141030 w 162123"/>
                <a:gd name="connsiteY73" fmla="*/ 204727 h 331737"/>
                <a:gd name="connsiteX74" fmla="*/ 141029 w 162123"/>
                <a:gd name="connsiteY74" fmla="*/ 152954 h 331737"/>
                <a:gd name="connsiteX75" fmla="*/ 138660 w 162123"/>
                <a:gd name="connsiteY75" fmla="*/ 155320 h 331737"/>
                <a:gd name="connsiteX76" fmla="*/ 23460 w 162123"/>
                <a:gd name="connsiteY76" fmla="*/ 155320 h 331737"/>
                <a:gd name="connsiteX77" fmla="*/ 21092 w 162123"/>
                <a:gd name="connsiteY77" fmla="*/ 152954 h 331737"/>
                <a:gd name="connsiteX78" fmla="*/ 21092 w 162123"/>
                <a:gd name="connsiteY78" fmla="*/ 127011 h 331737"/>
                <a:gd name="connsiteX79" fmla="*/ 23460 w 162123"/>
                <a:gd name="connsiteY79" fmla="*/ 124644 h 331737"/>
                <a:gd name="connsiteX80" fmla="*/ 23583 w 162123"/>
                <a:gd name="connsiteY80" fmla="*/ 124639 h 331737"/>
                <a:gd name="connsiteX81" fmla="*/ 138538 w 162123"/>
                <a:gd name="connsiteY81" fmla="*/ 124639 h 331737"/>
                <a:gd name="connsiteX82" fmla="*/ 138660 w 162123"/>
                <a:gd name="connsiteY82" fmla="*/ 124644 h 331737"/>
                <a:gd name="connsiteX83" fmla="*/ 141029 w 162123"/>
                <a:gd name="connsiteY83" fmla="*/ 127011 h 331737"/>
                <a:gd name="connsiteX84" fmla="*/ 141029 w 162123"/>
                <a:gd name="connsiteY84" fmla="*/ 101177 h 331737"/>
                <a:gd name="connsiteX85" fmla="*/ 138660 w 162123"/>
                <a:gd name="connsiteY85" fmla="*/ 103545 h 331737"/>
                <a:gd name="connsiteX86" fmla="*/ 23460 w 162123"/>
                <a:gd name="connsiteY86" fmla="*/ 103545 h 331737"/>
                <a:gd name="connsiteX87" fmla="*/ 21092 w 162123"/>
                <a:gd name="connsiteY87" fmla="*/ 101177 h 331737"/>
                <a:gd name="connsiteX88" fmla="*/ 21092 w 162123"/>
                <a:gd name="connsiteY88" fmla="*/ 75236 h 331737"/>
                <a:gd name="connsiteX89" fmla="*/ 23460 w 162123"/>
                <a:gd name="connsiteY89" fmla="*/ 72869 h 331737"/>
                <a:gd name="connsiteX90" fmla="*/ 23569 w 162123"/>
                <a:gd name="connsiteY90" fmla="*/ 72863 h 331737"/>
                <a:gd name="connsiteX91" fmla="*/ 138552 w 162123"/>
                <a:gd name="connsiteY91" fmla="*/ 72863 h 331737"/>
                <a:gd name="connsiteX92" fmla="*/ 138660 w 162123"/>
                <a:gd name="connsiteY92" fmla="*/ 72869 h 331737"/>
                <a:gd name="connsiteX93" fmla="*/ 141029 w 162123"/>
                <a:gd name="connsiteY93" fmla="*/ 75236 h 331737"/>
                <a:gd name="connsiteX94" fmla="*/ 141029 w 162123"/>
                <a:gd name="connsiteY94" fmla="*/ 308275 h 331737"/>
                <a:gd name="connsiteX95" fmla="*/ 138660 w 162123"/>
                <a:gd name="connsiteY95" fmla="*/ 310642 h 331737"/>
                <a:gd name="connsiteX96" fmla="*/ 23460 w 162123"/>
                <a:gd name="connsiteY96" fmla="*/ 310642 h 331737"/>
                <a:gd name="connsiteX97" fmla="*/ 21092 w 162123"/>
                <a:gd name="connsiteY97" fmla="*/ 308275 h 331737"/>
                <a:gd name="connsiteX98" fmla="*/ 21092 w 162123"/>
                <a:gd name="connsiteY98" fmla="*/ 282333 h 331737"/>
                <a:gd name="connsiteX99" fmla="*/ 23460 w 162123"/>
                <a:gd name="connsiteY99" fmla="*/ 279966 h 331737"/>
                <a:gd name="connsiteX100" fmla="*/ 23542 w 162123"/>
                <a:gd name="connsiteY100" fmla="*/ 279962 h 331737"/>
                <a:gd name="connsiteX101" fmla="*/ 138579 w 162123"/>
                <a:gd name="connsiteY101" fmla="*/ 279962 h 331737"/>
                <a:gd name="connsiteX102" fmla="*/ 138660 w 162123"/>
                <a:gd name="connsiteY102" fmla="*/ 279966 h 331737"/>
                <a:gd name="connsiteX103" fmla="*/ 141029 w 162123"/>
                <a:gd name="connsiteY103" fmla="*/ 282333 h 3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2123" h="331737">
                  <a:moveTo>
                    <a:pt x="138662" y="0"/>
                  </a:moveTo>
                  <a:lnTo>
                    <a:pt x="23462" y="0"/>
                  </a:lnTo>
                  <a:cubicBezTo>
                    <a:pt x="10526" y="0"/>
                    <a:pt x="0" y="10524"/>
                    <a:pt x="0" y="23460"/>
                  </a:cubicBezTo>
                  <a:lnTo>
                    <a:pt x="0" y="49403"/>
                  </a:lnTo>
                  <a:cubicBezTo>
                    <a:pt x="0" y="54174"/>
                    <a:pt x="1440" y="58611"/>
                    <a:pt x="3895" y="62319"/>
                  </a:cubicBezTo>
                  <a:cubicBezTo>
                    <a:pt x="1439" y="66028"/>
                    <a:pt x="0" y="70464"/>
                    <a:pt x="0" y="75236"/>
                  </a:cubicBezTo>
                  <a:lnTo>
                    <a:pt x="0" y="101177"/>
                  </a:lnTo>
                  <a:cubicBezTo>
                    <a:pt x="0" y="105948"/>
                    <a:pt x="1440" y="110386"/>
                    <a:pt x="3897" y="114095"/>
                  </a:cubicBezTo>
                  <a:cubicBezTo>
                    <a:pt x="1440" y="117803"/>
                    <a:pt x="0" y="122241"/>
                    <a:pt x="0" y="127011"/>
                  </a:cubicBezTo>
                  <a:lnTo>
                    <a:pt x="0" y="152954"/>
                  </a:lnTo>
                  <a:cubicBezTo>
                    <a:pt x="0" y="157725"/>
                    <a:pt x="1440" y="162162"/>
                    <a:pt x="3895" y="165870"/>
                  </a:cubicBezTo>
                  <a:cubicBezTo>
                    <a:pt x="1440" y="169578"/>
                    <a:pt x="0" y="174015"/>
                    <a:pt x="0" y="178786"/>
                  </a:cubicBezTo>
                  <a:lnTo>
                    <a:pt x="0" y="204727"/>
                  </a:lnTo>
                  <a:cubicBezTo>
                    <a:pt x="0" y="209499"/>
                    <a:pt x="1440" y="213936"/>
                    <a:pt x="3895" y="217644"/>
                  </a:cubicBezTo>
                  <a:cubicBezTo>
                    <a:pt x="1440" y="221352"/>
                    <a:pt x="0" y="225789"/>
                    <a:pt x="0" y="230560"/>
                  </a:cubicBezTo>
                  <a:lnTo>
                    <a:pt x="0" y="256503"/>
                  </a:lnTo>
                  <a:cubicBezTo>
                    <a:pt x="0" y="261273"/>
                    <a:pt x="1439" y="265711"/>
                    <a:pt x="3895" y="269418"/>
                  </a:cubicBezTo>
                  <a:cubicBezTo>
                    <a:pt x="1439" y="273126"/>
                    <a:pt x="0" y="277563"/>
                    <a:pt x="0" y="282334"/>
                  </a:cubicBezTo>
                  <a:lnTo>
                    <a:pt x="0" y="308277"/>
                  </a:lnTo>
                  <a:cubicBezTo>
                    <a:pt x="0" y="321213"/>
                    <a:pt x="10524" y="331737"/>
                    <a:pt x="23462" y="331737"/>
                  </a:cubicBezTo>
                  <a:lnTo>
                    <a:pt x="138662" y="331737"/>
                  </a:lnTo>
                  <a:cubicBezTo>
                    <a:pt x="151598" y="331737"/>
                    <a:pt x="162124" y="321213"/>
                    <a:pt x="162124" y="308277"/>
                  </a:cubicBezTo>
                  <a:lnTo>
                    <a:pt x="162124" y="282334"/>
                  </a:lnTo>
                  <a:cubicBezTo>
                    <a:pt x="162124" y="277563"/>
                    <a:pt x="160684" y="273126"/>
                    <a:pt x="158228" y="269418"/>
                  </a:cubicBezTo>
                  <a:cubicBezTo>
                    <a:pt x="160684" y="265710"/>
                    <a:pt x="162124" y="261273"/>
                    <a:pt x="162124" y="256501"/>
                  </a:cubicBezTo>
                  <a:lnTo>
                    <a:pt x="162124" y="230559"/>
                  </a:lnTo>
                  <a:cubicBezTo>
                    <a:pt x="162124" y="225788"/>
                    <a:pt x="160684" y="221351"/>
                    <a:pt x="158228" y="217642"/>
                  </a:cubicBezTo>
                  <a:cubicBezTo>
                    <a:pt x="160685" y="213934"/>
                    <a:pt x="162124" y="209497"/>
                    <a:pt x="162124" y="204726"/>
                  </a:cubicBezTo>
                  <a:lnTo>
                    <a:pt x="162124" y="178785"/>
                  </a:lnTo>
                  <a:cubicBezTo>
                    <a:pt x="162124" y="174014"/>
                    <a:pt x="160684" y="169577"/>
                    <a:pt x="158228" y="165869"/>
                  </a:cubicBezTo>
                  <a:cubicBezTo>
                    <a:pt x="160685" y="162160"/>
                    <a:pt x="162124" y="157724"/>
                    <a:pt x="162124" y="152952"/>
                  </a:cubicBezTo>
                  <a:lnTo>
                    <a:pt x="162124" y="127010"/>
                  </a:lnTo>
                  <a:cubicBezTo>
                    <a:pt x="162124" y="122238"/>
                    <a:pt x="160684" y="117800"/>
                    <a:pt x="158227" y="114093"/>
                  </a:cubicBezTo>
                  <a:cubicBezTo>
                    <a:pt x="160684" y="110385"/>
                    <a:pt x="162124" y="105947"/>
                    <a:pt x="162124" y="101175"/>
                  </a:cubicBezTo>
                  <a:lnTo>
                    <a:pt x="162124" y="75234"/>
                  </a:lnTo>
                  <a:cubicBezTo>
                    <a:pt x="162124" y="70463"/>
                    <a:pt x="160684" y="66026"/>
                    <a:pt x="158228" y="62318"/>
                  </a:cubicBezTo>
                  <a:cubicBezTo>
                    <a:pt x="160685" y="58610"/>
                    <a:pt x="162124" y="54173"/>
                    <a:pt x="162124" y="49402"/>
                  </a:cubicBezTo>
                  <a:lnTo>
                    <a:pt x="162124" y="23459"/>
                  </a:lnTo>
                  <a:cubicBezTo>
                    <a:pt x="162122" y="10524"/>
                    <a:pt x="151598" y="0"/>
                    <a:pt x="138662" y="0"/>
                  </a:cubicBezTo>
                  <a:close/>
                  <a:moveTo>
                    <a:pt x="21094" y="23460"/>
                  </a:moveTo>
                  <a:cubicBezTo>
                    <a:pt x="21094" y="22155"/>
                    <a:pt x="22155" y="21094"/>
                    <a:pt x="23462" y="21094"/>
                  </a:cubicBezTo>
                  <a:lnTo>
                    <a:pt x="138662" y="21094"/>
                  </a:lnTo>
                  <a:cubicBezTo>
                    <a:pt x="139967" y="21094"/>
                    <a:pt x="141030" y="22155"/>
                    <a:pt x="141030" y="23460"/>
                  </a:cubicBezTo>
                  <a:lnTo>
                    <a:pt x="141030" y="49403"/>
                  </a:lnTo>
                  <a:cubicBezTo>
                    <a:pt x="141030" y="50708"/>
                    <a:pt x="139968" y="51770"/>
                    <a:pt x="138662" y="51770"/>
                  </a:cubicBezTo>
                  <a:lnTo>
                    <a:pt x="23462" y="51770"/>
                  </a:lnTo>
                  <a:cubicBezTo>
                    <a:pt x="22157" y="51770"/>
                    <a:pt x="21094" y="50708"/>
                    <a:pt x="21094" y="49403"/>
                  </a:cubicBezTo>
                  <a:close/>
                  <a:moveTo>
                    <a:pt x="141029" y="204727"/>
                  </a:moveTo>
                  <a:cubicBezTo>
                    <a:pt x="141029" y="206032"/>
                    <a:pt x="139967" y="207094"/>
                    <a:pt x="138660" y="207094"/>
                  </a:cubicBezTo>
                  <a:lnTo>
                    <a:pt x="92093" y="207094"/>
                  </a:lnTo>
                  <a:cubicBezTo>
                    <a:pt x="86268" y="207094"/>
                    <a:pt x="81546" y="211816"/>
                    <a:pt x="81546" y="217641"/>
                  </a:cubicBezTo>
                  <a:cubicBezTo>
                    <a:pt x="81546" y="223466"/>
                    <a:pt x="86268" y="228188"/>
                    <a:pt x="92093" y="228188"/>
                  </a:cubicBezTo>
                  <a:lnTo>
                    <a:pt x="138565" y="228188"/>
                  </a:lnTo>
                  <a:cubicBezTo>
                    <a:pt x="138597" y="228188"/>
                    <a:pt x="138628" y="228192"/>
                    <a:pt x="138660" y="228192"/>
                  </a:cubicBezTo>
                  <a:cubicBezTo>
                    <a:pt x="139965" y="228192"/>
                    <a:pt x="141029" y="229254"/>
                    <a:pt x="141029" y="230559"/>
                  </a:cubicBezTo>
                  <a:lnTo>
                    <a:pt x="141029" y="256501"/>
                  </a:lnTo>
                  <a:cubicBezTo>
                    <a:pt x="141029" y="257806"/>
                    <a:pt x="139967" y="258868"/>
                    <a:pt x="138660" y="258868"/>
                  </a:cubicBezTo>
                  <a:lnTo>
                    <a:pt x="23460" y="258868"/>
                  </a:lnTo>
                  <a:cubicBezTo>
                    <a:pt x="22155" y="258868"/>
                    <a:pt x="21094" y="257806"/>
                    <a:pt x="21094" y="256501"/>
                  </a:cubicBezTo>
                  <a:lnTo>
                    <a:pt x="21094" y="230559"/>
                  </a:lnTo>
                  <a:cubicBezTo>
                    <a:pt x="21094" y="229254"/>
                    <a:pt x="22155" y="228192"/>
                    <a:pt x="23460" y="228192"/>
                  </a:cubicBezTo>
                  <a:cubicBezTo>
                    <a:pt x="23493" y="228192"/>
                    <a:pt x="23524" y="228188"/>
                    <a:pt x="23556" y="228188"/>
                  </a:cubicBezTo>
                  <a:lnTo>
                    <a:pt x="42817" y="228188"/>
                  </a:lnTo>
                  <a:cubicBezTo>
                    <a:pt x="48642" y="228188"/>
                    <a:pt x="53364" y="223466"/>
                    <a:pt x="53364" y="217641"/>
                  </a:cubicBezTo>
                  <a:cubicBezTo>
                    <a:pt x="53364" y="211816"/>
                    <a:pt x="48642" y="207094"/>
                    <a:pt x="42817" y="207094"/>
                  </a:cubicBezTo>
                  <a:lnTo>
                    <a:pt x="23460" y="207094"/>
                  </a:lnTo>
                  <a:cubicBezTo>
                    <a:pt x="22155" y="207094"/>
                    <a:pt x="21094" y="206032"/>
                    <a:pt x="21094" y="204727"/>
                  </a:cubicBezTo>
                  <a:lnTo>
                    <a:pt x="21094" y="178786"/>
                  </a:lnTo>
                  <a:cubicBezTo>
                    <a:pt x="21094" y="177481"/>
                    <a:pt x="22155" y="176420"/>
                    <a:pt x="23460" y="176420"/>
                  </a:cubicBezTo>
                  <a:cubicBezTo>
                    <a:pt x="23493" y="176420"/>
                    <a:pt x="23524" y="176415"/>
                    <a:pt x="23556" y="176415"/>
                  </a:cubicBezTo>
                  <a:lnTo>
                    <a:pt x="138566" y="176415"/>
                  </a:lnTo>
                  <a:cubicBezTo>
                    <a:pt x="138599" y="176415"/>
                    <a:pt x="138630" y="176420"/>
                    <a:pt x="138662" y="176420"/>
                  </a:cubicBezTo>
                  <a:cubicBezTo>
                    <a:pt x="139967" y="176420"/>
                    <a:pt x="141030" y="177481"/>
                    <a:pt x="141030" y="178786"/>
                  </a:cubicBezTo>
                  <a:lnTo>
                    <a:pt x="141030" y="204727"/>
                  </a:lnTo>
                  <a:close/>
                  <a:moveTo>
                    <a:pt x="141029" y="152954"/>
                  </a:moveTo>
                  <a:cubicBezTo>
                    <a:pt x="141029" y="154259"/>
                    <a:pt x="139967" y="155320"/>
                    <a:pt x="138660" y="155320"/>
                  </a:cubicBezTo>
                  <a:lnTo>
                    <a:pt x="23460" y="155320"/>
                  </a:lnTo>
                  <a:cubicBezTo>
                    <a:pt x="22155" y="155320"/>
                    <a:pt x="21092" y="154259"/>
                    <a:pt x="21092" y="152954"/>
                  </a:cubicBezTo>
                  <a:lnTo>
                    <a:pt x="21092" y="127011"/>
                  </a:lnTo>
                  <a:cubicBezTo>
                    <a:pt x="21092" y="125706"/>
                    <a:pt x="22154" y="124644"/>
                    <a:pt x="23460" y="124644"/>
                  </a:cubicBezTo>
                  <a:cubicBezTo>
                    <a:pt x="23501" y="124644"/>
                    <a:pt x="23542" y="124639"/>
                    <a:pt x="23583" y="124639"/>
                  </a:cubicBezTo>
                  <a:lnTo>
                    <a:pt x="138538" y="124639"/>
                  </a:lnTo>
                  <a:cubicBezTo>
                    <a:pt x="138579" y="124639"/>
                    <a:pt x="138620" y="124644"/>
                    <a:pt x="138660" y="124644"/>
                  </a:cubicBezTo>
                  <a:cubicBezTo>
                    <a:pt x="139965" y="124644"/>
                    <a:pt x="141029" y="125706"/>
                    <a:pt x="141029" y="127011"/>
                  </a:cubicBezTo>
                  <a:close/>
                  <a:moveTo>
                    <a:pt x="141029" y="101177"/>
                  </a:moveTo>
                  <a:cubicBezTo>
                    <a:pt x="141029" y="102482"/>
                    <a:pt x="139967" y="103545"/>
                    <a:pt x="138660" y="103545"/>
                  </a:cubicBezTo>
                  <a:lnTo>
                    <a:pt x="23460" y="103545"/>
                  </a:lnTo>
                  <a:cubicBezTo>
                    <a:pt x="22155" y="103545"/>
                    <a:pt x="21092" y="102483"/>
                    <a:pt x="21092" y="101177"/>
                  </a:cubicBezTo>
                  <a:lnTo>
                    <a:pt x="21092" y="75236"/>
                  </a:lnTo>
                  <a:cubicBezTo>
                    <a:pt x="21092" y="73931"/>
                    <a:pt x="22154" y="72869"/>
                    <a:pt x="23460" y="72869"/>
                  </a:cubicBezTo>
                  <a:cubicBezTo>
                    <a:pt x="23497" y="72869"/>
                    <a:pt x="23532" y="72863"/>
                    <a:pt x="23569" y="72863"/>
                  </a:cubicBezTo>
                  <a:lnTo>
                    <a:pt x="138552" y="72863"/>
                  </a:lnTo>
                  <a:cubicBezTo>
                    <a:pt x="138589" y="72863"/>
                    <a:pt x="138624" y="72869"/>
                    <a:pt x="138660" y="72869"/>
                  </a:cubicBezTo>
                  <a:cubicBezTo>
                    <a:pt x="139965" y="72869"/>
                    <a:pt x="141029" y="73931"/>
                    <a:pt x="141029" y="75236"/>
                  </a:cubicBezTo>
                  <a:close/>
                  <a:moveTo>
                    <a:pt x="141029" y="308275"/>
                  </a:moveTo>
                  <a:cubicBezTo>
                    <a:pt x="141029" y="309580"/>
                    <a:pt x="139967" y="310642"/>
                    <a:pt x="138660" y="310642"/>
                  </a:cubicBezTo>
                  <a:lnTo>
                    <a:pt x="23460" y="310642"/>
                  </a:lnTo>
                  <a:cubicBezTo>
                    <a:pt x="22155" y="310642"/>
                    <a:pt x="21092" y="309580"/>
                    <a:pt x="21092" y="308275"/>
                  </a:cubicBezTo>
                  <a:lnTo>
                    <a:pt x="21092" y="282333"/>
                  </a:lnTo>
                  <a:cubicBezTo>
                    <a:pt x="21092" y="281028"/>
                    <a:pt x="22154" y="279966"/>
                    <a:pt x="23460" y="279966"/>
                  </a:cubicBezTo>
                  <a:cubicBezTo>
                    <a:pt x="23489" y="279966"/>
                    <a:pt x="23514" y="279962"/>
                    <a:pt x="23542" y="279962"/>
                  </a:cubicBezTo>
                  <a:lnTo>
                    <a:pt x="138579" y="279962"/>
                  </a:lnTo>
                  <a:cubicBezTo>
                    <a:pt x="138607" y="279962"/>
                    <a:pt x="138632" y="279966"/>
                    <a:pt x="138660" y="279966"/>
                  </a:cubicBezTo>
                  <a:cubicBezTo>
                    <a:pt x="139965" y="279966"/>
                    <a:pt x="141029" y="281028"/>
                    <a:pt x="141029" y="2823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任意多边形: 形状 69">
              <a:extLst>
                <a:ext uri="{FF2B5EF4-FFF2-40B4-BE49-F238E27FC236}">
                  <a16:creationId xmlns:a16="http://schemas.microsoft.com/office/drawing/2014/main" id="{0F3F0621-1181-4748-AB0D-BDAC132D82E6}"/>
                </a:ext>
              </a:extLst>
            </p:cNvPr>
            <p:cNvSpPr/>
            <p:nvPr/>
          </p:nvSpPr>
          <p:spPr>
            <a:xfrm>
              <a:off x="8807915" y="5598811"/>
              <a:ext cx="162125" cy="331738"/>
            </a:xfrm>
            <a:custGeom>
              <a:avLst/>
              <a:gdLst>
                <a:gd name="connsiteX0" fmla="*/ 138663 w 162125"/>
                <a:gd name="connsiteY0" fmla="*/ 0 h 331738"/>
                <a:gd name="connsiteX1" fmla="*/ 23462 w 162125"/>
                <a:gd name="connsiteY1" fmla="*/ 0 h 331738"/>
                <a:gd name="connsiteX2" fmla="*/ 0 w 162125"/>
                <a:gd name="connsiteY2" fmla="*/ 23460 h 331738"/>
                <a:gd name="connsiteX3" fmla="*/ 0 w 162125"/>
                <a:gd name="connsiteY3" fmla="*/ 49403 h 331738"/>
                <a:gd name="connsiteX4" fmla="*/ 3895 w 162125"/>
                <a:gd name="connsiteY4" fmla="*/ 62319 h 331738"/>
                <a:gd name="connsiteX5" fmla="*/ 0 w 162125"/>
                <a:gd name="connsiteY5" fmla="*/ 75236 h 331738"/>
                <a:gd name="connsiteX6" fmla="*/ 0 w 162125"/>
                <a:gd name="connsiteY6" fmla="*/ 101178 h 331738"/>
                <a:gd name="connsiteX7" fmla="*/ 3895 w 162125"/>
                <a:gd name="connsiteY7" fmla="*/ 114095 h 331738"/>
                <a:gd name="connsiteX8" fmla="*/ 0 w 162125"/>
                <a:gd name="connsiteY8" fmla="*/ 127011 h 331738"/>
                <a:gd name="connsiteX9" fmla="*/ 0 w 162125"/>
                <a:gd name="connsiteY9" fmla="*/ 152954 h 331738"/>
                <a:gd name="connsiteX10" fmla="*/ 3895 w 162125"/>
                <a:gd name="connsiteY10" fmla="*/ 165870 h 331738"/>
                <a:gd name="connsiteX11" fmla="*/ 0 w 162125"/>
                <a:gd name="connsiteY11" fmla="*/ 178786 h 331738"/>
                <a:gd name="connsiteX12" fmla="*/ 0 w 162125"/>
                <a:gd name="connsiteY12" fmla="*/ 204728 h 331738"/>
                <a:gd name="connsiteX13" fmla="*/ 3895 w 162125"/>
                <a:gd name="connsiteY13" fmla="*/ 217644 h 331738"/>
                <a:gd name="connsiteX14" fmla="*/ 0 w 162125"/>
                <a:gd name="connsiteY14" fmla="*/ 230560 h 331738"/>
                <a:gd name="connsiteX15" fmla="*/ 0 w 162125"/>
                <a:gd name="connsiteY15" fmla="*/ 256503 h 331738"/>
                <a:gd name="connsiteX16" fmla="*/ 3895 w 162125"/>
                <a:gd name="connsiteY16" fmla="*/ 269419 h 331738"/>
                <a:gd name="connsiteX17" fmla="*/ 0 w 162125"/>
                <a:gd name="connsiteY17" fmla="*/ 282336 h 331738"/>
                <a:gd name="connsiteX18" fmla="*/ 0 w 162125"/>
                <a:gd name="connsiteY18" fmla="*/ 308278 h 331738"/>
                <a:gd name="connsiteX19" fmla="*/ 23462 w 162125"/>
                <a:gd name="connsiteY19" fmla="*/ 331739 h 331738"/>
                <a:gd name="connsiteX20" fmla="*/ 138663 w 162125"/>
                <a:gd name="connsiteY20" fmla="*/ 331739 h 331738"/>
                <a:gd name="connsiteX21" fmla="*/ 162125 w 162125"/>
                <a:gd name="connsiteY21" fmla="*/ 308278 h 331738"/>
                <a:gd name="connsiteX22" fmla="*/ 162125 w 162125"/>
                <a:gd name="connsiteY22" fmla="*/ 282336 h 331738"/>
                <a:gd name="connsiteX23" fmla="*/ 158230 w 162125"/>
                <a:gd name="connsiteY23" fmla="*/ 269419 h 331738"/>
                <a:gd name="connsiteX24" fmla="*/ 162125 w 162125"/>
                <a:gd name="connsiteY24" fmla="*/ 256503 h 331738"/>
                <a:gd name="connsiteX25" fmla="*/ 162125 w 162125"/>
                <a:gd name="connsiteY25" fmla="*/ 230560 h 331738"/>
                <a:gd name="connsiteX26" fmla="*/ 158230 w 162125"/>
                <a:gd name="connsiteY26" fmla="*/ 217644 h 331738"/>
                <a:gd name="connsiteX27" fmla="*/ 162125 w 162125"/>
                <a:gd name="connsiteY27" fmla="*/ 204728 h 331738"/>
                <a:gd name="connsiteX28" fmla="*/ 162125 w 162125"/>
                <a:gd name="connsiteY28" fmla="*/ 178786 h 331738"/>
                <a:gd name="connsiteX29" fmla="*/ 158230 w 162125"/>
                <a:gd name="connsiteY29" fmla="*/ 165870 h 331738"/>
                <a:gd name="connsiteX30" fmla="*/ 162125 w 162125"/>
                <a:gd name="connsiteY30" fmla="*/ 152954 h 331738"/>
                <a:gd name="connsiteX31" fmla="*/ 162125 w 162125"/>
                <a:gd name="connsiteY31" fmla="*/ 127011 h 331738"/>
                <a:gd name="connsiteX32" fmla="*/ 158230 w 162125"/>
                <a:gd name="connsiteY32" fmla="*/ 114095 h 331738"/>
                <a:gd name="connsiteX33" fmla="*/ 162125 w 162125"/>
                <a:gd name="connsiteY33" fmla="*/ 101178 h 331738"/>
                <a:gd name="connsiteX34" fmla="*/ 162125 w 162125"/>
                <a:gd name="connsiteY34" fmla="*/ 75236 h 331738"/>
                <a:gd name="connsiteX35" fmla="*/ 158230 w 162125"/>
                <a:gd name="connsiteY35" fmla="*/ 62319 h 331738"/>
                <a:gd name="connsiteX36" fmla="*/ 162125 w 162125"/>
                <a:gd name="connsiteY36" fmla="*/ 49403 h 331738"/>
                <a:gd name="connsiteX37" fmla="*/ 162125 w 162125"/>
                <a:gd name="connsiteY37" fmla="*/ 23460 h 331738"/>
                <a:gd name="connsiteX38" fmla="*/ 138663 w 162125"/>
                <a:gd name="connsiteY38" fmla="*/ 0 h 331738"/>
                <a:gd name="connsiteX39" fmla="*/ 21095 w 162125"/>
                <a:gd name="connsiteY39" fmla="*/ 23460 h 331738"/>
                <a:gd name="connsiteX40" fmla="*/ 23463 w 162125"/>
                <a:gd name="connsiteY40" fmla="*/ 21094 h 331738"/>
                <a:gd name="connsiteX41" fmla="*/ 138665 w 162125"/>
                <a:gd name="connsiteY41" fmla="*/ 21094 h 331738"/>
                <a:gd name="connsiteX42" fmla="*/ 141033 w 162125"/>
                <a:gd name="connsiteY42" fmla="*/ 23460 h 331738"/>
                <a:gd name="connsiteX43" fmla="*/ 141033 w 162125"/>
                <a:gd name="connsiteY43" fmla="*/ 49403 h 331738"/>
                <a:gd name="connsiteX44" fmla="*/ 138665 w 162125"/>
                <a:gd name="connsiteY44" fmla="*/ 51770 h 331738"/>
                <a:gd name="connsiteX45" fmla="*/ 23463 w 162125"/>
                <a:gd name="connsiteY45" fmla="*/ 51770 h 331738"/>
                <a:gd name="connsiteX46" fmla="*/ 21095 w 162125"/>
                <a:gd name="connsiteY46" fmla="*/ 49403 h 331738"/>
                <a:gd name="connsiteX47" fmla="*/ 141031 w 162125"/>
                <a:gd name="connsiteY47" fmla="*/ 256500 h 331738"/>
                <a:gd name="connsiteX48" fmla="*/ 138663 w 162125"/>
                <a:gd name="connsiteY48" fmla="*/ 258867 h 331738"/>
                <a:gd name="connsiteX49" fmla="*/ 23462 w 162125"/>
                <a:gd name="connsiteY49" fmla="*/ 258867 h 331738"/>
                <a:gd name="connsiteX50" fmla="*/ 21094 w 162125"/>
                <a:gd name="connsiteY50" fmla="*/ 256500 h 331738"/>
                <a:gd name="connsiteX51" fmla="*/ 21094 w 162125"/>
                <a:gd name="connsiteY51" fmla="*/ 230558 h 331738"/>
                <a:gd name="connsiteX52" fmla="*/ 23462 w 162125"/>
                <a:gd name="connsiteY52" fmla="*/ 228191 h 331738"/>
                <a:gd name="connsiteX53" fmla="*/ 23558 w 162125"/>
                <a:gd name="connsiteY53" fmla="*/ 228187 h 331738"/>
                <a:gd name="connsiteX54" fmla="*/ 138568 w 162125"/>
                <a:gd name="connsiteY54" fmla="*/ 228187 h 331738"/>
                <a:gd name="connsiteX55" fmla="*/ 138663 w 162125"/>
                <a:gd name="connsiteY55" fmla="*/ 228191 h 331738"/>
                <a:gd name="connsiteX56" fmla="*/ 141031 w 162125"/>
                <a:gd name="connsiteY56" fmla="*/ 230558 h 331738"/>
                <a:gd name="connsiteX57" fmla="*/ 141031 w 162125"/>
                <a:gd name="connsiteY57" fmla="*/ 204726 h 331738"/>
                <a:gd name="connsiteX58" fmla="*/ 138663 w 162125"/>
                <a:gd name="connsiteY58" fmla="*/ 207093 h 331738"/>
                <a:gd name="connsiteX59" fmla="*/ 23462 w 162125"/>
                <a:gd name="connsiteY59" fmla="*/ 207093 h 331738"/>
                <a:gd name="connsiteX60" fmla="*/ 21094 w 162125"/>
                <a:gd name="connsiteY60" fmla="*/ 204726 h 331738"/>
                <a:gd name="connsiteX61" fmla="*/ 21094 w 162125"/>
                <a:gd name="connsiteY61" fmla="*/ 178785 h 331738"/>
                <a:gd name="connsiteX62" fmla="*/ 23462 w 162125"/>
                <a:gd name="connsiteY62" fmla="*/ 176418 h 331738"/>
                <a:gd name="connsiteX63" fmla="*/ 23558 w 162125"/>
                <a:gd name="connsiteY63" fmla="*/ 176414 h 331738"/>
                <a:gd name="connsiteX64" fmla="*/ 138568 w 162125"/>
                <a:gd name="connsiteY64" fmla="*/ 176414 h 331738"/>
                <a:gd name="connsiteX65" fmla="*/ 138663 w 162125"/>
                <a:gd name="connsiteY65" fmla="*/ 176418 h 331738"/>
                <a:gd name="connsiteX66" fmla="*/ 141031 w 162125"/>
                <a:gd name="connsiteY66" fmla="*/ 178785 h 331738"/>
                <a:gd name="connsiteX67" fmla="*/ 141031 w 162125"/>
                <a:gd name="connsiteY67" fmla="*/ 152952 h 331738"/>
                <a:gd name="connsiteX68" fmla="*/ 138663 w 162125"/>
                <a:gd name="connsiteY68" fmla="*/ 155319 h 331738"/>
                <a:gd name="connsiteX69" fmla="*/ 23462 w 162125"/>
                <a:gd name="connsiteY69" fmla="*/ 155319 h 331738"/>
                <a:gd name="connsiteX70" fmla="*/ 21094 w 162125"/>
                <a:gd name="connsiteY70" fmla="*/ 152952 h 331738"/>
                <a:gd name="connsiteX71" fmla="*/ 21094 w 162125"/>
                <a:gd name="connsiteY71" fmla="*/ 127010 h 331738"/>
                <a:gd name="connsiteX72" fmla="*/ 23462 w 162125"/>
                <a:gd name="connsiteY72" fmla="*/ 124643 h 331738"/>
                <a:gd name="connsiteX73" fmla="*/ 23543 w 162125"/>
                <a:gd name="connsiteY73" fmla="*/ 124639 h 331738"/>
                <a:gd name="connsiteX74" fmla="*/ 138582 w 162125"/>
                <a:gd name="connsiteY74" fmla="*/ 124639 h 331738"/>
                <a:gd name="connsiteX75" fmla="*/ 138663 w 162125"/>
                <a:gd name="connsiteY75" fmla="*/ 124643 h 331738"/>
                <a:gd name="connsiteX76" fmla="*/ 141031 w 162125"/>
                <a:gd name="connsiteY76" fmla="*/ 127010 h 331738"/>
                <a:gd name="connsiteX77" fmla="*/ 141031 w 162125"/>
                <a:gd name="connsiteY77" fmla="*/ 101178 h 331738"/>
                <a:gd name="connsiteX78" fmla="*/ 138663 w 162125"/>
                <a:gd name="connsiteY78" fmla="*/ 103545 h 331738"/>
                <a:gd name="connsiteX79" fmla="*/ 23462 w 162125"/>
                <a:gd name="connsiteY79" fmla="*/ 103545 h 331738"/>
                <a:gd name="connsiteX80" fmla="*/ 21094 w 162125"/>
                <a:gd name="connsiteY80" fmla="*/ 101178 h 331738"/>
                <a:gd name="connsiteX81" fmla="*/ 21094 w 162125"/>
                <a:gd name="connsiteY81" fmla="*/ 75236 h 331738"/>
                <a:gd name="connsiteX82" fmla="*/ 23462 w 162125"/>
                <a:gd name="connsiteY82" fmla="*/ 72869 h 331738"/>
                <a:gd name="connsiteX83" fmla="*/ 23570 w 162125"/>
                <a:gd name="connsiteY83" fmla="*/ 72863 h 331738"/>
                <a:gd name="connsiteX84" fmla="*/ 138554 w 162125"/>
                <a:gd name="connsiteY84" fmla="*/ 72863 h 331738"/>
                <a:gd name="connsiteX85" fmla="*/ 138662 w 162125"/>
                <a:gd name="connsiteY85" fmla="*/ 72869 h 331738"/>
                <a:gd name="connsiteX86" fmla="*/ 141030 w 162125"/>
                <a:gd name="connsiteY86" fmla="*/ 75236 h 331738"/>
                <a:gd name="connsiteX87" fmla="*/ 141030 w 162125"/>
                <a:gd name="connsiteY87" fmla="*/ 101178 h 331738"/>
                <a:gd name="connsiteX88" fmla="*/ 141031 w 162125"/>
                <a:gd name="connsiteY88" fmla="*/ 308274 h 331738"/>
                <a:gd name="connsiteX89" fmla="*/ 138663 w 162125"/>
                <a:gd name="connsiteY89" fmla="*/ 310641 h 331738"/>
                <a:gd name="connsiteX90" fmla="*/ 23462 w 162125"/>
                <a:gd name="connsiteY90" fmla="*/ 310641 h 331738"/>
                <a:gd name="connsiteX91" fmla="*/ 21094 w 162125"/>
                <a:gd name="connsiteY91" fmla="*/ 308274 h 331738"/>
                <a:gd name="connsiteX92" fmla="*/ 21094 w 162125"/>
                <a:gd name="connsiteY92" fmla="*/ 282331 h 331738"/>
                <a:gd name="connsiteX93" fmla="*/ 23462 w 162125"/>
                <a:gd name="connsiteY93" fmla="*/ 279965 h 331738"/>
                <a:gd name="connsiteX94" fmla="*/ 23543 w 162125"/>
                <a:gd name="connsiteY94" fmla="*/ 279960 h 331738"/>
                <a:gd name="connsiteX95" fmla="*/ 138582 w 162125"/>
                <a:gd name="connsiteY95" fmla="*/ 279960 h 331738"/>
                <a:gd name="connsiteX96" fmla="*/ 138663 w 162125"/>
                <a:gd name="connsiteY96" fmla="*/ 279965 h 331738"/>
                <a:gd name="connsiteX97" fmla="*/ 141031 w 162125"/>
                <a:gd name="connsiteY97" fmla="*/ 282331 h 3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2125" h="331738">
                  <a:moveTo>
                    <a:pt x="138663" y="0"/>
                  </a:moveTo>
                  <a:lnTo>
                    <a:pt x="23462" y="0"/>
                  </a:lnTo>
                  <a:cubicBezTo>
                    <a:pt x="10526" y="0"/>
                    <a:pt x="0" y="10524"/>
                    <a:pt x="0" y="23460"/>
                  </a:cubicBezTo>
                  <a:lnTo>
                    <a:pt x="0" y="49403"/>
                  </a:lnTo>
                  <a:cubicBezTo>
                    <a:pt x="0" y="54174"/>
                    <a:pt x="1440" y="58611"/>
                    <a:pt x="3895" y="62319"/>
                  </a:cubicBezTo>
                  <a:cubicBezTo>
                    <a:pt x="1439" y="66028"/>
                    <a:pt x="0" y="70464"/>
                    <a:pt x="0" y="75236"/>
                  </a:cubicBezTo>
                  <a:lnTo>
                    <a:pt x="0" y="101178"/>
                  </a:lnTo>
                  <a:cubicBezTo>
                    <a:pt x="0" y="105950"/>
                    <a:pt x="1440" y="110386"/>
                    <a:pt x="3895" y="114095"/>
                  </a:cubicBezTo>
                  <a:cubicBezTo>
                    <a:pt x="1440" y="117803"/>
                    <a:pt x="0" y="122240"/>
                    <a:pt x="0" y="127011"/>
                  </a:cubicBezTo>
                  <a:lnTo>
                    <a:pt x="0" y="152954"/>
                  </a:lnTo>
                  <a:cubicBezTo>
                    <a:pt x="0" y="157725"/>
                    <a:pt x="1440" y="162162"/>
                    <a:pt x="3895" y="165870"/>
                  </a:cubicBezTo>
                  <a:cubicBezTo>
                    <a:pt x="1439" y="169578"/>
                    <a:pt x="0" y="174015"/>
                    <a:pt x="0" y="178786"/>
                  </a:cubicBezTo>
                  <a:lnTo>
                    <a:pt x="0" y="204728"/>
                  </a:lnTo>
                  <a:cubicBezTo>
                    <a:pt x="0" y="209499"/>
                    <a:pt x="1440" y="213936"/>
                    <a:pt x="3895" y="217644"/>
                  </a:cubicBezTo>
                  <a:cubicBezTo>
                    <a:pt x="1439" y="221352"/>
                    <a:pt x="0" y="225789"/>
                    <a:pt x="0" y="230560"/>
                  </a:cubicBezTo>
                  <a:lnTo>
                    <a:pt x="0" y="256503"/>
                  </a:lnTo>
                  <a:cubicBezTo>
                    <a:pt x="0" y="261274"/>
                    <a:pt x="1440" y="265711"/>
                    <a:pt x="3895" y="269419"/>
                  </a:cubicBezTo>
                  <a:cubicBezTo>
                    <a:pt x="1440" y="273128"/>
                    <a:pt x="0" y="277564"/>
                    <a:pt x="0" y="282336"/>
                  </a:cubicBezTo>
                  <a:lnTo>
                    <a:pt x="0" y="308278"/>
                  </a:lnTo>
                  <a:cubicBezTo>
                    <a:pt x="0" y="321214"/>
                    <a:pt x="10524" y="331739"/>
                    <a:pt x="23462" y="331739"/>
                  </a:cubicBezTo>
                  <a:lnTo>
                    <a:pt x="138663" y="331739"/>
                  </a:lnTo>
                  <a:cubicBezTo>
                    <a:pt x="151599" y="331739"/>
                    <a:pt x="162125" y="321214"/>
                    <a:pt x="162125" y="308278"/>
                  </a:cubicBezTo>
                  <a:lnTo>
                    <a:pt x="162125" y="282336"/>
                  </a:lnTo>
                  <a:cubicBezTo>
                    <a:pt x="162125" y="277564"/>
                    <a:pt x="160685" y="273128"/>
                    <a:pt x="158230" y="269419"/>
                  </a:cubicBezTo>
                  <a:cubicBezTo>
                    <a:pt x="160685" y="265711"/>
                    <a:pt x="162125" y="261274"/>
                    <a:pt x="162125" y="256503"/>
                  </a:cubicBezTo>
                  <a:lnTo>
                    <a:pt x="162125" y="230560"/>
                  </a:lnTo>
                  <a:cubicBezTo>
                    <a:pt x="162125" y="225789"/>
                    <a:pt x="160685" y="221352"/>
                    <a:pt x="158230" y="217644"/>
                  </a:cubicBezTo>
                  <a:cubicBezTo>
                    <a:pt x="160687" y="213936"/>
                    <a:pt x="162125" y="209499"/>
                    <a:pt x="162125" y="204728"/>
                  </a:cubicBezTo>
                  <a:lnTo>
                    <a:pt x="162125" y="178786"/>
                  </a:lnTo>
                  <a:cubicBezTo>
                    <a:pt x="162125" y="174015"/>
                    <a:pt x="160685" y="169578"/>
                    <a:pt x="158230" y="165870"/>
                  </a:cubicBezTo>
                  <a:cubicBezTo>
                    <a:pt x="160687" y="162162"/>
                    <a:pt x="162125" y="157725"/>
                    <a:pt x="162125" y="152954"/>
                  </a:cubicBezTo>
                  <a:lnTo>
                    <a:pt x="162125" y="127011"/>
                  </a:lnTo>
                  <a:cubicBezTo>
                    <a:pt x="162125" y="122240"/>
                    <a:pt x="160685" y="117803"/>
                    <a:pt x="158230" y="114095"/>
                  </a:cubicBezTo>
                  <a:cubicBezTo>
                    <a:pt x="160685" y="110386"/>
                    <a:pt x="162125" y="105950"/>
                    <a:pt x="162125" y="101178"/>
                  </a:cubicBezTo>
                  <a:lnTo>
                    <a:pt x="162125" y="75236"/>
                  </a:lnTo>
                  <a:cubicBezTo>
                    <a:pt x="162125" y="70464"/>
                    <a:pt x="160685" y="66028"/>
                    <a:pt x="158230" y="62319"/>
                  </a:cubicBezTo>
                  <a:cubicBezTo>
                    <a:pt x="160687" y="58611"/>
                    <a:pt x="162125" y="54174"/>
                    <a:pt x="162125" y="49403"/>
                  </a:cubicBezTo>
                  <a:lnTo>
                    <a:pt x="162125" y="23460"/>
                  </a:lnTo>
                  <a:cubicBezTo>
                    <a:pt x="162125" y="10524"/>
                    <a:pt x="151599" y="0"/>
                    <a:pt x="138663" y="0"/>
                  </a:cubicBezTo>
                  <a:close/>
                  <a:moveTo>
                    <a:pt x="21095" y="23460"/>
                  </a:moveTo>
                  <a:cubicBezTo>
                    <a:pt x="21095" y="22155"/>
                    <a:pt x="22157" y="21094"/>
                    <a:pt x="23463" y="21094"/>
                  </a:cubicBezTo>
                  <a:lnTo>
                    <a:pt x="138665" y="21094"/>
                  </a:lnTo>
                  <a:cubicBezTo>
                    <a:pt x="139971" y="21094"/>
                    <a:pt x="141033" y="22155"/>
                    <a:pt x="141033" y="23460"/>
                  </a:cubicBezTo>
                  <a:lnTo>
                    <a:pt x="141033" y="49403"/>
                  </a:lnTo>
                  <a:cubicBezTo>
                    <a:pt x="141033" y="50708"/>
                    <a:pt x="139971" y="51770"/>
                    <a:pt x="138665" y="51770"/>
                  </a:cubicBezTo>
                  <a:lnTo>
                    <a:pt x="23463" y="51770"/>
                  </a:lnTo>
                  <a:cubicBezTo>
                    <a:pt x="22157" y="51770"/>
                    <a:pt x="21095" y="50708"/>
                    <a:pt x="21095" y="49403"/>
                  </a:cubicBezTo>
                  <a:close/>
                  <a:moveTo>
                    <a:pt x="141031" y="256500"/>
                  </a:moveTo>
                  <a:cubicBezTo>
                    <a:pt x="141031" y="257805"/>
                    <a:pt x="139970" y="258867"/>
                    <a:pt x="138663" y="258867"/>
                  </a:cubicBezTo>
                  <a:lnTo>
                    <a:pt x="23462" y="258867"/>
                  </a:lnTo>
                  <a:cubicBezTo>
                    <a:pt x="22155" y="258867"/>
                    <a:pt x="21094" y="257805"/>
                    <a:pt x="21094" y="256500"/>
                  </a:cubicBezTo>
                  <a:lnTo>
                    <a:pt x="21094" y="230558"/>
                  </a:lnTo>
                  <a:cubicBezTo>
                    <a:pt x="21094" y="229253"/>
                    <a:pt x="22155" y="228191"/>
                    <a:pt x="23462" y="228191"/>
                  </a:cubicBezTo>
                  <a:cubicBezTo>
                    <a:pt x="23494" y="228191"/>
                    <a:pt x="23525" y="228187"/>
                    <a:pt x="23558" y="228187"/>
                  </a:cubicBezTo>
                  <a:lnTo>
                    <a:pt x="138568" y="228187"/>
                  </a:lnTo>
                  <a:cubicBezTo>
                    <a:pt x="138600" y="228187"/>
                    <a:pt x="138631" y="228191"/>
                    <a:pt x="138663" y="228191"/>
                  </a:cubicBezTo>
                  <a:cubicBezTo>
                    <a:pt x="139970" y="228191"/>
                    <a:pt x="141031" y="229253"/>
                    <a:pt x="141031" y="230558"/>
                  </a:cubicBezTo>
                  <a:close/>
                  <a:moveTo>
                    <a:pt x="141031" y="204726"/>
                  </a:moveTo>
                  <a:cubicBezTo>
                    <a:pt x="141031" y="206031"/>
                    <a:pt x="139970" y="207093"/>
                    <a:pt x="138663" y="207093"/>
                  </a:cubicBezTo>
                  <a:lnTo>
                    <a:pt x="23462" y="207093"/>
                  </a:lnTo>
                  <a:cubicBezTo>
                    <a:pt x="22155" y="207093"/>
                    <a:pt x="21094" y="206031"/>
                    <a:pt x="21094" y="204726"/>
                  </a:cubicBezTo>
                  <a:lnTo>
                    <a:pt x="21094" y="178785"/>
                  </a:lnTo>
                  <a:cubicBezTo>
                    <a:pt x="21094" y="177480"/>
                    <a:pt x="22155" y="176418"/>
                    <a:pt x="23462" y="176418"/>
                  </a:cubicBezTo>
                  <a:cubicBezTo>
                    <a:pt x="23494" y="176418"/>
                    <a:pt x="23525" y="176414"/>
                    <a:pt x="23558" y="176414"/>
                  </a:cubicBezTo>
                  <a:lnTo>
                    <a:pt x="138568" y="176414"/>
                  </a:lnTo>
                  <a:cubicBezTo>
                    <a:pt x="138600" y="176414"/>
                    <a:pt x="138631" y="176418"/>
                    <a:pt x="138663" y="176418"/>
                  </a:cubicBezTo>
                  <a:cubicBezTo>
                    <a:pt x="139970" y="176418"/>
                    <a:pt x="141031" y="177480"/>
                    <a:pt x="141031" y="178785"/>
                  </a:cubicBezTo>
                  <a:close/>
                  <a:moveTo>
                    <a:pt x="141031" y="152952"/>
                  </a:moveTo>
                  <a:cubicBezTo>
                    <a:pt x="141031" y="154257"/>
                    <a:pt x="139970" y="155319"/>
                    <a:pt x="138663" y="155319"/>
                  </a:cubicBezTo>
                  <a:lnTo>
                    <a:pt x="23462" y="155319"/>
                  </a:lnTo>
                  <a:cubicBezTo>
                    <a:pt x="22155" y="155319"/>
                    <a:pt x="21094" y="154257"/>
                    <a:pt x="21094" y="152952"/>
                  </a:cubicBezTo>
                  <a:lnTo>
                    <a:pt x="21094" y="127010"/>
                  </a:lnTo>
                  <a:cubicBezTo>
                    <a:pt x="21094" y="125705"/>
                    <a:pt x="22155" y="124643"/>
                    <a:pt x="23462" y="124643"/>
                  </a:cubicBezTo>
                  <a:cubicBezTo>
                    <a:pt x="23490" y="124643"/>
                    <a:pt x="23515" y="124639"/>
                    <a:pt x="23543" y="124639"/>
                  </a:cubicBezTo>
                  <a:lnTo>
                    <a:pt x="138582" y="124639"/>
                  </a:lnTo>
                  <a:cubicBezTo>
                    <a:pt x="138610" y="124639"/>
                    <a:pt x="138637" y="124643"/>
                    <a:pt x="138663" y="124643"/>
                  </a:cubicBezTo>
                  <a:cubicBezTo>
                    <a:pt x="139970" y="124643"/>
                    <a:pt x="141031" y="125705"/>
                    <a:pt x="141031" y="127010"/>
                  </a:cubicBezTo>
                  <a:close/>
                  <a:moveTo>
                    <a:pt x="141031" y="101178"/>
                  </a:moveTo>
                  <a:cubicBezTo>
                    <a:pt x="141031" y="102483"/>
                    <a:pt x="139970" y="103545"/>
                    <a:pt x="138663" y="103545"/>
                  </a:cubicBezTo>
                  <a:lnTo>
                    <a:pt x="23462" y="103545"/>
                  </a:lnTo>
                  <a:cubicBezTo>
                    <a:pt x="22155" y="103545"/>
                    <a:pt x="21094" y="102483"/>
                    <a:pt x="21094" y="101178"/>
                  </a:cubicBezTo>
                  <a:lnTo>
                    <a:pt x="21094" y="75236"/>
                  </a:lnTo>
                  <a:cubicBezTo>
                    <a:pt x="21094" y="73931"/>
                    <a:pt x="22155" y="72869"/>
                    <a:pt x="23462" y="72869"/>
                  </a:cubicBezTo>
                  <a:cubicBezTo>
                    <a:pt x="23498" y="72869"/>
                    <a:pt x="23534" y="72863"/>
                    <a:pt x="23570" y="72863"/>
                  </a:cubicBezTo>
                  <a:lnTo>
                    <a:pt x="138554" y="72863"/>
                  </a:lnTo>
                  <a:cubicBezTo>
                    <a:pt x="138590" y="72863"/>
                    <a:pt x="138625" y="72869"/>
                    <a:pt x="138662" y="72869"/>
                  </a:cubicBezTo>
                  <a:cubicBezTo>
                    <a:pt x="139968" y="72869"/>
                    <a:pt x="141030" y="73931"/>
                    <a:pt x="141030" y="75236"/>
                  </a:cubicBezTo>
                  <a:lnTo>
                    <a:pt x="141030" y="101178"/>
                  </a:lnTo>
                  <a:close/>
                  <a:moveTo>
                    <a:pt x="141031" y="308274"/>
                  </a:moveTo>
                  <a:cubicBezTo>
                    <a:pt x="141031" y="309579"/>
                    <a:pt x="139970" y="310641"/>
                    <a:pt x="138663" y="310641"/>
                  </a:cubicBezTo>
                  <a:lnTo>
                    <a:pt x="23462" y="310641"/>
                  </a:lnTo>
                  <a:cubicBezTo>
                    <a:pt x="22155" y="310641"/>
                    <a:pt x="21094" y="309579"/>
                    <a:pt x="21094" y="308274"/>
                  </a:cubicBezTo>
                  <a:lnTo>
                    <a:pt x="21094" y="282331"/>
                  </a:lnTo>
                  <a:cubicBezTo>
                    <a:pt x="21094" y="281026"/>
                    <a:pt x="22155" y="279965"/>
                    <a:pt x="23462" y="279965"/>
                  </a:cubicBezTo>
                  <a:cubicBezTo>
                    <a:pt x="23490" y="279965"/>
                    <a:pt x="23515" y="279960"/>
                    <a:pt x="23543" y="279960"/>
                  </a:cubicBezTo>
                  <a:lnTo>
                    <a:pt x="138582" y="279960"/>
                  </a:lnTo>
                  <a:cubicBezTo>
                    <a:pt x="138610" y="279960"/>
                    <a:pt x="138637" y="279965"/>
                    <a:pt x="138663" y="279965"/>
                  </a:cubicBezTo>
                  <a:cubicBezTo>
                    <a:pt x="139970" y="279965"/>
                    <a:pt x="141031" y="281026"/>
                    <a:pt x="141031" y="28233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任意多边形: 形状 70">
              <a:extLst>
                <a:ext uri="{FF2B5EF4-FFF2-40B4-BE49-F238E27FC236}">
                  <a16:creationId xmlns:a16="http://schemas.microsoft.com/office/drawing/2014/main" id="{FA1BCE69-725E-473C-BC91-50CE6ABC7A56}"/>
                </a:ext>
              </a:extLst>
            </p:cNvPr>
            <p:cNvSpPr/>
            <p:nvPr/>
          </p:nvSpPr>
          <p:spPr>
            <a:xfrm>
              <a:off x="8993873" y="5495267"/>
              <a:ext cx="162123" cy="435283"/>
            </a:xfrm>
            <a:custGeom>
              <a:avLst/>
              <a:gdLst>
                <a:gd name="connsiteX0" fmla="*/ 138663 w 162123"/>
                <a:gd name="connsiteY0" fmla="*/ 0 h 435283"/>
                <a:gd name="connsiteX1" fmla="*/ 110568 w 162123"/>
                <a:gd name="connsiteY1" fmla="*/ 0 h 435283"/>
                <a:gd name="connsiteX2" fmla="*/ 100021 w 162123"/>
                <a:gd name="connsiteY2" fmla="*/ 10547 h 435283"/>
                <a:gd name="connsiteX3" fmla="*/ 110568 w 162123"/>
                <a:gd name="connsiteY3" fmla="*/ 21094 h 435283"/>
                <a:gd name="connsiteX4" fmla="*/ 138663 w 162123"/>
                <a:gd name="connsiteY4" fmla="*/ 21094 h 435283"/>
                <a:gd name="connsiteX5" fmla="*/ 141030 w 162123"/>
                <a:gd name="connsiteY5" fmla="*/ 23460 h 435283"/>
                <a:gd name="connsiteX6" fmla="*/ 141030 w 162123"/>
                <a:gd name="connsiteY6" fmla="*/ 49402 h 435283"/>
                <a:gd name="connsiteX7" fmla="*/ 138663 w 162123"/>
                <a:gd name="connsiteY7" fmla="*/ 51770 h 435283"/>
                <a:gd name="connsiteX8" fmla="*/ 23462 w 162123"/>
                <a:gd name="connsiteY8" fmla="*/ 51770 h 435283"/>
                <a:gd name="connsiteX9" fmla="*/ 21094 w 162123"/>
                <a:gd name="connsiteY9" fmla="*/ 49402 h 435283"/>
                <a:gd name="connsiteX10" fmla="*/ 21094 w 162123"/>
                <a:gd name="connsiteY10" fmla="*/ 23460 h 435283"/>
                <a:gd name="connsiteX11" fmla="*/ 23462 w 162123"/>
                <a:gd name="connsiteY11" fmla="*/ 21094 h 435283"/>
                <a:gd name="connsiteX12" fmla="*/ 61290 w 162123"/>
                <a:gd name="connsiteY12" fmla="*/ 21094 h 435283"/>
                <a:gd name="connsiteX13" fmla="*/ 71837 w 162123"/>
                <a:gd name="connsiteY13" fmla="*/ 10547 h 435283"/>
                <a:gd name="connsiteX14" fmla="*/ 61290 w 162123"/>
                <a:gd name="connsiteY14" fmla="*/ 0 h 435283"/>
                <a:gd name="connsiteX15" fmla="*/ 23462 w 162123"/>
                <a:gd name="connsiteY15" fmla="*/ 0 h 435283"/>
                <a:gd name="connsiteX16" fmla="*/ 0 w 162123"/>
                <a:gd name="connsiteY16" fmla="*/ 23460 h 435283"/>
                <a:gd name="connsiteX17" fmla="*/ 0 w 162123"/>
                <a:gd name="connsiteY17" fmla="*/ 49402 h 435283"/>
                <a:gd name="connsiteX18" fmla="*/ 3895 w 162123"/>
                <a:gd name="connsiteY18" fmla="*/ 62318 h 435283"/>
                <a:gd name="connsiteX19" fmla="*/ 0 w 162123"/>
                <a:gd name="connsiteY19" fmla="*/ 75234 h 435283"/>
                <a:gd name="connsiteX20" fmla="*/ 0 w 162123"/>
                <a:gd name="connsiteY20" fmla="*/ 101177 h 435283"/>
                <a:gd name="connsiteX21" fmla="*/ 3895 w 162123"/>
                <a:gd name="connsiteY21" fmla="*/ 114092 h 435283"/>
                <a:gd name="connsiteX22" fmla="*/ 0 w 162123"/>
                <a:gd name="connsiteY22" fmla="*/ 127007 h 435283"/>
                <a:gd name="connsiteX23" fmla="*/ 0 w 162123"/>
                <a:gd name="connsiteY23" fmla="*/ 152948 h 435283"/>
                <a:gd name="connsiteX24" fmla="*/ 3895 w 162123"/>
                <a:gd name="connsiteY24" fmla="*/ 165864 h 435283"/>
                <a:gd name="connsiteX25" fmla="*/ 0 w 162123"/>
                <a:gd name="connsiteY25" fmla="*/ 178781 h 435283"/>
                <a:gd name="connsiteX26" fmla="*/ 0 w 162123"/>
                <a:gd name="connsiteY26" fmla="*/ 204723 h 435283"/>
                <a:gd name="connsiteX27" fmla="*/ 3895 w 162123"/>
                <a:gd name="connsiteY27" fmla="*/ 217640 h 435283"/>
                <a:gd name="connsiteX28" fmla="*/ 0 w 162123"/>
                <a:gd name="connsiteY28" fmla="*/ 230556 h 435283"/>
                <a:gd name="connsiteX29" fmla="*/ 0 w 162123"/>
                <a:gd name="connsiteY29" fmla="*/ 256499 h 435283"/>
                <a:gd name="connsiteX30" fmla="*/ 3895 w 162123"/>
                <a:gd name="connsiteY30" fmla="*/ 269415 h 435283"/>
                <a:gd name="connsiteX31" fmla="*/ 0 w 162123"/>
                <a:gd name="connsiteY31" fmla="*/ 282331 h 435283"/>
                <a:gd name="connsiteX32" fmla="*/ 0 w 162123"/>
                <a:gd name="connsiteY32" fmla="*/ 308273 h 435283"/>
                <a:gd name="connsiteX33" fmla="*/ 3895 w 162123"/>
                <a:gd name="connsiteY33" fmla="*/ 321189 h 435283"/>
                <a:gd name="connsiteX34" fmla="*/ 0 w 162123"/>
                <a:gd name="connsiteY34" fmla="*/ 334105 h 435283"/>
                <a:gd name="connsiteX35" fmla="*/ 0 w 162123"/>
                <a:gd name="connsiteY35" fmla="*/ 360048 h 435283"/>
                <a:gd name="connsiteX36" fmla="*/ 3895 w 162123"/>
                <a:gd name="connsiteY36" fmla="*/ 372964 h 435283"/>
                <a:gd name="connsiteX37" fmla="*/ 0 w 162123"/>
                <a:gd name="connsiteY37" fmla="*/ 385881 h 435283"/>
                <a:gd name="connsiteX38" fmla="*/ 0 w 162123"/>
                <a:gd name="connsiteY38" fmla="*/ 411823 h 435283"/>
                <a:gd name="connsiteX39" fmla="*/ 23462 w 162123"/>
                <a:gd name="connsiteY39" fmla="*/ 435284 h 435283"/>
                <a:gd name="connsiteX40" fmla="*/ 138663 w 162123"/>
                <a:gd name="connsiteY40" fmla="*/ 435284 h 435283"/>
                <a:gd name="connsiteX41" fmla="*/ 162124 w 162123"/>
                <a:gd name="connsiteY41" fmla="*/ 411823 h 435283"/>
                <a:gd name="connsiteX42" fmla="*/ 162124 w 162123"/>
                <a:gd name="connsiteY42" fmla="*/ 385881 h 435283"/>
                <a:gd name="connsiteX43" fmla="*/ 158228 w 162123"/>
                <a:gd name="connsiteY43" fmla="*/ 372964 h 435283"/>
                <a:gd name="connsiteX44" fmla="*/ 162124 w 162123"/>
                <a:gd name="connsiteY44" fmla="*/ 360048 h 435283"/>
                <a:gd name="connsiteX45" fmla="*/ 162124 w 162123"/>
                <a:gd name="connsiteY45" fmla="*/ 334105 h 435283"/>
                <a:gd name="connsiteX46" fmla="*/ 158228 w 162123"/>
                <a:gd name="connsiteY46" fmla="*/ 321189 h 435283"/>
                <a:gd name="connsiteX47" fmla="*/ 162124 w 162123"/>
                <a:gd name="connsiteY47" fmla="*/ 308273 h 435283"/>
                <a:gd name="connsiteX48" fmla="*/ 162124 w 162123"/>
                <a:gd name="connsiteY48" fmla="*/ 282331 h 435283"/>
                <a:gd name="connsiteX49" fmla="*/ 158228 w 162123"/>
                <a:gd name="connsiteY49" fmla="*/ 269415 h 435283"/>
                <a:gd name="connsiteX50" fmla="*/ 162124 w 162123"/>
                <a:gd name="connsiteY50" fmla="*/ 256499 h 435283"/>
                <a:gd name="connsiteX51" fmla="*/ 162124 w 162123"/>
                <a:gd name="connsiteY51" fmla="*/ 230556 h 435283"/>
                <a:gd name="connsiteX52" fmla="*/ 158228 w 162123"/>
                <a:gd name="connsiteY52" fmla="*/ 217640 h 435283"/>
                <a:gd name="connsiteX53" fmla="*/ 162124 w 162123"/>
                <a:gd name="connsiteY53" fmla="*/ 204723 h 435283"/>
                <a:gd name="connsiteX54" fmla="*/ 162124 w 162123"/>
                <a:gd name="connsiteY54" fmla="*/ 178781 h 435283"/>
                <a:gd name="connsiteX55" fmla="*/ 158228 w 162123"/>
                <a:gd name="connsiteY55" fmla="*/ 165864 h 435283"/>
                <a:gd name="connsiteX56" fmla="*/ 162124 w 162123"/>
                <a:gd name="connsiteY56" fmla="*/ 152948 h 435283"/>
                <a:gd name="connsiteX57" fmla="*/ 162124 w 162123"/>
                <a:gd name="connsiteY57" fmla="*/ 127007 h 435283"/>
                <a:gd name="connsiteX58" fmla="*/ 158230 w 162123"/>
                <a:gd name="connsiteY58" fmla="*/ 114092 h 435283"/>
                <a:gd name="connsiteX59" fmla="*/ 162124 w 162123"/>
                <a:gd name="connsiteY59" fmla="*/ 101177 h 435283"/>
                <a:gd name="connsiteX60" fmla="*/ 162124 w 162123"/>
                <a:gd name="connsiteY60" fmla="*/ 75234 h 435283"/>
                <a:gd name="connsiteX61" fmla="*/ 158228 w 162123"/>
                <a:gd name="connsiteY61" fmla="*/ 62318 h 435283"/>
                <a:gd name="connsiteX62" fmla="*/ 162124 w 162123"/>
                <a:gd name="connsiteY62" fmla="*/ 49402 h 435283"/>
                <a:gd name="connsiteX63" fmla="*/ 162124 w 162123"/>
                <a:gd name="connsiteY63" fmla="*/ 23460 h 435283"/>
                <a:gd name="connsiteX64" fmla="*/ 138663 w 162123"/>
                <a:gd name="connsiteY64" fmla="*/ 0 h 435283"/>
                <a:gd name="connsiteX65" fmla="*/ 141030 w 162123"/>
                <a:gd name="connsiteY65" fmla="*/ 360044 h 435283"/>
                <a:gd name="connsiteX66" fmla="*/ 138663 w 162123"/>
                <a:gd name="connsiteY66" fmla="*/ 362410 h 435283"/>
                <a:gd name="connsiteX67" fmla="*/ 23462 w 162123"/>
                <a:gd name="connsiteY67" fmla="*/ 362410 h 435283"/>
                <a:gd name="connsiteX68" fmla="*/ 21094 w 162123"/>
                <a:gd name="connsiteY68" fmla="*/ 360044 h 435283"/>
                <a:gd name="connsiteX69" fmla="*/ 21094 w 162123"/>
                <a:gd name="connsiteY69" fmla="*/ 334101 h 435283"/>
                <a:gd name="connsiteX70" fmla="*/ 23462 w 162123"/>
                <a:gd name="connsiteY70" fmla="*/ 331734 h 435283"/>
                <a:gd name="connsiteX71" fmla="*/ 23558 w 162123"/>
                <a:gd name="connsiteY71" fmla="*/ 331730 h 435283"/>
                <a:gd name="connsiteX72" fmla="*/ 138568 w 162123"/>
                <a:gd name="connsiteY72" fmla="*/ 331730 h 435283"/>
                <a:gd name="connsiteX73" fmla="*/ 138663 w 162123"/>
                <a:gd name="connsiteY73" fmla="*/ 331734 h 435283"/>
                <a:gd name="connsiteX74" fmla="*/ 141030 w 162123"/>
                <a:gd name="connsiteY74" fmla="*/ 334101 h 435283"/>
                <a:gd name="connsiteX75" fmla="*/ 141030 w 162123"/>
                <a:gd name="connsiteY75" fmla="*/ 308270 h 435283"/>
                <a:gd name="connsiteX76" fmla="*/ 138663 w 162123"/>
                <a:gd name="connsiteY76" fmla="*/ 310636 h 435283"/>
                <a:gd name="connsiteX77" fmla="*/ 23462 w 162123"/>
                <a:gd name="connsiteY77" fmla="*/ 310636 h 435283"/>
                <a:gd name="connsiteX78" fmla="*/ 21094 w 162123"/>
                <a:gd name="connsiteY78" fmla="*/ 308270 h 435283"/>
                <a:gd name="connsiteX79" fmla="*/ 21094 w 162123"/>
                <a:gd name="connsiteY79" fmla="*/ 282329 h 435283"/>
                <a:gd name="connsiteX80" fmla="*/ 23462 w 162123"/>
                <a:gd name="connsiteY80" fmla="*/ 279962 h 435283"/>
                <a:gd name="connsiteX81" fmla="*/ 23558 w 162123"/>
                <a:gd name="connsiteY81" fmla="*/ 279958 h 435283"/>
                <a:gd name="connsiteX82" fmla="*/ 138568 w 162123"/>
                <a:gd name="connsiteY82" fmla="*/ 279958 h 435283"/>
                <a:gd name="connsiteX83" fmla="*/ 138663 w 162123"/>
                <a:gd name="connsiteY83" fmla="*/ 279962 h 435283"/>
                <a:gd name="connsiteX84" fmla="*/ 141030 w 162123"/>
                <a:gd name="connsiteY84" fmla="*/ 282329 h 435283"/>
                <a:gd name="connsiteX85" fmla="*/ 141030 w 162123"/>
                <a:gd name="connsiteY85" fmla="*/ 256496 h 435283"/>
                <a:gd name="connsiteX86" fmla="*/ 138663 w 162123"/>
                <a:gd name="connsiteY86" fmla="*/ 258863 h 435283"/>
                <a:gd name="connsiteX87" fmla="*/ 23462 w 162123"/>
                <a:gd name="connsiteY87" fmla="*/ 258863 h 435283"/>
                <a:gd name="connsiteX88" fmla="*/ 21094 w 162123"/>
                <a:gd name="connsiteY88" fmla="*/ 256496 h 435283"/>
                <a:gd name="connsiteX89" fmla="*/ 21094 w 162123"/>
                <a:gd name="connsiteY89" fmla="*/ 230553 h 435283"/>
                <a:gd name="connsiteX90" fmla="*/ 23462 w 162123"/>
                <a:gd name="connsiteY90" fmla="*/ 228187 h 435283"/>
                <a:gd name="connsiteX91" fmla="*/ 23543 w 162123"/>
                <a:gd name="connsiteY91" fmla="*/ 228182 h 435283"/>
                <a:gd name="connsiteX92" fmla="*/ 138582 w 162123"/>
                <a:gd name="connsiteY92" fmla="*/ 228182 h 435283"/>
                <a:gd name="connsiteX93" fmla="*/ 138663 w 162123"/>
                <a:gd name="connsiteY93" fmla="*/ 228187 h 435283"/>
                <a:gd name="connsiteX94" fmla="*/ 141030 w 162123"/>
                <a:gd name="connsiteY94" fmla="*/ 230553 h 435283"/>
                <a:gd name="connsiteX95" fmla="*/ 141030 w 162123"/>
                <a:gd name="connsiteY95" fmla="*/ 204722 h 435283"/>
                <a:gd name="connsiteX96" fmla="*/ 138663 w 162123"/>
                <a:gd name="connsiteY96" fmla="*/ 207089 h 435283"/>
                <a:gd name="connsiteX97" fmla="*/ 23462 w 162123"/>
                <a:gd name="connsiteY97" fmla="*/ 207089 h 435283"/>
                <a:gd name="connsiteX98" fmla="*/ 21094 w 162123"/>
                <a:gd name="connsiteY98" fmla="*/ 204722 h 435283"/>
                <a:gd name="connsiteX99" fmla="*/ 21094 w 162123"/>
                <a:gd name="connsiteY99" fmla="*/ 178779 h 435283"/>
                <a:gd name="connsiteX100" fmla="*/ 23462 w 162123"/>
                <a:gd name="connsiteY100" fmla="*/ 176413 h 435283"/>
                <a:gd name="connsiteX101" fmla="*/ 23543 w 162123"/>
                <a:gd name="connsiteY101" fmla="*/ 176408 h 435283"/>
                <a:gd name="connsiteX102" fmla="*/ 138582 w 162123"/>
                <a:gd name="connsiteY102" fmla="*/ 176408 h 435283"/>
                <a:gd name="connsiteX103" fmla="*/ 138663 w 162123"/>
                <a:gd name="connsiteY103" fmla="*/ 176413 h 435283"/>
                <a:gd name="connsiteX104" fmla="*/ 141030 w 162123"/>
                <a:gd name="connsiteY104" fmla="*/ 178779 h 435283"/>
                <a:gd name="connsiteX105" fmla="*/ 141030 w 162123"/>
                <a:gd name="connsiteY105" fmla="*/ 152948 h 435283"/>
                <a:gd name="connsiteX106" fmla="*/ 138663 w 162123"/>
                <a:gd name="connsiteY106" fmla="*/ 155316 h 435283"/>
                <a:gd name="connsiteX107" fmla="*/ 23462 w 162123"/>
                <a:gd name="connsiteY107" fmla="*/ 155316 h 435283"/>
                <a:gd name="connsiteX108" fmla="*/ 21094 w 162123"/>
                <a:gd name="connsiteY108" fmla="*/ 152948 h 435283"/>
                <a:gd name="connsiteX109" fmla="*/ 21094 w 162123"/>
                <a:gd name="connsiteY109" fmla="*/ 127007 h 435283"/>
                <a:gd name="connsiteX110" fmla="*/ 23462 w 162123"/>
                <a:gd name="connsiteY110" fmla="*/ 124640 h 435283"/>
                <a:gd name="connsiteX111" fmla="*/ 23503 w 162123"/>
                <a:gd name="connsiteY111" fmla="*/ 124639 h 435283"/>
                <a:gd name="connsiteX112" fmla="*/ 138623 w 162123"/>
                <a:gd name="connsiteY112" fmla="*/ 124639 h 435283"/>
                <a:gd name="connsiteX113" fmla="*/ 138663 w 162123"/>
                <a:gd name="connsiteY113" fmla="*/ 124640 h 435283"/>
                <a:gd name="connsiteX114" fmla="*/ 141030 w 162123"/>
                <a:gd name="connsiteY114" fmla="*/ 127007 h 435283"/>
                <a:gd name="connsiteX115" fmla="*/ 141030 w 162123"/>
                <a:gd name="connsiteY115" fmla="*/ 101177 h 435283"/>
                <a:gd name="connsiteX116" fmla="*/ 138663 w 162123"/>
                <a:gd name="connsiteY116" fmla="*/ 103544 h 435283"/>
                <a:gd name="connsiteX117" fmla="*/ 23462 w 162123"/>
                <a:gd name="connsiteY117" fmla="*/ 103544 h 435283"/>
                <a:gd name="connsiteX118" fmla="*/ 21094 w 162123"/>
                <a:gd name="connsiteY118" fmla="*/ 101177 h 435283"/>
                <a:gd name="connsiteX119" fmla="*/ 21094 w 162123"/>
                <a:gd name="connsiteY119" fmla="*/ 75234 h 435283"/>
                <a:gd name="connsiteX120" fmla="*/ 23462 w 162123"/>
                <a:gd name="connsiteY120" fmla="*/ 72868 h 435283"/>
                <a:gd name="connsiteX121" fmla="*/ 23543 w 162123"/>
                <a:gd name="connsiteY121" fmla="*/ 72863 h 435283"/>
                <a:gd name="connsiteX122" fmla="*/ 138582 w 162123"/>
                <a:gd name="connsiteY122" fmla="*/ 72863 h 435283"/>
                <a:gd name="connsiteX123" fmla="*/ 138663 w 162123"/>
                <a:gd name="connsiteY123" fmla="*/ 72868 h 435283"/>
                <a:gd name="connsiteX124" fmla="*/ 141030 w 162123"/>
                <a:gd name="connsiteY124" fmla="*/ 75234 h 435283"/>
                <a:gd name="connsiteX125" fmla="*/ 141030 w 162123"/>
                <a:gd name="connsiteY125" fmla="*/ 411818 h 435283"/>
                <a:gd name="connsiteX126" fmla="*/ 138663 w 162123"/>
                <a:gd name="connsiteY126" fmla="*/ 414184 h 435283"/>
                <a:gd name="connsiteX127" fmla="*/ 23462 w 162123"/>
                <a:gd name="connsiteY127" fmla="*/ 414184 h 435283"/>
                <a:gd name="connsiteX128" fmla="*/ 21094 w 162123"/>
                <a:gd name="connsiteY128" fmla="*/ 411818 h 435283"/>
                <a:gd name="connsiteX129" fmla="*/ 21094 w 162123"/>
                <a:gd name="connsiteY129" fmla="*/ 385875 h 435283"/>
                <a:gd name="connsiteX130" fmla="*/ 23462 w 162123"/>
                <a:gd name="connsiteY130" fmla="*/ 383508 h 435283"/>
                <a:gd name="connsiteX131" fmla="*/ 23543 w 162123"/>
                <a:gd name="connsiteY131" fmla="*/ 383504 h 435283"/>
                <a:gd name="connsiteX132" fmla="*/ 138582 w 162123"/>
                <a:gd name="connsiteY132" fmla="*/ 383504 h 435283"/>
                <a:gd name="connsiteX133" fmla="*/ 138663 w 162123"/>
                <a:gd name="connsiteY133" fmla="*/ 383508 h 435283"/>
                <a:gd name="connsiteX134" fmla="*/ 141030 w 162123"/>
                <a:gd name="connsiteY134" fmla="*/ 385875 h 43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2123" h="435283">
                  <a:moveTo>
                    <a:pt x="138663" y="0"/>
                  </a:moveTo>
                  <a:lnTo>
                    <a:pt x="110568" y="0"/>
                  </a:lnTo>
                  <a:cubicBezTo>
                    <a:pt x="104742" y="0"/>
                    <a:pt x="100021" y="4722"/>
                    <a:pt x="100021" y="10547"/>
                  </a:cubicBezTo>
                  <a:cubicBezTo>
                    <a:pt x="100021" y="16372"/>
                    <a:pt x="104742" y="21094"/>
                    <a:pt x="110568" y="21094"/>
                  </a:cubicBezTo>
                  <a:lnTo>
                    <a:pt x="138663" y="21094"/>
                  </a:lnTo>
                  <a:cubicBezTo>
                    <a:pt x="139968" y="21094"/>
                    <a:pt x="141030" y="22155"/>
                    <a:pt x="141030" y="23460"/>
                  </a:cubicBezTo>
                  <a:lnTo>
                    <a:pt x="141030" y="49402"/>
                  </a:lnTo>
                  <a:cubicBezTo>
                    <a:pt x="141030" y="50707"/>
                    <a:pt x="139968" y="51770"/>
                    <a:pt x="138663" y="51770"/>
                  </a:cubicBezTo>
                  <a:lnTo>
                    <a:pt x="23462" y="51770"/>
                  </a:lnTo>
                  <a:cubicBezTo>
                    <a:pt x="22155" y="51770"/>
                    <a:pt x="21094" y="50708"/>
                    <a:pt x="21094" y="49402"/>
                  </a:cubicBezTo>
                  <a:lnTo>
                    <a:pt x="21094" y="23460"/>
                  </a:lnTo>
                  <a:cubicBezTo>
                    <a:pt x="21094" y="22155"/>
                    <a:pt x="22155" y="21094"/>
                    <a:pt x="23462" y="21094"/>
                  </a:cubicBezTo>
                  <a:lnTo>
                    <a:pt x="61290" y="21094"/>
                  </a:lnTo>
                  <a:cubicBezTo>
                    <a:pt x="67116" y="21094"/>
                    <a:pt x="71837" y="16372"/>
                    <a:pt x="71837" y="10547"/>
                  </a:cubicBezTo>
                  <a:cubicBezTo>
                    <a:pt x="71837" y="4722"/>
                    <a:pt x="67116" y="0"/>
                    <a:pt x="61290" y="0"/>
                  </a:cubicBezTo>
                  <a:lnTo>
                    <a:pt x="23462" y="0"/>
                  </a:lnTo>
                  <a:cubicBezTo>
                    <a:pt x="10526" y="0"/>
                    <a:pt x="0" y="10524"/>
                    <a:pt x="0" y="23460"/>
                  </a:cubicBezTo>
                  <a:lnTo>
                    <a:pt x="0" y="49402"/>
                  </a:lnTo>
                  <a:cubicBezTo>
                    <a:pt x="0" y="54173"/>
                    <a:pt x="1440" y="58610"/>
                    <a:pt x="3895" y="62318"/>
                  </a:cubicBezTo>
                  <a:cubicBezTo>
                    <a:pt x="1439" y="66026"/>
                    <a:pt x="0" y="70463"/>
                    <a:pt x="0" y="75234"/>
                  </a:cubicBezTo>
                  <a:lnTo>
                    <a:pt x="0" y="101177"/>
                  </a:lnTo>
                  <a:cubicBezTo>
                    <a:pt x="0" y="105947"/>
                    <a:pt x="1439" y="110384"/>
                    <a:pt x="3895" y="114092"/>
                  </a:cubicBezTo>
                  <a:cubicBezTo>
                    <a:pt x="1440" y="117799"/>
                    <a:pt x="0" y="122237"/>
                    <a:pt x="0" y="127007"/>
                  </a:cubicBezTo>
                  <a:lnTo>
                    <a:pt x="0" y="152948"/>
                  </a:lnTo>
                  <a:cubicBezTo>
                    <a:pt x="0" y="157719"/>
                    <a:pt x="1440" y="162156"/>
                    <a:pt x="3895" y="165864"/>
                  </a:cubicBezTo>
                  <a:cubicBezTo>
                    <a:pt x="1439" y="169573"/>
                    <a:pt x="0" y="174009"/>
                    <a:pt x="0" y="178781"/>
                  </a:cubicBezTo>
                  <a:lnTo>
                    <a:pt x="0" y="204723"/>
                  </a:lnTo>
                  <a:cubicBezTo>
                    <a:pt x="0" y="209495"/>
                    <a:pt x="1440" y="213931"/>
                    <a:pt x="3895" y="217640"/>
                  </a:cubicBezTo>
                  <a:cubicBezTo>
                    <a:pt x="1440" y="221348"/>
                    <a:pt x="0" y="225785"/>
                    <a:pt x="0" y="230556"/>
                  </a:cubicBezTo>
                  <a:lnTo>
                    <a:pt x="0" y="256499"/>
                  </a:lnTo>
                  <a:cubicBezTo>
                    <a:pt x="0" y="261270"/>
                    <a:pt x="1440" y="265707"/>
                    <a:pt x="3895" y="269415"/>
                  </a:cubicBezTo>
                  <a:cubicBezTo>
                    <a:pt x="1439" y="273123"/>
                    <a:pt x="0" y="277560"/>
                    <a:pt x="0" y="282331"/>
                  </a:cubicBezTo>
                  <a:lnTo>
                    <a:pt x="0" y="308273"/>
                  </a:lnTo>
                  <a:cubicBezTo>
                    <a:pt x="0" y="313044"/>
                    <a:pt x="1440" y="317481"/>
                    <a:pt x="3895" y="321189"/>
                  </a:cubicBezTo>
                  <a:cubicBezTo>
                    <a:pt x="1439" y="324897"/>
                    <a:pt x="0" y="329334"/>
                    <a:pt x="0" y="334105"/>
                  </a:cubicBezTo>
                  <a:lnTo>
                    <a:pt x="0" y="360048"/>
                  </a:lnTo>
                  <a:cubicBezTo>
                    <a:pt x="0" y="364819"/>
                    <a:pt x="1440" y="369256"/>
                    <a:pt x="3895" y="372964"/>
                  </a:cubicBezTo>
                  <a:cubicBezTo>
                    <a:pt x="1440" y="376673"/>
                    <a:pt x="0" y="381109"/>
                    <a:pt x="0" y="385881"/>
                  </a:cubicBezTo>
                  <a:lnTo>
                    <a:pt x="0" y="411823"/>
                  </a:lnTo>
                  <a:cubicBezTo>
                    <a:pt x="0" y="424759"/>
                    <a:pt x="10524" y="435284"/>
                    <a:pt x="23462" y="435284"/>
                  </a:cubicBezTo>
                  <a:lnTo>
                    <a:pt x="138663" y="435284"/>
                  </a:lnTo>
                  <a:cubicBezTo>
                    <a:pt x="151599" y="435284"/>
                    <a:pt x="162124" y="424759"/>
                    <a:pt x="162124" y="411823"/>
                  </a:cubicBezTo>
                  <a:lnTo>
                    <a:pt x="162124" y="385881"/>
                  </a:lnTo>
                  <a:cubicBezTo>
                    <a:pt x="162124" y="381109"/>
                    <a:pt x="160685" y="376673"/>
                    <a:pt x="158228" y="372964"/>
                  </a:cubicBezTo>
                  <a:cubicBezTo>
                    <a:pt x="160684" y="369256"/>
                    <a:pt x="162124" y="364819"/>
                    <a:pt x="162124" y="360048"/>
                  </a:cubicBezTo>
                  <a:lnTo>
                    <a:pt x="162124" y="334105"/>
                  </a:lnTo>
                  <a:cubicBezTo>
                    <a:pt x="162124" y="329334"/>
                    <a:pt x="160685" y="324897"/>
                    <a:pt x="158228" y="321189"/>
                  </a:cubicBezTo>
                  <a:cubicBezTo>
                    <a:pt x="160684" y="317481"/>
                    <a:pt x="162124" y="313044"/>
                    <a:pt x="162124" y="308273"/>
                  </a:cubicBezTo>
                  <a:lnTo>
                    <a:pt x="162124" y="282331"/>
                  </a:lnTo>
                  <a:cubicBezTo>
                    <a:pt x="162124" y="277560"/>
                    <a:pt x="160685" y="273123"/>
                    <a:pt x="158228" y="269415"/>
                  </a:cubicBezTo>
                  <a:cubicBezTo>
                    <a:pt x="160684" y="265707"/>
                    <a:pt x="162124" y="261270"/>
                    <a:pt x="162124" y="256499"/>
                  </a:cubicBezTo>
                  <a:lnTo>
                    <a:pt x="162124" y="230556"/>
                  </a:lnTo>
                  <a:cubicBezTo>
                    <a:pt x="162124" y="225785"/>
                    <a:pt x="160685" y="221348"/>
                    <a:pt x="158228" y="217640"/>
                  </a:cubicBezTo>
                  <a:cubicBezTo>
                    <a:pt x="160684" y="213931"/>
                    <a:pt x="162124" y="209495"/>
                    <a:pt x="162124" y="204723"/>
                  </a:cubicBezTo>
                  <a:lnTo>
                    <a:pt x="162124" y="178781"/>
                  </a:lnTo>
                  <a:cubicBezTo>
                    <a:pt x="162124" y="174009"/>
                    <a:pt x="160684" y="169573"/>
                    <a:pt x="158228" y="165864"/>
                  </a:cubicBezTo>
                  <a:cubicBezTo>
                    <a:pt x="160684" y="162156"/>
                    <a:pt x="162124" y="157719"/>
                    <a:pt x="162124" y="152948"/>
                  </a:cubicBezTo>
                  <a:lnTo>
                    <a:pt x="162124" y="127007"/>
                  </a:lnTo>
                  <a:cubicBezTo>
                    <a:pt x="162124" y="122237"/>
                    <a:pt x="160685" y="117800"/>
                    <a:pt x="158230" y="114092"/>
                  </a:cubicBezTo>
                  <a:cubicBezTo>
                    <a:pt x="160685" y="110385"/>
                    <a:pt x="162124" y="105947"/>
                    <a:pt x="162124" y="101177"/>
                  </a:cubicBezTo>
                  <a:lnTo>
                    <a:pt x="162124" y="75234"/>
                  </a:lnTo>
                  <a:cubicBezTo>
                    <a:pt x="162124" y="70463"/>
                    <a:pt x="160684" y="66026"/>
                    <a:pt x="158228" y="62318"/>
                  </a:cubicBezTo>
                  <a:cubicBezTo>
                    <a:pt x="160684" y="58610"/>
                    <a:pt x="162124" y="54173"/>
                    <a:pt x="162124" y="49402"/>
                  </a:cubicBezTo>
                  <a:lnTo>
                    <a:pt x="162124" y="23460"/>
                  </a:lnTo>
                  <a:cubicBezTo>
                    <a:pt x="162124" y="10524"/>
                    <a:pt x="151601" y="0"/>
                    <a:pt x="138663" y="0"/>
                  </a:cubicBezTo>
                  <a:close/>
                  <a:moveTo>
                    <a:pt x="141030" y="360044"/>
                  </a:moveTo>
                  <a:cubicBezTo>
                    <a:pt x="141030" y="361349"/>
                    <a:pt x="139968" y="362410"/>
                    <a:pt x="138663" y="362410"/>
                  </a:cubicBezTo>
                  <a:lnTo>
                    <a:pt x="23462" y="362410"/>
                  </a:lnTo>
                  <a:cubicBezTo>
                    <a:pt x="22155" y="362410"/>
                    <a:pt x="21094" y="361349"/>
                    <a:pt x="21094" y="360044"/>
                  </a:cubicBezTo>
                  <a:lnTo>
                    <a:pt x="21094" y="334101"/>
                  </a:lnTo>
                  <a:cubicBezTo>
                    <a:pt x="21094" y="332796"/>
                    <a:pt x="22155" y="331734"/>
                    <a:pt x="23462" y="331734"/>
                  </a:cubicBezTo>
                  <a:cubicBezTo>
                    <a:pt x="23494" y="331734"/>
                    <a:pt x="23525" y="331730"/>
                    <a:pt x="23558" y="331730"/>
                  </a:cubicBezTo>
                  <a:lnTo>
                    <a:pt x="138568" y="331730"/>
                  </a:lnTo>
                  <a:cubicBezTo>
                    <a:pt x="138600" y="331730"/>
                    <a:pt x="138631" y="331734"/>
                    <a:pt x="138663" y="331734"/>
                  </a:cubicBezTo>
                  <a:cubicBezTo>
                    <a:pt x="139968" y="331734"/>
                    <a:pt x="141030" y="332796"/>
                    <a:pt x="141030" y="334101"/>
                  </a:cubicBezTo>
                  <a:close/>
                  <a:moveTo>
                    <a:pt x="141030" y="308270"/>
                  </a:moveTo>
                  <a:cubicBezTo>
                    <a:pt x="141030" y="309575"/>
                    <a:pt x="139968" y="310636"/>
                    <a:pt x="138663" y="310636"/>
                  </a:cubicBezTo>
                  <a:lnTo>
                    <a:pt x="23462" y="310636"/>
                  </a:lnTo>
                  <a:cubicBezTo>
                    <a:pt x="22155" y="310636"/>
                    <a:pt x="21094" y="309575"/>
                    <a:pt x="21094" y="308270"/>
                  </a:cubicBezTo>
                  <a:lnTo>
                    <a:pt x="21094" y="282329"/>
                  </a:lnTo>
                  <a:cubicBezTo>
                    <a:pt x="21094" y="281024"/>
                    <a:pt x="22155" y="279962"/>
                    <a:pt x="23462" y="279962"/>
                  </a:cubicBezTo>
                  <a:cubicBezTo>
                    <a:pt x="23494" y="279962"/>
                    <a:pt x="23525" y="279958"/>
                    <a:pt x="23558" y="279958"/>
                  </a:cubicBezTo>
                  <a:lnTo>
                    <a:pt x="138568" y="279958"/>
                  </a:lnTo>
                  <a:cubicBezTo>
                    <a:pt x="138600" y="279958"/>
                    <a:pt x="138631" y="279962"/>
                    <a:pt x="138663" y="279962"/>
                  </a:cubicBezTo>
                  <a:cubicBezTo>
                    <a:pt x="139968" y="279962"/>
                    <a:pt x="141030" y="281024"/>
                    <a:pt x="141030" y="282329"/>
                  </a:cubicBezTo>
                  <a:close/>
                  <a:moveTo>
                    <a:pt x="141030" y="256496"/>
                  </a:moveTo>
                  <a:cubicBezTo>
                    <a:pt x="141030" y="257801"/>
                    <a:pt x="139968" y="258863"/>
                    <a:pt x="138663" y="258863"/>
                  </a:cubicBezTo>
                  <a:lnTo>
                    <a:pt x="23462" y="258863"/>
                  </a:lnTo>
                  <a:cubicBezTo>
                    <a:pt x="22155" y="258863"/>
                    <a:pt x="21094" y="257801"/>
                    <a:pt x="21094" y="256496"/>
                  </a:cubicBezTo>
                  <a:lnTo>
                    <a:pt x="21094" y="230553"/>
                  </a:lnTo>
                  <a:cubicBezTo>
                    <a:pt x="21094" y="229248"/>
                    <a:pt x="22155" y="228187"/>
                    <a:pt x="23462" y="228187"/>
                  </a:cubicBezTo>
                  <a:cubicBezTo>
                    <a:pt x="23490" y="228187"/>
                    <a:pt x="23515" y="228182"/>
                    <a:pt x="23543" y="228182"/>
                  </a:cubicBezTo>
                  <a:lnTo>
                    <a:pt x="138582" y="228182"/>
                  </a:lnTo>
                  <a:cubicBezTo>
                    <a:pt x="138610" y="228182"/>
                    <a:pt x="138637" y="228187"/>
                    <a:pt x="138663" y="228187"/>
                  </a:cubicBezTo>
                  <a:cubicBezTo>
                    <a:pt x="139968" y="228187"/>
                    <a:pt x="141030" y="229248"/>
                    <a:pt x="141030" y="230553"/>
                  </a:cubicBezTo>
                  <a:close/>
                  <a:moveTo>
                    <a:pt x="141030" y="204722"/>
                  </a:moveTo>
                  <a:cubicBezTo>
                    <a:pt x="141030" y="206027"/>
                    <a:pt x="139968" y="207089"/>
                    <a:pt x="138663" y="207089"/>
                  </a:cubicBezTo>
                  <a:lnTo>
                    <a:pt x="23462" y="207089"/>
                  </a:lnTo>
                  <a:cubicBezTo>
                    <a:pt x="22155" y="207089"/>
                    <a:pt x="21094" y="206027"/>
                    <a:pt x="21094" y="204722"/>
                  </a:cubicBezTo>
                  <a:lnTo>
                    <a:pt x="21094" y="178779"/>
                  </a:lnTo>
                  <a:cubicBezTo>
                    <a:pt x="21094" y="177474"/>
                    <a:pt x="22155" y="176413"/>
                    <a:pt x="23462" y="176413"/>
                  </a:cubicBezTo>
                  <a:cubicBezTo>
                    <a:pt x="23490" y="176413"/>
                    <a:pt x="23515" y="176408"/>
                    <a:pt x="23543" y="176408"/>
                  </a:cubicBezTo>
                  <a:lnTo>
                    <a:pt x="138582" y="176408"/>
                  </a:lnTo>
                  <a:cubicBezTo>
                    <a:pt x="138610" y="176408"/>
                    <a:pt x="138637" y="176413"/>
                    <a:pt x="138663" y="176413"/>
                  </a:cubicBezTo>
                  <a:cubicBezTo>
                    <a:pt x="139968" y="176413"/>
                    <a:pt x="141030" y="177474"/>
                    <a:pt x="141030" y="178779"/>
                  </a:cubicBezTo>
                  <a:close/>
                  <a:moveTo>
                    <a:pt x="141030" y="152948"/>
                  </a:moveTo>
                  <a:cubicBezTo>
                    <a:pt x="141030" y="154253"/>
                    <a:pt x="139968" y="155316"/>
                    <a:pt x="138663" y="155316"/>
                  </a:cubicBezTo>
                  <a:lnTo>
                    <a:pt x="23462" y="155316"/>
                  </a:lnTo>
                  <a:cubicBezTo>
                    <a:pt x="22155" y="155316"/>
                    <a:pt x="21094" y="154254"/>
                    <a:pt x="21094" y="152948"/>
                  </a:cubicBezTo>
                  <a:lnTo>
                    <a:pt x="21094" y="127007"/>
                  </a:lnTo>
                  <a:cubicBezTo>
                    <a:pt x="21094" y="125702"/>
                    <a:pt x="22155" y="124640"/>
                    <a:pt x="23462" y="124640"/>
                  </a:cubicBezTo>
                  <a:cubicBezTo>
                    <a:pt x="23476" y="124640"/>
                    <a:pt x="23489" y="124639"/>
                    <a:pt x="23503" y="124639"/>
                  </a:cubicBezTo>
                  <a:lnTo>
                    <a:pt x="138623" y="124639"/>
                  </a:lnTo>
                  <a:cubicBezTo>
                    <a:pt x="138637" y="124639"/>
                    <a:pt x="138649" y="124640"/>
                    <a:pt x="138663" y="124640"/>
                  </a:cubicBezTo>
                  <a:cubicBezTo>
                    <a:pt x="139968" y="124640"/>
                    <a:pt x="141030" y="125702"/>
                    <a:pt x="141030" y="127007"/>
                  </a:cubicBezTo>
                  <a:close/>
                  <a:moveTo>
                    <a:pt x="141030" y="101177"/>
                  </a:moveTo>
                  <a:cubicBezTo>
                    <a:pt x="141030" y="102482"/>
                    <a:pt x="139968" y="103544"/>
                    <a:pt x="138663" y="103544"/>
                  </a:cubicBezTo>
                  <a:lnTo>
                    <a:pt x="23462" y="103544"/>
                  </a:lnTo>
                  <a:cubicBezTo>
                    <a:pt x="22155" y="103544"/>
                    <a:pt x="21094" y="102482"/>
                    <a:pt x="21094" y="101177"/>
                  </a:cubicBezTo>
                  <a:lnTo>
                    <a:pt x="21094" y="75234"/>
                  </a:lnTo>
                  <a:cubicBezTo>
                    <a:pt x="21094" y="73929"/>
                    <a:pt x="22155" y="72868"/>
                    <a:pt x="23462" y="72868"/>
                  </a:cubicBezTo>
                  <a:cubicBezTo>
                    <a:pt x="23490" y="72868"/>
                    <a:pt x="23515" y="72863"/>
                    <a:pt x="23543" y="72863"/>
                  </a:cubicBezTo>
                  <a:lnTo>
                    <a:pt x="138582" y="72863"/>
                  </a:lnTo>
                  <a:cubicBezTo>
                    <a:pt x="138610" y="72863"/>
                    <a:pt x="138637" y="72868"/>
                    <a:pt x="138663" y="72868"/>
                  </a:cubicBezTo>
                  <a:cubicBezTo>
                    <a:pt x="139968" y="72868"/>
                    <a:pt x="141030" y="73929"/>
                    <a:pt x="141030" y="75234"/>
                  </a:cubicBezTo>
                  <a:close/>
                  <a:moveTo>
                    <a:pt x="141030" y="411818"/>
                  </a:moveTo>
                  <a:cubicBezTo>
                    <a:pt x="141030" y="413123"/>
                    <a:pt x="139968" y="414184"/>
                    <a:pt x="138663" y="414184"/>
                  </a:cubicBezTo>
                  <a:lnTo>
                    <a:pt x="23462" y="414184"/>
                  </a:lnTo>
                  <a:cubicBezTo>
                    <a:pt x="22155" y="414184"/>
                    <a:pt x="21094" y="413123"/>
                    <a:pt x="21094" y="411818"/>
                  </a:cubicBezTo>
                  <a:lnTo>
                    <a:pt x="21094" y="385875"/>
                  </a:lnTo>
                  <a:cubicBezTo>
                    <a:pt x="21094" y="384570"/>
                    <a:pt x="22155" y="383508"/>
                    <a:pt x="23462" y="383508"/>
                  </a:cubicBezTo>
                  <a:cubicBezTo>
                    <a:pt x="23490" y="383508"/>
                    <a:pt x="23515" y="383504"/>
                    <a:pt x="23543" y="383504"/>
                  </a:cubicBezTo>
                  <a:lnTo>
                    <a:pt x="138582" y="383504"/>
                  </a:lnTo>
                  <a:cubicBezTo>
                    <a:pt x="138610" y="383504"/>
                    <a:pt x="138637" y="383508"/>
                    <a:pt x="138663" y="383508"/>
                  </a:cubicBezTo>
                  <a:cubicBezTo>
                    <a:pt x="139968" y="383508"/>
                    <a:pt x="141030" y="384570"/>
                    <a:pt x="141030" y="38587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27747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项目产品简介</a:t>
            </a:r>
          </a:p>
        </p:txBody>
      </p:sp>
      <p:pic>
        <p:nvPicPr>
          <p:cNvPr id="3" name="图片占位符 3">
            <a:extLst>
              <a:ext uri="{FF2B5EF4-FFF2-40B4-BE49-F238E27FC236}">
                <a16:creationId xmlns:a16="http://schemas.microsoft.com/office/drawing/2014/main" id="{88020C53-CD62-42DF-AE89-6E444D2AB92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392" r="16392"/>
          <a:stretch/>
        </p:blipFill>
        <p:spPr>
          <a:xfrm>
            <a:off x="958605" y="1457709"/>
            <a:ext cx="4838900" cy="4799400"/>
          </a:xfrm>
          <a:custGeom>
            <a:avLst/>
            <a:gdLst>
              <a:gd name="connsiteX0" fmla="*/ 82055 w 5333999"/>
              <a:gd name="connsiteY0" fmla="*/ 0 h 5290458"/>
              <a:gd name="connsiteX1" fmla="*/ 5251944 w 5333999"/>
              <a:gd name="connsiteY1" fmla="*/ 0 h 5290458"/>
              <a:gd name="connsiteX2" fmla="*/ 5333999 w 5333999"/>
              <a:gd name="connsiteY2" fmla="*/ 82055 h 5290458"/>
              <a:gd name="connsiteX3" fmla="*/ 5333999 w 5333999"/>
              <a:gd name="connsiteY3" fmla="*/ 5208403 h 5290458"/>
              <a:gd name="connsiteX4" fmla="*/ 5251944 w 5333999"/>
              <a:gd name="connsiteY4" fmla="*/ 5290458 h 5290458"/>
              <a:gd name="connsiteX5" fmla="*/ 82055 w 5333999"/>
              <a:gd name="connsiteY5" fmla="*/ 5290458 h 5290458"/>
              <a:gd name="connsiteX6" fmla="*/ 0 w 5333999"/>
              <a:gd name="connsiteY6" fmla="*/ 5208403 h 5290458"/>
              <a:gd name="connsiteX7" fmla="*/ 0 w 5333999"/>
              <a:gd name="connsiteY7" fmla="*/ 82055 h 5290458"/>
              <a:gd name="connsiteX8" fmla="*/ 82055 w 5333999"/>
              <a:gd name="connsiteY8" fmla="*/ 0 h 529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3999" h="5290458">
                <a:moveTo>
                  <a:pt x="82055" y="0"/>
                </a:moveTo>
                <a:lnTo>
                  <a:pt x="5251944" y="0"/>
                </a:lnTo>
                <a:cubicBezTo>
                  <a:pt x="5297262" y="0"/>
                  <a:pt x="5333999" y="36737"/>
                  <a:pt x="5333999" y="82055"/>
                </a:cubicBezTo>
                <a:lnTo>
                  <a:pt x="5333999" y="5208403"/>
                </a:lnTo>
                <a:cubicBezTo>
                  <a:pt x="5333999" y="5253721"/>
                  <a:pt x="5297262" y="5290458"/>
                  <a:pt x="5251944" y="5290458"/>
                </a:cubicBezTo>
                <a:lnTo>
                  <a:pt x="82055" y="5290458"/>
                </a:lnTo>
                <a:cubicBezTo>
                  <a:pt x="36737" y="5290458"/>
                  <a:pt x="0" y="5253721"/>
                  <a:pt x="0" y="5208403"/>
                </a:cubicBezTo>
                <a:lnTo>
                  <a:pt x="0" y="82055"/>
                </a:lnTo>
                <a:cubicBezTo>
                  <a:pt x="0" y="36737"/>
                  <a:pt x="36737" y="0"/>
                  <a:pt x="82055" y="0"/>
                </a:cubicBezTo>
                <a:close/>
              </a:path>
            </a:pathLst>
          </a:custGeom>
          <a:pattFill prst="divot">
            <a:fgClr>
              <a:srgbClr val="00A0E9"/>
            </a:fgClr>
            <a:bgClr>
              <a:srgbClr val="FFFFFF"/>
            </a:bgClr>
          </a:pattFill>
        </p:spPr>
      </p:pic>
      <p:sp>
        <p:nvSpPr>
          <p:cNvPr id="4" name="Rectangle: Rounded Corners 9">
            <a:extLst>
              <a:ext uri="{FF2B5EF4-FFF2-40B4-BE49-F238E27FC236}">
                <a16:creationId xmlns:a16="http://schemas.microsoft.com/office/drawing/2014/main" id="{C5A37CA3-080F-4AA4-B915-9790E7E00E51}"/>
              </a:ext>
            </a:extLst>
          </p:cNvPr>
          <p:cNvSpPr/>
          <p:nvPr/>
        </p:nvSpPr>
        <p:spPr>
          <a:xfrm>
            <a:off x="5413895" y="2867501"/>
            <a:ext cx="5819500" cy="2996228"/>
          </a:xfrm>
          <a:prstGeom prst="roundRect">
            <a:avLst>
              <a:gd name="adj" fmla="val 1551"/>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Rectangle: Rounded Corners 15">
            <a:extLst>
              <a:ext uri="{FF2B5EF4-FFF2-40B4-BE49-F238E27FC236}">
                <a16:creationId xmlns:a16="http://schemas.microsoft.com/office/drawing/2014/main" id="{D163287C-17AA-4C67-A451-0982ED221DDA}"/>
              </a:ext>
            </a:extLst>
          </p:cNvPr>
          <p:cNvSpPr>
            <a:spLocks noChangeAspect="1"/>
          </p:cNvSpPr>
          <p:nvPr/>
        </p:nvSpPr>
        <p:spPr>
          <a:xfrm>
            <a:off x="5566497" y="1694247"/>
            <a:ext cx="828000" cy="828000"/>
          </a:xfrm>
          <a:prstGeom prst="roundRect">
            <a:avLst>
              <a:gd name="adj" fmla="val 1551"/>
            </a:avLst>
          </a:prstGeom>
          <a:gradFill flip="none" rotWithShape="1">
            <a:gsLst>
              <a:gs pos="0">
                <a:schemeClr val="accent1"/>
              </a:gs>
              <a:gs pos="100000">
                <a:schemeClr val="accent2"/>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 name="图形 7">
            <a:extLst>
              <a:ext uri="{FF2B5EF4-FFF2-40B4-BE49-F238E27FC236}">
                <a16:creationId xmlns:a16="http://schemas.microsoft.com/office/drawing/2014/main" id="{DFF3EE7A-1ABC-4FDA-8541-7201EAE7FA02}"/>
              </a:ext>
            </a:extLst>
          </p:cNvPr>
          <p:cNvGrpSpPr/>
          <p:nvPr/>
        </p:nvGrpSpPr>
        <p:grpSpPr>
          <a:xfrm>
            <a:off x="5738364" y="1895176"/>
            <a:ext cx="484266" cy="426143"/>
            <a:chOff x="7356000" y="952208"/>
            <a:chExt cx="720000" cy="633583"/>
          </a:xfrm>
          <a:solidFill>
            <a:schemeClr val="bg1"/>
          </a:solidFill>
        </p:grpSpPr>
        <p:sp>
          <p:nvSpPr>
            <p:cNvPr id="8" name="任意多边形: 形状 7">
              <a:extLst>
                <a:ext uri="{FF2B5EF4-FFF2-40B4-BE49-F238E27FC236}">
                  <a16:creationId xmlns:a16="http://schemas.microsoft.com/office/drawing/2014/main" id="{13160F8F-E473-454F-A04E-8CC546E79DDD}"/>
                </a:ext>
              </a:extLst>
            </p:cNvPr>
            <p:cNvSpPr/>
            <p:nvPr/>
          </p:nvSpPr>
          <p:spPr>
            <a:xfrm>
              <a:off x="7356000" y="952208"/>
              <a:ext cx="720000" cy="633583"/>
            </a:xfrm>
            <a:custGeom>
              <a:avLst/>
              <a:gdLst>
                <a:gd name="connsiteX0" fmla="*/ 694043 w 720000"/>
                <a:gd name="connsiteY0" fmla="*/ 108563 h 633583"/>
                <a:gd name="connsiteX1" fmla="*/ 512176 w 720000"/>
                <a:gd name="connsiteY1" fmla="*/ 108563 h 633583"/>
                <a:gd name="connsiteX2" fmla="*/ 512176 w 720000"/>
                <a:gd name="connsiteY2" fmla="*/ 25955 h 633583"/>
                <a:gd name="connsiteX3" fmla="*/ 486219 w 720000"/>
                <a:gd name="connsiteY3" fmla="*/ 0 h 633583"/>
                <a:gd name="connsiteX4" fmla="*/ 25955 w 720000"/>
                <a:gd name="connsiteY4" fmla="*/ 0 h 633583"/>
                <a:gd name="connsiteX5" fmla="*/ 0 w 720000"/>
                <a:gd name="connsiteY5" fmla="*/ 25955 h 633583"/>
                <a:gd name="connsiteX6" fmla="*/ 0 w 720000"/>
                <a:gd name="connsiteY6" fmla="*/ 522420 h 633583"/>
                <a:gd name="connsiteX7" fmla="*/ 111163 w 720000"/>
                <a:gd name="connsiteY7" fmla="*/ 633583 h 633583"/>
                <a:gd name="connsiteX8" fmla="*/ 280688 w 720000"/>
                <a:gd name="connsiteY8" fmla="*/ 633583 h 633583"/>
                <a:gd name="connsiteX9" fmla="*/ 291234 w 720000"/>
                <a:gd name="connsiteY9" fmla="*/ 623036 h 633583"/>
                <a:gd name="connsiteX10" fmla="*/ 280688 w 720000"/>
                <a:gd name="connsiteY10" fmla="*/ 612489 h 633583"/>
                <a:gd name="connsiteX11" fmla="*/ 111163 w 720000"/>
                <a:gd name="connsiteY11" fmla="*/ 612489 h 633583"/>
                <a:gd name="connsiteX12" fmla="*/ 21094 w 720000"/>
                <a:gd name="connsiteY12" fmla="*/ 522422 h 633583"/>
                <a:gd name="connsiteX13" fmla="*/ 21094 w 720000"/>
                <a:gd name="connsiteY13" fmla="*/ 25955 h 633583"/>
                <a:gd name="connsiteX14" fmla="*/ 25955 w 720000"/>
                <a:gd name="connsiteY14" fmla="*/ 21092 h 633583"/>
                <a:gd name="connsiteX15" fmla="*/ 486219 w 720000"/>
                <a:gd name="connsiteY15" fmla="*/ 21092 h 633583"/>
                <a:gd name="connsiteX16" fmla="*/ 491082 w 720000"/>
                <a:gd name="connsiteY16" fmla="*/ 25954 h 633583"/>
                <a:gd name="connsiteX17" fmla="*/ 491082 w 720000"/>
                <a:gd name="connsiteY17" fmla="*/ 198799 h 633583"/>
                <a:gd name="connsiteX18" fmla="*/ 501629 w 720000"/>
                <a:gd name="connsiteY18" fmla="*/ 209346 h 633583"/>
                <a:gd name="connsiteX19" fmla="*/ 512176 w 720000"/>
                <a:gd name="connsiteY19" fmla="*/ 198799 h 633583"/>
                <a:gd name="connsiteX20" fmla="*/ 512176 w 720000"/>
                <a:gd name="connsiteY20" fmla="*/ 181856 h 633583"/>
                <a:gd name="connsiteX21" fmla="*/ 631617 w 720000"/>
                <a:gd name="connsiteY21" fmla="*/ 181856 h 633583"/>
                <a:gd name="connsiteX22" fmla="*/ 635133 w 720000"/>
                <a:gd name="connsiteY22" fmla="*/ 185372 h 633583"/>
                <a:gd name="connsiteX23" fmla="*/ 635133 w 720000"/>
                <a:gd name="connsiteY23" fmla="*/ 279291 h 633583"/>
                <a:gd name="connsiteX24" fmla="*/ 631617 w 720000"/>
                <a:gd name="connsiteY24" fmla="*/ 282807 h 633583"/>
                <a:gd name="connsiteX25" fmla="*/ 512176 w 720000"/>
                <a:gd name="connsiteY25" fmla="*/ 282807 h 633583"/>
                <a:gd name="connsiteX26" fmla="*/ 512176 w 720000"/>
                <a:gd name="connsiteY26" fmla="*/ 248077 h 633583"/>
                <a:gd name="connsiteX27" fmla="*/ 501629 w 720000"/>
                <a:gd name="connsiteY27" fmla="*/ 237530 h 633583"/>
                <a:gd name="connsiteX28" fmla="*/ 491082 w 720000"/>
                <a:gd name="connsiteY28" fmla="*/ 248077 h 633583"/>
                <a:gd name="connsiteX29" fmla="*/ 491082 w 720000"/>
                <a:gd name="connsiteY29" fmla="*/ 522420 h 633583"/>
                <a:gd name="connsiteX30" fmla="*/ 537161 w 720000"/>
                <a:gd name="connsiteY30" fmla="*/ 612489 h 633583"/>
                <a:gd name="connsiteX31" fmla="*/ 329964 w 720000"/>
                <a:gd name="connsiteY31" fmla="*/ 612489 h 633583"/>
                <a:gd name="connsiteX32" fmla="*/ 319417 w 720000"/>
                <a:gd name="connsiteY32" fmla="*/ 623036 h 633583"/>
                <a:gd name="connsiteX33" fmla="*/ 329964 w 720000"/>
                <a:gd name="connsiteY33" fmla="*/ 633583 h 633583"/>
                <a:gd name="connsiteX34" fmla="*/ 608837 w 720000"/>
                <a:gd name="connsiteY34" fmla="*/ 633583 h 633583"/>
                <a:gd name="connsiteX35" fmla="*/ 720000 w 720000"/>
                <a:gd name="connsiteY35" fmla="*/ 522420 h 633583"/>
                <a:gd name="connsiteX36" fmla="*/ 720000 w 720000"/>
                <a:gd name="connsiteY36" fmla="*/ 134519 h 633583"/>
                <a:gd name="connsiteX37" fmla="*/ 694043 w 720000"/>
                <a:gd name="connsiteY37" fmla="*/ 108563 h 633583"/>
                <a:gd name="connsiteX38" fmla="*/ 698906 w 720000"/>
                <a:gd name="connsiteY38" fmla="*/ 522420 h 633583"/>
                <a:gd name="connsiteX39" fmla="*/ 608837 w 720000"/>
                <a:gd name="connsiteY39" fmla="*/ 612489 h 633583"/>
                <a:gd name="connsiteX40" fmla="*/ 602245 w 720000"/>
                <a:gd name="connsiteY40" fmla="*/ 612489 h 633583"/>
                <a:gd name="connsiteX41" fmla="*/ 512176 w 720000"/>
                <a:gd name="connsiteY41" fmla="*/ 522420 h 633583"/>
                <a:gd name="connsiteX42" fmla="*/ 512176 w 720000"/>
                <a:gd name="connsiteY42" fmla="*/ 515164 h 633583"/>
                <a:gd name="connsiteX43" fmla="*/ 645680 w 720000"/>
                <a:gd name="connsiteY43" fmla="*/ 515164 h 633583"/>
                <a:gd name="connsiteX44" fmla="*/ 656227 w 720000"/>
                <a:gd name="connsiteY44" fmla="*/ 504617 h 633583"/>
                <a:gd name="connsiteX45" fmla="*/ 645680 w 720000"/>
                <a:gd name="connsiteY45" fmla="*/ 494070 h 633583"/>
                <a:gd name="connsiteX46" fmla="*/ 512176 w 720000"/>
                <a:gd name="connsiteY46" fmla="*/ 494070 h 633583"/>
                <a:gd name="connsiteX47" fmla="*/ 512176 w 720000"/>
                <a:gd name="connsiteY47" fmla="*/ 476686 h 633583"/>
                <a:gd name="connsiteX48" fmla="*/ 645680 w 720000"/>
                <a:gd name="connsiteY48" fmla="*/ 476686 h 633583"/>
                <a:gd name="connsiteX49" fmla="*/ 656227 w 720000"/>
                <a:gd name="connsiteY49" fmla="*/ 466140 h 633583"/>
                <a:gd name="connsiteX50" fmla="*/ 645680 w 720000"/>
                <a:gd name="connsiteY50" fmla="*/ 455593 h 633583"/>
                <a:gd name="connsiteX51" fmla="*/ 512176 w 720000"/>
                <a:gd name="connsiteY51" fmla="*/ 455593 h 633583"/>
                <a:gd name="connsiteX52" fmla="*/ 512176 w 720000"/>
                <a:gd name="connsiteY52" fmla="*/ 438207 h 633583"/>
                <a:gd name="connsiteX53" fmla="*/ 645680 w 720000"/>
                <a:gd name="connsiteY53" fmla="*/ 438207 h 633583"/>
                <a:gd name="connsiteX54" fmla="*/ 656227 w 720000"/>
                <a:gd name="connsiteY54" fmla="*/ 427660 h 633583"/>
                <a:gd name="connsiteX55" fmla="*/ 645680 w 720000"/>
                <a:gd name="connsiteY55" fmla="*/ 417113 h 633583"/>
                <a:gd name="connsiteX56" fmla="*/ 512176 w 720000"/>
                <a:gd name="connsiteY56" fmla="*/ 417113 h 633583"/>
                <a:gd name="connsiteX57" fmla="*/ 512176 w 720000"/>
                <a:gd name="connsiteY57" fmla="*/ 399729 h 633583"/>
                <a:gd name="connsiteX58" fmla="*/ 645680 w 720000"/>
                <a:gd name="connsiteY58" fmla="*/ 399729 h 633583"/>
                <a:gd name="connsiteX59" fmla="*/ 656227 w 720000"/>
                <a:gd name="connsiteY59" fmla="*/ 389183 h 633583"/>
                <a:gd name="connsiteX60" fmla="*/ 645680 w 720000"/>
                <a:gd name="connsiteY60" fmla="*/ 378636 h 633583"/>
                <a:gd name="connsiteX61" fmla="*/ 512176 w 720000"/>
                <a:gd name="connsiteY61" fmla="*/ 378636 h 633583"/>
                <a:gd name="connsiteX62" fmla="*/ 512176 w 720000"/>
                <a:gd name="connsiteY62" fmla="*/ 361252 h 633583"/>
                <a:gd name="connsiteX63" fmla="*/ 645680 w 720000"/>
                <a:gd name="connsiteY63" fmla="*/ 361252 h 633583"/>
                <a:gd name="connsiteX64" fmla="*/ 656227 w 720000"/>
                <a:gd name="connsiteY64" fmla="*/ 350705 h 633583"/>
                <a:gd name="connsiteX65" fmla="*/ 645680 w 720000"/>
                <a:gd name="connsiteY65" fmla="*/ 340158 h 633583"/>
                <a:gd name="connsiteX66" fmla="*/ 512176 w 720000"/>
                <a:gd name="connsiteY66" fmla="*/ 340158 h 633583"/>
                <a:gd name="connsiteX67" fmla="*/ 512176 w 720000"/>
                <a:gd name="connsiteY67" fmla="*/ 303900 h 633583"/>
                <a:gd name="connsiteX68" fmla="*/ 631617 w 720000"/>
                <a:gd name="connsiteY68" fmla="*/ 303900 h 633583"/>
                <a:gd name="connsiteX69" fmla="*/ 656227 w 720000"/>
                <a:gd name="connsiteY69" fmla="*/ 279291 h 633583"/>
                <a:gd name="connsiteX70" fmla="*/ 656227 w 720000"/>
                <a:gd name="connsiteY70" fmla="*/ 185372 h 633583"/>
                <a:gd name="connsiteX71" fmla="*/ 631617 w 720000"/>
                <a:gd name="connsiteY71" fmla="*/ 160763 h 633583"/>
                <a:gd name="connsiteX72" fmla="*/ 512176 w 720000"/>
                <a:gd name="connsiteY72" fmla="*/ 160763 h 633583"/>
                <a:gd name="connsiteX73" fmla="*/ 512176 w 720000"/>
                <a:gd name="connsiteY73" fmla="*/ 129656 h 633583"/>
                <a:gd name="connsiteX74" fmla="*/ 694045 w 720000"/>
                <a:gd name="connsiteY74" fmla="*/ 129656 h 633583"/>
                <a:gd name="connsiteX75" fmla="*/ 698908 w 720000"/>
                <a:gd name="connsiteY75" fmla="*/ 134519 h 633583"/>
                <a:gd name="connsiteX76" fmla="*/ 698908 w 720000"/>
                <a:gd name="connsiteY76" fmla="*/ 522420 h 6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0000" h="633583">
                  <a:moveTo>
                    <a:pt x="694043" y="108563"/>
                  </a:moveTo>
                  <a:lnTo>
                    <a:pt x="512176" y="108563"/>
                  </a:lnTo>
                  <a:lnTo>
                    <a:pt x="512176" y="25955"/>
                  </a:lnTo>
                  <a:cubicBezTo>
                    <a:pt x="512176" y="11644"/>
                    <a:pt x="500532" y="0"/>
                    <a:pt x="486219" y="0"/>
                  </a:cubicBezTo>
                  <a:lnTo>
                    <a:pt x="25955" y="0"/>
                  </a:lnTo>
                  <a:cubicBezTo>
                    <a:pt x="11644" y="0"/>
                    <a:pt x="0" y="11642"/>
                    <a:pt x="0" y="25955"/>
                  </a:cubicBezTo>
                  <a:lnTo>
                    <a:pt x="0" y="522420"/>
                  </a:lnTo>
                  <a:cubicBezTo>
                    <a:pt x="0" y="583716"/>
                    <a:pt x="49867" y="633583"/>
                    <a:pt x="111163" y="633583"/>
                  </a:cubicBezTo>
                  <a:lnTo>
                    <a:pt x="280688" y="633583"/>
                  </a:lnTo>
                  <a:cubicBezTo>
                    <a:pt x="286512" y="633583"/>
                    <a:pt x="291234" y="628861"/>
                    <a:pt x="291234" y="623036"/>
                  </a:cubicBezTo>
                  <a:cubicBezTo>
                    <a:pt x="291234" y="617212"/>
                    <a:pt x="286512" y="612489"/>
                    <a:pt x="280688" y="612489"/>
                  </a:cubicBezTo>
                  <a:lnTo>
                    <a:pt x="111163" y="612489"/>
                  </a:lnTo>
                  <a:cubicBezTo>
                    <a:pt x="61498" y="612489"/>
                    <a:pt x="21094" y="572085"/>
                    <a:pt x="21094" y="522422"/>
                  </a:cubicBezTo>
                  <a:lnTo>
                    <a:pt x="21094" y="25955"/>
                  </a:lnTo>
                  <a:cubicBezTo>
                    <a:pt x="21094" y="23275"/>
                    <a:pt x="23275" y="21092"/>
                    <a:pt x="25955" y="21092"/>
                  </a:cubicBezTo>
                  <a:lnTo>
                    <a:pt x="486219" y="21092"/>
                  </a:lnTo>
                  <a:cubicBezTo>
                    <a:pt x="488901" y="21092"/>
                    <a:pt x="491082" y="23273"/>
                    <a:pt x="491082" y="25954"/>
                  </a:cubicBezTo>
                  <a:lnTo>
                    <a:pt x="491082" y="198799"/>
                  </a:lnTo>
                  <a:cubicBezTo>
                    <a:pt x="491082" y="204623"/>
                    <a:pt x="495804" y="209346"/>
                    <a:pt x="501629" y="209346"/>
                  </a:cubicBezTo>
                  <a:cubicBezTo>
                    <a:pt x="507454" y="209346"/>
                    <a:pt x="512176" y="204623"/>
                    <a:pt x="512176" y="198799"/>
                  </a:cubicBezTo>
                  <a:lnTo>
                    <a:pt x="512176" y="181856"/>
                  </a:lnTo>
                  <a:lnTo>
                    <a:pt x="631617" y="181856"/>
                  </a:lnTo>
                  <a:cubicBezTo>
                    <a:pt x="633555" y="181856"/>
                    <a:pt x="635133" y="183434"/>
                    <a:pt x="635133" y="185372"/>
                  </a:cubicBezTo>
                  <a:lnTo>
                    <a:pt x="635133" y="279291"/>
                  </a:lnTo>
                  <a:cubicBezTo>
                    <a:pt x="635133" y="281229"/>
                    <a:pt x="633555" y="282807"/>
                    <a:pt x="631617" y="282807"/>
                  </a:cubicBezTo>
                  <a:lnTo>
                    <a:pt x="512176" y="282807"/>
                  </a:lnTo>
                  <a:lnTo>
                    <a:pt x="512176" y="248077"/>
                  </a:lnTo>
                  <a:cubicBezTo>
                    <a:pt x="512176" y="242252"/>
                    <a:pt x="507454" y="237530"/>
                    <a:pt x="501629" y="237530"/>
                  </a:cubicBezTo>
                  <a:cubicBezTo>
                    <a:pt x="495804" y="237530"/>
                    <a:pt x="491082" y="242252"/>
                    <a:pt x="491082" y="248077"/>
                  </a:cubicBezTo>
                  <a:lnTo>
                    <a:pt x="491082" y="522420"/>
                  </a:lnTo>
                  <a:cubicBezTo>
                    <a:pt x="491082" y="559432"/>
                    <a:pt x="509259" y="592275"/>
                    <a:pt x="537161" y="612489"/>
                  </a:cubicBezTo>
                  <a:lnTo>
                    <a:pt x="329964" y="612489"/>
                  </a:lnTo>
                  <a:cubicBezTo>
                    <a:pt x="324139" y="612489"/>
                    <a:pt x="319417" y="617212"/>
                    <a:pt x="319417" y="623036"/>
                  </a:cubicBezTo>
                  <a:cubicBezTo>
                    <a:pt x="319417" y="628861"/>
                    <a:pt x="324139" y="633583"/>
                    <a:pt x="329964" y="633583"/>
                  </a:cubicBezTo>
                  <a:lnTo>
                    <a:pt x="608837" y="633583"/>
                  </a:lnTo>
                  <a:cubicBezTo>
                    <a:pt x="670133" y="633583"/>
                    <a:pt x="720000" y="583716"/>
                    <a:pt x="720000" y="522420"/>
                  </a:cubicBezTo>
                  <a:lnTo>
                    <a:pt x="720000" y="134519"/>
                  </a:lnTo>
                  <a:cubicBezTo>
                    <a:pt x="720000" y="120206"/>
                    <a:pt x="708356" y="108563"/>
                    <a:pt x="694043" y="108563"/>
                  </a:cubicBezTo>
                  <a:close/>
                  <a:moveTo>
                    <a:pt x="698906" y="522420"/>
                  </a:moveTo>
                  <a:cubicBezTo>
                    <a:pt x="698906" y="572085"/>
                    <a:pt x="658502" y="612489"/>
                    <a:pt x="608837" y="612489"/>
                  </a:cubicBezTo>
                  <a:cubicBezTo>
                    <a:pt x="607686" y="612489"/>
                    <a:pt x="603397" y="612489"/>
                    <a:pt x="602245" y="612489"/>
                  </a:cubicBezTo>
                  <a:cubicBezTo>
                    <a:pt x="552580" y="612489"/>
                    <a:pt x="512176" y="572085"/>
                    <a:pt x="512176" y="522420"/>
                  </a:cubicBezTo>
                  <a:lnTo>
                    <a:pt x="512176" y="515164"/>
                  </a:lnTo>
                  <a:lnTo>
                    <a:pt x="645680" y="515164"/>
                  </a:lnTo>
                  <a:cubicBezTo>
                    <a:pt x="651504" y="515164"/>
                    <a:pt x="656227" y="510442"/>
                    <a:pt x="656227" y="504617"/>
                  </a:cubicBezTo>
                  <a:cubicBezTo>
                    <a:pt x="656227" y="498793"/>
                    <a:pt x="651504" y="494070"/>
                    <a:pt x="645680" y="494070"/>
                  </a:cubicBezTo>
                  <a:lnTo>
                    <a:pt x="512176" y="494070"/>
                  </a:lnTo>
                  <a:lnTo>
                    <a:pt x="512176" y="476686"/>
                  </a:lnTo>
                  <a:lnTo>
                    <a:pt x="645680" y="476686"/>
                  </a:lnTo>
                  <a:cubicBezTo>
                    <a:pt x="651504" y="476686"/>
                    <a:pt x="656227" y="471964"/>
                    <a:pt x="656227" y="466140"/>
                  </a:cubicBezTo>
                  <a:cubicBezTo>
                    <a:pt x="656227" y="460315"/>
                    <a:pt x="651504" y="455593"/>
                    <a:pt x="645680" y="455593"/>
                  </a:cubicBezTo>
                  <a:lnTo>
                    <a:pt x="512176" y="455593"/>
                  </a:lnTo>
                  <a:lnTo>
                    <a:pt x="512176" y="438207"/>
                  </a:lnTo>
                  <a:lnTo>
                    <a:pt x="645680" y="438207"/>
                  </a:lnTo>
                  <a:cubicBezTo>
                    <a:pt x="651504" y="438207"/>
                    <a:pt x="656227" y="433485"/>
                    <a:pt x="656227" y="427660"/>
                  </a:cubicBezTo>
                  <a:cubicBezTo>
                    <a:pt x="656227" y="421836"/>
                    <a:pt x="651504" y="417113"/>
                    <a:pt x="645680" y="417113"/>
                  </a:cubicBezTo>
                  <a:lnTo>
                    <a:pt x="512176" y="417113"/>
                  </a:lnTo>
                  <a:lnTo>
                    <a:pt x="512176" y="399729"/>
                  </a:lnTo>
                  <a:lnTo>
                    <a:pt x="645680" y="399729"/>
                  </a:lnTo>
                  <a:cubicBezTo>
                    <a:pt x="651504" y="399729"/>
                    <a:pt x="656227" y="395007"/>
                    <a:pt x="656227" y="389183"/>
                  </a:cubicBezTo>
                  <a:cubicBezTo>
                    <a:pt x="656227" y="383358"/>
                    <a:pt x="651504" y="378636"/>
                    <a:pt x="645680" y="378636"/>
                  </a:cubicBezTo>
                  <a:lnTo>
                    <a:pt x="512176" y="378636"/>
                  </a:lnTo>
                  <a:lnTo>
                    <a:pt x="512176" y="361252"/>
                  </a:lnTo>
                  <a:lnTo>
                    <a:pt x="645680" y="361252"/>
                  </a:lnTo>
                  <a:cubicBezTo>
                    <a:pt x="651504" y="361252"/>
                    <a:pt x="656227" y="356529"/>
                    <a:pt x="656227" y="350705"/>
                  </a:cubicBezTo>
                  <a:cubicBezTo>
                    <a:pt x="656227" y="344880"/>
                    <a:pt x="651504" y="340158"/>
                    <a:pt x="645680" y="340158"/>
                  </a:cubicBezTo>
                  <a:lnTo>
                    <a:pt x="512176" y="340158"/>
                  </a:lnTo>
                  <a:lnTo>
                    <a:pt x="512176" y="303900"/>
                  </a:lnTo>
                  <a:lnTo>
                    <a:pt x="631617" y="303900"/>
                  </a:lnTo>
                  <a:cubicBezTo>
                    <a:pt x="645186" y="303900"/>
                    <a:pt x="656227" y="292860"/>
                    <a:pt x="656227" y="279291"/>
                  </a:cubicBezTo>
                  <a:lnTo>
                    <a:pt x="656227" y="185372"/>
                  </a:lnTo>
                  <a:cubicBezTo>
                    <a:pt x="656227" y="171803"/>
                    <a:pt x="645186" y="160763"/>
                    <a:pt x="631617" y="160763"/>
                  </a:cubicBezTo>
                  <a:lnTo>
                    <a:pt x="512176" y="160763"/>
                  </a:lnTo>
                  <a:lnTo>
                    <a:pt x="512176" y="129656"/>
                  </a:lnTo>
                  <a:lnTo>
                    <a:pt x="694045" y="129656"/>
                  </a:lnTo>
                  <a:cubicBezTo>
                    <a:pt x="696725" y="129656"/>
                    <a:pt x="698908" y="131837"/>
                    <a:pt x="698908" y="134519"/>
                  </a:cubicBezTo>
                  <a:lnTo>
                    <a:pt x="698908" y="522420"/>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任意多边形: 形状 8">
              <a:extLst>
                <a:ext uri="{FF2B5EF4-FFF2-40B4-BE49-F238E27FC236}">
                  <a16:creationId xmlns:a16="http://schemas.microsoft.com/office/drawing/2014/main" id="{ECA62B6C-4BD0-4857-B044-68C11F6287EB}"/>
                </a:ext>
              </a:extLst>
            </p:cNvPr>
            <p:cNvSpPr/>
            <p:nvPr/>
          </p:nvSpPr>
          <p:spPr>
            <a:xfrm>
              <a:off x="7413464" y="1011789"/>
              <a:ext cx="386534" cy="97962"/>
            </a:xfrm>
            <a:custGeom>
              <a:avLst/>
              <a:gdLst>
                <a:gd name="connsiteX0" fmla="*/ 386533 w 386534"/>
                <a:gd name="connsiteY0" fmla="*/ 24609 h 97962"/>
                <a:gd name="connsiteX1" fmla="*/ 361924 w 386534"/>
                <a:gd name="connsiteY1" fmla="*/ 0 h 97962"/>
                <a:gd name="connsiteX2" fmla="*/ 24609 w 386534"/>
                <a:gd name="connsiteY2" fmla="*/ 0 h 97962"/>
                <a:gd name="connsiteX3" fmla="*/ 0 w 386534"/>
                <a:gd name="connsiteY3" fmla="*/ 24609 h 97962"/>
                <a:gd name="connsiteX4" fmla="*/ 0 w 386534"/>
                <a:gd name="connsiteY4" fmla="*/ 73353 h 97962"/>
                <a:gd name="connsiteX5" fmla="*/ 24609 w 386534"/>
                <a:gd name="connsiteY5" fmla="*/ 97962 h 97962"/>
                <a:gd name="connsiteX6" fmla="*/ 361925 w 386534"/>
                <a:gd name="connsiteY6" fmla="*/ 97962 h 97962"/>
                <a:gd name="connsiteX7" fmla="*/ 386535 w 386534"/>
                <a:gd name="connsiteY7" fmla="*/ 73353 h 97962"/>
                <a:gd name="connsiteX8" fmla="*/ 386535 w 386534"/>
                <a:gd name="connsiteY8" fmla="*/ 24609 h 97962"/>
                <a:gd name="connsiteX9" fmla="*/ 365439 w 386534"/>
                <a:gd name="connsiteY9" fmla="*/ 73353 h 97962"/>
                <a:gd name="connsiteX10" fmla="*/ 361924 w 386534"/>
                <a:gd name="connsiteY10" fmla="*/ 76868 h 97962"/>
                <a:gd name="connsiteX11" fmla="*/ 24609 w 386534"/>
                <a:gd name="connsiteY11" fmla="*/ 76868 h 97962"/>
                <a:gd name="connsiteX12" fmla="*/ 21094 w 386534"/>
                <a:gd name="connsiteY12" fmla="*/ 73353 h 97962"/>
                <a:gd name="connsiteX13" fmla="*/ 21094 w 386534"/>
                <a:gd name="connsiteY13" fmla="*/ 24609 h 97962"/>
                <a:gd name="connsiteX14" fmla="*/ 24609 w 386534"/>
                <a:gd name="connsiteY14" fmla="*/ 21094 h 97962"/>
                <a:gd name="connsiteX15" fmla="*/ 361925 w 386534"/>
                <a:gd name="connsiteY15" fmla="*/ 21094 h 97962"/>
                <a:gd name="connsiteX16" fmla="*/ 365441 w 386534"/>
                <a:gd name="connsiteY16" fmla="*/ 24609 h 97962"/>
                <a:gd name="connsiteX17" fmla="*/ 365441 w 386534"/>
                <a:gd name="connsiteY17" fmla="*/ 73353 h 9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34" h="97962">
                  <a:moveTo>
                    <a:pt x="386533" y="24609"/>
                  </a:moveTo>
                  <a:cubicBezTo>
                    <a:pt x="386533" y="11040"/>
                    <a:pt x="375493" y="0"/>
                    <a:pt x="361924" y="0"/>
                  </a:cubicBezTo>
                  <a:lnTo>
                    <a:pt x="24609" y="0"/>
                  </a:lnTo>
                  <a:cubicBezTo>
                    <a:pt x="11040" y="0"/>
                    <a:pt x="0" y="11040"/>
                    <a:pt x="0" y="24609"/>
                  </a:cubicBezTo>
                  <a:lnTo>
                    <a:pt x="0" y="73353"/>
                  </a:lnTo>
                  <a:cubicBezTo>
                    <a:pt x="0" y="86922"/>
                    <a:pt x="11040" y="97962"/>
                    <a:pt x="24609" y="97962"/>
                  </a:cubicBezTo>
                  <a:lnTo>
                    <a:pt x="361925" y="97962"/>
                  </a:lnTo>
                  <a:cubicBezTo>
                    <a:pt x="375494" y="97962"/>
                    <a:pt x="386535" y="86922"/>
                    <a:pt x="386535" y="73353"/>
                  </a:cubicBezTo>
                  <a:lnTo>
                    <a:pt x="386535" y="24609"/>
                  </a:lnTo>
                  <a:close/>
                  <a:moveTo>
                    <a:pt x="365439" y="73353"/>
                  </a:moveTo>
                  <a:cubicBezTo>
                    <a:pt x="365439" y="75291"/>
                    <a:pt x="363862" y="76868"/>
                    <a:pt x="361924" y="76868"/>
                  </a:cubicBezTo>
                  <a:lnTo>
                    <a:pt x="24609" y="76868"/>
                  </a:lnTo>
                  <a:cubicBezTo>
                    <a:pt x="22672" y="76868"/>
                    <a:pt x="21094" y="75291"/>
                    <a:pt x="21094" y="73353"/>
                  </a:cubicBezTo>
                  <a:lnTo>
                    <a:pt x="21094" y="24609"/>
                  </a:lnTo>
                  <a:cubicBezTo>
                    <a:pt x="21094" y="22672"/>
                    <a:pt x="22672" y="21094"/>
                    <a:pt x="24609" y="21094"/>
                  </a:cubicBezTo>
                  <a:lnTo>
                    <a:pt x="361925" y="21094"/>
                  </a:lnTo>
                  <a:cubicBezTo>
                    <a:pt x="363863" y="21094"/>
                    <a:pt x="365441" y="22672"/>
                    <a:pt x="365441" y="24609"/>
                  </a:cubicBezTo>
                  <a:lnTo>
                    <a:pt x="365441" y="7335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任意多边形: 形状 9">
              <a:extLst>
                <a:ext uri="{FF2B5EF4-FFF2-40B4-BE49-F238E27FC236}">
                  <a16:creationId xmlns:a16="http://schemas.microsoft.com/office/drawing/2014/main" id="{B4D58573-61F1-4998-8A4C-57B066B0A707}"/>
                </a:ext>
              </a:extLst>
            </p:cNvPr>
            <p:cNvSpPr/>
            <p:nvPr/>
          </p:nvSpPr>
          <p:spPr>
            <a:xfrm>
              <a:off x="7573957" y="1271550"/>
              <a:ext cx="65881" cy="93059"/>
            </a:xfrm>
            <a:custGeom>
              <a:avLst/>
              <a:gdLst>
                <a:gd name="connsiteX0" fmla="*/ 10545 w 65881"/>
                <a:gd name="connsiteY0" fmla="*/ 65038 h 93059"/>
                <a:gd name="connsiteX1" fmla="*/ 11514 w 65881"/>
                <a:gd name="connsiteY1" fmla="*/ 65038 h 93059"/>
                <a:gd name="connsiteX2" fmla="*/ 3757 w 65881"/>
                <a:gd name="connsiteY2" fmla="*/ 75234 h 93059"/>
                <a:gd name="connsiteX3" fmla="*/ 1695 w 65881"/>
                <a:gd name="connsiteY3" fmla="*/ 86664 h 93059"/>
                <a:gd name="connsiteX4" fmla="*/ 11391 w 65881"/>
                <a:gd name="connsiteY4" fmla="*/ 93060 h 93059"/>
                <a:gd name="connsiteX5" fmla="*/ 55335 w 65881"/>
                <a:gd name="connsiteY5" fmla="*/ 93060 h 93059"/>
                <a:gd name="connsiteX6" fmla="*/ 65881 w 65881"/>
                <a:gd name="connsiteY6" fmla="*/ 82513 h 93059"/>
                <a:gd name="connsiteX7" fmla="*/ 55335 w 65881"/>
                <a:gd name="connsiteY7" fmla="*/ 71966 h 93059"/>
                <a:gd name="connsiteX8" fmla="*/ 31719 w 65881"/>
                <a:gd name="connsiteY8" fmla="*/ 71966 h 93059"/>
                <a:gd name="connsiteX9" fmla="*/ 34623 w 65881"/>
                <a:gd name="connsiteY9" fmla="*/ 65038 h 93059"/>
                <a:gd name="connsiteX10" fmla="*/ 47728 w 65881"/>
                <a:gd name="connsiteY10" fmla="*/ 65038 h 93059"/>
                <a:gd name="connsiteX11" fmla="*/ 58275 w 65881"/>
                <a:gd name="connsiteY11" fmla="*/ 54491 h 93059"/>
                <a:gd name="connsiteX12" fmla="*/ 47728 w 65881"/>
                <a:gd name="connsiteY12" fmla="*/ 43944 h 93059"/>
                <a:gd name="connsiteX13" fmla="*/ 31324 w 65881"/>
                <a:gd name="connsiteY13" fmla="*/ 43944 h 93059"/>
                <a:gd name="connsiteX14" fmla="*/ 28702 w 65881"/>
                <a:gd name="connsiteY14" fmla="*/ 35618 h 93059"/>
                <a:gd name="connsiteX15" fmla="*/ 43224 w 65881"/>
                <a:gd name="connsiteY15" fmla="*/ 21095 h 93059"/>
                <a:gd name="connsiteX16" fmla="*/ 47720 w 65881"/>
                <a:gd name="connsiteY16" fmla="*/ 21801 h 93059"/>
                <a:gd name="connsiteX17" fmla="*/ 61012 w 65881"/>
                <a:gd name="connsiteY17" fmla="*/ 15033 h 93059"/>
                <a:gd name="connsiteX18" fmla="*/ 54243 w 65881"/>
                <a:gd name="connsiteY18" fmla="*/ 1741 h 93059"/>
                <a:gd name="connsiteX19" fmla="*/ 43224 w 65881"/>
                <a:gd name="connsiteY19" fmla="*/ 0 h 93059"/>
                <a:gd name="connsiteX20" fmla="*/ 7608 w 65881"/>
                <a:gd name="connsiteY20" fmla="*/ 35616 h 93059"/>
                <a:gd name="connsiteX21" fmla="*/ 8651 w 65881"/>
                <a:gd name="connsiteY21" fmla="*/ 44121 h 93059"/>
                <a:gd name="connsiteX22" fmla="*/ 0 w 65881"/>
                <a:gd name="connsiteY22" fmla="*/ 54489 h 93059"/>
                <a:gd name="connsiteX23" fmla="*/ 10545 w 65881"/>
                <a:gd name="connsiteY23" fmla="*/ 65038 h 9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81" h="93059">
                  <a:moveTo>
                    <a:pt x="10545" y="65038"/>
                  </a:moveTo>
                  <a:lnTo>
                    <a:pt x="11514" y="65038"/>
                  </a:lnTo>
                  <a:cubicBezTo>
                    <a:pt x="9744" y="68091"/>
                    <a:pt x="7256" y="71565"/>
                    <a:pt x="3757" y="75234"/>
                  </a:cubicBezTo>
                  <a:cubicBezTo>
                    <a:pt x="845" y="78289"/>
                    <a:pt x="34" y="82785"/>
                    <a:pt x="1695" y="86664"/>
                  </a:cubicBezTo>
                  <a:cubicBezTo>
                    <a:pt x="3355" y="90544"/>
                    <a:pt x="7170" y="93060"/>
                    <a:pt x="11391" y="93060"/>
                  </a:cubicBezTo>
                  <a:lnTo>
                    <a:pt x="55335" y="93060"/>
                  </a:lnTo>
                  <a:cubicBezTo>
                    <a:pt x="61159" y="93060"/>
                    <a:pt x="65881" y="88338"/>
                    <a:pt x="65881" y="82513"/>
                  </a:cubicBezTo>
                  <a:cubicBezTo>
                    <a:pt x="65881" y="76688"/>
                    <a:pt x="61159" y="71966"/>
                    <a:pt x="55335" y="71966"/>
                  </a:cubicBezTo>
                  <a:lnTo>
                    <a:pt x="31719" y="71966"/>
                  </a:lnTo>
                  <a:cubicBezTo>
                    <a:pt x="32965" y="69455"/>
                    <a:pt x="33905" y="67129"/>
                    <a:pt x="34623" y="65038"/>
                  </a:cubicBezTo>
                  <a:lnTo>
                    <a:pt x="47728" y="65038"/>
                  </a:lnTo>
                  <a:cubicBezTo>
                    <a:pt x="53553" y="65038"/>
                    <a:pt x="58275" y="60315"/>
                    <a:pt x="58275" y="54491"/>
                  </a:cubicBezTo>
                  <a:cubicBezTo>
                    <a:pt x="58275" y="48666"/>
                    <a:pt x="53553" y="43944"/>
                    <a:pt x="47728" y="43944"/>
                  </a:cubicBezTo>
                  <a:lnTo>
                    <a:pt x="31324" y="43944"/>
                  </a:lnTo>
                  <a:cubicBezTo>
                    <a:pt x="29621" y="41529"/>
                    <a:pt x="28702" y="38663"/>
                    <a:pt x="28702" y="35618"/>
                  </a:cubicBezTo>
                  <a:cubicBezTo>
                    <a:pt x="28702" y="27610"/>
                    <a:pt x="35215" y="21095"/>
                    <a:pt x="43224" y="21095"/>
                  </a:cubicBezTo>
                  <a:cubicBezTo>
                    <a:pt x="44765" y="21095"/>
                    <a:pt x="46278" y="21333"/>
                    <a:pt x="47720" y="21801"/>
                  </a:cubicBezTo>
                  <a:cubicBezTo>
                    <a:pt x="53262" y="23602"/>
                    <a:pt x="59210" y="20572"/>
                    <a:pt x="61012" y="15033"/>
                  </a:cubicBezTo>
                  <a:cubicBezTo>
                    <a:pt x="62813" y="9494"/>
                    <a:pt x="59782" y="3542"/>
                    <a:pt x="54243" y="1741"/>
                  </a:cubicBezTo>
                  <a:cubicBezTo>
                    <a:pt x="50691" y="586"/>
                    <a:pt x="46984" y="0"/>
                    <a:pt x="43224" y="0"/>
                  </a:cubicBezTo>
                  <a:cubicBezTo>
                    <a:pt x="23586" y="0"/>
                    <a:pt x="7608" y="15978"/>
                    <a:pt x="7608" y="35616"/>
                  </a:cubicBezTo>
                  <a:cubicBezTo>
                    <a:pt x="7608" y="38506"/>
                    <a:pt x="7969" y="41359"/>
                    <a:pt x="8651" y="44121"/>
                  </a:cubicBezTo>
                  <a:cubicBezTo>
                    <a:pt x="3732" y="45015"/>
                    <a:pt x="0" y="49312"/>
                    <a:pt x="0" y="54489"/>
                  </a:cubicBezTo>
                  <a:cubicBezTo>
                    <a:pt x="-1" y="60315"/>
                    <a:pt x="4721" y="65038"/>
                    <a:pt x="10545" y="650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任意多边形: 形状 10">
              <a:extLst>
                <a:ext uri="{FF2B5EF4-FFF2-40B4-BE49-F238E27FC236}">
                  <a16:creationId xmlns:a16="http://schemas.microsoft.com/office/drawing/2014/main" id="{EB583F08-A50F-4E7B-9A1E-C32242172A65}"/>
                </a:ext>
              </a:extLst>
            </p:cNvPr>
            <p:cNvSpPr/>
            <p:nvPr/>
          </p:nvSpPr>
          <p:spPr>
            <a:xfrm>
              <a:off x="7409288" y="1132735"/>
              <a:ext cx="283076" cy="269874"/>
            </a:xfrm>
            <a:custGeom>
              <a:avLst/>
              <a:gdLst>
                <a:gd name="connsiteX0" fmla="*/ 92877 w 283076"/>
                <a:gd name="connsiteY0" fmla="*/ 185760 h 269874"/>
                <a:gd name="connsiteX1" fmla="*/ 112153 w 283076"/>
                <a:gd name="connsiteY1" fmla="*/ 183732 h 269874"/>
                <a:gd name="connsiteX2" fmla="*/ 112139 w 283076"/>
                <a:gd name="connsiteY2" fmla="*/ 184403 h 269874"/>
                <a:gd name="connsiteX3" fmla="*/ 197608 w 283076"/>
                <a:gd name="connsiteY3" fmla="*/ 269875 h 269874"/>
                <a:gd name="connsiteX4" fmla="*/ 283077 w 283076"/>
                <a:gd name="connsiteY4" fmla="*/ 184403 h 269874"/>
                <a:gd name="connsiteX5" fmla="*/ 197608 w 283076"/>
                <a:gd name="connsiteY5" fmla="*/ 98931 h 269874"/>
                <a:gd name="connsiteX6" fmla="*/ 185470 w 283076"/>
                <a:gd name="connsiteY6" fmla="*/ 99793 h 269874"/>
                <a:gd name="connsiteX7" fmla="*/ 185754 w 283076"/>
                <a:gd name="connsiteY7" fmla="*/ 92880 h 269874"/>
                <a:gd name="connsiteX8" fmla="*/ 92877 w 283076"/>
                <a:gd name="connsiteY8" fmla="*/ 0 h 269874"/>
                <a:gd name="connsiteX9" fmla="*/ 0 w 283076"/>
                <a:gd name="connsiteY9" fmla="*/ 92880 h 269874"/>
                <a:gd name="connsiteX10" fmla="*/ 92877 w 283076"/>
                <a:gd name="connsiteY10" fmla="*/ 185760 h 269874"/>
                <a:gd name="connsiteX11" fmla="*/ 92877 w 283076"/>
                <a:gd name="connsiteY11" fmla="*/ 21094 h 269874"/>
                <a:gd name="connsiteX12" fmla="*/ 164661 w 283076"/>
                <a:gd name="connsiteY12" fmla="*/ 92880 h 269874"/>
                <a:gd name="connsiteX13" fmla="*/ 158295 w 283076"/>
                <a:gd name="connsiteY13" fmla="*/ 122425 h 269874"/>
                <a:gd name="connsiteX14" fmla="*/ 163555 w 283076"/>
                <a:gd name="connsiteY14" fmla="*/ 136382 h 269874"/>
                <a:gd name="connsiteX15" fmla="*/ 177512 w 283076"/>
                <a:gd name="connsiteY15" fmla="*/ 131122 h 269874"/>
                <a:gd name="connsiteX16" fmla="*/ 181010 w 283076"/>
                <a:gd name="connsiteY16" fmla="*/ 122188 h 269874"/>
                <a:gd name="connsiteX17" fmla="*/ 197608 w 283076"/>
                <a:gd name="connsiteY17" fmla="*/ 120025 h 269874"/>
                <a:gd name="connsiteX18" fmla="*/ 261983 w 283076"/>
                <a:gd name="connsiteY18" fmla="*/ 184403 h 269874"/>
                <a:gd name="connsiteX19" fmla="*/ 197608 w 283076"/>
                <a:gd name="connsiteY19" fmla="*/ 248781 h 269874"/>
                <a:gd name="connsiteX20" fmla="*/ 133232 w 283076"/>
                <a:gd name="connsiteY20" fmla="*/ 184403 h 269874"/>
                <a:gd name="connsiteX21" fmla="*/ 133743 w 283076"/>
                <a:gd name="connsiteY21" fmla="*/ 176278 h 269874"/>
                <a:gd name="connsiteX22" fmla="*/ 140449 w 283076"/>
                <a:gd name="connsiteY22" fmla="*/ 172652 h 269874"/>
                <a:gd name="connsiteX23" fmla="*/ 144094 w 283076"/>
                <a:gd name="connsiteY23" fmla="*/ 158189 h 269874"/>
                <a:gd name="connsiteX24" fmla="*/ 129631 w 283076"/>
                <a:gd name="connsiteY24" fmla="*/ 154544 h 269874"/>
                <a:gd name="connsiteX25" fmla="*/ 92877 w 283076"/>
                <a:gd name="connsiteY25" fmla="*/ 164668 h 269874"/>
                <a:gd name="connsiteX26" fmla="*/ 21094 w 283076"/>
                <a:gd name="connsiteY26" fmla="*/ 92881 h 269874"/>
                <a:gd name="connsiteX27" fmla="*/ 92877 w 283076"/>
                <a:gd name="connsiteY27" fmla="*/ 21094 h 26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3076" h="269874">
                  <a:moveTo>
                    <a:pt x="92877" y="185760"/>
                  </a:moveTo>
                  <a:cubicBezTo>
                    <a:pt x="99385" y="185760"/>
                    <a:pt x="105844" y="185068"/>
                    <a:pt x="112153" y="183732"/>
                  </a:cubicBezTo>
                  <a:cubicBezTo>
                    <a:pt x="112151" y="183956"/>
                    <a:pt x="112139" y="184179"/>
                    <a:pt x="112139" y="184403"/>
                  </a:cubicBezTo>
                  <a:cubicBezTo>
                    <a:pt x="112139" y="231532"/>
                    <a:pt x="150480" y="269875"/>
                    <a:pt x="197608" y="269875"/>
                  </a:cubicBezTo>
                  <a:cubicBezTo>
                    <a:pt x="244735" y="269875"/>
                    <a:pt x="283077" y="231532"/>
                    <a:pt x="283077" y="184403"/>
                  </a:cubicBezTo>
                  <a:cubicBezTo>
                    <a:pt x="283077" y="137274"/>
                    <a:pt x="244735" y="98931"/>
                    <a:pt x="197608" y="98931"/>
                  </a:cubicBezTo>
                  <a:cubicBezTo>
                    <a:pt x="193531" y="98931"/>
                    <a:pt x="189477" y="99224"/>
                    <a:pt x="185470" y="99793"/>
                  </a:cubicBezTo>
                  <a:cubicBezTo>
                    <a:pt x="185639" y="97501"/>
                    <a:pt x="185754" y="95200"/>
                    <a:pt x="185754" y="92880"/>
                  </a:cubicBezTo>
                  <a:cubicBezTo>
                    <a:pt x="185754" y="41666"/>
                    <a:pt x="144090" y="0"/>
                    <a:pt x="92877" y="0"/>
                  </a:cubicBezTo>
                  <a:cubicBezTo>
                    <a:pt x="41664" y="0"/>
                    <a:pt x="0" y="41666"/>
                    <a:pt x="0" y="92880"/>
                  </a:cubicBezTo>
                  <a:cubicBezTo>
                    <a:pt x="0" y="144094"/>
                    <a:pt x="41664" y="185760"/>
                    <a:pt x="92877" y="185760"/>
                  </a:cubicBezTo>
                  <a:close/>
                  <a:moveTo>
                    <a:pt x="92877" y="21094"/>
                  </a:moveTo>
                  <a:cubicBezTo>
                    <a:pt x="132459" y="21094"/>
                    <a:pt x="164661" y="53297"/>
                    <a:pt x="164661" y="92880"/>
                  </a:cubicBezTo>
                  <a:cubicBezTo>
                    <a:pt x="164661" y="103148"/>
                    <a:pt x="162519" y="113089"/>
                    <a:pt x="158295" y="122425"/>
                  </a:cubicBezTo>
                  <a:cubicBezTo>
                    <a:pt x="155893" y="127733"/>
                    <a:pt x="158248" y="133980"/>
                    <a:pt x="163555" y="136382"/>
                  </a:cubicBezTo>
                  <a:cubicBezTo>
                    <a:pt x="168864" y="138786"/>
                    <a:pt x="175112" y="136427"/>
                    <a:pt x="177512" y="131122"/>
                  </a:cubicBezTo>
                  <a:cubicBezTo>
                    <a:pt x="178840" y="128188"/>
                    <a:pt x="180001" y="125207"/>
                    <a:pt x="181010" y="122188"/>
                  </a:cubicBezTo>
                  <a:cubicBezTo>
                    <a:pt x="186397" y="120756"/>
                    <a:pt x="191970" y="120025"/>
                    <a:pt x="197608" y="120025"/>
                  </a:cubicBezTo>
                  <a:cubicBezTo>
                    <a:pt x="233104" y="120025"/>
                    <a:pt x="261983" y="148905"/>
                    <a:pt x="261983" y="184403"/>
                  </a:cubicBezTo>
                  <a:cubicBezTo>
                    <a:pt x="261983" y="219901"/>
                    <a:pt x="233104" y="248781"/>
                    <a:pt x="197608" y="248781"/>
                  </a:cubicBezTo>
                  <a:cubicBezTo>
                    <a:pt x="162111" y="248781"/>
                    <a:pt x="133232" y="219901"/>
                    <a:pt x="133232" y="184403"/>
                  </a:cubicBezTo>
                  <a:cubicBezTo>
                    <a:pt x="133232" y="181685"/>
                    <a:pt x="133405" y="178962"/>
                    <a:pt x="133743" y="176278"/>
                  </a:cubicBezTo>
                  <a:cubicBezTo>
                    <a:pt x="136021" y="175160"/>
                    <a:pt x="138263" y="173959"/>
                    <a:pt x="140449" y="172652"/>
                  </a:cubicBezTo>
                  <a:cubicBezTo>
                    <a:pt x="145450" y="169664"/>
                    <a:pt x="147081" y="163190"/>
                    <a:pt x="144094" y="158189"/>
                  </a:cubicBezTo>
                  <a:cubicBezTo>
                    <a:pt x="141106" y="153188"/>
                    <a:pt x="134632" y="151559"/>
                    <a:pt x="129631" y="154544"/>
                  </a:cubicBezTo>
                  <a:cubicBezTo>
                    <a:pt x="118547" y="161166"/>
                    <a:pt x="105839" y="164668"/>
                    <a:pt x="92877" y="164668"/>
                  </a:cubicBezTo>
                  <a:cubicBezTo>
                    <a:pt x="53295" y="164668"/>
                    <a:pt x="21094" y="132465"/>
                    <a:pt x="21094" y="92881"/>
                  </a:cubicBezTo>
                  <a:cubicBezTo>
                    <a:pt x="21094" y="53298"/>
                    <a:pt x="53295" y="21094"/>
                    <a:pt x="9287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任意多边形: 形状 11">
              <a:extLst>
                <a:ext uri="{FF2B5EF4-FFF2-40B4-BE49-F238E27FC236}">
                  <a16:creationId xmlns:a16="http://schemas.microsoft.com/office/drawing/2014/main" id="{89CD2E85-DB1B-4359-A6E3-8FB2BE17273A}"/>
                </a:ext>
              </a:extLst>
            </p:cNvPr>
            <p:cNvSpPr/>
            <p:nvPr/>
          </p:nvSpPr>
          <p:spPr>
            <a:xfrm>
              <a:off x="7468022" y="1169782"/>
              <a:ext cx="68773" cy="111675"/>
            </a:xfrm>
            <a:custGeom>
              <a:avLst/>
              <a:gdLst>
                <a:gd name="connsiteX0" fmla="*/ 23597 w 68773"/>
                <a:gd name="connsiteY0" fmla="*/ 98858 h 111675"/>
                <a:gd name="connsiteX1" fmla="*/ 23597 w 68773"/>
                <a:gd name="connsiteY1" fmla="*/ 101129 h 111675"/>
                <a:gd name="connsiteX2" fmla="*/ 34143 w 68773"/>
                <a:gd name="connsiteY2" fmla="*/ 111676 h 111675"/>
                <a:gd name="connsiteX3" fmla="*/ 44690 w 68773"/>
                <a:gd name="connsiteY3" fmla="*/ 101129 h 111675"/>
                <a:gd name="connsiteX4" fmla="*/ 44690 w 68773"/>
                <a:gd name="connsiteY4" fmla="*/ 98848 h 111675"/>
                <a:gd name="connsiteX5" fmla="*/ 68774 w 68773"/>
                <a:gd name="connsiteY5" fmla="*/ 70923 h 111675"/>
                <a:gd name="connsiteX6" fmla="*/ 37620 w 68773"/>
                <a:gd name="connsiteY6" fmla="*/ 41775 h 111675"/>
                <a:gd name="connsiteX7" fmla="*/ 25352 w 68773"/>
                <a:gd name="connsiteY7" fmla="*/ 37339 h 111675"/>
                <a:gd name="connsiteX8" fmla="*/ 25339 w 68773"/>
                <a:gd name="connsiteY8" fmla="*/ 37066 h 111675"/>
                <a:gd name="connsiteX9" fmla="*/ 34143 w 68773"/>
                <a:gd name="connsiteY9" fmla="*/ 32528 h 111675"/>
                <a:gd name="connsiteX10" fmla="*/ 42221 w 68773"/>
                <a:gd name="connsiteY10" fmla="*/ 35540 h 111675"/>
                <a:gd name="connsiteX11" fmla="*/ 57099 w 68773"/>
                <a:gd name="connsiteY11" fmla="*/ 36600 h 111675"/>
                <a:gd name="connsiteX12" fmla="*/ 58159 w 68773"/>
                <a:gd name="connsiteY12" fmla="*/ 21722 h 111675"/>
                <a:gd name="connsiteX13" fmla="*/ 44690 w 68773"/>
                <a:gd name="connsiteY13" fmla="*/ 13081 h 111675"/>
                <a:gd name="connsiteX14" fmla="*/ 44690 w 68773"/>
                <a:gd name="connsiteY14" fmla="*/ 10547 h 111675"/>
                <a:gd name="connsiteX15" fmla="*/ 34143 w 68773"/>
                <a:gd name="connsiteY15" fmla="*/ 0 h 111675"/>
                <a:gd name="connsiteX16" fmla="*/ 23597 w 68773"/>
                <a:gd name="connsiteY16" fmla="*/ 10547 h 111675"/>
                <a:gd name="connsiteX17" fmla="*/ 23597 w 68773"/>
                <a:gd name="connsiteY17" fmla="*/ 13112 h 111675"/>
                <a:gd name="connsiteX18" fmla="*/ 4245 w 68773"/>
                <a:gd name="connsiteY18" fmla="*/ 37065 h 111675"/>
                <a:gd name="connsiteX19" fmla="*/ 32279 w 68773"/>
                <a:gd name="connsiteY19" fmla="*/ 62180 h 111675"/>
                <a:gd name="connsiteX20" fmla="*/ 47680 w 68773"/>
                <a:gd name="connsiteY20" fmla="*/ 70921 h 111675"/>
                <a:gd name="connsiteX21" fmla="*/ 34143 w 68773"/>
                <a:gd name="connsiteY21" fmla="*/ 79148 h 111675"/>
                <a:gd name="connsiteX22" fmla="*/ 20750 w 68773"/>
                <a:gd name="connsiteY22" fmla="*/ 72027 h 111675"/>
                <a:gd name="connsiteX23" fmla="*/ 7870 w 68773"/>
                <a:gd name="connsiteY23" fmla="*/ 64505 h 111675"/>
                <a:gd name="connsiteX24" fmla="*/ 348 w 68773"/>
                <a:gd name="connsiteY24" fmla="*/ 77385 h 111675"/>
                <a:gd name="connsiteX25" fmla="*/ 23597 w 68773"/>
                <a:gd name="connsiteY25" fmla="*/ 98858 h 11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73" h="111675">
                  <a:moveTo>
                    <a:pt x="23597" y="98858"/>
                  </a:moveTo>
                  <a:lnTo>
                    <a:pt x="23597" y="101129"/>
                  </a:lnTo>
                  <a:cubicBezTo>
                    <a:pt x="23597" y="106954"/>
                    <a:pt x="28319" y="111676"/>
                    <a:pt x="34143" y="111676"/>
                  </a:cubicBezTo>
                  <a:cubicBezTo>
                    <a:pt x="39968" y="111676"/>
                    <a:pt x="44690" y="106954"/>
                    <a:pt x="44690" y="101129"/>
                  </a:cubicBezTo>
                  <a:lnTo>
                    <a:pt x="44690" y="98848"/>
                  </a:lnTo>
                  <a:cubicBezTo>
                    <a:pt x="58643" y="95061"/>
                    <a:pt x="68774" y="83977"/>
                    <a:pt x="68774" y="70923"/>
                  </a:cubicBezTo>
                  <a:cubicBezTo>
                    <a:pt x="68774" y="49929"/>
                    <a:pt x="49272" y="44824"/>
                    <a:pt x="37620" y="41775"/>
                  </a:cubicBezTo>
                  <a:cubicBezTo>
                    <a:pt x="33544" y="40708"/>
                    <a:pt x="26772" y="38936"/>
                    <a:pt x="25352" y="37339"/>
                  </a:cubicBezTo>
                  <a:cubicBezTo>
                    <a:pt x="25344" y="37280"/>
                    <a:pt x="25339" y="37190"/>
                    <a:pt x="25339" y="37066"/>
                  </a:cubicBezTo>
                  <a:cubicBezTo>
                    <a:pt x="25339" y="35466"/>
                    <a:pt x="28682" y="32528"/>
                    <a:pt x="34143" y="32528"/>
                  </a:cubicBezTo>
                  <a:cubicBezTo>
                    <a:pt x="38179" y="32528"/>
                    <a:pt x="41017" y="34151"/>
                    <a:pt x="42221" y="35540"/>
                  </a:cubicBezTo>
                  <a:cubicBezTo>
                    <a:pt x="46036" y="39942"/>
                    <a:pt x="52696" y="40417"/>
                    <a:pt x="57099" y="36600"/>
                  </a:cubicBezTo>
                  <a:cubicBezTo>
                    <a:pt x="61501" y="32785"/>
                    <a:pt x="61976" y="26124"/>
                    <a:pt x="58159" y="21722"/>
                  </a:cubicBezTo>
                  <a:cubicBezTo>
                    <a:pt x="54727" y="17762"/>
                    <a:pt x="50009" y="14790"/>
                    <a:pt x="44690" y="13081"/>
                  </a:cubicBezTo>
                  <a:lnTo>
                    <a:pt x="44690" y="10547"/>
                  </a:lnTo>
                  <a:cubicBezTo>
                    <a:pt x="44690" y="4722"/>
                    <a:pt x="39968" y="0"/>
                    <a:pt x="34143" y="0"/>
                  </a:cubicBezTo>
                  <a:cubicBezTo>
                    <a:pt x="28319" y="0"/>
                    <a:pt x="23597" y="4722"/>
                    <a:pt x="23597" y="10547"/>
                  </a:cubicBezTo>
                  <a:lnTo>
                    <a:pt x="23597" y="13112"/>
                  </a:lnTo>
                  <a:cubicBezTo>
                    <a:pt x="12307" y="16778"/>
                    <a:pt x="4245" y="26118"/>
                    <a:pt x="4245" y="37065"/>
                  </a:cubicBezTo>
                  <a:cubicBezTo>
                    <a:pt x="4245" y="54844"/>
                    <a:pt x="21116" y="59259"/>
                    <a:pt x="32279" y="62180"/>
                  </a:cubicBezTo>
                  <a:cubicBezTo>
                    <a:pt x="45555" y="65655"/>
                    <a:pt x="47680" y="67330"/>
                    <a:pt x="47680" y="70921"/>
                  </a:cubicBezTo>
                  <a:cubicBezTo>
                    <a:pt x="47680" y="74804"/>
                    <a:pt x="41890" y="79148"/>
                    <a:pt x="34143" y="79148"/>
                  </a:cubicBezTo>
                  <a:cubicBezTo>
                    <a:pt x="26931" y="79148"/>
                    <a:pt x="21669" y="75527"/>
                    <a:pt x="20750" y="72027"/>
                  </a:cubicBezTo>
                  <a:cubicBezTo>
                    <a:pt x="19271" y="66392"/>
                    <a:pt x="13501" y="63022"/>
                    <a:pt x="7870" y="64505"/>
                  </a:cubicBezTo>
                  <a:cubicBezTo>
                    <a:pt x="2237" y="65984"/>
                    <a:pt x="-1131" y="71750"/>
                    <a:pt x="348" y="77385"/>
                  </a:cubicBezTo>
                  <a:cubicBezTo>
                    <a:pt x="3089" y="87822"/>
                    <a:pt x="12074" y="95795"/>
                    <a:pt x="23597" y="9885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任意多边形: 形状 12">
              <a:extLst>
                <a:ext uri="{FF2B5EF4-FFF2-40B4-BE49-F238E27FC236}">
                  <a16:creationId xmlns:a16="http://schemas.microsoft.com/office/drawing/2014/main" id="{E09FEB79-ACA7-4F4C-BC9A-3D7F9B6ADD7E}"/>
                </a:ext>
              </a:extLst>
            </p:cNvPr>
            <p:cNvSpPr/>
            <p:nvPr/>
          </p:nvSpPr>
          <p:spPr>
            <a:xfrm>
              <a:off x="7631834" y="1152375"/>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13">
              <a:extLst>
                <a:ext uri="{FF2B5EF4-FFF2-40B4-BE49-F238E27FC236}">
                  <a16:creationId xmlns:a16="http://schemas.microsoft.com/office/drawing/2014/main" id="{07B517A1-952D-4D2D-8955-03D9C5FD6AF4}"/>
                </a:ext>
              </a:extLst>
            </p:cNvPr>
            <p:cNvSpPr/>
            <p:nvPr/>
          </p:nvSpPr>
          <p:spPr>
            <a:xfrm>
              <a:off x="7631834" y="1191292"/>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任意多边形: 形状 14">
              <a:extLst>
                <a:ext uri="{FF2B5EF4-FFF2-40B4-BE49-F238E27FC236}">
                  <a16:creationId xmlns:a16="http://schemas.microsoft.com/office/drawing/2014/main" id="{0A34BDE7-53CB-408D-93F0-079544776D94}"/>
                </a:ext>
              </a:extLst>
            </p:cNvPr>
            <p:cNvSpPr/>
            <p:nvPr/>
          </p:nvSpPr>
          <p:spPr>
            <a:xfrm>
              <a:off x="7702147" y="1230207"/>
              <a:ext cx="97848" cy="21093"/>
            </a:xfrm>
            <a:custGeom>
              <a:avLst/>
              <a:gdLst>
                <a:gd name="connsiteX0" fmla="*/ 97848 w 97848"/>
                <a:gd name="connsiteY0" fmla="*/ 10547 h 21093"/>
                <a:gd name="connsiteX1" fmla="*/ 87301 w 97848"/>
                <a:gd name="connsiteY1" fmla="*/ 0 h 21093"/>
                <a:gd name="connsiteX2" fmla="*/ 10547 w 97848"/>
                <a:gd name="connsiteY2" fmla="*/ 0 h 21093"/>
                <a:gd name="connsiteX3" fmla="*/ 0 w 97848"/>
                <a:gd name="connsiteY3" fmla="*/ 10547 h 21093"/>
                <a:gd name="connsiteX4" fmla="*/ 10547 w 97848"/>
                <a:gd name="connsiteY4" fmla="*/ 21094 h 21093"/>
                <a:gd name="connsiteX5" fmla="*/ 87301 w 97848"/>
                <a:gd name="connsiteY5" fmla="*/ 21094 h 21093"/>
                <a:gd name="connsiteX6" fmla="*/ 97848 w 97848"/>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48" h="21093">
                  <a:moveTo>
                    <a:pt x="97848" y="10547"/>
                  </a:moveTo>
                  <a:cubicBezTo>
                    <a:pt x="97848" y="4722"/>
                    <a:pt x="93126" y="0"/>
                    <a:pt x="87301" y="0"/>
                  </a:cubicBezTo>
                  <a:lnTo>
                    <a:pt x="10547" y="0"/>
                  </a:lnTo>
                  <a:cubicBezTo>
                    <a:pt x="4722" y="0"/>
                    <a:pt x="0" y="4722"/>
                    <a:pt x="0" y="10547"/>
                  </a:cubicBezTo>
                  <a:cubicBezTo>
                    <a:pt x="0" y="16372"/>
                    <a:pt x="4722" y="21094"/>
                    <a:pt x="10547" y="21094"/>
                  </a:cubicBezTo>
                  <a:lnTo>
                    <a:pt x="87301" y="21094"/>
                  </a:lnTo>
                  <a:cubicBezTo>
                    <a:pt x="93126" y="21094"/>
                    <a:pt x="97848" y="16372"/>
                    <a:pt x="97848"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15">
              <a:extLst>
                <a:ext uri="{FF2B5EF4-FFF2-40B4-BE49-F238E27FC236}">
                  <a16:creationId xmlns:a16="http://schemas.microsoft.com/office/drawing/2014/main" id="{ADA6D142-AFA6-45CA-92AC-F2240100FE95}"/>
                </a:ext>
              </a:extLst>
            </p:cNvPr>
            <p:cNvSpPr/>
            <p:nvPr/>
          </p:nvSpPr>
          <p:spPr>
            <a:xfrm>
              <a:off x="7424572" y="1434047"/>
              <a:ext cx="347300" cy="21093"/>
            </a:xfrm>
            <a:custGeom>
              <a:avLst/>
              <a:gdLst>
                <a:gd name="connsiteX0" fmla="*/ 10547 w 347300"/>
                <a:gd name="connsiteY0" fmla="*/ 21094 h 21093"/>
                <a:gd name="connsiteX1" fmla="*/ 336753 w 347300"/>
                <a:gd name="connsiteY1" fmla="*/ 21094 h 21093"/>
                <a:gd name="connsiteX2" fmla="*/ 347300 w 347300"/>
                <a:gd name="connsiteY2" fmla="*/ 10547 h 21093"/>
                <a:gd name="connsiteX3" fmla="*/ 336753 w 347300"/>
                <a:gd name="connsiteY3" fmla="*/ 0 h 21093"/>
                <a:gd name="connsiteX4" fmla="*/ 10547 w 347300"/>
                <a:gd name="connsiteY4" fmla="*/ 0 h 21093"/>
                <a:gd name="connsiteX5" fmla="*/ 0 w 347300"/>
                <a:gd name="connsiteY5" fmla="*/ 10547 h 21093"/>
                <a:gd name="connsiteX6" fmla="*/ 10547 w 34730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300" h="21093">
                  <a:moveTo>
                    <a:pt x="10547" y="21094"/>
                  </a:moveTo>
                  <a:lnTo>
                    <a:pt x="336753" y="21094"/>
                  </a:lnTo>
                  <a:cubicBezTo>
                    <a:pt x="342578" y="21094"/>
                    <a:pt x="347300" y="16372"/>
                    <a:pt x="347300" y="10547"/>
                  </a:cubicBezTo>
                  <a:cubicBezTo>
                    <a:pt x="347300" y="4722"/>
                    <a:pt x="342578" y="0"/>
                    <a:pt x="33675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16">
              <a:extLst>
                <a:ext uri="{FF2B5EF4-FFF2-40B4-BE49-F238E27FC236}">
                  <a16:creationId xmlns:a16="http://schemas.microsoft.com/office/drawing/2014/main" id="{1C8D0F2B-A8AD-45EC-88BA-D339F4A130D0}"/>
                </a:ext>
              </a:extLst>
            </p:cNvPr>
            <p:cNvSpPr/>
            <p:nvPr/>
          </p:nvSpPr>
          <p:spPr>
            <a:xfrm>
              <a:off x="7431604" y="1473605"/>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17">
              <a:extLst>
                <a:ext uri="{FF2B5EF4-FFF2-40B4-BE49-F238E27FC236}">
                  <a16:creationId xmlns:a16="http://schemas.microsoft.com/office/drawing/2014/main" id="{A1F03A22-2DEA-4205-A235-C803D0977E82}"/>
                </a:ext>
              </a:extLst>
            </p:cNvPr>
            <p:cNvSpPr/>
            <p:nvPr/>
          </p:nvSpPr>
          <p:spPr>
            <a:xfrm>
              <a:off x="7445666" y="1513161"/>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18">
              <a:extLst>
                <a:ext uri="{FF2B5EF4-FFF2-40B4-BE49-F238E27FC236}">
                  <a16:creationId xmlns:a16="http://schemas.microsoft.com/office/drawing/2014/main" id="{852E43E9-7725-40E3-B887-4F9363A49E0F}"/>
                </a:ext>
              </a:extLst>
            </p:cNvPr>
            <p:cNvSpPr/>
            <p:nvPr/>
          </p:nvSpPr>
          <p:spPr>
            <a:xfrm>
              <a:off x="7456259" y="1337317"/>
              <a:ext cx="50560" cy="50560"/>
            </a:xfrm>
            <a:custGeom>
              <a:avLst/>
              <a:gdLst>
                <a:gd name="connsiteX0" fmla="*/ 25280 w 50560"/>
                <a:gd name="connsiteY0" fmla="*/ 50560 h 50560"/>
                <a:gd name="connsiteX1" fmla="*/ 35827 w 50560"/>
                <a:gd name="connsiteY1" fmla="*/ 40013 h 50560"/>
                <a:gd name="connsiteX2" fmla="*/ 35827 w 50560"/>
                <a:gd name="connsiteY2" fmla="*/ 35827 h 50560"/>
                <a:gd name="connsiteX3" fmla="*/ 40013 w 50560"/>
                <a:gd name="connsiteY3" fmla="*/ 35827 h 50560"/>
                <a:gd name="connsiteX4" fmla="*/ 50560 w 50560"/>
                <a:gd name="connsiteY4" fmla="*/ 25280 h 50560"/>
                <a:gd name="connsiteX5" fmla="*/ 40013 w 50560"/>
                <a:gd name="connsiteY5" fmla="*/ 14733 h 50560"/>
                <a:gd name="connsiteX6" fmla="*/ 35827 w 50560"/>
                <a:gd name="connsiteY6" fmla="*/ 14733 h 50560"/>
                <a:gd name="connsiteX7" fmla="*/ 35827 w 50560"/>
                <a:gd name="connsiteY7" fmla="*/ 10547 h 50560"/>
                <a:gd name="connsiteX8" fmla="*/ 25280 w 50560"/>
                <a:gd name="connsiteY8" fmla="*/ 0 h 50560"/>
                <a:gd name="connsiteX9" fmla="*/ 14733 w 50560"/>
                <a:gd name="connsiteY9" fmla="*/ 10547 h 50560"/>
                <a:gd name="connsiteX10" fmla="*/ 14733 w 50560"/>
                <a:gd name="connsiteY10" fmla="*/ 14733 h 50560"/>
                <a:gd name="connsiteX11" fmla="*/ 10547 w 50560"/>
                <a:gd name="connsiteY11" fmla="*/ 14733 h 50560"/>
                <a:gd name="connsiteX12" fmla="*/ 0 w 50560"/>
                <a:gd name="connsiteY12" fmla="*/ 25280 h 50560"/>
                <a:gd name="connsiteX13" fmla="*/ 10547 w 50560"/>
                <a:gd name="connsiteY13" fmla="*/ 35827 h 50560"/>
                <a:gd name="connsiteX14" fmla="*/ 14733 w 50560"/>
                <a:gd name="connsiteY14" fmla="*/ 35827 h 50560"/>
                <a:gd name="connsiteX15" fmla="*/ 14733 w 50560"/>
                <a:gd name="connsiteY15" fmla="*/ 40013 h 50560"/>
                <a:gd name="connsiteX16" fmla="*/ 25280 w 50560"/>
                <a:gd name="connsiteY16" fmla="*/ 50560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25280" y="50560"/>
                  </a:moveTo>
                  <a:cubicBezTo>
                    <a:pt x="31105" y="50560"/>
                    <a:pt x="35827" y="45838"/>
                    <a:pt x="35827" y="40013"/>
                  </a:cubicBezTo>
                  <a:lnTo>
                    <a:pt x="35827" y="35827"/>
                  </a:lnTo>
                  <a:lnTo>
                    <a:pt x="40013" y="35827"/>
                  </a:lnTo>
                  <a:cubicBezTo>
                    <a:pt x="45838" y="35827"/>
                    <a:pt x="50560" y="31105"/>
                    <a:pt x="50560" y="25280"/>
                  </a:cubicBezTo>
                  <a:cubicBezTo>
                    <a:pt x="50560" y="19455"/>
                    <a:pt x="45838" y="14733"/>
                    <a:pt x="40013" y="14733"/>
                  </a:cubicBezTo>
                  <a:lnTo>
                    <a:pt x="35827" y="14733"/>
                  </a:lnTo>
                  <a:lnTo>
                    <a:pt x="35827" y="10547"/>
                  </a:lnTo>
                  <a:cubicBezTo>
                    <a:pt x="35827" y="4722"/>
                    <a:pt x="31105" y="0"/>
                    <a:pt x="25280" y="0"/>
                  </a:cubicBezTo>
                  <a:cubicBezTo>
                    <a:pt x="19455" y="0"/>
                    <a:pt x="14733" y="4722"/>
                    <a:pt x="14733" y="10547"/>
                  </a:cubicBezTo>
                  <a:lnTo>
                    <a:pt x="14733" y="14733"/>
                  </a:lnTo>
                  <a:lnTo>
                    <a:pt x="10547" y="14733"/>
                  </a:lnTo>
                  <a:cubicBezTo>
                    <a:pt x="4722" y="14733"/>
                    <a:pt x="0" y="19455"/>
                    <a:pt x="0" y="25280"/>
                  </a:cubicBezTo>
                  <a:cubicBezTo>
                    <a:pt x="0" y="31105"/>
                    <a:pt x="4722" y="35827"/>
                    <a:pt x="10547" y="35827"/>
                  </a:cubicBezTo>
                  <a:lnTo>
                    <a:pt x="14733" y="35827"/>
                  </a:lnTo>
                  <a:lnTo>
                    <a:pt x="14733" y="40013"/>
                  </a:lnTo>
                  <a:cubicBezTo>
                    <a:pt x="14733" y="45838"/>
                    <a:pt x="19455" y="50560"/>
                    <a:pt x="25280" y="505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任意多边形: 形状 19">
              <a:extLst>
                <a:ext uri="{FF2B5EF4-FFF2-40B4-BE49-F238E27FC236}">
                  <a16:creationId xmlns:a16="http://schemas.microsoft.com/office/drawing/2014/main" id="{A955CB81-2200-4290-BD19-8A079DDE8DF0}"/>
                </a:ext>
              </a:extLst>
            </p:cNvPr>
            <p:cNvSpPr/>
            <p:nvPr/>
          </p:nvSpPr>
          <p:spPr>
            <a:xfrm>
              <a:off x="7702147" y="1381516"/>
              <a:ext cx="59471" cy="21093"/>
            </a:xfrm>
            <a:custGeom>
              <a:avLst/>
              <a:gdLst>
                <a:gd name="connsiteX0" fmla="*/ 10547 w 59471"/>
                <a:gd name="connsiteY0" fmla="*/ 0 h 21093"/>
                <a:gd name="connsiteX1" fmla="*/ 0 w 59471"/>
                <a:gd name="connsiteY1" fmla="*/ 10547 h 21093"/>
                <a:gd name="connsiteX2" fmla="*/ 10547 w 59471"/>
                <a:gd name="connsiteY2" fmla="*/ 21094 h 21093"/>
                <a:gd name="connsiteX3" fmla="*/ 48925 w 59471"/>
                <a:gd name="connsiteY3" fmla="*/ 21094 h 21093"/>
                <a:gd name="connsiteX4" fmla="*/ 59472 w 59471"/>
                <a:gd name="connsiteY4" fmla="*/ 10547 h 21093"/>
                <a:gd name="connsiteX5" fmla="*/ 48925 w 59471"/>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71" h="21093">
                  <a:moveTo>
                    <a:pt x="10547" y="0"/>
                  </a:moveTo>
                  <a:cubicBezTo>
                    <a:pt x="4722" y="0"/>
                    <a:pt x="0" y="4722"/>
                    <a:pt x="0" y="10547"/>
                  </a:cubicBezTo>
                  <a:cubicBezTo>
                    <a:pt x="0" y="16372"/>
                    <a:pt x="4722" y="21094"/>
                    <a:pt x="10547" y="21094"/>
                  </a:cubicBezTo>
                  <a:lnTo>
                    <a:pt x="48925" y="21094"/>
                  </a:lnTo>
                  <a:cubicBezTo>
                    <a:pt x="54750" y="21094"/>
                    <a:pt x="59472" y="16372"/>
                    <a:pt x="59472" y="10547"/>
                  </a:cubicBezTo>
                  <a:cubicBezTo>
                    <a:pt x="59472" y="4722"/>
                    <a:pt x="54750" y="0"/>
                    <a:pt x="4892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文本框 20">
            <a:extLst>
              <a:ext uri="{FF2B5EF4-FFF2-40B4-BE49-F238E27FC236}">
                <a16:creationId xmlns:a16="http://schemas.microsoft.com/office/drawing/2014/main" id="{5627C25F-F50E-4504-9495-52C5C760B2B5}"/>
              </a:ext>
            </a:extLst>
          </p:cNvPr>
          <p:cNvSpPr txBox="1"/>
          <p:nvPr/>
        </p:nvSpPr>
        <p:spPr>
          <a:xfrm>
            <a:off x="6018076" y="3516755"/>
            <a:ext cx="5041351" cy="2005925"/>
          </a:xfrm>
          <a:prstGeom prst="rect">
            <a:avLst/>
          </a:prstGeom>
        </p:spPr>
        <p:txBody>
          <a:bodyPr wrap="square" lIns="0" tIns="36000" rIns="0" bIns="36000" rtlCol="0">
            <a:noAutofit/>
          </a:bodyPr>
          <a:lstStyle/>
          <a:p>
            <a:pPr marL="285750" indent="-285750">
              <a:lnSpc>
                <a:spcPct val="130000"/>
              </a:lnSpc>
              <a:buFont typeface="Arial" panose="020B0604020202020204" pitchFamily="34" charset="0"/>
              <a:buChar char="•"/>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互联网金融在提供标准化服务的便利性和成本优势，故互联网金融业务应选择微型 客户和部分对价格敏感的中小型客户作为目标市场，而对价格不太敏感的中小型客户和 高净值客户应由物理营业网点提供个性化服务</a:t>
            </a:r>
            <a:endParaRPr lang="en-US" altLang="zh-CN" sz="1400" kern="100" dirty="0">
              <a:solidFill>
                <a:schemeClr val="bg1"/>
              </a:solidFill>
              <a:latin typeface="+mn-ea"/>
              <a:cs typeface="Times New Roman" panose="02020603050405020304" pitchFamily="18" charset="0"/>
              <a:sym typeface="微软雅黑" panose="020B0503020204020204" pitchFamily="34" charset="-122"/>
            </a:endParaRPr>
          </a:p>
          <a:p>
            <a:pPr marL="285750" indent="-285750">
              <a:lnSpc>
                <a:spcPct val="130000"/>
              </a:lnSpc>
              <a:buFont typeface="Arial" panose="020B0604020202020204" pitchFamily="34" charset="0"/>
              <a:buChar char="•"/>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根据营销组合策略理论，在选定目标市场和确定了市场定位后，将可采用 </a:t>
            </a:r>
            <a:r>
              <a:rPr lang="en-US" altLang="zh-CN" sz="1400" kern="100" dirty="0">
                <a:solidFill>
                  <a:schemeClr val="bg1"/>
                </a:solidFill>
                <a:latin typeface="+mn-ea"/>
                <a:cs typeface="Times New Roman" panose="02020603050405020304" pitchFamily="18" charset="0"/>
                <a:sym typeface="微软雅黑" panose="020B0503020204020204" pitchFamily="34" charset="-122"/>
              </a:rPr>
              <a:t>4P </a:t>
            </a:r>
            <a:r>
              <a:rPr lang="zh-CN" altLang="en-US" sz="1400" kern="100" dirty="0">
                <a:solidFill>
                  <a:schemeClr val="bg1"/>
                </a:solidFill>
                <a:latin typeface="+mn-ea"/>
                <a:cs typeface="Times New Roman" panose="02020603050405020304" pitchFamily="18" charset="0"/>
                <a:sym typeface="微软雅黑" panose="020B0503020204020204" pitchFamily="34" charset="-122"/>
              </a:rPr>
              <a:t>策略 模型（产品策略、定价策略、渠道策略和促销策略）来制定产品营销的实施策略</a:t>
            </a:r>
          </a:p>
        </p:txBody>
      </p:sp>
      <p:sp>
        <p:nvSpPr>
          <p:cNvPr id="22" name="文本框 21">
            <a:extLst>
              <a:ext uri="{FF2B5EF4-FFF2-40B4-BE49-F238E27FC236}">
                <a16:creationId xmlns:a16="http://schemas.microsoft.com/office/drawing/2014/main" id="{1BF7F00D-8178-4D67-B8E0-78EE719D237D}"/>
              </a:ext>
            </a:extLst>
          </p:cNvPr>
          <p:cNvSpPr txBox="1"/>
          <p:nvPr/>
        </p:nvSpPr>
        <p:spPr>
          <a:xfrm>
            <a:off x="6018076" y="3130259"/>
            <a:ext cx="923330"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目标市场</a:t>
            </a:r>
          </a:p>
        </p:txBody>
      </p:sp>
    </p:spTree>
    <p:extLst>
      <p:ext uri="{BB962C8B-B14F-4D97-AF65-F5344CB8AC3E}">
        <p14:creationId xmlns:p14="http://schemas.microsoft.com/office/powerpoint/2010/main" val="2058703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项目产品简介</a:t>
            </a:r>
          </a:p>
        </p:txBody>
      </p:sp>
      <p:sp>
        <p:nvSpPr>
          <p:cNvPr id="3" name="椭圆 2">
            <a:extLst>
              <a:ext uri="{FF2B5EF4-FFF2-40B4-BE49-F238E27FC236}">
                <a16:creationId xmlns:a16="http://schemas.microsoft.com/office/drawing/2014/main" id="{A40F3D41-591D-4892-8570-D3950F9F725F}"/>
              </a:ext>
            </a:extLst>
          </p:cNvPr>
          <p:cNvSpPr/>
          <p:nvPr/>
        </p:nvSpPr>
        <p:spPr>
          <a:xfrm>
            <a:off x="5403895" y="3033823"/>
            <a:ext cx="1418160" cy="1418158"/>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 name="图形 33">
            <a:extLst>
              <a:ext uri="{FF2B5EF4-FFF2-40B4-BE49-F238E27FC236}">
                <a16:creationId xmlns:a16="http://schemas.microsoft.com/office/drawing/2014/main" id="{BA9EFC5D-6192-4724-A235-00FB0A1DE9FC}"/>
              </a:ext>
            </a:extLst>
          </p:cNvPr>
          <p:cNvGrpSpPr/>
          <p:nvPr/>
        </p:nvGrpSpPr>
        <p:grpSpPr>
          <a:xfrm>
            <a:off x="5786010" y="3425985"/>
            <a:ext cx="633834" cy="633834"/>
            <a:chOff x="5786010" y="3425985"/>
            <a:chExt cx="633834" cy="633834"/>
          </a:xfrm>
          <a:solidFill>
            <a:schemeClr val="accent1"/>
          </a:solidFill>
        </p:grpSpPr>
        <p:sp>
          <p:nvSpPr>
            <p:cNvPr id="5" name="任意多边形: 形状 4">
              <a:extLst>
                <a:ext uri="{FF2B5EF4-FFF2-40B4-BE49-F238E27FC236}">
                  <a16:creationId xmlns:a16="http://schemas.microsoft.com/office/drawing/2014/main" id="{76FCCD06-FD38-4171-ADF8-24C9348004C2}"/>
                </a:ext>
              </a:extLst>
            </p:cNvPr>
            <p:cNvSpPr/>
            <p:nvPr/>
          </p:nvSpPr>
          <p:spPr>
            <a:xfrm>
              <a:off x="5786010" y="3980589"/>
              <a:ext cx="633834" cy="79229"/>
            </a:xfrm>
            <a:custGeom>
              <a:avLst/>
              <a:gdLst>
                <a:gd name="connsiteX0" fmla="*/ 362334 w 633834"/>
                <a:gd name="connsiteY0" fmla="*/ 19807 h 79229"/>
                <a:gd name="connsiteX1" fmla="*/ 271500 w 633834"/>
                <a:gd name="connsiteY1" fmla="*/ 19807 h 79229"/>
                <a:gd name="connsiteX2" fmla="*/ 251693 w 633834"/>
                <a:gd name="connsiteY2" fmla="*/ 0 h 79229"/>
                <a:gd name="connsiteX3" fmla="*/ 0 w 633834"/>
                <a:gd name="connsiteY3" fmla="*/ 0 h 79229"/>
                <a:gd name="connsiteX4" fmla="*/ 0 w 633834"/>
                <a:gd name="connsiteY4" fmla="*/ 59422 h 79229"/>
                <a:gd name="connsiteX5" fmla="*/ 19807 w 633834"/>
                <a:gd name="connsiteY5" fmla="*/ 79229 h 79229"/>
                <a:gd name="connsiteX6" fmla="*/ 614027 w 633834"/>
                <a:gd name="connsiteY6" fmla="*/ 79229 h 79229"/>
                <a:gd name="connsiteX7" fmla="*/ 633834 w 633834"/>
                <a:gd name="connsiteY7" fmla="*/ 59422 h 79229"/>
                <a:gd name="connsiteX8" fmla="*/ 633834 w 633834"/>
                <a:gd name="connsiteY8" fmla="*/ 0 h 79229"/>
                <a:gd name="connsiteX9" fmla="*/ 382141 w 633834"/>
                <a:gd name="connsiteY9" fmla="*/ 0 h 79229"/>
                <a:gd name="connsiteX10" fmla="*/ 362334 w 633834"/>
                <a:gd name="connsiteY10" fmla="*/ 19807 h 79229"/>
                <a:gd name="connsiteX11" fmla="*/ 614027 w 633834"/>
                <a:gd name="connsiteY11" fmla="*/ 19807 h 79229"/>
                <a:gd name="connsiteX12" fmla="*/ 614027 w 633834"/>
                <a:gd name="connsiteY12" fmla="*/ 59422 h 79229"/>
                <a:gd name="connsiteX13" fmla="*/ 19807 w 633834"/>
                <a:gd name="connsiteY13" fmla="*/ 59422 h 79229"/>
                <a:gd name="connsiteX14" fmla="*/ 19807 w 633834"/>
                <a:gd name="connsiteY14" fmla="*/ 19807 h 79229"/>
                <a:gd name="connsiteX15" fmla="*/ 243490 w 633834"/>
                <a:gd name="connsiteY15" fmla="*/ 19807 h 79229"/>
                <a:gd name="connsiteX16" fmla="*/ 263298 w 633834"/>
                <a:gd name="connsiteY16" fmla="*/ 39615 h 79229"/>
                <a:gd name="connsiteX17" fmla="*/ 370536 w 633834"/>
                <a:gd name="connsiteY17" fmla="*/ 39615 h 79229"/>
                <a:gd name="connsiteX18" fmla="*/ 390344 w 633834"/>
                <a:gd name="connsiteY18" fmla="*/ 19807 h 79229"/>
                <a:gd name="connsiteX19" fmla="*/ 614027 w 633834"/>
                <a:gd name="connsiteY19" fmla="*/ 19807 h 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3834" h="79229">
                  <a:moveTo>
                    <a:pt x="362334" y="19807"/>
                  </a:moveTo>
                  <a:lnTo>
                    <a:pt x="271500" y="19807"/>
                  </a:lnTo>
                  <a:lnTo>
                    <a:pt x="251693" y="0"/>
                  </a:lnTo>
                  <a:lnTo>
                    <a:pt x="0" y="0"/>
                  </a:lnTo>
                  <a:lnTo>
                    <a:pt x="0" y="59422"/>
                  </a:lnTo>
                  <a:cubicBezTo>
                    <a:pt x="12" y="70356"/>
                    <a:pt x="8873" y="79216"/>
                    <a:pt x="19807" y="79229"/>
                  </a:cubicBezTo>
                  <a:lnTo>
                    <a:pt x="614027" y="79229"/>
                  </a:lnTo>
                  <a:cubicBezTo>
                    <a:pt x="624960" y="79216"/>
                    <a:pt x="633821" y="70356"/>
                    <a:pt x="633834" y="59422"/>
                  </a:cubicBezTo>
                  <a:lnTo>
                    <a:pt x="633834" y="0"/>
                  </a:lnTo>
                  <a:lnTo>
                    <a:pt x="382141" y="0"/>
                  </a:lnTo>
                  <a:lnTo>
                    <a:pt x="362334" y="19807"/>
                  </a:lnTo>
                  <a:close/>
                  <a:moveTo>
                    <a:pt x="614027" y="19807"/>
                  </a:moveTo>
                  <a:lnTo>
                    <a:pt x="614027" y="59422"/>
                  </a:lnTo>
                  <a:lnTo>
                    <a:pt x="19807" y="59422"/>
                  </a:lnTo>
                  <a:lnTo>
                    <a:pt x="19807" y="19807"/>
                  </a:lnTo>
                  <a:lnTo>
                    <a:pt x="243490" y="19807"/>
                  </a:lnTo>
                  <a:lnTo>
                    <a:pt x="263298" y="39615"/>
                  </a:lnTo>
                  <a:lnTo>
                    <a:pt x="370536" y="39615"/>
                  </a:lnTo>
                  <a:lnTo>
                    <a:pt x="390344" y="19807"/>
                  </a:lnTo>
                  <a:lnTo>
                    <a:pt x="614027"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任意多边形: 形状 5">
              <a:extLst>
                <a:ext uri="{FF2B5EF4-FFF2-40B4-BE49-F238E27FC236}">
                  <a16:creationId xmlns:a16="http://schemas.microsoft.com/office/drawing/2014/main" id="{584C2844-DC48-4DBA-BD19-15AE9D9CECF2}"/>
                </a:ext>
              </a:extLst>
            </p:cNvPr>
            <p:cNvSpPr/>
            <p:nvPr/>
          </p:nvSpPr>
          <p:spPr>
            <a:xfrm>
              <a:off x="5825624" y="3425985"/>
              <a:ext cx="555223" cy="534797"/>
            </a:xfrm>
            <a:custGeom>
              <a:avLst/>
              <a:gdLst>
                <a:gd name="connsiteX0" fmla="*/ 555224 w 555223"/>
                <a:gd name="connsiteY0" fmla="*/ 78794 h 534797"/>
                <a:gd name="connsiteX1" fmla="*/ 555224 w 555223"/>
                <a:gd name="connsiteY1" fmla="*/ 68890 h 534797"/>
                <a:gd name="connsiteX2" fmla="*/ 490164 w 555223"/>
                <a:gd name="connsiteY2" fmla="*/ 0 h 534797"/>
                <a:gd name="connsiteX3" fmla="*/ 144377 w 555223"/>
                <a:gd name="connsiteY3" fmla="*/ 0 h 534797"/>
                <a:gd name="connsiteX4" fmla="*/ 79316 w 555223"/>
                <a:gd name="connsiteY4" fmla="*/ 65056 h 534797"/>
                <a:gd name="connsiteX5" fmla="*/ 79316 w 555223"/>
                <a:gd name="connsiteY5" fmla="*/ 178266 h 534797"/>
                <a:gd name="connsiteX6" fmla="*/ 29711 w 555223"/>
                <a:gd name="connsiteY6" fmla="*/ 178266 h 534797"/>
                <a:gd name="connsiteX7" fmla="*/ 0 w 555223"/>
                <a:gd name="connsiteY7" fmla="*/ 207977 h 534797"/>
                <a:gd name="connsiteX8" fmla="*/ 0 w 555223"/>
                <a:gd name="connsiteY8" fmla="*/ 534797 h 534797"/>
                <a:gd name="connsiteX9" fmla="*/ 19807 w 555223"/>
                <a:gd name="connsiteY9" fmla="*/ 534797 h 534797"/>
                <a:gd name="connsiteX10" fmla="*/ 19807 w 555223"/>
                <a:gd name="connsiteY10" fmla="*/ 207977 h 534797"/>
                <a:gd name="connsiteX11" fmla="*/ 29711 w 555223"/>
                <a:gd name="connsiteY11" fmla="*/ 198073 h 534797"/>
                <a:gd name="connsiteX12" fmla="*/ 79316 w 555223"/>
                <a:gd name="connsiteY12" fmla="*/ 198073 h 534797"/>
                <a:gd name="connsiteX13" fmla="*/ 79316 w 555223"/>
                <a:gd name="connsiteY13" fmla="*/ 217880 h 534797"/>
                <a:gd name="connsiteX14" fmla="*/ 39615 w 555223"/>
                <a:gd name="connsiteY14" fmla="*/ 217880 h 534797"/>
                <a:gd name="connsiteX15" fmla="*/ 39615 w 555223"/>
                <a:gd name="connsiteY15" fmla="*/ 534797 h 534797"/>
                <a:gd name="connsiteX16" fmla="*/ 514990 w 555223"/>
                <a:gd name="connsiteY16" fmla="*/ 534797 h 534797"/>
                <a:gd name="connsiteX17" fmla="*/ 514990 w 555223"/>
                <a:gd name="connsiteY17" fmla="*/ 217880 h 534797"/>
                <a:gd name="connsiteX18" fmla="*/ 475939 w 555223"/>
                <a:gd name="connsiteY18" fmla="*/ 217880 h 534797"/>
                <a:gd name="connsiteX19" fmla="*/ 475935 w 555223"/>
                <a:gd name="connsiteY19" fmla="*/ 198073 h 534797"/>
                <a:gd name="connsiteX20" fmla="*/ 524894 w 555223"/>
                <a:gd name="connsiteY20" fmla="*/ 198073 h 534797"/>
                <a:gd name="connsiteX21" fmla="*/ 534797 w 555223"/>
                <a:gd name="connsiteY21" fmla="*/ 207977 h 534797"/>
                <a:gd name="connsiteX22" fmla="*/ 534797 w 555223"/>
                <a:gd name="connsiteY22" fmla="*/ 534797 h 534797"/>
                <a:gd name="connsiteX23" fmla="*/ 554605 w 555223"/>
                <a:gd name="connsiteY23" fmla="*/ 534797 h 534797"/>
                <a:gd name="connsiteX24" fmla="*/ 554605 w 555223"/>
                <a:gd name="connsiteY24" fmla="*/ 207977 h 534797"/>
                <a:gd name="connsiteX25" fmla="*/ 524894 w 555223"/>
                <a:gd name="connsiteY25" fmla="*/ 178266 h 534797"/>
                <a:gd name="connsiteX26" fmla="*/ 475931 w 555223"/>
                <a:gd name="connsiteY26" fmla="*/ 178266 h 534797"/>
                <a:gd name="connsiteX27" fmla="*/ 475910 w 555223"/>
                <a:gd name="connsiteY27" fmla="*/ 78794 h 534797"/>
                <a:gd name="connsiteX28" fmla="*/ 555224 w 555223"/>
                <a:gd name="connsiteY28" fmla="*/ 78794 h 534797"/>
                <a:gd name="connsiteX29" fmla="*/ 490164 w 555223"/>
                <a:gd name="connsiteY29" fmla="*/ 19807 h 534797"/>
                <a:gd name="connsiteX30" fmla="*/ 534401 w 555223"/>
                <a:gd name="connsiteY30" fmla="*/ 58987 h 534797"/>
                <a:gd name="connsiteX31" fmla="*/ 209109 w 555223"/>
                <a:gd name="connsiteY31" fmla="*/ 58987 h 534797"/>
                <a:gd name="connsiteX32" fmla="*/ 190945 w 555223"/>
                <a:gd name="connsiteY32" fmla="*/ 19807 h 534797"/>
                <a:gd name="connsiteX33" fmla="*/ 490164 w 555223"/>
                <a:gd name="connsiteY33" fmla="*/ 19807 h 534797"/>
                <a:gd name="connsiteX34" fmla="*/ 59422 w 555223"/>
                <a:gd name="connsiteY34" fmla="*/ 237688 h 534797"/>
                <a:gd name="connsiteX35" fmla="*/ 79316 w 555223"/>
                <a:gd name="connsiteY35" fmla="*/ 237688 h 534797"/>
                <a:gd name="connsiteX36" fmla="*/ 79316 w 555223"/>
                <a:gd name="connsiteY36" fmla="*/ 514990 h 534797"/>
                <a:gd name="connsiteX37" fmla="*/ 59422 w 555223"/>
                <a:gd name="connsiteY37" fmla="*/ 514990 h 534797"/>
                <a:gd name="connsiteX38" fmla="*/ 59422 w 555223"/>
                <a:gd name="connsiteY38" fmla="*/ 237688 h 534797"/>
                <a:gd name="connsiteX39" fmla="*/ 495183 w 555223"/>
                <a:gd name="connsiteY39" fmla="*/ 237688 h 534797"/>
                <a:gd name="connsiteX40" fmla="*/ 495183 w 555223"/>
                <a:gd name="connsiteY40" fmla="*/ 514990 h 534797"/>
                <a:gd name="connsiteX41" fmla="*/ 476001 w 555223"/>
                <a:gd name="connsiteY41" fmla="*/ 514990 h 534797"/>
                <a:gd name="connsiteX42" fmla="*/ 475944 w 555223"/>
                <a:gd name="connsiteY42" fmla="*/ 237688 h 534797"/>
                <a:gd name="connsiteX43" fmla="*/ 495183 w 555223"/>
                <a:gd name="connsiteY43" fmla="*/ 237688 h 534797"/>
                <a:gd name="connsiteX44" fmla="*/ 456194 w 555223"/>
                <a:gd name="connsiteY44" fmla="*/ 514990 h 534797"/>
                <a:gd name="connsiteX45" fmla="*/ 99124 w 555223"/>
                <a:gd name="connsiteY45" fmla="*/ 514990 h 534797"/>
                <a:gd name="connsiteX46" fmla="*/ 99124 w 555223"/>
                <a:gd name="connsiteY46" fmla="*/ 65056 h 534797"/>
                <a:gd name="connsiteX47" fmla="*/ 144300 w 555223"/>
                <a:gd name="connsiteY47" fmla="*/ 19732 h 534797"/>
                <a:gd name="connsiteX48" fmla="*/ 189623 w 555223"/>
                <a:gd name="connsiteY48" fmla="*/ 64908 h 534797"/>
                <a:gd name="connsiteX49" fmla="*/ 189620 w 555223"/>
                <a:gd name="connsiteY49" fmla="*/ 65496 h 534797"/>
                <a:gd name="connsiteX50" fmla="*/ 189620 w 555223"/>
                <a:gd name="connsiteY50" fmla="*/ 78794 h 534797"/>
                <a:gd name="connsiteX51" fmla="*/ 456103 w 555223"/>
                <a:gd name="connsiteY51" fmla="*/ 78794 h 534797"/>
                <a:gd name="connsiteX52" fmla="*/ 456194 w 555223"/>
                <a:gd name="connsiteY52" fmla="*/ 514990 h 534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55223" h="534797">
                  <a:moveTo>
                    <a:pt x="555224" y="78794"/>
                  </a:moveTo>
                  <a:lnTo>
                    <a:pt x="555224" y="68890"/>
                  </a:lnTo>
                  <a:cubicBezTo>
                    <a:pt x="555320" y="32274"/>
                    <a:pt x="526725" y="1996"/>
                    <a:pt x="490164" y="0"/>
                  </a:cubicBezTo>
                  <a:lnTo>
                    <a:pt x="144377" y="0"/>
                  </a:lnTo>
                  <a:cubicBezTo>
                    <a:pt x="108464" y="40"/>
                    <a:pt x="79360" y="29142"/>
                    <a:pt x="79316" y="65056"/>
                  </a:cubicBezTo>
                  <a:lnTo>
                    <a:pt x="79316" y="178266"/>
                  </a:lnTo>
                  <a:lnTo>
                    <a:pt x="29711" y="178266"/>
                  </a:lnTo>
                  <a:cubicBezTo>
                    <a:pt x="13309" y="178284"/>
                    <a:pt x="18" y="191575"/>
                    <a:pt x="0" y="207977"/>
                  </a:cubicBezTo>
                  <a:lnTo>
                    <a:pt x="0" y="534797"/>
                  </a:lnTo>
                  <a:lnTo>
                    <a:pt x="19807" y="534797"/>
                  </a:lnTo>
                  <a:lnTo>
                    <a:pt x="19807" y="207977"/>
                  </a:lnTo>
                  <a:cubicBezTo>
                    <a:pt x="19813" y="202509"/>
                    <a:pt x="24244" y="198078"/>
                    <a:pt x="29711" y="198073"/>
                  </a:cubicBezTo>
                  <a:lnTo>
                    <a:pt x="79316" y="198073"/>
                  </a:lnTo>
                  <a:lnTo>
                    <a:pt x="79316" y="217880"/>
                  </a:lnTo>
                  <a:lnTo>
                    <a:pt x="39615" y="217880"/>
                  </a:lnTo>
                  <a:lnTo>
                    <a:pt x="39615" y="534797"/>
                  </a:lnTo>
                  <a:lnTo>
                    <a:pt x="514990" y="534797"/>
                  </a:lnTo>
                  <a:lnTo>
                    <a:pt x="514990" y="217880"/>
                  </a:lnTo>
                  <a:lnTo>
                    <a:pt x="475939" y="217880"/>
                  </a:lnTo>
                  <a:lnTo>
                    <a:pt x="475935" y="198073"/>
                  </a:lnTo>
                  <a:lnTo>
                    <a:pt x="524894" y="198073"/>
                  </a:lnTo>
                  <a:cubicBezTo>
                    <a:pt x="530362" y="198078"/>
                    <a:pt x="534793" y="202509"/>
                    <a:pt x="534797" y="207977"/>
                  </a:cubicBezTo>
                  <a:lnTo>
                    <a:pt x="534797" y="534797"/>
                  </a:lnTo>
                  <a:lnTo>
                    <a:pt x="554605" y="534797"/>
                  </a:lnTo>
                  <a:lnTo>
                    <a:pt x="554605" y="207977"/>
                  </a:lnTo>
                  <a:cubicBezTo>
                    <a:pt x="554587" y="191575"/>
                    <a:pt x="541295" y="178284"/>
                    <a:pt x="524894" y="178266"/>
                  </a:cubicBezTo>
                  <a:lnTo>
                    <a:pt x="475931" y="178266"/>
                  </a:lnTo>
                  <a:lnTo>
                    <a:pt x="475910" y="78794"/>
                  </a:lnTo>
                  <a:lnTo>
                    <a:pt x="555224" y="78794"/>
                  </a:lnTo>
                  <a:close/>
                  <a:moveTo>
                    <a:pt x="490164" y="19807"/>
                  </a:moveTo>
                  <a:cubicBezTo>
                    <a:pt x="512182" y="21097"/>
                    <a:pt x="530461" y="37285"/>
                    <a:pt x="534401" y="58987"/>
                  </a:cubicBezTo>
                  <a:lnTo>
                    <a:pt x="209109" y="58987"/>
                  </a:lnTo>
                  <a:cubicBezTo>
                    <a:pt x="207660" y="44248"/>
                    <a:pt x="201256" y="30437"/>
                    <a:pt x="190945" y="19807"/>
                  </a:cubicBezTo>
                  <a:lnTo>
                    <a:pt x="490164" y="19807"/>
                  </a:lnTo>
                  <a:close/>
                  <a:moveTo>
                    <a:pt x="59422" y="237688"/>
                  </a:moveTo>
                  <a:lnTo>
                    <a:pt x="79316" y="237688"/>
                  </a:lnTo>
                  <a:lnTo>
                    <a:pt x="79316" y="514990"/>
                  </a:lnTo>
                  <a:lnTo>
                    <a:pt x="59422" y="514990"/>
                  </a:lnTo>
                  <a:lnTo>
                    <a:pt x="59422" y="237688"/>
                  </a:lnTo>
                  <a:close/>
                  <a:moveTo>
                    <a:pt x="495183" y="237688"/>
                  </a:moveTo>
                  <a:lnTo>
                    <a:pt x="495183" y="514990"/>
                  </a:lnTo>
                  <a:lnTo>
                    <a:pt x="476001" y="514990"/>
                  </a:lnTo>
                  <a:lnTo>
                    <a:pt x="475944" y="237688"/>
                  </a:lnTo>
                  <a:lnTo>
                    <a:pt x="495183" y="237688"/>
                  </a:lnTo>
                  <a:close/>
                  <a:moveTo>
                    <a:pt x="456194" y="514990"/>
                  </a:moveTo>
                  <a:lnTo>
                    <a:pt x="99124" y="514990"/>
                  </a:lnTo>
                  <a:lnTo>
                    <a:pt x="99124" y="65056"/>
                  </a:lnTo>
                  <a:cubicBezTo>
                    <a:pt x="99083" y="40065"/>
                    <a:pt x="119309" y="19773"/>
                    <a:pt x="144300" y="19732"/>
                  </a:cubicBezTo>
                  <a:cubicBezTo>
                    <a:pt x="169290" y="19692"/>
                    <a:pt x="189583" y="39918"/>
                    <a:pt x="189623" y="64908"/>
                  </a:cubicBezTo>
                  <a:cubicBezTo>
                    <a:pt x="189623" y="65104"/>
                    <a:pt x="189622" y="65300"/>
                    <a:pt x="189620" y="65496"/>
                  </a:cubicBezTo>
                  <a:lnTo>
                    <a:pt x="189620" y="78794"/>
                  </a:lnTo>
                  <a:lnTo>
                    <a:pt x="456103" y="78794"/>
                  </a:lnTo>
                  <a:lnTo>
                    <a:pt x="456194" y="514990"/>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任意多边形: 形状 6">
              <a:extLst>
                <a:ext uri="{FF2B5EF4-FFF2-40B4-BE49-F238E27FC236}">
                  <a16:creationId xmlns:a16="http://schemas.microsoft.com/office/drawing/2014/main" id="{0B73F669-78F0-4E30-AF6D-6007FF161441}"/>
                </a:ext>
              </a:extLst>
            </p:cNvPr>
            <p:cNvSpPr/>
            <p:nvPr/>
          </p:nvSpPr>
          <p:spPr>
            <a:xfrm>
              <a:off x="6073612" y="3554955"/>
              <a:ext cx="168410" cy="19807"/>
            </a:xfrm>
            <a:custGeom>
              <a:avLst/>
              <a:gdLst>
                <a:gd name="connsiteX0" fmla="*/ 0 w 168410"/>
                <a:gd name="connsiteY0" fmla="*/ 0 h 19807"/>
                <a:gd name="connsiteX1" fmla="*/ 168411 w 168410"/>
                <a:gd name="connsiteY1" fmla="*/ 0 h 19807"/>
                <a:gd name="connsiteX2" fmla="*/ 168411 w 168410"/>
                <a:gd name="connsiteY2" fmla="*/ 19807 h 19807"/>
                <a:gd name="connsiteX3" fmla="*/ 0 w 168410"/>
                <a:gd name="connsiteY3" fmla="*/ 19807 h 19807"/>
              </a:gdLst>
              <a:ahLst/>
              <a:cxnLst>
                <a:cxn ang="0">
                  <a:pos x="connsiteX0" y="connsiteY0"/>
                </a:cxn>
                <a:cxn ang="0">
                  <a:pos x="connsiteX1" y="connsiteY1"/>
                </a:cxn>
                <a:cxn ang="0">
                  <a:pos x="connsiteX2" y="connsiteY2"/>
                </a:cxn>
                <a:cxn ang="0">
                  <a:pos x="connsiteX3" y="connsiteY3"/>
                </a:cxn>
              </a:cxnLst>
              <a:rect l="l" t="t" r="r" b="b"/>
              <a:pathLst>
                <a:path w="168410" h="19807">
                  <a:moveTo>
                    <a:pt x="0" y="0"/>
                  </a:moveTo>
                  <a:lnTo>
                    <a:pt x="168411" y="0"/>
                  </a:lnTo>
                  <a:lnTo>
                    <a:pt x="168411" y="19807"/>
                  </a:lnTo>
                  <a:lnTo>
                    <a:pt x="0"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任意多边形: 形状 7">
              <a:extLst>
                <a:ext uri="{FF2B5EF4-FFF2-40B4-BE49-F238E27FC236}">
                  <a16:creationId xmlns:a16="http://schemas.microsoft.com/office/drawing/2014/main" id="{C9FFDD8A-DC38-4A3E-BD81-0A4CEA320FE5}"/>
                </a:ext>
              </a:extLst>
            </p:cNvPr>
            <p:cNvSpPr/>
            <p:nvPr/>
          </p:nvSpPr>
          <p:spPr>
            <a:xfrm>
              <a:off x="5964372" y="3525011"/>
              <a:ext cx="79219" cy="79215"/>
            </a:xfrm>
            <a:custGeom>
              <a:avLst/>
              <a:gdLst>
                <a:gd name="connsiteX0" fmla="*/ 0 w 79219"/>
                <a:gd name="connsiteY0" fmla="*/ 79215 h 79215"/>
                <a:gd name="connsiteX1" fmla="*/ 79219 w 79219"/>
                <a:gd name="connsiteY1" fmla="*/ 79215 h 79215"/>
                <a:gd name="connsiteX2" fmla="*/ 79219 w 79219"/>
                <a:gd name="connsiteY2" fmla="*/ 0 h 79215"/>
                <a:gd name="connsiteX3" fmla="*/ 0 w 79219"/>
                <a:gd name="connsiteY3" fmla="*/ 0 h 79215"/>
                <a:gd name="connsiteX4" fmla="*/ 0 w 79219"/>
                <a:gd name="connsiteY4" fmla="*/ 79215 h 79215"/>
                <a:gd name="connsiteX5" fmla="*/ 19807 w 79219"/>
                <a:gd name="connsiteY5" fmla="*/ 19807 h 79215"/>
                <a:gd name="connsiteX6" fmla="*/ 59412 w 79219"/>
                <a:gd name="connsiteY6" fmla="*/ 19807 h 79215"/>
                <a:gd name="connsiteX7" fmla="*/ 59412 w 79219"/>
                <a:gd name="connsiteY7" fmla="*/ 59408 h 79215"/>
                <a:gd name="connsiteX8" fmla="*/ 19807 w 79219"/>
                <a:gd name="connsiteY8" fmla="*/ 59408 h 79215"/>
                <a:gd name="connsiteX9" fmla="*/ 19807 w 79219"/>
                <a:gd name="connsiteY9" fmla="*/ 19807 h 7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19" h="79215">
                  <a:moveTo>
                    <a:pt x="0" y="79215"/>
                  </a:moveTo>
                  <a:lnTo>
                    <a:pt x="79219" y="79215"/>
                  </a:lnTo>
                  <a:lnTo>
                    <a:pt x="79219" y="0"/>
                  </a:lnTo>
                  <a:lnTo>
                    <a:pt x="0" y="0"/>
                  </a:lnTo>
                  <a:lnTo>
                    <a:pt x="0" y="79215"/>
                  </a:lnTo>
                  <a:close/>
                  <a:moveTo>
                    <a:pt x="19807" y="19807"/>
                  </a:moveTo>
                  <a:lnTo>
                    <a:pt x="59412" y="19807"/>
                  </a:lnTo>
                  <a:lnTo>
                    <a:pt x="59412" y="59408"/>
                  </a:lnTo>
                  <a:lnTo>
                    <a:pt x="19807" y="59408"/>
                  </a:lnTo>
                  <a:lnTo>
                    <a:pt x="19807"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任意多边形: 形状 8">
              <a:extLst>
                <a:ext uri="{FF2B5EF4-FFF2-40B4-BE49-F238E27FC236}">
                  <a16:creationId xmlns:a16="http://schemas.microsoft.com/office/drawing/2014/main" id="{68CA34E3-39C2-4436-A8B6-CF4CB06EA48F}"/>
                </a:ext>
              </a:extLst>
            </p:cNvPr>
            <p:cNvSpPr/>
            <p:nvPr/>
          </p:nvSpPr>
          <p:spPr>
            <a:xfrm>
              <a:off x="5964372" y="3624106"/>
              <a:ext cx="79219" cy="79214"/>
            </a:xfrm>
            <a:custGeom>
              <a:avLst/>
              <a:gdLst>
                <a:gd name="connsiteX0" fmla="*/ 0 w 79219"/>
                <a:gd name="connsiteY0" fmla="*/ 79214 h 79214"/>
                <a:gd name="connsiteX1" fmla="*/ 79219 w 79219"/>
                <a:gd name="connsiteY1" fmla="*/ 79214 h 79214"/>
                <a:gd name="connsiteX2" fmla="*/ 79219 w 79219"/>
                <a:gd name="connsiteY2" fmla="*/ 0 h 79214"/>
                <a:gd name="connsiteX3" fmla="*/ 0 w 79219"/>
                <a:gd name="connsiteY3" fmla="*/ 0 h 79214"/>
                <a:gd name="connsiteX4" fmla="*/ 0 w 79219"/>
                <a:gd name="connsiteY4" fmla="*/ 79214 h 79214"/>
                <a:gd name="connsiteX5" fmla="*/ 19807 w 79219"/>
                <a:gd name="connsiteY5" fmla="*/ 19807 h 79214"/>
                <a:gd name="connsiteX6" fmla="*/ 59412 w 79219"/>
                <a:gd name="connsiteY6" fmla="*/ 19807 h 79214"/>
                <a:gd name="connsiteX7" fmla="*/ 59412 w 79219"/>
                <a:gd name="connsiteY7" fmla="*/ 59407 h 79214"/>
                <a:gd name="connsiteX8" fmla="*/ 19807 w 79219"/>
                <a:gd name="connsiteY8" fmla="*/ 59407 h 79214"/>
                <a:gd name="connsiteX9" fmla="*/ 19807 w 79219"/>
                <a:gd name="connsiteY9" fmla="*/ 19807 h 7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19" h="79214">
                  <a:moveTo>
                    <a:pt x="0" y="79214"/>
                  </a:moveTo>
                  <a:lnTo>
                    <a:pt x="79219" y="79214"/>
                  </a:lnTo>
                  <a:lnTo>
                    <a:pt x="79219" y="0"/>
                  </a:lnTo>
                  <a:lnTo>
                    <a:pt x="0" y="0"/>
                  </a:lnTo>
                  <a:lnTo>
                    <a:pt x="0" y="79214"/>
                  </a:lnTo>
                  <a:close/>
                  <a:moveTo>
                    <a:pt x="19807" y="19807"/>
                  </a:moveTo>
                  <a:lnTo>
                    <a:pt x="59412" y="19807"/>
                  </a:lnTo>
                  <a:lnTo>
                    <a:pt x="59412" y="59407"/>
                  </a:lnTo>
                  <a:lnTo>
                    <a:pt x="19807" y="59407"/>
                  </a:lnTo>
                  <a:lnTo>
                    <a:pt x="19807"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任意多边形: 形状 9">
              <a:extLst>
                <a:ext uri="{FF2B5EF4-FFF2-40B4-BE49-F238E27FC236}">
                  <a16:creationId xmlns:a16="http://schemas.microsoft.com/office/drawing/2014/main" id="{0A99B29C-4846-4E0E-96D3-F6B51B097C44}"/>
                </a:ext>
              </a:extLst>
            </p:cNvPr>
            <p:cNvSpPr/>
            <p:nvPr/>
          </p:nvSpPr>
          <p:spPr>
            <a:xfrm>
              <a:off x="5964372" y="3723201"/>
              <a:ext cx="79219" cy="79219"/>
            </a:xfrm>
            <a:custGeom>
              <a:avLst/>
              <a:gdLst>
                <a:gd name="connsiteX0" fmla="*/ 0 w 79219"/>
                <a:gd name="connsiteY0" fmla="*/ 79219 h 79219"/>
                <a:gd name="connsiteX1" fmla="*/ 79219 w 79219"/>
                <a:gd name="connsiteY1" fmla="*/ 79219 h 79219"/>
                <a:gd name="connsiteX2" fmla="*/ 79219 w 79219"/>
                <a:gd name="connsiteY2" fmla="*/ 0 h 79219"/>
                <a:gd name="connsiteX3" fmla="*/ 0 w 79219"/>
                <a:gd name="connsiteY3" fmla="*/ 0 h 79219"/>
                <a:gd name="connsiteX4" fmla="*/ 0 w 79219"/>
                <a:gd name="connsiteY4" fmla="*/ 79219 h 79219"/>
                <a:gd name="connsiteX5" fmla="*/ 19807 w 79219"/>
                <a:gd name="connsiteY5" fmla="*/ 19807 h 79219"/>
                <a:gd name="connsiteX6" fmla="*/ 59412 w 79219"/>
                <a:gd name="connsiteY6" fmla="*/ 19807 h 79219"/>
                <a:gd name="connsiteX7" fmla="*/ 59412 w 79219"/>
                <a:gd name="connsiteY7" fmla="*/ 59412 h 79219"/>
                <a:gd name="connsiteX8" fmla="*/ 19807 w 79219"/>
                <a:gd name="connsiteY8" fmla="*/ 59412 h 79219"/>
                <a:gd name="connsiteX9" fmla="*/ 19807 w 79219"/>
                <a:gd name="connsiteY9" fmla="*/ 19807 h 7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19" h="79219">
                  <a:moveTo>
                    <a:pt x="0" y="79219"/>
                  </a:moveTo>
                  <a:lnTo>
                    <a:pt x="79219" y="79219"/>
                  </a:lnTo>
                  <a:lnTo>
                    <a:pt x="79219" y="0"/>
                  </a:lnTo>
                  <a:lnTo>
                    <a:pt x="0" y="0"/>
                  </a:lnTo>
                  <a:lnTo>
                    <a:pt x="0" y="79219"/>
                  </a:lnTo>
                  <a:close/>
                  <a:moveTo>
                    <a:pt x="19807" y="19807"/>
                  </a:moveTo>
                  <a:lnTo>
                    <a:pt x="59412" y="19807"/>
                  </a:lnTo>
                  <a:lnTo>
                    <a:pt x="59412" y="59412"/>
                  </a:lnTo>
                  <a:lnTo>
                    <a:pt x="19807" y="59412"/>
                  </a:lnTo>
                  <a:lnTo>
                    <a:pt x="19807"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任意多边形: 形状 10">
              <a:extLst>
                <a:ext uri="{FF2B5EF4-FFF2-40B4-BE49-F238E27FC236}">
                  <a16:creationId xmlns:a16="http://schemas.microsoft.com/office/drawing/2014/main" id="{470C18FB-DCFD-45E4-BC3F-F9B50F2ABC76}"/>
                </a:ext>
              </a:extLst>
            </p:cNvPr>
            <p:cNvSpPr/>
            <p:nvPr/>
          </p:nvSpPr>
          <p:spPr>
            <a:xfrm>
              <a:off x="5964372" y="3822295"/>
              <a:ext cx="79219" cy="79219"/>
            </a:xfrm>
            <a:custGeom>
              <a:avLst/>
              <a:gdLst>
                <a:gd name="connsiteX0" fmla="*/ 0 w 79219"/>
                <a:gd name="connsiteY0" fmla="*/ 79219 h 79219"/>
                <a:gd name="connsiteX1" fmla="*/ 79219 w 79219"/>
                <a:gd name="connsiteY1" fmla="*/ 79219 h 79219"/>
                <a:gd name="connsiteX2" fmla="*/ 79219 w 79219"/>
                <a:gd name="connsiteY2" fmla="*/ 0 h 79219"/>
                <a:gd name="connsiteX3" fmla="*/ 0 w 79219"/>
                <a:gd name="connsiteY3" fmla="*/ 0 h 79219"/>
                <a:gd name="connsiteX4" fmla="*/ 0 w 79219"/>
                <a:gd name="connsiteY4" fmla="*/ 79219 h 79219"/>
                <a:gd name="connsiteX5" fmla="*/ 19807 w 79219"/>
                <a:gd name="connsiteY5" fmla="*/ 19807 h 79219"/>
                <a:gd name="connsiteX6" fmla="*/ 59412 w 79219"/>
                <a:gd name="connsiteY6" fmla="*/ 19807 h 79219"/>
                <a:gd name="connsiteX7" fmla="*/ 59412 w 79219"/>
                <a:gd name="connsiteY7" fmla="*/ 59412 h 79219"/>
                <a:gd name="connsiteX8" fmla="*/ 19807 w 79219"/>
                <a:gd name="connsiteY8" fmla="*/ 59412 h 79219"/>
                <a:gd name="connsiteX9" fmla="*/ 19807 w 79219"/>
                <a:gd name="connsiteY9" fmla="*/ 19807 h 7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19" h="79219">
                  <a:moveTo>
                    <a:pt x="0" y="79219"/>
                  </a:moveTo>
                  <a:lnTo>
                    <a:pt x="79219" y="79219"/>
                  </a:lnTo>
                  <a:lnTo>
                    <a:pt x="79219" y="0"/>
                  </a:lnTo>
                  <a:lnTo>
                    <a:pt x="0" y="0"/>
                  </a:lnTo>
                  <a:lnTo>
                    <a:pt x="0" y="79219"/>
                  </a:lnTo>
                  <a:close/>
                  <a:moveTo>
                    <a:pt x="19807" y="19807"/>
                  </a:moveTo>
                  <a:lnTo>
                    <a:pt x="59412" y="19807"/>
                  </a:lnTo>
                  <a:lnTo>
                    <a:pt x="59412" y="59412"/>
                  </a:lnTo>
                  <a:lnTo>
                    <a:pt x="19807" y="59412"/>
                  </a:lnTo>
                  <a:lnTo>
                    <a:pt x="19807"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任意多边形: 形状 11">
              <a:extLst>
                <a:ext uri="{FF2B5EF4-FFF2-40B4-BE49-F238E27FC236}">
                  <a16:creationId xmlns:a16="http://schemas.microsoft.com/office/drawing/2014/main" id="{976F1C15-2D7C-4981-9E8F-7A013631BD7F}"/>
                </a:ext>
              </a:extLst>
            </p:cNvPr>
            <p:cNvSpPr/>
            <p:nvPr/>
          </p:nvSpPr>
          <p:spPr>
            <a:xfrm>
              <a:off x="6073612" y="3654049"/>
              <a:ext cx="168410" cy="19807"/>
            </a:xfrm>
            <a:custGeom>
              <a:avLst/>
              <a:gdLst>
                <a:gd name="connsiteX0" fmla="*/ 0 w 168410"/>
                <a:gd name="connsiteY0" fmla="*/ 0 h 19807"/>
                <a:gd name="connsiteX1" fmla="*/ 168411 w 168410"/>
                <a:gd name="connsiteY1" fmla="*/ 0 h 19807"/>
                <a:gd name="connsiteX2" fmla="*/ 168411 w 168410"/>
                <a:gd name="connsiteY2" fmla="*/ 19807 h 19807"/>
                <a:gd name="connsiteX3" fmla="*/ 0 w 168410"/>
                <a:gd name="connsiteY3" fmla="*/ 19807 h 19807"/>
              </a:gdLst>
              <a:ahLst/>
              <a:cxnLst>
                <a:cxn ang="0">
                  <a:pos x="connsiteX0" y="connsiteY0"/>
                </a:cxn>
                <a:cxn ang="0">
                  <a:pos x="connsiteX1" y="connsiteY1"/>
                </a:cxn>
                <a:cxn ang="0">
                  <a:pos x="connsiteX2" y="connsiteY2"/>
                </a:cxn>
                <a:cxn ang="0">
                  <a:pos x="connsiteX3" y="connsiteY3"/>
                </a:cxn>
              </a:cxnLst>
              <a:rect l="l" t="t" r="r" b="b"/>
              <a:pathLst>
                <a:path w="168410" h="19807">
                  <a:moveTo>
                    <a:pt x="0" y="0"/>
                  </a:moveTo>
                  <a:lnTo>
                    <a:pt x="168411" y="0"/>
                  </a:lnTo>
                  <a:lnTo>
                    <a:pt x="168411" y="19807"/>
                  </a:lnTo>
                  <a:lnTo>
                    <a:pt x="0"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任意多边形: 形状 12">
              <a:extLst>
                <a:ext uri="{FF2B5EF4-FFF2-40B4-BE49-F238E27FC236}">
                  <a16:creationId xmlns:a16="http://schemas.microsoft.com/office/drawing/2014/main" id="{DF6EA438-F82A-4E10-872E-97D0B8DA2815}"/>
                </a:ext>
              </a:extLst>
            </p:cNvPr>
            <p:cNvSpPr/>
            <p:nvPr/>
          </p:nvSpPr>
          <p:spPr>
            <a:xfrm>
              <a:off x="6073612" y="3852243"/>
              <a:ext cx="168410" cy="19807"/>
            </a:xfrm>
            <a:custGeom>
              <a:avLst/>
              <a:gdLst>
                <a:gd name="connsiteX0" fmla="*/ 0 w 168410"/>
                <a:gd name="connsiteY0" fmla="*/ 0 h 19807"/>
                <a:gd name="connsiteX1" fmla="*/ 168411 w 168410"/>
                <a:gd name="connsiteY1" fmla="*/ 0 h 19807"/>
                <a:gd name="connsiteX2" fmla="*/ 168411 w 168410"/>
                <a:gd name="connsiteY2" fmla="*/ 19807 h 19807"/>
                <a:gd name="connsiteX3" fmla="*/ 0 w 168410"/>
                <a:gd name="connsiteY3" fmla="*/ 19807 h 19807"/>
              </a:gdLst>
              <a:ahLst/>
              <a:cxnLst>
                <a:cxn ang="0">
                  <a:pos x="connsiteX0" y="connsiteY0"/>
                </a:cxn>
                <a:cxn ang="0">
                  <a:pos x="connsiteX1" y="connsiteY1"/>
                </a:cxn>
                <a:cxn ang="0">
                  <a:pos x="connsiteX2" y="connsiteY2"/>
                </a:cxn>
                <a:cxn ang="0">
                  <a:pos x="connsiteX3" y="connsiteY3"/>
                </a:cxn>
              </a:cxnLst>
              <a:rect l="l" t="t" r="r" b="b"/>
              <a:pathLst>
                <a:path w="168410" h="19807">
                  <a:moveTo>
                    <a:pt x="0" y="0"/>
                  </a:moveTo>
                  <a:lnTo>
                    <a:pt x="168411" y="0"/>
                  </a:lnTo>
                  <a:lnTo>
                    <a:pt x="168411" y="19807"/>
                  </a:lnTo>
                  <a:lnTo>
                    <a:pt x="0"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13">
              <a:extLst>
                <a:ext uri="{FF2B5EF4-FFF2-40B4-BE49-F238E27FC236}">
                  <a16:creationId xmlns:a16="http://schemas.microsoft.com/office/drawing/2014/main" id="{7218590F-AF2A-4E20-9C11-274FEB8038B1}"/>
                </a:ext>
              </a:extLst>
            </p:cNvPr>
            <p:cNvSpPr/>
            <p:nvPr/>
          </p:nvSpPr>
          <p:spPr>
            <a:xfrm>
              <a:off x="6073612" y="3753144"/>
              <a:ext cx="168410" cy="19807"/>
            </a:xfrm>
            <a:custGeom>
              <a:avLst/>
              <a:gdLst>
                <a:gd name="connsiteX0" fmla="*/ 0 w 168410"/>
                <a:gd name="connsiteY0" fmla="*/ 0 h 19807"/>
                <a:gd name="connsiteX1" fmla="*/ 168411 w 168410"/>
                <a:gd name="connsiteY1" fmla="*/ 0 h 19807"/>
                <a:gd name="connsiteX2" fmla="*/ 168411 w 168410"/>
                <a:gd name="connsiteY2" fmla="*/ 19807 h 19807"/>
                <a:gd name="connsiteX3" fmla="*/ 0 w 168410"/>
                <a:gd name="connsiteY3" fmla="*/ 19807 h 19807"/>
              </a:gdLst>
              <a:ahLst/>
              <a:cxnLst>
                <a:cxn ang="0">
                  <a:pos x="connsiteX0" y="connsiteY0"/>
                </a:cxn>
                <a:cxn ang="0">
                  <a:pos x="connsiteX1" y="connsiteY1"/>
                </a:cxn>
                <a:cxn ang="0">
                  <a:pos x="connsiteX2" y="connsiteY2"/>
                </a:cxn>
                <a:cxn ang="0">
                  <a:pos x="connsiteX3" y="connsiteY3"/>
                </a:cxn>
              </a:cxnLst>
              <a:rect l="l" t="t" r="r" b="b"/>
              <a:pathLst>
                <a:path w="168410" h="19807">
                  <a:moveTo>
                    <a:pt x="0" y="0"/>
                  </a:moveTo>
                  <a:lnTo>
                    <a:pt x="168411" y="0"/>
                  </a:lnTo>
                  <a:lnTo>
                    <a:pt x="168411" y="19807"/>
                  </a:lnTo>
                  <a:lnTo>
                    <a:pt x="0" y="19807"/>
                  </a:lnTo>
                  <a:close/>
                </a:path>
              </a:pathLst>
            </a:custGeom>
            <a:solidFill>
              <a:schemeClr val="accent1"/>
            </a:solidFill>
            <a:ln w="982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文本框 14">
            <a:extLst>
              <a:ext uri="{FF2B5EF4-FFF2-40B4-BE49-F238E27FC236}">
                <a16:creationId xmlns:a16="http://schemas.microsoft.com/office/drawing/2014/main" id="{5199AE85-3064-4951-8991-774CF0B60BE2}"/>
              </a:ext>
            </a:extLst>
          </p:cNvPr>
          <p:cNvSpPr txBox="1"/>
          <p:nvPr/>
        </p:nvSpPr>
        <p:spPr>
          <a:xfrm>
            <a:off x="2417939" y="2528066"/>
            <a:ext cx="1384995" cy="349702"/>
          </a:xfrm>
          <a:prstGeom prst="rect">
            <a:avLst/>
          </a:prstGeom>
        </p:spPr>
        <p:txBody>
          <a:bodyPr wrap="none" lIns="0" tIns="36000" rIns="0" bIns="36000" rtlCol="0">
            <a:noAutofit/>
          </a:bodyPr>
          <a:lstStyle/>
          <a:p>
            <a:pPr marL="0" indent="0" algn="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计划进度控制</a:t>
            </a:r>
          </a:p>
        </p:txBody>
      </p:sp>
      <p:sp>
        <p:nvSpPr>
          <p:cNvPr id="16" name="文本框 15">
            <a:extLst>
              <a:ext uri="{FF2B5EF4-FFF2-40B4-BE49-F238E27FC236}">
                <a16:creationId xmlns:a16="http://schemas.microsoft.com/office/drawing/2014/main" id="{DB34120D-92B0-4B8C-A067-0D6F49CDE413}"/>
              </a:ext>
            </a:extLst>
          </p:cNvPr>
          <p:cNvSpPr txBox="1"/>
          <p:nvPr/>
        </p:nvSpPr>
        <p:spPr>
          <a:xfrm>
            <a:off x="959519" y="2829603"/>
            <a:ext cx="2869693" cy="605541"/>
          </a:xfrm>
          <a:prstGeom prst="rect">
            <a:avLst/>
          </a:prstGeom>
        </p:spPr>
        <p:txBody>
          <a:bodyPr wrap="square" lIns="0" tIns="36000" rIns="0" bIns="36000" rtlCol="0">
            <a:noAutofit/>
          </a:bodyPr>
          <a:lstStyle/>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引进客户数量和资产分析，市场开户份额分析，年度目标完成进度分析</a:t>
            </a:r>
          </a:p>
        </p:txBody>
      </p:sp>
      <p:sp>
        <p:nvSpPr>
          <p:cNvPr id="17" name="文本框 16">
            <a:extLst>
              <a:ext uri="{FF2B5EF4-FFF2-40B4-BE49-F238E27FC236}">
                <a16:creationId xmlns:a16="http://schemas.microsoft.com/office/drawing/2014/main" id="{1607EBAC-B812-4CDB-9C06-AE0833A60898}"/>
              </a:ext>
            </a:extLst>
          </p:cNvPr>
          <p:cNvSpPr txBox="1"/>
          <p:nvPr/>
        </p:nvSpPr>
        <p:spPr>
          <a:xfrm>
            <a:off x="7725982" y="4954600"/>
            <a:ext cx="1384995" cy="349702"/>
          </a:xfrm>
          <a:prstGeom prst="rect">
            <a:avLst/>
          </a:prstGeom>
        </p:spPr>
        <p:txBody>
          <a:bodyPr wrap="none" lIns="0" tIns="36000" rIns="0" bIns="36000" rtlCol="0">
            <a:noAutofit/>
          </a:bodyPr>
          <a:lstStyle/>
          <a:p>
            <a:pPr marL="0" indent="0">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战略定位控制</a:t>
            </a:r>
          </a:p>
        </p:txBody>
      </p:sp>
      <p:sp>
        <p:nvSpPr>
          <p:cNvPr id="18" name="文本框 17">
            <a:extLst>
              <a:ext uri="{FF2B5EF4-FFF2-40B4-BE49-F238E27FC236}">
                <a16:creationId xmlns:a16="http://schemas.microsoft.com/office/drawing/2014/main" id="{93298A60-9BB8-44C4-9AA3-94A39227B99C}"/>
              </a:ext>
            </a:extLst>
          </p:cNvPr>
          <p:cNvSpPr txBox="1"/>
          <p:nvPr/>
        </p:nvSpPr>
        <p:spPr>
          <a:xfrm>
            <a:off x="7725982" y="5256137"/>
            <a:ext cx="2869693" cy="605541"/>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营销效益评价，目标客户与产品匹配情况分析，策略调整</a:t>
            </a:r>
          </a:p>
        </p:txBody>
      </p:sp>
      <p:sp>
        <p:nvSpPr>
          <p:cNvPr id="19" name="文本框 18">
            <a:extLst>
              <a:ext uri="{FF2B5EF4-FFF2-40B4-BE49-F238E27FC236}">
                <a16:creationId xmlns:a16="http://schemas.microsoft.com/office/drawing/2014/main" id="{58E961A0-6103-43C7-86AA-B37DBDF07820}"/>
              </a:ext>
            </a:extLst>
          </p:cNvPr>
          <p:cNvSpPr txBox="1"/>
          <p:nvPr/>
        </p:nvSpPr>
        <p:spPr>
          <a:xfrm>
            <a:off x="7146331" y="1601720"/>
            <a:ext cx="1384995" cy="349702"/>
          </a:xfrm>
          <a:prstGeom prst="rect">
            <a:avLst/>
          </a:prstGeom>
        </p:spPr>
        <p:txBody>
          <a:bodyPr wrap="none" lIns="0" tIns="36000" rIns="0" bIns="36000" rtlCol="0">
            <a:noAutofit/>
          </a:bodyPr>
          <a:lstStyle/>
          <a:p>
            <a:pPr marL="0" indent="0">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盈利能力控制</a:t>
            </a:r>
          </a:p>
        </p:txBody>
      </p:sp>
      <p:sp>
        <p:nvSpPr>
          <p:cNvPr id="20" name="文本框 19">
            <a:extLst>
              <a:ext uri="{FF2B5EF4-FFF2-40B4-BE49-F238E27FC236}">
                <a16:creationId xmlns:a16="http://schemas.microsoft.com/office/drawing/2014/main" id="{817B528F-C151-4F3D-85F9-AD745E270192}"/>
              </a:ext>
            </a:extLst>
          </p:cNvPr>
          <p:cNvSpPr txBox="1"/>
          <p:nvPr/>
        </p:nvSpPr>
        <p:spPr>
          <a:xfrm>
            <a:off x="7146331" y="1903257"/>
            <a:ext cx="2869693" cy="605541"/>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各产品销售收入情况分析，各类型客户盈利贡献情况分析</a:t>
            </a:r>
          </a:p>
        </p:txBody>
      </p:sp>
      <p:sp>
        <p:nvSpPr>
          <p:cNvPr id="21" name="Freeform 5">
            <a:extLst>
              <a:ext uri="{FF2B5EF4-FFF2-40B4-BE49-F238E27FC236}">
                <a16:creationId xmlns:a16="http://schemas.microsoft.com/office/drawing/2014/main" id="{827E97AF-8C7A-4324-A17A-384BE98AF0C1}"/>
              </a:ext>
            </a:extLst>
          </p:cNvPr>
          <p:cNvSpPr>
            <a:spLocks/>
          </p:cNvSpPr>
          <p:nvPr/>
        </p:nvSpPr>
        <p:spPr bwMode="auto">
          <a:xfrm rot="-5400000">
            <a:off x="3816505" y="3457580"/>
            <a:ext cx="2684514" cy="1547838"/>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5">
            <a:extLst>
              <a:ext uri="{FF2B5EF4-FFF2-40B4-BE49-F238E27FC236}">
                <a16:creationId xmlns:a16="http://schemas.microsoft.com/office/drawing/2014/main" id="{05577928-D5FA-4EAA-94A2-2973CA91EACF}"/>
              </a:ext>
            </a:extLst>
          </p:cNvPr>
          <p:cNvSpPr>
            <a:spLocks/>
          </p:cNvSpPr>
          <p:nvPr/>
        </p:nvSpPr>
        <p:spPr bwMode="auto">
          <a:xfrm rot="-1080000">
            <a:off x="3992166" y="2180074"/>
            <a:ext cx="2684514" cy="1547838"/>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5">
            <a:extLst>
              <a:ext uri="{FF2B5EF4-FFF2-40B4-BE49-F238E27FC236}">
                <a16:creationId xmlns:a16="http://schemas.microsoft.com/office/drawing/2014/main" id="{6DA927E1-8F0D-47DF-8819-96A793BDA82A}"/>
              </a:ext>
            </a:extLst>
          </p:cNvPr>
          <p:cNvSpPr>
            <a:spLocks/>
          </p:cNvSpPr>
          <p:nvPr/>
        </p:nvSpPr>
        <p:spPr bwMode="auto">
          <a:xfrm rot="3240000">
            <a:off x="5319863" y="2023873"/>
            <a:ext cx="2684514" cy="1547838"/>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5">
            <a:extLst>
              <a:ext uri="{FF2B5EF4-FFF2-40B4-BE49-F238E27FC236}">
                <a16:creationId xmlns:a16="http://schemas.microsoft.com/office/drawing/2014/main" id="{CC1EC881-50CD-4BAF-80EA-EDB13D1E7ED3}"/>
              </a:ext>
            </a:extLst>
          </p:cNvPr>
          <p:cNvSpPr>
            <a:spLocks/>
          </p:cNvSpPr>
          <p:nvPr/>
        </p:nvSpPr>
        <p:spPr bwMode="auto">
          <a:xfrm rot="7560000">
            <a:off x="5937249" y="3163814"/>
            <a:ext cx="2684514" cy="1547838"/>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Freeform 5">
            <a:extLst>
              <a:ext uri="{FF2B5EF4-FFF2-40B4-BE49-F238E27FC236}">
                <a16:creationId xmlns:a16="http://schemas.microsoft.com/office/drawing/2014/main" id="{D157F0D2-474A-4432-A1B4-37A456D54F1A}"/>
              </a:ext>
            </a:extLst>
          </p:cNvPr>
          <p:cNvSpPr>
            <a:spLocks/>
          </p:cNvSpPr>
          <p:nvPr/>
        </p:nvSpPr>
        <p:spPr bwMode="auto">
          <a:xfrm rot="11880000">
            <a:off x="4933788" y="4056996"/>
            <a:ext cx="2684514" cy="1547838"/>
          </a:xfrm>
          <a:custGeom>
            <a:avLst/>
            <a:gdLst>
              <a:gd name="T0" fmla="*/ 1248 w 1248"/>
              <a:gd name="T1" fmla="*/ 705 h 705"/>
              <a:gd name="T2" fmla="*/ 1233 w 1248"/>
              <a:gd name="T3" fmla="*/ 519 h 705"/>
              <a:gd name="T4" fmla="*/ 1192 w 1248"/>
              <a:gd name="T5" fmla="*/ 567 h 705"/>
              <a:gd name="T6" fmla="*/ 1182 w 1248"/>
              <a:gd name="T7" fmla="*/ 542 h 705"/>
              <a:gd name="T8" fmla="*/ 623 w 1248"/>
              <a:gd name="T9" fmla="*/ 281 h 705"/>
              <a:gd name="T10" fmla="*/ 312 w 1248"/>
              <a:gd name="T11" fmla="*/ 0 h 705"/>
              <a:gd name="T12" fmla="*/ 0 w 1248"/>
              <a:gd name="T13" fmla="*/ 312 h 705"/>
              <a:gd name="T14" fmla="*/ 226 w 1248"/>
              <a:gd name="T15" fmla="*/ 612 h 705"/>
              <a:gd name="T16" fmla="*/ 226 w 1248"/>
              <a:gd name="T17" fmla="*/ 612 h 705"/>
              <a:gd name="T18" fmla="*/ 250 w 1248"/>
              <a:gd name="T19" fmla="*/ 618 h 705"/>
              <a:gd name="T20" fmla="*/ 251 w 1248"/>
              <a:gd name="T21" fmla="*/ 618 h 705"/>
              <a:gd name="T22" fmla="*/ 251 w 1248"/>
              <a:gd name="T23" fmla="*/ 618 h 705"/>
              <a:gd name="T24" fmla="*/ 511 w 1248"/>
              <a:gd name="T25" fmla="*/ 368 h 705"/>
              <a:gd name="T26" fmla="*/ 627 w 1248"/>
              <a:gd name="T27" fmla="*/ 328 h 705"/>
              <a:gd name="T28" fmla="*/ 1181 w 1248"/>
              <a:gd name="T29" fmla="*/ 571 h 705"/>
              <a:gd name="T30" fmla="*/ 1117 w 1248"/>
              <a:gd name="T31" fmla="*/ 572 h 705"/>
              <a:gd name="T32" fmla="*/ 1248 w 1248"/>
              <a:gd name="T33"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8" h="705">
                <a:moveTo>
                  <a:pt x="1248" y="705"/>
                </a:moveTo>
                <a:cubicBezTo>
                  <a:pt x="1233" y="519"/>
                  <a:pt x="1233" y="519"/>
                  <a:pt x="1233" y="519"/>
                </a:cubicBezTo>
                <a:cubicBezTo>
                  <a:pt x="1192" y="567"/>
                  <a:pt x="1192" y="567"/>
                  <a:pt x="1192" y="567"/>
                </a:cubicBezTo>
                <a:cubicBezTo>
                  <a:pt x="1188" y="556"/>
                  <a:pt x="1187" y="553"/>
                  <a:pt x="1182" y="542"/>
                </a:cubicBezTo>
                <a:cubicBezTo>
                  <a:pt x="1087" y="335"/>
                  <a:pt x="851" y="233"/>
                  <a:pt x="623" y="281"/>
                </a:cubicBezTo>
                <a:cubicBezTo>
                  <a:pt x="607" y="123"/>
                  <a:pt x="474" y="0"/>
                  <a:pt x="312" y="0"/>
                </a:cubicBezTo>
                <a:cubicBezTo>
                  <a:pt x="140" y="0"/>
                  <a:pt x="0" y="139"/>
                  <a:pt x="0" y="312"/>
                </a:cubicBezTo>
                <a:cubicBezTo>
                  <a:pt x="0" y="454"/>
                  <a:pt x="96" y="574"/>
                  <a:pt x="226" y="612"/>
                </a:cubicBezTo>
                <a:cubicBezTo>
                  <a:pt x="226" y="612"/>
                  <a:pt x="226" y="612"/>
                  <a:pt x="226" y="612"/>
                </a:cubicBezTo>
                <a:cubicBezTo>
                  <a:pt x="234" y="614"/>
                  <a:pt x="242" y="616"/>
                  <a:pt x="250" y="618"/>
                </a:cubicBezTo>
                <a:cubicBezTo>
                  <a:pt x="251" y="618"/>
                  <a:pt x="251" y="618"/>
                  <a:pt x="251" y="618"/>
                </a:cubicBezTo>
                <a:cubicBezTo>
                  <a:pt x="251" y="618"/>
                  <a:pt x="251" y="618"/>
                  <a:pt x="251" y="618"/>
                </a:cubicBezTo>
                <a:cubicBezTo>
                  <a:pt x="303" y="513"/>
                  <a:pt x="393" y="423"/>
                  <a:pt x="511" y="368"/>
                </a:cubicBezTo>
                <a:cubicBezTo>
                  <a:pt x="580" y="336"/>
                  <a:pt x="626" y="328"/>
                  <a:pt x="627" y="328"/>
                </a:cubicBezTo>
                <a:cubicBezTo>
                  <a:pt x="853" y="278"/>
                  <a:pt x="1082" y="370"/>
                  <a:pt x="1181" y="571"/>
                </a:cubicBezTo>
                <a:cubicBezTo>
                  <a:pt x="1117" y="572"/>
                  <a:pt x="1117" y="572"/>
                  <a:pt x="1117" y="572"/>
                </a:cubicBezTo>
                <a:lnTo>
                  <a:pt x="1248" y="705"/>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a:extLst>
              <a:ext uri="{FF2B5EF4-FFF2-40B4-BE49-F238E27FC236}">
                <a16:creationId xmlns:a16="http://schemas.microsoft.com/office/drawing/2014/main" id="{22859BAC-C87F-461E-8ED4-D6BDBFFC91E7}"/>
              </a:ext>
            </a:extLst>
          </p:cNvPr>
          <p:cNvSpPr txBox="1"/>
          <p:nvPr/>
        </p:nvSpPr>
        <p:spPr>
          <a:xfrm>
            <a:off x="8563019" y="2970159"/>
            <a:ext cx="1853969" cy="349702"/>
          </a:xfrm>
          <a:prstGeom prst="rect">
            <a:avLst/>
          </a:prstGeom>
        </p:spPr>
        <p:txBody>
          <a:bodyPr wrap="square" lIns="0" tIns="36000" rIns="0" bIns="36000" rtlCol="0">
            <a:noAutofit/>
          </a:bodyPr>
          <a:lstStyle/>
          <a:p>
            <a:pPr marL="0" indent="0">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费用与效率控制</a:t>
            </a:r>
          </a:p>
        </p:txBody>
      </p:sp>
      <p:sp>
        <p:nvSpPr>
          <p:cNvPr id="27" name="文本框 26">
            <a:extLst>
              <a:ext uri="{FF2B5EF4-FFF2-40B4-BE49-F238E27FC236}">
                <a16:creationId xmlns:a16="http://schemas.microsoft.com/office/drawing/2014/main" id="{101D721C-C4D0-40B7-B645-5A992A12171C}"/>
              </a:ext>
            </a:extLst>
          </p:cNvPr>
          <p:cNvSpPr txBox="1"/>
          <p:nvPr/>
        </p:nvSpPr>
        <p:spPr>
          <a:xfrm>
            <a:off x="8563019" y="3271696"/>
            <a:ext cx="2869693" cy="610094"/>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线下营销团队业绩</a:t>
            </a:r>
          </a:p>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营销活动效益分析</a:t>
            </a:r>
          </a:p>
        </p:txBody>
      </p:sp>
      <p:sp>
        <p:nvSpPr>
          <p:cNvPr id="28" name="文本框 27">
            <a:extLst>
              <a:ext uri="{FF2B5EF4-FFF2-40B4-BE49-F238E27FC236}">
                <a16:creationId xmlns:a16="http://schemas.microsoft.com/office/drawing/2014/main" id="{BA9627E8-8D74-4F1E-90D3-2EF0D1351B62}"/>
              </a:ext>
            </a:extLst>
          </p:cNvPr>
          <p:cNvSpPr txBox="1"/>
          <p:nvPr/>
        </p:nvSpPr>
        <p:spPr>
          <a:xfrm>
            <a:off x="2872136" y="4593538"/>
            <a:ext cx="1384995" cy="349702"/>
          </a:xfrm>
          <a:prstGeom prst="rect">
            <a:avLst/>
          </a:prstGeom>
        </p:spPr>
        <p:txBody>
          <a:bodyPr wrap="none" lIns="0" tIns="36000" rIns="0" bIns="36000" rtlCol="0">
            <a:noAutofit/>
          </a:bodyPr>
          <a:lstStyle/>
          <a:p>
            <a:pPr marL="0" indent="0" algn="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产品营销控制</a:t>
            </a:r>
          </a:p>
        </p:txBody>
      </p:sp>
      <p:sp>
        <p:nvSpPr>
          <p:cNvPr id="29" name="文本框 28">
            <a:extLst>
              <a:ext uri="{FF2B5EF4-FFF2-40B4-BE49-F238E27FC236}">
                <a16:creationId xmlns:a16="http://schemas.microsoft.com/office/drawing/2014/main" id="{903E7798-4668-4FD0-8074-E13599967054}"/>
              </a:ext>
            </a:extLst>
          </p:cNvPr>
          <p:cNvSpPr txBox="1"/>
          <p:nvPr/>
        </p:nvSpPr>
        <p:spPr>
          <a:xfrm>
            <a:off x="1413716" y="4895075"/>
            <a:ext cx="2869693" cy="605541"/>
          </a:xfrm>
          <a:prstGeom prst="rect">
            <a:avLst/>
          </a:prstGeom>
        </p:spPr>
        <p:txBody>
          <a:bodyPr wrap="square" lIns="0" tIns="36000" rIns="0" bIns="36000" rtlCol="0">
            <a:noAutofit/>
          </a:bodyPr>
          <a:lstStyle/>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整个过程必须加以监督和控制</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以便及时跟踪业绩进度和营销效果</a:t>
            </a:r>
            <a:endParaRPr lang="zh-CN" altLang="en-US" sz="1400" b="1" dirty="0">
              <a:solidFill>
                <a:schemeClr val="bg1"/>
              </a:solidFill>
              <a:latin typeface="+mn-ea"/>
              <a:sym typeface="微软雅黑" panose="020B0503020204020204" pitchFamily="34" charset="-122"/>
            </a:endParaRPr>
          </a:p>
        </p:txBody>
      </p:sp>
      <p:grpSp>
        <p:nvGrpSpPr>
          <p:cNvPr id="35" name="图形 21">
            <a:extLst>
              <a:ext uri="{FF2B5EF4-FFF2-40B4-BE49-F238E27FC236}">
                <a16:creationId xmlns:a16="http://schemas.microsoft.com/office/drawing/2014/main" id="{5550C3E1-E1C0-4306-BAC1-C9A8B601BC4E}"/>
              </a:ext>
            </a:extLst>
          </p:cNvPr>
          <p:cNvGrpSpPr/>
          <p:nvPr/>
        </p:nvGrpSpPr>
        <p:grpSpPr>
          <a:xfrm>
            <a:off x="6023143" y="1722063"/>
            <a:ext cx="675073" cy="674863"/>
            <a:chOff x="898435" y="3091700"/>
            <a:chExt cx="675073" cy="674863"/>
          </a:xfrm>
          <a:gradFill flip="none" rotWithShape="1">
            <a:gsLst>
              <a:gs pos="0">
                <a:schemeClr val="accent1"/>
              </a:gs>
              <a:gs pos="100000">
                <a:schemeClr val="accent2"/>
              </a:gs>
            </a:gsLst>
            <a:lin ang="2700000" scaled="1"/>
            <a:tileRect/>
          </a:gradFill>
        </p:grpSpPr>
        <p:sp>
          <p:nvSpPr>
            <p:cNvPr id="36" name="任意多边形: 形状 35">
              <a:extLst>
                <a:ext uri="{FF2B5EF4-FFF2-40B4-BE49-F238E27FC236}">
                  <a16:creationId xmlns:a16="http://schemas.microsoft.com/office/drawing/2014/main" id="{029796F6-2CD9-4C00-917C-A13E0FCBD52E}"/>
                </a:ext>
              </a:extLst>
            </p:cNvPr>
            <p:cNvSpPr/>
            <p:nvPr/>
          </p:nvSpPr>
          <p:spPr>
            <a:xfrm>
              <a:off x="1191000" y="351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任意多边形: 形状 36">
              <a:extLst>
                <a:ext uri="{FF2B5EF4-FFF2-40B4-BE49-F238E27FC236}">
                  <a16:creationId xmlns:a16="http://schemas.microsoft.com/office/drawing/2014/main" id="{E0B4A259-B7E6-4523-8899-A78E0CE6057D}"/>
                </a:ext>
              </a:extLst>
            </p:cNvPr>
            <p:cNvSpPr/>
            <p:nvPr/>
          </p:nvSpPr>
          <p:spPr>
            <a:xfrm>
              <a:off x="1123491" y="3369729"/>
              <a:ext cx="225017" cy="329333"/>
            </a:xfrm>
            <a:custGeom>
              <a:avLst/>
              <a:gdLst>
                <a:gd name="connsiteX0" fmla="*/ 123759 w 225017"/>
                <a:gd name="connsiteY0" fmla="*/ 104844 h 329333"/>
                <a:gd name="connsiteX1" fmla="*/ 123759 w 225017"/>
                <a:gd name="connsiteY1" fmla="*/ 71960 h 329333"/>
                <a:gd name="connsiteX2" fmla="*/ 133490 w 225017"/>
                <a:gd name="connsiteY2" fmla="*/ 73085 h 329333"/>
                <a:gd name="connsiteX3" fmla="*/ 140139 w 225017"/>
                <a:gd name="connsiteY3" fmla="*/ 73490 h 329333"/>
                <a:gd name="connsiteX4" fmla="*/ 191956 w 225017"/>
                <a:gd name="connsiteY4" fmla="*/ 39324 h 329333"/>
                <a:gd name="connsiteX5" fmla="*/ 200799 w 225017"/>
                <a:gd name="connsiteY5" fmla="*/ 18647 h 329333"/>
                <a:gd name="connsiteX6" fmla="*/ 194878 w 225017"/>
                <a:gd name="connsiteY6" fmla="*/ 3880 h 329333"/>
                <a:gd name="connsiteX7" fmla="*/ 191799 w 225017"/>
                <a:gd name="connsiteY7" fmla="*/ 3054 h 329333"/>
                <a:gd name="connsiteX8" fmla="*/ 169456 w 225017"/>
                <a:gd name="connsiteY8" fmla="*/ 365 h 329333"/>
                <a:gd name="connsiteX9" fmla="*/ 112509 w 225017"/>
                <a:gd name="connsiteY9" fmla="*/ 31325 h 329333"/>
                <a:gd name="connsiteX10" fmla="*/ 55561 w 225017"/>
                <a:gd name="connsiteY10" fmla="*/ 410 h 329333"/>
                <a:gd name="connsiteX11" fmla="*/ 33219 w 225017"/>
                <a:gd name="connsiteY11" fmla="*/ 3099 h 329333"/>
                <a:gd name="connsiteX12" fmla="*/ 23393 w 225017"/>
                <a:gd name="connsiteY12" fmla="*/ 15612 h 329333"/>
                <a:gd name="connsiteX13" fmla="*/ 24219 w 225017"/>
                <a:gd name="connsiteY13" fmla="*/ 18692 h 329333"/>
                <a:gd name="connsiteX14" fmla="*/ 33061 w 225017"/>
                <a:gd name="connsiteY14" fmla="*/ 39369 h 329333"/>
                <a:gd name="connsiteX15" fmla="*/ 84868 w 225017"/>
                <a:gd name="connsiteY15" fmla="*/ 73535 h 329333"/>
                <a:gd name="connsiteX16" fmla="*/ 91516 w 225017"/>
                <a:gd name="connsiteY16" fmla="*/ 73130 h 329333"/>
                <a:gd name="connsiteX17" fmla="*/ 101259 w 225017"/>
                <a:gd name="connsiteY17" fmla="*/ 72005 h 329333"/>
                <a:gd name="connsiteX18" fmla="*/ 101259 w 225017"/>
                <a:gd name="connsiteY18" fmla="*/ 104889 h 329333"/>
                <a:gd name="connsiteX19" fmla="*/ 572 w 225017"/>
                <a:gd name="connsiteY19" fmla="*/ 228075 h 329333"/>
                <a:gd name="connsiteX20" fmla="*/ 123759 w 225017"/>
                <a:gd name="connsiteY20" fmla="*/ 328762 h 329333"/>
                <a:gd name="connsiteX21" fmla="*/ 224445 w 225017"/>
                <a:gd name="connsiteY21" fmla="*/ 205575 h 329333"/>
                <a:gd name="connsiteX22" fmla="*/ 123759 w 225017"/>
                <a:gd name="connsiteY22" fmla="*/ 104889 h 329333"/>
                <a:gd name="connsiteX23" fmla="*/ 131634 w 225017"/>
                <a:gd name="connsiteY23" fmla="*/ 42969 h 329333"/>
                <a:gd name="connsiteX24" fmla="*/ 166700 w 225017"/>
                <a:gd name="connsiteY24" fmla="*/ 22719 h 329333"/>
                <a:gd name="connsiteX25" fmla="*/ 174148 w 225017"/>
                <a:gd name="connsiteY25" fmla="*/ 23608 h 329333"/>
                <a:gd name="connsiteX26" fmla="*/ 171211 w 225017"/>
                <a:gd name="connsiteY26" fmla="*/ 30504 h 329333"/>
                <a:gd name="connsiteX27" fmla="*/ 136134 w 225017"/>
                <a:gd name="connsiteY27" fmla="*/ 50754 h 329333"/>
                <a:gd name="connsiteX28" fmla="*/ 128686 w 225017"/>
                <a:gd name="connsiteY28" fmla="*/ 49865 h 329333"/>
                <a:gd name="connsiteX29" fmla="*/ 88771 w 225017"/>
                <a:gd name="connsiteY29" fmla="*/ 50754 h 329333"/>
                <a:gd name="connsiteX30" fmla="*/ 53694 w 225017"/>
                <a:gd name="connsiteY30" fmla="*/ 30504 h 329333"/>
                <a:gd name="connsiteX31" fmla="*/ 50746 w 225017"/>
                <a:gd name="connsiteY31" fmla="*/ 23608 h 329333"/>
                <a:gd name="connsiteX32" fmla="*/ 58194 w 225017"/>
                <a:gd name="connsiteY32" fmla="*/ 22719 h 329333"/>
                <a:gd name="connsiteX33" fmla="*/ 93271 w 225017"/>
                <a:gd name="connsiteY33" fmla="*/ 42969 h 329333"/>
                <a:gd name="connsiteX34" fmla="*/ 96219 w 225017"/>
                <a:gd name="connsiteY34" fmla="*/ 49865 h 329333"/>
                <a:gd name="connsiteX35" fmla="*/ 112509 w 225017"/>
                <a:gd name="connsiteY35" fmla="*/ 306770 h 329333"/>
                <a:gd name="connsiteX36" fmla="*/ 22509 w 225017"/>
                <a:gd name="connsiteY36" fmla="*/ 216770 h 329333"/>
                <a:gd name="connsiteX37" fmla="*/ 112509 w 225017"/>
                <a:gd name="connsiteY37" fmla="*/ 126770 h 329333"/>
                <a:gd name="connsiteX38" fmla="*/ 202509 w 225017"/>
                <a:gd name="connsiteY38" fmla="*/ 216770 h 329333"/>
                <a:gd name="connsiteX39" fmla="*/ 112509 w 225017"/>
                <a:gd name="connsiteY39" fmla="*/ 306770 h 32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3">
                  <a:moveTo>
                    <a:pt x="123759" y="104844"/>
                  </a:moveTo>
                  <a:lnTo>
                    <a:pt x="123759" y="71960"/>
                  </a:lnTo>
                  <a:lnTo>
                    <a:pt x="133490" y="73085"/>
                  </a:lnTo>
                  <a:cubicBezTo>
                    <a:pt x="135696" y="73354"/>
                    <a:pt x="137917" y="73489"/>
                    <a:pt x="140139" y="73490"/>
                  </a:cubicBezTo>
                  <a:cubicBezTo>
                    <a:pt x="162673" y="73432"/>
                    <a:pt x="183025" y="60013"/>
                    <a:pt x="191956" y="39324"/>
                  </a:cubicBezTo>
                  <a:lnTo>
                    <a:pt x="200799" y="18647"/>
                  </a:lnTo>
                  <a:cubicBezTo>
                    <a:pt x="203241" y="12934"/>
                    <a:pt x="200591" y="6322"/>
                    <a:pt x="194878" y="3880"/>
                  </a:cubicBezTo>
                  <a:cubicBezTo>
                    <a:pt x="193896" y="3459"/>
                    <a:pt x="192860" y="3181"/>
                    <a:pt x="191799" y="3054"/>
                  </a:cubicBezTo>
                  <a:lnTo>
                    <a:pt x="169456" y="365"/>
                  </a:lnTo>
                  <a:cubicBezTo>
                    <a:pt x="145850" y="-2327"/>
                    <a:pt x="123085" y="10049"/>
                    <a:pt x="112509" y="31325"/>
                  </a:cubicBezTo>
                  <a:cubicBezTo>
                    <a:pt x="101937" y="10050"/>
                    <a:pt x="79162" y="-2313"/>
                    <a:pt x="55561" y="410"/>
                  </a:cubicBezTo>
                  <a:lnTo>
                    <a:pt x="33219" y="3099"/>
                  </a:lnTo>
                  <a:cubicBezTo>
                    <a:pt x="27050" y="3842"/>
                    <a:pt x="22651" y="9444"/>
                    <a:pt x="23393" y="15612"/>
                  </a:cubicBezTo>
                  <a:cubicBezTo>
                    <a:pt x="23521" y="16673"/>
                    <a:pt x="23799" y="17709"/>
                    <a:pt x="24219" y="18692"/>
                  </a:cubicBezTo>
                  <a:lnTo>
                    <a:pt x="33061" y="39369"/>
                  </a:lnTo>
                  <a:cubicBezTo>
                    <a:pt x="41986" y="60058"/>
                    <a:pt x="62336" y="73479"/>
                    <a:pt x="84868" y="73535"/>
                  </a:cubicBezTo>
                  <a:cubicBezTo>
                    <a:pt x="87089" y="73534"/>
                    <a:pt x="89310" y="73399"/>
                    <a:pt x="91516" y="73130"/>
                  </a:cubicBezTo>
                  <a:lnTo>
                    <a:pt x="101259" y="72005"/>
                  </a:lnTo>
                  <a:lnTo>
                    <a:pt x="101259" y="104889"/>
                  </a:lnTo>
                  <a:cubicBezTo>
                    <a:pt x="39438" y="111102"/>
                    <a:pt x="-5641" y="166254"/>
                    <a:pt x="572" y="228075"/>
                  </a:cubicBezTo>
                  <a:cubicBezTo>
                    <a:pt x="6786" y="289895"/>
                    <a:pt x="61938" y="334974"/>
                    <a:pt x="123759" y="328762"/>
                  </a:cubicBezTo>
                  <a:cubicBezTo>
                    <a:pt x="185580" y="322548"/>
                    <a:pt x="230659" y="267395"/>
                    <a:pt x="224445" y="205575"/>
                  </a:cubicBezTo>
                  <a:cubicBezTo>
                    <a:pt x="219095" y="152340"/>
                    <a:pt x="176993" y="110240"/>
                    <a:pt x="123759" y="104889"/>
                  </a:cubicBezTo>
                  <a:close/>
                  <a:moveTo>
                    <a:pt x="131634" y="42969"/>
                  </a:moveTo>
                  <a:cubicBezTo>
                    <a:pt x="137558" y="29207"/>
                    <a:pt x="151820" y="20971"/>
                    <a:pt x="166700" y="22719"/>
                  </a:cubicBezTo>
                  <a:lnTo>
                    <a:pt x="174148" y="23608"/>
                  </a:lnTo>
                  <a:lnTo>
                    <a:pt x="171211" y="30504"/>
                  </a:lnTo>
                  <a:cubicBezTo>
                    <a:pt x="165278" y="44263"/>
                    <a:pt x="151016" y="52496"/>
                    <a:pt x="136134" y="50754"/>
                  </a:cubicBezTo>
                  <a:lnTo>
                    <a:pt x="128686" y="49865"/>
                  </a:lnTo>
                  <a:close/>
                  <a:moveTo>
                    <a:pt x="88771" y="50754"/>
                  </a:moveTo>
                  <a:cubicBezTo>
                    <a:pt x="73889" y="52496"/>
                    <a:pt x="59627" y="44263"/>
                    <a:pt x="53694" y="30504"/>
                  </a:cubicBezTo>
                  <a:lnTo>
                    <a:pt x="50746" y="23608"/>
                  </a:lnTo>
                  <a:lnTo>
                    <a:pt x="58194" y="22719"/>
                  </a:lnTo>
                  <a:cubicBezTo>
                    <a:pt x="73080" y="20962"/>
                    <a:pt x="87349" y="29199"/>
                    <a:pt x="93271" y="42969"/>
                  </a:cubicBezTo>
                  <a:lnTo>
                    <a:pt x="96219" y="49865"/>
                  </a:lnTo>
                  <a:close/>
                  <a:moveTo>
                    <a:pt x="112509" y="306770"/>
                  </a:moveTo>
                  <a:cubicBezTo>
                    <a:pt x="62803" y="306770"/>
                    <a:pt x="22509" y="266476"/>
                    <a:pt x="22509" y="216770"/>
                  </a:cubicBezTo>
                  <a:cubicBezTo>
                    <a:pt x="22509" y="167064"/>
                    <a:pt x="62803" y="126770"/>
                    <a:pt x="112509" y="126770"/>
                  </a:cubicBezTo>
                  <a:cubicBezTo>
                    <a:pt x="162215" y="126770"/>
                    <a:pt x="202509" y="167064"/>
                    <a:pt x="202509" y="216770"/>
                  </a:cubicBezTo>
                  <a:cubicBezTo>
                    <a:pt x="202453" y="266453"/>
                    <a:pt x="162191" y="306714"/>
                    <a:pt x="112509" y="30677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任意多边形: 形状 37">
              <a:extLst>
                <a:ext uri="{FF2B5EF4-FFF2-40B4-BE49-F238E27FC236}">
                  <a16:creationId xmlns:a16="http://schemas.microsoft.com/office/drawing/2014/main" id="{4B552F05-D2AE-4450-A60D-8DAE5C7B9B88}"/>
                </a:ext>
              </a:extLst>
            </p:cNvPr>
            <p:cNvSpPr/>
            <p:nvPr/>
          </p:nvSpPr>
          <p:spPr>
            <a:xfrm>
              <a:off x="966000" y="358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任意多边形: 形状 38">
              <a:extLst>
                <a:ext uri="{FF2B5EF4-FFF2-40B4-BE49-F238E27FC236}">
                  <a16:creationId xmlns:a16="http://schemas.microsoft.com/office/drawing/2014/main" id="{C25B43DD-DC70-4862-BE37-D74884A543F6}"/>
                </a:ext>
              </a:extLst>
            </p:cNvPr>
            <p:cNvSpPr/>
            <p:nvPr/>
          </p:nvSpPr>
          <p:spPr>
            <a:xfrm>
              <a:off x="898435" y="3437228"/>
              <a:ext cx="225017" cy="329334"/>
            </a:xfrm>
            <a:custGeom>
              <a:avLst/>
              <a:gdLst>
                <a:gd name="connsiteX0" fmla="*/ 123815 w 225017"/>
                <a:gd name="connsiteY0" fmla="*/ 104845 h 329334"/>
                <a:gd name="connsiteX1" fmla="*/ 123815 w 225017"/>
                <a:gd name="connsiteY1" fmla="*/ 71961 h 329334"/>
                <a:gd name="connsiteX2" fmla="*/ 133557 w 225017"/>
                <a:gd name="connsiteY2" fmla="*/ 73086 h 329334"/>
                <a:gd name="connsiteX3" fmla="*/ 140206 w 225017"/>
                <a:gd name="connsiteY3" fmla="*/ 73491 h 329334"/>
                <a:gd name="connsiteX4" fmla="*/ 192012 w 225017"/>
                <a:gd name="connsiteY4" fmla="*/ 39325 h 329334"/>
                <a:gd name="connsiteX5" fmla="*/ 200855 w 225017"/>
                <a:gd name="connsiteY5" fmla="*/ 18647 h 329334"/>
                <a:gd name="connsiteX6" fmla="*/ 194934 w 225017"/>
                <a:gd name="connsiteY6" fmla="*/ 3881 h 329334"/>
                <a:gd name="connsiteX7" fmla="*/ 191855 w 225017"/>
                <a:gd name="connsiteY7" fmla="*/ 3055 h 329334"/>
                <a:gd name="connsiteX8" fmla="*/ 169512 w 225017"/>
                <a:gd name="connsiteY8" fmla="*/ 366 h 329334"/>
                <a:gd name="connsiteX9" fmla="*/ 112565 w 225017"/>
                <a:gd name="connsiteY9" fmla="*/ 31326 h 329334"/>
                <a:gd name="connsiteX10" fmla="*/ 55617 w 225017"/>
                <a:gd name="connsiteY10" fmla="*/ 411 h 329334"/>
                <a:gd name="connsiteX11" fmla="*/ 33275 w 225017"/>
                <a:gd name="connsiteY11" fmla="*/ 3100 h 329334"/>
                <a:gd name="connsiteX12" fmla="*/ 23449 w 225017"/>
                <a:gd name="connsiteY12" fmla="*/ 15613 h 329334"/>
                <a:gd name="connsiteX13" fmla="*/ 24275 w 225017"/>
                <a:gd name="connsiteY13" fmla="*/ 18692 h 329334"/>
                <a:gd name="connsiteX14" fmla="*/ 33117 w 225017"/>
                <a:gd name="connsiteY14" fmla="*/ 39370 h 329334"/>
                <a:gd name="connsiteX15" fmla="*/ 84867 w 225017"/>
                <a:gd name="connsiteY15" fmla="*/ 73536 h 329334"/>
                <a:gd name="connsiteX16" fmla="*/ 91516 w 225017"/>
                <a:gd name="connsiteY16" fmla="*/ 73131 h 329334"/>
                <a:gd name="connsiteX17" fmla="*/ 101258 w 225017"/>
                <a:gd name="connsiteY17" fmla="*/ 72006 h 329334"/>
                <a:gd name="connsiteX18" fmla="*/ 101258 w 225017"/>
                <a:gd name="connsiteY18" fmla="*/ 104890 h 329334"/>
                <a:gd name="connsiteX19" fmla="*/ 572 w 225017"/>
                <a:gd name="connsiteY19" fmla="*/ 228076 h 329334"/>
                <a:gd name="connsiteX20" fmla="*/ 123758 w 225017"/>
                <a:gd name="connsiteY20" fmla="*/ 328763 h 329334"/>
                <a:gd name="connsiteX21" fmla="*/ 224445 w 225017"/>
                <a:gd name="connsiteY21" fmla="*/ 205576 h 329334"/>
                <a:gd name="connsiteX22" fmla="*/ 123758 w 225017"/>
                <a:gd name="connsiteY22" fmla="*/ 104890 h 329334"/>
                <a:gd name="connsiteX23" fmla="*/ 131746 w 225017"/>
                <a:gd name="connsiteY23" fmla="*/ 42970 h 329334"/>
                <a:gd name="connsiteX24" fmla="*/ 166823 w 225017"/>
                <a:gd name="connsiteY24" fmla="*/ 22720 h 329334"/>
                <a:gd name="connsiteX25" fmla="*/ 174271 w 225017"/>
                <a:gd name="connsiteY25" fmla="*/ 23609 h 329334"/>
                <a:gd name="connsiteX26" fmla="*/ 171323 w 225017"/>
                <a:gd name="connsiteY26" fmla="*/ 30505 h 329334"/>
                <a:gd name="connsiteX27" fmla="*/ 136246 w 225017"/>
                <a:gd name="connsiteY27" fmla="*/ 50755 h 329334"/>
                <a:gd name="connsiteX28" fmla="*/ 128798 w 225017"/>
                <a:gd name="connsiteY28" fmla="*/ 49866 h 329334"/>
                <a:gd name="connsiteX29" fmla="*/ 88883 w 225017"/>
                <a:gd name="connsiteY29" fmla="*/ 50755 h 329334"/>
                <a:gd name="connsiteX30" fmla="*/ 53806 w 225017"/>
                <a:gd name="connsiteY30" fmla="*/ 30505 h 329334"/>
                <a:gd name="connsiteX31" fmla="*/ 50858 w 225017"/>
                <a:gd name="connsiteY31" fmla="*/ 23609 h 329334"/>
                <a:gd name="connsiteX32" fmla="*/ 58306 w 225017"/>
                <a:gd name="connsiteY32" fmla="*/ 22720 h 329334"/>
                <a:gd name="connsiteX33" fmla="*/ 93383 w 225017"/>
                <a:gd name="connsiteY33" fmla="*/ 42970 h 329334"/>
                <a:gd name="connsiteX34" fmla="*/ 96331 w 225017"/>
                <a:gd name="connsiteY34" fmla="*/ 49866 h 329334"/>
                <a:gd name="connsiteX35" fmla="*/ 112565 w 225017"/>
                <a:gd name="connsiteY35" fmla="*/ 306771 h 329334"/>
                <a:gd name="connsiteX36" fmla="*/ 22565 w 225017"/>
                <a:gd name="connsiteY36" fmla="*/ 216771 h 329334"/>
                <a:gd name="connsiteX37" fmla="*/ 112565 w 225017"/>
                <a:gd name="connsiteY37" fmla="*/ 126771 h 329334"/>
                <a:gd name="connsiteX38" fmla="*/ 202565 w 225017"/>
                <a:gd name="connsiteY38" fmla="*/ 216771 h 329334"/>
                <a:gd name="connsiteX39" fmla="*/ 112565 w 225017"/>
                <a:gd name="connsiteY39" fmla="*/ 306771 h 32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4">
                  <a:moveTo>
                    <a:pt x="123815" y="104845"/>
                  </a:moveTo>
                  <a:lnTo>
                    <a:pt x="123815" y="71961"/>
                  </a:lnTo>
                  <a:lnTo>
                    <a:pt x="133557" y="73086"/>
                  </a:lnTo>
                  <a:cubicBezTo>
                    <a:pt x="135763" y="73355"/>
                    <a:pt x="137984" y="73490"/>
                    <a:pt x="140206" y="73491"/>
                  </a:cubicBezTo>
                  <a:cubicBezTo>
                    <a:pt x="162736" y="73431"/>
                    <a:pt x="183085" y="60011"/>
                    <a:pt x="192012" y="39325"/>
                  </a:cubicBezTo>
                  <a:lnTo>
                    <a:pt x="200855" y="18647"/>
                  </a:lnTo>
                  <a:cubicBezTo>
                    <a:pt x="203297" y="12935"/>
                    <a:pt x="200647" y="6323"/>
                    <a:pt x="194934" y="3881"/>
                  </a:cubicBezTo>
                  <a:cubicBezTo>
                    <a:pt x="193952" y="3460"/>
                    <a:pt x="192916" y="3182"/>
                    <a:pt x="191855" y="3055"/>
                  </a:cubicBezTo>
                  <a:lnTo>
                    <a:pt x="169512" y="366"/>
                  </a:lnTo>
                  <a:cubicBezTo>
                    <a:pt x="145905" y="-2329"/>
                    <a:pt x="123139" y="10048"/>
                    <a:pt x="112565" y="31326"/>
                  </a:cubicBezTo>
                  <a:cubicBezTo>
                    <a:pt x="101987" y="10056"/>
                    <a:pt x="79216" y="-2306"/>
                    <a:pt x="55617" y="411"/>
                  </a:cubicBezTo>
                  <a:lnTo>
                    <a:pt x="33275" y="3100"/>
                  </a:lnTo>
                  <a:cubicBezTo>
                    <a:pt x="27106" y="3842"/>
                    <a:pt x="22707" y="9445"/>
                    <a:pt x="23449" y="15613"/>
                  </a:cubicBezTo>
                  <a:cubicBezTo>
                    <a:pt x="23577" y="16674"/>
                    <a:pt x="23855" y="17710"/>
                    <a:pt x="24275" y="18692"/>
                  </a:cubicBezTo>
                  <a:lnTo>
                    <a:pt x="33117" y="39370"/>
                  </a:lnTo>
                  <a:cubicBezTo>
                    <a:pt x="42034" y="60039"/>
                    <a:pt x="62356" y="73457"/>
                    <a:pt x="84867" y="73536"/>
                  </a:cubicBezTo>
                  <a:cubicBezTo>
                    <a:pt x="87090" y="73535"/>
                    <a:pt x="89310" y="73400"/>
                    <a:pt x="91516" y="73131"/>
                  </a:cubicBezTo>
                  <a:lnTo>
                    <a:pt x="101258" y="72006"/>
                  </a:lnTo>
                  <a:lnTo>
                    <a:pt x="101258" y="104890"/>
                  </a:lnTo>
                  <a:cubicBezTo>
                    <a:pt x="39438" y="111103"/>
                    <a:pt x="-5641" y="166255"/>
                    <a:pt x="572" y="228076"/>
                  </a:cubicBezTo>
                  <a:cubicBezTo>
                    <a:pt x="6786" y="289896"/>
                    <a:pt x="61938" y="334975"/>
                    <a:pt x="123758" y="328763"/>
                  </a:cubicBezTo>
                  <a:cubicBezTo>
                    <a:pt x="185579" y="322549"/>
                    <a:pt x="230658" y="267396"/>
                    <a:pt x="224445" y="205576"/>
                  </a:cubicBezTo>
                  <a:cubicBezTo>
                    <a:pt x="219094" y="152341"/>
                    <a:pt x="176992" y="110240"/>
                    <a:pt x="123758" y="104890"/>
                  </a:cubicBezTo>
                  <a:close/>
                  <a:moveTo>
                    <a:pt x="131746" y="42970"/>
                  </a:moveTo>
                  <a:cubicBezTo>
                    <a:pt x="137659" y="29193"/>
                    <a:pt x="151935" y="20951"/>
                    <a:pt x="166823" y="22720"/>
                  </a:cubicBezTo>
                  <a:lnTo>
                    <a:pt x="174271" y="23609"/>
                  </a:lnTo>
                  <a:lnTo>
                    <a:pt x="171323" y="30505"/>
                  </a:lnTo>
                  <a:cubicBezTo>
                    <a:pt x="165396" y="44269"/>
                    <a:pt x="151130" y="52504"/>
                    <a:pt x="136246" y="50755"/>
                  </a:cubicBezTo>
                  <a:lnTo>
                    <a:pt x="128798" y="49866"/>
                  </a:lnTo>
                  <a:close/>
                  <a:moveTo>
                    <a:pt x="88883" y="50755"/>
                  </a:moveTo>
                  <a:cubicBezTo>
                    <a:pt x="73997" y="52515"/>
                    <a:pt x="59725" y="44277"/>
                    <a:pt x="53806" y="30505"/>
                  </a:cubicBezTo>
                  <a:lnTo>
                    <a:pt x="50858" y="23609"/>
                  </a:lnTo>
                  <a:lnTo>
                    <a:pt x="58306" y="22720"/>
                  </a:lnTo>
                  <a:cubicBezTo>
                    <a:pt x="73191" y="20963"/>
                    <a:pt x="87461" y="29200"/>
                    <a:pt x="93383" y="42970"/>
                  </a:cubicBezTo>
                  <a:lnTo>
                    <a:pt x="96331" y="49866"/>
                  </a:lnTo>
                  <a:close/>
                  <a:moveTo>
                    <a:pt x="112565" y="306771"/>
                  </a:moveTo>
                  <a:cubicBezTo>
                    <a:pt x="62859" y="306771"/>
                    <a:pt x="22565" y="266477"/>
                    <a:pt x="22565" y="216771"/>
                  </a:cubicBezTo>
                  <a:cubicBezTo>
                    <a:pt x="22565" y="167065"/>
                    <a:pt x="62859" y="126771"/>
                    <a:pt x="112565" y="126771"/>
                  </a:cubicBezTo>
                  <a:cubicBezTo>
                    <a:pt x="162271" y="126771"/>
                    <a:pt x="202565" y="167065"/>
                    <a:pt x="202565" y="216771"/>
                  </a:cubicBezTo>
                  <a:cubicBezTo>
                    <a:pt x="202508" y="266453"/>
                    <a:pt x="162247" y="306715"/>
                    <a:pt x="112565" y="30677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任意多边形: 形状 39">
              <a:extLst>
                <a:ext uri="{FF2B5EF4-FFF2-40B4-BE49-F238E27FC236}">
                  <a16:creationId xmlns:a16="http://schemas.microsoft.com/office/drawing/2014/main" id="{277AFDEA-81F2-4716-ACCD-A0397489339B}"/>
                </a:ext>
              </a:extLst>
            </p:cNvPr>
            <p:cNvSpPr/>
            <p:nvPr/>
          </p:nvSpPr>
          <p:spPr>
            <a:xfrm>
              <a:off x="1416000" y="358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任意多边形: 形状 40">
              <a:extLst>
                <a:ext uri="{FF2B5EF4-FFF2-40B4-BE49-F238E27FC236}">
                  <a16:creationId xmlns:a16="http://schemas.microsoft.com/office/drawing/2014/main" id="{48AAB82F-4E87-4927-AE62-6254EE63213C}"/>
                </a:ext>
              </a:extLst>
            </p:cNvPr>
            <p:cNvSpPr/>
            <p:nvPr/>
          </p:nvSpPr>
          <p:spPr>
            <a:xfrm>
              <a:off x="1348491" y="3437225"/>
              <a:ext cx="225017" cy="329337"/>
            </a:xfrm>
            <a:custGeom>
              <a:avLst/>
              <a:gdLst>
                <a:gd name="connsiteX0" fmla="*/ 123759 w 225017"/>
                <a:gd name="connsiteY0" fmla="*/ 104848 h 329337"/>
                <a:gd name="connsiteX1" fmla="*/ 123759 w 225017"/>
                <a:gd name="connsiteY1" fmla="*/ 71964 h 329337"/>
                <a:gd name="connsiteX2" fmla="*/ 133490 w 225017"/>
                <a:gd name="connsiteY2" fmla="*/ 73089 h 329337"/>
                <a:gd name="connsiteX3" fmla="*/ 140139 w 225017"/>
                <a:gd name="connsiteY3" fmla="*/ 73494 h 329337"/>
                <a:gd name="connsiteX4" fmla="*/ 191956 w 225017"/>
                <a:gd name="connsiteY4" fmla="*/ 39328 h 329337"/>
                <a:gd name="connsiteX5" fmla="*/ 200799 w 225017"/>
                <a:gd name="connsiteY5" fmla="*/ 18650 h 329337"/>
                <a:gd name="connsiteX6" fmla="*/ 194878 w 225017"/>
                <a:gd name="connsiteY6" fmla="*/ 3884 h 329337"/>
                <a:gd name="connsiteX7" fmla="*/ 191799 w 225017"/>
                <a:gd name="connsiteY7" fmla="*/ 3058 h 329337"/>
                <a:gd name="connsiteX8" fmla="*/ 169456 w 225017"/>
                <a:gd name="connsiteY8" fmla="*/ 369 h 329337"/>
                <a:gd name="connsiteX9" fmla="*/ 112509 w 225017"/>
                <a:gd name="connsiteY9" fmla="*/ 31318 h 329337"/>
                <a:gd name="connsiteX10" fmla="*/ 55550 w 225017"/>
                <a:gd name="connsiteY10" fmla="*/ 414 h 329337"/>
                <a:gd name="connsiteX11" fmla="*/ 33219 w 225017"/>
                <a:gd name="connsiteY11" fmla="*/ 3103 h 329337"/>
                <a:gd name="connsiteX12" fmla="*/ 23393 w 225017"/>
                <a:gd name="connsiteY12" fmla="*/ 15616 h 329337"/>
                <a:gd name="connsiteX13" fmla="*/ 24219 w 225017"/>
                <a:gd name="connsiteY13" fmla="*/ 18695 h 329337"/>
                <a:gd name="connsiteX14" fmla="*/ 33050 w 225017"/>
                <a:gd name="connsiteY14" fmla="*/ 39373 h 329337"/>
                <a:gd name="connsiteX15" fmla="*/ 84879 w 225017"/>
                <a:gd name="connsiteY15" fmla="*/ 73539 h 329337"/>
                <a:gd name="connsiteX16" fmla="*/ 91528 w 225017"/>
                <a:gd name="connsiteY16" fmla="*/ 73134 h 329337"/>
                <a:gd name="connsiteX17" fmla="*/ 101259 w 225017"/>
                <a:gd name="connsiteY17" fmla="*/ 72009 h 329337"/>
                <a:gd name="connsiteX18" fmla="*/ 101259 w 225017"/>
                <a:gd name="connsiteY18" fmla="*/ 104893 h 329337"/>
                <a:gd name="connsiteX19" fmla="*/ 572 w 225017"/>
                <a:gd name="connsiteY19" fmla="*/ 228079 h 329337"/>
                <a:gd name="connsiteX20" fmla="*/ 123759 w 225017"/>
                <a:gd name="connsiteY20" fmla="*/ 328766 h 329337"/>
                <a:gd name="connsiteX21" fmla="*/ 224445 w 225017"/>
                <a:gd name="connsiteY21" fmla="*/ 205579 h 329337"/>
                <a:gd name="connsiteX22" fmla="*/ 123759 w 225017"/>
                <a:gd name="connsiteY22" fmla="*/ 104893 h 329337"/>
                <a:gd name="connsiteX23" fmla="*/ 131634 w 225017"/>
                <a:gd name="connsiteY23" fmla="*/ 42973 h 329337"/>
                <a:gd name="connsiteX24" fmla="*/ 166711 w 225017"/>
                <a:gd name="connsiteY24" fmla="*/ 22723 h 329337"/>
                <a:gd name="connsiteX25" fmla="*/ 174159 w 225017"/>
                <a:gd name="connsiteY25" fmla="*/ 23612 h 329337"/>
                <a:gd name="connsiteX26" fmla="*/ 171223 w 225017"/>
                <a:gd name="connsiteY26" fmla="*/ 30508 h 329337"/>
                <a:gd name="connsiteX27" fmla="*/ 136145 w 225017"/>
                <a:gd name="connsiteY27" fmla="*/ 50758 h 329337"/>
                <a:gd name="connsiteX28" fmla="*/ 128698 w 225017"/>
                <a:gd name="connsiteY28" fmla="*/ 49869 h 329337"/>
                <a:gd name="connsiteX29" fmla="*/ 88783 w 225017"/>
                <a:gd name="connsiteY29" fmla="*/ 50747 h 329337"/>
                <a:gd name="connsiteX30" fmla="*/ 53705 w 225017"/>
                <a:gd name="connsiteY30" fmla="*/ 30497 h 329337"/>
                <a:gd name="connsiteX31" fmla="*/ 50769 w 225017"/>
                <a:gd name="connsiteY31" fmla="*/ 23600 h 329337"/>
                <a:gd name="connsiteX32" fmla="*/ 58216 w 225017"/>
                <a:gd name="connsiteY32" fmla="*/ 22712 h 329337"/>
                <a:gd name="connsiteX33" fmla="*/ 93294 w 225017"/>
                <a:gd name="connsiteY33" fmla="*/ 42962 h 329337"/>
                <a:gd name="connsiteX34" fmla="*/ 96230 w 225017"/>
                <a:gd name="connsiteY34" fmla="*/ 49847 h 329337"/>
                <a:gd name="connsiteX35" fmla="*/ 112509 w 225017"/>
                <a:gd name="connsiteY35" fmla="*/ 306774 h 329337"/>
                <a:gd name="connsiteX36" fmla="*/ 22509 w 225017"/>
                <a:gd name="connsiteY36" fmla="*/ 216774 h 329337"/>
                <a:gd name="connsiteX37" fmla="*/ 112509 w 225017"/>
                <a:gd name="connsiteY37" fmla="*/ 126774 h 329337"/>
                <a:gd name="connsiteX38" fmla="*/ 202509 w 225017"/>
                <a:gd name="connsiteY38" fmla="*/ 216774 h 329337"/>
                <a:gd name="connsiteX39" fmla="*/ 112509 w 225017"/>
                <a:gd name="connsiteY39" fmla="*/ 306774 h 3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7">
                  <a:moveTo>
                    <a:pt x="123759" y="104848"/>
                  </a:moveTo>
                  <a:lnTo>
                    <a:pt x="123759" y="71964"/>
                  </a:lnTo>
                  <a:lnTo>
                    <a:pt x="133490" y="73089"/>
                  </a:lnTo>
                  <a:cubicBezTo>
                    <a:pt x="135696" y="73358"/>
                    <a:pt x="137917" y="73493"/>
                    <a:pt x="140139" y="73494"/>
                  </a:cubicBezTo>
                  <a:cubicBezTo>
                    <a:pt x="162673" y="73436"/>
                    <a:pt x="183025" y="60017"/>
                    <a:pt x="191956" y="39328"/>
                  </a:cubicBezTo>
                  <a:lnTo>
                    <a:pt x="200799" y="18650"/>
                  </a:lnTo>
                  <a:cubicBezTo>
                    <a:pt x="203241" y="12938"/>
                    <a:pt x="200591" y="6326"/>
                    <a:pt x="194878" y="3884"/>
                  </a:cubicBezTo>
                  <a:cubicBezTo>
                    <a:pt x="193896" y="3463"/>
                    <a:pt x="192860" y="3185"/>
                    <a:pt x="191799" y="3058"/>
                  </a:cubicBezTo>
                  <a:lnTo>
                    <a:pt x="169456" y="369"/>
                  </a:lnTo>
                  <a:cubicBezTo>
                    <a:pt x="145850" y="-2339"/>
                    <a:pt x="123078" y="10037"/>
                    <a:pt x="112509" y="31318"/>
                  </a:cubicBezTo>
                  <a:cubicBezTo>
                    <a:pt x="101915" y="10060"/>
                    <a:pt x="79147" y="-2293"/>
                    <a:pt x="55550" y="414"/>
                  </a:cubicBezTo>
                  <a:lnTo>
                    <a:pt x="33219" y="3103"/>
                  </a:lnTo>
                  <a:cubicBezTo>
                    <a:pt x="27050" y="3845"/>
                    <a:pt x="22651" y="9448"/>
                    <a:pt x="23393" y="15616"/>
                  </a:cubicBezTo>
                  <a:cubicBezTo>
                    <a:pt x="23521" y="16677"/>
                    <a:pt x="23799" y="17713"/>
                    <a:pt x="24219" y="18695"/>
                  </a:cubicBezTo>
                  <a:lnTo>
                    <a:pt x="33050" y="39373"/>
                  </a:lnTo>
                  <a:cubicBezTo>
                    <a:pt x="41985" y="60063"/>
                    <a:pt x="62342" y="73483"/>
                    <a:pt x="84879" y="73539"/>
                  </a:cubicBezTo>
                  <a:cubicBezTo>
                    <a:pt x="87101" y="73538"/>
                    <a:pt x="89321" y="73403"/>
                    <a:pt x="91528" y="73134"/>
                  </a:cubicBezTo>
                  <a:lnTo>
                    <a:pt x="101259" y="72009"/>
                  </a:lnTo>
                  <a:lnTo>
                    <a:pt x="101259" y="104893"/>
                  </a:lnTo>
                  <a:cubicBezTo>
                    <a:pt x="39438" y="111106"/>
                    <a:pt x="-5641" y="166258"/>
                    <a:pt x="572" y="228079"/>
                  </a:cubicBezTo>
                  <a:cubicBezTo>
                    <a:pt x="6786" y="289899"/>
                    <a:pt x="61938" y="334978"/>
                    <a:pt x="123759" y="328766"/>
                  </a:cubicBezTo>
                  <a:cubicBezTo>
                    <a:pt x="185580" y="322552"/>
                    <a:pt x="230659" y="267399"/>
                    <a:pt x="224445" y="205579"/>
                  </a:cubicBezTo>
                  <a:cubicBezTo>
                    <a:pt x="219095" y="152344"/>
                    <a:pt x="176993" y="110243"/>
                    <a:pt x="123759" y="104893"/>
                  </a:cubicBezTo>
                  <a:close/>
                  <a:moveTo>
                    <a:pt x="131634" y="42973"/>
                  </a:moveTo>
                  <a:cubicBezTo>
                    <a:pt x="137582" y="29227"/>
                    <a:pt x="151833" y="20999"/>
                    <a:pt x="166711" y="22723"/>
                  </a:cubicBezTo>
                  <a:lnTo>
                    <a:pt x="174159" y="23612"/>
                  </a:lnTo>
                  <a:lnTo>
                    <a:pt x="171223" y="30508"/>
                  </a:lnTo>
                  <a:cubicBezTo>
                    <a:pt x="165286" y="44264"/>
                    <a:pt x="151027" y="52496"/>
                    <a:pt x="136145" y="50758"/>
                  </a:cubicBezTo>
                  <a:lnTo>
                    <a:pt x="128698" y="49869"/>
                  </a:lnTo>
                  <a:close/>
                  <a:moveTo>
                    <a:pt x="88783" y="50747"/>
                  </a:moveTo>
                  <a:cubicBezTo>
                    <a:pt x="73897" y="52507"/>
                    <a:pt x="59624" y="44269"/>
                    <a:pt x="53705" y="30497"/>
                  </a:cubicBezTo>
                  <a:lnTo>
                    <a:pt x="50769" y="23600"/>
                  </a:lnTo>
                  <a:lnTo>
                    <a:pt x="58216" y="22712"/>
                  </a:lnTo>
                  <a:cubicBezTo>
                    <a:pt x="73097" y="20981"/>
                    <a:pt x="87352" y="29211"/>
                    <a:pt x="93294" y="42962"/>
                  </a:cubicBezTo>
                  <a:lnTo>
                    <a:pt x="96230" y="49847"/>
                  </a:lnTo>
                  <a:close/>
                  <a:moveTo>
                    <a:pt x="112509" y="306774"/>
                  </a:moveTo>
                  <a:cubicBezTo>
                    <a:pt x="62803" y="306774"/>
                    <a:pt x="22509" y="266480"/>
                    <a:pt x="22509" y="216774"/>
                  </a:cubicBezTo>
                  <a:cubicBezTo>
                    <a:pt x="22509" y="167068"/>
                    <a:pt x="62803" y="126774"/>
                    <a:pt x="112509" y="126774"/>
                  </a:cubicBezTo>
                  <a:cubicBezTo>
                    <a:pt x="162215" y="126774"/>
                    <a:pt x="202509" y="167068"/>
                    <a:pt x="202509" y="216774"/>
                  </a:cubicBezTo>
                  <a:cubicBezTo>
                    <a:pt x="202453" y="266456"/>
                    <a:pt x="162191" y="306718"/>
                    <a:pt x="112509" y="30677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任意多边形: 形状 41">
              <a:extLst>
                <a:ext uri="{FF2B5EF4-FFF2-40B4-BE49-F238E27FC236}">
                  <a16:creationId xmlns:a16="http://schemas.microsoft.com/office/drawing/2014/main" id="{E368704B-F131-47B3-B1D5-57C63638B24F}"/>
                </a:ext>
              </a:extLst>
            </p:cNvPr>
            <p:cNvSpPr/>
            <p:nvPr/>
          </p:nvSpPr>
          <p:spPr>
            <a:xfrm>
              <a:off x="943494" y="3181700"/>
              <a:ext cx="135011" cy="224799"/>
            </a:xfrm>
            <a:custGeom>
              <a:avLst/>
              <a:gdLst>
                <a:gd name="connsiteX0" fmla="*/ 11255 w 135011"/>
                <a:gd name="connsiteY0" fmla="*/ 89800 h 224799"/>
                <a:gd name="connsiteX1" fmla="*/ 33755 w 135011"/>
                <a:gd name="connsiteY1" fmla="*/ 89800 h 224799"/>
                <a:gd name="connsiteX2" fmla="*/ 33755 w 135011"/>
                <a:gd name="connsiteY2" fmla="*/ 224800 h 224799"/>
                <a:gd name="connsiteX3" fmla="*/ 56255 w 135011"/>
                <a:gd name="connsiteY3" fmla="*/ 224800 h 224799"/>
                <a:gd name="connsiteX4" fmla="*/ 56255 w 135011"/>
                <a:gd name="connsiteY4" fmla="*/ 78550 h 224799"/>
                <a:gd name="connsiteX5" fmla="*/ 45005 w 135011"/>
                <a:gd name="connsiteY5" fmla="*/ 67300 h 224799"/>
                <a:gd name="connsiteX6" fmla="*/ 35274 w 135011"/>
                <a:gd name="connsiteY6" fmla="*/ 67300 h 224799"/>
                <a:gd name="connsiteX7" fmla="*/ 67505 w 135011"/>
                <a:gd name="connsiteY7" fmla="*/ 28622 h 224799"/>
                <a:gd name="connsiteX8" fmla="*/ 99737 w 135011"/>
                <a:gd name="connsiteY8" fmla="*/ 67300 h 224799"/>
                <a:gd name="connsiteX9" fmla="*/ 90005 w 135011"/>
                <a:gd name="connsiteY9" fmla="*/ 67300 h 224799"/>
                <a:gd name="connsiteX10" fmla="*/ 78755 w 135011"/>
                <a:gd name="connsiteY10" fmla="*/ 78550 h 224799"/>
                <a:gd name="connsiteX11" fmla="*/ 78755 w 135011"/>
                <a:gd name="connsiteY11" fmla="*/ 224800 h 224799"/>
                <a:gd name="connsiteX12" fmla="*/ 101255 w 135011"/>
                <a:gd name="connsiteY12" fmla="*/ 224800 h 224799"/>
                <a:gd name="connsiteX13" fmla="*/ 101255 w 135011"/>
                <a:gd name="connsiteY13" fmla="*/ 89800 h 224799"/>
                <a:gd name="connsiteX14" fmla="*/ 123755 w 135011"/>
                <a:gd name="connsiteY14" fmla="*/ 89800 h 224799"/>
                <a:gd name="connsiteX15" fmla="*/ 135011 w 135011"/>
                <a:gd name="connsiteY15" fmla="*/ 78555 h 224799"/>
                <a:gd name="connsiteX16" fmla="*/ 132395 w 135011"/>
                <a:gd name="connsiteY16" fmla="*/ 71338 h 224799"/>
                <a:gd name="connsiteX17" fmla="*/ 76145 w 135011"/>
                <a:gd name="connsiteY17" fmla="*/ 3838 h 224799"/>
                <a:gd name="connsiteX18" fmla="*/ 59700 w 135011"/>
                <a:gd name="connsiteY18" fmla="*/ 3004 h 224799"/>
                <a:gd name="connsiteX19" fmla="*/ 58865 w 135011"/>
                <a:gd name="connsiteY19" fmla="*/ 3838 h 224799"/>
                <a:gd name="connsiteX20" fmla="*/ 2615 w 135011"/>
                <a:gd name="connsiteY20" fmla="*/ 71338 h 224799"/>
                <a:gd name="connsiteX21" fmla="*/ 4039 w 135011"/>
                <a:gd name="connsiteY21" fmla="*/ 87184 h 224799"/>
                <a:gd name="connsiteX22" fmla="*/ 11255 w 135011"/>
                <a:gd name="connsiteY22" fmla="*/ 89800 h 2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1" h="224799">
                  <a:moveTo>
                    <a:pt x="11255" y="89800"/>
                  </a:moveTo>
                  <a:lnTo>
                    <a:pt x="33755" y="89800"/>
                  </a:lnTo>
                  <a:lnTo>
                    <a:pt x="33755" y="224800"/>
                  </a:lnTo>
                  <a:lnTo>
                    <a:pt x="56255" y="224800"/>
                  </a:lnTo>
                  <a:lnTo>
                    <a:pt x="56255" y="78550"/>
                  </a:lnTo>
                  <a:cubicBezTo>
                    <a:pt x="56255" y="72336"/>
                    <a:pt x="51219" y="67300"/>
                    <a:pt x="45005" y="67300"/>
                  </a:cubicBezTo>
                  <a:lnTo>
                    <a:pt x="35274" y="67300"/>
                  </a:lnTo>
                  <a:lnTo>
                    <a:pt x="67505" y="28622"/>
                  </a:lnTo>
                  <a:lnTo>
                    <a:pt x="99737" y="67300"/>
                  </a:lnTo>
                  <a:lnTo>
                    <a:pt x="90005" y="67300"/>
                  </a:lnTo>
                  <a:cubicBezTo>
                    <a:pt x="83792" y="67300"/>
                    <a:pt x="78755" y="72336"/>
                    <a:pt x="78755" y="78550"/>
                  </a:cubicBezTo>
                  <a:lnTo>
                    <a:pt x="78755" y="224800"/>
                  </a:lnTo>
                  <a:lnTo>
                    <a:pt x="101255" y="224800"/>
                  </a:lnTo>
                  <a:lnTo>
                    <a:pt x="101255" y="89800"/>
                  </a:lnTo>
                  <a:lnTo>
                    <a:pt x="123755" y="89800"/>
                  </a:lnTo>
                  <a:cubicBezTo>
                    <a:pt x="129969" y="89803"/>
                    <a:pt x="135008" y="84767"/>
                    <a:pt x="135011" y="78555"/>
                  </a:cubicBezTo>
                  <a:cubicBezTo>
                    <a:pt x="135012" y="75917"/>
                    <a:pt x="134086" y="73363"/>
                    <a:pt x="132395" y="71338"/>
                  </a:cubicBezTo>
                  <a:lnTo>
                    <a:pt x="76145" y="3838"/>
                  </a:lnTo>
                  <a:cubicBezTo>
                    <a:pt x="71834" y="-933"/>
                    <a:pt x="64471" y="-1307"/>
                    <a:pt x="59700" y="3004"/>
                  </a:cubicBezTo>
                  <a:cubicBezTo>
                    <a:pt x="59408" y="3268"/>
                    <a:pt x="59130" y="3546"/>
                    <a:pt x="58865" y="3838"/>
                  </a:cubicBezTo>
                  <a:lnTo>
                    <a:pt x="2615" y="71338"/>
                  </a:lnTo>
                  <a:cubicBezTo>
                    <a:pt x="-1367" y="76107"/>
                    <a:pt x="-730" y="83201"/>
                    <a:pt x="4039" y="87184"/>
                  </a:cubicBezTo>
                  <a:cubicBezTo>
                    <a:pt x="6064" y="88875"/>
                    <a:pt x="8618" y="89801"/>
                    <a:pt x="11255" y="898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任意多边形: 形状 42">
              <a:extLst>
                <a:ext uri="{FF2B5EF4-FFF2-40B4-BE49-F238E27FC236}">
                  <a16:creationId xmlns:a16="http://schemas.microsoft.com/office/drawing/2014/main" id="{A9038551-BD8A-49E9-A9B5-12D9D10039EB}"/>
                </a:ext>
              </a:extLst>
            </p:cNvPr>
            <p:cNvSpPr/>
            <p:nvPr/>
          </p:nvSpPr>
          <p:spPr>
            <a:xfrm>
              <a:off x="1393483" y="3181699"/>
              <a:ext cx="135033" cy="224800"/>
            </a:xfrm>
            <a:custGeom>
              <a:avLst/>
              <a:gdLst>
                <a:gd name="connsiteX0" fmla="*/ 11267 w 135033"/>
                <a:gd name="connsiteY0" fmla="*/ 89801 h 224800"/>
                <a:gd name="connsiteX1" fmla="*/ 33767 w 135033"/>
                <a:gd name="connsiteY1" fmla="*/ 89801 h 224800"/>
                <a:gd name="connsiteX2" fmla="*/ 33767 w 135033"/>
                <a:gd name="connsiteY2" fmla="*/ 224801 h 224800"/>
                <a:gd name="connsiteX3" fmla="*/ 56267 w 135033"/>
                <a:gd name="connsiteY3" fmla="*/ 224801 h 224800"/>
                <a:gd name="connsiteX4" fmla="*/ 56267 w 135033"/>
                <a:gd name="connsiteY4" fmla="*/ 78551 h 224800"/>
                <a:gd name="connsiteX5" fmla="*/ 45017 w 135033"/>
                <a:gd name="connsiteY5" fmla="*/ 67301 h 224800"/>
                <a:gd name="connsiteX6" fmla="*/ 35286 w 135033"/>
                <a:gd name="connsiteY6" fmla="*/ 67301 h 224800"/>
                <a:gd name="connsiteX7" fmla="*/ 67517 w 135033"/>
                <a:gd name="connsiteY7" fmla="*/ 28623 h 224800"/>
                <a:gd name="connsiteX8" fmla="*/ 99748 w 135033"/>
                <a:gd name="connsiteY8" fmla="*/ 67301 h 224800"/>
                <a:gd name="connsiteX9" fmla="*/ 90017 w 135033"/>
                <a:gd name="connsiteY9" fmla="*/ 67301 h 224800"/>
                <a:gd name="connsiteX10" fmla="*/ 78767 w 135033"/>
                <a:gd name="connsiteY10" fmla="*/ 78551 h 224800"/>
                <a:gd name="connsiteX11" fmla="*/ 78767 w 135033"/>
                <a:gd name="connsiteY11" fmla="*/ 224801 h 224800"/>
                <a:gd name="connsiteX12" fmla="*/ 101267 w 135033"/>
                <a:gd name="connsiteY12" fmla="*/ 224801 h 224800"/>
                <a:gd name="connsiteX13" fmla="*/ 101267 w 135033"/>
                <a:gd name="connsiteY13" fmla="*/ 89801 h 224800"/>
                <a:gd name="connsiteX14" fmla="*/ 123767 w 135033"/>
                <a:gd name="connsiteY14" fmla="*/ 89801 h 224800"/>
                <a:gd name="connsiteX15" fmla="*/ 135034 w 135033"/>
                <a:gd name="connsiteY15" fmla="*/ 78568 h 224800"/>
                <a:gd name="connsiteX16" fmla="*/ 132418 w 135033"/>
                <a:gd name="connsiteY16" fmla="*/ 71340 h 224800"/>
                <a:gd name="connsiteX17" fmla="*/ 76168 w 135033"/>
                <a:gd name="connsiteY17" fmla="*/ 3840 h 224800"/>
                <a:gd name="connsiteX18" fmla="*/ 59690 w 135033"/>
                <a:gd name="connsiteY18" fmla="*/ 3015 h 224800"/>
                <a:gd name="connsiteX19" fmla="*/ 58866 w 135033"/>
                <a:gd name="connsiteY19" fmla="*/ 3840 h 224800"/>
                <a:gd name="connsiteX20" fmla="*/ 2616 w 135033"/>
                <a:gd name="connsiteY20" fmla="*/ 71340 h 224800"/>
                <a:gd name="connsiteX21" fmla="*/ 4039 w 135033"/>
                <a:gd name="connsiteY21" fmla="*/ 87185 h 224800"/>
                <a:gd name="connsiteX22" fmla="*/ 11267 w 135033"/>
                <a:gd name="connsiteY22" fmla="*/ 89801 h 2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4800">
                  <a:moveTo>
                    <a:pt x="11267" y="89801"/>
                  </a:moveTo>
                  <a:lnTo>
                    <a:pt x="33767" y="89801"/>
                  </a:lnTo>
                  <a:lnTo>
                    <a:pt x="33767" y="224801"/>
                  </a:lnTo>
                  <a:lnTo>
                    <a:pt x="56267" y="224801"/>
                  </a:lnTo>
                  <a:lnTo>
                    <a:pt x="56267" y="78551"/>
                  </a:lnTo>
                  <a:cubicBezTo>
                    <a:pt x="56267" y="72338"/>
                    <a:pt x="51230" y="67301"/>
                    <a:pt x="45017" y="67301"/>
                  </a:cubicBezTo>
                  <a:lnTo>
                    <a:pt x="35286" y="67301"/>
                  </a:lnTo>
                  <a:lnTo>
                    <a:pt x="67517" y="28623"/>
                  </a:lnTo>
                  <a:lnTo>
                    <a:pt x="99748" y="67301"/>
                  </a:lnTo>
                  <a:lnTo>
                    <a:pt x="90017" y="67301"/>
                  </a:lnTo>
                  <a:cubicBezTo>
                    <a:pt x="83803" y="67301"/>
                    <a:pt x="78767" y="72338"/>
                    <a:pt x="78767" y="78551"/>
                  </a:cubicBezTo>
                  <a:lnTo>
                    <a:pt x="78767" y="224801"/>
                  </a:lnTo>
                  <a:lnTo>
                    <a:pt x="101267" y="224801"/>
                  </a:lnTo>
                  <a:lnTo>
                    <a:pt x="101267" y="89801"/>
                  </a:lnTo>
                  <a:lnTo>
                    <a:pt x="123767" y="89801"/>
                  </a:lnTo>
                  <a:cubicBezTo>
                    <a:pt x="129980" y="89810"/>
                    <a:pt x="135025" y="84780"/>
                    <a:pt x="135034" y="78568"/>
                  </a:cubicBezTo>
                  <a:cubicBezTo>
                    <a:pt x="135037" y="75926"/>
                    <a:pt x="134111" y="73367"/>
                    <a:pt x="132418" y="71340"/>
                  </a:cubicBezTo>
                  <a:lnTo>
                    <a:pt x="76168" y="3840"/>
                  </a:lnTo>
                  <a:cubicBezTo>
                    <a:pt x="71846" y="-938"/>
                    <a:pt x="64468" y="-1307"/>
                    <a:pt x="59690" y="3015"/>
                  </a:cubicBezTo>
                  <a:cubicBezTo>
                    <a:pt x="59402" y="3276"/>
                    <a:pt x="59127" y="3552"/>
                    <a:pt x="58866" y="3840"/>
                  </a:cubicBezTo>
                  <a:lnTo>
                    <a:pt x="2616" y="71340"/>
                  </a:lnTo>
                  <a:cubicBezTo>
                    <a:pt x="-1367" y="76109"/>
                    <a:pt x="-730" y="83203"/>
                    <a:pt x="4039" y="87185"/>
                  </a:cubicBezTo>
                  <a:cubicBezTo>
                    <a:pt x="6067" y="88878"/>
                    <a:pt x="8625" y="89804"/>
                    <a:pt x="11267" y="8980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形状 43">
              <a:extLst>
                <a:ext uri="{FF2B5EF4-FFF2-40B4-BE49-F238E27FC236}">
                  <a16:creationId xmlns:a16="http://schemas.microsoft.com/office/drawing/2014/main" id="{1144E372-3C5D-4499-88C8-7176CEC3E088}"/>
                </a:ext>
              </a:extLst>
            </p:cNvPr>
            <p:cNvSpPr/>
            <p:nvPr/>
          </p:nvSpPr>
          <p:spPr>
            <a:xfrm>
              <a:off x="1168505" y="3091700"/>
              <a:ext cx="135011" cy="247299"/>
            </a:xfrm>
            <a:custGeom>
              <a:avLst/>
              <a:gdLst>
                <a:gd name="connsiteX0" fmla="*/ 11244 w 135011"/>
                <a:gd name="connsiteY0" fmla="*/ 89799 h 247299"/>
                <a:gd name="connsiteX1" fmla="*/ 33744 w 135011"/>
                <a:gd name="connsiteY1" fmla="*/ 89799 h 247299"/>
                <a:gd name="connsiteX2" fmla="*/ 33744 w 135011"/>
                <a:gd name="connsiteY2" fmla="*/ 247299 h 247299"/>
                <a:gd name="connsiteX3" fmla="*/ 56244 w 135011"/>
                <a:gd name="connsiteY3" fmla="*/ 247299 h 247299"/>
                <a:gd name="connsiteX4" fmla="*/ 56244 w 135011"/>
                <a:gd name="connsiteY4" fmla="*/ 78549 h 247299"/>
                <a:gd name="connsiteX5" fmla="*/ 44994 w 135011"/>
                <a:gd name="connsiteY5" fmla="*/ 67299 h 247299"/>
                <a:gd name="connsiteX6" fmla="*/ 35263 w 135011"/>
                <a:gd name="connsiteY6" fmla="*/ 67299 h 247299"/>
                <a:gd name="connsiteX7" fmla="*/ 67494 w 135011"/>
                <a:gd name="connsiteY7" fmla="*/ 28622 h 247299"/>
                <a:gd name="connsiteX8" fmla="*/ 99726 w 135011"/>
                <a:gd name="connsiteY8" fmla="*/ 67299 h 247299"/>
                <a:gd name="connsiteX9" fmla="*/ 89994 w 135011"/>
                <a:gd name="connsiteY9" fmla="*/ 67299 h 247299"/>
                <a:gd name="connsiteX10" fmla="*/ 78744 w 135011"/>
                <a:gd name="connsiteY10" fmla="*/ 78549 h 247299"/>
                <a:gd name="connsiteX11" fmla="*/ 78744 w 135011"/>
                <a:gd name="connsiteY11" fmla="*/ 247299 h 247299"/>
                <a:gd name="connsiteX12" fmla="*/ 101244 w 135011"/>
                <a:gd name="connsiteY12" fmla="*/ 247299 h 247299"/>
                <a:gd name="connsiteX13" fmla="*/ 101244 w 135011"/>
                <a:gd name="connsiteY13" fmla="*/ 89799 h 247299"/>
                <a:gd name="connsiteX14" fmla="*/ 123744 w 135011"/>
                <a:gd name="connsiteY14" fmla="*/ 89799 h 247299"/>
                <a:gd name="connsiteX15" fmla="*/ 135011 w 135011"/>
                <a:gd name="connsiteY15" fmla="*/ 78566 h 247299"/>
                <a:gd name="connsiteX16" fmla="*/ 132396 w 135011"/>
                <a:gd name="connsiteY16" fmla="*/ 71338 h 247299"/>
                <a:gd name="connsiteX17" fmla="*/ 76146 w 135011"/>
                <a:gd name="connsiteY17" fmla="*/ 3838 h 247299"/>
                <a:gd name="connsiteX18" fmla="*/ 59700 w 135011"/>
                <a:gd name="connsiteY18" fmla="*/ 3004 h 247299"/>
                <a:gd name="connsiteX19" fmla="*/ 58866 w 135011"/>
                <a:gd name="connsiteY19" fmla="*/ 3838 h 247299"/>
                <a:gd name="connsiteX20" fmla="*/ 2616 w 135011"/>
                <a:gd name="connsiteY20" fmla="*/ 71338 h 247299"/>
                <a:gd name="connsiteX21" fmla="*/ 4039 w 135011"/>
                <a:gd name="connsiteY21" fmla="*/ 87184 h 247299"/>
                <a:gd name="connsiteX22" fmla="*/ 11244 w 135011"/>
                <a:gd name="connsiteY22" fmla="*/ 89799 h 2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1" h="247299">
                  <a:moveTo>
                    <a:pt x="11244" y="89799"/>
                  </a:moveTo>
                  <a:lnTo>
                    <a:pt x="33744" y="89799"/>
                  </a:lnTo>
                  <a:lnTo>
                    <a:pt x="33744" y="247299"/>
                  </a:lnTo>
                  <a:lnTo>
                    <a:pt x="56244" y="247299"/>
                  </a:lnTo>
                  <a:lnTo>
                    <a:pt x="56244" y="78549"/>
                  </a:lnTo>
                  <a:cubicBezTo>
                    <a:pt x="56244" y="72336"/>
                    <a:pt x="51208" y="67299"/>
                    <a:pt x="44994" y="67299"/>
                  </a:cubicBezTo>
                  <a:lnTo>
                    <a:pt x="35263" y="67299"/>
                  </a:lnTo>
                  <a:lnTo>
                    <a:pt x="67494" y="28622"/>
                  </a:lnTo>
                  <a:lnTo>
                    <a:pt x="99726" y="67299"/>
                  </a:lnTo>
                  <a:lnTo>
                    <a:pt x="89994" y="67299"/>
                  </a:lnTo>
                  <a:cubicBezTo>
                    <a:pt x="83781" y="67299"/>
                    <a:pt x="78744" y="72336"/>
                    <a:pt x="78744" y="78549"/>
                  </a:cubicBezTo>
                  <a:lnTo>
                    <a:pt x="78744" y="247299"/>
                  </a:lnTo>
                  <a:lnTo>
                    <a:pt x="101244" y="247299"/>
                  </a:lnTo>
                  <a:lnTo>
                    <a:pt x="101244" y="89799"/>
                  </a:lnTo>
                  <a:lnTo>
                    <a:pt x="123744" y="89799"/>
                  </a:lnTo>
                  <a:cubicBezTo>
                    <a:pt x="129958" y="89808"/>
                    <a:pt x="135002" y="84779"/>
                    <a:pt x="135011" y="78566"/>
                  </a:cubicBezTo>
                  <a:cubicBezTo>
                    <a:pt x="135015" y="75924"/>
                    <a:pt x="134089" y="73366"/>
                    <a:pt x="132396" y="71338"/>
                  </a:cubicBezTo>
                  <a:lnTo>
                    <a:pt x="76146" y="3838"/>
                  </a:lnTo>
                  <a:cubicBezTo>
                    <a:pt x="71835" y="-933"/>
                    <a:pt x="64471" y="-1307"/>
                    <a:pt x="59700" y="3004"/>
                  </a:cubicBezTo>
                  <a:cubicBezTo>
                    <a:pt x="59408" y="3268"/>
                    <a:pt x="59130" y="3546"/>
                    <a:pt x="58866" y="3838"/>
                  </a:cubicBezTo>
                  <a:lnTo>
                    <a:pt x="2616" y="71338"/>
                  </a:lnTo>
                  <a:cubicBezTo>
                    <a:pt x="-1367" y="76107"/>
                    <a:pt x="-730" y="83202"/>
                    <a:pt x="4039" y="87184"/>
                  </a:cubicBezTo>
                  <a:cubicBezTo>
                    <a:pt x="6060" y="88873"/>
                    <a:pt x="8611" y="89798"/>
                    <a:pt x="11244" y="8979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 name="图形 31">
            <a:extLst>
              <a:ext uri="{FF2B5EF4-FFF2-40B4-BE49-F238E27FC236}">
                <a16:creationId xmlns:a16="http://schemas.microsoft.com/office/drawing/2014/main" id="{DEEA0717-6666-452A-A698-3B4A72076166}"/>
              </a:ext>
            </a:extLst>
          </p:cNvPr>
          <p:cNvGrpSpPr/>
          <p:nvPr/>
        </p:nvGrpSpPr>
        <p:grpSpPr>
          <a:xfrm>
            <a:off x="4633508" y="4596728"/>
            <a:ext cx="675000" cy="674829"/>
            <a:chOff x="898500" y="4171670"/>
            <a:chExt cx="675000" cy="674829"/>
          </a:xfrm>
          <a:gradFill flip="none" rotWithShape="1">
            <a:gsLst>
              <a:gs pos="0">
                <a:schemeClr val="accent1"/>
              </a:gs>
              <a:gs pos="100000">
                <a:schemeClr val="accent2"/>
              </a:gs>
            </a:gsLst>
            <a:lin ang="2700000" scaled="1"/>
            <a:tileRect/>
          </a:gradFill>
        </p:grpSpPr>
        <p:sp>
          <p:nvSpPr>
            <p:cNvPr id="46" name="任意多边形: 形状 45">
              <a:extLst>
                <a:ext uri="{FF2B5EF4-FFF2-40B4-BE49-F238E27FC236}">
                  <a16:creationId xmlns:a16="http://schemas.microsoft.com/office/drawing/2014/main" id="{1A4D5B7C-FE9A-4C6C-8377-E9E6BC6C6A4E}"/>
                </a:ext>
              </a:extLst>
            </p:cNvPr>
            <p:cNvSpPr/>
            <p:nvPr/>
          </p:nvSpPr>
          <p:spPr>
            <a:xfrm>
              <a:off x="1067250" y="4464000"/>
              <a:ext cx="337500" cy="337500"/>
            </a:xfrm>
            <a:custGeom>
              <a:avLst/>
              <a:gdLst>
                <a:gd name="connsiteX0" fmla="*/ 168750 w 337500"/>
                <a:gd name="connsiteY0" fmla="*/ 337500 h 337500"/>
                <a:gd name="connsiteX1" fmla="*/ 337500 w 337500"/>
                <a:gd name="connsiteY1" fmla="*/ 168750 h 337500"/>
                <a:gd name="connsiteX2" fmla="*/ 168750 w 337500"/>
                <a:gd name="connsiteY2" fmla="*/ 0 h 337500"/>
                <a:gd name="connsiteX3" fmla="*/ 0 w 337500"/>
                <a:gd name="connsiteY3" fmla="*/ 168750 h 337500"/>
                <a:gd name="connsiteX4" fmla="*/ 168750 w 337500"/>
                <a:gd name="connsiteY4" fmla="*/ 337500 h 337500"/>
                <a:gd name="connsiteX5" fmla="*/ 168750 w 337500"/>
                <a:gd name="connsiteY5" fmla="*/ 22500 h 337500"/>
                <a:gd name="connsiteX6" fmla="*/ 315000 w 337500"/>
                <a:gd name="connsiteY6" fmla="*/ 168750 h 337500"/>
                <a:gd name="connsiteX7" fmla="*/ 168750 w 337500"/>
                <a:gd name="connsiteY7" fmla="*/ 315000 h 337500"/>
                <a:gd name="connsiteX8" fmla="*/ 22500 w 337500"/>
                <a:gd name="connsiteY8" fmla="*/ 168750 h 337500"/>
                <a:gd name="connsiteX9" fmla="*/ 168750 w 337500"/>
                <a:gd name="connsiteY9" fmla="*/ 22500 h 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500" h="337500">
                  <a:moveTo>
                    <a:pt x="168750" y="337500"/>
                  </a:moveTo>
                  <a:cubicBezTo>
                    <a:pt x="261948" y="337500"/>
                    <a:pt x="337500" y="261948"/>
                    <a:pt x="337500" y="168750"/>
                  </a:cubicBezTo>
                  <a:cubicBezTo>
                    <a:pt x="337500" y="75552"/>
                    <a:pt x="261948" y="0"/>
                    <a:pt x="168750" y="0"/>
                  </a:cubicBezTo>
                  <a:cubicBezTo>
                    <a:pt x="75552" y="0"/>
                    <a:pt x="0" y="75552"/>
                    <a:pt x="0" y="168750"/>
                  </a:cubicBezTo>
                  <a:cubicBezTo>
                    <a:pt x="106" y="261905"/>
                    <a:pt x="75596" y="337394"/>
                    <a:pt x="168750" y="337500"/>
                  </a:cubicBezTo>
                  <a:close/>
                  <a:moveTo>
                    <a:pt x="168750" y="22500"/>
                  </a:moveTo>
                  <a:cubicBezTo>
                    <a:pt x="249522" y="22500"/>
                    <a:pt x="315000" y="87978"/>
                    <a:pt x="315000" y="168750"/>
                  </a:cubicBezTo>
                  <a:cubicBezTo>
                    <a:pt x="315000" y="249522"/>
                    <a:pt x="249522" y="315000"/>
                    <a:pt x="168750" y="315000"/>
                  </a:cubicBezTo>
                  <a:cubicBezTo>
                    <a:pt x="87978" y="315000"/>
                    <a:pt x="22500" y="249522"/>
                    <a:pt x="22500" y="168750"/>
                  </a:cubicBezTo>
                  <a:cubicBezTo>
                    <a:pt x="22593" y="88017"/>
                    <a:pt x="88017" y="22593"/>
                    <a:pt x="1687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任意多边形: 形状 46">
              <a:extLst>
                <a:ext uri="{FF2B5EF4-FFF2-40B4-BE49-F238E27FC236}">
                  <a16:creationId xmlns:a16="http://schemas.microsoft.com/office/drawing/2014/main" id="{31BB9271-318D-47C6-8105-814A518C227E}"/>
                </a:ext>
              </a:extLst>
            </p:cNvPr>
            <p:cNvSpPr/>
            <p:nvPr/>
          </p:nvSpPr>
          <p:spPr>
            <a:xfrm>
              <a:off x="1179750" y="4554000"/>
              <a:ext cx="112500" cy="157500"/>
            </a:xfrm>
            <a:custGeom>
              <a:avLst/>
              <a:gdLst>
                <a:gd name="connsiteX0" fmla="*/ 78750 w 112500"/>
                <a:gd name="connsiteY0" fmla="*/ 112500 h 157500"/>
                <a:gd name="connsiteX1" fmla="*/ 33750 w 112500"/>
                <a:gd name="connsiteY1" fmla="*/ 112500 h 157500"/>
                <a:gd name="connsiteX2" fmla="*/ 22500 w 112500"/>
                <a:gd name="connsiteY2" fmla="*/ 101250 h 157500"/>
                <a:gd name="connsiteX3" fmla="*/ 0 w 112500"/>
                <a:gd name="connsiteY3" fmla="*/ 101250 h 157500"/>
                <a:gd name="connsiteX4" fmla="*/ 33750 w 112500"/>
                <a:gd name="connsiteY4" fmla="*/ 135000 h 157500"/>
                <a:gd name="connsiteX5" fmla="*/ 45000 w 112500"/>
                <a:gd name="connsiteY5" fmla="*/ 135000 h 157500"/>
                <a:gd name="connsiteX6" fmla="*/ 45000 w 112500"/>
                <a:gd name="connsiteY6" fmla="*/ 157500 h 157500"/>
                <a:gd name="connsiteX7" fmla="*/ 67500 w 112500"/>
                <a:gd name="connsiteY7" fmla="*/ 157500 h 157500"/>
                <a:gd name="connsiteX8" fmla="*/ 67500 w 112500"/>
                <a:gd name="connsiteY8" fmla="*/ 135000 h 157500"/>
                <a:gd name="connsiteX9" fmla="*/ 78750 w 112500"/>
                <a:gd name="connsiteY9" fmla="*/ 135000 h 157500"/>
                <a:gd name="connsiteX10" fmla="*/ 112500 w 112500"/>
                <a:gd name="connsiteY10" fmla="*/ 101250 h 157500"/>
                <a:gd name="connsiteX11" fmla="*/ 78750 w 112500"/>
                <a:gd name="connsiteY11" fmla="*/ 67500 h 157500"/>
                <a:gd name="connsiteX12" fmla="*/ 33750 w 112500"/>
                <a:gd name="connsiteY12" fmla="*/ 67500 h 157500"/>
                <a:gd name="connsiteX13" fmla="*/ 22500 w 112500"/>
                <a:gd name="connsiteY13" fmla="*/ 56250 h 157500"/>
                <a:gd name="connsiteX14" fmla="*/ 33750 w 112500"/>
                <a:gd name="connsiteY14" fmla="*/ 45000 h 157500"/>
                <a:gd name="connsiteX15" fmla="*/ 78750 w 112500"/>
                <a:gd name="connsiteY15" fmla="*/ 45000 h 157500"/>
                <a:gd name="connsiteX16" fmla="*/ 90000 w 112500"/>
                <a:gd name="connsiteY16" fmla="*/ 56250 h 157500"/>
                <a:gd name="connsiteX17" fmla="*/ 112500 w 112500"/>
                <a:gd name="connsiteY17" fmla="*/ 56250 h 157500"/>
                <a:gd name="connsiteX18" fmla="*/ 78750 w 112500"/>
                <a:gd name="connsiteY18" fmla="*/ 22500 h 157500"/>
                <a:gd name="connsiteX19" fmla="*/ 67500 w 112500"/>
                <a:gd name="connsiteY19" fmla="*/ 22500 h 157500"/>
                <a:gd name="connsiteX20" fmla="*/ 67500 w 112500"/>
                <a:gd name="connsiteY20" fmla="*/ 0 h 157500"/>
                <a:gd name="connsiteX21" fmla="*/ 45000 w 112500"/>
                <a:gd name="connsiteY21" fmla="*/ 0 h 157500"/>
                <a:gd name="connsiteX22" fmla="*/ 45000 w 112500"/>
                <a:gd name="connsiteY22" fmla="*/ 22500 h 157500"/>
                <a:gd name="connsiteX23" fmla="*/ 33750 w 112500"/>
                <a:gd name="connsiteY23" fmla="*/ 22500 h 157500"/>
                <a:gd name="connsiteX24" fmla="*/ 0 w 112500"/>
                <a:gd name="connsiteY24" fmla="*/ 56250 h 157500"/>
                <a:gd name="connsiteX25" fmla="*/ 33750 w 112500"/>
                <a:gd name="connsiteY25" fmla="*/ 90000 h 157500"/>
                <a:gd name="connsiteX26" fmla="*/ 78750 w 112500"/>
                <a:gd name="connsiteY26" fmla="*/ 90000 h 157500"/>
                <a:gd name="connsiteX27" fmla="*/ 90000 w 112500"/>
                <a:gd name="connsiteY27" fmla="*/ 101250 h 157500"/>
                <a:gd name="connsiteX28" fmla="*/ 78750 w 112500"/>
                <a:gd name="connsiteY28" fmla="*/ 1125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78750" y="112500"/>
                  </a:move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任意多边形: 形状 47">
              <a:extLst>
                <a:ext uri="{FF2B5EF4-FFF2-40B4-BE49-F238E27FC236}">
                  <a16:creationId xmlns:a16="http://schemas.microsoft.com/office/drawing/2014/main" id="{FC5A22E4-A6E1-4E3F-8A3B-5CD69E465B43}"/>
                </a:ext>
              </a:extLst>
            </p:cNvPr>
            <p:cNvSpPr/>
            <p:nvPr/>
          </p:nvSpPr>
          <p:spPr>
            <a:xfrm>
              <a:off x="1314750" y="462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任意多边形: 形状 48">
              <a:extLst>
                <a:ext uri="{FF2B5EF4-FFF2-40B4-BE49-F238E27FC236}">
                  <a16:creationId xmlns:a16="http://schemas.microsoft.com/office/drawing/2014/main" id="{2221F1AD-2962-4A98-BBE4-6CA0CDF084BD}"/>
                </a:ext>
              </a:extLst>
            </p:cNvPr>
            <p:cNvSpPr/>
            <p:nvPr/>
          </p:nvSpPr>
          <p:spPr>
            <a:xfrm>
              <a:off x="1134750" y="462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任意多边形: 形状 49">
              <a:extLst>
                <a:ext uri="{FF2B5EF4-FFF2-40B4-BE49-F238E27FC236}">
                  <a16:creationId xmlns:a16="http://schemas.microsoft.com/office/drawing/2014/main" id="{AE21C3CA-7470-4B0D-8FEF-8CB263DE9FF0}"/>
                </a:ext>
              </a:extLst>
            </p:cNvPr>
            <p:cNvSpPr/>
            <p:nvPr/>
          </p:nvSpPr>
          <p:spPr>
            <a:xfrm>
              <a:off x="898500" y="4171670"/>
              <a:ext cx="675000" cy="674829"/>
            </a:xfrm>
            <a:custGeom>
              <a:avLst/>
              <a:gdLst>
                <a:gd name="connsiteX0" fmla="*/ 641250 w 675000"/>
                <a:gd name="connsiteY0" fmla="*/ 652330 h 674829"/>
                <a:gd name="connsiteX1" fmla="*/ 641250 w 675000"/>
                <a:gd name="connsiteY1" fmla="*/ 247330 h 674829"/>
                <a:gd name="connsiteX2" fmla="*/ 663750 w 675000"/>
                <a:gd name="connsiteY2" fmla="*/ 247330 h 674829"/>
                <a:gd name="connsiteX3" fmla="*/ 673875 w 675000"/>
                <a:gd name="connsiteY3" fmla="*/ 240917 h 674829"/>
                <a:gd name="connsiteX4" fmla="*/ 672525 w 675000"/>
                <a:gd name="connsiteY4" fmla="*/ 229105 h 674829"/>
                <a:gd name="connsiteX5" fmla="*/ 582525 w 675000"/>
                <a:gd name="connsiteY5" fmla="*/ 116605 h 674829"/>
                <a:gd name="connsiteX6" fmla="*/ 566269 w 675000"/>
                <a:gd name="connsiteY6" fmla="*/ 115311 h 674829"/>
                <a:gd name="connsiteX7" fmla="*/ 564975 w 675000"/>
                <a:gd name="connsiteY7" fmla="*/ 116605 h 674829"/>
                <a:gd name="connsiteX8" fmla="*/ 474975 w 675000"/>
                <a:gd name="connsiteY8" fmla="*/ 229105 h 674829"/>
                <a:gd name="connsiteX9" fmla="*/ 473625 w 675000"/>
                <a:gd name="connsiteY9" fmla="*/ 240917 h 674829"/>
                <a:gd name="connsiteX10" fmla="*/ 483750 w 675000"/>
                <a:gd name="connsiteY10" fmla="*/ 247330 h 674829"/>
                <a:gd name="connsiteX11" fmla="*/ 506250 w 675000"/>
                <a:gd name="connsiteY11" fmla="*/ 247330 h 674829"/>
                <a:gd name="connsiteX12" fmla="*/ 506250 w 675000"/>
                <a:gd name="connsiteY12" fmla="*/ 330355 h 674829"/>
                <a:gd name="connsiteX13" fmla="*/ 416250 w 675000"/>
                <a:gd name="connsiteY13" fmla="*/ 262517 h 674829"/>
                <a:gd name="connsiteX14" fmla="*/ 416250 w 675000"/>
                <a:gd name="connsiteY14" fmla="*/ 134830 h 674829"/>
                <a:gd name="connsiteX15" fmla="*/ 438750 w 675000"/>
                <a:gd name="connsiteY15" fmla="*/ 134830 h 674829"/>
                <a:gd name="connsiteX16" fmla="*/ 449973 w 675000"/>
                <a:gd name="connsiteY16" fmla="*/ 123553 h 674829"/>
                <a:gd name="connsiteX17" fmla="*/ 447075 w 675000"/>
                <a:gd name="connsiteY17" fmla="*/ 116042 h 674829"/>
                <a:gd name="connsiteX18" fmla="*/ 345825 w 675000"/>
                <a:gd name="connsiteY18" fmla="*/ 3542 h 674829"/>
                <a:gd name="connsiteX19" fmla="*/ 329489 w 675000"/>
                <a:gd name="connsiteY19" fmla="*/ 3229 h 674829"/>
                <a:gd name="connsiteX20" fmla="*/ 329175 w 675000"/>
                <a:gd name="connsiteY20" fmla="*/ 3542 h 674829"/>
                <a:gd name="connsiteX21" fmla="*/ 227925 w 675000"/>
                <a:gd name="connsiteY21" fmla="*/ 116042 h 674829"/>
                <a:gd name="connsiteX22" fmla="*/ 228740 w 675000"/>
                <a:gd name="connsiteY22" fmla="*/ 131932 h 674829"/>
                <a:gd name="connsiteX23" fmla="*/ 236250 w 675000"/>
                <a:gd name="connsiteY23" fmla="*/ 134830 h 674829"/>
                <a:gd name="connsiteX24" fmla="*/ 258750 w 675000"/>
                <a:gd name="connsiteY24" fmla="*/ 134830 h 674829"/>
                <a:gd name="connsiteX25" fmla="*/ 258750 w 675000"/>
                <a:gd name="connsiteY25" fmla="*/ 262517 h 674829"/>
                <a:gd name="connsiteX26" fmla="*/ 168750 w 675000"/>
                <a:gd name="connsiteY26" fmla="*/ 330355 h 674829"/>
                <a:gd name="connsiteX27" fmla="*/ 168750 w 675000"/>
                <a:gd name="connsiteY27" fmla="*/ 247330 h 674829"/>
                <a:gd name="connsiteX28" fmla="*/ 191250 w 675000"/>
                <a:gd name="connsiteY28" fmla="*/ 247330 h 674829"/>
                <a:gd name="connsiteX29" fmla="*/ 201375 w 675000"/>
                <a:gd name="connsiteY29" fmla="*/ 240917 h 674829"/>
                <a:gd name="connsiteX30" fmla="*/ 200025 w 675000"/>
                <a:gd name="connsiteY30" fmla="*/ 229105 h 674829"/>
                <a:gd name="connsiteX31" fmla="*/ 110025 w 675000"/>
                <a:gd name="connsiteY31" fmla="*/ 116605 h 674829"/>
                <a:gd name="connsiteX32" fmla="*/ 93769 w 675000"/>
                <a:gd name="connsiteY32" fmla="*/ 115311 h 674829"/>
                <a:gd name="connsiteX33" fmla="*/ 92475 w 675000"/>
                <a:gd name="connsiteY33" fmla="*/ 116605 h 674829"/>
                <a:gd name="connsiteX34" fmla="*/ 2475 w 675000"/>
                <a:gd name="connsiteY34" fmla="*/ 229105 h 674829"/>
                <a:gd name="connsiteX35" fmla="*/ 1125 w 675000"/>
                <a:gd name="connsiteY35" fmla="*/ 240917 h 674829"/>
                <a:gd name="connsiteX36" fmla="*/ 11250 w 675000"/>
                <a:gd name="connsiteY36" fmla="*/ 247330 h 674829"/>
                <a:gd name="connsiteX37" fmla="*/ 33750 w 675000"/>
                <a:gd name="connsiteY37" fmla="*/ 247330 h 674829"/>
                <a:gd name="connsiteX38" fmla="*/ 33750 w 675000"/>
                <a:gd name="connsiteY38" fmla="*/ 652330 h 674829"/>
                <a:gd name="connsiteX39" fmla="*/ 0 w 675000"/>
                <a:gd name="connsiteY39" fmla="*/ 652330 h 674829"/>
                <a:gd name="connsiteX40" fmla="*/ 0 w 675000"/>
                <a:gd name="connsiteY40" fmla="*/ 674830 h 674829"/>
                <a:gd name="connsiteX41" fmla="*/ 675000 w 675000"/>
                <a:gd name="connsiteY41" fmla="*/ 674830 h 674829"/>
                <a:gd name="connsiteX42" fmla="*/ 675000 w 675000"/>
                <a:gd name="connsiteY42" fmla="*/ 652330 h 674829"/>
                <a:gd name="connsiteX43" fmla="*/ 337500 w 675000"/>
                <a:gd name="connsiteY43" fmla="*/ 27955 h 674829"/>
                <a:gd name="connsiteX44" fmla="*/ 413438 w 675000"/>
                <a:gd name="connsiteY44" fmla="*/ 112330 h 674829"/>
                <a:gd name="connsiteX45" fmla="*/ 405000 w 675000"/>
                <a:gd name="connsiteY45" fmla="*/ 112330 h 674829"/>
                <a:gd name="connsiteX46" fmla="*/ 393750 w 675000"/>
                <a:gd name="connsiteY46" fmla="*/ 123580 h 674829"/>
                <a:gd name="connsiteX47" fmla="*/ 393750 w 675000"/>
                <a:gd name="connsiteY47" fmla="*/ 255092 h 674829"/>
                <a:gd name="connsiteX48" fmla="*/ 281250 w 675000"/>
                <a:gd name="connsiteY48" fmla="*/ 255092 h 674829"/>
                <a:gd name="connsiteX49" fmla="*/ 281250 w 675000"/>
                <a:gd name="connsiteY49" fmla="*/ 123580 h 674829"/>
                <a:gd name="connsiteX50" fmla="*/ 270000 w 675000"/>
                <a:gd name="connsiteY50" fmla="*/ 112330 h 674829"/>
                <a:gd name="connsiteX51" fmla="*/ 261563 w 675000"/>
                <a:gd name="connsiteY51" fmla="*/ 112330 h 674829"/>
                <a:gd name="connsiteX52" fmla="*/ 146250 w 675000"/>
                <a:gd name="connsiteY52" fmla="*/ 652330 h 674829"/>
                <a:gd name="connsiteX53" fmla="*/ 56250 w 675000"/>
                <a:gd name="connsiteY53" fmla="*/ 652330 h 674829"/>
                <a:gd name="connsiteX54" fmla="*/ 56250 w 675000"/>
                <a:gd name="connsiteY54" fmla="*/ 236080 h 674829"/>
                <a:gd name="connsiteX55" fmla="*/ 45000 w 675000"/>
                <a:gd name="connsiteY55" fmla="*/ 224830 h 674829"/>
                <a:gd name="connsiteX56" fmla="*/ 34650 w 675000"/>
                <a:gd name="connsiteY56" fmla="*/ 224830 h 674829"/>
                <a:gd name="connsiteX57" fmla="*/ 101250 w 675000"/>
                <a:gd name="connsiteY57" fmla="*/ 141580 h 674829"/>
                <a:gd name="connsiteX58" fmla="*/ 167850 w 675000"/>
                <a:gd name="connsiteY58" fmla="*/ 224830 h 674829"/>
                <a:gd name="connsiteX59" fmla="*/ 157500 w 675000"/>
                <a:gd name="connsiteY59" fmla="*/ 224830 h 674829"/>
                <a:gd name="connsiteX60" fmla="*/ 146250 w 675000"/>
                <a:gd name="connsiteY60" fmla="*/ 236080 h 674829"/>
                <a:gd name="connsiteX61" fmla="*/ 146250 w 675000"/>
                <a:gd name="connsiteY61" fmla="*/ 366242 h 674829"/>
                <a:gd name="connsiteX62" fmla="*/ 146250 w 675000"/>
                <a:gd name="connsiteY62" fmla="*/ 555917 h 674829"/>
                <a:gd name="connsiteX63" fmla="*/ 168750 w 675000"/>
                <a:gd name="connsiteY63" fmla="*/ 652330 h 674829"/>
                <a:gd name="connsiteX64" fmla="*/ 168750 w 675000"/>
                <a:gd name="connsiteY64" fmla="*/ 591805 h 674829"/>
                <a:gd name="connsiteX65" fmla="*/ 242663 w 675000"/>
                <a:gd name="connsiteY65" fmla="*/ 652330 h 674829"/>
                <a:gd name="connsiteX66" fmla="*/ 506250 w 675000"/>
                <a:gd name="connsiteY66" fmla="*/ 652330 h 674829"/>
                <a:gd name="connsiteX67" fmla="*/ 432338 w 675000"/>
                <a:gd name="connsiteY67" fmla="*/ 652330 h 674829"/>
                <a:gd name="connsiteX68" fmla="*/ 506250 w 675000"/>
                <a:gd name="connsiteY68" fmla="*/ 591805 h 674829"/>
                <a:gd name="connsiteX69" fmla="*/ 337500 w 675000"/>
                <a:gd name="connsiteY69" fmla="*/ 652330 h 674829"/>
                <a:gd name="connsiteX70" fmla="*/ 146250 w 675000"/>
                <a:gd name="connsiteY70" fmla="*/ 461080 h 674829"/>
                <a:gd name="connsiteX71" fmla="*/ 337500 w 675000"/>
                <a:gd name="connsiteY71" fmla="*/ 269830 h 674829"/>
                <a:gd name="connsiteX72" fmla="*/ 528750 w 675000"/>
                <a:gd name="connsiteY72" fmla="*/ 461080 h 674829"/>
                <a:gd name="connsiteX73" fmla="*/ 337500 w 675000"/>
                <a:gd name="connsiteY73" fmla="*/ 652330 h 674829"/>
                <a:gd name="connsiteX74" fmla="*/ 630000 w 675000"/>
                <a:gd name="connsiteY74" fmla="*/ 224830 h 674829"/>
                <a:gd name="connsiteX75" fmla="*/ 618750 w 675000"/>
                <a:gd name="connsiteY75" fmla="*/ 236080 h 674829"/>
                <a:gd name="connsiteX76" fmla="*/ 618750 w 675000"/>
                <a:gd name="connsiteY76" fmla="*/ 652330 h 674829"/>
                <a:gd name="connsiteX77" fmla="*/ 528750 w 675000"/>
                <a:gd name="connsiteY77" fmla="*/ 652330 h 674829"/>
                <a:gd name="connsiteX78" fmla="*/ 528750 w 675000"/>
                <a:gd name="connsiteY78" fmla="*/ 555917 h 674829"/>
                <a:gd name="connsiteX79" fmla="*/ 528750 w 675000"/>
                <a:gd name="connsiteY79" fmla="*/ 366242 h 674829"/>
                <a:gd name="connsiteX80" fmla="*/ 528750 w 675000"/>
                <a:gd name="connsiteY80" fmla="*/ 236080 h 674829"/>
                <a:gd name="connsiteX81" fmla="*/ 517500 w 675000"/>
                <a:gd name="connsiteY81" fmla="*/ 224830 h 674829"/>
                <a:gd name="connsiteX82" fmla="*/ 507150 w 675000"/>
                <a:gd name="connsiteY82" fmla="*/ 224830 h 674829"/>
                <a:gd name="connsiteX83" fmla="*/ 573750 w 675000"/>
                <a:gd name="connsiteY83" fmla="*/ 141580 h 674829"/>
                <a:gd name="connsiteX84" fmla="*/ 640350 w 675000"/>
                <a:gd name="connsiteY84" fmla="*/ 224830 h 67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75000" h="674829">
                  <a:moveTo>
                    <a:pt x="641250" y="652330"/>
                  </a:moveTo>
                  <a:lnTo>
                    <a:pt x="641250" y="247330"/>
                  </a:lnTo>
                  <a:lnTo>
                    <a:pt x="663750" y="247330"/>
                  </a:lnTo>
                  <a:cubicBezTo>
                    <a:pt x="668078" y="247317"/>
                    <a:pt x="672014" y="244824"/>
                    <a:pt x="673875" y="240917"/>
                  </a:cubicBezTo>
                  <a:cubicBezTo>
                    <a:pt x="675766" y="237053"/>
                    <a:pt x="675239" y="232443"/>
                    <a:pt x="672525" y="229105"/>
                  </a:cubicBezTo>
                  <a:lnTo>
                    <a:pt x="582525" y="116605"/>
                  </a:lnTo>
                  <a:cubicBezTo>
                    <a:pt x="578393" y="111758"/>
                    <a:pt x="571115" y="111179"/>
                    <a:pt x="566269" y="115311"/>
                  </a:cubicBezTo>
                  <a:cubicBezTo>
                    <a:pt x="565804" y="115707"/>
                    <a:pt x="565371" y="116140"/>
                    <a:pt x="564975" y="116605"/>
                  </a:cubicBezTo>
                  <a:lnTo>
                    <a:pt x="474975" y="229105"/>
                  </a:lnTo>
                  <a:cubicBezTo>
                    <a:pt x="472262" y="232443"/>
                    <a:pt x="471734" y="237053"/>
                    <a:pt x="473625" y="240917"/>
                  </a:cubicBezTo>
                  <a:cubicBezTo>
                    <a:pt x="475486" y="244824"/>
                    <a:pt x="479422" y="247317"/>
                    <a:pt x="483750" y="247330"/>
                  </a:cubicBezTo>
                  <a:lnTo>
                    <a:pt x="506250" y="247330"/>
                  </a:lnTo>
                  <a:lnTo>
                    <a:pt x="506250" y="330355"/>
                  </a:lnTo>
                  <a:cubicBezTo>
                    <a:pt x="482802" y="300155"/>
                    <a:pt x="451739" y="276742"/>
                    <a:pt x="416250" y="262517"/>
                  </a:cubicBezTo>
                  <a:lnTo>
                    <a:pt x="416250" y="134830"/>
                  </a:lnTo>
                  <a:lnTo>
                    <a:pt x="438750" y="134830"/>
                  </a:lnTo>
                  <a:cubicBezTo>
                    <a:pt x="444963" y="134815"/>
                    <a:pt x="449988" y="129766"/>
                    <a:pt x="449973" y="123553"/>
                  </a:cubicBezTo>
                  <a:cubicBezTo>
                    <a:pt x="449967" y="120777"/>
                    <a:pt x="448935" y="118102"/>
                    <a:pt x="447075" y="116042"/>
                  </a:cubicBezTo>
                  <a:lnTo>
                    <a:pt x="345825" y="3542"/>
                  </a:lnTo>
                  <a:cubicBezTo>
                    <a:pt x="341400" y="-1055"/>
                    <a:pt x="334087" y="-1196"/>
                    <a:pt x="329489" y="3229"/>
                  </a:cubicBezTo>
                  <a:cubicBezTo>
                    <a:pt x="329382" y="3331"/>
                    <a:pt x="329277" y="3436"/>
                    <a:pt x="329175" y="3542"/>
                  </a:cubicBezTo>
                  <a:lnTo>
                    <a:pt x="227925" y="116042"/>
                  </a:lnTo>
                  <a:cubicBezTo>
                    <a:pt x="223763" y="120655"/>
                    <a:pt x="224127" y="127768"/>
                    <a:pt x="228740" y="131932"/>
                  </a:cubicBezTo>
                  <a:cubicBezTo>
                    <a:pt x="230799" y="133791"/>
                    <a:pt x="233475" y="134823"/>
                    <a:pt x="236250" y="134830"/>
                  </a:cubicBezTo>
                  <a:lnTo>
                    <a:pt x="258750" y="134830"/>
                  </a:lnTo>
                  <a:lnTo>
                    <a:pt x="258750" y="262517"/>
                  </a:lnTo>
                  <a:cubicBezTo>
                    <a:pt x="223261" y="276742"/>
                    <a:pt x="192198" y="300155"/>
                    <a:pt x="168750" y="330355"/>
                  </a:cubicBezTo>
                  <a:lnTo>
                    <a:pt x="168750" y="247330"/>
                  </a:lnTo>
                  <a:lnTo>
                    <a:pt x="191250" y="247330"/>
                  </a:lnTo>
                  <a:cubicBezTo>
                    <a:pt x="195578" y="247317"/>
                    <a:pt x="199514" y="244824"/>
                    <a:pt x="201375" y="240917"/>
                  </a:cubicBezTo>
                  <a:cubicBezTo>
                    <a:pt x="203266" y="237053"/>
                    <a:pt x="202739" y="232443"/>
                    <a:pt x="200025" y="229105"/>
                  </a:cubicBezTo>
                  <a:lnTo>
                    <a:pt x="110025" y="116605"/>
                  </a:lnTo>
                  <a:cubicBezTo>
                    <a:pt x="105893" y="111758"/>
                    <a:pt x="98615" y="111179"/>
                    <a:pt x="93769" y="115311"/>
                  </a:cubicBezTo>
                  <a:cubicBezTo>
                    <a:pt x="93304" y="115707"/>
                    <a:pt x="92871" y="116140"/>
                    <a:pt x="92475" y="116605"/>
                  </a:cubicBezTo>
                  <a:lnTo>
                    <a:pt x="2475" y="229105"/>
                  </a:lnTo>
                  <a:cubicBezTo>
                    <a:pt x="-239" y="232443"/>
                    <a:pt x="-766" y="237053"/>
                    <a:pt x="1125" y="240917"/>
                  </a:cubicBezTo>
                  <a:cubicBezTo>
                    <a:pt x="2986" y="244824"/>
                    <a:pt x="6923" y="247317"/>
                    <a:pt x="11250" y="247330"/>
                  </a:cubicBezTo>
                  <a:lnTo>
                    <a:pt x="33750" y="247330"/>
                  </a:lnTo>
                  <a:lnTo>
                    <a:pt x="33750" y="652330"/>
                  </a:lnTo>
                  <a:lnTo>
                    <a:pt x="0" y="652330"/>
                  </a:lnTo>
                  <a:lnTo>
                    <a:pt x="0" y="674830"/>
                  </a:lnTo>
                  <a:lnTo>
                    <a:pt x="675000" y="674830"/>
                  </a:lnTo>
                  <a:lnTo>
                    <a:pt x="675000" y="652330"/>
                  </a:lnTo>
                  <a:close/>
                  <a:moveTo>
                    <a:pt x="337500" y="27955"/>
                  </a:moveTo>
                  <a:lnTo>
                    <a:pt x="413438" y="112330"/>
                  </a:lnTo>
                  <a:lnTo>
                    <a:pt x="405000" y="112330"/>
                  </a:lnTo>
                  <a:cubicBezTo>
                    <a:pt x="398787" y="112330"/>
                    <a:pt x="393750" y="117366"/>
                    <a:pt x="393750" y="123580"/>
                  </a:cubicBezTo>
                  <a:lnTo>
                    <a:pt x="393750" y="255092"/>
                  </a:lnTo>
                  <a:cubicBezTo>
                    <a:pt x="356964" y="244742"/>
                    <a:pt x="318036" y="244742"/>
                    <a:pt x="281250" y="255092"/>
                  </a:cubicBezTo>
                  <a:lnTo>
                    <a:pt x="281250" y="123580"/>
                  </a:lnTo>
                  <a:cubicBezTo>
                    <a:pt x="281250" y="117366"/>
                    <a:pt x="276213" y="112330"/>
                    <a:pt x="270000" y="112330"/>
                  </a:cubicBezTo>
                  <a:lnTo>
                    <a:pt x="261563" y="112330"/>
                  </a:lnTo>
                  <a:close/>
                  <a:moveTo>
                    <a:pt x="146250" y="652330"/>
                  </a:moveTo>
                  <a:lnTo>
                    <a:pt x="56250" y="652330"/>
                  </a:lnTo>
                  <a:lnTo>
                    <a:pt x="56250" y="236080"/>
                  </a:lnTo>
                  <a:cubicBezTo>
                    <a:pt x="56250" y="229866"/>
                    <a:pt x="51213" y="224830"/>
                    <a:pt x="45000" y="224830"/>
                  </a:cubicBezTo>
                  <a:lnTo>
                    <a:pt x="34650" y="224830"/>
                  </a:lnTo>
                  <a:lnTo>
                    <a:pt x="101250" y="141580"/>
                  </a:lnTo>
                  <a:lnTo>
                    <a:pt x="167850" y="224830"/>
                  </a:lnTo>
                  <a:lnTo>
                    <a:pt x="157500" y="224830"/>
                  </a:lnTo>
                  <a:cubicBezTo>
                    <a:pt x="151287" y="224830"/>
                    <a:pt x="146250" y="229866"/>
                    <a:pt x="146250" y="236080"/>
                  </a:cubicBezTo>
                  <a:lnTo>
                    <a:pt x="146250" y="366242"/>
                  </a:lnTo>
                  <a:cubicBezTo>
                    <a:pt x="116250" y="425909"/>
                    <a:pt x="116250" y="496251"/>
                    <a:pt x="146250" y="555917"/>
                  </a:cubicBezTo>
                  <a:close/>
                  <a:moveTo>
                    <a:pt x="168750" y="652330"/>
                  </a:moveTo>
                  <a:lnTo>
                    <a:pt x="168750" y="591805"/>
                  </a:lnTo>
                  <a:cubicBezTo>
                    <a:pt x="188526" y="617278"/>
                    <a:pt x="213789" y="637966"/>
                    <a:pt x="242663" y="652330"/>
                  </a:cubicBezTo>
                  <a:close/>
                  <a:moveTo>
                    <a:pt x="506250" y="652330"/>
                  </a:moveTo>
                  <a:lnTo>
                    <a:pt x="432338" y="652330"/>
                  </a:lnTo>
                  <a:cubicBezTo>
                    <a:pt x="461211" y="637966"/>
                    <a:pt x="486474" y="617278"/>
                    <a:pt x="506250" y="591805"/>
                  </a:cubicBezTo>
                  <a:close/>
                  <a:moveTo>
                    <a:pt x="337500" y="652330"/>
                  </a:moveTo>
                  <a:cubicBezTo>
                    <a:pt x="231876" y="652330"/>
                    <a:pt x="146250" y="566704"/>
                    <a:pt x="146250" y="461080"/>
                  </a:cubicBezTo>
                  <a:cubicBezTo>
                    <a:pt x="146250" y="355456"/>
                    <a:pt x="231876" y="269830"/>
                    <a:pt x="337500" y="269830"/>
                  </a:cubicBezTo>
                  <a:cubicBezTo>
                    <a:pt x="443124" y="269830"/>
                    <a:pt x="528750" y="355456"/>
                    <a:pt x="528750" y="461080"/>
                  </a:cubicBezTo>
                  <a:cubicBezTo>
                    <a:pt x="528602" y="566643"/>
                    <a:pt x="443063" y="652181"/>
                    <a:pt x="337500" y="652330"/>
                  </a:cubicBezTo>
                  <a:close/>
                  <a:moveTo>
                    <a:pt x="630000" y="224830"/>
                  </a:moveTo>
                  <a:cubicBezTo>
                    <a:pt x="623787" y="224830"/>
                    <a:pt x="618750" y="229866"/>
                    <a:pt x="618750" y="236080"/>
                  </a:cubicBezTo>
                  <a:lnTo>
                    <a:pt x="618750" y="652330"/>
                  </a:lnTo>
                  <a:lnTo>
                    <a:pt x="528750" y="652330"/>
                  </a:lnTo>
                  <a:lnTo>
                    <a:pt x="528750" y="555917"/>
                  </a:lnTo>
                  <a:cubicBezTo>
                    <a:pt x="558750" y="496251"/>
                    <a:pt x="558750" y="425909"/>
                    <a:pt x="528750" y="366242"/>
                  </a:cubicBezTo>
                  <a:lnTo>
                    <a:pt x="528750" y="236080"/>
                  </a:lnTo>
                  <a:cubicBezTo>
                    <a:pt x="528750" y="229866"/>
                    <a:pt x="523713" y="224830"/>
                    <a:pt x="517500" y="224830"/>
                  </a:cubicBezTo>
                  <a:lnTo>
                    <a:pt x="507150" y="224830"/>
                  </a:lnTo>
                  <a:lnTo>
                    <a:pt x="573750" y="141580"/>
                  </a:lnTo>
                  <a:lnTo>
                    <a:pt x="640350" y="22483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 name="图形 41">
            <a:extLst>
              <a:ext uri="{FF2B5EF4-FFF2-40B4-BE49-F238E27FC236}">
                <a16:creationId xmlns:a16="http://schemas.microsoft.com/office/drawing/2014/main" id="{C45FA3AF-D0C4-4191-85C6-0258E426B7CA}"/>
              </a:ext>
            </a:extLst>
          </p:cNvPr>
          <p:cNvGrpSpPr/>
          <p:nvPr/>
        </p:nvGrpSpPr>
        <p:grpSpPr>
          <a:xfrm>
            <a:off x="4180587" y="2614905"/>
            <a:ext cx="675115" cy="675000"/>
            <a:chOff x="898440" y="5251500"/>
            <a:chExt cx="675115" cy="675000"/>
          </a:xfrm>
          <a:gradFill flip="none" rotWithShape="1">
            <a:gsLst>
              <a:gs pos="0">
                <a:schemeClr val="accent1"/>
              </a:gs>
              <a:gs pos="100000">
                <a:schemeClr val="accent2"/>
              </a:gs>
            </a:gsLst>
            <a:lin ang="2700000" scaled="1"/>
            <a:tileRect/>
          </a:gradFill>
        </p:grpSpPr>
        <p:sp>
          <p:nvSpPr>
            <p:cNvPr id="52" name="任意多边形: 形状 51">
              <a:extLst>
                <a:ext uri="{FF2B5EF4-FFF2-40B4-BE49-F238E27FC236}">
                  <a16:creationId xmlns:a16="http://schemas.microsoft.com/office/drawing/2014/main" id="{62F1B2F7-9591-4E10-BCE3-4276D2587F74}"/>
                </a:ext>
              </a:extLst>
            </p:cNvPr>
            <p:cNvSpPr/>
            <p:nvPr/>
          </p:nvSpPr>
          <p:spPr>
            <a:xfrm>
              <a:off x="898440" y="5319000"/>
              <a:ext cx="675115" cy="607500"/>
            </a:xfrm>
            <a:custGeom>
              <a:avLst/>
              <a:gdLst>
                <a:gd name="connsiteX0" fmla="*/ 674272 w 675115"/>
                <a:gd name="connsiteY0" fmla="*/ 591975 h 607500"/>
                <a:gd name="connsiteX1" fmla="*/ 573022 w 675115"/>
                <a:gd name="connsiteY1" fmla="*/ 344475 h 607500"/>
                <a:gd name="connsiteX2" fmla="*/ 562784 w 675115"/>
                <a:gd name="connsiteY2" fmla="*/ 337500 h 607500"/>
                <a:gd name="connsiteX3" fmla="*/ 562559 w 675115"/>
                <a:gd name="connsiteY3" fmla="*/ 337500 h 607500"/>
                <a:gd name="connsiteX4" fmla="*/ 552322 w 675115"/>
                <a:gd name="connsiteY4" fmla="*/ 344138 h 607500"/>
                <a:gd name="connsiteX5" fmla="*/ 506422 w 675115"/>
                <a:gd name="connsiteY5" fmla="*/ 445050 h 607500"/>
                <a:gd name="connsiteX6" fmla="*/ 452422 w 675115"/>
                <a:gd name="connsiteY6" fmla="*/ 264938 h 607500"/>
                <a:gd name="connsiteX7" fmla="*/ 495059 w 675115"/>
                <a:gd name="connsiteY7" fmla="*/ 157500 h 607500"/>
                <a:gd name="connsiteX8" fmla="*/ 337559 w 675115"/>
                <a:gd name="connsiteY8" fmla="*/ 0 h 607500"/>
                <a:gd name="connsiteX9" fmla="*/ 180059 w 675115"/>
                <a:gd name="connsiteY9" fmla="*/ 157500 h 607500"/>
                <a:gd name="connsiteX10" fmla="*/ 222697 w 675115"/>
                <a:gd name="connsiteY10" fmla="*/ 264938 h 607500"/>
                <a:gd name="connsiteX11" fmla="*/ 168697 w 675115"/>
                <a:gd name="connsiteY11" fmla="*/ 445050 h 607500"/>
                <a:gd name="connsiteX12" fmla="*/ 122797 w 675115"/>
                <a:gd name="connsiteY12" fmla="*/ 344138 h 607500"/>
                <a:gd name="connsiteX13" fmla="*/ 112334 w 675115"/>
                <a:gd name="connsiteY13" fmla="*/ 337500 h 607500"/>
                <a:gd name="connsiteX14" fmla="*/ 102097 w 675115"/>
                <a:gd name="connsiteY14" fmla="*/ 344475 h 607500"/>
                <a:gd name="connsiteX15" fmla="*/ 847 w 675115"/>
                <a:gd name="connsiteY15" fmla="*/ 591975 h 607500"/>
                <a:gd name="connsiteX16" fmla="*/ 6978 w 675115"/>
                <a:gd name="connsiteY16" fmla="*/ 606656 h 607500"/>
                <a:gd name="connsiteX17" fmla="*/ 11309 w 675115"/>
                <a:gd name="connsiteY17" fmla="*/ 607500 h 607500"/>
                <a:gd name="connsiteX18" fmla="*/ 663809 w 675115"/>
                <a:gd name="connsiteY18" fmla="*/ 607500 h 607500"/>
                <a:gd name="connsiteX19" fmla="*/ 675116 w 675115"/>
                <a:gd name="connsiteY19" fmla="*/ 596306 h 607500"/>
                <a:gd name="connsiteX20" fmla="*/ 674272 w 675115"/>
                <a:gd name="connsiteY20" fmla="*/ 591975 h 607500"/>
                <a:gd name="connsiteX21" fmla="*/ 561997 w 675115"/>
                <a:gd name="connsiteY21" fmla="*/ 377100 h 607500"/>
                <a:gd name="connsiteX22" fmla="*/ 585284 w 675115"/>
                <a:gd name="connsiteY22" fmla="*/ 433913 h 607500"/>
                <a:gd name="connsiteX23" fmla="*/ 562559 w 675115"/>
                <a:gd name="connsiteY23" fmla="*/ 456638 h 607500"/>
                <a:gd name="connsiteX24" fmla="*/ 537359 w 675115"/>
                <a:gd name="connsiteY24" fmla="*/ 431437 h 607500"/>
                <a:gd name="connsiteX25" fmla="*/ 202559 w 675115"/>
                <a:gd name="connsiteY25" fmla="*/ 157500 h 607500"/>
                <a:gd name="connsiteX26" fmla="*/ 337559 w 675115"/>
                <a:gd name="connsiteY26" fmla="*/ 22500 h 607500"/>
                <a:gd name="connsiteX27" fmla="*/ 472559 w 675115"/>
                <a:gd name="connsiteY27" fmla="*/ 157500 h 607500"/>
                <a:gd name="connsiteX28" fmla="*/ 437909 w 675115"/>
                <a:gd name="connsiteY28" fmla="*/ 247500 h 607500"/>
                <a:gd name="connsiteX29" fmla="*/ 404722 w 675115"/>
                <a:gd name="connsiteY29" fmla="*/ 247500 h 607500"/>
                <a:gd name="connsiteX30" fmla="*/ 427811 w 675115"/>
                <a:gd name="connsiteY30" fmla="*/ 90086 h 607500"/>
                <a:gd name="connsiteX31" fmla="*/ 270397 w 675115"/>
                <a:gd name="connsiteY31" fmla="*/ 66996 h 607500"/>
                <a:gd name="connsiteX32" fmla="*/ 247307 w 675115"/>
                <a:gd name="connsiteY32" fmla="*/ 224411 h 607500"/>
                <a:gd name="connsiteX33" fmla="*/ 270397 w 675115"/>
                <a:gd name="connsiteY33" fmla="*/ 247500 h 607500"/>
                <a:gd name="connsiteX34" fmla="*/ 237209 w 675115"/>
                <a:gd name="connsiteY34" fmla="*/ 247500 h 607500"/>
                <a:gd name="connsiteX35" fmla="*/ 202559 w 675115"/>
                <a:gd name="connsiteY35" fmla="*/ 157500 h 607500"/>
                <a:gd name="connsiteX36" fmla="*/ 430484 w 675115"/>
                <a:gd name="connsiteY36" fmla="*/ 270000 h 607500"/>
                <a:gd name="connsiteX37" fmla="*/ 449272 w 675115"/>
                <a:gd name="connsiteY37" fmla="*/ 332775 h 607500"/>
                <a:gd name="connsiteX38" fmla="*/ 411584 w 675115"/>
                <a:gd name="connsiteY38" fmla="*/ 305888 h 607500"/>
                <a:gd name="connsiteX39" fmla="*/ 397859 w 675115"/>
                <a:gd name="connsiteY39" fmla="*/ 306338 h 607500"/>
                <a:gd name="connsiteX40" fmla="*/ 337559 w 675115"/>
                <a:gd name="connsiteY40" fmla="*/ 356625 h 607500"/>
                <a:gd name="connsiteX41" fmla="*/ 277259 w 675115"/>
                <a:gd name="connsiteY41" fmla="*/ 306338 h 607500"/>
                <a:gd name="connsiteX42" fmla="*/ 263534 w 675115"/>
                <a:gd name="connsiteY42" fmla="*/ 305888 h 607500"/>
                <a:gd name="connsiteX43" fmla="*/ 225847 w 675115"/>
                <a:gd name="connsiteY43" fmla="*/ 332775 h 607500"/>
                <a:gd name="connsiteX44" fmla="*/ 244634 w 675115"/>
                <a:gd name="connsiteY44" fmla="*/ 270000 h 607500"/>
                <a:gd name="connsiteX45" fmla="*/ 247559 w 675115"/>
                <a:gd name="connsiteY45" fmla="*/ 157500 h 607500"/>
                <a:gd name="connsiteX46" fmla="*/ 337559 w 675115"/>
                <a:gd name="connsiteY46" fmla="*/ 67500 h 607500"/>
                <a:gd name="connsiteX47" fmla="*/ 427559 w 675115"/>
                <a:gd name="connsiteY47" fmla="*/ 157500 h 607500"/>
                <a:gd name="connsiteX48" fmla="*/ 337559 w 675115"/>
                <a:gd name="connsiteY48" fmla="*/ 247500 h 607500"/>
                <a:gd name="connsiteX49" fmla="*/ 247559 w 675115"/>
                <a:gd name="connsiteY49" fmla="*/ 157500 h 607500"/>
                <a:gd name="connsiteX50" fmla="*/ 113122 w 675115"/>
                <a:gd name="connsiteY50" fmla="*/ 377100 h 607500"/>
                <a:gd name="connsiteX51" fmla="*/ 137759 w 675115"/>
                <a:gd name="connsiteY51" fmla="*/ 431437 h 607500"/>
                <a:gd name="connsiteX52" fmla="*/ 112559 w 675115"/>
                <a:gd name="connsiteY52" fmla="*/ 456638 h 607500"/>
                <a:gd name="connsiteX53" fmla="*/ 89834 w 675115"/>
                <a:gd name="connsiteY53" fmla="*/ 433913 h 607500"/>
                <a:gd name="connsiteX54" fmla="*/ 126734 w 675115"/>
                <a:gd name="connsiteY54" fmla="*/ 585000 h 607500"/>
                <a:gd name="connsiteX55" fmla="*/ 28072 w 675115"/>
                <a:gd name="connsiteY55" fmla="*/ 585000 h 607500"/>
                <a:gd name="connsiteX56" fmla="*/ 80609 w 675115"/>
                <a:gd name="connsiteY56" fmla="*/ 456525 h 607500"/>
                <a:gd name="connsiteX57" fmla="*/ 104572 w 675115"/>
                <a:gd name="connsiteY57" fmla="*/ 480488 h 607500"/>
                <a:gd name="connsiteX58" fmla="*/ 120547 w 675115"/>
                <a:gd name="connsiteY58" fmla="*/ 480488 h 607500"/>
                <a:gd name="connsiteX59" fmla="*/ 147659 w 675115"/>
                <a:gd name="connsiteY59" fmla="*/ 453263 h 607500"/>
                <a:gd name="connsiteX60" fmla="*/ 158797 w 675115"/>
                <a:gd name="connsiteY60" fmla="*/ 477788 h 607500"/>
                <a:gd name="connsiteX61" fmla="*/ 150134 w 675115"/>
                <a:gd name="connsiteY61" fmla="*/ 585000 h 607500"/>
                <a:gd name="connsiteX62" fmla="*/ 215272 w 675115"/>
                <a:gd name="connsiteY62" fmla="*/ 367875 h 607500"/>
                <a:gd name="connsiteX63" fmla="*/ 269497 w 675115"/>
                <a:gd name="connsiteY63" fmla="*/ 329175 h 607500"/>
                <a:gd name="connsiteX64" fmla="*/ 330359 w 675115"/>
                <a:gd name="connsiteY64" fmla="*/ 379913 h 607500"/>
                <a:gd name="connsiteX65" fmla="*/ 344759 w 675115"/>
                <a:gd name="connsiteY65" fmla="*/ 379913 h 607500"/>
                <a:gd name="connsiteX66" fmla="*/ 405622 w 675115"/>
                <a:gd name="connsiteY66" fmla="*/ 329175 h 607500"/>
                <a:gd name="connsiteX67" fmla="*/ 459847 w 675115"/>
                <a:gd name="connsiteY67" fmla="*/ 367875 h 607500"/>
                <a:gd name="connsiteX68" fmla="*/ 524984 w 675115"/>
                <a:gd name="connsiteY68" fmla="*/ 585000 h 607500"/>
                <a:gd name="connsiteX69" fmla="*/ 548384 w 675115"/>
                <a:gd name="connsiteY69" fmla="*/ 585000 h 607500"/>
                <a:gd name="connsiteX70" fmla="*/ 516322 w 675115"/>
                <a:gd name="connsiteY70" fmla="*/ 477788 h 607500"/>
                <a:gd name="connsiteX71" fmla="*/ 527459 w 675115"/>
                <a:gd name="connsiteY71" fmla="*/ 453263 h 607500"/>
                <a:gd name="connsiteX72" fmla="*/ 554572 w 675115"/>
                <a:gd name="connsiteY72" fmla="*/ 480488 h 607500"/>
                <a:gd name="connsiteX73" fmla="*/ 570547 w 675115"/>
                <a:gd name="connsiteY73" fmla="*/ 480488 h 607500"/>
                <a:gd name="connsiteX74" fmla="*/ 594509 w 675115"/>
                <a:gd name="connsiteY74" fmla="*/ 456525 h 607500"/>
                <a:gd name="connsiteX75" fmla="*/ 647047 w 675115"/>
                <a:gd name="connsiteY75" fmla="*/ 585000 h 6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75115" h="607500">
                  <a:moveTo>
                    <a:pt x="674272" y="591975"/>
                  </a:moveTo>
                  <a:lnTo>
                    <a:pt x="573022" y="344475"/>
                  </a:lnTo>
                  <a:cubicBezTo>
                    <a:pt x="571277" y="340341"/>
                    <a:pt x="567271" y="337611"/>
                    <a:pt x="562784" y="337500"/>
                  </a:cubicBezTo>
                  <a:lnTo>
                    <a:pt x="562559" y="337500"/>
                  </a:lnTo>
                  <a:cubicBezTo>
                    <a:pt x="558139" y="337509"/>
                    <a:pt x="554134" y="340106"/>
                    <a:pt x="552322" y="344138"/>
                  </a:cubicBezTo>
                  <a:lnTo>
                    <a:pt x="506422" y="445050"/>
                  </a:lnTo>
                  <a:lnTo>
                    <a:pt x="452422" y="264938"/>
                  </a:lnTo>
                  <a:cubicBezTo>
                    <a:pt x="479858" y="235900"/>
                    <a:pt x="495118" y="197449"/>
                    <a:pt x="495059" y="157500"/>
                  </a:cubicBezTo>
                  <a:cubicBezTo>
                    <a:pt x="495059" y="70515"/>
                    <a:pt x="424544" y="0"/>
                    <a:pt x="337559" y="0"/>
                  </a:cubicBezTo>
                  <a:cubicBezTo>
                    <a:pt x="250574" y="0"/>
                    <a:pt x="180059" y="70515"/>
                    <a:pt x="180059" y="157500"/>
                  </a:cubicBezTo>
                  <a:cubicBezTo>
                    <a:pt x="180001" y="197449"/>
                    <a:pt x="195260" y="235900"/>
                    <a:pt x="222697" y="264938"/>
                  </a:cubicBezTo>
                  <a:lnTo>
                    <a:pt x="168697" y="445050"/>
                  </a:lnTo>
                  <a:lnTo>
                    <a:pt x="122797" y="344138"/>
                  </a:lnTo>
                  <a:cubicBezTo>
                    <a:pt x="121005" y="339985"/>
                    <a:pt x="116855" y="337352"/>
                    <a:pt x="112334" y="337500"/>
                  </a:cubicBezTo>
                  <a:cubicBezTo>
                    <a:pt x="107848" y="337611"/>
                    <a:pt x="103842" y="340341"/>
                    <a:pt x="102097" y="344475"/>
                  </a:cubicBezTo>
                  <a:lnTo>
                    <a:pt x="847" y="591975"/>
                  </a:lnTo>
                  <a:cubicBezTo>
                    <a:pt x="-1514" y="597723"/>
                    <a:pt x="1231" y="604295"/>
                    <a:pt x="6978" y="606656"/>
                  </a:cubicBezTo>
                  <a:cubicBezTo>
                    <a:pt x="8352" y="607221"/>
                    <a:pt x="9824" y="607508"/>
                    <a:pt x="11309" y="607500"/>
                  </a:cubicBezTo>
                  <a:lnTo>
                    <a:pt x="663809" y="607500"/>
                  </a:lnTo>
                  <a:cubicBezTo>
                    <a:pt x="670023" y="607532"/>
                    <a:pt x="675084" y="602520"/>
                    <a:pt x="675116" y="596306"/>
                  </a:cubicBezTo>
                  <a:cubicBezTo>
                    <a:pt x="675124" y="594821"/>
                    <a:pt x="674837" y="593349"/>
                    <a:pt x="674272" y="591975"/>
                  </a:cubicBezTo>
                  <a:close/>
                  <a:moveTo>
                    <a:pt x="561997" y="377100"/>
                  </a:moveTo>
                  <a:lnTo>
                    <a:pt x="585284" y="433913"/>
                  </a:lnTo>
                  <a:lnTo>
                    <a:pt x="562559" y="456638"/>
                  </a:lnTo>
                  <a:lnTo>
                    <a:pt x="537359" y="431437"/>
                  </a:lnTo>
                  <a:close/>
                  <a:moveTo>
                    <a:pt x="202559" y="157500"/>
                  </a:moveTo>
                  <a:cubicBezTo>
                    <a:pt x="202559" y="82942"/>
                    <a:pt x="263001" y="22500"/>
                    <a:pt x="337559" y="22500"/>
                  </a:cubicBezTo>
                  <a:cubicBezTo>
                    <a:pt x="412118" y="22500"/>
                    <a:pt x="472559" y="82942"/>
                    <a:pt x="472559" y="157500"/>
                  </a:cubicBezTo>
                  <a:cubicBezTo>
                    <a:pt x="472634" y="190771"/>
                    <a:pt x="460276" y="222869"/>
                    <a:pt x="437909" y="247500"/>
                  </a:cubicBezTo>
                  <a:lnTo>
                    <a:pt x="404722" y="247500"/>
                  </a:lnTo>
                  <a:cubicBezTo>
                    <a:pt x="454567" y="210408"/>
                    <a:pt x="464905" y="139930"/>
                    <a:pt x="427811" y="90086"/>
                  </a:cubicBezTo>
                  <a:cubicBezTo>
                    <a:pt x="390719" y="40240"/>
                    <a:pt x="320242" y="29903"/>
                    <a:pt x="270397" y="66996"/>
                  </a:cubicBezTo>
                  <a:cubicBezTo>
                    <a:pt x="220552" y="104088"/>
                    <a:pt x="210215" y="174565"/>
                    <a:pt x="247307" y="224411"/>
                  </a:cubicBezTo>
                  <a:cubicBezTo>
                    <a:pt x="253840" y="233189"/>
                    <a:pt x="261619" y="240967"/>
                    <a:pt x="270397" y="247500"/>
                  </a:cubicBezTo>
                  <a:lnTo>
                    <a:pt x="237209" y="247500"/>
                  </a:lnTo>
                  <a:cubicBezTo>
                    <a:pt x="214843" y="222869"/>
                    <a:pt x="202485" y="190771"/>
                    <a:pt x="202559" y="157500"/>
                  </a:cubicBezTo>
                  <a:close/>
                  <a:moveTo>
                    <a:pt x="430484" y="270000"/>
                  </a:moveTo>
                  <a:lnTo>
                    <a:pt x="449272" y="332775"/>
                  </a:lnTo>
                  <a:lnTo>
                    <a:pt x="411584" y="305888"/>
                  </a:lnTo>
                  <a:cubicBezTo>
                    <a:pt x="407449" y="302868"/>
                    <a:pt x="401788" y="303054"/>
                    <a:pt x="397859" y="306338"/>
                  </a:cubicBezTo>
                  <a:lnTo>
                    <a:pt x="337559" y="356625"/>
                  </a:lnTo>
                  <a:lnTo>
                    <a:pt x="277259" y="306338"/>
                  </a:lnTo>
                  <a:cubicBezTo>
                    <a:pt x="273331" y="303054"/>
                    <a:pt x="267670" y="302868"/>
                    <a:pt x="263534" y="305888"/>
                  </a:cubicBezTo>
                  <a:lnTo>
                    <a:pt x="225847" y="332775"/>
                  </a:lnTo>
                  <a:lnTo>
                    <a:pt x="244634" y="270000"/>
                  </a:lnTo>
                  <a:close/>
                  <a:moveTo>
                    <a:pt x="247559" y="157500"/>
                  </a:moveTo>
                  <a:cubicBezTo>
                    <a:pt x="247559" y="107794"/>
                    <a:pt x="287854" y="67500"/>
                    <a:pt x="337559" y="67500"/>
                  </a:cubicBezTo>
                  <a:cubicBezTo>
                    <a:pt x="387265" y="67500"/>
                    <a:pt x="427559" y="107794"/>
                    <a:pt x="427559" y="157500"/>
                  </a:cubicBezTo>
                  <a:cubicBezTo>
                    <a:pt x="427559" y="207206"/>
                    <a:pt x="387265" y="247500"/>
                    <a:pt x="337559" y="247500"/>
                  </a:cubicBezTo>
                  <a:cubicBezTo>
                    <a:pt x="287882" y="247431"/>
                    <a:pt x="247628" y="207178"/>
                    <a:pt x="247559" y="157500"/>
                  </a:cubicBezTo>
                  <a:close/>
                  <a:moveTo>
                    <a:pt x="113122" y="377100"/>
                  </a:moveTo>
                  <a:lnTo>
                    <a:pt x="137759" y="431437"/>
                  </a:lnTo>
                  <a:lnTo>
                    <a:pt x="112559" y="456638"/>
                  </a:lnTo>
                  <a:lnTo>
                    <a:pt x="89834" y="433913"/>
                  </a:lnTo>
                  <a:close/>
                  <a:moveTo>
                    <a:pt x="126734" y="585000"/>
                  </a:moveTo>
                  <a:lnTo>
                    <a:pt x="28072" y="585000"/>
                  </a:lnTo>
                  <a:lnTo>
                    <a:pt x="80609" y="456525"/>
                  </a:lnTo>
                  <a:lnTo>
                    <a:pt x="104572" y="480488"/>
                  </a:lnTo>
                  <a:cubicBezTo>
                    <a:pt x="109008" y="484838"/>
                    <a:pt x="116111" y="484838"/>
                    <a:pt x="120547" y="480488"/>
                  </a:cubicBezTo>
                  <a:lnTo>
                    <a:pt x="147659" y="453263"/>
                  </a:lnTo>
                  <a:lnTo>
                    <a:pt x="158797" y="477788"/>
                  </a:lnTo>
                  <a:close/>
                  <a:moveTo>
                    <a:pt x="150134" y="585000"/>
                  </a:moveTo>
                  <a:lnTo>
                    <a:pt x="215272" y="367875"/>
                  </a:lnTo>
                  <a:lnTo>
                    <a:pt x="269497" y="329175"/>
                  </a:lnTo>
                  <a:lnTo>
                    <a:pt x="330359" y="379913"/>
                  </a:lnTo>
                  <a:cubicBezTo>
                    <a:pt x="334539" y="383364"/>
                    <a:pt x="340580" y="383364"/>
                    <a:pt x="344759" y="379913"/>
                  </a:cubicBezTo>
                  <a:lnTo>
                    <a:pt x="405622" y="329175"/>
                  </a:lnTo>
                  <a:lnTo>
                    <a:pt x="459847" y="367875"/>
                  </a:lnTo>
                  <a:lnTo>
                    <a:pt x="524984" y="585000"/>
                  </a:lnTo>
                  <a:close/>
                  <a:moveTo>
                    <a:pt x="548384" y="585000"/>
                  </a:moveTo>
                  <a:lnTo>
                    <a:pt x="516322" y="477788"/>
                  </a:lnTo>
                  <a:lnTo>
                    <a:pt x="527459" y="453263"/>
                  </a:lnTo>
                  <a:lnTo>
                    <a:pt x="554572" y="480488"/>
                  </a:lnTo>
                  <a:cubicBezTo>
                    <a:pt x="559008" y="484838"/>
                    <a:pt x="566111" y="484838"/>
                    <a:pt x="570547" y="480488"/>
                  </a:cubicBezTo>
                  <a:lnTo>
                    <a:pt x="594509" y="456525"/>
                  </a:lnTo>
                  <a:lnTo>
                    <a:pt x="647047" y="58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任意多边形: 形状 52">
              <a:extLst>
                <a:ext uri="{FF2B5EF4-FFF2-40B4-BE49-F238E27FC236}">
                  <a16:creationId xmlns:a16="http://schemas.microsoft.com/office/drawing/2014/main" id="{F0CEDEE4-420A-47B0-A03F-258842F8CDC4}"/>
                </a:ext>
              </a:extLst>
            </p:cNvPr>
            <p:cNvSpPr/>
            <p:nvPr/>
          </p:nvSpPr>
          <p:spPr>
            <a:xfrm>
              <a:off x="1191000" y="540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形状 53">
              <a:extLst>
                <a:ext uri="{FF2B5EF4-FFF2-40B4-BE49-F238E27FC236}">
                  <a16:creationId xmlns:a16="http://schemas.microsoft.com/office/drawing/2014/main" id="{DB2244BB-E6E7-4D3E-882D-0681C66E3A3D}"/>
                </a:ext>
              </a:extLst>
            </p:cNvPr>
            <p:cNvSpPr/>
            <p:nvPr/>
          </p:nvSpPr>
          <p:spPr>
            <a:xfrm>
              <a:off x="1224750" y="5251500"/>
              <a:ext cx="22500" cy="45000"/>
            </a:xfrm>
            <a:custGeom>
              <a:avLst/>
              <a:gdLst>
                <a:gd name="connsiteX0" fmla="*/ 0 w 22500"/>
                <a:gd name="connsiteY0" fmla="*/ 0 h 45000"/>
                <a:gd name="connsiteX1" fmla="*/ 22500 w 22500"/>
                <a:gd name="connsiteY1" fmla="*/ 0 h 45000"/>
                <a:gd name="connsiteX2" fmla="*/ 22500 w 22500"/>
                <a:gd name="connsiteY2" fmla="*/ 45000 h 45000"/>
                <a:gd name="connsiteX3" fmla="*/ 0 w 22500"/>
                <a:gd name="connsiteY3" fmla="*/ 45000 h 45000"/>
              </a:gdLst>
              <a:ahLst/>
              <a:cxnLst>
                <a:cxn ang="0">
                  <a:pos x="connsiteX0" y="connsiteY0"/>
                </a:cxn>
                <a:cxn ang="0">
                  <a:pos x="connsiteX1" y="connsiteY1"/>
                </a:cxn>
                <a:cxn ang="0">
                  <a:pos x="connsiteX2" y="connsiteY2"/>
                </a:cxn>
                <a:cxn ang="0">
                  <a:pos x="connsiteX3" y="connsiteY3"/>
                </a:cxn>
              </a:cxnLst>
              <a:rect l="l" t="t" r="r" b="b"/>
              <a:pathLst>
                <a:path w="22500" h="45000">
                  <a:moveTo>
                    <a:pt x="0" y="0"/>
                  </a:moveTo>
                  <a:lnTo>
                    <a:pt x="22500" y="0"/>
                  </a:lnTo>
                  <a:lnTo>
                    <a:pt x="22500" y="45000"/>
                  </a:lnTo>
                  <a:lnTo>
                    <a:pt x="0" y="4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42354E06-D064-4100-B84A-4B1F68A07B53}"/>
                </a:ext>
              </a:extLst>
            </p:cNvPr>
            <p:cNvSpPr/>
            <p:nvPr/>
          </p:nvSpPr>
          <p:spPr>
            <a:xfrm rot="-1800044">
              <a:off x="1117869" y="5257631"/>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0DABC40F-8C7D-427A-AA3B-38AE08059023}"/>
                </a:ext>
              </a:extLst>
            </p:cNvPr>
            <p:cNvSpPr/>
            <p:nvPr/>
          </p:nvSpPr>
          <p:spPr>
            <a:xfrm rot="-3599956">
              <a:off x="1039625" y="5335887"/>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475A0E96-64A2-42F8-8234-71D570FC908D}"/>
                </a:ext>
              </a:extLst>
            </p:cNvPr>
            <p:cNvSpPr/>
            <p:nvPr/>
          </p:nvSpPr>
          <p:spPr>
            <a:xfrm rot="-3599956">
              <a:off x="981170" y="5324622"/>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形状 57">
              <a:extLst>
                <a:ext uri="{FF2B5EF4-FFF2-40B4-BE49-F238E27FC236}">
                  <a16:creationId xmlns:a16="http://schemas.microsoft.com/office/drawing/2014/main" id="{CE3EB819-CC15-4E51-91EF-151C78905BD3}"/>
                </a:ext>
              </a:extLst>
            </p:cNvPr>
            <p:cNvSpPr/>
            <p:nvPr/>
          </p:nvSpPr>
          <p:spPr>
            <a:xfrm>
              <a:off x="988500" y="546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任意多边形: 形状 58">
              <a:extLst>
                <a:ext uri="{FF2B5EF4-FFF2-40B4-BE49-F238E27FC236}">
                  <a16:creationId xmlns:a16="http://schemas.microsoft.com/office/drawing/2014/main" id="{BEEC0252-EE5D-446D-AE52-A029487AF2F1}"/>
                </a:ext>
              </a:extLst>
            </p:cNvPr>
            <p:cNvSpPr/>
            <p:nvPr/>
          </p:nvSpPr>
          <p:spPr>
            <a:xfrm>
              <a:off x="9435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形状 59">
              <a:extLst>
                <a:ext uri="{FF2B5EF4-FFF2-40B4-BE49-F238E27FC236}">
                  <a16:creationId xmlns:a16="http://schemas.microsoft.com/office/drawing/2014/main" id="{47E15985-B4A8-4FA1-BF09-55CFF3A70891}"/>
                </a:ext>
              </a:extLst>
            </p:cNvPr>
            <p:cNvSpPr/>
            <p:nvPr/>
          </p:nvSpPr>
          <p:spPr>
            <a:xfrm rot="-1800044">
              <a:off x="1017142" y="5572085"/>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任意多边形: 形状 60">
              <a:extLst>
                <a:ext uri="{FF2B5EF4-FFF2-40B4-BE49-F238E27FC236}">
                  <a16:creationId xmlns:a16="http://schemas.microsoft.com/office/drawing/2014/main" id="{39BEE57E-B49B-4AB1-816B-75D732FF054E}"/>
                </a:ext>
              </a:extLst>
            </p:cNvPr>
            <p:cNvSpPr/>
            <p:nvPr/>
          </p:nvSpPr>
          <p:spPr>
            <a:xfrm rot="-1800044">
              <a:off x="981201" y="560583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任意多边形: 形状 61">
              <a:extLst>
                <a:ext uri="{FF2B5EF4-FFF2-40B4-BE49-F238E27FC236}">
                  <a16:creationId xmlns:a16="http://schemas.microsoft.com/office/drawing/2014/main" id="{90766B65-AEB3-412F-BFDA-3A5F29DBFCA6}"/>
                </a:ext>
              </a:extLst>
            </p:cNvPr>
            <p:cNvSpPr/>
            <p:nvPr/>
          </p:nvSpPr>
          <p:spPr>
            <a:xfrm rot="-3599956">
              <a:off x="1409857" y="5549646"/>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任意多边形: 形状 62">
              <a:extLst>
                <a:ext uri="{FF2B5EF4-FFF2-40B4-BE49-F238E27FC236}">
                  <a16:creationId xmlns:a16="http://schemas.microsoft.com/office/drawing/2014/main" id="{130DB53C-4453-49BD-A27E-CAB1CD593595}"/>
                </a:ext>
              </a:extLst>
            </p:cNvPr>
            <p:cNvSpPr/>
            <p:nvPr/>
          </p:nvSpPr>
          <p:spPr>
            <a:xfrm rot="-3599956">
              <a:off x="1468335" y="560595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任意多边形: 形状 63">
              <a:extLst>
                <a:ext uri="{FF2B5EF4-FFF2-40B4-BE49-F238E27FC236}">
                  <a16:creationId xmlns:a16="http://schemas.microsoft.com/office/drawing/2014/main" id="{3B0BE706-D23D-4A60-83D3-95B7FB91C231}"/>
                </a:ext>
              </a:extLst>
            </p:cNvPr>
            <p:cNvSpPr/>
            <p:nvPr/>
          </p:nvSpPr>
          <p:spPr>
            <a:xfrm>
              <a:off x="1416000" y="546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任意多边形: 形状 64">
              <a:extLst>
                <a:ext uri="{FF2B5EF4-FFF2-40B4-BE49-F238E27FC236}">
                  <a16:creationId xmlns:a16="http://schemas.microsoft.com/office/drawing/2014/main" id="{E2632472-3856-4AF7-B198-74CB2ECE6E4D}"/>
                </a:ext>
              </a:extLst>
            </p:cNvPr>
            <p:cNvSpPr/>
            <p:nvPr/>
          </p:nvSpPr>
          <p:spPr>
            <a:xfrm>
              <a:off x="1506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任意多边形: 形状 65">
              <a:extLst>
                <a:ext uri="{FF2B5EF4-FFF2-40B4-BE49-F238E27FC236}">
                  <a16:creationId xmlns:a16="http://schemas.microsoft.com/office/drawing/2014/main" id="{F23860BB-7DD4-4540-A98D-86179302C2F5}"/>
                </a:ext>
              </a:extLst>
            </p:cNvPr>
            <p:cNvSpPr/>
            <p:nvPr/>
          </p:nvSpPr>
          <p:spPr>
            <a:xfrm rot="-1800044">
              <a:off x="1387336" y="5358324"/>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任意多边形: 形状 66">
              <a:extLst>
                <a:ext uri="{FF2B5EF4-FFF2-40B4-BE49-F238E27FC236}">
                  <a16:creationId xmlns:a16="http://schemas.microsoft.com/office/drawing/2014/main" id="{307A3072-F2F2-4A89-AB57-985409563E76}"/>
                </a:ext>
              </a:extLst>
            </p:cNvPr>
            <p:cNvSpPr/>
            <p:nvPr/>
          </p:nvSpPr>
          <p:spPr>
            <a:xfrm rot="-1800044">
              <a:off x="1468277" y="5324568"/>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任意多边形: 形状 67">
              <a:extLst>
                <a:ext uri="{FF2B5EF4-FFF2-40B4-BE49-F238E27FC236}">
                  <a16:creationId xmlns:a16="http://schemas.microsoft.com/office/drawing/2014/main" id="{FBF4DFE0-901F-4FC3-8BC3-E6DC7DD8810E}"/>
                </a:ext>
              </a:extLst>
            </p:cNvPr>
            <p:cNvSpPr/>
            <p:nvPr/>
          </p:nvSpPr>
          <p:spPr>
            <a:xfrm rot="-3599956">
              <a:off x="1309159" y="528017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9" name="图形 42">
            <a:extLst>
              <a:ext uri="{FF2B5EF4-FFF2-40B4-BE49-F238E27FC236}">
                <a16:creationId xmlns:a16="http://schemas.microsoft.com/office/drawing/2014/main" id="{EA50026E-652F-46FC-AF04-47E7FCFF2E5B}"/>
              </a:ext>
            </a:extLst>
          </p:cNvPr>
          <p:cNvGrpSpPr/>
          <p:nvPr/>
        </p:nvGrpSpPr>
        <p:grpSpPr>
          <a:xfrm>
            <a:off x="6584024" y="4913999"/>
            <a:ext cx="686250" cy="675000"/>
            <a:chOff x="1967250" y="5251500"/>
            <a:chExt cx="686250" cy="675000"/>
          </a:xfrm>
          <a:gradFill flip="none" rotWithShape="1">
            <a:gsLst>
              <a:gs pos="0">
                <a:schemeClr val="accent1"/>
              </a:gs>
              <a:gs pos="100000">
                <a:schemeClr val="accent2"/>
              </a:gs>
            </a:gsLst>
            <a:lin ang="2700000" scaled="1"/>
            <a:tileRect/>
          </a:gradFill>
        </p:grpSpPr>
        <p:sp>
          <p:nvSpPr>
            <p:cNvPr id="70" name="任意多边形: 形状 69">
              <a:extLst>
                <a:ext uri="{FF2B5EF4-FFF2-40B4-BE49-F238E27FC236}">
                  <a16:creationId xmlns:a16="http://schemas.microsoft.com/office/drawing/2014/main" id="{1D9671DD-EBFC-470A-BEFA-B23C4922966B}"/>
                </a:ext>
              </a:extLst>
            </p:cNvPr>
            <p:cNvSpPr/>
            <p:nvPr/>
          </p:nvSpPr>
          <p:spPr>
            <a:xfrm>
              <a:off x="2372250" y="5363999"/>
              <a:ext cx="281250" cy="157500"/>
            </a:xfrm>
            <a:custGeom>
              <a:avLst/>
              <a:gdLst>
                <a:gd name="connsiteX0" fmla="*/ 168750 w 281250"/>
                <a:gd name="connsiteY0" fmla="*/ 146251 h 157500"/>
                <a:gd name="connsiteX1" fmla="*/ 180000 w 281250"/>
                <a:gd name="connsiteY1" fmla="*/ 157501 h 157500"/>
                <a:gd name="connsiteX2" fmla="*/ 186750 w 281250"/>
                <a:gd name="connsiteY2" fmla="*/ 155251 h 157500"/>
                <a:gd name="connsiteX3" fmla="*/ 276750 w 281250"/>
                <a:gd name="connsiteY3" fmla="*/ 87751 h 157500"/>
                <a:gd name="connsiteX4" fmla="*/ 279000 w 281250"/>
                <a:gd name="connsiteY4" fmla="*/ 72001 h 157500"/>
                <a:gd name="connsiteX5" fmla="*/ 276750 w 281250"/>
                <a:gd name="connsiteY5" fmla="*/ 69751 h 157500"/>
                <a:gd name="connsiteX6" fmla="*/ 186750 w 281250"/>
                <a:gd name="connsiteY6" fmla="*/ 2251 h 157500"/>
                <a:gd name="connsiteX7" fmla="*/ 171000 w 281250"/>
                <a:gd name="connsiteY7" fmla="*/ 4501 h 157500"/>
                <a:gd name="connsiteX8" fmla="*/ 168750 w 281250"/>
                <a:gd name="connsiteY8" fmla="*/ 11251 h 157500"/>
                <a:gd name="connsiteX9" fmla="*/ 168750 w 281250"/>
                <a:gd name="connsiteY9" fmla="*/ 33751 h 157500"/>
                <a:gd name="connsiteX10" fmla="*/ 0 w 281250"/>
                <a:gd name="connsiteY10" fmla="*/ 33751 h 157500"/>
                <a:gd name="connsiteX11" fmla="*/ 0 w 281250"/>
                <a:gd name="connsiteY11" fmla="*/ 56251 h 157500"/>
                <a:gd name="connsiteX12" fmla="*/ 180000 w 281250"/>
                <a:gd name="connsiteY12" fmla="*/ 56251 h 157500"/>
                <a:gd name="connsiteX13" fmla="*/ 191250 w 281250"/>
                <a:gd name="connsiteY13" fmla="*/ 45001 h 157500"/>
                <a:gd name="connsiteX14" fmla="*/ 191250 w 281250"/>
                <a:gd name="connsiteY14" fmla="*/ 33751 h 157500"/>
                <a:gd name="connsiteX15" fmla="*/ 251246 w 281250"/>
                <a:gd name="connsiteY15" fmla="*/ 78751 h 157500"/>
                <a:gd name="connsiteX16" fmla="*/ 191250 w 281250"/>
                <a:gd name="connsiteY16" fmla="*/ 123751 h 157500"/>
                <a:gd name="connsiteX17" fmla="*/ 191250 w 281250"/>
                <a:gd name="connsiteY17" fmla="*/ 112501 h 157500"/>
                <a:gd name="connsiteX18" fmla="*/ 180000 w 281250"/>
                <a:gd name="connsiteY18" fmla="*/ 101251 h 157500"/>
                <a:gd name="connsiteX19" fmla="*/ 0 w 281250"/>
                <a:gd name="connsiteY19" fmla="*/ 101251 h 157500"/>
                <a:gd name="connsiteX20" fmla="*/ 0 w 281250"/>
                <a:gd name="connsiteY20" fmla="*/ 123751 h 157500"/>
                <a:gd name="connsiteX21" fmla="*/ 168750 w 281250"/>
                <a:gd name="connsiteY21" fmla="*/ 123751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250" h="157500">
                  <a:moveTo>
                    <a:pt x="168750" y="146251"/>
                  </a:moveTo>
                  <a:cubicBezTo>
                    <a:pt x="168750" y="152464"/>
                    <a:pt x="173787" y="157501"/>
                    <a:pt x="180000" y="157501"/>
                  </a:cubicBezTo>
                  <a:cubicBezTo>
                    <a:pt x="182435" y="157501"/>
                    <a:pt x="184803" y="156711"/>
                    <a:pt x="186750" y="155251"/>
                  </a:cubicBezTo>
                  <a:lnTo>
                    <a:pt x="276750" y="87751"/>
                  </a:lnTo>
                  <a:cubicBezTo>
                    <a:pt x="281720" y="84022"/>
                    <a:pt x="282728" y="76971"/>
                    <a:pt x="279000" y="72001"/>
                  </a:cubicBezTo>
                  <a:cubicBezTo>
                    <a:pt x="278360" y="71148"/>
                    <a:pt x="277603" y="70391"/>
                    <a:pt x="276750" y="69751"/>
                  </a:cubicBezTo>
                  <a:lnTo>
                    <a:pt x="186750" y="2251"/>
                  </a:lnTo>
                  <a:cubicBezTo>
                    <a:pt x="181780" y="-1478"/>
                    <a:pt x="174728" y="-470"/>
                    <a:pt x="171000" y="4501"/>
                  </a:cubicBezTo>
                  <a:cubicBezTo>
                    <a:pt x="169540" y="6448"/>
                    <a:pt x="168750" y="8816"/>
                    <a:pt x="168750" y="11251"/>
                  </a:cubicBezTo>
                  <a:lnTo>
                    <a:pt x="168750" y="33751"/>
                  </a:lnTo>
                  <a:lnTo>
                    <a:pt x="0" y="33751"/>
                  </a:lnTo>
                  <a:lnTo>
                    <a:pt x="0" y="56251"/>
                  </a:lnTo>
                  <a:lnTo>
                    <a:pt x="180000" y="56251"/>
                  </a:lnTo>
                  <a:cubicBezTo>
                    <a:pt x="186213" y="56251"/>
                    <a:pt x="191250" y="51214"/>
                    <a:pt x="191250" y="45001"/>
                  </a:cubicBezTo>
                  <a:lnTo>
                    <a:pt x="191250" y="33751"/>
                  </a:lnTo>
                  <a:lnTo>
                    <a:pt x="251246" y="78751"/>
                  </a:lnTo>
                  <a:lnTo>
                    <a:pt x="191250" y="123751"/>
                  </a:lnTo>
                  <a:lnTo>
                    <a:pt x="191250" y="112501"/>
                  </a:lnTo>
                  <a:cubicBezTo>
                    <a:pt x="191250" y="106287"/>
                    <a:pt x="186213" y="101251"/>
                    <a:pt x="180000" y="101251"/>
                  </a:cubicBezTo>
                  <a:lnTo>
                    <a:pt x="0" y="101251"/>
                  </a:lnTo>
                  <a:lnTo>
                    <a:pt x="0" y="123751"/>
                  </a:lnTo>
                  <a:lnTo>
                    <a:pt x="168750" y="123751"/>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任意多边形: 形状 70">
              <a:extLst>
                <a:ext uri="{FF2B5EF4-FFF2-40B4-BE49-F238E27FC236}">
                  <a16:creationId xmlns:a16="http://schemas.microsoft.com/office/drawing/2014/main" id="{D46EB260-8041-4227-986F-B12ED9C51E67}"/>
                </a:ext>
              </a:extLst>
            </p:cNvPr>
            <p:cNvSpPr/>
            <p:nvPr/>
          </p:nvSpPr>
          <p:spPr>
            <a:xfrm>
              <a:off x="1978499" y="5656500"/>
              <a:ext cx="270000" cy="157500"/>
            </a:xfrm>
            <a:custGeom>
              <a:avLst/>
              <a:gdLst>
                <a:gd name="connsiteX0" fmla="*/ 112501 w 270000"/>
                <a:gd name="connsiteY0" fmla="*/ 11250 h 157500"/>
                <a:gd name="connsiteX1" fmla="*/ 101251 w 270000"/>
                <a:gd name="connsiteY1" fmla="*/ 0 h 157500"/>
                <a:gd name="connsiteX2" fmla="*/ 94501 w 270000"/>
                <a:gd name="connsiteY2" fmla="*/ 2250 h 157500"/>
                <a:gd name="connsiteX3" fmla="*/ 4501 w 270000"/>
                <a:gd name="connsiteY3" fmla="*/ 69750 h 157500"/>
                <a:gd name="connsiteX4" fmla="*/ 2251 w 270000"/>
                <a:gd name="connsiteY4" fmla="*/ 85500 h 157500"/>
                <a:gd name="connsiteX5" fmla="*/ 4501 w 270000"/>
                <a:gd name="connsiteY5" fmla="*/ 87750 h 157500"/>
                <a:gd name="connsiteX6" fmla="*/ 94501 w 270000"/>
                <a:gd name="connsiteY6" fmla="*/ 155250 h 157500"/>
                <a:gd name="connsiteX7" fmla="*/ 101251 w 270000"/>
                <a:gd name="connsiteY7" fmla="*/ 157500 h 157500"/>
                <a:gd name="connsiteX8" fmla="*/ 112501 w 270000"/>
                <a:gd name="connsiteY8" fmla="*/ 146250 h 157500"/>
                <a:gd name="connsiteX9" fmla="*/ 112501 w 270000"/>
                <a:gd name="connsiteY9" fmla="*/ 123750 h 157500"/>
                <a:gd name="connsiteX10" fmla="*/ 270001 w 270000"/>
                <a:gd name="connsiteY10" fmla="*/ 123750 h 157500"/>
                <a:gd name="connsiteX11" fmla="*/ 270001 w 270000"/>
                <a:gd name="connsiteY11" fmla="*/ 101250 h 157500"/>
                <a:gd name="connsiteX12" fmla="*/ 101251 w 270000"/>
                <a:gd name="connsiteY12" fmla="*/ 101250 h 157500"/>
                <a:gd name="connsiteX13" fmla="*/ 90001 w 270000"/>
                <a:gd name="connsiteY13" fmla="*/ 112500 h 157500"/>
                <a:gd name="connsiteX14" fmla="*/ 90001 w 270000"/>
                <a:gd name="connsiteY14" fmla="*/ 123750 h 157500"/>
                <a:gd name="connsiteX15" fmla="*/ 30004 w 270000"/>
                <a:gd name="connsiteY15" fmla="*/ 78750 h 157500"/>
                <a:gd name="connsiteX16" fmla="*/ 90001 w 270000"/>
                <a:gd name="connsiteY16" fmla="*/ 33750 h 157500"/>
                <a:gd name="connsiteX17" fmla="*/ 90001 w 270000"/>
                <a:gd name="connsiteY17" fmla="*/ 45000 h 157500"/>
                <a:gd name="connsiteX18" fmla="*/ 101251 w 270000"/>
                <a:gd name="connsiteY18" fmla="*/ 56250 h 157500"/>
                <a:gd name="connsiteX19" fmla="*/ 270001 w 270000"/>
                <a:gd name="connsiteY19" fmla="*/ 56250 h 157500"/>
                <a:gd name="connsiteX20" fmla="*/ 270001 w 270000"/>
                <a:gd name="connsiteY20" fmla="*/ 33750 h 157500"/>
                <a:gd name="connsiteX21" fmla="*/ 112501 w 270000"/>
                <a:gd name="connsiteY21"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00" h="157500">
                  <a:moveTo>
                    <a:pt x="112501" y="11250"/>
                  </a:moveTo>
                  <a:cubicBezTo>
                    <a:pt x="112501" y="5037"/>
                    <a:pt x="107464" y="0"/>
                    <a:pt x="101251" y="0"/>
                  </a:cubicBezTo>
                  <a:cubicBezTo>
                    <a:pt x="98816" y="0"/>
                    <a:pt x="96448" y="790"/>
                    <a:pt x="94501" y="2250"/>
                  </a:cubicBezTo>
                  <a:lnTo>
                    <a:pt x="4501" y="69750"/>
                  </a:lnTo>
                  <a:cubicBezTo>
                    <a:pt x="-470" y="73478"/>
                    <a:pt x="-1477" y="80530"/>
                    <a:pt x="2251" y="85500"/>
                  </a:cubicBezTo>
                  <a:cubicBezTo>
                    <a:pt x="2890" y="86353"/>
                    <a:pt x="3648" y="87110"/>
                    <a:pt x="4501" y="87750"/>
                  </a:cubicBezTo>
                  <a:lnTo>
                    <a:pt x="94501" y="155250"/>
                  </a:lnTo>
                  <a:cubicBezTo>
                    <a:pt x="96448" y="156710"/>
                    <a:pt x="98816" y="157500"/>
                    <a:pt x="101251" y="157500"/>
                  </a:cubicBezTo>
                  <a:cubicBezTo>
                    <a:pt x="107464" y="157500"/>
                    <a:pt x="112501" y="152463"/>
                    <a:pt x="112501" y="146250"/>
                  </a:cubicBezTo>
                  <a:lnTo>
                    <a:pt x="112501" y="123750"/>
                  </a:lnTo>
                  <a:lnTo>
                    <a:pt x="270001" y="123750"/>
                  </a:lnTo>
                  <a:lnTo>
                    <a:pt x="270001" y="101250"/>
                  </a:lnTo>
                  <a:lnTo>
                    <a:pt x="101251" y="101250"/>
                  </a:lnTo>
                  <a:cubicBezTo>
                    <a:pt x="95037" y="101250"/>
                    <a:pt x="90001" y="106287"/>
                    <a:pt x="90001" y="112500"/>
                  </a:cubicBezTo>
                  <a:lnTo>
                    <a:pt x="90001" y="123750"/>
                  </a:lnTo>
                  <a:lnTo>
                    <a:pt x="30004" y="78750"/>
                  </a:lnTo>
                  <a:lnTo>
                    <a:pt x="90001" y="33750"/>
                  </a:lnTo>
                  <a:lnTo>
                    <a:pt x="90001" y="45000"/>
                  </a:lnTo>
                  <a:cubicBezTo>
                    <a:pt x="90001" y="51213"/>
                    <a:pt x="95037" y="56250"/>
                    <a:pt x="101251" y="56250"/>
                  </a:cubicBezTo>
                  <a:lnTo>
                    <a:pt x="270001" y="56250"/>
                  </a:lnTo>
                  <a:lnTo>
                    <a:pt x="270001" y="33750"/>
                  </a:lnTo>
                  <a:lnTo>
                    <a:pt x="112501" y="337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任意多边形: 形状 71">
              <a:extLst>
                <a:ext uri="{FF2B5EF4-FFF2-40B4-BE49-F238E27FC236}">
                  <a16:creationId xmlns:a16="http://schemas.microsoft.com/office/drawing/2014/main" id="{B2E84B97-475D-49DC-BCB7-A30DC35AAA2C}"/>
                </a:ext>
              </a:extLst>
            </p:cNvPr>
            <p:cNvSpPr/>
            <p:nvPr/>
          </p:nvSpPr>
          <p:spPr>
            <a:xfrm>
              <a:off x="2271000" y="5544000"/>
              <a:ext cx="382500" cy="382500"/>
            </a:xfrm>
            <a:custGeom>
              <a:avLst/>
              <a:gdLst>
                <a:gd name="connsiteX0" fmla="*/ 191250 w 382500"/>
                <a:gd name="connsiteY0" fmla="*/ 0 h 382500"/>
                <a:gd name="connsiteX1" fmla="*/ 0 w 382500"/>
                <a:gd name="connsiteY1" fmla="*/ 191250 h 382500"/>
                <a:gd name="connsiteX2" fmla="*/ 191250 w 382500"/>
                <a:gd name="connsiteY2" fmla="*/ 382500 h 382500"/>
                <a:gd name="connsiteX3" fmla="*/ 382500 w 382500"/>
                <a:gd name="connsiteY3" fmla="*/ 191250 h 382500"/>
                <a:gd name="connsiteX4" fmla="*/ 191250 w 382500"/>
                <a:gd name="connsiteY4" fmla="*/ 0 h 382500"/>
                <a:gd name="connsiteX5" fmla="*/ 191250 w 382500"/>
                <a:gd name="connsiteY5" fmla="*/ 360000 h 382500"/>
                <a:gd name="connsiteX6" fmla="*/ 22500 w 382500"/>
                <a:gd name="connsiteY6" fmla="*/ 191250 h 382500"/>
                <a:gd name="connsiteX7" fmla="*/ 191250 w 382500"/>
                <a:gd name="connsiteY7" fmla="*/ 22500 h 382500"/>
                <a:gd name="connsiteX8" fmla="*/ 360000 w 382500"/>
                <a:gd name="connsiteY8" fmla="*/ 191250 h 382500"/>
                <a:gd name="connsiteX9" fmla="*/ 191250 w 382500"/>
                <a:gd name="connsiteY9" fmla="*/ 360000 h 3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00" h="382500">
                  <a:moveTo>
                    <a:pt x="191250" y="0"/>
                  </a:moveTo>
                  <a:cubicBezTo>
                    <a:pt x="85626" y="0"/>
                    <a:pt x="0" y="85626"/>
                    <a:pt x="0" y="191250"/>
                  </a:cubicBezTo>
                  <a:cubicBezTo>
                    <a:pt x="0" y="296874"/>
                    <a:pt x="85626" y="382500"/>
                    <a:pt x="191250" y="382500"/>
                  </a:cubicBezTo>
                  <a:cubicBezTo>
                    <a:pt x="296874" y="382500"/>
                    <a:pt x="382500" y="296874"/>
                    <a:pt x="382500" y="191250"/>
                  </a:cubicBezTo>
                  <a:cubicBezTo>
                    <a:pt x="382382" y="85674"/>
                    <a:pt x="296826" y="118"/>
                    <a:pt x="191250" y="0"/>
                  </a:cubicBezTo>
                  <a:close/>
                  <a:moveTo>
                    <a:pt x="191250" y="360000"/>
                  </a:moveTo>
                  <a:cubicBezTo>
                    <a:pt x="98052" y="360000"/>
                    <a:pt x="22500" y="284448"/>
                    <a:pt x="22500" y="191250"/>
                  </a:cubicBezTo>
                  <a:cubicBezTo>
                    <a:pt x="22500" y="98052"/>
                    <a:pt x="98052" y="22500"/>
                    <a:pt x="191250" y="22500"/>
                  </a:cubicBezTo>
                  <a:cubicBezTo>
                    <a:pt x="284448" y="22500"/>
                    <a:pt x="360000" y="98052"/>
                    <a:pt x="360000" y="191250"/>
                  </a:cubicBezTo>
                  <a:cubicBezTo>
                    <a:pt x="359894" y="284405"/>
                    <a:pt x="284405" y="359894"/>
                    <a:pt x="191250" y="36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任意多边形: 形状 72">
              <a:extLst>
                <a:ext uri="{FF2B5EF4-FFF2-40B4-BE49-F238E27FC236}">
                  <a16:creationId xmlns:a16="http://schemas.microsoft.com/office/drawing/2014/main" id="{7569D349-0EC1-4BCE-967A-8B21E264F8E1}"/>
                </a:ext>
              </a:extLst>
            </p:cNvPr>
            <p:cNvSpPr/>
            <p:nvPr/>
          </p:nvSpPr>
          <p:spPr>
            <a:xfrm>
              <a:off x="2316000" y="5589000"/>
              <a:ext cx="292500" cy="292500"/>
            </a:xfrm>
            <a:custGeom>
              <a:avLst/>
              <a:gdLst>
                <a:gd name="connsiteX0" fmla="*/ 146250 w 292500"/>
                <a:gd name="connsiteY0" fmla="*/ 0 h 292500"/>
                <a:gd name="connsiteX1" fmla="*/ 0 w 292500"/>
                <a:gd name="connsiteY1" fmla="*/ 146250 h 292500"/>
                <a:gd name="connsiteX2" fmla="*/ 146250 w 292500"/>
                <a:gd name="connsiteY2" fmla="*/ 292500 h 292500"/>
                <a:gd name="connsiteX3" fmla="*/ 292500 w 292500"/>
                <a:gd name="connsiteY3" fmla="*/ 146250 h 292500"/>
                <a:gd name="connsiteX4" fmla="*/ 146250 w 292500"/>
                <a:gd name="connsiteY4" fmla="*/ 0 h 292500"/>
                <a:gd name="connsiteX5" fmla="*/ 146250 w 292500"/>
                <a:gd name="connsiteY5" fmla="*/ 270000 h 292500"/>
                <a:gd name="connsiteX6" fmla="*/ 22500 w 292500"/>
                <a:gd name="connsiteY6" fmla="*/ 146250 h 292500"/>
                <a:gd name="connsiteX7" fmla="*/ 146250 w 292500"/>
                <a:gd name="connsiteY7" fmla="*/ 22500 h 292500"/>
                <a:gd name="connsiteX8" fmla="*/ 270000 w 292500"/>
                <a:gd name="connsiteY8" fmla="*/ 146250 h 292500"/>
                <a:gd name="connsiteX9" fmla="*/ 146250 w 292500"/>
                <a:gd name="connsiteY9" fmla="*/ 270000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500" h="292500">
                  <a:moveTo>
                    <a:pt x="146250" y="0"/>
                  </a:moveTo>
                  <a:cubicBezTo>
                    <a:pt x="65478" y="0"/>
                    <a:pt x="0" y="65478"/>
                    <a:pt x="0" y="146250"/>
                  </a:cubicBezTo>
                  <a:cubicBezTo>
                    <a:pt x="0" y="227022"/>
                    <a:pt x="65478" y="292500"/>
                    <a:pt x="146250" y="292500"/>
                  </a:cubicBezTo>
                  <a:cubicBezTo>
                    <a:pt x="227022" y="292500"/>
                    <a:pt x="292500" y="227022"/>
                    <a:pt x="292500" y="146250"/>
                  </a:cubicBezTo>
                  <a:cubicBezTo>
                    <a:pt x="292407" y="65517"/>
                    <a:pt x="226983" y="93"/>
                    <a:pt x="146250" y="0"/>
                  </a:cubicBezTo>
                  <a:close/>
                  <a:moveTo>
                    <a:pt x="146250" y="270000"/>
                  </a:moveTo>
                  <a:cubicBezTo>
                    <a:pt x="77905" y="270000"/>
                    <a:pt x="22500" y="214595"/>
                    <a:pt x="22500" y="146250"/>
                  </a:cubicBezTo>
                  <a:cubicBezTo>
                    <a:pt x="22500" y="77905"/>
                    <a:pt x="77905" y="22500"/>
                    <a:pt x="146250" y="22500"/>
                  </a:cubicBezTo>
                  <a:cubicBezTo>
                    <a:pt x="214595" y="22500"/>
                    <a:pt x="270000" y="77905"/>
                    <a:pt x="270000" y="146250"/>
                  </a:cubicBezTo>
                  <a:cubicBezTo>
                    <a:pt x="269919" y="214562"/>
                    <a:pt x="214562" y="269919"/>
                    <a:pt x="146250" y="27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任意多边形: 形状 73">
              <a:extLst>
                <a:ext uri="{FF2B5EF4-FFF2-40B4-BE49-F238E27FC236}">
                  <a16:creationId xmlns:a16="http://schemas.microsoft.com/office/drawing/2014/main" id="{939495E3-71E1-4623-B4A6-15C28E5FD03D}"/>
                </a:ext>
              </a:extLst>
            </p:cNvPr>
            <p:cNvSpPr/>
            <p:nvPr/>
          </p:nvSpPr>
          <p:spPr>
            <a:xfrm>
              <a:off x="2406000" y="5656500"/>
              <a:ext cx="112500" cy="157500"/>
            </a:xfrm>
            <a:custGeom>
              <a:avLst/>
              <a:gdLst>
                <a:gd name="connsiteX0" fmla="*/ 33750 w 112500"/>
                <a:gd name="connsiteY0" fmla="*/ 45000 h 157500"/>
                <a:gd name="connsiteX1" fmla="*/ 78750 w 112500"/>
                <a:gd name="connsiteY1" fmla="*/ 45000 h 157500"/>
                <a:gd name="connsiteX2" fmla="*/ 90000 w 112500"/>
                <a:gd name="connsiteY2" fmla="*/ 56250 h 157500"/>
                <a:gd name="connsiteX3" fmla="*/ 112500 w 112500"/>
                <a:gd name="connsiteY3" fmla="*/ 56250 h 157500"/>
                <a:gd name="connsiteX4" fmla="*/ 78750 w 112500"/>
                <a:gd name="connsiteY4" fmla="*/ 22500 h 157500"/>
                <a:gd name="connsiteX5" fmla="*/ 67500 w 112500"/>
                <a:gd name="connsiteY5" fmla="*/ 22500 h 157500"/>
                <a:gd name="connsiteX6" fmla="*/ 67500 w 112500"/>
                <a:gd name="connsiteY6" fmla="*/ 0 h 157500"/>
                <a:gd name="connsiteX7" fmla="*/ 45000 w 112500"/>
                <a:gd name="connsiteY7" fmla="*/ 0 h 157500"/>
                <a:gd name="connsiteX8" fmla="*/ 45000 w 112500"/>
                <a:gd name="connsiteY8" fmla="*/ 22500 h 157500"/>
                <a:gd name="connsiteX9" fmla="*/ 33750 w 112500"/>
                <a:gd name="connsiteY9" fmla="*/ 22500 h 157500"/>
                <a:gd name="connsiteX10" fmla="*/ 0 w 112500"/>
                <a:gd name="connsiteY10" fmla="*/ 56250 h 157500"/>
                <a:gd name="connsiteX11" fmla="*/ 33750 w 112500"/>
                <a:gd name="connsiteY11" fmla="*/ 90000 h 157500"/>
                <a:gd name="connsiteX12" fmla="*/ 78750 w 112500"/>
                <a:gd name="connsiteY12" fmla="*/ 90000 h 157500"/>
                <a:gd name="connsiteX13" fmla="*/ 90000 w 112500"/>
                <a:gd name="connsiteY13" fmla="*/ 101250 h 157500"/>
                <a:gd name="connsiteX14" fmla="*/ 78750 w 112500"/>
                <a:gd name="connsiteY14" fmla="*/ 112500 h 157500"/>
                <a:gd name="connsiteX15" fmla="*/ 33750 w 112500"/>
                <a:gd name="connsiteY15" fmla="*/ 112500 h 157500"/>
                <a:gd name="connsiteX16" fmla="*/ 22500 w 112500"/>
                <a:gd name="connsiteY16" fmla="*/ 101250 h 157500"/>
                <a:gd name="connsiteX17" fmla="*/ 0 w 112500"/>
                <a:gd name="connsiteY17" fmla="*/ 101250 h 157500"/>
                <a:gd name="connsiteX18" fmla="*/ 33750 w 112500"/>
                <a:gd name="connsiteY18" fmla="*/ 135000 h 157500"/>
                <a:gd name="connsiteX19" fmla="*/ 45000 w 112500"/>
                <a:gd name="connsiteY19" fmla="*/ 135000 h 157500"/>
                <a:gd name="connsiteX20" fmla="*/ 45000 w 112500"/>
                <a:gd name="connsiteY20" fmla="*/ 157500 h 157500"/>
                <a:gd name="connsiteX21" fmla="*/ 67500 w 112500"/>
                <a:gd name="connsiteY21" fmla="*/ 157500 h 157500"/>
                <a:gd name="connsiteX22" fmla="*/ 67500 w 112500"/>
                <a:gd name="connsiteY22" fmla="*/ 135000 h 157500"/>
                <a:gd name="connsiteX23" fmla="*/ 78750 w 112500"/>
                <a:gd name="connsiteY23" fmla="*/ 135000 h 157500"/>
                <a:gd name="connsiteX24" fmla="*/ 112500 w 112500"/>
                <a:gd name="connsiteY24" fmla="*/ 101250 h 157500"/>
                <a:gd name="connsiteX25" fmla="*/ 78750 w 112500"/>
                <a:gd name="connsiteY25" fmla="*/ 67500 h 157500"/>
                <a:gd name="connsiteX26" fmla="*/ 33750 w 112500"/>
                <a:gd name="connsiteY26" fmla="*/ 67500 h 157500"/>
                <a:gd name="connsiteX27" fmla="*/ 22500 w 112500"/>
                <a:gd name="connsiteY27" fmla="*/ 56250 h 157500"/>
                <a:gd name="connsiteX28" fmla="*/ 33750 w 112500"/>
                <a:gd name="connsiteY28" fmla="*/ 450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33750" y="45000"/>
                  </a:move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任意多边形: 形状 74">
              <a:extLst>
                <a:ext uri="{FF2B5EF4-FFF2-40B4-BE49-F238E27FC236}">
                  <a16:creationId xmlns:a16="http://schemas.microsoft.com/office/drawing/2014/main" id="{9769033B-6B3E-4E3F-82F6-9D871ADA07AB}"/>
                </a:ext>
              </a:extLst>
            </p:cNvPr>
            <p:cNvSpPr/>
            <p:nvPr/>
          </p:nvSpPr>
          <p:spPr>
            <a:xfrm>
              <a:off x="2541000" y="572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任意多边形: 形状 75">
              <a:extLst>
                <a:ext uri="{FF2B5EF4-FFF2-40B4-BE49-F238E27FC236}">
                  <a16:creationId xmlns:a16="http://schemas.microsoft.com/office/drawing/2014/main" id="{FCF5CE2B-81A3-4525-B585-624DF3FBAE87}"/>
                </a:ext>
              </a:extLst>
            </p:cNvPr>
            <p:cNvSpPr/>
            <p:nvPr/>
          </p:nvSpPr>
          <p:spPr>
            <a:xfrm>
              <a:off x="2361000" y="572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任意多边形: 形状 76">
              <a:extLst>
                <a:ext uri="{FF2B5EF4-FFF2-40B4-BE49-F238E27FC236}">
                  <a16:creationId xmlns:a16="http://schemas.microsoft.com/office/drawing/2014/main" id="{90BD181F-0022-40D2-860D-B2FA7CEE4803}"/>
                </a:ext>
              </a:extLst>
            </p:cNvPr>
            <p:cNvSpPr/>
            <p:nvPr/>
          </p:nvSpPr>
          <p:spPr>
            <a:xfrm>
              <a:off x="1967250" y="5251500"/>
              <a:ext cx="382500" cy="382500"/>
            </a:xfrm>
            <a:custGeom>
              <a:avLst/>
              <a:gdLst>
                <a:gd name="connsiteX0" fmla="*/ 191250 w 382500"/>
                <a:gd name="connsiteY0" fmla="*/ 382500 h 382500"/>
                <a:gd name="connsiteX1" fmla="*/ 382500 w 382500"/>
                <a:gd name="connsiteY1" fmla="*/ 191250 h 382500"/>
                <a:gd name="connsiteX2" fmla="*/ 191250 w 382500"/>
                <a:gd name="connsiteY2" fmla="*/ 0 h 382500"/>
                <a:gd name="connsiteX3" fmla="*/ 0 w 382500"/>
                <a:gd name="connsiteY3" fmla="*/ 191250 h 382500"/>
                <a:gd name="connsiteX4" fmla="*/ 191250 w 382500"/>
                <a:gd name="connsiteY4" fmla="*/ 382500 h 382500"/>
                <a:gd name="connsiteX5" fmla="*/ 191250 w 382500"/>
                <a:gd name="connsiteY5" fmla="*/ 22500 h 382500"/>
                <a:gd name="connsiteX6" fmla="*/ 360000 w 382500"/>
                <a:gd name="connsiteY6" fmla="*/ 191250 h 382500"/>
                <a:gd name="connsiteX7" fmla="*/ 191250 w 382500"/>
                <a:gd name="connsiteY7" fmla="*/ 360000 h 382500"/>
                <a:gd name="connsiteX8" fmla="*/ 22500 w 382500"/>
                <a:gd name="connsiteY8" fmla="*/ 191250 h 382500"/>
                <a:gd name="connsiteX9" fmla="*/ 191250 w 382500"/>
                <a:gd name="connsiteY9" fmla="*/ 22500 h 3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00" h="382500">
                  <a:moveTo>
                    <a:pt x="191250" y="382500"/>
                  </a:moveTo>
                  <a:cubicBezTo>
                    <a:pt x="296874" y="382500"/>
                    <a:pt x="382500" y="296874"/>
                    <a:pt x="382500" y="191250"/>
                  </a:cubicBezTo>
                  <a:cubicBezTo>
                    <a:pt x="382500" y="85626"/>
                    <a:pt x="296874" y="0"/>
                    <a:pt x="191250" y="0"/>
                  </a:cubicBezTo>
                  <a:cubicBezTo>
                    <a:pt x="85626" y="0"/>
                    <a:pt x="0" y="85626"/>
                    <a:pt x="0" y="191250"/>
                  </a:cubicBezTo>
                  <a:cubicBezTo>
                    <a:pt x="118" y="296826"/>
                    <a:pt x="85674" y="382382"/>
                    <a:pt x="191250" y="382500"/>
                  </a:cubicBezTo>
                  <a:close/>
                  <a:moveTo>
                    <a:pt x="191250" y="22500"/>
                  </a:moveTo>
                  <a:cubicBezTo>
                    <a:pt x="284448" y="22500"/>
                    <a:pt x="360000" y="98052"/>
                    <a:pt x="360000" y="191250"/>
                  </a:cubicBezTo>
                  <a:cubicBezTo>
                    <a:pt x="360000" y="284448"/>
                    <a:pt x="284448" y="360000"/>
                    <a:pt x="191250" y="360000"/>
                  </a:cubicBezTo>
                  <a:cubicBezTo>
                    <a:pt x="98052" y="360000"/>
                    <a:pt x="22500" y="284448"/>
                    <a:pt x="22500" y="191250"/>
                  </a:cubicBezTo>
                  <a:cubicBezTo>
                    <a:pt x="22605" y="98096"/>
                    <a:pt x="98096" y="22605"/>
                    <a:pt x="1912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任意多边形: 形状 77">
              <a:extLst>
                <a:ext uri="{FF2B5EF4-FFF2-40B4-BE49-F238E27FC236}">
                  <a16:creationId xmlns:a16="http://schemas.microsoft.com/office/drawing/2014/main" id="{462EC74D-17CA-43FB-BD05-ED5C54E8D7D7}"/>
                </a:ext>
              </a:extLst>
            </p:cNvPr>
            <p:cNvSpPr/>
            <p:nvPr/>
          </p:nvSpPr>
          <p:spPr>
            <a:xfrm>
              <a:off x="2012250" y="5296500"/>
              <a:ext cx="292500" cy="292500"/>
            </a:xfrm>
            <a:custGeom>
              <a:avLst/>
              <a:gdLst>
                <a:gd name="connsiteX0" fmla="*/ 146250 w 292500"/>
                <a:gd name="connsiteY0" fmla="*/ 292500 h 292500"/>
                <a:gd name="connsiteX1" fmla="*/ 292500 w 292500"/>
                <a:gd name="connsiteY1" fmla="*/ 146250 h 292500"/>
                <a:gd name="connsiteX2" fmla="*/ 146250 w 292500"/>
                <a:gd name="connsiteY2" fmla="*/ 0 h 292500"/>
                <a:gd name="connsiteX3" fmla="*/ 0 w 292500"/>
                <a:gd name="connsiteY3" fmla="*/ 146250 h 292500"/>
                <a:gd name="connsiteX4" fmla="*/ 146250 w 292500"/>
                <a:gd name="connsiteY4" fmla="*/ 292500 h 292500"/>
                <a:gd name="connsiteX5" fmla="*/ 146250 w 292500"/>
                <a:gd name="connsiteY5" fmla="*/ 22500 h 292500"/>
                <a:gd name="connsiteX6" fmla="*/ 270000 w 292500"/>
                <a:gd name="connsiteY6" fmla="*/ 146250 h 292500"/>
                <a:gd name="connsiteX7" fmla="*/ 146250 w 292500"/>
                <a:gd name="connsiteY7" fmla="*/ 270000 h 292500"/>
                <a:gd name="connsiteX8" fmla="*/ 22500 w 292500"/>
                <a:gd name="connsiteY8" fmla="*/ 146250 h 292500"/>
                <a:gd name="connsiteX9" fmla="*/ 146250 w 292500"/>
                <a:gd name="connsiteY9" fmla="*/ 22500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500" h="292500">
                  <a:moveTo>
                    <a:pt x="146250" y="292500"/>
                  </a:moveTo>
                  <a:cubicBezTo>
                    <a:pt x="227022" y="292500"/>
                    <a:pt x="292500" y="227022"/>
                    <a:pt x="292500" y="146250"/>
                  </a:cubicBezTo>
                  <a:cubicBezTo>
                    <a:pt x="292500" y="65478"/>
                    <a:pt x="227022" y="0"/>
                    <a:pt x="146250" y="0"/>
                  </a:cubicBezTo>
                  <a:cubicBezTo>
                    <a:pt x="65478" y="0"/>
                    <a:pt x="0" y="65478"/>
                    <a:pt x="0" y="146250"/>
                  </a:cubicBezTo>
                  <a:cubicBezTo>
                    <a:pt x="93" y="226983"/>
                    <a:pt x="65517" y="292407"/>
                    <a:pt x="146250" y="292500"/>
                  </a:cubicBezTo>
                  <a:close/>
                  <a:moveTo>
                    <a:pt x="146250" y="22500"/>
                  </a:moveTo>
                  <a:cubicBezTo>
                    <a:pt x="214595" y="22500"/>
                    <a:pt x="270000" y="77905"/>
                    <a:pt x="270000" y="146250"/>
                  </a:cubicBezTo>
                  <a:cubicBezTo>
                    <a:pt x="270000" y="214595"/>
                    <a:pt x="214595" y="270000"/>
                    <a:pt x="146250" y="270000"/>
                  </a:cubicBezTo>
                  <a:cubicBezTo>
                    <a:pt x="77905" y="270000"/>
                    <a:pt x="22500" y="214595"/>
                    <a:pt x="22500" y="146250"/>
                  </a:cubicBezTo>
                  <a:cubicBezTo>
                    <a:pt x="22581" y="77938"/>
                    <a:pt x="77938" y="22581"/>
                    <a:pt x="1462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任意多边形: 形状 78">
              <a:extLst>
                <a:ext uri="{FF2B5EF4-FFF2-40B4-BE49-F238E27FC236}">
                  <a16:creationId xmlns:a16="http://schemas.microsoft.com/office/drawing/2014/main" id="{F84491B7-5134-454B-90E1-CD767F73771D}"/>
                </a:ext>
              </a:extLst>
            </p:cNvPr>
            <p:cNvSpPr/>
            <p:nvPr/>
          </p:nvSpPr>
          <p:spPr>
            <a:xfrm>
              <a:off x="2102250" y="5364000"/>
              <a:ext cx="112500" cy="157500"/>
            </a:xfrm>
            <a:custGeom>
              <a:avLst/>
              <a:gdLst>
                <a:gd name="connsiteX0" fmla="*/ 78750 w 112500"/>
                <a:gd name="connsiteY0" fmla="*/ 112500 h 157500"/>
                <a:gd name="connsiteX1" fmla="*/ 33750 w 112500"/>
                <a:gd name="connsiteY1" fmla="*/ 112500 h 157500"/>
                <a:gd name="connsiteX2" fmla="*/ 22500 w 112500"/>
                <a:gd name="connsiteY2" fmla="*/ 101250 h 157500"/>
                <a:gd name="connsiteX3" fmla="*/ 0 w 112500"/>
                <a:gd name="connsiteY3" fmla="*/ 101250 h 157500"/>
                <a:gd name="connsiteX4" fmla="*/ 33750 w 112500"/>
                <a:gd name="connsiteY4" fmla="*/ 135000 h 157500"/>
                <a:gd name="connsiteX5" fmla="*/ 45000 w 112500"/>
                <a:gd name="connsiteY5" fmla="*/ 135000 h 157500"/>
                <a:gd name="connsiteX6" fmla="*/ 45000 w 112500"/>
                <a:gd name="connsiteY6" fmla="*/ 157500 h 157500"/>
                <a:gd name="connsiteX7" fmla="*/ 67500 w 112500"/>
                <a:gd name="connsiteY7" fmla="*/ 157500 h 157500"/>
                <a:gd name="connsiteX8" fmla="*/ 67500 w 112500"/>
                <a:gd name="connsiteY8" fmla="*/ 135000 h 157500"/>
                <a:gd name="connsiteX9" fmla="*/ 78750 w 112500"/>
                <a:gd name="connsiteY9" fmla="*/ 135000 h 157500"/>
                <a:gd name="connsiteX10" fmla="*/ 112500 w 112500"/>
                <a:gd name="connsiteY10" fmla="*/ 101250 h 157500"/>
                <a:gd name="connsiteX11" fmla="*/ 78750 w 112500"/>
                <a:gd name="connsiteY11" fmla="*/ 67500 h 157500"/>
                <a:gd name="connsiteX12" fmla="*/ 33750 w 112500"/>
                <a:gd name="connsiteY12" fmla="*/ 67500 h 157500"/>
                <a:gd name="connsiteX13" fmla="*/ 22500 w 112500"/>
                <a:gd name="connsiteY13" fmla="*/ 56250 h 157500"/>
                <a:gd name="connsiteX14" fmla="*/ 33750 w 112500"/>
                <a:gd name="connsiteY14" fmla="*/ 45000 h 157500"/>
                <a:gd name="connsiteX15" fmla="*/ 78750 w 112500"/>
                <a:gd name="connsiteY15" fmla="*/ 45000 h 157500"/>
                <a:gd name="connsiteX16" fmla="*/ 90000 w 112500"/>
                <a:gd name="connsiteY16" fmla="*/ 56250 h 157500"/>
                <a:gd name="connsiteX17" fmla="*/ 112500 w 112500"/>
                <a:gd name="connsiteY17" fmla="*/ 56250 h 157500"/>
                <a:gd name="connsiteX18" fmla="*/ 78750 w 112500"/>
                <a:gd name="connsiteY18" fmla="*/ 22500 h 157500"/>
                <a:gd name="connsiteX19" fmla="*/ 67500 w 112500"/>
                <a:gd name="connsiteY19" fmla="*/ 22500 h 157500"/>
                <a:gd name="connsiteX20" fmla="*/ 67500 w 112500"/>
                <a:gd name="connsiteY20" fmla="*/ 0 h 157500"/>
                <a:gd name="connsiteX21" fmla="*/ 45000 w 112500"/>
                <a:gd name="connsiteY21" fmla="*/ 0 h 157500"/>
                <a:gd name="connsiteX22" fmla="*/ 45000 w 112500"/>
                <a:gd name="connsiteY22" fmla="*/ 22500 h 157500"/>
                <a:gd name="connsiteX23" fmla="*/ 33750 w 112500"/>
                <a:gd name="connsiteY23" fmla="*/ 22500 h 157500"/>
                <a:gd name="connsiteX24" fmla="*/ 0 w 112500"/>
                <a:gd name="connsiteY24" fmla="*/ 56250 h 157500"/>
                <a:gd name="connsiteX25" fmla="*/ 33750 w 112500"/>
                <a:gd name="connsiteY25" fmla="*/ 90000 h 157500"/>
                <a:gd name="connsiteX26" fmla="*/ 78750 w 112500"/>
                <a:gd name="connsiteY26" fmla="*/ 90000 h 157500"/>
                <a:gd name="connsiteX27" fmla="*/ 90000 w 112500"/>
                <a:gd name="connsiteY27" fmla="*/ 101250 h 157500"/>
                <a:gd name="connsiteX28" fmla="*/ 78750 w 112500"/>
                <a:gd name="connsiteY28" fmla="*/ 1125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78750" y="112500"/>
                  </a:move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任意多边形: 形状 79">
              <a:extLst>
                <a:ext uri="{FF2B5EF4-FFF2-40B4-BE49-F238E27FC236}">
                  <a16:creationId xmlns:a16="http://schemas.microsoft.com/office/drawing/2014/main" id="{C89437A1-6A04-40EF-8308-F1199FBA612B}"/>
                </a:ext>
              </a:extLst>
            </p:cNvPr>
            <p:cNvSpPr/>
            <p:nvPr/>
          </p:nvSpPr>
          <p:spPr>
            <a:xfrm>
              <a:off x="2237250" y="543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任意多边形: 形状 80">
              <a:extLst>
                <a:ext uri="{FF2B5EF4-FFF2-40B4-BE49-F238E27FC236}">
                  <a16:creationId xmlns:a16="http://schemas.microsoft.com/office/drawing/2014/main" id="{C2EF8702-2AB7-4564-9EDD-140C03ACE2C8}"/>
                </a:ext>
              </a:extLst>
            </p:cNvPr>
            <p:cNvSpPr/>
            <p:nvPr/>
          </p:nvSpPr>
          <p:spPr>
            <a:xfrm>
              <a:off x="2057250" y="543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图形 43">
            <a:extLst>
              <a:ext uri="{FF2B5EF4-FFF2-40B4-BE49-F238E27FC236}">
                <a16:creationId xmlns:a16="http://schemas.microsoft.com/office/drawing/2014/main" id="{0E2DDDF5-C25B-4773-BAD5-A3522E838C90}"/>
              </a:ext>
            </a:extLst>
          </p:cNvPr>
          <p:cNvGrpSpPr/>
          <p:nvPr/>
        </p:nvGrpSpPr>
        <p:grpSpPr>
          <a:xfrm>
            <a:off x="7531113" y="3078144"/>
            <a:ext cx="675001" cy="675000"/>
            <a:chOff x="3058499" y="5251499"/>
            <a:chExt cx="675001" cy="675000"/>
          </a:xfrm>
          <a:gradFill flip="none" rotWithShape="1">
            <a:gsLst>
              <a:gs pos="0">
                <a:schemeClr val="accent1"/>
              </a:gs>
              <a:gs pos="100000">
                <a:schemeClr val="accent2"/>
              </a:gs>
            </a:gsLst>
            <a:lin ang="2700000" scaled="1"/>
            <a:tileRect/>
          </a:gradFill>
        </p:grpSpPr>
        <p:sp>
          <p:nvSpPr>
            <p:cNvPr id="83" name="任意多边形: 形状 82">
              <a:extLst>
                <a:ext uri="{FF2B5EF4-FFF2-40B4-BE49-F238E27FC236}">
                  <a16:creationId xmlns:a16="http://schemas.microsoft.com/office/drawing/2014/main" id="{1178FAC1-335F-43BB-92F5-1D91EE40DD88}"/>
                </a:ext>
              </a:extLst>
            </p:cNvPr>
            <p:cNvSpPr/>
            <p:nvPr/>
          </p:nvSpPr>
          <p:spPr>
            <a:xfrm>
              <a:off x="3058500" y="5288263"/>
              <a:ext cx="675000" cy="604486"/>
            </a:xfrm>
            <a:custGeom>
              <a:avLst/>
              <a:gdLst>
                <a:gd name="connsiteX0" fmla="*/ 460463 w 675000"/>
                <a:gd name="connsiteY0" fmla="*/ 360924 h 604486"/>
                <a:gd name="connsiteX1" fmla="*/ 461700 w 675000"/>
                <a:gd name="connsiteY1" fmla="*/ 361599 h 604486"/>
                <a:gd name="connsiteX2" fmla="*/ 587588 w 675000"/>
                <a:gd name="connsiteY2" fmla="*/ 434274 h 604486"/>
                <a:gd name="connsiteX3" fmla="*/ 593213 w 675000"/>
                <a:gd name="connsiteY3" fmla="*/ 435737 h 604486"/>
                <a:gd name="connsiteX4" fmla="*/ 675000 w 675000"/>
                <a:gd name="connsiteY4" fmla="*/ 435737 h 604486"/>
                <a:gd name="connsiteX5" fmla="*/ 675000 w 675000"/>
                <a:gd name="connsiteY5" fmla="*/ 413237 h 604486"/>
                <a:gd name="connsiteX6" fmla="*/ 596250 w 675000"/>
                <a:gd name="connsiteY6" fmla="*/ 413237 h 604486"/>
                <a:gd name="connsiteX7" fmla="*/ 516488 w 675000"/>
                <a:gd name="connsiteY7" fmla="*/ 367224 h 604486"/>
                <a:gd name="connsiteX8" fmla="*/ 528750 w 675000"/>
                <a:gd name="connsiteY8" fmla="*/ 300737 h 604486"/>
                <a:gd name="connsiteX9" fmla="*/ 337500 w 675000"/>
                <a:gd name="connsiteY9" fmla="*/ 109487 h 604486"/>
                <a:gd name="connsiteX10" fmla="*/ 300150 w 675000"/>
                <a:gd name="connsiteY10" fmla="*/ 113199 h 604486"/>
                <a:gd name="connsiteX11" fmla="*/ 285303 w 675000"/>
                <a:gd name="connsiteY11" fmla="*/ 68089 h 604486"/>
                <a:gd name="connsiteX12" fmla="*/ 270000 w 675000"/>
                <a:gd name="connsiteY12" fmla="*/ 64487 h 604486"/>
                <a:gd name="connsiteX13" fmla="*/ 188213 w 675000"/>
                <a:gd name="connsiteY13" fmla="*/ 64487 h 604486"/>
                <a:gd name="connsiteX14" fmla="*/ 190800 w 675000"/>
                <a:gd name="connsiteY14" fmla="*/ 63024 h 604486"/>
                <a:gd name="connsiteX15" fmla="*/ 203175 w 675000"/>
                <a:gd name="connsiteY15" fmla="*/ 16899 h 604486"/>
                <a:gd name="connsiteX16" fmla="*/ 157050 w 675000"/>
                <a:gd name="connsiteY16" fmla="*/ 4524 h 604486"/>
                <a:gd name="connsiteX17" fmla="*/ 33750 w 675000"/>
                <a:gd name="connsiteY17" fmla="*/ 75737 h 604486"/>
                <a:gd name="connsiteX18" fmla="*/ 0 w 675000"/>
                <a:gd name="connsiteY18" fmla="*/ 75737 h 604486"/>
                <a:gd name="connsiteX19" fmla="*/ 0 w 675000"/>
                <a:gd name="connsiteY19" fmla="*/ 98237 h 604486"/>
                <a:gd name="connsiteX20" fmla="*/ 36788 w 675000"/>
                <a:gd name="connsiteY20" fmla="*/ 98237 h 604486"/>
                <a:gd name="connsiteX21" fmla="*/ 42413 w 675000"/>
                <a:gd name="connsiteY21" fmla="*/ 96774 h 604486"/>
                <a:gd name="connsiteX22" fmla="*/ 168300 w 675000"/>
                <a:gd name="connsiteY22" fmla="*/ 23987 h 604486"/>
                <a:gd name="connsiteX23" fmla="*/ 183674 w 675000"/>
                <a:gd name="connsiteY23" fmla="*/ 28082 h 604486"/>
                <a:gd name="connsiteX24" fmla="*/ 183713 w 675000"/>
                <a:gd name="connsiteY24" fmla="*/ 28149 h 604486"/>
                <a:gd name="connsiteX25" fmla="*/ 179719 w 675000"/>
                <a:gd name="connsiteY25" fmla="*/ 43353 h 604486"/>
                <a:gd name="connsiteX26" fmla="*/ 179550 w 675000"/>
                <a:gd name="connsiteY26" fmla="*/ 43449 h 604486"/>
                <a:gd name="connsiteX27" fmla="*/ 140625 w 675000"/>
                <a:gd name="connsiteY27" fmla="*/ 65949 h 604486"/>
                <a:gd name="connsiteX28" fmla="*/ 135000 w 675000"/>
                <a:gd name="connsiteY28" fmla="*/ 75737 h 604486"/>
                <a:gd name="connsiteX29" fmla="*/ 135000 w 675000"/>
                <a:gd name="connsiteY29" fmla="*/ 86987 h 604486"/>
                <a:gd name="connsiteX30" fmla="*/ 90000 w 675000"/>
                <a:gd name="connsiteY30" fmla="*/ 131987 h 604486"/>
                <a:gd name="connsiteX31" fmla="*/ 78750 w 675000"/>
                <a:gd name="connsiteY31" fmla="*/ 131987 h 604486"/>
                <a:gd name="connsiteX32" fmla="*/ 78750 w 675000"/>
                <a:gd name="connsiteY32" fmla="*/ 154487 h 604486"/>
                <a:gd name="connsiteX33" fmla="*/ 90000 w 675000"/>
                <a:gd name="connsiteY33" fmla="*/ 154487 h 604486"/>
                <a:gd name="connsiteX34" fmla="*/ 157500 w 675000"/>
                <a:gd name="connsiteY34" fmla="*/ 86987 h 604486"/>
                <a:gd name="connsiteX35" fmla="*/ 270000 w 675000"/>
                <a:gd name="connsiteY35" fmla="*/ 86987 h 604486"/>
                <a:gd name="connsiteX36" fmla="*/ 281250 w 675000"/>
                <a:gd name="connsiteY36" fmla="*/ 98237 h 604486"/>
                <a:gd name="connsiteX37" fmla="*/ 277763 w 675000"/>
                <a:gd name="connsiteY37" fmla="*/ 106224 h 604486"/>
                <a:gd name="connsiteX38" fmla="*/ 270000 w 675000"/>
                <a:gd name="connsiteY38" fmla="*/ 109487 h 604486"/>
                <a:gd name="connsiteX39" fmla="*/ 191250 w 675000"/>
                <a:gd name="connsiteY39" fmla="*/ 109487 h 604486"/>
                <a:gd name="connsiteX40" fmla="*/ 180000 w 675000"/>
                <a:gd name="connsiteY40" fmla="*/ 120737 h 604486"/>
                <a:gd name="connsiteX41" fmla="*/ 191250 w 675000"/>
                <a:gd name="connsiteY41" fmla="*/ 131987 h 604486"/>
                <a:gd name="connsiteX42" fmla="*/ 247725 w 675000"/>
                <a:gd name="connsiteY42" fmla="*/ 131987 h 604486"/>
                <a:gd name="connsiteX43" fmla="*/ 214538 w 675000"/>
                <a:gd name="connsiteY43" fmla="*/ 154487 h 604486"/>
                <a:gd name="connsiteX44" fmla="*/ 191250 w 675000"/>
                <a:gd name="connsiteY44" fmla="*/ 154487 h 604486"/>
                <a:gd name="connsiteX45" fmla="*/ 180000 w 675000"/>
                <a:gd name="connsiteY45" fmla="*/ 165737 h 604486"/>
                <a:gd name="connsiteX46" fmla="*/ 191250 w 675000"/>
                <a:gd name="connsiteY46" fmla="*/ 176987 h 604486"/>
                <a:gd name="connsiteX47" fmla="*/ 191925 w 675000"/>
                <a:gd name="connsiteY47" fmla="*/ 176987 h 604486"/>
                <a:gd name="connsiteX48" fmla="*/ 154688 w 675000"/>
                <a:gd name="connsiteY48" fmla="*/ 244487 h 604486"/>
                <a:gd name="connsiteX49" fmla="*/ 81450 w 675000"/>
                <a:gd name="connsiteY49" fmla="*/ 244487 h 604486"/>
                <a:gd name="connsiteX50" fmla="*/ 38812 w 675000"/>
                <a:gd name="connsiteY50" fmla="*/ 223224 h 604486"/>
                <a:gd name="connsiteX51" fmla="*/ 33750 w 675000"/>
                <a:gd name="connsiteY51" fmla="*/ 221987 h 604486"/>
                <a:gd name="connsiteX52" fmla="*/ 0 w 675000"/>
                <a:gd name="connsiteY52" fmla="*/ 221987 h 604486"/>
                <a:gd name="connsiteX53" fmla="*/ 0 w 675000"/>
                <a:gd name="connsiteY53" fmla="*/ 244487 h 604486"/>
                <a:gd name="connsiteX54" fmla="*/ 31050 w 675000"/>
                <a:gd name="connsiteY54" fmla="*/ 244487 h 604486"/>
                <a:gd name="connsiteX55" fmla="*/ 73688 w 675000"/>
                <a:gd name="connsiteY55" fmla="*/ 265749 h 604486"/>
                <a:gd name="connsiteX56" fmla="*/ 78750 w 675000"/>
                <a:gd name="connsiteY56" fmla="*/ 266987 h 604486"/>
                <a:gd name="connsiteX57" fmla="*/ 149400 w 675000"/>
                <a:gd name="connsiteY57" fmla="*/ 266987 h 604486"/>
                <a:gd name="connsiteX58" fmla="*/ 146250 w 675000"/>
                <a:gd name="connsiteY58" fmla="*/ 300737 h 604486"/>
                <a:gd name="connsiteX59" fmla="*/ 316575 w 675000"/>
                <a:gd name="connsiteY59" fmla="*/ 490637 h 604486"/>
                <a:gd name="connsiteX60" fmla="*/ 324788 w 675000"/>
                <a:gd name="connsiteY60" fmla="*/ 504474 h 604486"/>
                <a:gd name="connsiteX61" fmla="*/ 330638 w 675000"/>
                <a:gd name="connsiteY61" fmla="*/ 509199 h 604486"/>
                <a:gd name="connsiteX62" fmla="*/ 336038 w 675000"/>
                <a:gd name="connsiteY62" fmla="*/ 549474 h 604486"/>
                <a:gd name="connsiteX63" fmla="*/ 351113 w 675000"/>
                <a:gd name="connsiteY63" fmla="*/ 558362 h 604486"/>
                <a:gd name="connsiteX64" fmla="*/ 348750 w 675000"/>
                <a:gd name="connsiteY64" fmla="*/ 570737 h 604486"/>
                <a:gd name="connsiteX65" fmla="*/ 382500 w 675000"/>
                <a:gd name="connsiteY65" fmla="*/ 604487 h 604486"/>
                <a:gd name="connsiteX66" fmla="*/ 551250 w 675000"/>
                <a:gd name="connsiteY66" fmla="*/ 604487 h 604486"/>
                <a:gd name="connsiteX67" fmla="*/ 556313 w 675000"/>
                <a:gd name="connsiteY67" fmla="*/ 603249 h 604486"/>
                <a:gd name="connsiteX68" fmla="*/ 598950 w 675000"/>
                <a:gd name="connsiteY68" fmla="*/ 581987 h 604486"/>
                <a:gd name="connsiteX69" fmla="*/ 675000 w 675000"/>
                <a:gd name="connsiteY69" fmla="*/ 581987 h 604486"/>
                <a:gd name="connsiteX70" fmla="*/ 675000 w 675000"/>
                <a:gd name="connsiteY70" fmla="*/ 559487 h 604486"/>
                <a:gd name="connsiteX71" fmla="*/ 596250 w 675000"/>
                <a:gd name="connsiteY71" fmla="*/ 559487 h 604486"/>
                <a:gd name="connsiteX72" fmla="*/ 591188 w 675000"/>
                <a:gd name="connsiteY72" fmla="*/ 560724 h 604486"/>
                <a:gd name="connsiteX73" fmla="*/ 548550 w 675000"/>
                <a:gd name="connsiteY73" fmla="*/ 581987 h 604486"/>
                <a:gd name="connsiteX74" fmla="*/ 382500 w 675000"/>
                <a:gd name="connsiteY74" fmla="*/ 581987 h 604486"/>
                <a:gd name="connsiteX75" fmla="*/ 374513 w 675000"/>
                <a:gd name="connsiteY75" fmla="*/ 578499 h 604486"/>
                <a:gd name="connsiteX76" fmla="*/ 371250 w 675000"/>
                <a:gd name="connsiteY76" fmla="*/ 570737 h 604486"/>
                <a:gd name="connsiteX77" fmla="*/ 382500 w 675000"/>
                <a:gd name="connsiteY77" fmla="*/ 559487 h 604486"/>
                <a:gd name="connsiteX78" fmla="*/ 450000 w 675000"/>
                <a:gd name="connsiteY78" fmla="*/ 559487 h 604486"/>
                <a:gd name="connsiteX79" fmla="*/ 461250 w 675000"/>
                <a:gd name="connsiteY79" fmla="*/ 548237 h 604486"/>
                <a:gd name="connsiteX80" fmla="*/ 450000 w 675000"/>
                <a:gd name="connsiteY80" fmla="*/ 536987 h 604486"/>
                <a:gd name="connsiteX81" fmla="*/ 360000 w 675000"/>
                <a:gd name="connsiteY81" fmla="*/ 536987 h 604486"/>
                <a:gd name="connsiteX82" fmla="*/ 352013 w 675000"/>
                <a:gd name="connsiteY82" fmla="*/ 533499 h 604486"/>
                <a:gd name="connsiteX83" fmla="*/ 348750 w 675000"/>
                <a:gd name="connsiteY83" fmla="*/ 525737 h 604486"/>
                <a:gd name="connsiteX84" fmla="*/ 360000 w 675000"/>
                <a:gd name="connsiteY84" fmla="*/ 514487 h 604486"/>
                <a:gd name="connsiteX85" fmla="*/ 450000 w 675000"/>
                <a:gd name="connsiteY85" fmla="*/ 514487 h 604486"/>
                <a:gd name="connsiteX86" fmla="*/ 461250 w 675000"/>
                <a:gd name="connsiteY86" fmla="*/ 503237 h 604486"/>
                <a:gd name="connsiteX87" fmla="*/ 450000 w 675000"/>
                <a:gd name="connsiteY87" fmla="*/ 491987 h 604486"/>
                <a:gd name="connsiteX88" fmla="*/ 348750 w 675000"/>
                <a:gd name="connsiteY88" fmla="*/ 491987 h 604486"/>
                <a:gd name="connsiteX89" fmla="*/ 340763 w 675000"/>
                <a:gd name="connsiteY89" fmla="*/ 488499 h 604486"/>
                <a:gd name="connsiteX90" fmla="*/ 337500 w 675000"/>
                <a:gd name="connsiteY90" fmla="*/ 480737 h 604486"/>
                <a:gd name="connsiteX91" fmla="*/ 348750 w 675000"/>
                <a:gd name="connsiteY91" fmla="*/ 469487 h 604486"/>
                <a:gd name="connsiteX92" fmla="*/ 450000 w 675000"/>
                <a:gd name="connsiteY92" fmla="*/ 469487 h 604486"/>
                <a:gd name="connsiteX93" fmla="*/ 461250 w 675000"/>
                <a:gd name="connsiteY93" fmla="*/ 458237 h 604486"/>
                <a:gd name="connsiteX94" fmla="*/ 450000 w 675000"/>
                <a:gd name="connsiteY94" fmla="*/ 446987 h 604486"/>
                <a:gd name="connsiteX95" fmla="*/ 360000 w 675000"/>
                <a:gd name="connsiteY95" fmla="*/ 446987 h 604486"/>
                <a:gd name="connsiteX96" fmla="*/ 352013 w 675000"/>
                <a:gd name="connsiteY96" fmla="*/ 443499 h 604486"/>
                <a:gd name="connsiteX97" fmla="*/ 348750 w 675000"/>
                <a:gd name="connsiteY97" fmla="*/ 435737 h 604486"/>
                <a:gd name="connsiteX98" fmla="*/ 360000 w 675000"/>
                <a:gd name="connsiteY98" fmla="*/ 424487 h 604486"/>
                <a:gd name="connsiteX99" fmla="*/ 483750 w 675000"/>
                <a:gd name="connsiteY99" fmla="*/ 424487 h 604486"/>
                <a:gd name="connsiteX100" fmla="*/ 494663 w 675000"/>
                <a:gd name="connsiteY100" fmla="*/ 416162 h 604486"/>
                <a:gd name="connsiteX101" fmla="*/ 489375 w 675000"/>
                <a:gd name="connsiteY101" fmla="*/ 403449 h 604486"/>
                <a:gd name="connsiteX102" fmla="*/ 450675 w 675000"/>
                <a:gd name="connsiteY102" fmla="*/ 381174 h 604486"/>
                <a:gd name="connsiteX103" fmla="*/ 448312 w 675000"/>
                <a:gd name="connsiteY103" fmla="*/ 379374 h 604486"/>
                <a:gd name="connsiteX104" fmla="*/ 444713 w 675000"/>
                <a:gd name="connsiteY104" fmla="*/ 371162 h 604486"/>
                <a:gd name="connsiteX105" fmla="*/ 446175 w 675000"/>
                <a:gd name="connsiteY105" fmla="*/ 365649 h 604486"/>
                <a:gd name="connsiteX106" fmla="*/ 460463 w 675000"/>
                <a:gd name="connsiteY106" fmla="*/ 360924 h 604486"/>
                <a:gd name="connsiteX107" fmla="*/ 317700 w 675000"/>
                <a:gd name="connsiteY107" fmla="*/ 468137 h 604486"/>
                <a:gd name="connsiteX108" fmla="*/ 170107 w 675000"/>
                <a:gd name="connsiteY108" fmla="*/ 280764 h 604486"/>
                <a:gd name="connsiteX109" fmla="*/ 357480 w 675000"/>
                <a:gd name="connsiteY109" fmla="*/ 133170 h 604486"/>
                <a:gd name="connsiteX110" fmla="*/ 506250 w 675000"/>
                <a:gd name="connsiteY110" fmla="*/ 300737 h 604486"/>
                <a:gd name="connsiteX111" fmla="*/ 496800 w 675000"/>
                <a:gd name="connsiteY111" fmla="*/ 355862 h 604486"/>
                <a:gd name="connsiteX112" fmla="*/ 477000 w 675000"/>
                <a:gd name="connsiteY112" fmla="*/ 344387 h 604486"/>
                <a:gd name="connsiteX113" fmla="*/ 381268 w 675000"/>
                <a:gd name="connsiteY113" fmla="*/ 161047 h 604486"/>
                <a:gd name="connsiteX114" fmla="*/ 197928 w 675000"/>
                <a:gd name="connsiteY114" fmla="*/ 256779 h 604486"/>
                <a:gd name="connsiteX115" fmla="*/ 293660 w 675000"/>
                <a:gd name="connsiteY115" fmla="*/ 440119 h 604486"/>
                <a:gd name="connsiteX116" fmla="*/ 328163 w 675000"/>
                <a:gd name="connsiteY116" fmla="*/ 446537 h 604486"/>
                <a:gd name="connsiteX117" fmla="*/ 330525 w 675000"/>
                <a:gd name="connsiteY117" fmla="*/ 452274 h 604486"/>
                <a:gd name="connsiteX118" fmla="*/ 317700 w 675000"/>
                <a:gd name="connsiteY118" fmla="*/ 468137 h 604486"/>
                <a:gd name="connsiteX119" fmla="*/ 426713 w 675000"/>
                <a:gd name="connsiteY119" fmla="*/ 354399 h 604486"/>
                <a:gd name="connsiteX120" fmla="*/ 422213 w 675000"/>
                <a:gd name="connsiteY120" fmla="*/ 371162 h 604486"/>
                <a:gd name="connsiteX121" fmla="*/ 426150 w 675000"/>
                <a:gd name="connsiteY121" fmla="*/ 386687 h 604486"/>
                <a:gd name="connsiteX122" fmla="*/ 408375 w 675000"/>
                <a:gd name="connsiteY122" fmla="*/ 401987 h 604486"/>
                <a:gd name="connsiteX123" fmla="*/ 360000 w 675000"/>
                <a:gd name="connsiteY123" fmla="*/ 401987 h 604486"/>
                <a:gd name="connsiteX124" fmla="*/ 328500 w 675000"/>
                <a:gd name="connsiteY124" fmla="*/ 424037 h 604486"/>
                <a:gd name="connsiteX125" fmla="*/ 214194 w 675000"/>
                <a:gd name="connsiteY125" fmla="*/ 291619 h 604486"/>
                <a:gd name="connsiteX126" fmla="*/ 346613 w 675000"/>
                <a:gd name="connsiteY126" fmla="*/ 177313 h 604486"/>
                <a:gd name="connsiteX127" fmla="*/ 461250 w 675000"/>
                <a:gd name="connsiteY127" fmla="*/ 300737 h 604486"/>
                <a:gd name="connsiteX128" fmla="*/ 455625 w 675000"/>
                <a:gd name="connsiteY128" fmla="*/ 337524 h 604486"/>
                <a:gd name="connsiteX129" fmla="*/ 426713 w 675000"/>
                <a:gd name="connsiteY129" fmla="*/ 354399 h 60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75000" h="604486">
                  <a:moveTo>
                    <a:pt x="460463" y="360924"/>
                  </a:moveTo>
                  <a:cubicBezTo>
                    <a:pt x="460907" y="361084"/>
                    <a:pt x="461324" y="361311"/>
                    <a:pt x="461700" y="361599"/>
                  </a:cubicBezTo>
                  <a:lnTo>
                    <a:pt x="587588" y="434274"/>
                  </a:lnTo>
                  <a:cubicBezTo>
                    <a:pt x="589313" y="435217"/>
                    <a:pt x="591246" y="435719"/>
                    <a:pt x="593213" y="435737"/>
                  </a:cubicBezTo>
                  <a:lnTo>
                    <a:pt x="675000" y="435737"/>
                  </a:lnTo>
                  <a:lnTo>
                    <a:pt x="675000" y="413237"/>
                  </a:lnTo>
                  <a:lnTo>
                    <a:pt x="596250" y="413237"/>
                  </a:lnTo>
                  <a:lnTo>
                    <a:pt x="516488" y="367224"/>
                  </a:lnTo>
                  <a:cubicBezTo>
                    <a:pt x="524555" y="345983"/>
                    <a:pt x="528708" y="323457"/>
                    <a:pt x="528750" y="300737"/>
                  </a:cubicBezTo>
                  <a:cubicBezTo>
                    <a:pt x="528602" y="195174"/>
                    <a:pt x="443063" y="109635"/>
                    <a:pt x="337500" y="109487"/>
                  </a:cubicBezTo>
                  <a:cubicBezTo>
                    <a:pt x="324960" y="109513"/>
                    <a:pt x="312451" y="110756"/>
                    <a:pt x="300150" y="113199"/>
                  </a:cubicBezTo>
                  <a:cubicBezTo>
                    <a:pt x="308507" y="96643"/>
                    <a:pt x="301860" y="76446"/>
                    <a:pt x="285303" y="68089"/>
                  </a:cubicBezTo>
                  <a:cubicBezTo>
                    <a:pt x="280559" y="65694"/>
                    <a:pt x="275315" y="64460"/>
                    <a:pt x="270000" y="64487"/>
                  </a:cubicBezTo>
                  <a:lnTo>
                    <a:pt x="188213" y="64487"/>
                  </a:lnTo>
                  <a:lnTo>
                    <a:pt x="190800" y="63024"/>
                  </a:lnTo>
                  <a:cubicBezTo>
                    <a:pt x="206954" y="53705"/>
                    <a:pt x="212494" y="33054"/>
                    <a:pt x="203175" y="16899"/>
                  </a:cubicBezTo>
                  <a:cubicBezTo>
                    <a:pt x="193856" y="745"/>
                    <a:pt x="173204" y="-4795"/>
                    <a:pt x="157050" y="4524"/>
                  </a:cubicBezTo>
                  <a:lnTo>
                    <a:pt x="33750" y="75737"/>
                  </a:lnTo>
                  <a:lnTo>
                    <a:pt x="0" y="75737"/>
                  </a:lnTo>
                  <a:lnTo>
                    <a:pt x="0" y="98237"/>
                  </a:lnTo>
                  <a:lnTo>
                    <a:pt x="36788" y="98237"/>
                  </a:lnTo>
                  <a:cubicBezTo>
                    <a:pt x="38752" y="98205"/>
                    <a:pt x="40681" y="97704"/>
                    <a:pt x="42413" y="96774"/>
                  </a:cubicBezTo>
                  <a:lnTo>
                    <a:pt x="168300" y="23987"/>
                  </a:lnTo>
                  <a:cubicBezTo>
                    <a:pt x="173676" y="20872"/>
                    <a:pt x="180559" y="22706"/>
                    <a:pt x="183674" y="28082"/>
                  </a:cubicBezTo>
                  <a:cubicBezTo>
                    <a:pt x="183687" y="28105"/>
                    <a:pt x="183700" y="28127"/>
                    <a:pt x="183713" y="28149"/>
                  </a:cubicBezTo>
                  <a:cubicBezTo>
                    <a:pt x="186809" y="33450"/>
                    <a:pt x="185020" y="40257"/>
                    <a:pt x="179719" y="43353"/>
                  </a:cubicBezTo>
                  <a:cubicBezTo>
                    <a:pt x="179663" y="43385"/>
                    <a:pt x="179606" y="43418"/>
                    <a:pt x="179550" y="43449"/>
                  </a:cubicBezTo>
                  <a:lnTo>
                    <a:pt x="140625" y="65949"/>
                  </a:lnTo>
                  <a:cubicBezTo>
                    <a:pt x="137131" y="67967"/>
                    <a:pt x="134984" y="71702"/>
                    <a:pt x="135000" y="75737"/>
                  </a:cubicBezTo>
                  <a:lnTo>
                    <a:pt x="135000" y="86987"/>
                  </a:lnTo>
                  <a:cubicBezTo>
                    <a:pt x="135000" y="111839"/>
                    <a:pt x="114852" y="131987"/>
                    <a:pt x="90000" y="131987"/>
                  </a:cubicBezTo>
                  <a:lnTo>
                    <a:pt x="78750" y="131987"/>
                  </a:lnTo>
                  <a:lnTo>
                    <a:pt x="78750" y="154487"/>
                  </a:lnTo>
                  <a:lnTo>
                    <a:pt x="90000" y="154487"/>
                  </a:lnTo>
                  <a:cubicBezTo>
                    <a:pt x="127279" y="154487"/>
                    <a:pt x="157500" y="124266"/>
                    <a:pt x="157500" y="86987"/>
                  </a:cubicBezTo>
                  <a:lnTo>
                    <a:pt x="270000" y="86987"/>
                  </a:lnTo>
                  <a:cubicBezTo>
                    <a:pt x="276213" y="86987"/>
                    <a:pt x="281250" y="92024"/>
                    <a:pt x="281250" y="98237"/>
                  </a:cubicBezTo>
                  <a:cubicBezTo>
                    <a:pt x="281277" y="101274"/>
                    <a:pt x="280008" y="104179"/>
                    <a:pt x="277763" y="106224"/>
                  </a:cubicBezTo>
                  <a:cubicBezTo>
                    <a:pt x="275748" y="108353"/>
                    <a:pt x="272931" y="109538"/>
                    <a:pt x="270000" y="109487"/>
                  </a:cubicBezTo>
                  <a:lnTo>
                    <a:pt x="191250" y="109487"/>
                  </a:lnTo>
                  <a:cubicBezTo>
                    <a:pt x="185037" y="109487"/>
                    <a:pt x="180000" y="114524"/>
                    <a:pt x="180000" y="120737"/>
                  </a:cubicBezTo>
                  <a:cubicBezTo>
                    <a:pt x="180000" y="126950"/>
                    <a:pt x="185037" y="131987"/>
                    <a:pt x="191250" y="131987"/>
                  </a:cubicBezTo>
                  <a:lnTo>
                    <a:pt x="247725" y="131987"/>
                  </a:lnTo>
                  <a:cubicBezTo>
                    <a:pt x="235905" y="138304"/>
                    <a:pt x="224781" y="145845"/>
                    <a:pt x="214538" y="154487"/>
                  </a:cubicBezTo>
                  <a:lnTo>
                    <a:pt x="191250" y="154487"/>
                  </a:lnTo>
                  <a:cubicBezTo>
                    <a:pt x="185037" y="154487"/>
                    <a:pt x="180000" y="159524"/>
                    <a:pt x="180000" y="165737"/>
                  </a:cubicBezTo>
                  <a:cubicBezTo>
                    <a:pt x="180000" y="171950"/>
                    <a:pt x="185037" y="176987"/>
                    <a:pt x="191250" y="176987"/>
                  </a:cubicBezTo>
                  <a:lnTo>
                    <a:pt x="191925" y="176987"/>
                  </a:lnTo>
                  <a:cubicBezTo>
                    <a:pt x="175068" y="196732"/>
                    <a:pt x="162399" y="219696"/>
                    <a:pt x="154688" y="244487"/>
                  </a:cubicBezTo>
                  <a:lnTo>
                    <a:pt x="81450" y="244487"/>
                  </a:lnTo>
                  <a:lnTo>
                    <a:pt x="38812" y="223224"/>
                  </a:lnTo>
                  <a:cubicBezTo>
                    <a:pt x="37245" y="222421"/>
                    <a:pt x="35511" y="221997"/>
                    <a:pt x="33750" y="221987"/>
                  </a:cubicBezTo>
                  <a:lnTo>
                    <a:pt x="0" y="221987"/>
                  </a:lnTo>
                  <a:lnTo>
                    <a:pt x="0" y="244487"/>
                  </a:lnTo>
                  <a:lnTo>
                    <a:pt x="31050" y="244487"/>
                  </a:lnTo>
                  <a:lnTo>
                    <a:pt x="73688" y="265749"/>
                  </a:lnTo>
                  <a:cubicBezTo>
                    <a:pt x="75255" y="266553"/>
                    <a:pt x="76989" y="266977"/>
                    <a:pt x="78750" y="266987"/>
                  </a:cubicBezTo>
                  <a:lnTo>
                    <a:pt x="149400" y="266987"/>
                  </a:lnTo>
                  <a:cubicBezTo>
                    <a:pt x="147378" y="278124"/>
                    <a:pt x="146324" y="289417"/>
                    <a:pt x="146250" y="300737"/>
                  </a:cubicBezTo>
                  <a:cubicBezTo>
                    <a:pt x="146394" y="398170"/>
                    <a:pt x="219731" y="479936"/>
                    <a:pt x="316575" y="490637"/>
                  </a:cubicBezTo>
                  <a:cubicBezTo>
                    <a:pt x="318188" y="495830"/>
                    <a:pt x="321002" y="500571"/>
                    <a:pt x="324788" y="504474"/>
                  </a:cubicBezTo>
                  <a:cubicBezTo>
                    <a:pt x="326555" y="506263"/>
                    <a:pt x="328517" y="507848"/>
                    <a:pt x="330638" y="509199"/>
                  </a:cubicBezTo>
                  <a:cubicBezTo>
                    <a:pt x="323181" y="522312"/>
                    <a:pt x="325391" y="538789"/>
                    <a:pt x="336038" y="549474"/>
                  </a:cubicBezTo>
                  <a:cubicBezTo>
                    <a:pt x="340214" y="553685"/>
                    <a:pt x="345407" y="556746"/>
                    <a:pt x="351113" y="558362"/>
                  </a:cubicBezTo>
                  <a:cubicBezTo>
                    <a:pt x="349521" y="562292"/>
                    <a:pt x="348719" y="566497"/>
                    <a:pt x="348750" y="570737"/>
                  </a:cubicBezTo>
                  <a:cubicBezTo>
                    <a:pt x="348750" y="589377"/>
                    <a:pt x="363860" y="604487"/>
                    <a:pt x="382500" y="604487"/>
                  </a:cubicBezTo>
                  <a:lnTo>
                    <a:pt x="551250" y="604487"/>
                  </a:lnTo>
                  <a:cubicBezTo>
                    <a:pt x="553011" y="604477"/>
                    <a:pt x="554745" y="604053"/>
                    <a:pt x="556313" y="603249"/>
                  </a:cubicBezTo>
                  <a:lnTo>
                    <a:pt x="598950" y="581987"/>
                  </a:lnTo>
                  <a:lnTo>
                    <a:pt x="675000" y="581987"/>
                  </a:lnTo>
                  <a:lnTo>
                    <a:pt x="675000" y="559487"/>
                  </a:lnTo>
                  <a:lnTo>
                    <a:pt x="596250" y="559487"/>
                  </a:lnTo>
                  <a:cubicBezTo>
                    <a:pt x="594489" y="559497"/>
                    <a:pt x="592755" y="559921"/>
                    <a:pt x="591188" y="560724"/>
                  </a:cubicBezTo>
                  <a:lnTo>
                    <a:pt x="548550" y="581987"/>
                  </a:lnTo>
                  <a:lnTo>
                    <a:pt x="382500" y="581987"/>
                  </a:lnTo>
                  <a:cubicBezTo>
                    <a:pt x="379463" y="582014"/>
                    <a:pt x="376558" y="580745"/>
                    <a:pt x="374513" y="578499"/>
                  </a:cubicBezTo>
                  <a:cubicBezTo>
                    <a:pt x="372384" y="576485"/>
                    <a:pt x="371199" y="573668"/>
                    <a:pt x="371250" y="570737"/>
                  </a:cubicBezTo>
                  <a:cubicBezTo>
                    <a:pt x="371250" y="564524"/>
                    <a:pt x="376287" y="559487"/>
                    <a:pt x="382500" y="559487"/>
                  </a:cubicBezTo>
                  <a:lnTo>
                    <a:pt x="450000" y="559487"/>
                  </a:lnTo>
                  <a:cubicBezTo>
                    <a:pt x="456213" y="559487"/>
                    <a:pt x="461250" y="554450"/>
                    <a:pt x="461250" y="548237"/>
                  </a:cubicBezTo>
                  <a:cubicBezTo>
                    <a:pt x="461250" y="542024"/>
                    <a:pt x="456213" y="536987"/>
                    <a:pt x="450000" y="536987"/>
                  </a:cubicBezTo>
                  <a:lnTo>
                    <a:pt x="360000" y="536987"/>
                  </a:lnTo>
                  <a:cubicBezTo>
                    <a:pt x="356963" y="537014"/>
                    <a:pt x="354058" y="535745"/>
                    <a:pt x="352013" y="533499"/>
                  </a:cubicBezTo>
                  <a:cubicBezTo>
                    <a:pt x="349884" y="531485"/>
                    <a:pt x="348699" y="528668"/>
                    <a:pt x="348750" y="525737"/>
                  </a:cubicBezTo>
                  <a:cubicBezTo>
                    <a:pt x="348750" y="519524"/>
                    <a:pt x="353787" y="514487"/>
                    <a:pt x="360000" y="514487"/>
                  </a:cubicBezTo>
                  <a:lnTo>
                    <a:pt x="450000" y="514487"/>
                  </a:lnTo>
                  <a:cubicBezTo>
                    <a:pt x="456213" y="514487"/>
                    <a:pt x="461250" y="509450"/>
                    <a:pt x="461250" y="503237"/>
                  </a:cubicBezTo>
                  <a:cubicBezTo>
                    <a:pt x="461250" y="497024"/>
                    <a:pt x="456213" y="491987"/>
                    <a:pt x="450000" y="491987"/>
                  </a:cubicBezTo>
                  <a:lnTo>
                    <a:pt x="348750" y="491987"/>
                  </a:lnTo>
                  <a:cubicBezTo>
                    <a:pt x="345713" y="492014"/>
                    <a:pt x="342808" y="490745"/>
                    <a:pt x="340763" y="488499"/>
                  </a:cubicBezTo>
                  <a:cubicBezTo>
                    <a:pt x="338634" y="486485"/>
                    <a:pt x="337449" y="483668"/>
                    <a:pt x="337500" y="480737"/>
                  </a:cubicBezTo>
                  <a:cubicBezTo>
                    <a:pt x="337500" y="474524"/>
                    <a:pt x="342537" y="469487"/>
                    <a:pt x="348750" y="469487"/>
                  </a:cubicBezTo>
                  <a:lnTo>
                    <a:pt x="450000" y="469487"/>
                  </a:lnTo>
                  <a:cubicBezTo>
                    <a:pt x="456213" y="469487"/>
                    <a:pt x="461250" y="464450"/>
                    <a:pt x="461250" y="458237"/>
                  </a:cubicBezTo>
                  <a:cubicBezTo>
                    <a:pt x="461250" y="452024"/>
                    <a:pt x="456213" y="446987"/>
                    <a:pt x="450000" y="446987"/>
                  </a:cubicBezTo>
                  <a:lnTo>
                    <a:pt x="360000" y="446987"/>
                  </a:lnTo>
                  <a:cubicBezTo>
                    <a:pt x="356963" y="447014"/>
                    <a:pt x="354058" y="445745"/>
                    <a:pt x="352013" y="443499"/>
                  </a:cubicBezTo>
                  <a:cubicBezTo>
                    <a:pt x="349884" y="441485"/>
                    <a:pt x="348699" y="438668"/>
                    <a:pt x="348750" y="435737"/>
                  </a:cubicBezTo>
                  <a:cubicBezTo>
                    <a:pt x="348750" y="429524"/>
                    <a:pt x="353787" y="424487"/>
                    <a:pt x="360000" y="424487"/>
                  </a:cubicBezTo>
                  <a:lnTo>
                    <a:pt x="483750" y="424487"/>
                  </a:lnTo>
                  <a:cubicBezTo>
                    <a:pt x="488855" y="424509"/>
                    <a:pt x="493335" y="421092"/>
                    <a:pt x="494663" y="416162"/>
                  </a:cubicBezTo>
                  <a:cubicBezTo>
                    <a:pt x="495912" y="411221"/>
                    <a:pt x="493760" y="406047"/>
                    <a:pt x="489375" y="403449"/>
                  </a:cubicBezTo>
                  <a:lnTo>
                    <a:pt x="450675" y="381174"/>
                  </a:lnTo>
                  <a:cubicBezTo>
                    <a:pt x="449829" y="380656"/>
                    <a:pt x="449037" y="380053"/>
                    <a:pt x="448312" y="379374"/>
                  </a:cubicBezTo>
                  <a:cubicBezTo>
                    <a:pt x="446034" y="377248"/>
                    <a:pt x="444732" y="374278"/>
                    <a:pt x="444713" y="371162"/>
                  </a:cubicBezTo>
                  <a:cubicBezTo>
                    <a:pt x="444759" y="369235"/>
                    <a:pt x="445260" y="367346"/>
                    <a:pt x="446175" y="365649"/>
                  </a:cubicBezTo>
                  <a:cubicBezTo>
                    <a:pt x="449173" y="360833"/>
                    <a:pt x="455184" y="358845"/>
                    <a:pt x="460463" y="360924"/>
                  </a:cubicBezTo>
                  <a:close/>
                  <a:moveTo>
                    <a:pt x="317700" y="468137"/>
                  </a:moveTo>
                  <a:cubicBezTo>
                    <a:pt x="225201" y="457152"/>
                    <a:pt x="159122" y="373262"/>
                    <a:pt x="170107" y="280764"/>
                  </a:cubicBezTo>
                  <a:cubicBezTo>
                    <a:pt x="181092" y="188265"/>
                    <a:pt x="264981" y="122186"/>
                    <a:pt x="357480" y="133170"/>
                  </a:cubicBezTo>
                  <a:cubicBezTo>
                    <a:pt x="442370" y="143253"/>
                    <a:pt x="506292" y="215250"/>
                    <a:pt x="506250" y="300737"/>
                  </a:cubicBezTo>
                  <a:cubicBezTo>
                    <a:pt x="506241" y="319514"/>
                    <a:pt x="503045" y="338153"/>
                    <a:pt x="496800" y="355862"/>
                  </a:cubicBezTo>
                  <a:lnTo>
                    <a:pt x="477000" y="344387"/>
                  </a:lnTo>
                  <a:cubicBezTo>
                    <a:pt x="501192" y="267323"/>
                    <a:pt x="458332" y="185239"/>
                    <a:pt x="381268" y="161047"/>
                  </a:cubicBezTo>
                  <a:cubicBezTo>
                    <a:pt x="304205" y="136855"/>
                    <a:pt x="222120" y="179715"/>
                    <a:pt x="197928" y="256779"/>
                  </a:cubicBezTo>
                  <a:cubicBezTo>
                    <a:pt x="173736" y="333842"/>
                    <a:pt x="216596" y="415927"/>
                    <a:pt x="293660" y="440119"/>
                  </a:cubicBezTo>
                  <a:cubicBezTo>
                    <a:pt x="304862" y="443636"/>
                    <a:pt x="316446" y="445790"/>
                    <a:pt x="328163" y="446537"/>
                  </a:cubicBezTo>
                  <a:cubicBezTo>
                    <a:pt x="328764" y="448520"/>
                    <a:pt x="329555" y="450442"/>
                    <a:pt x="330525" y="452274"/>
                  </a:cubicBezTo>
                  <a:cubicBezTo>
                    <a:pt x="324765" y="456166"/>
                    <a:pt x="320299" y="461690"/>
                    <a:pt x="317700" y="468137"/>
                  </a:cubicBezTo>
                  <a:close/>
                  <a:moveTo>
                    <a:pt x="426713" y="354399"/>
                  </a:moveTo>
                  <a:cubicBezTo>
                    <a:pt x="423789" y="359504"/>
                    <a:pt x="422238" y="365279"/>
                    <a:pt x="422213" y="371162"/>
                  </a:cubicBezTo>
                  <a:cubicBezTo>
                    <a:pt x="422250" y="376580"/>
                    <a:pt x="423601" y="381907"/>
                    <a:pt x="426150" y="386687"/>
                  </a:cubicBezTo>
                  <a:cubicBezTo>
                    <a:pt x="420699" y="392313"/>
                    <a:pt x="414749" y="397434"/>
                    <a:pt x="408375" y="401987"/>
                  </a:cubicBezTo>
                  <a:lnTo>
                    <a:pt x="360000" y="401987"/>
                  </a:lnTo>
                  <a:cubicBezTo>
                    <a:pt x="345916" y="402007"/>
                    <a:pt x="333340" y="410810"/>
                    <a:pt x="328500" y="424037"/>
                  </a:cubicBezTo>
                  <a:cubicBezTo>
                    <a:pt x="260369" y="419035"/>
                    <a:pt x="209193" y="359750"/>
                    <a:pt x="214194" y="291619"/>
                  </a:cubicBezTo>
                  <a:cubicBezTo>
                    <a:pt x="219196" y="223488"/>
                    <a:pt x="278481" y="172311"/>
                    <a:pt x="346613" y="177313"/>
                  </a:cubicBezTo>
                  <a:cubicBezTo>
                    <a:pt x="411263" y="182060"/>
                    <a:pt x="461283" y="235912"/>
                    <a:pt x="461250" y="300737"/>
                  </a:cubicBezTo>
                  <a:cubicBezTo>
                    <a:pt x="461259" y="313214"/>
                    <a:pt x="459362" y="325620"/>
                    <a:pt x="455625" y="337524"/>
                  </a:cubicBezTo>
                  <a:cubicBezTo>
                    <a:pt x="443707" y="337730"/>
                    <a:pt x="432754" y="344123"/>
                    <a:pt x="426713" y="35439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任意多边形: 形状 83">
              <a:extLst>
                <a:ext uri="{FF2B5EF4-FFF2-40B4-BE49-F238E27FC236}">
                  <a16:creationId xmlns:a16="http://schemas.microsoft.com/office/drawing/2014/main" id="{8BAAF89E-1013-4E31-BC12-F3D9453F320B}"/>
                </a:ext>
              </a:extLst>
            </p:cNvPr>
            <p:cNvSpPr/>
            <p:nvPr/>
          </p:nvSpPr>
          <p:spPr>
            <a:xfrm>
              <a:off x="3339750" y="5510250"/>
              <a:ext cx="112500" cy="157500"/>
            </a:xfrm>
            <a:custGeom>
              <a:avLst/>
              <a:gdLst>
                <a:gd name="connsiteX0" fmla="*/ 33750 w 112500"/>
                <a:gd name="connsiteY0" fmla="*/ 45000 h 157500"/>
                <a:gd name="connsiteX1" fmla="*/ 78750 w 112500"/>
                <a:gd name="connsiteY1" fmla="*/ 45000 h 157500"/>
                <a:gd name="connsiteX2" fmla="*/ 90000 w 112500"/>
                <a:gd name="connsiteY2" fmla="*/ 56250 h 157500"/>
                <a:gd name="connsiteX3" fmla="*/ 112500 w 112500"/>
                <a:gd name="connsiteY3" fmla="*/ 56250 h 157500"/>
                <a:gd name="connsiteX4" fmla="*/ 78750 w 112500"/>
                <a:gd name="connsiteY4" fmla="*/ 22500 h 157500"/>
                <a:gd name="connsiteX5" fmla="*/ 67500 w 112500"/>
                <a:gd name="connsiteY5" fmla="*/ 22500 h 157500"/>
                <a:gd name="connsiteX6" fmla="*/ 67500 w 112500"/>
                <a:gd name="connsiteY6" fmla="*/ 0 h 157500"/>
                <a:gd name="connsiteX7" fmla="*/ 45000 w 112500"/>
                <a:gd name="connsiteY7" fmla="*/ 0 h 157500"/>
                <a:gd name="connsiteX8" fmla="*/ 45000 w 112500"/>
                <a:gd name="connsiteY8" fmla="*/ 22500 h 157500"/>
                <a:gd name="connsiteX9" fmla="*/ 33750 w 112500"/>
                <a:gd name="connsiteY9" fmla="*/ 22500 h 157500"/>
                <a:gd name="connsiteX10" fmla="*/ 0 w 112500"/>
                <a:gd name="connsiteY10" fmla="*/ 56250 h 157500"/>
                <a:gd name="connsiteX11" fmla="*/ 33750 w 112500"/>
                <a:gd name="connsiteY11" fmla="*/ 90000 h 157500"/>
                <a:gd name="connsiteX12" fmla="*/ 78750 w 112500"/>
                <a:gd name="connsiteY12" fmla="*/ 90000 h 157500"/>
                <a:gd name="connsiteX13" fmla="*/ 90000 w 112500"/>
                <a:gd name="connsiteY13" fmla="*/ 101250 h 157500"/>
                <a:gd name="connsiteX14" fmla="*/ 78750 w 112500"/>
                <a:gd name="connsiteY14" fmla="*/ 112500 h 157500"/>
                <a:gd name="connsiteX15" fmla="*/ 33750 w 112500"/>
                <a:gd name="connsiteY15" fmla="*/ 112500 h 157500"/>
                <a:gd name="connsiteX16" fmla="*/ 22500 w 112500"/>
                <a:gd name="connsiteY16" fmla="*/ 101250 h 157500"/>
                <a:gd name="connsiteX17" fmla="*/ 0 w 112500"/>
                <a:gd name="connsiteY17" fmla="*/ 101250 h 157500"/>
                <a:gd name="connsiteX18" fmla="*/ 33750 w 112500"/>
                <a:gd name="connsiteY18" fmla="*/ 135000 h 157500"/>
                <a:gd name="connsiteX19" fmla="*/ 45000 w 112500"/>
                <a:gd name="connsiteY19" fmla="*/ 135000 h 157500"/>
                <a:gd name="connsiteX20" fmla="*/ 45000 w 112500"/>
                <a:gd name="connsiteY20" fmla="*/ 157500 h 157500"/>
                <a:gd name="connsiteX21" fmla="*/ 67500 w 112500"/>
                <a:gd name="connsiteY21" fmla="*/ 157500 h 157500"/>
                <a:gd name="connsiteX22" fmla="*/ 67500 w 112500"/>
                <a:gd name="connsiteY22" fmla="*/ 135000 h 157500"/>
                <a:gd name="connsiteX23" fmla="*/ 78750 w 112500"/>
                <a:gd name="connsiteY23" fmla="*/ 135000 h 157500"/>
                <a:gd name="connsiteX24" fmla="*/ 112500 w 112500"/>
                <a:gd name="connsiteY24" fmla="*/ 101250 h 157500"/>
                <a:gd name="connsiteX25" fmla="*/ 78750 w 112500"/>
                <a:gd name="connsiteY25" fmla="*/ 67500 h 157500"/>
                <a:gd name="connsiteX26" fmla="*/ 33750 w 112500"/>
                <a:gd name="connsiteY26" fmla="*/ 67500 h 157500"/>
                <a:gd name="connsiteX27" fmla="*/ 22500 w 112500"/>
                <a:gd name="connsiteY27" fmla="*/ 56250 h 157500"/>
                <a:gd name="connsiteX28" fmla="*/ 33750 w 112500"/>
                <a:gd name="connsiteY28" fmla="*/ 450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33750" y="45000"/>
                  </a:move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任意多边形: 形状 84">
              <a:extLst>
                <a:ext uri="{FF2B5EF4-FFF2-40B4-BE49-F238E27FC236}">
                  <a16:creationId xmlns:a16="http://schemas.microsoft.com/office/drawing/2014/main" id="{231ABF0D-1BF7-4479-9DE8-18B91DDFB967}"/>
                </a:ext>
              </a:extLst>
            </p:cNvPr>
            <p:cNvSpPr/>
            <p:nvPr/>
          </p:nvSpPr>
          <p:spPr>
            <a:xfrm>
              <a:off x="3474750" y="557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任意多边形: 形状 85">
              <a:extLst>
                <a:ext uri="{FF2B5EF4-FFF2-40B4-BE49-F238E27FC236}">
                  <a16:creationId xmlns:a16="http://schemas.microsoft.com/office/drawing/2014/main" id="{010DA2FC-DACC-46B8-9A80-A47B341D39B3}"/>
                </a:ext>
              </a:extLst>
            </p:cNvPr>
            <p:cNvSpPr/>
            <p:nvPr/>
          </p:nvSpPr>
          <p:spPr>
            <a:xfrm>
              <a:off x="3294750" y="557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任意多边形: 形状 86">
              <a:extLst>
                <a:ext uri="{FF2B5EF4-FFF2-40B4-BE49-F238E27FC236}">
                  <a16:creationId xmlns:a16="http://schemas.microsoft.com/office/drawing/2014/main" id="{CECCDF44-E922-4164-B32B-6EFBA5891A09}"/>
                </a:ext>
              </a:extLst>
            </p:cNvPr>
            <p:cNvSpPr/>
            <p:nvPr/>
          </p:nvSpPr>
          <p:spPr>
            <a:xfrm>
              <a:off x="3452250" y="5251499"/>
              <a:ext cx="281250" cy="157500"/>
            </a:xfrm>
            <a:custGeom>
              <a:avLst/>
              <a:gdLst>
                <a:gd name="connsiteX0" fmla="*/ 168750 w 281250"/>
                <a:gd name="connsiteY0" fmla="*/ 146251 h 157500"/>
                <a:gd name="connsiteX1" fmla="*/ 180000 w 281250"/>
                <a:gd name="connsiteY1" fmla="*/ 157501 h 157500"/>
                <a:gd name="connsiteX2" fmla="*/ 186750 w 281250"/>
                <a:gd name="connsiteY2" fmla="*/ 155251 h 157500"/>
                <a:gd name="connsiteX3" fmla="*/ 276750 w 281250"/>
                <a:gd name="connsiteY3" fmla="*/ 87751 h 157500"/>
                <a:gd name="connsiteX4" fmla="*/ 279000 w 281250"/>
                <a:gd name="connsiteY4" fmla="*/ 72001 h 157500"/>
                <a:gd name="connsiteX5" fmla="*/ 276750 w 281250"/>
                <a:gd name="connsiteY5" fmla="*/ 69751 h 157500"/>
                <a:gd name="connsiteX6" fmla="*/ 186750 w 281250"/>
                <a:gd name="connsiteY6" fmla="*/ 2251 h 157500"/>
                <a:gd name="connsiteX7" fmla="*/ 171000 w 281250"/>
                <a:gd name="connsiteY7" fmla="*/ 4501 h 157500"/>
                <a:gd name="connsiteX8" fmla="*/ 168750 w 281250"/>
                <a:gd name="connsiteY8" fmla="*/ 11251 h 157500"/>
                <a:gd name="connsiteX9" fmla="*/ 168750 w 281250"/>
                <a:gd name="connsiteY9" fmla="*/ 33751 h 157500"/>
                <a:gd name="connsiteX10" fmla="*/ 0 w 281250"/>
                <a:gd name="connsiteY10" fmla="*/ 33751 h 157500"/>
                <a:gd name="connsiteX11" fmla="*/ 0 w 281250"/>
                <a:gd name="connsiteY11" fmla="*/ 56251 h 157500"/>
                <a:gd name="connsiteX12" fmla="*/ 180000 w 281250"/>
                <a:gd name="connsiteY12" fmla="*/ 56251 h 157500"/>
                <a:gd name="connsiteX13" fmla="*/ 191250 w 281250"/>
                <a:gd name="connsiteY13" fmla="*/ 45001 h 157500"/>
                <a:gd name="connsiteX14" fmla="*/ 191250 w 281250"/>
                <a:gd name="connsiteY14" fmla="*/ 33751 h 157500"/>
                <a:gd name="connsiteX15" fmla="*/ 251246 w 281250"/>
                <a:gd name="connsiteY15" fmla="*/ 78751 h 157500"/>
                <a:gd name="connsiteX16" fmla="*/ 191250 w 281250"/>
                <a:gd name="connsiteY16" fmla="*/ 123751 h 157500"/>
                <a:gd name="connsiteX17" fmla="*/ 191250 w 281250"/>
                <a:gd name="connsiteY17" fmla="*/ 112501 h 157500"/>
                <a:gd name="connsiteX18" fmla="*/ 180000 w 281250"/>
                <a:gd name="connsiteY18" fmla="*/ 101251 h 157500"/>
                <a:gd name="connsiteX19" fmla="*/ 0 w 281250"/>
                <a:gd name="connsiteY19" fmla="*/ 101251 h 157500"/>
                <a:gd name="connsiteX20" fmla="*/ 0 w 281250"/>
                <a:gd name="connsiteY20" fmla="*/ 123751 h 157500"/>
                <a:gd name="connsiteX21" fmla="*/ 168750 w 281250"/>
                <a:gd name="connsiteY21" fmla="*/ 123751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250" h="157500">
                  <a:moveTo>
                    <a:pt x="168750" y="146251"/>
                  </a:moveTo>
                  <a:cubicBezTo>
                    <a:pt x="168750" y="152464"/>
                    <a:pt x="173787" y="157501"/>
                    <a:pt x="180000" y="157501"/>
                  </a:cubicBezTo>
                  <a:cubicBezTo>
                    <a:pt x="182435" y="157501"/>
                    <a:pt x="184803" y="156711"/>
                    <a:pt x="186750" y="155251"/>
                  </a:cubicBezTo>
                  <a:lnTo>
                    <a:pt x="276750" y="87751"/>
                  </a:lnTo>
                  <a:cubicBezTo>
                    <a:pt x="281720" y="84023"/>
                    <a:pt x="282728" y="76971"/>
                    <a:pt x="279000" y="72001"/>
                  </a:cubicBezTo>
                  <a:cubicBezTo>
                    <a:pt x="278360" y="71148"/>
                    <a:pt x="277603" y="70390"/>
                    <a:pt x="276750" y="69751"/>
                  </a:cubicBezTo>
                  <a:lnTo>
                    <a:pt x="186750" y="2251"/>
                  </a:lnTo>
                  <a:cubicBezTo>
                    <a:pt x="181780" y="-1477"/>
                    <a:pt x="174728" y="-470"/>
                    <a:pt x="171000" y="4501"/>
                  </a:cubicBezTo>
                  <a:cubicBezTo>
                    <a:pt x="169540" y="6448"/>
                    <a:pt x="168750" y="8817"/>
                    <a:pt x="168750" y="11251"/>
                  </a:cubicBezTo>
                  <a:lnTo>
                    <a:pt x="168750" y="33751"/>
                  </a:lnTo>
                  <a:lnTo>
                    <a:pt x="0" y="33751"/>
                  </a:lnTo>
                  <a:lnTo>
                    <a:pt x="0" y="56251"/>
                  </a:lnTo>
                  <a:lnTo>
                    <a:pt x="180000" y="56251"/>
                  </a:lnTo>
                  <a:cubicBezTo>
                    <a:pt x="186213" y="56251"/>
                    <a:pt x="191250" y="51214"/>
                    <a:pt x="191250" y="45001"/>
                  </a:cubicBezTo>
                  <a:lnTo>
                    <a:pt x="191250" y="33751"/>
                  </a:lnTo>
                  <a:lnTo>
                    <a:pt x="251246" y="78751"/>
                  </a:lnTo>
                  <a:lnTo>
                    <a:pt x="191250" y="123751"/>
                  </a:lnTo>
                  <a:lnTo>
                    <a:pt x="191250" y="112501"/>
                  </a:lnTo>
                  <a:cubicBezTo>
                    <a:pt x="191250" y="106287"/>
                    <a:pt x="186213" y="101251"/>
                    <a:pt x="180000" y="101251"/>
                  </a:cubicBezTo>
                  <a:lnTo>
                    <a:pt x="0" y="101251"/>
                  </a:lnTo>
                  <a:lnTo>
                    <a:pt x="0" y="123751"/>
                  </a:lnTo>
                  <a:lnTo>
                    <a:pt x="168750" y="123751"/>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任意多边形: 形状 87">
              <a:extLst>
                <a:ext uri="{FF2B5EF4-FFF2-40B4-BE49-F238E27FC236}">
                  <a16:creationId xmlns:a16="http://schemas.microsoft.com/office/drawing/2014/main" id="{B210B2B8-42F9-4AFF-9921-D2CA5F6941EF}"/>
                </a:ext>
              </a:extLst>
            </p:cNvPr>
            <p:cNvSpPr/>
            <p:nvPr/>
          </p:nvSpPr>
          <p:spPr>
            <a:xfrm>
              <a:off x="3058499" y="5769000"/>
              <a:ext cx="292500" cy="157500"/>
            </a:xfrm>
            <a:custGeom>
              <a:avLst/>
              <a:gdLst>
                <a:gd name="connsiteX0" fmla="*/ 112501 w 292500"/>
                <a:gd name="connsiteY0" fmla="*/ 11250 h 157500"/>
                <a:gd name="connsiteX1" fmla="*/ 101251 w 292500"/>
                <a:gd name="connsiteY1" fmla="*/ 0 h 157500"/>
                <a:gd name="connsiteX2" fmla="*/ 94501 w 292500"/>
                <a:gd name="connsiteY2" fmla="*/ 2250 h 157500"/>
                <a:gd name="connsiteX3" fmla="*/ 4501 w 292500"/>
                <a:gd name="connsiteY3" fmla="*/ 69750 h 157500"/>
                <a:gd name="connsiteX4" fmla="*/ 2251 w 292500"/>
                <a:gd name="connsiteY4" fmla="*/ 85500 h 157500"/>
                <a:gd name="connsiteX5" fmla="*/ 4501 w 292500"/>
                <a:gd name="connsiteY5" fmla="*/ 87750 h 157500"/>
                <a:gd name="connsiteX6" fmla="*/ 94501 w 292500"/>
                <a:gd name="connsiteY6" fmla="*/ 155250 h 157500"/>
                <a:gd name="connsiteX7" fmla="*/ 101251 w 292500"/>
                <a:gd name="connsiteY7" fmla="*/ 157500 h 157500"/>
                <a:gd name="connsiteX8" fmla="*/ 112501 w 292500"/>
                <a:gd name="connsiteY8" fmla="*/ 146250 h 157500"/>
                <a:gd name="connsiteX9" fmla="*/ 112501 w 292500"/>
                <a:gd name="connsiteY9" fmla="*/ 123750 h 157500"/>
                <a:gd name="connsiteX10" fmla="*/ 292501 w 292500"/>
                <a:gd name="connsiteY10" fmla="*/ 123750 h 157500"/>
                <a:gd name="connsiteX11" fmla="*/ 292501 w 292500"/>
                <a:gd name="connsiteY11" fmla="*/ 101250 h 157500"/>
                <a:gd name="connsiteX12" fmla="*/ 101251 w 292500"/>
                <a:gd name="connsiteY12" fmla="*/ 101250 h 157500"/>
                <a:gd name="connsiteX13" fmla="*/ 90001 w 292500"/>
                <a:gd name="connsiteY13" fmla="*/ 112500 h 157500"/>
                <a:gd name="connsiteX14" fmla="*/ 90001 w 292500"/>
                <a:gd name="connsiteY14" fmla="*/ 123750 h 157500"/>
                <a:gd name="connsiteX15" fmla="*/ 30004 w 292500"/>
                <a:gd name="connsiteY15" fmla="*/ 78750 h 157500"/>
                <a:gd name="connsiteX16" fmla="*/ 90001 w 292500"/>
                <a:gd name="connsiteY16" fmla="*/ 33750 h 157500"/>
                <a:gd name="connsiteX17" fmla="*/ 90001 w 292500"/>
                <a:gd name="connsiteY17" fmla="*/ 45000 h 157500"/>
                <a:gd name="connsiteX18" fmla="*/ 101251 w 292500"/>
                <a:gd name="connsiteY18" fmla="*/ 56250 h 157500"/>
                <a:gd name="connsiteX19" fmla="*/ 292501 w 292500"/>
                <a:gd name="connsiteY19" fmla="*/ 56250 h 157500"/>
                <a:gd name="connsiteX20" fmla="*/ 292501 w 292500"/>
                <a:gd name="connsiteY20" fmla="*/ 33750 h 157500"/>
                <a:gd name="connsiteX21" fmla="*/ 112501 w 292500"/>
                <a:gd name="connsiteY21"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500" h="157500">
                  <a:moveTo>
                    <a:pt x="112501" y="11250"/>
                  </a:moveTo>
                  <a:cubicBezTo>
                    <a:pt x="112501" y="5037"/>
                    <a:pt x="107464" y="0"/>
                    <a:pt x="101251" y="0"/>
                  </a:cubicBezTo>
                  <a:cubicBezTo>
                    <a:pt x="98816" y="0"/>
                    <a:pt x="96448" y="790"/>
                    <a:pt x="94501" y="2250"/>
                  </a:cubicBezTo>
                  <a:lnTo>
                    <a:pt x="4501" y="69750"/>
                  </a:lnTo>
                  <a:cubicBezTo>
                    <a:pt x="-470" y="73478"/>
                    <a:pt x="-1477" y="80530"/>
                    <a:pt x="2251" y="85500"/>
                  </a:cubicBezTo>
                  <a:cubicBezTo>
                    <a:pt x="2890" y="86353"/>
                    <a:pt x="3648" y="87110"/>
                    <a:pt x="4501" y="87750"/>
                  </a:cubicBezTo>
                  <a:lnTo>
                    <a:pt x="94501" y="155250"/>
                  </a:lnTo>
                  <a:cubicBezTo>
                    <a:pt x="96448" y="156710"/>
                    <a:pt x="98816" y="157500"/>
                    <a:pt x="101251" y="157500"/>
                  </a:cubicBezTo>
                  <a:cubicBezTo>
                    <a:pt x="107464" y="157500"/>
                    <a:pt x="112501" y="152463"/>
                    <a:pt x="112501" y="146250"/>
                  </a:cubicBezTo>
                  <a:lnTo>
                    <a:pt x="112501" y="123750"/>
                  </a:lnTo>
                  <a:lnTo>
                    <a:pt x="292501" y="123750"/>
                  </a:lnTo>
                  <a:lnTo>
                    <a:pt x="292501" y="101250"/>
                  </a:lnTo>
                  <a:lnTo>
                    <a:pt x="101251" y="101250"/>
                  </a:lnTo>
                  <a:cubicBezTo>
                    <a:pt x="95037" y="101250"/>
                    <a:pt x="90001" y="106287"/>
                    <a:pt x="90001" y="112500"/>
                  </a:cubicBezTo>
                  <a:lnTo>
                    <a:pt x="90001" y="123750"/>
                  </a:lnTo>
                  <a:lnTo>
                    <a:pt x="30004" y="78750"/>
                  </a:lnTo>
                  <a:lnTo>
                    <a:pt x="90001" y="33750"/>
                  </a:lnTo>
                  <a:lnTo>
                    <a:pt x="90001" y="45000"/>
                  </a:lnTo>
                  <a:cubicBezTo>
                    <a:pt x="90001" y="51213"/>
                    <a:pt x="95037" y="56250"/>
                    <a:pt x="101251" y="56250"/>
                  </a:cubicBezTo>
                  <a:lnTo>
                    <a:pt x="292501" y="56250"/>
                  </a:lnTo>
                  <a:lnTo>
                    <a:pt x="292501" y="33750"/>
                  </a:lnTo>
                  <a:lnTo>
                    <a:pt x="112501" y="337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895238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6D1ECBA-0863-437B-A705-6CAE361F7EC7}"/>
              </a:ext>
            </a:extLst>
          </p:cNvPr>
          <p:cNvSpPr txBox="1"/>
          <p:nvPr/>
        </p:nvSpPr>
        <p:spPr>
          <a:xfrm>
            <a:off x="4151859" y="470225"/>
            <a:ext cx="902811" cy="523220"/>
          </a:xfrm>
          <a:prstGeom prst="rect">
            <a:avLst/>
          </a:prstGeom>
          <a:noFill/>
        </p:spPr>
        <p:txBody>
          <a:bodyPr wrap="none" rtlCol="0">
            <a:noAutofit/>
          </a:bodyPr>
          <a:lstStyle>
            <a:defPPr>
              <a:defRPr lang="en-US"/>
            </a:defPPr>
            <a:lvl1pPr>
              <a:defRPr sz="2800" b="1">
                <a:latin typeface="+mj-ea"/>
                <a:ea typeface="+mj-ea"/>
              </a:defRPr>
            </a:lvl1pPr>
          </a:lstStyle>
          <a:p>
            <a:pPr algn="r"/>
            <a:r>
              <a:rPr lang="zh-CN" altLang="en-US" dirty="0">
                <a:gradFill>
                  <a:gsLst>
                    <a:gs pos="0">
                      <a:schemeClr val="accent1"/>
                    </a:gs>
                    <a:gs pos="100000">
                      <a:schemeClr val="accent2"/>
                    </a:gs>
                  </a:gsLst>
                  <a:lin ang="10800000" scaled="1"/>
                </a:gradFill>
                <a:sym typeface="微软雅黑" panose="020B0503020204020204" pitchFamily="34" charset="-122"/>
              </a:rPr>
              <a:t>目录</a:t>
            </a:r>
          </a:p>
        </p:txBody>
      </p:sp>
      <p:sp>
        <p:nvSpPr>
          <p:cNvPr id="5" name="文本框 4">
            <a:extLst>
              <a:ext uri="{FF2B5EF4-FFF2-40B4-BE49-F238E27FC236}">
                <a16:creationId xmlns:a16="http://schemas.microsoft.com/office/drawing/2014/main" id="{03D57889-E803-431B-AF6E-DCC2FCF74083}"/>
              </a:ext>
            </a:extLst>
          </p:cNvPr>
          <p:cNvSpPr txBox="1"/>
          <p:nvPr/>
        </p:nvSpPr>
        <p:spPr>
          <a:xfrm>
            <a:off x="2223548" y="913699"/>
            <a:ext cx="2831122" cy="307777"/>
          </a:xfrm>
          <a:prstGeom prst="rect">
            <a:avLst/>
          </a:prstGeom>
          <a:noFill/>
        </p:spPr>
        <p:txBody>
          <a:bodyPr wrap="square" rtlCol="0">
            <a:noAutofit/>
          </a:bodyPr>
          <a:lstStyle/>
          <a:p>
            <a:pPr algn="r"/>
            <a:r>
              <a:rPr kumimoji="1" lang="en-US" altLang="zh-CN" sz="1400" dirty="0">
                <a:solidFill>
                  <a:schemeClr val="bg1"/>
                </a:solidFill>
                <a:latin typeface="+mj-lt"/>
                <a:ea typeface="微软雅黑" panose="020B0503020204020204" pitchFamily="34" charset="-122"/>
                <a:sym typeface="微软雅黑" panose="020B0503020204020204" pitchFamily="34" charset="-122"/>
              </a:rPr>
              <a:t>CONTENTS</a:t>
            </a:r>
          </a:p>
        </p:txBody>
      </p:sp>
      <p:sp>
        <p:nvSpPr>
          <p:cNvPr id="6" name="文本框 5">
            <a:extLst>
              <a:ext uri="{FF2B5EF4-FFF2-40B4-BE49-F238E27FC236}">
                <a16:creationId xmlns:a16="http://schemas.microsoft.com/office/drawing/2014/main" id="{8F0D68AA-A06C-450E-BFD6-E7DDC77C7F92}"/>
              </a:ext>
            </a:extLst>
          </p:cNvPr>
          <p:cNvSpPr txBox="1"/>
          <p:nvPr/>
        </p:nvSpPr>
        <p:spPr>
          <a:xfrm>
            <a:off x="4626222" y="1866900"/>
            <a:ext cx="441146" cy="369332"/>
          </a:xfrm>
          <a:prstGeom prst="rect">
            <a:avLst/>
          </a:prstGeom>
          <a:noFill/>
        </p:spPr>
        <p:txBody>
          <a:bodyPr wrap="none" rtlCol="0">
            <a:noAutofit/>
          </a:bodyPr>
          <a:lstStyle/>
          <a:p>
            <a:pPr algn="r"/>
            <a:r>
              <a:rPr kumimoji="1" lang="en-US" altLang="zh-CN" dirty="0">
                <a:solidFill>
                  <a:schemeClr val="bg1"/>
                </a:solidFill>
                <a:latin typeface="+mj-lt"/>
                <a:ea typeface="微软雅黑" panose="020B0503020204020204" pitchFamily="34" charset="-122"/>
                <a:sym typeface="微软雅黑" panose="020B0503020204020204" pitchFamily="34" charset="-122"/>
              </a:rPr>
              <a:t>01</a:t>
            </a:r>
            <a:endParaRPr kumimoji="1" lang="zh-CN" altLang="en-US" dirty="0">
              <a:solidFill>
                <a:schemeClr val="bg1"/>
              </a:solidFill>
              <a:latin typeface="+mj-lt"/>
              <a:ea typeface="微软雅黑" panose="020B0503020204020204" pitchFamily="34" charset="-122"/>
              <a:sym typeface="微软雅黑" panose="020B0503020204020204" pitchFamily="34" charset="-122"/>
            </a:endParaRPr>
          </a:p>
        </p:txBody>
      </p:sp>
      <p:sp>
        <p:nvSpPr>
          <p:cNvPr id="7" name="文本框 6">
            <a:extLst>
              <a:ext uri="{FF2B5EF4-FFF2-40B4-BE49-F238E27FC236}">
                <a16:creationId xmlns:a16="http://schemas.microsoft.com/office/drawing/2014/main" id="{DE8C9197-43EB-460D-AFDF-7B2FD1BAF82B}"/>
              </a:ext>
            </a:extLst>
          </p:cNvPr>
          <p:cNvSpPr txBox="1"/>
          <p:nvPr/>
        </p:nvSpPr>
        <p:spPr>
          <a:xfrm>
            <a:off x="5232843" y="1866900"/>
            <a:ext cx="1638590"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10800000" scaled="1"/>
                </a:gradFill>
                <a:latin typeface="+mj-ea"/>
                <a:ea typeface="+mj-ea"/>
                <a:sym typeface="微软雅黑" panose="020B0503020204020204" pitchFamily="34" charset="-122"/>
              </a:rPr>
              <a:t>项目背景介绍 </a:t>
            </a:r>
          </a:p>
        </p:txBody>
      </p:sp>
      <p:sp>
        <p:nvSpPr>
          <p:cNvPr id="8" name="文本框 7">
            <a:extLst>
              <a:ext uri="{FF2B5EF4-FFF2-40B4-BE49-F238E27FC236}">
                <a16:creationId xmlns:a16="http://schemas.microsoft.com/office/drawing/2014/main" id="{C2984707-5EE9-4E87-AE10-C62933BCD1DF}"/>
              </a:ext>
            </a:extLst>
          </p:cNvPr>
          <p:cNvSpPr txBox="1"/>
          <p:nvPr/>
        </p:nvSpPr>
        <p:spPr>
          <a:xfrm>
            <a:off x="5255544" y="2188107"/>
            <a:ext cx="3031206" cy="307777"/>
          </a:xfrm>
          <a:prstGeom prst="rect">
            <a:avLst/>
          </a:prstGeom>
          <a:noFill/>
        </p:spPr>
        <p:txBody>
          <a:bodyPr wrap="none" rtlCol="0">
            <a:noAutofit/>
          </a:bodyPr>
          <a:lstStyle/>
          <a:p>
            <a:r>
              <a:rPr kumimoji="1" lang="en-US" altLang="zh-CN" sz="1400" dirty="0">
                <a:solidFill>
                  <a:schemeClr val="bg1"/>
                </a:solidFill>
                <a:ea typeface="微软雅黑" panose="020B0503020204020204" pitchFamily="34" charset="-122"/>
                <a:sym typeface="微软雅黑" panose="020B0503020204020204" pitchFamily="34" charset="-122"/>
              </a:rPr>
              <a:t>Project Background Introduction</a:t>
            </a:r>
            <a:endParaRPr kumimoji="1" lang="zh-CN" altLang="en-US" sz="1400" dirty="0">
              <a:solidFill>
                <a:schemeClr val="bg1"/>
              </a:solidFill>
              <a:ea typeface="微软雅黑" panose="020B0503020204020204" pitchFamily="34" charset="-122"/>
              <a:sym typeface="微软雅黑" panose="020B0503020204020204" pitchFamily="34" charset="-122"/>
            </a:endParaRPr>
          </a:p>
        </p:txBody>
      </p:sp>
      <p:sp>
        <p:nvSpPr>
          <p:cNvPr id="9" name="文本框 8">
            <a:extLst>
              <a:ext uri="{FF2B5EF4-FFF2-40B4-BE49-F238E27FC236}">
                <a16:creationId xmlns:a16="http://schemas.microsoft.com/office/drawing/2014/main" id="{6B0D5304-A7FE-4AF4-BF78-96CF14AE2B20}"/>
              </a:ext>
            </a:extLst>
          </p:cNvPr>
          <p:cNvSpPr txBox="1"/>
          <p:nvPr/>
        </p:nvSpPr>
        <p:spPr>
          <a:xfrm>
            <a:off x="4626222" y="2990069"/>
            <a:ext cx="441146" cy="369332"/>
          </a:xfrm>
          <a:prstGeom prst="rect">
            <a:avLst/>
          </a:prstGeom>
          <a:noFill/>
        </p:spPr>
        <p:txBody>
          <a:bodyPr wrap="none" rtlCol="0">
            <a:noAutofit/>
          </a:bodyPr>
          <a:lstStyle/>
          <a:p>
            <a:pPr algn="r"/>
            <a:r>
              <a:rPr kumimoji="1" lang="en-US" altLang="zh-CN" dirty="0">
                <a:solidFill>
                  <a:schemeClr val="bg1"/>
                </a:solidFill>
                <a:latin typeface="+mj-lt"/>
                <a:ea typeface="微软雅黑" panose="020B0503020204020204" pitchFamily="34" charset="-122"/>
                <a:sym typeface="微软雅黑" panose="020B0503020204020204" pitchFamily="34" charset="-122"/>
              </a:rPr>
              <a:t>02</a:t>
            </a:r>
            <a:endParaRPr kumimoji="1" lang="zh-CN" altLang="en-US" dirty="0">
              <a:solidFill>
                <a:schemeClr val="bg1"/>
              </a:solidFill>
              <a:latin typeface="+mj-lt"/>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AAB6E2F7-4331-489F-A365-8AD801D141CD}"/>
              </a:ext>
            </a:extLst>
          </p:cNvPr>
          <p:cNvSpPr txBox="1"/>
          <p:nvPr/>
        </p:nvSpPr>
        <p:spPr>
          <a:xfrm>
            <a:off x="5232843" y="2990069"/>
            <a:ext cx="1638590"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10800000" scaled="1"/>
                </a:gradFill>
                <a:latin typeface="+mj-ea"/>
                <a:ea typeface="+mj-ea"/>
                <a:sym typeface="微软雅黑" panose="020B0503020204020204" pitchFamily="34" charset="-122"/>
              </a:rPr>
              <a:t>市场环境分析 </a:t>
            </a:r>
          </a:p>
        </p:txBody>
      </p:sp>
      <p:sp>
        <p:nvSpPr>
          <p:cNvPr id="11" name="文本框 10">
            <a:extLst>
              <a:ext uri="{FF2B5EF4-FFF2-40B4-BE49-F238E27FC236}">
                <a16:creationId xmlns:a16="http://schemas.microsoft.com/office/drawing/2014/main" id="{F646CED6-2E89-46DD-B9A8-BCC786FA4407}"/>
              </a:ext>
            </a:extLst>
          </p:cNvPr>
          <p:cNvSpPr txBox="1"/>
          <p:nvPr/>
        </p:nvSpPr>
        <p:spPr>
          <a:xfrm>
            <a:off x="5255544" y="3311276"/>
            <a:ext cx="2494337" cy="307777"/>
          </a:xfrm>
          <a:prstGeom prst="rect">
            <a:avLst/>
          </a:prstGeom>
          <a:noFill/>
        </p:spPr>
        <p:txBody>
          <a:bodyPr wrap="none" rtlCol="0">
            <a:noAutofit/>
          </a:bodyPr>
          <a:lstStyle/>
          <a:p>
            <a:r>
              <a:rPr kumimoji="1" lang="en-US" altLang="zh-CN" sz="1400" dirty="0">
                <a:solidFill>
                  <a:schemeClr val="bg1"/>
                </a:solidFill>
                <a:ea typeface="微软雅黑" panose="020B0503020204020204" pitchFamily="34" charset="-122"/>
                <a:sym typeface="微软雅黑" panose="020B0503020204020204" pitchFamily="34" charset="-122"/>
              </a:rPr>
              <a:t>Market Environment Analysis</a:t>
            </a:r>
            <a:endParaRPr kumimoji="1" lang="zh-CN" altLang="en-US" sz="1400" dirty="0">
              <a:solidFill>
                <a:schemeClr val="bg1"/>
              </a:solidFill>
              <a:ea typeface="微软雅黑" panose="020B0503020204020204" pitchFamily="34" charset="-122"/>
              <a:sym typeface="微软雅黑" panose="020B0503020204020204" pitchFamily="34" charset="-122"/>
            </a:endParaRPr>
          </a:p>
        </p:txBody>
      </p:sp>
      <p:sp>
        <p:nvSpPr>
          <p:cNvPr id="12" name="文本框 11">
            <a:extLst>
              <a:ext uri="{FF2B5EF4-FFF2-40B4-BE49-F238E27FC236}">
                <a16:creationId xmlns:a16="http://schemas.microsoft.com/office/drawing/2014/main" id="{76517D1E-1C8D-47FE-BEA1-99FEC7BCB0CA}"/>
              </a:ext>
            </a:extLst>
          </p:cNvPr>
          <p:cNvSpPr txBox="1"/>
          <p:nvPr/>
        </p:nvSpPr>
        <p:spPr>
          <a:xfrm>
            <a:off x="4626222" y="4113238"/>
            <a:ext cx="441147" cy="369332"/>
          </a:xfrm>
          <a:prstGeom prst="rect">
            <a:avLst/>
          </a:prstGeom>
          <a:noFill/>
        </p:spPr>
        <p:txBody>
          <a:bodyPr wrap="none" rtlCol="0">
            <a:noAutofit/>
          </a:bodyPr>
          <a:lstStyle/>
          <a:p>
            <a:pPr algn="r"/>
            <a:r>
              <a:rPr kumimoji="1" lang="en-US" altLang="zh-CN" dirty="0">
                <a:solidFill>
                  <a:schemeClr val="bg1"/>
                </a:solidFill>
                <a:latin typeface="+mj-lt"/>
                <a:ea typeface="微软雅黑" panose="020B0503020204020204" pitchFamily="34" charset="-122"/>
                <a:sym typeface="微软雅黑" panose="020B0503020204020204" pitchFamily="34" charset="-122"/>
              </a:rPr>
              <a:t>03</a:t>
            </a:r>
            <a:endParaRPr kumimoji="1" lang="zh-CN" altLang="en-US" dirty="0">
              <a:solidFill>
                <a:schemeClr val="bg1"/>
              </a:solidFill>
              <a:latin typeface="+mj-lt"/>
              <a:ea typeface="微软雅黑" panose="020B0503020204020204" pitchFamily="34" charset="-122"/>
              <a:sym typeface="微软雅黑" panose="020B0503020204020204" pitchFamily="34" charset="-122"/>
            </a:endParaRPr>
          </a:p>
        </p:txBody>
      </p:sp>
      <p:sp>
        <p:nvSpPr>
          <p:cNvPr id="13" name="文本框 12">
            <a:extLst>
              <a:ext uri="{FF2B5EF4-FFF2-40B4-BE49-F238E27FC236}">
                <a16:creationId xmlns:a16="http://schemas.microsoft.com/office/drawing/2014/main" id="{F3F8CB2C-4D64-43D3-B6DA-363B977BC46F}"/>
              </a:ext>
            </a:extLst>
          </p:cNvPr>
          <p:cNvSpPr txBox="1"/>
          <p:nvPr/>
        </p:nvSpPr>
        <p:spPr>
          <a:xfrm>
            <a:off x="5245544" y="4113238"/>
            <a:ext cx="1569660"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10800000" scaled="1"/>
                </a:gradFill>
                <a:latin typeface="+mj-ea"/>
                <a:ea typeface="+mj-ea"/>
                <a:sym typeface="微软雅黑" panose="020B0503020204020204" pitchFamily="34" charset="-122"/>
              </a:rPr>
              <a:t>项目产品简介</a:t>
            </a:r>
          </a:p>
        </p:txBody>
      </p:sp>
      <p:sp>
        <p:nvSpPr>
          <p:cNvPr id="14" name="文本框 13">
            <a:extLst>
              <a:ext uri="{FF2B5EF4-FFF2-40B4-BE49-F238E27FC236}">
                <a16:creationId xmlns:a16="http://schemas.microsoft.com/office/drawing/2014/main" id="{3DB91800-895F-4472-BBBD-0BB8C79F8388}"/>
              </a:ext>
            </a:extLst>
          </p:cNvPr>
          <p:cNvSpPr txBox="1"/>
          <p:nvPr/>
        </p:nvSpPr>
        <p:spPr>
          <a:xfrm>
            <a:off x="5255545" y="4434445"/>
            <a:ext cx="2393604" cy="307777"/>
          </a:xfrm>
          <a:prstGeom prst="rect">
            <a:avLst/>
          </a:prstGeom>
          <a:noFill/>
        </p:spPr>
        <p:txBody>
          <a:bodyPr wrap="none" rtlCol="0">
            <a:noAutofit/>
          </a:bodyPr>
          <a:lstStyle/>
          <a:p>
            <a:r>
              <a:rPr kumimoji="1" lang="en-US" altLang="zh-CN" sz="1400">
                <a:solidFill>
                  <a:schemeClr val="bg1"/>
                </a:solidFill>
                <a:ea typeface="微软雅黑" panose="020B0503020204020204" pitchFamily="34" charset="-122"/>
                <a:sym typeface="微软雅黑" panose="020B0503020204020204" pitchFamily="34" charset="-122"/>
              </a:rPr>
              <a:t>Project Product Introduction</a:t>
            </a:r>
            <a:endParaRPr kumimoji="1" lang="zh-CN" altLang="en-US" sz="1400" dirty="0">
              <a:solidFill>
                <a:schemeClr val="bg1"/>
              </a:solidFill>
              <a:ea typeface="微软雅黑" panose="020B0503020204020204" pitchFamily="34" charset="-122"/>
              <a:sym typeface="微软雅黑" panose="020B0503020204020204" pitchFamily="34" charset="-122"/>
            </a:endParaRPr>
          </a:p>
        </p:txBody>
      </p:sp>
      <p:sp>
        <p:nvSpPr>
          <p:cNvPr id="16" name="文本框 15">
            <a:extLst>
              <a:ext uri="{FF2B5EF4-FFF2-40B4-BE49-F238E27FC236}">
                <a16:creationId xmlns:a16="http://schemas.microsoft.com/office/drawing/2014/main" id="{670007F0-AFAC-4A45-94E6-452FD422CE3E}"/>
              </a:ext>
            </a:extLst>
          </p:cNvPr>
          <p:cNvSpPr txBox="1"/>
          <p:nvPr/>
        </p:nvSpPr>
        <p:spPr>
          <a:xfrm>
            <a:off x="8496183" y="2990069"/>
            <a:ext cx="441147" cy="369332"/>
          </a:xfrm>
          <a:prstGeom prst="rect">
            <a:avLst/>
          </a:prstGeom>
          <a:noFill/>
        </p:spPr>
        <p:txBody>
          <a:bodyPr wrap="none" rtlCol="0">
            <a:noAutofit/>
          </a:bodyPr>
          <a:lstStyle/>
          <a:p>
            <a:pPr algn="r"/>
            <a:r>
              <a:rPr kumimoji="1" lang="en-US" altLang="zh-CN" dirty="0">
                <a:solidFill>
                  <a:schemeClr val="bg1"/>
                </a:solidFill>
                <a:latin typeface="+mj-lt"/>
                <a:ea typeface="微软雅黑" panose="020B0503020204020204" pitchFamily="34" charset="-122"/>
                <a:sym typeface="微软雅黑" panose="020B0503020204020204" pitchFamily="34" charset="-122"/>
              </a:rPr>
              <a:t>04</a:t>
            </a:r>
            <a:endParaRPr kumimoji="1" lang="zh-CN" altLang="en-US" dirty="0">
              <a:solidFill>
                <a:schemeClr val="bg1"/>
              </a:solidFill>
              <a:latin typeface="+mj-lt"/>
              <a:ea typeface="微软雅黑" panose="020B0503020204020204" pitchFamily="34" charset="-122"/>
              <a:sym typeface="微软雅黑" panose="020B0503020204020204" pitchFamily="34" charset="-122"/>
            </a:endParaRPr>
          </a:p>
        </p:txBody>
      </p:sp>
      <p:sp>
        <p:nvSpPr>
          <p:cNvPr id="17" name="文本框 16">
            <a:extLst>
              <a:ext uri="{FF2B5EF4-FFF2-40B4-BE49-F238E27FC236}">
                <a16:creationId xmlns:a16="http://schemas.microsoft.com/office/drawing/2014/main" id="{FC618685-5F57-4B51-88BE-3A0C492365D9}"/>
              </a:ext>
            </a:extLst>
          </p:cNvPr>
          <p:cNvSpPr txBox="1"/>
          <p:nvPr/>
        </p:nvSpPr>
        <p:spPr>
          <a:xfrm>
            <a:off x="9102805" y="2990069"/>
            <a:ext cx="1569660"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10800000" scaled="1"/>
                </a:gradFill>
                <a:latin typeface="+mj-ea"/>
                <a:ea typeface="+mj-ea"/>
                <a:sym typeface="微软雅黑" panose="020B0503020204020204" pitchFamily="34" charset="-122"/>
              </a:rPr>
              <a:t>营销模式介绍</a:t>
            </a:r>
          </a:p>
        </p:txBody>
      </p:sp>
      <p:sp>
        <p:nvSpPr>
          <p:cNvPr id="18" name="文本框 17">
            <a:extLst>
              <a:ext uri="{FF2B5EF4-FFF2-40B4-BE49-F238E27FC236}">
                <a16:creationId xmlns:a16="http://schemas.microsoft.com/office/drawing/2014/main" id="{964CE6B9-B469-4D6D-8FA1-9C6D391BF3CB}"/>
              </a:ext>
            </a:extLst>
          </p:cNvPr>
          <p:cNvSpPr txBox="1"/>
          <p:nvPr/>
        </p:nvSpPr>
        <p:spPr>
          <a:xfrm>
            <a:off x="9125506" y="3311276"/>
            <a:ext cx="2481770" cy="307777"/>
          </a:xfrm>
          <a:prstGeom prst="rect">
            <a:avLst/>
          </a:prstGeom>
          <a:noFill/>
        </p:spPr>
        <p:txBody>
          <a:bodyPr wrap="none" rtlCol="0">
            <a:noAutofit/>
          </a:bodyPr>
          <a:lstStyle/>
          <a:p>
            <a:r>
              <a:rPr kumimoji="1" lang="en-US" altLang="zh-CN" sz="1400" dirty="0">
                <a:solidFill>
                  <a:schemeClr val="bg1"/>
                </a:solidFill>
                <a:ea typeface="微软雅黑" panose="020B0503020204020204" pitchFamily="34" charset="-122"/>
                <a:sym typeface="微软雅黑" panose="020B0503020204020204" pitchFamily="34" charset="-122"/>
              </a:rPr>
              <a:t>Marketing Model Introduction</a:t>
            </a:r>
            <a:endParaRPr kumimoji="1" lang="zh-CN" altLang="en-US" sz="1400" dirty="0">
              <a:solidFill>
                <a:schemeClr val="bg1"/>
              </a:solidFill>
              <a:ea typeface="微软雅黑" panose="020B0503020204020204" pitchFamily="34" charset="-122"/>
              <a:sym typeface="微软雅黑" panose="020B0503020204020204" pitchFamily="34" charset="-122"/>
            </a:endParaRPr>
          </a:p>
        </p:txBody>
      </p:sp>
      <p:sp>
        <p:nvSpPr>
          <p:cNvPr id="19" name="文本框 18">
            <a:extLst>
              <a:ext uri="{FF2B5EF4-FFF2-40B4-BE49-F238E27FC236}">
                <a16:creationId xmlns:a16="http://schemas.microsoft.com/office/drawing/2014/main" id="{9D1440C6-7B94-4083-BD00-7A3E0ADDC02F}"/>
              </a:ext>
            </a:extLst>
          </p:cNvPr>
          <p:cNvSpPr txBox="1"/>
          <p:nvPr/>
        </p:nvSpPr>
        <p:spPr>
          <a:xfrm>
            <a:off x="8496183" y="4113238"/>
            <a:ext cx="441147" cy="369332"/>
          </a:xfrm>
          <a:prstGeom prst="rect">
            <a:avLst/>
          </a:prstGeom>
          <a:noFill/>
        </p:spPr>
        <p:txBody>
          <a:bodyPr wrap="none" rtlCol="0">
            <a:noAutofit/>
          </a:bodyPr>
          <a:lstStyle/>
          <a:p>
            <a:pPr algn="r"/>
            <a:r>
              <a:rPr kumimoji="1" lang="en-US" altLang="zh-CN" dirty="0">
                <a:solidFill>
                  <a:schemeClr val="bg1"/>
                </a:solidFill>
                <a:latin typeface="+mj-lt"/>
                <a:ea typeface="微软雅黑" panose="020B0503020204020204" pitchFamily="34" charset="-122"/>
                <a:sym typeface="微软雅黑" panose="020B0503020204020204" pitchFamily="34" charset="-122"/>
              </a:rPr>
              <a:t>05</a:t>
            </a:r>
            <a:endParaRPr kumimoji="1" lang="zh-CN" altLang="en-US" dirty="0">
              <a:solidFill>
                <a:schemeClr val="bg1"/>
              </a:solidFill>
              <a:latin typeface="+mj-lt"/>
              <a:ea typeface="微软雅黑" panose="020B0503020204020204" pitchFamily="34" charset="-122"/>
              <a:sym typeface="微软雅黑" panose="020B0503020204020204" pitchFamily="34" charset="-122"/>
            </a:endParaRPr>
          </a:p>
        </p:txBody>
      </p:sp>
      <p:sp>
        <p:nvSpPr>
          <p:cNvPr id="20" name="文本框 19">
            <a:extLst>
              <a:ext uri="{FF2B5EF4-FFF2-40B4-BE49-F238E27FC236}">
                <a16:creationId xmlns:a16="http://schemas.microsoft.com/office/drawing/2014/main" id="{F99B4777-4B98-4B67-BE1C-24345420AC12}"/>
              </a:ext>
            </a:extLst>
          </p:cNvPr>
          <p:cNvSpPr txBox="1"/>
          <p:nvPr/>
        </p:nvSpPr>
        <p:spPr>
          <a:xfrm>
            <a:off x="9115505" y="4113238"/>
            <a:ext cx="1638590"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10800000" scaled="1"/>
                </a:gradFill>
                <a:latin typeface="+mj-ea"/>
                <a:ea typeface="+mj-ea"/>
                <a:sym typeface="微软雅黑" panose="020B0503020204020204" pitchFamily="34" charset="-122"/>
              </a:rPr>
              <a:t>发展前景规划 </a:t>
            </a:r>
          </a:p>
        </p:txBody>
      </p:sp>
      <p:sp>
        <p:nvSpPr>
          <p:cNvPr id="21" name="文本框 20">
            <a:extLst>
              <a:ext uri="{FF2B5EF4-FFF2-40B4-BE49-F238E27FC236}">
                <a16:creationId xmlns:a16="http://schemas.microsoft.com/office/drawing/2014/main" id="{8899BCE4-376F-49CA-AE5B-05ACE64C8335}"/>
              </a:ext>
            </a:extLst>
          </p:cNvPr>
          <p:cNvSpPr txBox="1"/>
          <p:nvPr/>
        </p:nvSpPr>
        <p:spPr>
          <a:xfrm>
            <a:off x="9125506" y="4434445"/>
            <a:ext cx="2743059" cy="307777"/>
          </a:xfrm>
          <a:prstGeom prst="rect">
            <a:avLst/>
          </a:prstGeom>
          <a:noFill/>
        </p:spPr>
        <p:txBody>
          <a:bodyPr wrap="none" rtlCol="0">
            <a:noAutofit/>
          </a:bodyPr>
          <a:lstStyle/>
          <a:p>
            <a:r>
              <a:rPr kumimoji="1" lang="en-US" altLang="zh-CN" sz="1400" dirty="0">
                <a:solidFill>
                  <a:schemeClr val="bg1"/>
                </a:solidFill>
                <a:ea typeface="微软雅黑" panose="020B0503020204020204" pitchFamily="34" charset="-122"/>
                <a:sym typeface="微软雅黑" panose="020B0503020204020204" pitchFamily="34" charset="-122"/>
              </a:rPr>
              <a:t>Development Prospect Planning</a:t>
            </a:r>
            <a:endParaRPr kumimoji="1" lang="zh-CN" altLang="en-US" sz="1400" dirty="0">
              <a:solidFill>
                <a:schemeClr val="bg1"/>
              </a:solidFill>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2117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占位符 2">
            <a:extLst>
              <a:ext uri="{FF2B5EF4-FFF2-40B4-BE49-F238E27FC236}">
                <a16:creationId xmlns:a16="http://schemas.microsoft.com/office/drawing/2014/main" id="{B5A7FA70-E79C-4169-B1B7-AEDDAF1F2F53}"/>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654" r="16654"/>
          <a:stretch>
            <a:fillRect/>
          </a:stretch>
        </p:blipFill>
        <p:spPr>
          <a:xfrm>
            <a:off x="3943997" y="1603826"/>
            <a:ext cx="4304006" cy="4304006"/>
          </a:xfrm>
          <a:custGeom>
            <a:avLst/>
            <a:gdLst>
              <a:gd name="connsiteX0" fmla="*/ 1627351 w 3254702"/>
              <a:gd name="connsiteY0" fmla="*/ 0 h 3254702"/>
              <a:gd name="connsiteX1" fmla="*/ 3254702 w 3254702"/>
              <a:gd name="connsiteY1" fmla="*/ 1627351 h 3254702"/>
              <a:gd name="connsiteX2" fmla="*/ 1627351 w 3254702"/>
              <a:gd name="connsiteY2" fmla="*/ 3254702 h 3254702"/>
              <a:gd name="connsiteX3" fmla="*/ 0 w 3254702"/>
              <a:gd name="connsiteY3" fmla="*/ 1627351 h 3254702"/>
              <a:gd name="connsiteX4" fmla="*/ 1627351 w 3254702"/>
              <a:gd name="connsiteY4" fmla="*/ 0 h 325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702" h="3254702">
                <a:moveTo>
                  <a:pt x="1627351" y="0"/>
                </a:moveTo>
                <a:cubicBezTo>
                  <a:pt x="2526112" y="0"/>
                  <a:pt x="3254702" y="728590"/>
                  <a:pt x="3254702" y="1627351"/>
                </a:cubicBezTo>
                <a:cubicBezTo>
                  <a:pt x="3254702" y="2526112"/>
                  <a:pt x="2526112" y="3254702"/>
                  <a:pt x="1627351" y="3254702"/>
                </a:cubicBezTo>
                <a:cubicBezTo>
                  <a:pt x="728590" y="3254702"/>
                  <a:pt x="0" y="2526112"/>
                  <a:pt x="0" y="1627351"/>
                </a:cubicBezTo>
                <a:cubicBezTo>
                  <a:pt x="0" y="728590"/>
                  <a:pt x="728590" y="0"/>
                  <a:pt x="1627351" y="0"/>
                </a:cubicBezTo>
                <a:close/>
              </a:path>
            </a:pathLst>
          </a:custGeom>
          <a:pattFill prst="pct20">
            <a:fgClr>
              <a:srgbClr val="2196F3"/>
            </a:fgClr>
            <a:bgClr>
              <a:srgbClr val="FFFFFF"/>
            </a:bgClr>
          </a:pattFill>
        </p:spPr>
      </p:pic>
      <p:sp>
        <p:nvSpPr>
          <p:cNvPr id="27" name="椭圆 26">
            <a:extLst>
              <a:ext uri="{FF2B5EF4-FFF2-40B4-BE49-F238E27FC236}">
                <a16:creationId xmlns:a16="http://schemas.microsoft.com/office/drawing/2014/main" id="{6B95A380-0665-4315-9D13-F68098A74F52}"/>
              </a:ext>
            </a:extLst>
          </p:cNvPr>
          <p:cNvSpPr/>
          <p:nvPr/>
        </p:nvSpPr>
        <p:spPr>
          <a:xfrm>
            <a:off x="4659088" y="2318918"/>
            <a:ext cx="2873826" cy="2873824"/>
          </a:xfrm>
          <a:prstGeom prst="ellipse">
            <a:avLst/>
          </a:prstGeom>
          <a:gradFill>
            <a:gsLst>
              <a:gs pos="0">
                <a:schemeClr val="accent1"/>
              </a:gs>
              <a:gs pos="100000">
                <a:schemeClr val="accent2"/>
              </a:gs>
            </a:gsLst>
            <a:lin ang="27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项目产品简介</a:t>
            </a:r>
          </a:p>
        </p:txBody>
      </p:sp>
      <p:sp>
        <p:nvSpPr>
          <p:cNvPr id="25" name="文本框 24">
            <a:extLst>
              <a:ext uri="{FF2B5EF4-FFF2-40B4-BE49-F238E27FC236}">
                <a16:creationId xmlns:a16="http://schemas.microsoft.com/office/drawing/2014/main" id="{E132755C-ECA8-4396-97A1-3599ACE6ABD7}"/>
              </a:ext>
            </a:extLst>
          </p:cNvPr>
          <p:cNvSpPr txBox="1"/>
          <p:nvPr/>
        </p:nvSpPr>
        <p:spPr>
          <a:xfrm>
            <a:off x="5010151" y="3485596"/>
            <a:ext cx="2171700" cy="890171"/>
          </a:xfrm>
          <a:prstGeom prst="rect">
            <a:avLst/>
          </a:prstGeom>
        </p:spPr>
        <p:txBody>
          <a:bodyPr wrap="square" lIns="0" tIns="36000" rIns="0" bIns="36000" rtlCol="0">
            <a:noAutofit/>
          </a:bodyPr>
          <a:lstStyle/>
          <a:p>
            <a:pPr algn="ctr">
              <a:lnSpc>
                <a:spcPct val="130000"/>
              </a:lnSpc>
            </a:pPr>
            <a:r>
              <a:rPr lang="zh-CN" altLang="en-US" sz="1400" kern="100" dirty="0">
                <a:solidFill>
                  <a:srgbClr val="FFFFFF"/>
                </a:solidFill>
                <a:latin typeface="+mn-ea"/>
                <a:cs typeface="Times New Roman" panose="02020603050405020304" pitchFamily="18" charset="0"/>
                <a:sym typeface="微软雅黑" panose="020B0503020204020204" pitchFamily="34" charset="-122"/>
              </a:rPr>
              <a:t>提供抵押贷款、装修贷款、信用贷款、工薪贷款、企业融资贷款等方面的贷款服务</a:t>
            </a:r>
            <a:endParaRPr lang="zh-CN" altLang="en-US" sz="1400" b="1" dirty="0">
              <a:solidFill>
                <a:srgbClr val="FFFFFF"/>
              </a:solidFill>
              <a:latin typeface="+mn-ea"/>
              <a:sym typeface="微软雅黑" panose="020B0503020204020204" pitchFamily="34" charset="-122"/>
            </a:endParaRPr>
          </a:p>
        </p:txBody>
      </p:sp>
      <p:sp>
        <p:nvSpPr>
          <p:cNvPr id="26" name="文本框 25">
            <a:extLst>
              <a:ext uri="{FF2B5EF4-FFF2-40B4-BE49-F238E27FC236}">
                <a16:creationId xmlns:a16="http://schemas.microsoft.com/office/drawing/2014/main" id="{09F6C220-C03A-4E23-8A70-21CBE361EC8F}"/>
              </a:ext>
            </a:extLst>
          </p:cNvPr>
          <p:cNvSpPr txBox="1"/>
          <p:nvPr/>
        </p:nvSpPr>
        <p:spPr>
          <a:xfrm>
            <a:off x="5634335" y="3135894"/>
            <a:ext cx="923330" cy="349702"/>
          </a:xfrm>
          <a:prstGeom prst="rect">
            <a:avLst/>
          </a:prstGeom>
        </p:spPr>
        <p:txBody>
          <a:bodyPr wrap="none" lIns="0" tIns="36000" rIns="0" bIns="36000" rtlCol="0">
            <a:noAutofit/>
          </a:bodyPr>
          <a:lstStyle/>
          <a:p>
            <a:pPr algn="ctr"/>
            <a:r>
              <a:rPr lang="zh-CN" altLang="en-US" b="1" dirty="0">
                <a:solidFill>
                  <a:srgbClr val="FFFFFF"/>
                </a:solidFill>
                <a:latin typeface="+mj-ea"/>
                <a:ea typeface="+mj-ea"/>
                <a:sym typeface="微软雅黑" panose="020B0503020204020204" pitchFamily="34" charset="-122"/>
              </a:rPr>
              <a:t>贷款业务</a:t>
            </a:r>
          </a:p>
        </p:txBody>
      </p:sp>
      <p:sp>
        <p:nvSpPr>
          <p:cNvPr id="29" name="任意多边形: 形状 28">
            <a:extLst>
              <a:ext uri="{FF2B5EF4-FFF2-40B4-BE49-F238E27FC236}">
                <a16:creationId xmlns:a16="http://schemas.microsoft.com/office/drawing/2014/main" id="{0B17E767-416E-481F-B898-72E7ED8518C5}"/>
              </a:ext>
            </a:extLst>
          </p:cNvPr>
          <p:cNvSpPr/>
          <p:nvPr/>
        </p:nvSpPr>
        <p:spPr>
          <a:xfrm>
            <a:off x="921657" y="1440191"/>
            <a:ext cx="4854622" cy="2220814"/>
          </a:xfrm>
          <a:custGeom>
            <a:avLst/>
            <a:gdLst>
              <a:gd name="connsiteX0" fmla="*/ 0 w 4854622"/>
              <a:gd name="connsiteY0" fmla="*/ 0 h 2220814"/>
              <a:gd name="connsiteX1" fmla="*/ 4854622 w 4854622"/>
              <a:gd name="connsiteY1" fmla="*/ 0 h 2220814"/>
              <a:gd name="connsiteX2" fmla="*/ 4702751 w 4854622"/>
              <a:gd name="connsiteY2" fmla="*/ 23178 h 2220814"/>
              <a:gd name="connsiteX3" fmla="*/ 2846424 w 4854622"/>
              <a:gd name="connsiteY3" fmla="*/ 2076387 h 2220814"/>
              <a:gd name="connsiteX4" fmla="*/ 2839131 w 4854622"/>
              <a:gd name="connsiteY4" fmla="*/ 2220814 h 2220814"/>
              <a:gd name="connsiteX5" fmla="*/ 0 w 4854622"/>
              <a:gd name="connsiteY5" fmla="*/ 2220814 h 2220814"/>
              <a:gd name="connsiteX6" fmla="*/ 0 w 4854622"/>
              <a:gd name="connsiteY6" fmla="*/ 0 h 222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4622" h="2220814">
                <a:moveTo>
                  <a:pt x="0" y="0"/>
                </a:moveTo>
                <a:lnTo>
                  <a:pt x="4854622" y="0"/>
                </a:lnTo>
                <a:lnTo>
                  <a:pt x="4702751" y="23178"/>
                </a:lnTo>
                <a:cubicBezTo>
                  <a:pt x="3712618" y="225789"/>
                  <a:pt x="2950278" y="1053756"/>
                  <a:pt x="2846424" y="2076387"/>
                </a:cubicBezTo>
                <a:lnTo>
                  <a:pt x="2839131" y="2220814"/>
                </a:lnTo>
                <a:lnTo>
                  <a:pt x="0" y="2220814"/>
                </a:lnTo>
                <a:lnTo>
                  <a:pt x="0"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任意多边形: 形状 29">
            <a:extLst>
              <a:ext uri="{FF2B5EF4-FFF2-40B4-BE49-F238E27FC236}">
                <a16:creationId xmlns:a16="http://schemas.microsoft.com/office/drawing/2014/main" id="{801F57C9-9D02-4DF3-8AB3-DDF5326792B8}"/>
              </a:ext>
            </a:extLst>
          </p:cNvPr>
          <p:cNvSpPr/>
          <p:nvPr/>
        </p:nvSpPr>
        <p:spPr>
          <a:xfrm>
            <a:off x="6415721" y="1440191"/>
            <a:ext cx="4854621" cy="2220814"/>
          </a:xfrm>
          <a:custGeom>
            <a:avLst/>
            <a:gdLst>
              <a:gd name="connsiteX0" fmla="*/ 0 w 4854621"/>
              <a:gd name="connsiteY0" fmla="*/ 0 h 2220814"/>
              <a:gd name="connsiteX1" fmla="*/ 4854621 w 4854621"/>
              <a:gd name="connsiteY1" fmla="*/ 0 h 2220814"/>
              <a:gd name="connsiteX2" fmla="*/ 4854621 w 4854621"/>
              <a:gd name="connsiteY2" fmla="*/ 2220814 h 2220814"/>
              <a:gd name="connsiteX3" fmla="*/ 2015491 w 4854621"/>
              <a:gd name="connsiteY3" fmla="*/ 2220814 h 2220814"/>
              <a:gd name="connsiteX4" fmla="*/ 2008198 w 4854621"/>
              <a:gd name="connsiteY4" fmla="*/ 2076387 h 2220814"/>
              <a:gd name="connsiteX5" fmla="*/ 151871 w 4854621"/>
              <a:gd name="connsiteY5" fmla="*/ 23178 h 2220814"/>
              <a:gd name="connsiteX6" fmla="*/ 0 w 4854621"/>
              <a:gd name="connsiteY6" fmla="*/ 0 h 222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4621" h="2220814">
                <a:moveTo>
                  <a:pt x="0" y="0"/>
                </a:moveTo>
                <a:lnTo>
                  <a:pt x="4854621" y="0"/>
                </a:lnTo>
                <a:lnTo>
                  <a:pt x="4854621" y="2220814"/>
                </a:lnTo>
                <a:lnTo>
                  <a:pt x="2015491" y="2220814"/>
                </a:lnTo>
                <a:lnTo>
                  <a:pt x="2008198" y="2076387"/>
                </a:lnTo>
                <a:cubicBezTo>
                  <a:pt x="1904344" y="1053756"/>
                  <a:pt x="1142005" y="225789"/>
                  <a:pt x="151871" y="23178"/>
                </a:cubicBezTo>
                <a:lnTo>
                  <a:pt x="0"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30">
            <a:extLst>
              <a:ext uri="{FF2B5EF4-FFF2-40B4-BE49-F238E27FC236}">
                <a16:creationId xmlns:a16="http://schemas.microsoft.com/office/drawing/2014/main" id="{60900FD9-266E-474B-A8DF-A828E0808896}"/>
              </a:ext>
            </a:extLst>
          </p:cNvPr>
          <p:cNvSpPr/>
          <p:nvPr/>
        </p:nvSpPr>
        <p:spPr>
          <a:xfrm>
            <a:off x="921657" y="3823498"/>
            <a:ext cx="4687284" cy="2220814"/>
          </a:xfrm>
          <a:custGeom>
            <a:avLst/>
            <a:gdLst>
              <a:gd name="connsiteX0" fmla="*/ 0 w 4687284"/>
              <a:gd name="connsiteY0" fmla="*/ 0 h 2220814"/>
              <a:gd name="connsiteX1" fmla="*/ 2837760 w 4687284"/>
              <a:gd name="connsiteY1" fmla="*/ 0 h 2220814"/>
              <a:gd name="connsiteX2" fmla="*/ 2846424 w 4687284"/>
              <a:gd name="connsiteY2" fmla="*/ 171582 h 2220814"/>
              <a:gd name="connsiteX3" fmla="*/ 4478499 w 4687284"/>
              <a:gd name="connsiteY3" fmla="*/ 2167129 h 2220814"/>
              <a:gd name="connsiteX4" fmla="*/ 4687284 w 4687284"/>
              <a:gd name="connsiteY4" fmla="*/ 2220814 h 2220814"/>
              <a:gd name="connsiteX5" fmla="*/ 0 w 4687284"/>
              <a:gd name="connsiteY5" fmla="*/ 2220814 h 2220814"/>
              <a:gd name="connsiteX6" fmla="*/ 0 w 4687284"/>
              <a:gd name="connsiteY6" fmla="*/ 0 h 222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7284" h="2220814">
                <a:moveTo>
                  <a:pt x="0" y="0"/>
                </a:moveTo>
                <a:lnTo>
                  <a:pt x="2837760" y="0"/>
                </a:lnTo>
                <a:lnTo>
                  <a:pt x="2846424" y="171582"/>
                </a:lnTo>
                <a:cubicBezTo>
                  <a:pt x="2942289" y="1115550"/>
                  <a:pt x="3599231" y="1893649"/>
                  <a:pt x="4478499" y="2167129"/>
                </a:cubicBezTo>
                <a:lnTo>
                  <a:pt x="4687284" y="2220814"/>
                </a:lnTo>
                <a:lnTo>
                  <a:pt x="0" y="2220814"/>
                </a:lnTo>
                <a:lnTo>
                  <a:pt x="0"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任意多边形: 形状 31">
            <a:extLst>
              <a:ext uri="{FF2B5EF4-FFF2-40B4-BE49-F238E27FC236}">
                <a16:creationId xmlns:a16="http://schemas.microsoft.com/office/drawing/2014/main" id="{9588E096-9EFB-4001-9824-8C0CE8BD8753}"/>
              </a:ext>
            </a:extLst>
          </p:cNvPr>
          <p:cNvSpPr/>
          <p:nvPr/>
        </p:nvSpPr>
        <p:spPr>
          <a:xfrm>
            <a:off x="6583059" y="3823498"/>
            <a:ext cx="4687283" cy="2220814"/>
          </a:xfrm>
          <a:custGeom>
            <a:avLst/>
            <a:gdLst>
              <a:gd name="connsiteX0" fmla="*/ 1849524 w 4687283"/>
              <a:gd name="connsiteY0" fmla="*/ 0 h 2220814"/>
              <a:gd name="connsiteX1" fmla="*/ 4687283 w 4687283"/>
              <a:gd name="connsiteY1" fmla="*/ 0 h 2220814"/>
              <a:gd name="connsiteX2" fmla="*/ 4687283 w 4687283"/>
              <a:gd name="connsiteY2" fmla="*/ 2220814 h 2220814"/>
              <a:gd name="connsiteX3" fmla="*/ 0 w 4687283"/>
              <a:gd name="connsiteY3" fmla="*/ 2220814 h 2220814"/>
              <a:gd name="connsiteX4" fmla="*/ 208785 w 4687283"/>
              <a:gd name="connsiteY4" fmla="*/ 2167129 h 2220814"/>
              <a:gd name="connsiteX5" fmla="*/ 1840860 w 4687283"/>
              <a:gd name="connsiteY5" fmla="*/ 171582 h 2220814"/>
              <a:gd name="connsiteX6" fmla="*/ 1849524 w 4687283"/>
              <a:gd name="connsiteY6" fmla="*/ 0 h 222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7283" h="2220814">
                <a:moveTo>
                  <a:pt x="1849524" y="0"/>
                </a:moveTo>
                <a:lnTo>
                  <a:pt x="4687283" y="0"/>
                </a:lnTo>
                <a:lnTo>
                  <a:pt x="4687283" y="2220814"/>
                </a:lnTo>
                <a:lnTo>
                  <a:pt x="0" y="2220814"/>
                </a:lnTo>
                <a:lnTo>
                  <a:pt x="208785" y="2167129"/>
                </a:lnTo>
                <a:cubicBezTo>
                  <a:pt x="1088054" y="1893649"/>
                  <a:pt x="1744995" y="1115550"/>
                  <a:pt x="1840860" y="171582"/>
                </a:cubicBezTo>
                <a:lnTo>
                  <a:pt x="1849524"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文本框 33">
            <a:extLst>
              <a:ext uri="{FF2B5EF4-FFF2-40B4-BE49-F238E27FC236}">
                <a16:creationId xmlns:a16="http://schemas.microsoft.com/office/drawing/2014/main" id="{C0D59D39-FC75-446A-9B63-32C0F0A3440C}"/>
              </a:ext>
            </a:extLst>
          </p:cNvPr>
          <p:cNvSpPr txBox="1"/>
          <p:nvPr/>
        </p:nvSpPr>
        <p:spPr>
          <a:xfrm>
            <a:off x="1176563" y="2140325"/>
            <a:ext cx="2552897" cy="885618"/>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信用卡主要分为信用卡办理、大额信用卡办理、信用卡提额技术方案及业务咨询服务</a:t>
            </a:r>
          </a:p>
        </p:txBody>
      </p:sp>
      <p:sp>
        <p:nvSpPr>
          <p:cNvPr id="35" name="文本框 34">
            <a:extLst>
              <a:ext uri="{FF2B5EF4-FFF2-40B4-BE49-F238E27FC236}">
                <a16:creationId xmlns:a16="http://schemas.microsoft.com/office/drawing/2014/main" id="{50B245EF-77DB-4B61-B658-FD569A02F3FE}"/>
              </a:ext>
            </a:extLst>
          </p:cNvPr>
          <p:cNvSpPr txBox="1"/>
          <p:nvPr/>
        </p:nvSpPr>
        <p:spPr>
          <a:xfrm>
            <a:off x="1176563" y="1790623"/>
            <a:ext cx="1154162"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信用卡业务</a:t>
            </a:r>
          </a:p>
        </p:txBody>
      </p:sp>
      <p:sp>
        <p:nvSpPr>
          <p:cNvPr id="37" name="文本框 36">
            <a:extLst>
              <a:ext uri="{FF2B5EF4-FFF2-40B4-BE49-F238E27FC236}">
                <a16:creationId xmlns:a16="http://schemas.microsoft.com/office/drawing/2014/main" id="{08B8BF41-3DD6-4542-9A7F-9144A1CFCCCA}"/>
              </a:ext>
            </a:extLst>
          </p:cNvPr>
          <p:cNvSpPr txBox="1"/>
          <p:nvPr/>
        </p:nvSpPr>
        <p:spPr>
          <a:xfrm>
            <a:off x="8508161" y="2140325"/>
            <a:ext cx="2547644" cy="885618"/>
          </a:xfrm>
          <a:prstGeom prst="rect">
            <a:avLst/>
          </a:prstGeom>
        </p:spPr>
        <p:txBody>
          <a:bodyPr wrap="square" lIns="0" tIns="36000" rIns="0" bIns="36000" rtlCol="0">
            <a:noAutofit/>
          </a:bodyPr>
          <a:lstStyle/>
          <a:p>
            <a:pPr algn="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为提高客户的信任度，公司或知名公司将为客户直接担保，规避客户的投资风险</a:t>
            </a:r>
          </a:p>
        </p:txBody>
      </p:sp>
      <p:sp>
        <p:nvSpPr>
          <p:cNvPr id="38" name="文本框 37">
            <a:extLst>
              <a:ext uri="{FF2B5EF4-FFF2-40B4-BE49-F238E27FC236}">
                <a16:creationId xmlns:a16="http://schemas.microsoft.com/office/drawing/2014/main" id="{4C0303EC-DA15-456F-BD9E-625D9A0EEF86}"/>
              </a:ext>
            </a:extLst>
          </p:cNvPr>
          <p:cNvSpPr txBox="1"/>
          <p:nvPr/>
        </p:nvSpPr>
        <p:spPr>
          <a:xfrm>
            <a:off x="9670809" y="1790623"/>
            <a:ext cx="1384996" cy="349702"/>
          </a:xfrm>
          <a:prstGeom prst="rect">
            <a:avLst/>
          </a:prstGeom>
        </p:spPr>
        <p:txBody>
          <a:bodyPr wrap="none" lIns="0" tIns="36000" rIns="0" bIns="36000" rtlCol="0">
            <a:noAutofit/>
          </a:bodyPr>
          <a:lstStyle/>
          <a:p>
            <a:pPr algn="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投资理财业务</a:t>
            </a:r>
          </a:p>
        </p:txBody>
      </p:sp>
      <p:sp>
        <p:nvSpPr>
          <p:cNvPr id="40" name="文本框 39">
            <a:extLst>
              <a:ext uri="{FF2B5EF4-FFF2-40B4-BE49-F238E27FC236}">
                <a16:creationId xmlns:a16="http://schemas.microsoft.com/office/drawing/2014/main" id="{835739D0-ACDE-4C6B-A191-989A324737DA}"/>
              </a:ext>
            </a:extLst>
          </p:cNvPr>
          <p:cNvSpPr txBox="1"/>
          <p:nvPr/>
        </p:nvSpPr>
        <p:spPr>
          <a:xfrm>
            <a:off x="1176563" y="4523632"/>
            <a:ext cx="2552897" cy="1170248"/>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该业务板块主要分为三个部分：汽车销售、汽车保险和汽车按揭。对于会员来说，公司在这三大业务板块都能为会员省钱并且省事</a:t>
            </a:r>
          </a:p>
        </p:txBody>
      </p:sp>
      <p:sp>
        <p:nvSpPr>
          <p:cNvPr id="41" name="文本框 40">
            <a:extLst>
              <a:ext uri="{FF2B5EF4-FFF2-40B4-BE49-F238E27FC236}">
                <a16:creationId xmlns:a16="http://schemas.microsoft.com/office/drawing/2014/main" id="{D455B521-F997-4A3F-82D7-27D503F23149}"/>
              </a:ext>
            </a:extLst>
          </p:cNvPr>
          <p:cNvSpPr txBox="1"/>
          <p:nvPr/>
        </p:nvSpPr>
        <p:spPr>
          <a:xfrm>
            <a:off x="1176563" y="4173930"/>
            <a:ext cx="923330"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汽车服务</a:t>
            </a:r>
          </a:p>
        </p:txBody>
      </p:sp>
      <p:sp>
        <p:nvSpPr>
          <p:cNvPr id="43" name="文本框 42">
            <a:extLst>
              <a:ext uri="{FF2B5EF4-FFF2-40B4-BE49-F238E27FC236}">
                <a16:creationId xmlns:a16="http://schemas.microsoft.com/office/drawing/2014/main" id="{F728EF05-5379-478A-80C5-D41A3AE3C998}"/>
              </a:ext>
            </a:extLst>
          </p:cNvPr>
          <p:cNvSpPr txBox="1"/>
          <p:nvPr/>
        </p:nvSpPr>
        <p:spPr>
          <a:xfrm>
            <a:off x="8508161" y="4523632"/>
            <a:ext cx="2547644" cy="1165695"/>
          </a:xfrm>
          <a:prstGeom prst="rect">
            <a:avLst/>
          </a:prstGeom>
        </p:spPr>
        <p:txBody>
          <a:bodyPr wrap="square" lIns="0" tIns="36000" rIns="0" bIns="36000" rtlCol="0">
            <a:noAutofit/>
          </a:bodyPr>
          <a:lstStyle/>
          <a:p>
            <a:pPr algn="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在论坛上发布一些最近比较优质的投资理财产品、汽车服务产品、贷款等信息，让会员客户能及时了解到公司的动态</a:t>
            </a:r>
          </a:p>
        </p:txBody>
      </p:sp>
      <p:sp>
        <p:nvSpPr>
          <p:cNvPr id="44" name="文本框 43">
            <a:extLst>
              <a:ext uri="{FF2B5EF4-FFF2-40B4-BE49-F238E27FC236}">
                <a16:creationId xmlns:a16="http://schemas.microsoft.com/office/drawing/2014/main" id="{00B86D8B-A8C4-47DC-8C32-97E1F9671EF7}"/>
              </a:ext>
            </a:extLst>
          </p:cNvPr>
          <p:cNvSpPr txBox="1"/>
          <p:nvPr/>
        </p:nvSpPr>
        <p:spPr>
          <a:xfrm>
            <a:off x="10132475" y="4173930"/>
            <a:ext cx="923330" cy="349702"/>
          </a:xfrm>
          <a:prstGeom prst="rect">
            <a:avLst/>
          </a:prstGeom>
        </p:spPr>
        <p:txBody>
          <a:bodyPr wrap="none" lIns="0" tIns="36000" rIns="0" bIns="36000" rtlCol="0">
            <a:noAutofit/>
          </a:bodyPr>
          <a:lstStyle/>
          <a:p>
            <a:pPr algn="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论坛服务</a:t>
            </a:r>
          </a:p>
        </p:txBody>
      </p:sp>
    </p:spTree>
    <p:extLst>
      <p:ext uri="{BB962C8B-B14F-4D97-AF65-F5344CB8AC3E}">
        <p14:creationId xmlns:p14="http://schemas.microsoft.com/office/powerpoint/2010/main" val="728393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6748934-5301-4F27-8621-FFA2397A73C7}"/>
              </a:ext>
            </a:extLst>
          </p:cNvPr>
          <p:cNvSpPr txBox="1"/>
          <p:nvPr/>
        </p:nvSpPr>
        <p:spPr>
          <a:xfrm>
            <a:off x="1694479" y="2991664"/>
            <a:ext cx="1326004" cy="1323439"/>
          </a:xfrm>
          <a:prstGeom prst="rect">
            <a:avLst/>
          </a:prstGeom>
          <a:noFill/>
        </p:spPr>
        <p:txBody>
          <a:bodyPr wrap="none" rtlCol="0">
            <a:noAutofit/>
          </a:bodyPr>
          <a:lstStyle/>
          <a:p>
            <a:pPr algn="r"/>
            <a:r>
              <a:rPr kumimoji="1" lang="en-US" altLang="zh-CN" sz="8000" dirty="0">
                <a:solidFill>
                  <a:schemeClr val="bg1"/>
                </a:solidFill>
                <a:latin typeface="+mj-lt"/>
                <a:ea typeface="微软雅黑" panose="020B0503020204020204" pitchFamily="34" charset="-122"/>
                <a:sym typeface="微软雅黑" panose="020B0503020204020204" pitchFamily="34" charset="-122"/>
              </a:rPr>
              <a:t>04</a:t>
            </a:r>
            <a:endParaRPr kumimoji="1" lang="zh-CN" altLang="en-US" sz="8000" dirty="0">
              <a:solidFill>
                <a:schemeClr val="bg1"/>
              </a:solidFill>
              <a:latin typeface="+mj-lt"/>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5D1E4448-4D07-4E14-B861-ADF3BA8BE36B}"/>
              </a:ext>
            </a:extLst>
          </p:cNvPr>
          <p:cNvSpPr txBox="1"/>
          <p:nvPr/>
        </p:nvSpPr>
        <p:spPr>
          <a:xfrm>
            <a:off x="3044252" y="3366634"/>
            <a:ext cx="3570208" cy="769441"/>
          </a:xfrm>
          <a:prstGeom prst="rect">
            <a:avLst/>
          </a:prstGeom>
          <a:noFill/>
        </p:spPr>
        <p:txBody>
          <a:bodyPr wrap="none" rtlCol="0">
            <a:noAutofit/>
          </a:bodyPr>
          <a:lstStyle/>
          <a:p>
            <a:r>
              <a:rPr kumimoji="1" lang="zh-CN" altLang="en-US" sz="4400" b="1" dirty="0">
                <a:gradFill>
                  <a:gsLst>
                    <a:gs pos="0">
                      <a:schemeClr val="accent1"/>
                    </a:gs>
                    <a:gs pos="100000">
                      <a:schemeClr val="accent2"/>
                    </a:gs>
                  </a:gsLst>
                  <a:lin ang="10800000" scaled="1"/>
                </a:gradFill>
                <a:latin typeface="+mj-ea"/>
                <a:ea typeface="+mj-ea"/>
                <a:sym typeface="微软雅黑" panose="020B0503020204020204" pitchFamily="34" charset="-122"/>
              </a:rPr>
              <a:t>营销模式介绍</a:t>
            </a:r>
          </a:p>
        </p:txBody>
      </p:sp>
      <p:sp>
        <p:nvSpPr>
          <p:cNvPr id="37" name="文本框 36">
            <a:extLst>
              <a:ext uri="{FF2B5EF4-FFF2-40B4-BE49-F238E27FC236}">
                <a16:creationId xmlns:a16="http://schemas.microsoft.com/office/drawing/2014/main" id="{BBCF9D72-9B43-4992-A87F-80117F1023A5}"/>
              </a:ext>
            </a:extLst>
          </p:cNvPr>
          <p:cNvSpPr txBox="1"/>
          <p:nvPr/>
        </p:nvSpPr>
        <p:spPr>
          <a:xfrm>
            <a:off x="3101787" y="2743322"/>
            <a:ext cx="1975407" cy="623312"/>
          </a:xfrm>
          <a:prstGeom prst="rect">
            <a:avLst/>
          </a:prstGeom>
          <a:noFill/>
        </p:spPr>
        <p:txBody>
          <a:bodyPr wrap="square" rtlCol="0">
            <a:noAutofit/>
          </a:bodyPr>
          <a:lstStyle/>
          <a:p>
            <a:pPr>
              <a:lnSpc>
                <a:spcPct val="130000"/>
              </a:lnSpc>
            </a:pPr>
            <a:r>
              <a:rPr kumimoji="1" lang="en-US" altLang="zh-CN" sz="1400" dirty="0">
                <a:solidFill>
                  <a:schemeClr val="bg1"/>
                </a:solidFill>
                <a:latin typeface="+mj-lt"/>
                <a:ea typeface="微软雅黑" panose="020B0503020204020204" pitchFamily="34" charset="-122"/>
                <a:sym typeface="微软雅黑" panose="020B0503020204020204" pitchFamily="34" charset="-122"/>
              </a:rPr>
              <a:t>MARKETING MODEL INTRODUCTION</a:t>
            </a:r>
          </a:p>
        </p:txBody>
      </p:sp>
    </p:spTree>
    <p:extLst>
      <p:ext uri="{BB962C8B-B14F-4D97-AF65-F5344CB8AC3E}">
        <p14:creationId xmlns:p14="http://schemas.microsoft.com/office/powerpoint/2010/main" val="3967672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营销模式介绍</a:t>
            </a:r>
          </a:p>
        </p:txBody>
      </p:sp>
      <p:sp>
        <p:nvSpPr>
          <p:cNvPr id="3" name="Freeform 4">
            <a:extLst>
              <a:ext uri="{FF2B5EF4-FFF2-40B4-BE49-F238E27FC236}">
                <a16:creationId xmlns:a16="http://schemas.microsoft.com/office/drawing/2014/main" id="{14FF1D34-8C99-411F-ACEA-32676562A4BC}"/>
              </a:ext>
            </a:extLst>
          </p:cNvPr>
          <p:cNvSpPr/>
          <p:nvPr/>
        </p:nvSpPr>
        <p:spPr>
          <a:xfrm>
            <a:off x="1461869" y="2713847"/>
            <a:ext cx="2589152" cy="2907149"/>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17">
            <a:extLst>
              <a:ext uri="{FF2B5EF4-FFF2-40B4-BE49-F238E27FC236}">
                <a16:creationId xmlns:a16="http://schemas.microsoft.com/office/drawing/2014/main" id="{5EC9B4A8-0F67-49C1-A5FD-36AD855246B5}"/>
              </a:ext>
            </a:extLst>
          </p:cNvPr>
          <p:cNvSpPr/>
          <p:nvPr/>
        </p:nvSpPr>
        <p:spPr>
          <a:xfrm>
            <a:off x="4830300" y="2713847"/>
            <a:ext cx="2589152" cy="2907149"/>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Freeform 22">
            <a:extLst>
              <a:ext uri="{FF2B5EF4-FFF2-40B4-BE49-F238E27FC236}">
                <a16:creationId xmlns:a16="http://schemas.microsoft.com/office/drawing/2014/main" id="{2E1FAAA2-DA9F-479C-B3F2-F52ACB800ED5}"/>
              </a:ext>
            </a:extLst>
          </p:cNvPr>
          <p:cNvSpPr/>
          <p:nvPr/>
        </p:nvSpPr>
        <p:spPr>
          <a:xfrm>
            <a:off x="8198730" y="2713847"/>
            <a:ext cx="2589152" cy="2907149"/>
          </a:xfrm>
          <a:custGeom>
            <a:avLst/>
            <a:gdLst>
              <a:gd name="connsiteX0" fmla="*/ 367014 w 2589152"/>
              <a:gd name="connsiteY0" fmla="*/ 0 h 2907149"/>
              <a:gd name="connsiteX1" fmla="*/ 491570 w 2589152"/>
              <a:gd name="connsiteY1" fmla="*/ 124556 h 2907149"/>
              <a:gd name="connsiteX2" fmla="*/ 2557280 w 2589152"/>
              <a:gd name="connsiteY2" fmla="*/ 124556 h 2907149"/>
              <a:gd name="connsiteX3" fmla="*/ 2589152 w 2589152"/>
              <a:gd name="connsiteY3" fmla="*/ 156428 h 2907149"/>
              <a:gd name="connsiteX4" fmla="*/ 2589152 w 2589152"/>
              <a:gd name="connsiteY4" fmla="*/ 2875277 h 2907149"/>
              <a:gd name="connsiteX5" fmla="*/ 2557280 w 2589152"/>
              <a:gd name="connsiteY5" fmla="*/ 2907149 h 2907149"/>
              <a:gd name="connsiteX6" fmla="*/ 31872 w 2589152"/>
              <a:gd name="connsiteY6" fmla="*/ 2907149 h 2907149"/>
              <a:gd name="connsiteX7" fmla="*/ 0 w 2589152"/>
              <a:gd name="connsiteY7" fmla="*/ 2875277 h 2907149"/>
              <a:gd name="connsiteX8" fmla="*/ 0 w 2589152"/>
              <a:gd name="connsiteY8" fmla="*/ 156428 h 2907149"/>
              <a:gd name="connsiteX9" fmla="*/ 31872 w 2589152"/>
              <a:gd name="connsiteY9" fmla="*/ 124556 h 2907149"/>
              <a:gd name="connsiteX10" fmla="*/ 242458 w 2589152"/>
              <a:gd name="connsiteY10" fmla="*/ 124556 h 29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152" h="2907149">
                <a:moveTo>
                  <a:pt x="367014" y="0"/>
                </a:moveTo>
                <a:lnTo>
                  <a:pt x="491570" y="124556"/>
                </a:lnTo>
                <a:lnTo>
                  <a:pt x="2557280" y="124556"/>
                </a:lnTo>
                <a:cubicBezTo>
                  <a:pt x="2574882" y="124556"/>
                  <a:pt x="2589152" y="138826"/>
                  <a:pt x="2589152" y="156428"/>
                </a:cubicBezTo>
                <a:lnTo>
                  <a:pt x="2589152" y="2875277"/>
                </a:lnTo>
                <a:cubicBezTo>
                  <a:pt x="2589152" y="2892879"/>
                  <a:pt x="2574882" y="2907149"/>
                  <a:pt x="2557280" y="2907149"/>
                </a:cubicBezTo>
                <a:lnTo>
                  <a:pt x="31872" y="2907149"/>
                </a:lnTo>
                <a:cubicBezTo>
                  <a:pt x="14270" y="2907149"/>
                  <a:pt x="0" y="2892879"/>
                  <a:pt x="0" y="2875277"/>
                </a:cubicBezTo>
                <a:lnTo>
                  <a:pt x="0" y="156428"/>
                </a:lnTo>
                <a:cubicBezTo>
                  <a:pt x="0" y="138826"/>
                  <a:pt x="14270" y="124556"/>
                  <a:pt x="31872" y="124556"/>
                </a:cubicBezTo>
                <a:lnTo>
                  <a:pt x="242458" y="124556"/>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Straight Connector 26">
            <a:extLst>
              <a:ext uri="{FF2B5EF4-FFF2-40B4-BE49-F238E27FC236}">
                <a16:creationId xmlns:a16="http://schemas.microsoft.com/office/drawing/2014/main" id="{84F58FD3-541F-433F-9180-4A0FBD01007D}"/>
              </a:ext>
            </a:extLst>
          </p:cNvPr>
          <p:cNvCxnSpPr>
            <a:endCxn id="9" idx="6"/>
          </p:cNvCxnSpPr>
          <p:nvPr/>
        </p:nvCxnSpPr>
        <p:spPr>
          <a:xfrm>
            <a:off x="1911927" y="2482119"/>
            <a:ext cx="6708254" cy="1"/>
          </a:xfrm>
          <a:prstGeom prst="line">
            <a:avLst/>
          </a:prstGeom>
          <a:ln w="15875">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Oval 27">
            <a:extLst>
              <a:ext uri="{FF2B5EF4-FFF2-40B4-BE49-F238E27FC236}">
                <a16:creationId xmlns:a16="http://schemas.microsoft.com/office/drawing/2014/main" id="{9FE580A4-B2B9-47DA-887B-2C8F2929948D}"/>
              </a:ext>
            </a:extLst>
          </p:cNvPr>
          <p:cNvSpPr>
            <a:spLocks noChangeAspect="1"/>
          </p:cNvSpPr>
          <p:nvPr/>
        </p:nvSpPr>
        <p:spPr>
          <a:xfrm>
            <a:off x="1783964" y="2433598"/>
            <a:ext cx="97043" cy="97043"/>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Oval 28">
            <a:extLst>
              <a:ext uri="{FF2B5EF4-FFF2-40B4-BE49-F238E27FC236}">
                <a16:creationId xmlns:a16="http://schemas.microsoft.com/office/drawing/2014/main" id="{33989806-4A38-4CE5-819A-DFD28D087387}"/>
              </a:ext>
            </a:extLst>
          </p:cNvPr>
          <p:cNvSpPr>
            <a:spLocks noChangeAspect="1"/>
          </p:cNvSpPr>
          <p:nvPr/>
        </p:nvSpPr>
        <p:spPr>
          <a:xfrm>
            <a:off x="5145736" y="2433598"/>
            <a:ext cx="97043" cy="97043"/>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Oval 29">
            <a:extLst>
              <a:ext uri="{FF2B5EF4-FFF2-40B4-BE49-F238E27FC236}">
                <a16:creationId xmlns:a16="http://schemas.microsoft.com/office/drawing/2014/main" id="{90408F72-55D1-41F6-9C3F-D2628C773712}"/>
              </a:ext>
            </a:extLst>
          </p:cNvPr>
          <p:cNvSpPr>
            <a:spLocks noChangeAspect="1"/>
          </p:cNvSpPr>
          <p:nvPr/>
        </p:nvSpPr>
        <p:spPr>
          <a:xfrm>
            <a:off x="8523138" y="2433598"/>
            <a:ext cx="97043" cy="97043"/>
          </a:xfrm>
          <a:prstGeom prst="ellipse">
            <a:avLst/>
          </a:prstGeom>
          <a:solidFill>
            <a:schemeClr val="bg1"/>
          </a:solid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文本框 9">
            <a:extLst>
              <a:ext uri="{FF2B5EF4-FFF2-40B4-BE49-F238E27FC236}">
                <a16:creationId xmlns:a16="http://schemas.microsoft.com/office/drawing/2014/main" id="{5ACC6355-D02A-4B0D-9FBD-F7511C3A674F}"/>
              </a:ext>
            </a:extLst>
          </p:cNvPr>
          <p:cNvSpPr txBox="1"/>
          <p:nvPr/>
        </p:nvSpPr>
        <p:spPr>
          <a:xfrm>
            <a:off x="1615926" y="3940070"/>
            <a:ext cx="2275293" cy="1469057"/>
          </a:xfrm>
          <a:prstGeom prst="rect">
            <a:avLst/>
          </a:prstGeom>
          <a:noFill/>
        </p:spPr>
        <p:txBody>
          <a:bodyPr wrap="square" rtlCol="0">
            <a:noAutofit/>
          </a:bodyPr>
          <a:lstStyle/>
          <a:p>
            <a:pPr>
              <a:lnSpc>
                <a:spcPct val="130000"/>
              </a:lnSpc>
            </a:pPr>
            <a:r>
              <a:rPr kumimoji="1" lang="zh-CN" altLang="en-US" sz="1400" dirty="0">
                <a:solidFill>
                  <a:schemeClr val="bg1"/>
                </a:solidFill>
                <a:latin typeface="+mn-ea"/>
                <a:sym typeface="微软雅黑" panose="020B0503020204020204" pitchFamily="34" charset="-122"/>
              </a:rPr>
              <a:t>产品是营销策略中的基本要素和工具。互联网金融业务项目提供的产品包括：交易 通道、资讯服务、投资顾问和金融产品代销等</a:t>
            </a:r>
          </a:p>
        </p:txBody>
      </p:sp>
      <p:sp>
        <p:nvSpPr>
          <p:cNvPr id="11" name="矩形 10">
            <a:extLst>
              <a:ext uri="{FF2B5EF4-FFF2-40B4-BE49-F238E27FC236}">
                <a16:creationId xmlns:a16="http://schemas.microsoft.com/office/drawing/2014/main" id="{EF5324A0-D0EB-4C2F-A0ED-DFDF0A86C68B}"/>
              </a:ext>
            </a:extLst>
          </p:cNvPr>
          <p:cNvSpPr/>
          <p:nvPr/>
        </p:nvSpPr>
        <p:spPr>
          <a:xfrm>
            <a:off x="1615926" y="3624917"/>
            <a:ext cx="1107996" cy="369332"/>
          </a:xfrm>
          <a:prstGeom prst="rect">
            <a:avLst/>
          </a:prstGeom>
        </p:spPr>
        <p:txBody>
          <a:bodyPr wrap="none">
            <a:noAutofit/>
          </a:bodyPr>
          <a:lstStyle/>
          <a:p>
            <a:r>
              <a:rPr lang="zh-CN" altLang="en-US" b="1" dirty="0">
                <a:solidFill>
                  <a:schemeClr val="accent1"/>
                </a:solidFill>
                <a:latin typeface="+mj-ea"/>
                <a:ea typeface="+mj-ea"/>
                <a:sym typeface="微软雅黑" panose="020B0503020204020204" pitchFamily="34" charset="-122"/>
              </a:rPr>
              <a:t>产品策略</a:t>
            </a:r>
            <a:endParaRPr lang="en-US" altLang="zh-CN" b="1" dirty="0">
              <a:solidFill>
                <a:schemeClr val="accent1"/>
              </a:solidFill>
              <a:latin typeface="+mj-ea"/>
              <a:ea typeface="+mj-ea"/>
              <a:sym typeface="微软雅黑" panose="020B0503020204020204" pitchFamily="34" charset="-122"/>
            </a:endParaRPr>
          </a:p>
        </p:txBody>
      </p:sp>
      <p:sp>
        <p:nvSpPr>
          <p:cNvPr id="12" name="文本框 11">
            <a:extLst>
              <a:ext uri="{FF2B5EF4-FFF2-40B4-BE49-F238E27FC236}">
                <a16:creationId xmlns:a16="http://schemas.microsoft.com/office/drawing/2014/main" id="{71B2FA76-4E02-4905-B342-39066BF9A348}"/>
              </a:ext>
            </a:extLst>
          </p:cNvPr>
          <p:cNvSpPr txBox="1"/>
          <p:nvPr/>
        </p:nvSpPr>
        <p:spPr>
          <a:xfrm>
            <a:off x="4957538" y="3940070"/>
            <a:ext cx="2275293" cy="1469057"/>
          </a:xfrm>
          <a:prstGeom prst="rect">
            <a:avLst/>
          </a:prstGeom>
          <a:noFill/>
        </p:spPr>
        <p:txBody>
          <a:bodyPr wrap="square" rtlCol="0">
            <a:noAutofit/>
          </a:bodyPr>
          <a:lstStyle/>
          <a:p>
            <a:pPr>
              <a:lnSpc>
                <a:spcPct val="130000"/>
              </a:lnSpc>
            </a:pPr>
            <a:r>
              <a:rPr kumimoji="1" lang="zh-CN" altLang="en-US" sz="1400" dirty="0">
                <a:solidFill>
                  <a:schemeClr val="bg1"/>
                </a:solidFill>
                <a:latin typeface="+mn-ea"/>
                <a:sym typeface="微软雅黑" panose="020B0503020204020204" pitchFamily="34" charset="-122"/>
              </a:rPr>
              <a:t>价格是营销组合中唯一关乎收益的因素，定价是一个非常具有弹性的因素，可以快速变动，所以价格一直是最重要的促销手段</a:t>
            </a:r>
          </a:p>
        </p:txBody>
      </p:sp>
      <p:sp>
        <p:nvSpPr>
          <p:cNvPr id="13" name="矩形 12">
            <a:extLst>
              <a:ext uri="{FF2B5EF4-FFF2-40B4-BE49-F238E27FC236}">
                <a16:creationId xmlns:a16="http://schemas.microsoft.com/office/drawing/2014/main" id="{EDA0FFF4-14B3-4C82-B552-316359E8EAA2}"/>
              </a:ext>
            </a:extLst>
          </p:cNvPr>
          <p:cNvSpPr/>
          <p:nvPr/>
        </p:nvSpPr>
        <p:spPr>
          <a:xfrm>
            <a:off x="4957538" y="3624917"/>
            <a:ext cx="1107996" cy="369332"/>
          </a:xfrm>
          <a:prstGeom prst="rect">
            <a:avLst/>
          </a:prstGeom>
        </p:spPr>
        <p:txBody>
          <a:bodyPr wrap="none">
            <a:noAutofit/>
          </a:bodyPr>
          <a:lstStyle/>
          <a:p>
            <a:r>
              <a:rPr lang="zh-CN" altLang="en-US" b="1" dirty="0">
                <a:solidFill>
                  <a:schemeClr val="accent1"/>
                </a:solidFill>
                <a:latin typeface="+mj-ea"/>
                <a:ea typeface="+mj-ea"/>
                <a:sym typeface="微软雅黑" panose="020B0503020204020204" pitchFamily="34" charset="-122"/>
              </a:rPr>
              <a:t>定价策略</a:t>
            </a:r>
            <a:endParaRPr lang="en-US" altLang="zh-CN" b="1" dirty="0">
              <a:solidFill>
                <a:schemeClr val="accent1"/>
              </a:solidFill>
              <a:latin typeface="+mj-ea"/>
              <a:ea typeface="+mj-ea"/>
              <a:sym typeface="微软雅黑" panose="020B0503020204020204" pitchFamily="34" charset="-122"/>
            </a:endParaRPr>
          </a:p>
        </p:txBody>
      </p:sp>
      <p:sp>
        <p:nvSpPr>
          <p:cNvPr id="14" name="文本框 13">
            <a:extLst>
              <a:ext uri="{FF2B5EF4-FFF2-40B4-BE49-F238E27FC236}">
                <a16:creationId xmlns:a16="http://schemas.microsoft.com/office/drawing/2014/main" id="{BAAEF517-F338-454C-B42A-596FF336190D}"/>
              </a:ext>
            </a:extLst>
          </p:cNvPr>
          <p:cNvSpPr txBox="1"/>
          <p:nvPr/>
        </p:nvSpPr>
        <p:spPr>
          <a:xfrm>
            <a:off x="8339481" y="3940070"/>
            <a:ext cx="2275293" cy="1469057"/>
          </a:xfrm>
          <a:prstGeom prst="rect">
            <a:avLst/>
          </a:prstGeom>
          <a:noFill/>
        </p:spPr>
        <p:txBody>
          <a:bodyPr wrap="square" rtlCol="0">
            <a:noAutofit/>
          </a:bodyPr>
          <a:lstStyle/>
          <a:p>
            <a:pPr>
              <a:lnSpc>
                <a:spcPct val="130000"/>
              </a:lnSpc>
            </a:pPr>
            <a:r>
              <a:rPr kumimoji="1" lang="zh-CN" altLang="en-US" sz="1400" dirty="0">
                <a:solidFill>
                  <a:schemeClr val="bg1"/>
                </a:solidFill>
                <a:latin typeface="+mn-ea"/>
                <a:sym typeface="微软雅黑" panose="020B0503020204020204" pitchFamily="34" charset="-122"/>
              </a:rPr>
              <a:t>互联网金融产品的渠道主要分自有和外部两种。站在尽可能保护自有客户 资源的角度考虑，两种渠道的侧重点将有所不同</a:t>
            </a:r>
          </a:p>
        </p:txBody>
      </p:sp>
      <p:sp>
        <p:nvSpPr>
          <p:cNvPr id="15" name="矩形 14">
            <a:extLst>
              <a:ext uri="{FF2B5EF4-FFF2-40B4-BE49-F238E27FC236}">
                <a16:creationId xmlns:a16="http://schemas.microsoft.com/office/drawing/2014/main" id="{E783EBC6-8575-4D58-B94D-F392AE25A343}"/>
              </a:ext>
            </a:extLst>
          </p:cNvPr>
          <p:cNvSpPr/>
          <p:nvPr/>
        </p:nvSpPr>
        <p:spPr>
          <a:xfrm>
            <a:off x="8339481" y="3624917"/>
            <a:ext cx="1107996" cy="369332"/>
          </a:xfrm>
          <a:prstGeom prst="rect">
            <a:avLst/>
          </a:prstGeom>
        </p:spPr>
        <p:txBody>
          <a:bodyPr wrap="none">
            <a:noAutofit/>
          </a:bodyPr>
          <a:lstStyle/>
          <a:p>
            <a:r>
              <a:rPr lang="zh-CN" altLang="en-US" b="1" dirty="0">
                <a:solidFill>
                  <a:schemeClr val="accent1"/>
                </a:solidFill>
                <a:latin typeface="+mj-ea"/>
                <a:ea typeface="+mj-ea"/>
                <a:sym typeface="微软雅黑" panose="020B0503020204020204" pitchFamily="34" charset="-122"/>
              </a:rPr>
              <a:t>渠道策略</a:t>
            </a:r>
            <a:endParaRPr lang="en-US" altLang="zh-CN" b="1" dirty="0">
              <a:solidFill>
                <a:schemeClr val="accent1"/>
              </a:solidFill>
              <a:latin typeface="+mj-ea"/>
              <a:ea typeface="+mj-ea"/>
              <a:sym typeface="微软雅黑" panose="020B0503020204020204" pitchFamily="34" charset="-122"/>
            </a:endParaRPr>
          </a:p>
        </p:txBody>
      </p:sp>
      <p:sp>
        <p:nvSpPr>
          <p:cNvPr id="16" name="文本框 15">
            <a:extLst>
              <a:ext uri="{FF2B5EF4-FFF2-40B4-BE49-F238E27FC236}">
                <a16:creationId xmlns:a16="http://schemas.microsoft.com/office/drawing/2014/main" id="{BE2F5C03-F247-4A68-9C01-CA82100C75F9}"/>
              </a:ext>
            </a:extLst>
          </p:cNvPr>
          <p:cNvSpPr txBox="1"/>
          <p:nvPr/>
        </p:nvSpPr>
        <p:spPr>
          <a:xfrm>
            <a:off x="1393903" y="1992479"/>
            <a:ext cx="877163"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第一步</a:t>
            </a:r>
          </a:p>
        </p:txBody>
      </p:sp>
      <p:sp>
        <p:nvSpPr>
          <p:cNvPr id="17" name="文本框 16">
            <a:extLst>
              <a:ext uri="{FF2B5EF4-FFF2-40B4-BE49-F238E27FC236}">
                <a16:creationId xmlns:a16="http://schemas.microsoft.com/office/drawing/2014/main" id="{77410034-ED4E-42CE-AD90-CAC269BBA871}"/>
              </a:ext>
            </a:extLst>
          </p:cNvPr>
          <p:cNvSpPr txBox="1"/>
          <p:nvPr/>
        </p:nvSpPr>
        <p:spPr>
          <a:xfrm>
            <a:off x="4755675" y="1992479"/>
            <a:ext cx="878767"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第二步</a:t>
            </a:r>
          </a:p>
        </p:txBody>
      </p:sp>
      <p:sp>
        <p:nvSpPr>
          <p:cNvPr id="18" name="文本框 17">
            <a:extLst>
              <a:ext uri="{FF2B5EF4-FFF2-40B4-BE49-F238E27FC236}">
                <a16:creationId xmlns:a16="http://schemas.microsoft.com/office/drawing/2014/main" id="{0E3B9FDB-5A4A-4AD1-B77A-8AA1045F9741}"/>
              </a:ext>
            </a:extLst>
          </p:cNvPr>
          <p:cNvSpPr txBox="1"/>
          <p:nvPr/>
        </p:nvSpPr>
        <p:spPr>
          <a:xfrm>
            <a:off x="8132275" y="1992479"/>
            <a:ext cx="877163" cy="369332"/>
          </a:xfrm>
          <a:prstGeom prst="rect">
            <a:avLst/>
          </a:prstGeom>
          <a:noFill/>
        </p:spPr>
        <p:txBody>
          <a:bodyPr wrap="none" rtlCol="0">
            <a:noAutofit/>
          </a:bodyPr>
          <a:lstStyle/>
          <a:p>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第三步</a:t>
            </a:r>
          </a:p>
        </p:txBody>
      </p:sp>
      <p:grpSp>
        <p:nvGrpSpPr>
          <p:cNvPr id="19" name="图形 2">
            <a:extLst>
              <a:ext uri="{FF2B5EF4-FFF2-40B4-BE49-F238E27FC236}">
                <a16:creationId xmlns:a16="http://schemas.microsoft.com/office/drawing/2014/main" id="{6AF576DA-AA1C-40E5-B6A6-71F0519793D8}"/>
              </a:ext>
            </a:extLst>
          </p:cNvPr>
          <p:cNvGrpSpPr/>
          <p:nvPr/>
        </p:nvGrpSpPr>
        <p:grpSpPr>
          <a:xfrm>
            <a:off x="5087830" y="3021699"/>
            <a:ext cx="485471" cy="485475"/>
            <a:chOff x="7013543" y="2425865"/>
            <a:chExt cx="457253" cy="457257"/>
          </a:xfrm>
          <a:gradFill>
            <a:gsLst>
              <a:gs pos="0">
                <a:schemeClr val="accent1"/>
              </a:gs>
              <a:gs pos="100000">
                <a:schemeClr val="accent2"/>
              </a:gs>
            </a:gsLst>
            <a:lin ang="2700000" scaled="1"/>
          </a:gradFill>
        </p:grpSpPr>
        <p:sp>
          <p:nvSpPr>
            <p:cNvPr id="20" name="任意多边形: 形状 19">
              <a:extLst>
                <a:ext uri="{FF2B5EF4-FFF2-40B4-BE49-F238E27FC236}">
                  <a16:creationId xmlns:a16="http://schemas.microsoft.com/office/drawing/2014/main" id="{3BCCB27F-EA20-462E-AAC3-7555329A0A8A}"/>
                </a:ext>
              </a:extLst>
            </p:cNvPr>
            <p:cNvSpPr/>
            <p:nvPr/>
          </p:nvSpPr>
          <p:spPr>
            <a:xfrm>
              <a:off x="7013543" y="2425865"/>
              <a:ext cx="457232" cy="457257"/>
            </a:xfrm>
            <a:custGeom>
              <a:avLst/>
              <a:gdLst>
                <a:gd name="connsiteX0" fmla="*/ 450314 w 457232"/>
                <a:gd name="connsiteY0" fmla="*/ 415661 h 457257"/>
                <a:gd name="connsiteX1" fmla="*/ 366446 w 457232"/>
                <a:gd name="connsiteY1" fmla="*/ 415661 h 457257"/>
                <a:gd name="connsiteX2" fmla="*/ 366446 w 457232"/>
                <a:gd name="connsiteY2" fmla="*/ 321459 h 457257"/>
                <a:gd name="connsiteX3" fmla="*/ 359502 w 457232"/>
                <a:gd name="connsiteY3" fmla="*/ 314534 h 457257"/>
                <a:gd name="connsiteX4" fmla="*/ 352578 w 457232"/>
                <a:gd name="connsiteY4" fmla="*/ 321459 h 457257"/>
                <a:gd name="connsiteX5" fmla="*/ 352578 w 457232"/>
                <a:gd name="connsiteY5" fmla="*/ 415661 h 457257"/>
                <a:gd name="connsiteX6" fmla="*/ 251489 w 457232"/>
                <a:gd name="connsiteY6" fmla="*/ 415661 h 457257"/>
                <a:gd name="connsiteX7" fmla="*/ 251489 w 457232"/>
                <a:gd name="connsiteY7" fmla="*/ 365569 h 457257"/>
                <a:gd name="connsiteX8" fmla="*/ 244555 w 457232"/>
                <a:gd name="connsiteY8" fmla="*/ 358626 h 457257"/>
                <a:gd name="connsiteX9" fmla="*/ 237620 w 457232"/>
                <a:gd name="connsiteY9" fmla="*/ 365569 h 457257"/>
                <a:gd name="connsiteX10" fmla="*/ 237620 w 457232"/>
                <a:gd name="connsiteY10" fmla="*/ 415661 h 457257"/>
                <a:gd name="connsiteX11" fmla="*/ 165468 w 457232"/>
                <a:gd name="connsiteY11" fmla="*/ 415661 h 457257"/>
                <a:gd name="connsiteX12" fmla="*/ 165468 w 457232"/>
                <a:gd name="connsiteY12" fmla="*/ 335899 h 457257"/>
                <a:gd name="connsiteX13" fmla="*/ 182728 w 457232"/>
                <a:gd name="connsiteY13" fmla="*/ 322440 h 457257"/>
                <a:gd name="connsiteX14" fmla="*/ 281102 w 457232"/>
                <a:gd name="connsiteY14" fmla="*/ 347320 h 457257"/>
                <a:gd name="connsiteX15" fmla="*/ 288246 w 457232"/>
                <a:gd name="connsiteY15" fmla="*/ 344891 h 457257"/>
                <a:gd name="connsiteX16" fmla="*/ 333766 w 457232"/>
                <a:gd name="connsiteY16" fmla="*/ 287226 h 457257"/>
                <a:gd name="connsiteX17" fmla="*/ 448542 w 457232"/>
                <a:gd name="connsiteY17" fmla="*/ 317402 h 457257"/>
                <a:gd name="connsiteX18" fmla="*/ 457000 w 457232"/>
                <a:gd name="connsiteY18" fmla="*/ 312458 h 457257"/>
                <a:gd name="connsiteX19" fmla="*/ 452057 w 457232"/>
                <a:gd name="connsiteY19" fmla="*/ 303981 h 457257"/>
                <a:gd name="connsiteX20" fmla="*/ 332908 w 457232"/>
                <a:gd name="connsiteY20" fmla="*/ 272663 h 457257"/>
                <a:gd name="connsiteX21" fmla="*/ 325707 w 457232"/>
                <a:gd name="connsiteY21" fmla="*/ 275072 h 457257"/>
                <a:gd name="connsiteX22" fmla="*/ 280149 w 457232"/>
                <a:gd name="connsiteY22" fmla="*/ 332775 h 457257"/>
                <a:gd name="connsiteX23" fmla="*/ 186242 w 457232"/>
                <a:gd name="connsiteY23" fmla="*/ 309029 h 457257"/>
                <a:gd name="connsiteX24" fmla="*/ 158544 w 457232"/>
                <a:gd name="connsiteY24" fmla="*/ 281454 h 457257"/>
                <a:gd name="connsiteX25" fmla="*/ 130836 w 457232"/>
                <a:gd name="connsiteY25" fmla="*/ 309162 h 457257"/>
                <a:gd name="connsiteX26" fmla="*/ 134064 w 457232"/>
                <a:gd name="connsiteY26" fmla="*/ 321859 h 457257"/>
                <a:gd name="connsiteX27" fmla="*/ 68828 w 457232"/>
                <a:gd name="connsiteY27" fmla="*/ 380486 h 457257"/>
                <a:gd name="connsiteX28" fmla="*/ 68304 w 457232"/>
                <a:gd name="connsiteY28" fmla="*/ 390258 h 457257"/>
                <a:gd name="connsiteX29" fmla="*/ 73457 w 457232"/>
                <a:gd name="connsiteY29" fmla="*/ 392563 h 457257"/>
                <a:gd name="connsiteX30" fmla="*/ 78096 w 457232"/>
                <a:gd name="connsiteY30" fmla="*/ 390782 h 457257"/>
                <a:gd name="connsiteX31" fmla="*/ 143246 w 457232"/>
                <a:gd name="connsiteY31" fmla="*/ 332213 h 457257"/>
                <a:gd name="connsiteX32" fmla="*/ 151619 w 457232"/>
                <a:gd name="connsiteY32" fmla="*/ 335880 h 457257"/>
                <a:gd name="connsiteX33" fmla="*/ 151619 w 457232"/>
                <a:gd name="connsiteY33" fmla="*/ 415642 h 457257"/>
                <a:gd name="connsiteX34" fmla="*/ 41586 w 457232"/>
                <a:gd name="connsiteY34" fmla="*/ 415642 h 457257"/>
                <a:gd name="connsiteX35" fmla="*/ 41586 w 457232"/>
                <a:gd name="connsiteY35" fmla="*/ 6934 h 457257"/>
                <a:gd name="connsiteX36" fmla="*/ 34652 w 457232"/>
                <a:gd name="connsiteY36" fmla="*/ 0 h 457257"/>
                <a:gd name="connsiteX37" fmla="*/ 27727 w 457232"/>
                <a:gd name="connsiteY37" fmla="*/ 6934 h 457257"/>
                <a:gd name="connsiteX38" fmla="*/ 27727 w 457232"/>
                <a:gd name="connsiteY38" fmla="*/ 56788 h 457257"/>
                <a:gd name="connsiteX39" fmla="*/ 6944 w 457232"/>
                <a:gd name="connsiteY39" fmla="*/ 56788 h 457257"/>
                <a:gd name="connsiteX40" fmla="*/ 0 w 457232"/>
                <a:gd name="connsiteY40" fmla="*/ 63732 h 457257"/>
                <a:gd name="connsiteX41" fmla="*/ 6944 w 457232"/>
                <a:gd name="connsiteY41" fmla="*/ 70656 h 457257"/>
                <a:gd name="connsiteX42" fmla="*/ 27727 w 457232"/>
                <a:gd name="connsiteY42" fmla="*/ 70656 h 457257"/>
                <a:gd name="connsiteX43" fmla="*/ 27727 w 457232"/>
                <a:gd name="connsiteY43" fmla="*/ 130931 h 457257"/>
                <a:gd name="connsiteX44" fmla="*/ 6944 w 457232"/>
                <a:gd name="connsiteY44" fmla="*/ 130931 h 457257"/>
                <a:gd name="connsiteX45" fmla="*/ 0 w 457232"/>
                <a:gd name="connsiteY45" fmla="*/ 137855 h 457257"/>
                <a:gd name="connsiteX46" fmla="*/ 6944 w 457232"/>
                <a:gd name="connsiteY46" fmla="*/ 144789 h 457257"/>
                <a:gd name="connsiteX47" fmla="*/ 27727 w 457232"/>
                <a:gd name="connsiteY47" fmla="*/ 144789 h 457257"/>
                <a:gd name="connsiteX48" fmla="*/ 27727 w 457232"/>
                <a:gd name="connsiteY48" fmla="*/ 205054 h 457257"/>
                <a:gd name="connsiteX49" fmla="*/ 6944 w 457232"/>
                <a:gd name="connsiteY49" fmla="*/ 205054 h 457257"/>
                <a:gd name="connsiteX50" fmla="*/ 0 w 457232"/>
                <a:gd name="connsiteY50" fmla="*/ 211988 h 457257"/>
                <a:gd name="connsiteX51" fmla="*/ 6944 w 457232"/>
                <a:gd name="connsiteY51" fmla="*/ 218913 h 457257"/>
                <a:gd name="connsiteX52" fmla="*/ 27727 w 457232"/>
                <a:gd name="connsiteY52" fmla="*/ 218913 h 457257"/>
                <a:gd name="connsiteX53" fmla="*/ 27727 w 457232"/>
                <a:gd name="connsiteY53" fmla="*/ 279187 h 457257"/>
                <a:gd name="connsiteX54" fmla="*/ 6944 w 457232"/>
                <a:gd name="connsiteY54" fmla="*/ 279187 h 457257"/>
                <a:gd name="connsiteX55" fmla="*/ 0 w 457232"/>
                <a:gd name="connsiteY55" fmla="*/ 286112 h 457257"/>
                <a:gd name="connsiteX56" fmla="*/ 6944 w 457232"/>
                <a:gd name="connsiteY56" fmla="*/ 293046 h 457257"/>
                <a:gd name="connsiteX57" fmla="*/ 27727 w 457232"/>
                <a:gd name="connsiteY57" fmla="*/ 293046 h 457257"/>
                <a:gd name="connsiteX58" fmla="*/ 27727 w 457232"/>
                <a:gd name="connsiteY58" fmla="*/ 353311 h 457257"/>
                <a:gd name="connsiteX59" fmla="*/ 6944 w 457232"/>
                <a:gd name="connsiteY59" fmla="*/ 353311 h 457257"/>
                <a:gd name="connsiteX60" fmla="*/ 0 w 457232"/>
                <a:gd name="connsiteY60" fmla="*/ 360245 h 457257"/>
                <a:gd name="connsiteX61" fmla="*/ 6944 w 457232"/>
                <a:gd name="connsiteY61" fmla="*/ 367179 h 457257"/>
                <a:gd name="connsiteX62" fmla="*/ 27727 w 457232"/>
                <a:gd name="connsiteY62" fmla="*/ 367179 h 457257"/>
                <a:gd name="connsiteX63" fmla="*/ 27727 w 457232"/>
                <a:gd name="connsiteY63" fmla="*/ 415680 h 457257"/>
                <a:gd name="connsiteX64" fmla="*/ 6944 w 457232"/>
                <a:gd name="connsiteY64" fmla="*/ 415680 h 457257"/>
                <a:gd name="connsiteX65" fmla="*/ 0 w 457232"/>
                <a:gd name="connsiteY65" fmla="*/ 422605 h 457257"/>
                <a:gd name="connsiteX66" fmla="*/ 6944 w 457232"/>
                <a:gd name="connsiteY66" fmla="*/ 429539 h 457257"/>
                <a:gd name="connsiteX67" fmla="*/ 27727 w 457232"/>
                <a:gd name="connsiteY67" fmla="*/ 429539 h 457257"/>
                <a:gd name="connsiteX68" fmla="*/ 27727 w 457232"/>
                <a:gd name="connsiteY68" fmla="*/ 450332 h 457257"/>
                <a:gd name="connsiteX69" fmla="*/ 34652 w 457232"/>
                <a:gd name="connsiteY69" fmla="*/ 457257 h 457257"/>
                <a:gd name="connsiteX70" fmla="*/ 41586 w 457232"/>
                <a:gd name="connsiteY70" fmla="*/ 450332 h 457257"/>
                <a:gd name="connsiteX71" fmla="*/ 41586 w 457232"/>
                <a:gd name="connsiteY71" fmla="*/ 429539 h 457257"/>
                <a:gd name="connsiteX72" fmla="*/ 450295 w 457232"/>
                <a:gd name="connsiteY72" fmla="*/ 429539 h 457257"/>
                <a:gd name="connsiteX73" fmla="*/ 457219 w 457232"/>
                <a:gd name="connsiteY73" fmla="*/ 422605 h 457257"/>
                <a:gd name="connsiteX74" fmla="*/ 450314 w 457232"/>
                <a:gd name="connsiteY74" fmla="*/ 415661 h 457257"/>
                <a:gd name="connsiteX75" fmla="*/ 144694 w 457232"/>
                <a:gd name="connsiteY75" fmla="*/ 309181 h 457257"/>
                <a:gd name="connsiteX76" fmla="*/ 158553 w 457232"/>
                <a:gd name="connsiteY76" fmla="*/ 295323 h 457257"/>
                <a:gd name="connsiteX77" fmla="*/ 172412 w 457232"/>
                <a:gd name="connsiteY77" fmla="*/ 309181 h 457257"/>
                <a:gd name="connsiteX78" fmla="*/ 158553 w 457232"/>
                <a:gd name="connsiteY78" fmla="*/ 323031 h 457257"/>
                <a:gd name="connsiteX79" fmla="*/ 144694 w 457232"/>
                <a:gd name="connsiteY79" fmla="*/ 309181 h 45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57232" h="457257">
                  <a:moveTo>
                    <a:pt x="450314" y="415661"/>
                  </a:moveTo>
                  <a:lnTo>
                    <a:pt x="366446" y="415661"/>
                  </a:lnTo>
                  <a:lnTo>
                    <a:pt x="366446" y="321459"/>
                  </a:lnTo>
                  <a:cubicBezTo>
                    <a:pt x="366446" y="317640"/>
                    <a:pt x="363341" y="314534"/>
                    <a:pt x="359502" y="314534"/>
                  </a:cubicBezTo>
                  <a:cubicBezTo>
                    <a:pt x="355683" y="314534"/>
                    <a:pt x="352578" y="317630"/>
                    <a:pt x="352578" y="321459"/>
                  </a:cubicBezTo>
                  <a:lnTo>
                    <a:pt x="352578" y="415661"/>
                  </a:lnTo>
                  <a:lnTo>
                    <a:pt x="251489" y="415661"/>
                  </a:lnTo>
                  <a:lnTo>
                    <a:pt x="251489" y="365569"/>
                  </a:lnTo>
                  <a:cubicBezTo>
                    <a:pt x="251489" y="361740"/>
                    <a:pt x="248384" y="358626"/>
                    <a:pt x="244555" y="358626"/>
                  </a:cubicBezTo>
                  <a:cubicBezTo>
                    <a:pt x="240725" y="358626"/>
                    <a:pt x="237620" y="361731"/>
                    <a:pt x="237620" y="365569"/>
                  </a:cubicBezTo>
                  <a:lnTo>
                    <a:pt x="237620" y="415661"/>
                  </a:lnTo>
                  <a:lnTo>
                    <a:pt x="165468" y="415661"/>
                  </a:lnTo>
                  <a:lnTo>
                    <a:pt x="165468" y="335899"/>
                  </a:lnTo>
                  <a:cubicBezTo>
                    <a:pt x="172917" y="333966"/>
                    <a:pt x="179089" y="329022"/>
                    <a:pt x="182728" y="322440"/>
                  </a:cubicBezTo>
                  <a:lnTo>
                    <a:pt x="281102" y="347320"/>
                  </a:lnTo>
                  <a:cubicBezTo>
                    <a:pt x="283759" y="347996"/>
                    <a:pt x="286550" y="347043"/>
                    <a:pt x="288246" y="344891"/>
                  </a:cubicBezTo>
                  <a:lnTo>
                    <a:pt x="333766" y="287226"/>
                  </a:lnTo>
                  <a:lnTo>
                    <a:pt x="448542" y="317402"/>
                  </a:lnTo>
                  <a:cubicBezTo>
                    <a:pt x="452199" y="318364"/>
                    <a:pt x="456029" y="316154"/>
                    <a:pt x="457000" y="312458"/>
                  </a:cubicBezTo>
                  <a:cubicBezTo>
                    <a:pt x="457981" y="308753"/>
                    <a:pt x="455762" y="304962"/>
                    <a:pt x="452057" y="303981"/>
                  </a:cubicBezTo>
                  <a:lnTo>
                    <a:pt x="332908" y="272663"/>
                  </a:lnTo>
                  <a:cubicBezTo>
                    <a:pt x="330251" y="271967"/>
                    <a:pt x="327422" y="272910"/>
                    <a:pt x="325707" y="275072"/>
                  </a:cubicBezTo>
                  <a:lnTo>
                    <a:pt x="280149" y="332775"/>
                  </a:lnTo>
                  <a:lnTo>
                    <a:pt x="186242" y="309029"/>
                  </a:lnTo>
                  <a:cubicBezTo>
                    <a:pt x="186166" y="293818"/>
                    <a:pt x="173774" y="281454"/>
                    <a:pt x="158544" y="281454"/>
                  </a:cubicBezTo>
                  <a:cubicBezTo>
                    <a:pt x="143266" y="281454"/>
                    <a:pt x="130836" y="293884"/>
                    <a:pt x="130836" y="309162"/>
                  </a:cubicBezTo>
                  <a:cubicBezTo>
                    <a:pt x="130836" y="313753"/>
                    <a:pt x="132074" y="318040"/>
                    <a:pt x="134064" y="321859"/>
                  </a:cubicBezTo>
                  <a:lnTo>
                    <a:pt x="68828" y="380486"/>
                  </a:lnTo>
                  <a:cubicBezTo>
                    <a:pt x="65989" y="383038"/>
                    <a:pt x="65751" y="387420"/>
                    <a:pt x="68304" y="390258"/>
                  </a:cubicBezTo>
                  <a:cubicBezTo>
                    <a:pt x="69675" y="391782"/>
                    <a:pt x="71571" y="392563"/>
                    <a:pt x="73457" y="392563"/>
                  </a:cubicBezTo>
                  <a:cubicBezTo>
                    <a:pt x="75114" y="392563"/>
                    <a:pt x="76781" y="391973"/>
                    <a:pt x="78096" y="390782"/>
                  </a:cubicBezTo>
                  <a:lnTo>
                    <a:pt x="143246" y="332213"/>
                  </a:lnTo>
                  <a:cubicBezTo>
                    <a:pt x="145761" y="333908"/>
                    <a:pt x="148609" y="335099"/>
                    <a:pt x="151619" y="335880"/>
                  </a:cubicBezTo>
                  <a:lnTo>
                    <a:pt x="151619" y="415642"/>
                  </a:lnTo>
                  <a:lnTo>
                    <a:pt x="41586" y="415642"/>
                  </a:lnTo>
                  <a:lnTo>
                    <a:pt x="41586" y="6934"/>
                  </a:lnTo>
                  <a:cubicBezTo>
                    <a:pt x="41586" y="3105"/>
                    <a:pt x="38491" y="0"/>
                    <a:pt x="34652" y="0"/>
                  </a:cubicBezTo>
                  <a:cubicBezTo>
                    <a:pt x="30814" y="0"/>
                    <a:pt x="27727" y="3096"/>
                    <a:pt x="27727" y="6934"/>
                  </a:cubicBezTo>
                  <a:lnTo>
                    <a:pt x="27727" y="56788"/>
                  </a:lnTo>
                  <a:lnTo>
                    <a:pt x="6944" y="56788"/>
                  </a:lnTo>
                  <a:cubicBezTo>
                    <a:pt x="3115" y="56788"/>
                    <a:pt x="0" y="59893"/>
                    <a:pt x="0" y="63732"/>
                  </a:cubicBezTo>
                  <a:cubicBezTo>
                    <a:pt x="0" y="67551"/>
                    <a:pt x="3105" y="70656"/>
                    <a:pt x="6944" y="70656"/>
                  </a:cubicBezTo>
                  <a:lnTo>
                    <a:pt x="27727" y="70656"/>
                  </a:lnTo>
                  <a:lnTo>
                    <a:pt x="27727" y="130931"/>
                  </a:lnTo>
                  <a:lnTo>
                    <a:pt x="6944" y="130931"/>
                  </a:lnTo>
                  <a:cubicBezTo>
                    <a:pt x="3115" y="130931"/>
                    <a:pt x="0" y="134026"/>
                    <a:pt x="0" y="137855"/>
                  </a:cubicBezTo>
                  <a:cubicBezTo>
                    <a:pt x="0" y="141684"/>
                    <a:pt x="3105" y="144789"/>
                    <a:pt x="6944" y="144789"/>
                  </a:cubicBezTo>
                  <a:lnTo>
                    <a:pt x="27727" y="144789"/>
                  </a:lnTo>
                  <a:lnTo>
                    <a:pt x="27727" y="205054"/>
                  </a:lnTo>
                  <a:lnTo>
                    <a:pt x="6944" y="205054"/>
                  </a:lnTo>
                  <a:cubicBezTo>
                    <a:pt x="3115" y="205054"/>
                    <a:pt x="0" y="208159"/>
                    <a:pt x="0" y="211988"/>
                  </a:cubicBezTo>
                  <a:cubicBezTo>
                    <a:pt x="0" y="215817"/>
                    <a:pt x="3105" y="218913"/>
                    <a:pt x="6944" y="218913"/>
                  </a:cubicBezTo>
                  <a:lnTo>
                    <a:pt x="27727" y="218913"/>
                  </a:lnTo>
                  <a:lnTo>
                    <a:pt x="27727" y="279187"/>
                  </a:lnTo>
                  <a:lnTo>
                    <a:pt x="6944" y="279187"/>
                  </a:lnTo>
                  <a:cubicBezTo>
                    <a:pt x="3115" y="279187"/>
                    <a:pt x="0" y="282283"/>
                    <a:pt x="0" y="286112"/>
                  </a:cubicBezTo>
                  <a:cubicBezTo>
                    <a:pt x="0" y="289941"/>
                    <a:pt x="3105" y="293046"/>
                    <a:pt x="6944" y="293046"/>
                  </a:cubicBezTo>
                  <a:lnTo>
                    <a:pt x="27727" y="293046"/>
                  </a:lnTo>
                  <a:lnTo>
                    <a:pt x="27727" y="353311"/>
                  </a:lnTo>
                  <a:lnTo>
                    <a:pt x="6944" y="353311"/>
                  </a:lnTo>
                  <a:cubicBezTo>
                    <a:pt x="3115" y="353311"/>
                    <a:pt x="0" y="356406"/>
                    <a:pt x="0" y="360245"/>
                  </a:cubicBezTo>
                  <a:cubicBezTo>
                    <a:pt x="0" y="364084"/>
                    <a:pt x="3105" y="367179"/>
                    <a:pt x="6944" y="367179"/>
                  </a:cubicBezTo>
                  <a:lnTo>
                    <a:pt x="27727" y="367179"/>
                  </a:lnTo>
                  <a:lnTo>
                    <a:pt x="27727" y="415680"/>
                  </a:lnTo>
                  <a:lnTo>
                    <a:pt x="6944" y="415680"/>
                  </a:lnTo>
                  <a:cubicBezTo>
                    <a:pt x="3115" y="415680"/>
                    <a:pt x="0" y="418776"/>
                    <a:pt x="0" y="422605"/>
                  </a:cubicBezTo>
                  <a:cubicBezTo>
                    <a:pt x="0" y="426434"/>
                    <a:pt x="3105" y="429539"/>
                    <a:pt x="6944" y="429539"/>
                  </a:cubicBezTo>
                  <a:lnTo>
                    <a:pt x="27727" y="429539"/>
                  </a:lnTo>
                  <a:lnTo>
                    <a:pt x="27727" y="450332"/>
                  </a:lnTo>
                  <a:cubicBezTo>
                    <a:pt x="27727" y="454152"/>
                    <a:pt x="30814" y="457257"/>
                    <a:pt x="34652" y="457257"/>
                  </a:cubicBezTo>
                  <a:cubicBezTo>
                    <a:pt x="38491" y="457257"/>
                    <a:pt x="41586" y="454162"/>
                    <a:pt x="41586" y="450332"/>
                  </a:cubicBezTo>
                  <a:lnTo>
                    <a:pt x="41586" y="429539"/>
                  </a:lnTo>
                  <a:lnTo>
                    <a:pt x="450295" y="429539"/>
                  </a:lnTo>
                  <a:cubicBezTo>
                    <a:pt x="454123" y="429539"/>
                    <a:pt x="457219" y="426444"/>
                    <a:pt x="457219" y="422605"/>
                  </a:cubicBezTo>
                  <a:cubicBezTo>
                    <a:pt x="457229" y="418757"/>
                    <a:pt x="454143" y="415661"/>
                    <a:pt x="450314" y="415661"/>
                  </a:cubicBezTo>
                  <a:close/>
                  <a:moveTo>
                    <a:pt x="144694" y="309181"/>
                  </a:moveTo>
                  <a:cubicBezTo>
                    <a:pt x="144694" y="301542"/>
                    <a:pt x="150914" y="295323"/>
                    <a:pt x="158553" y="295323"/>
                  </a:cubicBezTo>
                  <a:cubicBezTo>
                    <a:pt x="166202" y="295323"/>
                    <a:pt x="172412" y="301542"/>
                    <a:pt x="172412" y="309181"/>
                  </a:cubicBezTo>
                  <a:cubicBezTo>
                    <a:pt x="172412" y="316830"/>
                    <a:pt x="166202" y="323031"/>
                    <a:pt x="158553" y="323031"/>
                  </a:cubicBezTo>
                  <a:cubicBezTo>
                    <a:pt x="150914" y="323031"/>
                    <a:pt x="144694" y="316821"/>
                    <a:pt x="144694" y="30918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任意多边形: 形状 20">
              <a:extLst>
                <a:ext uri="{FF2B5EF4-FFF2-40B4-BE49-F238E27FC236}">
                  <a16:creationId xmlns:a16="http://schemas.microsoft.com/office/drawing/2014/main" id="{52C9A4B6-34B0-487E-BEAE-229661EB7CDA}"/>
                </a:ext>
              </a:extLst>
            </p:cNvPr>
            <p:cNvSpPr/>
            <p:nvPr/>
          </p:nvSpPr>
          <p:spPr>
            <a:xfrm>
              <a:off x="7080098" y="2425885"/>
              <a:ext cx="390698" cy="161456"/>
            </a:xfrm>
            <a:custGeom>
              <a:avLst/>
              <a:gdLst>
                <a:gd name="connsiteX0" fmla="*/ 3187 w 390698"/>
                <a:gd name="connsiteY0" fmla="*/ 84562 h 161456"/>
                <a:gd name="connsiteX1" fmla="*/ 70367 w 390698"/>
                <a:gd name="connsiteY1" fmla="*/ 127558 h 161456"/>
                <a:gd name="connsiteX2" fmla="*/ 74100 w 390698"/>
                <a:gd name="connsiteY2" fmla="*/ 128643 h 161456"/>
                <a:gd name="connsiteX3" fmla="*/ 78482 w 390698"/>
                <a:gd name="connsiteY3" fmla="*/ 127081 h 161456"/>
                <a:gd name="connsiteX4" fmla="*/ 168826 w 390698"/>
                <a:gd name="connsiteY4" fmla="*/ 53291 h 161456"/>
                <a:gd name="connsiteX5" fmla="*/ 265277 w 390698"/>
                <a:gd name="connsiteY5" fmla="*/ 79142 h 161456"/>
                <a:gd name="connsiteX6" fmla="*/ 265258 w 390698"/>
                <a:gd name="connsiteY6" fmla="*/ 79390 h 161456"/>
                <a:gd name="connsiteX7" fmla="*/ 286041 w 390698"/>
                <a:gd name="connsiteY7" fmla="*/ 106117 h 161456"/>
                <a:gd name="connsiteX8" fmla="*/ 286041 w 390698"/>
                <a:gd name="connsiteY8" fmla="*/ 154523 h 161456"/>
                <a:gd name="connsiteX9" fmla="*/ 292966 w 390698"/>
                <a:gd name="connsiteY9" fmla="*/ 161457 h 161456"/>
                <a:gd name="connsiteX10" fmla="*/ 299909 w 390698"/>
                <a:gd name="connsiteY10" fmla="*/ 154523 h 161456"/>
                <a:gd name="connsiteX11" fmla="*/ 299909 w 390698"/>
                <a:gd name="connsiteY11" fmla="*/ 106117 h 161456"/>
                <a:gd name="connsiteX12" fmla="*/ 320693 w 390698"/>
                <a:gd name="connsiteY12" fmla="*/ 79390 h 161456"/>
                <a:gd name="connsiteX13" fmla="*/ 318236 w 390698"/>
                <a:gd name="connsiteY13" fmla="*/ 68093 h 161456"/>
                <a:gd name="connsiteX14" fmla="*/ 388101 w 390698"/>
                <a:gd name="connsiteY14" fmla="*/ 12334 h 161456"/>
                <a:gd name="connsiteX15" fmla="*/ 389187 w 390698"/>
                <a:gd name="connsiteY15" fmla="*/ 2609 h 161456"/>
                <a:gd name="connsiteX16" fmla="*/ 379462 w 390698"/>
                <a:gd name="connsiteY16" fmla="*/ 1504 h 161456"/>
                <a:gd name="connsiteX17" fmla="*/ 309539 w 390698"/>
                <a:gd name="connsiteY17" fmla="*/ 57301 h 161456"/>
                <a:gd name="connsiteX18" fmla="*/ 292975 w 390698"/>
                <a:gd name="connsiteY18" fmla="*/ 51672 h 161456"/>
                <a:gd name="connsiteX19" fmla="*/ 268992 w 390698"/>
                <a:gd name="connsiteY19" fmla="*/ 65769 h 161456"/>
                <a:gd name="connsiteX20" fmla="*/ 168998 w 390698"/>
                <a:gd name="connsiteY20" fmla="*/ 38975 h 161456"/>
                <a:gd name="connsiteX21" fmla="*/ 162826 w 390698"/>
                <a:gd name="connsiteY21" fmla="*/ 40309 h 161456"/>
                <a:gd name="connsiteX22" fmla="*/ 73624 w 390698"/>
                <a:gd name="connsiteY22" fmla="*/ 113175 h 161456"/>
                <a:gd name="connsiteX23" fmla="*/ 10683 w 390698"/>
                <a:gd name="connsiteY23" fmla="*/ 72884 h 161456"/>
                <a:gd name="connsiteX24" fmla="*/ 1110 w 390698"/>
                <a:gd name="connsiteY24" fmla="*/ 74999 h 161456"/>
                <a:gd name="connsiteX25" fmla="*/ 3187 w 390698"/>
                <a:gd name="connsiteY25" fmla="*/ 84562 h 161456"/>
                <a:gd name="connsiteX26" fmla="*/ 292956 w 390698"/>
                <a:gd name="connsiteY26" fmla="*/ 65531 h 161456"/>
                <a:gd name="connsiteX27" fmla="*/ 306815 w 390698"/>
                <a:gd name="connsiteY27" fmla="*/ 79390 h 161456"/>
                <a:gd name="connsiteX28" fmla="*/ 292956 w 390698"/>
                <a:gd name="connsiteY28" fmla="*/ 93239 h 161456"/>
                <a:gd name="connsiteX29" fmla="*/ 279107 w 390698"/>
                <a:gd name="connsiteY29" fmla="*/ 79390 h 161456"/>
                <a:gd name="connsiteX30" fmla="*/ 292956 w 390698"/>
                <a:gd name="connsiteY30" fmla="*/ 65531 h 16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0698" h="161456">
                  <a:moveTo>
                    <a:pt x="3187" y="84562"/>
                  </a:moveTo>
                  <a:lnTo>
                    <a:pt x="70367" y="127558"/>
                  </a:lnTo>
                  <a:cubicBezTo>
                    <a:pt x="71500" y="128281"/>
                    <a:pt x="72805" y="128643"/>
                    <a:pt x="74100" y="128643"/>
                  </a:cubicBezTo>
                  <a:cubicBezTo>
                    <a:pt x="75662" y="128643"/>
                    <a:pt x="77215" y="128110"/>
                    <a:pt x="78482" y="127081"/>
                  </a:cubicBezTo>
                  <a:lnTo>
                    <a:pt x="168826" y="53291"/>
                  </a:lnTo>
                  <a:lnTo>
                    <a:pt x="265277" y="79142"/>
                  </a:lnTo>
                  <a:cubicBezTo>
                    <a:pt x="265277" y="79228"/>
                    <a:pt x="265258" y="79304"/>
                    <a:pt x="265258" y="79390"/>
                  </a:cubicBezTo>
                  <a:cubicBezTo>
                    <a:pt x="265258" y="92258"/>
                    <a:pt x="274125" y="103012"/>
                    <a:pt x="286041" y="106117"/>
                  </a:cubicBezTo>
                  <a:lnTo>
                    <a:pt x="286041" y="154523"/>
                  </a:lnTo>
                  <a:cubicBezTo>
                    <a:pt x="286041" y="158342"/>
                    <a:pt x="289137" y="161457"/>
                    <a:pt x="292966" y="161457"/>
                  </a:cubicBezTo>
                  <a:cubicBezTo>
                    <a:pt x="296795" y="161457"/>
                    <a:pt x="299909" y="158352"/>
                    <a:pt x="299909" y="154523"/>
                  </a:cubicBezTo>
                  <a:lnTo>
                    <a:pt x="299909" y="106117"/>
                  </a:lnTo>
                  <a:cubicBezTo>
                    <a:pt x="311816" y="103021"/>
                    <a:pt x="320693" y="92258"/>
                    <a:pt x="320693" y="79390"/>
                  </a:cubicBezTo>
                  <a:cubicBezTo>
                    <a:pt x="320693" y="75361"/>
                    <a:pt x="319779" y="71550"/>
                    <a:pt x="318236" y="68093"/>
                  </a:cubicBezTo>
                  <a:lnTo>
                    <a:pt x="388101" y="12334"/>
                  </a:lnTo>
                  <a:cubicBezTo>
                    <a:pt x="391083" y="9952"/>
                    <a:pt x="391569" y="5590"/>
                    <a:pt x="389187" y="2609"/>
                  </a:cubicBezTo>
                  <a:cubicBezTo>
                    <a:pt x="386806" y="-373"/>
                    <a:pt x="382453" y="-878"/>
                    <a:pt x="379462" y="1504"/>
                  </a:cubicBezTo>
                  <a:lnTo>
                    <a:pt x="309539" y="57301"/>
                  </a:lnTo>
                  <a:cubicBezTo>
                    <a:pt x="304910" y="53815"/>
                    <a:pt x="299214" y="51672"/>
                    <a:pt x="292975" y="51672"/>
                  </a:cubicBezTo>
                  <a:cubicBezTo>
                    <a:pt x="282669" y="51672"/>
                    <a:pt x="273754" y="57396"/>
                    <a:pt x="268992" y="65769"/>
                  </a:cubicBezTo>
                  <a:lnTo>
                    <a:pt x="168998" y="38975"/>
                  </a:lnTo>
                  <a:cubicBezTo>
                    <a:pt x="166874" y="38404"/>
                    <a:pt x="164550" y="38889"/>
                    <a:pt x="162826" y="40309"/>
                  </a:cubicBezTo>
                  <a:lnTo>
                    <a:pt x="73624" y="113175"/>
                  </a:lnTo>
                  <a:lnTo>
                    <a:pt x="10683" y="72884"/>
                  </a:lnTo>
                  <a:cubicBezTo>
                    <a:pt x="7454" y="70817"/>
                    <a:pt x="3177" y="71770"/>
                    <a:pt x="1110" y="74999"/>
                  </a:cubicBezTo>
                  <a:cubicBezTo>
                    <a:pt x="-976" y="78218"/>
                    <a:pt x="-33" y="82514"/>
                    <a:pt x="3187" y="84562"/>
                  </a:cubicBezTo>
                  <a:close/>
                  <a:moveTo>
                    <a:pt x="292956" y="65531"/>
                  </a:moveTo>
                  <a:cubicBezTo>
                    <a:pt x="300605" y="65531"/>
                    <a:pt x="306815" y="71741"/>
                    <a:pt x="306815" y="79390"/>
                  </a:cubicBezTo>
                  <a:cubicBezTo>
                    <a:pt x="306815" y="87029"/>
                    <a:pt x="300605" y="93239"/>
                    <a:pt x="292956" y="93239"/>
                  </a:cubicBezTo>
                  <a:cubicBezTo>
                    <a:pt x="285327" y="93239"/>
                    <a:pt x="279107" y="87029"/>
                    <a:pt x="279107" y="79390"/>
                  </a:cubicBezTo>
                  <a:cubicBezTo>
                    <a:pt x="279107" y="71750"/>
                    <a:pt x="285327" y="65531"/>
                    <a:pt x="292956" y="6553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21">
              <a:extLst>
                <a:ext uri="{FF2B5EF4-FFF2-40B4-BE49-F238E27FC236}">
                  <a16:creationId xmlns:a16="http://schemas.microsoft.com/office/drawing/2014/main" id="{A10A71DA-5B84-4D72-8C35-E45E7D24E731}"/>
                </a:ext>
              </a:extLst>
            </p:cNvPr>
            <p:cNvSpPr/>
            <p:nvPr/>
          </p:nvSpPr>
          <p:spPr>
            <a:xfrm>
              <a:off x="7080095" y="2580818"/>
              <a:ext cx="390686" cy="155199"/>
            </a:xfrm>
            <a:custGeom>
              <a:avLst/>
              <a:gdLst>
                <a:gd name="connsiteX0" fmla="*/ 6914 w 390686"/>
                <a:gd name="connsiteY0" fmla="*/ 125539 h 155199"/>
                <a:gd name="connsiteX1" fmla="*/ 11515 w 390686"/>
                <a:gd name="connsiteY1" fmla="*/ 123786 h 155199"/>
                <a:gd name="connsiteX2" fmla="*/ 93001 w 390686"/>
                <a:gd name="connsiteY2" fmla="*/ 51349 h 155199"/>
                <a:gd name="connsiteX3" fmla="*/ 150484 w 390686"/>
                <a:gd name="connsiteY3" fmla="*/ 70418 h 155199"/>
                <a:gd name="connsiteX4" fmla="*/ 150294 w 390686"/>
                <a:gd name="connsiteY4" fmla="*/ 72247 h 155199"/>
                <a:gd name="connsiteX5" fmla="*/ 171077 w 390686"/>
                <a:gd name="connsiteY5" fmla="*/ 98974 h 155199"/>
                <a:gd name="connsiteX6" fmla="*/ 171077 w 390686"/>
                <a:gd name="connsiteY6" fmla="*/ 148266 h 155199"/>
                <a:gd name="connsiteX7" fmla="*/ 178012 w 390686"/>
                <a:gd name="connsiteY7" fmla="*/ 155200 h 155199"/>
                <a:gd name="connsiteX8" fmla="*/ 184946 w 390686"/>
                <a:gd name="connsiteY8" fmla="*/ 148266 h 155199"/>
                <a:gd name="connsiteX9" fmla="*/ 184946 w 390686"/>
                <a:gd name="connsiteY9" fmla="*/ 98974 h 155199"/>
                <a:gd name="connsiteX10" fmla="*/ 205729 w 390686"/>
                <a:gd name="connsiteY10" fmla="*/ 72247 h 155199"/>
                <a:gd name="connsiteX11" fmla="*/ 201557 w 390686"/>
                <a:gd name="connsiteY11" fmla="*/ 57816 h 155199"/>
                <a:gd name="connsiteX12" fmla="*/ 242391 w 390686"/>
                <a:gd name="connsiteY12" fmla="*/ 15487 h 155199"/>
                <a:gd name="connsiteX13" fmla="*/ 324077 w 390686"/>
                <a:gd name="connsiteY13" fmla="*/ 58407 h 155199"/>
                <a:gd name="connsiteX14" fmla="*/ 331031 w 390686"/>
                <a:gd name="connsiteY14" fmla="*/ 58102 h 155199"/>
                <a:gd name="connsiteX15" fmla="*/ 387495 w 390686"/>
                <a:gd name="connsiteY15" fmla="*/ 21840 h 155199"/>
                <a:gd name="connsiteX16" fmla="*/ 389590 w 390686"/>
                <a:gd name="connsiteY16" fmla="*/ 12268 h 155199"/>
                <a:gd name="connsiteX17" fmla="*/ 380018 w 390686"/>
                <a:gd name="connsiteY17" fmla="*/ 10182 h 155199"/>
                <a:gd name="connsiteX18" fmla="*/ 326944 w 390686"/>
                <a:gd name="connsiteY18" fmla="*/ 44253 h 155199"/>
                <a:gd name="connsiteX19" fmla="*/ 244220 w 390686"/>
                <a:gd name="connsiteY19" fmla="*/ 790 h 155199"/>
                <a:gd name="connsiteX20" fmla="*/ 236019 w 390686"/>
                <a:gd name="connsiteY20" fmla="*/ 2114 h 155199"/>
                <a:gd name="connsiteX21" fmla="*/ 191565 w 390686"/>
                <a:gd name="connsiteY21" fmla="*/ 48215 h 155199"/>
                <a:gd name="connsiteX22" fmla="*/ 178012 w 390686"/>
                <a:gd name="connsiteY22" fmla="*/ 44529 h 155199"/>
                <a:gd name="connsiteX23" fmla="*/ 154790 w 390686"/>
                <a:gd name="connsiteY23" fmla="*/ 57226 h 155199"/>
                <a:gd name="connsiteX24" fmla="*/ 93563 w 390686"/>
                <a:gd name="connsiteY24" fmla="*/ 36928 h 155199"/>
                <a:gd name="connsiteX25" fmla="*/ 86781 w 390686"/>
                <a:gd name="connsiteY25" fmla="*/ 38319 h 155199"/>
                <a:gd name="connsiteX26" fmla="*/ 2323 w 390686"/>
                <a:gd name="connsiteY26" fmla="*/ 113423 h 155199"/>
                <a:gd name="connsiteX27" fmla="*/ 1751 w 390686"/>
                <a:gd name="connsiteY27" fmla="*/ 123196 h 155199"/>
                <a:gd name="connsiteX28" fmla="*/ 6914 w 390686"/>
                <a:gd name="connsiteY28" fmla="*/ 125539 h 155199"/>
                <a:gd name="connsiteX29" fmla="*/ 178012 w 390686"/>
                <a:gd name="connsiteY29" fmla="*/ 58397 h 155199"/>
                <a:gd name="connsiteX30" fmla="*/ 191861 w 390686"/>
                <a:gd name="connsiteY30" fmla="*/ 72247 h 155199"/>
                <a:gd name="connsiteX31" fmla="*/ 178012 w 390686"/>
                <a:gd name="connsiteY31" fmla="*/ 86105 h 155199"/>
                <a:gd name="connsiteX32" fmla="*/ 164162 w 390686"/>
                <a:gd name="connsiteY32" fmla="*/ 72247 h 155199"/>
                <a:gd name="connsiteX33" fmla="*/ 178012 w 390686"/>
                <a:gd name="connsiteY33" fmla="*/ 58397 h 155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686" h="155199">
                  <a:moveTo>
                    <a:pt x="6914" y="125539"/>
                  </a:moveTo>
                  <a:cubicBezTo>
                    <a:pt x="8562" y="125539"/>
                    <a:pt x="10200" y="124958"/>
                    <a:pt x="11515" y="123786"/>
                  </a:cubicBezTo>
                  <a:lnTo>
                    <a:pt x="93001" y="51349"/>
                  </a:lnTo>
                  <a:lnTo>
                    <a:pt x="150484" y="70418"/>
                  </a:lnTo>
                  <a:cubicBezTo>
                    <a:pt x="150446" y="71037"/>
                    <a:pt x="150294" y="71627"/>
                    <a:pt x="150294" y="72247"/>
                  </a:cubicBezTo>
                  <a:cubicBezTo>
                    <a:pt x="150294" y="85115"/>
                    <a:pt x="159162" y="95868"/>
                    <a:pt x="171077" y="98974"/>
                  </a:cubicBezTo>
                  <a:lnTo>
                    <a:pt x="171077" y="148266"/>
                  </a:lnTo>
                  <a:cubicBezTo>
                    <a:pt x="171077" y="152085"/>
                    <a:pt x="174173" y="155200"/>
                    <a:pt x="178012" y="155200"/>
                  </a:cubicBezTo>
                  <a:cubicBezTo>
                    <a:pt x="181831" y="155200"/>
                    <a:pt x="184946" y="152095"/>
                    <a:pt x="184946" y="148266"/>
                  </a:cubicBezTo>
                  <a:lnTo>
                    <a:pt x="184946" y="98974"/>
                  </a:lnTo>
                  <a:cubicBezTo>
                    <a:pt x="196852" y="95878"/>
                    <a:pt x="205729" y="85115"/>
                    <a:pt x="205729" y="72247"/>
                  </a:cubicBezTo>
                  <a:cubicBezTo>
                    <a:pt x="205729" y="66941"/>
                    <a:pt x="204148" y="62036"/>
                    <a:pt x="201557" y="57816"/>
                  </a:cubicBezTo>
                  <a:lnTo>
                    <a:pt x="242391" y="15487"/>
                  </a:lnTo>
                  <a:lnTo>
                    <a:pt x="324077" y="58407"/>
                  </a:lnTo>
                  <a:cubicBezTo>
                    <a:pt x="326287" y="59559"/>
                    <a:pt x="328945" y="59435"/>
                    <a:pt x="331031" y="58102"/>
                  </a:cubicBezTo>
                  <a:lnTo>
                    <a:pt x="387495" y="21840"/>
                  </a:lnTo>
                  <a:cubicBezTo>
                    <a:pt x="390714" y="19773"/>
                    <a:pt x="391657" y="15487"/>
                    <a:pt x="389590" y="12268"/>
                  </a:cubicBezTo>
                  <a:cubicBezTo>
                    <a:pt x="387524" y="9058"/>
                    <a:pt x="383237" y="8105"/>
                    <a:pt x="380018" y="10182"/>
                  </a:cubicBezTo>
                  <a:lnTo>
                    <a:pt x="326944" y="44253"/>
                  </a:lnTo>
                  <a:lnTo>
                    <a:pt x="244220" y="790"/>
                  </a:lnTo>
                  <a:cubicBezTo>
                    <a:pt x="241515" y="-629"/>
                    <a:pt x="238162" y="-105"/>
                    <a:pt x="236019" y="2114"/>
                  </a:cubicBezTo>
                  <a:lnTo>
                    <a:pt x="191565" y="48215"/>
                  </a:lnTo>
                  <a:cubicBezTo>
                    <a:pt x="187527" y="45948"/>
                    <a:pt x="182955" y="44529"/>
                    <a:pt x="178012" y="44529"/>
                  </a:cubicBezTo>
                  <a:cubicBezTo>
                    <a:pt x="168267" y="44529"/>
                    <a:pt x="159714" y="49606"/>
                    <a:pt x="154790" y="57226"/>
                  </a:cubicBezTo>
                  <a:lnTo>
                    <a:pt x="93563" y="36928"/>
                  </a:lnTo>
                  <a:cubicBezTo>
                    <a:pt x="91220" y="36147"/>
                    <a:pt x="88619" y="36680"/>
                    <a:pt x="86781" y="38319"/>
                  </a:cubicBezTo>
                  <a:lnTo>
                    <a:pt x="2323" y="113423"/>
                  </a:lnTo>
                  <a:cubicBezTo>
                    <a:pt x="-535" y="115966"/>
                    <a:pt x="-792" y="120348"/>
                    <a:pt x="1751" y="123196"/>
                  </a:cubicBezTo>
                  <a:cubicBezTo>
                    <a:pt x="3114" y="124758"/>
                    <a:pt x="5009" y="125539"/>
                    <a:pt x="6914" y="125539"/>
                  </a:cubicBezTo>
                  <a:close/>
                  <a:moveTo>
                    <a:pt x="178012" y="58397"/>
                  </a:moveTo>
                  <a:cubicBezTo>
                    <a:pt x="185651" y="58397"/>
                    <a:pt x="191861" y="64598"/>
                    <a:pt x="191861" y="72247"/>
                  </a:cubicBezTo>
                  <a:cubicBezTo>
                    <a:pt x="191861" y="79886"/>
                    <a:pt x="185651" y="86105"/>
                    <a:pt x="178012" y="86105"/>
                  </a:cubicBezTo>
                  <a:cubicBezTo>
                    <a:pt x="170373" y="86105"/>
                    <a:pt x="164162" y="79886"/>
                    <a:pt x="164162" y="72247"/>
                  </a:cubicBezTo>
                  <a:cubicBezTo>
                    <a:pt x="164162" y="64598"/>
                    <a:pt x="170382" y="58397"/>
                    <a:pt x="178012" y="58397"/>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22">
              <a:extLst>
                <a:ext uri="{FF2B5EF4-FFF2-40B4-BE49-F238E27FC236}">
                  <a16:creationId xmlns:a16="http://schemas.microsoft.com/office/drawing/2014/main" id="{5BDC3507-6086-46DA-8B2B-9335CBF234F6}"/>
                </a:ext>
              </a:extLst>
            </p:cNvPr>
            <p:cNvSpPr/>
            <p:nvPr/>
          </p:nvSpPr>
          <p:spPr>
            <a:xfrm>
              <a:off x="7366130" y="2642758"/>
              <a:ext cx="13868" cy="42243"/>
            </a:xfrm>
            <a:custGeom>
              <a:avLst/>
              <a:gdLst>
                <a:gd name="connsiteX0" fmla="*/ 0 w 13868"/>
                <a:gd name="connsiteY0" fmla="*/ 6934 h 42243"/>
                <a:gd name="connsiteX1" fmla="*/ 0 w 13868"/>
                <a:gd name="connsiteY1" fmla="*/ 35309 h 42243"/>
                <a:gd name="connsiteX2" fmla="*/ 6925 w 13868"/>
                <a:gd name="connsiteY2" fmla="*/ 42243 h 42243"/>
                <a:gd name="connsiteX3" fmla="*/ 13869 w 13868"/>
                <a:gd name="connsiteY3" fmla="*/ 35309 h 42243"/>
                <a:gd name="connsiteX4" fmla="*/ 13869 w 13868"/>
                <a:gd name="connsiteY4" fmla="*/ 6934 h 42243"/>
                <a:gd name="connsiteX5" fmla="*/ 6925 w 13868"/>
                <a:gd name="connsiteY5" fmla="*/ 0 h 42243"/>
                <a:gd name="connsiteX6" fmla="*/ 0 w 13868"/>
                <a:gd name="connsiteY6" fmla="*/ 6934 h 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8" h="42243">
                  <a:moveTo>
                    <a:pt x="0" y="6934"/>
                  </a:moveTo>
                  <a:lnTo>
                    <a:pt x="0" y="35309"/>
                  </a:lnTo>
                  <a:cubicBezTo>
                    <a:pt x="0" y="39129"/>
                    <a:pt x="3096" y="42243"/>
                    <a:pt x="6925" y="42243"/>
                  </a:cubicBezTo>
                  <a:cubicBezTo>
                    <a:pt x="10754" y="42243"/>
                    <a:pt x="13869" y="39138"/>
                    <a:pt x="13869" y="35309"/>
                  </a:cubicBezTo>
                  <a:lnTo>
                    <a:pt x="13869" y="6934"/>
                  </a:lnTo>
                  <a:cubicBezTo>
                    <a:pt x="13869" y="3115"/>
                    <a:pt x="10763" y="0"/>
                    <a:pt x="6925" y="0"/>
                  </a:cubicBezTo>
                  <a:cubicBezTo>
                    <a:pt x="3096" y="0"/>
                    <a:pt x="0" y="3105"/>
                    <a:pt x="0" y="693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图形 2">
            <a:extLst>
              <a:ext uri="{FF2B5EF4-FFF2-40B4-BE49-F238E27FC236}">
                <a16:creationId xmlns:a16="http://schemas.microsoft.com/office/drawing/2014/main" id="{3E1F0AF4-AF7B-4F8F-9766-F176ED6447E9}"/>
              </a:ext>
            </a:extLst>
          </p:cNvPr>
          <p:cNvGrpSpPr/>
          <p:nvPr/>
        </p:nvGrpSpPr>
        <p:grpSpPr>
          <a:xfrm>
            <a:off x="8437413" y="3024810"/>
            <a:ext cx="485402" cy="479253"/>
            <a:chOff x="4736401" y="3407101"/>
            <a:chExt cx="457190" cy="451399"/>
          </a:xfrm>
          <a:gradFill>
            <a:gsLst>
              <a:gs pos="0">
                <a:schemeClr val="accent1"/>
              </a:gs>
              <a:gs pos="100000">
                <a:schemeClr val="accent2"/>
              </a:gs>
            </a:gsLst>
            <a:lin ang="2700000" scaled="1"/>
          </a:gradFill>
        </p:grpSpPr>
        <p:sp>
          <p:nvSpPr>
            <p:cNvPr id="25" name="任意多边形: 形状 24">
              <a:extLst>
                <a:ext uri="{FF2B5EF4-FFF2-40B4-BE49-F238E27FC236}">
                  <a16:creationId xmlns:a16="http://schemas.microsoft.com/office/drawing/2014/main" id="{C833CC21-7B3A-4F3C-A634-8A2580039F53}"/>
                </a:ext>
              </a:extLst>
            </p:cNvPr>
            <p:cNvSpPr/>
            <p:nvPr/>
          </p:nvSpPr>
          <p:spPr>
            <a:xfrm>
              <a:off x="4787931" y="3407101"/>
              <a:ext cx="354082" cy="235524"/>
            </a:xfrm>
            <a:custGeom>
              <a:avLst/>
              <a:gdLst>
                <a:gd name="connsiteX0" fmla="*/ 72466 w 354082"/>
                <a:gd name="connsiteY0" fmla="*/ 235525 h 235524"/>
                <a:gd name="connsiteX1" fmla="*/ 80286 w 354082"/>
                <a:gd name="connsiteY1" fmla="*/ 235525 h 235524"/>
                <a:gd name="connsiteX2" fmla="*/ 87220 w 354082"/>
                <a:gd name="connsiteY2" fmla="*/ 228591 h 235524"/>
                <a:gd name="connsiteX3" fmla="*/ 80286 w 354082"/>
                <a:gd name="connsiteY3" fmla="*/ 221666 h 235524"/>
                <a:gd name="connsiteX4" fmla="*/ 72466 w 354082"/>
                <a:gd name="connsiteY4" fmla="*/ 221666 h 235524"/>
                <a:gd name="connsiteX5" fmla="*/ 13868 w 354082"/>
                <a:gd name="connsiteY5" fmla="*/ 163068 h 235524"/>
                <a:gd name="connsiteX6" fmla="*/ 84496 w 354082"/>
                <a:gd name="connsiteY6" fmla="*/ 105766 h 235524"/>
                <a:gd name="connsiteX7" fmla="*/ 90773 w 354082"/>
                <a:gd name="connsiteY7" fmla="*/ 103956 h 235524"/>
                <a:gd name="connsiteX8" fmla="*/ 92745 w 354082"/>
                <a:gd name="connsiteY8" fmla="*/ 97727 h 235524"/>
                <a:gd name="connsiteX9" fmla="*/ 91497 w 354082"/>
                <a:gd name="connsiteY9" fmla="*/ 84696 h 235524"/>
                <a:gd name="connsiteX10" fmla="*/ 162344 w 354082"/>
                <a:gd name="connsiteY10" fmla="*/ 13849 h 235524"/>
                <a:gd name="connsiteX11" fmla="*/ 232524 w 354082"/>
                <a:gd name="connsiteY11" fmla="*/ 75514 h 235524"/>
                <a:gd name="connsiteX12" fmla="*/ 237001 w 354082"/>
                <a:gd name="connsiteY12" fmla="*/ 81115 h 235524"/>
                <a:gd name="connsiteX13" fmla="*/ 244050 w 354082"/>
                <a:gd name="connsiteY13" fmla="*/ 79753 h 235524"/>
                <a:gd name="connsiteX14" fmla="*/ 268357 w 354082"/>
                <a:gd name="connsiteY14" fmla="*/ 70323 h 235524"/>
                <a:gd name="connsiteX15" fmla="*/ 304581 w 354082"/>
                <a:gd name="connsiteY15" fmla="*/ 106547 h 235524"/>
                <a:gd name="connsiteX16" fmla="*/ 299876 w 354082"/>
                <a:gd name="connsiteY16" fmla="*/ 124349 h 235524"/>
                <a:gd name="connsiteX17" fmla="*/ 299619 w 354082"/>
                <a:gd name="connsiteY17" fmla="*/ 130664 h 235524"/>
                <a:gd name="connsiteX18" fmla="*/ 304600 w 354082"/>
                <a:gd name="connsiteY18" fmla="*/ 134560 h 235524"/>
                <a:gd name="connsiteX19" fmla="*/ 340233 w 354082"/>
                <a:gd name="connsiteY19" fmla="*/ 177680 h 235524"/>
                <a:gd name="connsiteX20" fmla="*/ 296247 w 354082"/>
                <a:gd name="connsiteY20" fmla="*/ 221666 h 235524"/>
                <a:gd name="connsiteX21" fmla="*/ 273844 w 354082"/>
                <a:gd name="connsiteY21" fmla="*/ 221666 h 235524"/>
                <a:gd name="connsiteX22" fmla="*/ 266919 w 354082"/>
                <a:gd name="connsiteY22" fmla="*/ 228591 h 235524"/>
                <a:gd name="connsiteX23" fmla="*/ 273844 w 354082"/>
                <a:gd name="connsiteY23" fmla="*/ 235525 h 235524"/>
                <a:gd name="connsiteX24" fmla="*/ 296247 w 354082"/>
                <a:gd name="connsiteY24" fmla="*/ 235525 h 235524"/>
                <a:gd name="connsiteX25" fmla="*/ 354082 w 354082"/>
                <a:gd name="connsiteY25" fmla="*/ 177689 h 235524"/>
                <a:gd name="connsiteX26" fmla="*/ 315554 w 354082"/>
                <a:gd name="connsiteY26" fmla="*/ 123225 h 235524"/>
                <a:gd name="connsiteX27" fmla="*/ 318430 w 354082"/>
                <a:gd name="connsiteY27" fmla="*/ 106547 h 235524"/>
                <a:gd name="connsiteX28" fmla="*/ 268348 w 354082"/>
                <a:gd name="connsiteY28" fmla="*/ 56464 h 235524"/>
                <a:gd name="connsiteX29" fmla="*/ 244097 w 354082"/>
                <a:gd name="connsiteY29" fmla="*/ 62770 h 235524"/>
                <a:gd name="connsiteX30" fmla="*/ 162335 w 354082"/>
                <a:gd name="connsiteY30" fmla="*/ 0 h 235524"/>
                <a:gd name="connsiteX31" fmla="*/ 77629 w 354082"/>
                <a:gd name="connsiteY31" fmla="*/ 84696 h 235524"/>
                <a:gd name="connsiteX32" fmla="*/ 77867 w 354082"/>
                <a:gd name="connsiteY32" fmla="*/ 90840 h 235524"/>
                <a:gd name="connsiteX33" fmla="*/ 0 w 354082"/>
                <a:gd name="connsiteY33" fmla="*/ 163078 h 235524"/>
                <a:gd name="connsiteX34" fmla="*/ 72466 w 354082"/>
                <a:gd name="connsiteY34" fmla="*/ 235525 h 2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4082" h="235524">
                  <a:moveTo>
                    <a:pt x="72466" y="235525"/>
                  </a:moveTo>
                  <a:lnTo>
                    <a:pt x="80286" y="235525"/>
                  </a:lnTo>
                  <a:cubicBezTo>
                    <a:pt x="84115" y="235525"/>
                    <a:pt x="87220" y="232420"/>
                    <a:pt x="87220" y="228591"/>
                  </a:cubicBezTo>
                  <a:cubicBezTo>
                    <a:pt x="87220" y="224762"/>
                    <a:pt x="84115" y="221666"/>
                    <a:pt x="80286" y="221666"/>
                  </a:cubicBezTo>
                  <a:lnTo>
                    <a:pt x="72466" y="221666"/>
                  </a:lnTo>
                  <a:cubicBezTo>
                    <a:pt x="40157" y="221666"/>
                    <a:pt x="13868" y="195367"/>
                    <a:pt x="13868" y="163068"/>
                  </a:cubicBezTo>
                  <a:cubicBezTo>
                    <a:pt x="13868" y="126845"/>
                    <a:pt x="46958" y="97784"/>
                    <a:pt x="84496" y="105766"/>
                  </a:cubicBezTo>
                  <a:cubicBezTo>
                    <a:pt x="86763" y="106242"/>
                    <a:pt x="89116" y="105566"/>
                    <a:pt x="90773" y="103956"/>
                  </a:cubicBezTo>
                  <a:cubicBezTo>
                    <a:pt x="92431" y="102346"/>
                    <a:pt x="93174" y="100003"/>
                    <a:pt x="92745" y="97727"/>
                  </a:cubicBezTo>
                  <a:cubicBezTo>
                    <a:pt x="91916" y="93269"/>
                    <a:pt x="91497" y="88887"/>
                    <a:pt x="91497" y="84696"/>
                  </a:cubicBezTo>
                  <a:cubicBezTo>
                    <a:pt x="91497" y="45634"/>
                    <a:pt x="123273" y="13849"/>
                    <a:pt x="162344" y="13849"/>
                  </a:cubicBezTo>
                  <a:cubicBezTo>
                    <a:pt x="197796" y="13849"/>
                    <a:pt x="227971" y="40357"/>
                    <a:pt x="232524" y="75514"/>
                  </a:cubicBezTo>
                  <a:cubicBezTo>
                    <a:pt x="232858" y="78077"/>
                    <a:pt x="234582" y="80229"/>
                    <a:pt x="237001" y="81115"/>
                  </a:cubicBezTo>
                  <a:cubicBezTo>
                    <a:pt x="239420" y="82010"/>
                    <a:pt x="242135" y="81487"/>
                    <a:pt x="244050" y="79753"/>
                  </a:cubicBezTo>
                  <a:cubicBezTo>
                    <a:pt x="250755" y="73666"/>
                    <a:pt x="259385" y="70323"/>
                    <a:pt x="268357" y="70323"/>
                  </a:cubicBezTo>
                  <a:cubicBezTo>
                    <a:pt x="288331" y="70323"/>
                    <a:pt x="304581" y="86563"/>
                    <a:pt x="304581" y="106547"/>
                  </a:cubicBezTo>
                  <a:cubicBezTo>
                    <a:pt x="304581" y="112757"/>
                    <a:pt x="302952" y="118920"/>
                    <a:pt x="299876" y="124349"/>
                  </a:cubicBezTo>
                  <a:cubicBezTo>
                    <a:pt x="298780" y="126292"/>
                    <a:pt x="298685" y="128645"/>
                    <a:pt x="299619" y="130664"/>
                  </a:cubicBezTo>
                  <a:cubicBezTo>
                    <a:pt x="300552" y="132693"/>
                    <a:pt x="302409" y="134141"/>
                    <a:pt x="304600" y="134560"/>
                  </a:cubicBezTo>
                  <a:cubicBezTo>
                    <a:pt x="325241" y="138532"/>
                    <a:pt x="340233" y="156658"/>
                    <a:pt x="340233" y="177680"/>
                  </a:cubicBezTo>
                  <a:cubicBezTo>
                    <a:pt x="340233" y="201930"/>
                    <a:pt x="320497" y="221666"/>
                    <a:pt x="296247" y="221666"/>
                  </a:cubicBezTo>
                  <a:lnTo>
                    <a:pt x="273844" y="221666"/>
                  </a:lnTo>
                  <a:cubicBezTo>
                    <a:pt x="270015" y="221666"/>
                    <a:pt x="266919" y="224762"/>
                    <a:pt x="266919" y="228591"/>
                  </a:cubicBezTo>
                  <a:cubicBezTo>
                    <a:pt x="266919" y="232420"/>
                    <a:pt x="270015" y="235525"/>
                    <a:pt x="273844" y="235525"/>
                  </a:cubicBezTo>
                  <a:lnTo>
                    <a:pt x="296247" y="235525"/>
                  </a:lnTo>
                  <a:cubicBezTo>
                    <a:pt x="328146" y="235525"/>
                    <a:pt x="354082" y="209579"/>
                    <a:pt x="354082" y="177689"/>
                  </a:cubicBezTo>
                  <a:cubicBezTo>
                    <a:pt x="354082" y="152962"/>
                    <a:pt x="338318" y="131274"/>
                    <a:pt x="315554" y="123225"/>
                  </a:cubicBezTo>
                  <a:cubicBezTo>
                    <a:pt x="317440" y="117881"/>
                    <a:pt x="318430" y="112243"/>
                    <a:pt x="318430" y="106547"/>
                  </a:cubicBezTo>
                  <a:cubicBezTo>
                    <a:pt x="318430" y="78934"/>
                    <a:pt x="295970" y="56464"/>
                    <a:pt x="268348" y="56464"/>
                  </a:cubicBezTo>
                  <a:cubicBezTo>
                    <a:pt x="259794" y="56464"/>
                    <a:pt x="251470" y="58655"/>
                    <a:pt x="244097" y="62770"/>
                  </a:cubicBezTo>
                  <a:cubicBezTo>
                    <a:pt x="234334" y="26299"/>
                    <a:pt x="200959" y="0"/>
                    <a:pt x="162335" y="0"/>
                  </a:cubicBezTo>
                  <a:cubicBezTo>
                    <a:pt x="115633" y="0"/>
                    <a:pt x="77629" y="37986"/>
                    <a:pt x="77629" y="84696"/>
                  </a:cubicBezTo>
                  <a:cubicBezTo>
                    <a:pt x="77629" y="86716"/>
                    <a:pt x="77705" y="88763"/>
                    <a:pt x="77867" y="90840"/>
                  </a:cubicBezTo>
                  <a:cubicBezTo>
                    <a:pt x="35404" y="87392"/>
                    <a:pt x="0" y="121339"/>
                    <a:pt x="0" y="163078"/>
                  </a:cubicBezTo>
                  <a:cubicBezTo>
                    <a:pt x="10" y="203025"/>
                    <a:pt x="32509" y="235525"/>
                    <a:pt x="72466" y="23552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25">
              <a:extLst>
                <a:ext uri="{FF2B5EF4-FFF2-40B4-BE49-F238E27FC236}">
                  <a16:creationId xmlns:a16="http://schemas.microsoft.com/office/drawing/2014/main" id="{E3E57C51-159F-4233-9638-7087B804CF3B}"/>
                </a:ext>
              </a:extLst>
            </p:cNvPr>
            <p:cNvSpPr/>
            <p:nvPr/>
          </p:nvSpPr>
          <p:spPr>
            <a:xfrm>
              <a:off x="4902850" y="3726875"/>
              <a:ext cx="124291" cy="96992"/>
            </a:xfrm>
            <a:custGeom>
              <a:avLst/>
              <a:gdLst>
                <a:gd name="connsiteX0" fmla="*/ 117367 w 124291"/>
                <a:gd name="connsiteY0" fmla="*/ 0 h 96992"/>
                <a:gd name="connsiteX1" fmla="*/ 6934 w 124291"/>
                <a:gd name="connsiteY1" fmla="*/ 0 h 96992"/>
                <a:gd name="connsiteX2" fmla="*/ 0 w 124291"/>
                <a:gd name="connsiteY2" fmla="*/ 6925 h 96992"/>
                <a:gd name="connsiteX3" fmla="*/ 0 w 124291"/>
                <a:gd name="connsiteY3" fmla="*/ 90059 h 96992"/>
                <a:gd name="connsiteX4" fmla="*/ 6934 w 124291"/>
                <a:gd name="connsiteY4" fmla="*/ 96993 h 96992"/>
                <a:gd name="connsiteX5" fmla="*/ 117367 w 124291"/>
                <a:gd name="connsiteY5" fmla="*/ 96993 h 96992"/>
                <a:gd name="connsiteX6" fmla="*/ 124292 w 124291"/>
                <a:gd name="connsiteY6" fmla="*/ 90059 h 96992"/>
                <a:gd name="connsiteX7" fmla="*/ 124292 w 124291"/>
                <a:gd name="connsiteY7" fmla="*/ 6925 h 96992"/>
                <a:gd name="connsiteX8" fmla="*/ 117367 w 124291"/>
                <a:gd name="connsiteY8" fmla="*/ 0 h 96992"/>
                <a:gd name="connsiteX9" fmla="*/ 110442 w 124291"/>
                <a:gd name="connsiteY9" fmla="*/ 83125 h 96992"/>
                <a:gd name="connsiteX10" fmla="*/ 13859 w 124291"/>
                <a:gd name="connsiteY10" fmla="*/ 83125 h 96992"/>
                <a:gd name="connsiteX11" fmla="*/ 13859 w 124291"/>
                <a:gd name="connsiteY11" fmla="*/ 13859 h 96992"/>
                <a:gd name="connsiteX12" fmla="*/ 110442 w 124291"/>
                <a:gd name="connsiteY12" fmla="*/ 13859 h 96992"/>
                <a:gd name="connsiteX13" fmla="*/ 110442 w 124291"/>
                <a:gd name="connsiteY13" fmla="*/ 83125 h 9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91" h="96992">
                  <a:moveTo>
                    <a:pt x="117367" y="0"/>
                  </a:moveTo>
                  <a:lnTo>
                    <a:pt x="6934" y="0"/>
                  </a:lnTo>
                  <a:cubicBezTo>
                    <a:pt x="3105" y="0"/>
                    <a:pt x="0" y="3095"/>
                    <a:pt x="0" y="6925"/>
                  </a:cubicBezTo>
                  <a:lnTo>
                    <a:pt x="0" y="90059"/>
                  </a:lnTo>
                  <a:cubicBezTo>
                    <a:pt x="0" y="93888"/>
                    <a:pt x="3105" y="96993"/>
                    <a:pt x="6934" y="96993"/>
                  </a:cubicBezTo>
                  <a:lnTo>
                    <a:pt x="117367" y="96993"/>
                  </a:lnTo>
                  <a:cubicBezTo>
                    <a:pt x="121187" y="96993"/>
                    <a:pt x="124292" y="93897"/>
                    <a:pt x="124292" y="90059"/>
                  </a:cubicBezTo>
                  <a:lnTo>
                    <a:pt x="124292" y="6925"/>
                  </a:lnTo>
                  <a:cubicBezTo>
                    <a:pt x="124292" y="3105"/>
                    <a:pt x="121187" y="0"/>
                    <a:pt x="117367" y="0"/>
                  </a:cubicBezTo>
                  <a:close/>
                  <a:moveTo>
                    <a:pt x="110442" y="83125"/>
                  </a:moveTo>
                  <a:lnTo>
                    <a:pt x="13859" y="83125"/>
                  </a:lnTo>
                  <a:lnTo>
                    <a:pt x="13859" y="13859"/>
                  </a:lnTo>
                  <a:lnTo>
                    <a:pt x="110442" y="13859"/>
                  </a:lnTo>
                  <a:lnTo>
                    <a:pt x="110442" y="83125"/>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任意多边形: 形状 26">
              <a:extLst>
                <a:ext uri="{FF2B5EF4-FFF2-40B4-BE49-F238E27FC236}">
                  <a16:creationId xmlns:a16="http://schemas.microsoft.com/office/drawing/2014/main" id="{C3CD426A-5C08-4A8D-87B8-1CB1D852EA26}"/>
                </a:ext>
              </a:extLst>
            </p:cNvPr>
            <p:cNvSpPr/>
            <p:nvPr/>
          </p:nvSpPr>
          <p:spPr>
            <a:xfrm>
              <a:off x="4736401" y="3726875"/>
              <a:ext cx="124282" cy="96992"/>
            </a:xfrm>
            <a:custGeom>
              <a:avLst/>
              <a:gdLst>
                <a:gd name="connsiteX0" fmla="*/ 117358 w 124282"/>
                <a:gd name="connsiteY0" fmla="*/ 0 h 96992"/>
                <a:gd name="connsiteX1" fmla="*/ 6925 w 124282"/>
                <a:gd name="connsiteY1" fmla="*/ 0 h 96992"/>
                <a:gd name="connsiteX2" fmla="*/ 0 w 124282"/>
                <a:gd name="connsiteY2" fmla="*/ 6925 h 96992"/>
                <a:gd name="connsiteX3" fmla="*/ 0 w 124282"/>
                <a:gd name="connsiteY3" fmla="*/ 90059 h 96992"/>
                <a:gd name="connsiteX4" fmla="*/ 6925 w 124282"/>
                <a:gd name="connsiteY4" fmla="*/ 96993 h 96992"/>
                <a:gd name="connsiteX5" fmla="*/ 117358 w 124282"/>
                <a:gd name="connsiteY5" fmla="*/ 96993 h 96992"/>
                <a:gd name="connsiteX6" fmla="*/ 124282 w 124282"/>
                <a:gd name="connsiteY6" fmla="*/ 90059 h 96992"/>
                <a:gd name="connsiteX7" fmla="*/ 124282 w 124282"/>
                <a:gd name="connsiteY7" fmla="*/ 6925 h 96992"/>
                <a:gd name="connsiteX8" fmla="*/ 117358 w 124282"/>
                <a:gd name="connsiteY8" fmla="*/ 0 h 96992"/>
                <a:gd name="connsiteX9" fmla="*/ 110423 w 124282"/>
                <a:gd name="connsiteY9" fmla="*/ 83125 h 96992"/>
                <a:gd name="connsiteX10" fmla="*/ 13849 w 124282"/>
                <a:gd name="connsiteY10" fmla="*/ 83125 h 96992"/>
                <a:gd name="connsiteX11" fmla="*/ 13849 w 124282"/>
                <a:gd name="connsiteY11" fmla="*/ 13859 h 96992"/>
                <a:gd name="connsiteX12" fmla="*/ 110423 w 124282"/>
                <a:gd name="connsiteY12" fmla="*/ 13859 h 96992"/>
                <a:gd name="connsiteX13" fmla="*/ 110423 w 124282"/>
                <a:gd name="connsiteY13" fmla="*/ 83125 h 9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82" h="96992">
                  <a:moveTo>
                    <a:pt x="117358" y="0"/>
                  </a:moveTo>
                  <a:lnTo>
                    <a:pt x="6925" y="0"/>
                  </a:lnTo>
                  <a:cubicBezTo>
                    <a:pt x="3096" y="0"/>
                    <a:pt x="0" y="3095"/>
                    <a:pt x="0" y="6925"/>
                  </a:cubicBezTo>
                  <a:lnTo>
                    <a:pt x="0" y="90059"/>
                  </a:lnTo>
                  <a:cubicBezTo>
                    <a:pt x="0" y="93888"/>
                    <a:pt x="3096" y="96993"/>
                    <a:pt x="6925" y="96993"/>
                  </a:cubicBezTo>
                  <a:lnTo>
                    <a:pt x="117358" y="96993"/>
                  </a:lnTo>
                  <a:cubicBezTo>
                    <a:pt x="121177" y="96993"/>
                    <a:pt x="124282" y="93897"/>
                    <a:pt x="124282" y="90059"/>
                  </a:cubicBezTo>
                  <a:lnTo>
                    <a:pt x="124282" y="6925"/>
                  </a:lnTo>
                  <a:cubicBezTo>
                    <a:pt x="124282" y="3105"/>
                    <a:pt x="121177" y="0"/>
                    <a:pt x="117358" y="0"/>
                  </a:cubicBezTo>
                  <a:close/>
                  <a:moveTo>
                    <a:pt x="110423" y="83125"/>
                  </a:moveTo>
                  <a:lnTo>
                    <a:pt x="13849" y="83125"/>
                  </a:lnTo>
                  <a:lnTo>
                    <a:pt x="13849" y="13859"/>
                  </a:lnTo>
                  <a:lnTo>
                    <a:pt x="110423" y="13859"/>
                  </a:lnTo>
                  <a:lnTo>
                    <a:pt x="110423" y="83125"/>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形状 27">
              <a:extLst>
                <a:ext uri="{FF2B5EF4-FFF2-40B4-BE49-F238E27FC236}">
                  <a16:creationId xmlns:a16="http://schemas.microsoft.com/office/drawing/2014/main" id="{8C77F17F-8D4A-4D58-8147-BC58C4BE14A5}"/>
                </a:ext>
              </a:extLst>
            </p:cNvPr>
            <p:cNvSpPr/>
            <p:nvPr/>
          </p:nvSpPr>
          <p:spPr>
            <a:xfrm>
              <a:off x="5069319" y="3726875"/>
              <a:ext cx="124272" cy="96992"/>
            </a:xfrm>
            <a:custGeom>
              <a:avLst/>
              <a:gdLst>
                <a:gd name="connsiteX0" fmla="*/ 117348 w 124272"/>
                <a:gd name="connsiteY0" fmla="*/ 0 h 96992"/>
                <a:gd name="connsiteX1" fmla="*/ 6925 w 124272"/>
                <a:gd name="connsiteY1" fmla="*/ 0 h 96992"/>
                <a:gd name="connsiteX2" fmla="*/ 0 w 124272"/>
                <a:gd name="connsiteY2" fmla="*/ 6925 h 96992"/>
                <a:gd name="connsiteX3" fmla="*/ 0 w 124272"/>
                <a:gd name="connsiteY3" fmla="*/ 90059 h 96992"/>
                <a:gd name="connsiteX4" fmla="*/ 6925 w 124272"/>
                <a:gd name="connsiteY4" fmla="*/ 96993 h 96992"/>
                <a:gd name="connsiteX5" fmla="*/ 117348 w 124272"/>
                <a:gd name="connsiteY5" fmla="*/ 96993 h 96992"/>
                <a:gd name="connsiteX6" fmla="*/ 124273 w 124272"/>
                <a:gd name="connsiteY6" fmla="*/ 90059 h 96992"/>
                <a:gd name="connsiteX7" fmla="*/ 124273 w 124272"/>
                <a:gd name="connsiteY7" fmla="*/ 6925 h 96992"/>
                <a:gd name="connsiteX8" fmla="*/ 117348 w 124272"/>
                <a:gd name="connsiteY8" fmla="*/ 0 h 96992"/>
                <a:gd name="connsiteX9" fmla="*/ 110423 w 124272"/>
                <a:gd name="connsiteY9" fmla="*/ 83125 h 96992"/>
                <a:gd name="connsiteX10" fmla="*/ 13849 w 124272"/>
                <a:gd name="connsiteY10" fmla="*/ 83125 h 96992"/>
                <a:gd name="connsiteX11" fmla="*/ 13849 w 124272"/>
                <a:gd name="connsiteY11" fmla="*/ 13859 h 96992"/>
                <a:gd name="connsiteX12" fmla="*/ 110423 w 124272"/>
                <a:gd name="connsiteY12" fmla="*/ 13859 h 96992"/>
                <a:gd name="connsiteX13" fmla="*/ 110423 w 124272"/>
                <a:gd name="connsiteY13" fmla="*/ 83125 h 9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272" h="96992">
                  <a:moveTo>
                    <a:pt x="117348" y="0"/>
                  </a:moveTo>
                  <a:lnTo>
                    <a:pt x="6925" y="0"/>
                  </a:lnTo>
                  <a:cubicBezTo>
                    <a:pt x="3105" y="0"/>
                    <a:pt x="0" y="3095"/>
                    <a:pt x="0" y="6925"/>
                  </a:cubicBezTo>
                  <a:lnTo>
                    <a:pt x="0" y="90059"/>
                  </a:lnTo>
                  <a:cubicBezTo>
                    <a:pt x="0" y="93888"/>
                    <a:pt x="3105" y="96993"/>
                    <a:pt x="6925" y="96993"/>
                  </a:cubicBezTo>
                  <a:lnTo>
                    <a:pt x="117348" y="96993"/>
                  </a:lnTo>
                  <a:cubicBezTo>
                    <a:pt x="121177" y="96993"/>
                    <a:pt x="124273" y="93897"/>
                    <a:pt x="124273" y="90059"/>
                  </a:cubicBezTo>
                  <a:lnTo>
                    <a:pt x="124273" y="6925"/>
                  </a:lnTo>
                  <a:cubicBezTo>
                    <a:pt x="124273" y="3105"/>
                    <a:pt x="121177" y="0"/>
                    <a:pt x="117348" y="0"/>
                  </a:cubicBezTo>
                  <a:close/>
                  <a:moveTo>
                    <a:pt x="110423" y="83125"/>
                  </a:moveTo>
                  <a:lnTo>
                    <a:pt x="13849" y="83125"/>
                  </a:lnTo>
                  <a:lnTo>
                    <a:pt x="13849" y="13859"/>
                  </a:lnTo>
                  <a:lnTo>
                    <a:pt x="110423" y="13859"/>
                  </a:lnTo>
                  <a:lnTo>
                    <a:pt x="110423" y="83125"/>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任意多边形: 形状 28">
              <a:extLst>
                <a:ext uri="{FF2B5EF4-FFF2-40B4-BE49-F238E27FC236}">
                  <a16:creationId xmlns:a16="http://schemas.microsoft.com/office/drawing/2014/main" id="{7DF56324-6F37-43C6-8572-CD675AE2A1C7}"/>
                </a:ext>
              </a:extLst>
            </p:cNvPr>
            <p:cNvSpPr/>
            <p:nvPr/>
          </p:nvSpPr>
          <p:spPr>
            <a:xfrm>
              <a:off x="4760442" y="3844642"/>
              <a:ext cx="76200" cy="13859"/>
            </a:xfrm>
            <a:custGeom>
              <a:avLst/>
              <a:gdLst>
                <a:gd name="connsiteX0" fmla="*/ 69275 w 76200"/>
                <a:gd name="connsiteY0" fmla="*/ 0 h 13859"/>
                <a:gd name="connsiteX1" fmla="*/ 6934 w 76200"/>
                <a:gd name="connsiteY1" fmla="*/ 0 h 13859"/>
                <a:gd name="connsiteX2" fmla="*/ 0 w 76200"/>
                <a:gd name="connsiteY2" fmla="*/ 6934 h 13859"/>
                <a:gd name="connsiteX3" fmla="*/ 6934 w 76200"/>
                <a:gd name="connsiteY3" fmla="*/ 13859 h 13859"/>
                <a:gd name="connsiteX4" fmla="*/ 69275 w 76200"/>
                <a:gd name="connsiteY4" fmla="*/ 13859 h 13859"/>
                <a:gd name="connsiteX5" fmla="*/ 76200 w 76200"/>
                <a:gd name="connsiteY5" fmla="*/ 6934 h 13859"/>
                <a:gd name="connsiteX6" fmla="*/ 69275 w 76200"/>
                <a:gd name="connsiteY6" fmla="*/ 0 h 1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3859">
                  <a:moveTo>
                    <a:pt x="69275" y="0"/>
                  </a:moveTo>
                  <a:lnTo>
                    <a:pt x="6934" y="0"/>
                  </a:lnTo>
                  <a:cubicBezTo>
                    <a:pt x="3105" y="0"/>
                    <a:pt x="0" y="3096"/>
                    <a:pt x="0" y="6934"/>
                  </a:cubicBezTo>
                  <a:cubicBezTo>
                    <a:pt x="0" y="10754"/>
                    <a:pt x="3105" y="13859"/>
                    <a:pt x="6934" y="13859"/>
                  </a:cubicBezTo>
                  <a:lnTo>
                    <a:pt x="69275" y="13859"/>
                  </a:lnTo>
                  <a:cubicBezTo>
                    <a:pt x="73095" y="13859"/>
                    <a:pt x="76200" y="10763"/>
                    <a:pt x="76200" y="6934"/>
                  </a:cubicBezTo>
                  <a:cubicBezTo>
                    <a:pt x="76200" y="3096"/>
                    <a:pt x="73095" y="0"/>
                    <a:pt x="69275" y="0"/>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任意多边形: 形状 29">
              <a:extLst>
                <a:ext uri="{FF2B5EF4-FFF2-40B4-BE49-F238E27FC236}">
                  <a16:creationId xmlns:a16="http://schemas.microsoft.com/office/drawing/2014/main" id="{FBD51E8E-BC0B-4AF7-AE4E-26942B571027}"/>
                </a:ext>
              </a:extLst>
            </p:cNvPr>
            <p:cNvSpPr/>
            <p:nvPr/>
          </p:nvSpPr>
          <p:spPr>
            <a:xfrm>
              <a:off x="4926901" y="3844642"/>
              <a:ext cx="76200" cy="13859"/>
            </a:xfrm>
            <a:custGeom>
              <a:avLst/>
              <a:gdLst>
                <a:gd name="connsiteX0" fmla="*/ 69266 w 76200"/>
                <a:gd name="connsiteY0" fmla="*/ 0 h 13859"/>
                <a:gd name="connsiteX1" fmla="*/ 6925 w 76200"/>
                <a:gd name="connsiteY1" fmla="*/ 0 h 13859"/>
                <a:gd name="connsiteX2" fmla="*/ 0 w 76200"/>
                <a:gd name="connsiteY2" fmla="*/ 6934 h 13859"/>
                <a:gd name="connsiteX3" fmla="*/ 6925 w 76200"/>
                <a:gd name="connsiteY3" fmla="*/ 13859 h 13859"/>
                <a:gd name="connsiteX4" fmla="*/ 69266 w 76200"/>
                <a:gd name="connsiteY4" fmla="*/ 13859 h 13859"/>
                <a:gd name="connsiteX5" fmla="*/ 76200 w 76200"/>
                <a:gd name="connsiteY5" fmla="*/ 6934 h 13859"/>
                <a:gd name="connsiteX6" fmla="*/ 69266 w 76200"/>
                <a:gd name="connsiteY6" fmla="*/ 0 h 1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3859">
                  <a:moveTo>
                    <a:pt x="69266" y="0"/>
                  </a:moveTo>
                  <a:lnTo>
                    <a:pt x="6925" y="0"/>
                  </a:lnTo>
                  <a:cubicBezTo>
                    <a:pt x="3105" y="0"/>
                    <a:pt x="0" y="3096"/>
                    <a:pt x="0" y="6934"/>
                  </a:cubicBezTo>
                  <a:cubicBezTo>
                    <a:pt x="0" y="10754"/>
                    <a:pt x="3105" y="13859"/>
                    <a:pt x="6925" y="13859"/>
                  </a:cubicBezTo>
                  <a:lnTo>
                    <a:pt x="69266" y="13859"/>
                  </a:lnTo>
                  <a:cubicBezTo>
                    <a:pt x="73095" y="13859"/>
                    <a:pt x="76200" y="10763"/>
                    <a:pt x="76200" y="6934"/>
                  </a:cubicBezTo>
                  <a:cubicBezTo>
                    <a:pt x="76200" y="3096"/>
                    <a:pt x="73095" y="0"/>
                    <a:pt x="69266" y="0"/>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30">
              <a:extLst>
                <a:ext uri="{FF2B5EF4-FFF2-40B4-BE49-F238E27FC236}">
                  <a16:creationId xmlns:a16="http://schemas.microsoft.com/office/drawing/2014/main" id="{7F03C719-861C-4E63-9BA0-54DE518A41CE}"/>
                </a:ext>
              </a:extLst>
            </p:cNvPr>
            <p:cNvSpPr/>
            <p:nvPr/>
          </p:nvSpPr>
          <p:spPr>
            <a:xfrm>
              <a:off x="5093350" y="3844642"/>
              <a:ext cx="76209" cy="13859"/>
            </a:xfrm>
            <a:custGeom>
              <a:avLst/>
              <a:gdLst>
                <a:gd name="connsiteX0" fmla="*/ 69275 w 76209"/>
                <a:gd name="connsiteY0" fmla="*/ 0 h 13859"/>
                <a:gd name="connsiteX1" fmla="*/ 6934 w 76209"/>
                <a:gd name="connsiteY1" fmla="*/ 0 h 13859"/>
                <a:gd name="connsiteX2" fmla="*/ 0 w 76209"/>
                <a:gd name="connsiteY2" fmla="*/ 6934 h 13859"/>
                <a:gd name="connsiteX3" fmla="*/ 6934 w 76209"/>
                <a:gd name="connsiteY3" fmla="*/ 13859 h 13859"/>
                <a:gd name="connsiteX4" fmla="*/ 69275 w 76209"/>
                <a:gd name="connsiteY4" fmla="*/ 13859 h 13859"/>
                <a:gd name="connsiteX5" fmla="*/ 76209 w 76209"/>
                <a:gd name="connsiteY5" fmla="*/ 6934 h 13859"/>
                <a:gd name="connsiteX6" fmla="*/ 69275 w 76209"/>
                <a:gd name="connsiteY6" fmla="*/ 0 h 1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9" h="13859">
                  <a:moveTo>
                    <a:pt x="69275" y="0"/>
                  </a:moveTo>
                  <a:lnTo>
                    <a:pt x="6934" y="0"/>
                  </a:lnTo>
                  <a:cubicBezTo>
                    <a:pt x="3105" y="0"/>
                    <a:pt x="0" y="3096"/>
                    <a:pt x="0" y="6934"/>
                  </a:cubicBezTo>
                  <a:cubicBezTo>
                    <a:pt x="0" y="10754"/>
                    <a:pt x="3105" y="13859"/>
                    <a:pt x="6934" y="13859"/>
                  </a:cubicBezTo>
                  <a:lnTo>
                    <a:pt x="69275" y="13859"/>
                  </a:lnTo>
                  <a:cubicBezTo>
                    <a:pt x="73095" y="13859"/>
                    <a:pt x="76209" y="10763"/>
                    <a:pt x="76209" y="6934"/>
                  </a:cubicBezTo>
                  <a:cubicBezTo>
                    <a:pt x="76209" y="3096"/>
                    <a:pt x="73104" y="0"/>
                    <a:pt x="69275" y="0"/>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任意多边形: 形状 31">
              <a:extLst>
                <a:ext uri="{FF2B5EF4-FFF2-40B4-BE49-F238E27FC236}">
                  <a16:creationId xmlns:a16="http://schemas.microsoft.com/office/drawing/2014/main" id="{E160896D-4A21-4933-8099-5D283C1A1EED}"/>
                </a:ext>
              </a:extLst>
            </p:cNvPr>
            <p:cNvSpPr/>
            <p:nvPr/>
          </p:nvSpPr>
          <p:spPr>
            <a:xfrm>
              <a:off x="4958048" y="3545024"/>
              <a:ext cx="13858" cy="168001"/>
            </a:xfrm>
            <a:custGeom>
              <a:avLst/>
              <a:gdLst>
                <a:gd name="connsiteX0" fmla="*/ 0 w 13858"/>
                <a:gd name="connsiteY0" fmla="*/ 6934 h 168001"/>
                <a:gd name="connsiteX1" fmla="*/ 0 w 13858"/>
                <a:gd name="connsiteY1" fmla="*/ 161068 h 168001"/>
                <a:gd name="connsiteX2" fmla="*/ 6934 w 13858"/>
                <a:gd name="connsiteY2" fmla="*/ 168002 h 168001"/>
                <a:gd name="connsiteX3" fmla="*/ 13859 w 13858"/>
                <a:gd name="connsiteY3" fmla="*/ 161068 h 168001"/>
                <a:gd name="connsiteX4" fmla="*/ 13859 w 13858"/>
                <a:gd name="connsiteY4" fmla="*/ 6934 h 168001"/>
                <a:gd name="connsiteX5" fmla="*/ 6934 w 13858"/>
                <a:gd name="connsiteY5" fmla="*/ 0 h 168001"/>
                <a:gd name="connsiteX6" fmla="*/ 0 w 13858"/>
                <a:gd name="connsiteY6" fmla="*/ 6934 h 1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 h="168001">
                  <a:moveTo>
                    <a:pt x="0" y="6934"/>
                  </a:moveTo>
                  <a:lnTo>
                    <a:pt x="0" y="161068"/>
                  </a:lnTo>
                  <a:cubicBezTo>
                    <a:pt x="0" y="164897"/>
                    <a:pt x="3105" y="168002"/>
                    <a:pt x="6934" y="168002"/>
                  </a:cubicBezTo>
                  <a:cubicBezTo>
                    <a:pt x="10763" y="168002"/>
                    <a:pt x="13859" y="164906"/>
                    <a:pt x="13859" y="161068"/>
                  </a:cubicBezTo>
                  <a:lnTo>
                    <a:pt x="13859" y="6934"/>
                  </a:lnTo>
                  <a:cubicBezTo>
                    <a:pt x="13859" y="3115"/>
                    <a:pt x="10763" y="0"/>
                    <a:pt x="6934" y="0"/>
                  </a:cubicBezTo>
                  <a:cubicBezTo>
                    <a:pt x="3105" y="10"/>
                    <a:pt x="0" y="3115"/>
                    <a:pt x="0" y="693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任意多边形: 形状 32">
              <a:extLst>
                <a:ext uri="{FF2B5EF4-FFF2-40B4-BE49-F238E27FC236}">
                  <a16:creationId xmlns:a16="http://schemas.microsoft.com/office/drawing/2014/main" id="{4AE5C0AD-B1B1-42CC-A238-7D001C7FA8AB}"/>
                </a:ext>
              </a:extLst>
            </p:cNvPr>
            <p:cNvSpPr/>
            <p:nvPr/>
          </p:nvSpPr>
          <p:spPr>
            <a:xfrm>
              <a:off x="4791608" y="3545024"/>
              <a:ext cx="125091" cy="168001"/>
            </a:xfrm>
            <a:custGeom>
              <a:avLst/>
              <a:gdLst>
                <a:gd name="connsiteX0" fmla="*/ 111242 w 125091"/>
                <a:gd name="connsiteY0" fmla="*/ 6934 h 168001"/>
                <a:gd name="connsiteX1" fmla="*/ 111242 w 125091"/>
                <a:gd name="connsiteY1" fmla="*/ 129026 h 168001"/>
                <a:gd name="connsiteX2" fmla="*/ 6925 w 125091"/>
                <a:gd name="connsiteY2" fmla="*/ 129026 h 168001"/>
                <a:gd name="connsiteX3" fmla="*/ 0 w 125091"/>
                <a:gd name="connsiteY3" fmla="*/ 135960 h 168001"/>
                <a:gd name="connsiteX4" fmla="*/ 0 w 125091"/>
                <a:gd name="connsiteY4" fmla="*/ 161068 h 168001"/>
                <a:gd name="connsiteX5" fmla="*/ 6925 w 125091"/>
                <a:gd name="connsiteY5" fmla="*/ 168002 h 168001"/>
                <a:gd name="connsiteX6" fmla="*/ 13849 w 125091"/>
                <a:gd name="connsiteY6" fmla="*/ 161068 h 168001"/>
                <a:gd name="connsiteX7" fmla="*/ 13849 w 125091"/>
                <a:gd name="connsiteY7" fmla="*/ 142885 h 168001"/>
                <a:gd name="connsiteX8" fmla="*/ 118167 w 125091"/>
                <a:gd name="connsiteY8" fmla="*/ 142885 h 168001"/>
                <a:gd name="connsiteX9" fmla="*/ 125092 w 125091"/>
                <a:gd name="connsiteY9" fmla="*/ 135960 h 168001"/>
                <a:gd name="connsiteX10" fmla="*/ 125092 w 125091"/>
                <a:gd name="connsiteY10" fmla="*/ 6934 h 168001"/>
                <a:gd name="connsiteX11" fmla="*/ 118167 w 125091"/>
                <a:gd name="connsiteY11" fmla="*/ 0 h 168001"/>
                <a:gd name="connsiteX12" fmla="*/ 111242 w 125091"/>
                <a:gd name="connsiteY12" fmla="*/ 6934 h 1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091" h="168001">
                  <a:moveTo>
                    <a:pt x="111242" y="6934"/>
                  </a:moveTo>
                  <a:lnTo>
                    <a:pt x="111242" y="129026"/>
                  </a:lnTo>
                  <a:lnTo>
                    <a:pt x="6925" y="129026"/>
                  </a:lnTo>
                  <a:cubicBezTo>
                    <a:pt x="3105" y="129026"/>
                    <a:pt x="0" y="132131"/>
                    <a:pt x="0" y="135960"/>
                  </a:cubicBezTo>
                  <a:lnTo>
                    <a:pt x="0" y="161068"/>
                  </a:lnTo>
                  <a:cubicBezTo>
                    <a:pt x="0" y="164897"/>
                    <a:pt x="3105" y="168002"/>
                    <a:pt x="6925" y="168002"/>
                  </a:cubicBezTo>
                  <a:cubicBezTo>
                    <a:pt x="10754" y="168002"/>
                    <a:pt x="13849" y="164906"/>
                    <a:pt x="13849" y="161068"/>
                  </a:cubicBezTo>
                  <a:lnTo>
                    <a:pt x="13849" y="142885"/>
                  </a:lnTo>
                  <a:lnTo>
                    <a:pt x="118167" y="142885"/>
                  </a:lnTo>
                  <a:cubicBezTo>
                    <a:pt x="121996" y="142885"/>
                    <a:pt x="125092" y="139789"/>
                    <a:pt x="125092" y="135960"/>
                  </a:cubicBezTo>
                  <a:lnTo>
                    <a:pt x="125092" y="6934"/>
                  </a:lnTo>
                  <a:cubicBezTo>
                    <a:pt x="125092" y="3115"/>
                    <a:pt x="121996" y="0"/>
                    <a:pt x="118167" y="0"/>
                  </a:cubicBezTo>
                  <a:cubicBezTo>
                    <a:pt x="114338" y="0"/>
                    <a:pt x="111242" y="3115"/>
                    <a:pt x="111242" y="693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多边形: 形状 33">
              <a:extLst>
                <a:ext uri="{FF2B5EF4-FFF2-40B4-BE49-F238E27FC236}">
                  <a16:creationId xmlns:a16="http://schemas.microsoft.com/office/drawing/2014/main" id="{9F0D21FA-708A-424F-8F85-B2928BB4CCF9}"/>
                </a:ext>
              </a:extLst>
            </p:cNvPr>
            <p:cNvSpPr/>
            <p:nvPr/>
          </p:nvSpPr>
          <p:spPr>
            <a:xfrm>
              <a:off x="5013683" y="3545014"/>
              <a:ext cx="125101" cy="168001"/>
            </a:xfrm>
            <a:custGeom>
              <a:avLst/>
              <a:gdLst>
                <a:gd name="connsiteX0" fmla="*/ 118177 w 125101"/>
                <a:gd name="connsiteY0" fmla="*/ 168002 h 168001"/>
                <a:gd name="connsiteX1" fmla="*/ 125101 w 125101"/>
                <a:gd name="connsiteY1" fmla="*/ 161068 h 168001"/>
                <a:gd name="connsiteX2" fmla="*/ 125101 w 125101"/>
                <a:gd name="connsiteY2" fmla="*/ 135960 h 168001"/>
                <a:gd name="connsiteX3" fmla="*/ 118177 w 125101"/>
                <a:gd name="connsiteY3" fmla="*/ 129026 h 168001"/>
                <a:gd name="connsiteX4" fmla="*/ 13859 w 125101"/>
                <a:gd name="connsiteY4" fmla="*/ 129026 h 168001"/>
                <a:gd name="connsiteX5" fmla="*/ 13859 w 125101"/>
                <a:gd name="connsiteY5" fmla="*/ 6934 h 168001"/>
                <a:gd name="connsiteX6" fmla="*/ 6925 w 125101"/>
                <a:gd name="connsiteY6" fmla="*/ 0 h 168001"/>
                <a:gd name="connsiteX7" fmla="*/ 0 w 125101"/>
                <a:gd name="connsiteY7" fmla="*/ 6934 h 168001"/>
                <a:gd name="connsiteX8" fmla="*/ 0 w 125101"/>
                <a:gd name="connsiteY8" fmla="*/ 135960 h 168001"/>
                <a:gd name="connsiteX9" fmla="*/ 6925 w 125101"/>
                <a:gd name="connsiteY9" fmla="*/ 142885 h 168001"/>
                <a:gd name="connsiteX10" fmla="*/ 111242 w 125101"/>
                <a:gd name="connsiteY10" fmla="*/ 142885 h 168001"/>
                <a:gd name="connsiteX11" fmla="*/ 111242 w 125101"/>
                <a:gd name="connsiteY11" fmla="*/ 161068 h 168001"/>
                <a:gd name="connsiteX12" fmla="*/ 118177 w 125101"/>
                <a:gd name="connsiteY12" fmla="*/ 168002 h 16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101" h="168001">
                  <a:moveTo>
                    <a:pt x="118177" y="168002"/>
                  </a:moveTo>
                  <a:cubicBezTo>
                    <a:pt x="122006" y="168002"/>
                    <a:pt x="125101" y="164907"/>
                    <a:pt x="125101" y="161068"/>
                  </a:cubicBezTo>
                  <a:lnTo>
                    <a:pt x="125101" y="135960"/>
                  </a:lnTo>
                  <a:cubicBezTo>
                    <a:pt x="125101" y="132140"/>
                    <a:pt x="122006" y="129026"/>
                    <a:pt x="118177" y="129026"/>
                  </a:cubicBezTo>
                  <a:lnTo>
                    <a:pt x="13859" y="129026"/>
                  </a:lnTo>
                  <a:lnTo>
                    <a:pt x="13859" y="6934"/>
                  </a:lnTo>
                  <a:cubicBezTo>
                    <a:pt x="13859" y="3115"/>
                    <a:pt x="10754" y="0"/>
                    <a:pt x="6925" y="0"/>
                  </a:cubicBezTo>
                  <a:cubicBezTo>
                    <a:pt x="3096" y="0"/>
                    <a:pt x="0" y="3105"/>
                    <a:pt x="0" y="6934"/>
                  </a:cubicBezTo>
                  <a:lnTo>
                    <a:pt x="0" y="135960"/>
                  </a:lnTo>
                  <a:cubicBezTo>
                    <a:pt x="0" y="139780"/>
                    <a:pt x="3096" y="142885"/>
                    <a:pt x="6925" y="142885"/>
                  </a:cubicBezTo>
                  <a:lnTo>
                    <a:pt x="111242" y="142885"/>
                  </a:lnTo>
                  <a:lnTo>
                    <a:pt x="111242" y="161068"/>
                  </a:lnTo>
                  <a:cubicBezTo>
                    <a:pt x="111252" y="164907"/>
                    <a:pt x="114348" y="168002"/>
                    <a:pt x="118177" y="168002"/>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 name="图形 11">
            <a:extLst>
              <a:ext uri="{FF2B5EF4-FFF2-40B4-BE49-F238E27FC236}">
                <a16:creationId xmlns:a16="http://schemas.microsoft.com/office/drawing/2014/main" id="{45130EAE-DBBA-43FC-AA1E-6729C07CFDA1}"/>
              </a:ext>
            </a:extLst>
          </p:cNvPr>
          <p:cNvGrpSpPr/>
          <p:nvPr/>
        </p:nvGrpSpPr>
        <p:grpSpPr>
          <a:xfrm>
            <a:off x="1756398" y="3028732"/>
            <a:ext cx="468413" cy="468523"/>
            <a:chOff x="1727523" y="2749600"/>
            <a:chExt cx="468413" cy="468523"/>
          </a:xfrm>
          <a:gradFill>
            <a:gsLst>
              <a:gs pos="0">
                <a:schemeClr val="accent1"/>
              </a:gs>
              <a:gs pos="100000">
                <a:schemeClr val="accent2"/>
              </a:gs>
            </a:gsLst>
            <a:lin ang="2700000" scaled="1"/>
          </a:gradFill>
        </p:grpSpPr>
        <p:sp>
          <p:nvSpPr>
            <p:cNvPr id="36" name="任意多边形: 形状 35">
              <a:extLst>
                <a:ext uri="{FF2B5EF4-FFF2-40B4-BE49-F238E27FC236}">
                  <a16:creationId xmlns:a16="http://schemas.microsoft.com/office/drawing/2014/main" id="{9C7B8374-71C8-4A66-91DC-9856496C0960}"/>
                </a:ext>
              </a:extLst>
            </p:cNvPr>
            <p:cNvSpPr/>
            <p:nvPr/>
          </p:nvSpPr>
          <p:spPr>
            <a:xfrm>
              <a:off x="1727523" y="2749600"/>
              <a:ext cx="446651" cy="468523"/>
            </a:xfrm>
            <a:custGeom>
              <a:avLst/>
              <a:gdLst>
                <a:gd name="connsiteX0" fmla="*/ 0 w 446651"/>
                <a:gd name="connsiteY0" fmla="*/ 266951 h 468523"/>
                <a:gd name="connsiteX1" fmla="*/ 67105 w 446651"/>
                <a:gd name="connsiteY1" fmla="*/ 266951 h 468523"/>
                <a:gd name="connsiteX2" fmla="*/ 67105 w 446651"/>
                <a:gd name="connsiteY2" fmla="*/ 243706 h 468523"/>
                <a:gd name="connsiteX3" fmla="*/ 72804 w 446651"/>
                <a:gd name="connsiteY3" fmla="*/ 243706 h 468523"/>
                <a:gd name="connsiteX4" fmla="*/ 73054 w 446651"/>
                <a:gd name="connsiteY4" fmla="*/ 243799 h 468523"/>
                <a:gd name="connsiteX5" fmla="*/ 118493 w 446651"/>
                <a:gd name="connsiteY5" fmla="*/ 258324 h 468523"/>
                <a:gd name="connsiteX6" fmla="*/ 146343 w 446651"/>
                <a:gd name="connsiteY6" fmla="*/ 265881 h 468523"/>
                <a:gd name="connsiteX7" fmla="*/ 146343 w 446651"/>
                <a:gd name="connsiteY7" fmla="*/ 322366 h 468523"/>
                <a:gd name="connsiteX8" fmla="*/ 166731 w 446651"/>
                <a:gd name="connsiteY8" fmla="*/ 358079 h 468523"/>
                <a:gd name="connsiteX9" fmla="*/ 140751 w 446651"/>
                <a:gd name="connsiteY9" fmla="*/ 386900 h 468523"/>
                <a:gd name="connsiteX10" fmla="*/ 140751 w 446651"/>
                <a:gd name="connsiteY10" fmla="*/ 402711 h 468523"/>
                <a:gd name="connsiteX11" fmla="*/ 118814 w 446651"/>
                <a:gd name="connsiteY11" fmla="*/ 424648 h 468523"/>
                <a:gd name="connsiteX12" fmla="*/ 109887 w 446651"/>
                <a:gd name="connsiteY12" fmla="*/ 424648 h 468523"/>
                <a:gd name="connsiteX13" fmla="*/ 109887 w 446651"/>
                <a:gd name="connsiteY13" fmla="*/ 468523 h 468523"/>
                <a:gd name="connsiteX14" fmla="*/ 402387 w 446651"/>
                <a:gd name="connsiteY14" fmla="*/ 468523 h 468523"/>
                <a:gd name="connsiteX15" fmla="*/ 402387 w 446651"/>
                <a:gd name="connsiteY15" fmla="*/ 424648 h 468523"/>
                <a:gd name="connsiteX16" fmla="*/ 395075 w 446651"/>
                <a:gd name="connsiteY16" fmla="*/ 424648 h 468523"/>
                <a:gd name="connsiteX17" fmla="*/ 373137 w 446651"/>
                <a:gd name="connsiteY17" fmla="*/ 402711 h 468523"/>
                <a:gd name="connsiteX18" fmla="*/ 373137 w 446651"/>
                <a:gd name="connsiteY18" fmla="*/ 385044 h 468523"/>
                <a:gd name="connsiteX19" fmla="*/ 345701 w 446651"/>
                <a:gd name="connsiteY19" fmla="*/ 357800 h 468523"/>
                <a:gd name="connsiteX20" fmla="*/ 368353 w 446651"/>
                <a:gd name="connsiteY20" fmla="*/ 318153 h 468523"/>
                <a:gd name="connsiteX21" fmla="*/ 342829 w 446651"/>
                <a:gd name="connsiteY21" fmla="*/ 275878 h 468523"/>
                <a:gd name="connsiteX22" fmla="*/ 348150 w 446651"/>
                <a:gd name="connsiteY22" fmla="*/ 275878 h 468523"/>
                <a:gd name="connsiteX23" fmla="*/ 382128 w 446651"/>
                <a:gd name="connsiteY23" fmla="*/ 245663 h 468523"/>
                <a:gd name="connsiteX24" fmla="*/ 376894 w 446651"/>
                <a:gd name="connsiteY24" fmla="*/ 225176 h 468523"/>
                <a:gd name="connsiteX25" fmla="*/ 396696 w 446651"/>
                <a:gd name="connsiteY25" fmla="*/ 225354 h 468523"/>
                <a:gd name="connsiteX26" fmla="*/ 430666 w 446651"/>
                <a:gd name="connsiteY26" fmla="*/ 195554 h 468523"/>
                <a:gd name="connsiteX27" fmla="*/ 423875 w 446651"/>
                <a:gd name="connsiteY27" fmla="*/ 172081 h 468523"/>
                <a:gd name="connsiteX28" fmla="*/ 446420 w 446651"/>
                <a:gd name="connsiteY28" fmla="*/ 144944 h 468523"/>
                <a:gd name="connsiteX29" fmla="*/ 437950 w 446651"/>
                <a:gd name="connsiteY29" fmla="*/ 118116 h 468523"/>
                <a:gd name="connsiteX30" fmla="*/ 420183 w 446651"/>
                <a:gd name="connsiteY30" fmla="*/ 107668 h 468523"/>
                <a:gd name="connsiteX31" fmla="*/ 426517 w 446651"/>
                <a:gd name="connsiteY31" fmla="*/ 91644 h 468523"/>
                <a:gd name="connsiteX32" fmla="*/ 397373 w 446651"/>
                <a:gd name="connsiteY32" fmla="*/ 55150 h 468523"/>
                <a:gd name="connsiteX33" fmla="*/ 393704 w 446651"/>
                <a:gd name="connsiteY33" fmla="*/ 54945 h 468523"/>
                <a:gd name="connsiteX34" fmla="*/ 312737 w 446651"/>
                <a:gd name="connsiteY34" fmla="*/ 54945 h 468523"/>
                <a:gd name="connsiteX35" fmla="*/ 301612 w 446651"/>
                <a:gd name="connsiteY35" fmla="*/ 41270 h 468523"/>
                <a:gd name="connsiteX36" fmla="*/ 289220 w 446651"/>
                <a:gd name="connsiteY36" fmla="*/ 41270 h 468523"/>
                <a:gd name="connsiteX37" fmla="*/ 296706 w 446651"/>
                <a:gd name="connsiteY37" fmla="*/ 32936 h 468523"/>
                <a:gd name="connsiteX38" fmla="*/ 298512 w 446651"/>
                <a:gd name="connsiteY38" fmla="*/ 30573 h 468523"/>
                <a:gd name="connsiteX39" fmla="*/ 299648 w 446651"/>
                <a:gd name="connsiteY39" fmla="*/ 9949 h 468523"/>
                <a:gd name="connsiteX40" fmla="*/ 286073 w 446651"/>
                <a:gd name="connsiteY40" fmla="*/ 30 h 468523"/>
                <a:gd name="connsiteX41" fmla="*/ 193381 w 446651"/>
                <a:gd name="connsiteY41" fmla="*/ 30 h 468523"/>
                <a:gd name="connsiteX42" fmla="*/ 119157 w 446651"/>
                <a:gd name="connsiteY42" fmla="*/ 26045 h 468523"/>
                <a:gd name="connsiteX43" fmla="*/ 79152 w 446651"/>
                <a:gd name="connsiteY43" fmla="*/ 60244 h 468523"/>
                <a:gd name="connsiteX44" fmla="*/ 69276 w 446651"/>
                <a:gd name="connsiteY44" fmla="*/ 64329 h 468523"/>
                <a:gd name="connsiteX45" fmla="*/ 67105 w 446651"/>
                <a:gd name="connsiteY45" fmla="*/ 64329 h 468523"/>
                <a:gd name="connsiteX46" fmla="*/ 67105 w 446651"/>
                <a:gd name="connsiteY46" fmla="*/ 36414 h 468523"/>
                <a:gd name="connsiteX47" fmla="*/ 0 w 446651"/>
                <a:gd name="connsiteY47" fmla="*/ 36414 h 468523"/>
                <a:gd name="connsiteX48" fmla="*/ 0 w 446651"/>
                <a:gd name="connsiteY48" fmla="*/ 266951 h 468523"/>
                <a:gd name="connsiteX49" fmla="*/ 348150 w 446651"/>
                <a:gd name="connsiteY49" fmla="*/ 261252 h 468523"/>
                <a:gd name="connsiteX50" fmla="*/ 334000 w 446651"/>
                <a:gd name="connsiteY50" fmla="*/ 261252 h 468523"/>
                <a:gd name="connsiteX51" fmla="*/ 312068 w 446651"/>
                <a:gd name="connsiteY51" fmla="*/ 224925 h 468523"/>
                <a:gd name="connsiteX52" fmla="*/ 349144 w 446651"/>
                <a:gd name="connsiteY52" fmla="*/ 224925 h 468523"/>
                <a:gd name="connsiteX53" fmla="*/ 349593 w 446651"/>
                <a:gd name="connsiteY53" fmla="*/ 224933 h 468523"/>
                <a:gd name="connsiteX54" fmla="*/ 362790 w 446651"/>
                <a:gd name="connsiteY54" fmla="*/ 230810 h 468523"/>
                <a:gd name="connsiteX55" fmla="*/ 367546 w 446651"/>
                <a:gd name="connsiteY55" fmla="*/ 244556 h 468523"/>
                <a:gd name="connsiteX56" fmla="*/ 348150 w 446651"/>
                <a:gd name="connsiteY56" fmla="*/ 261252 h 468523"/>
                <a:gd name="connsiteX57" fmla="*/ 348150 w 446651"/>
                <a:gd name="connsiteY57" fmla="*/ 261252 h 468523"/>
                <a:gd name="connsiteX58" fmla="*/ 427010 w 446651"/>
                <a:gd name="connsiteY58" fmla="*/ 127821 h 468523"/>
                <a:gd name="connsiteX59" fmla="*/ 431895 w 446651"/>
                <a:gd name="connsiteY59" fmla="*/ 143216 h 468523"/>
                <a:gd name="connsiteX60" fmla="*/ 412478 w 446651"/>
                <a:gd name="connsiteY60" fmla="*/ 159320 h 468523"/>
                <a:gd name="connsiteX61" fmla="*/ 385363 w 446651"/>
                <a:gd name="connsiteY61" fmla="*/ 159320 h 468523"/>
                <a:gd name="connsiteX62" fmla="*/ 385363 w 446651"/>
                <a:gd name="connsiteY62" fmla="*/ 144223 h 468523"/>
                <a:gd name="connsiteX63" fmla="*/ 366960 w 446651"/>
                <a:gd name="connsiteY63" fmla="*/ 121601 h 468523"/>
                <a:gd name="connsiteX64" fmla="*/ 413642 w 446651"/>
                <a:gd name="connsiteY64" fmla="*/ 121601 h 468523"/>
                <a:gd name="connsiteX65" fmla="*/ 427010 w 446651"/>
                <a:gd name="connsiteY65" fmla="*/ 127821 h 468523"/>
                <a:gd name="connsiteX66" fmla="*/ 393704 w 446651"/>
                <a:gd name="connsiteY66" fmla="*/ 69570 h 468523"/>
                <a:gd name="connsiteX67" fmla="*/ 412097 w 446651"/>
                <a:gd name="connsiteY67" fmla="*/ 87974 h 468523"/>
                <a:gd name="connsiteX68" fmla="*/ 411978 w 446651"/>
                <a:gd name="connsiteY68" fmla="*/ 90058 h 468523"/>
                <a:gd name="connsiteX69" fmla="*/ 391819 w 446651"/>
                <a:gd name="connsiteY69" fmla="*/ 106976 h 468523"/>
                <a:gd name="connsiteX70" fmla="*/ 355062 w 446651"/>
                <a:gd name="connsiteY70" fmla="*/ 106976 h 468523"/>
                <a:gd name="connsiteX71" fmla="*/ 324633 w 446651"/>
                <a:gd name="connsiteY71" fmla="*/ 69570 h 468523"/>
                <a:gd name="connsiteX72" fmla="*/ 393704 w 446651"/>
                <a:gd name="connsiteY72" fmla="*/ 69570 h 468523"/>
                <a:gd name="connsiteX73" fmla="*/ 294657 w 446651"/>
                <a:gd name="connsiteY73" fmla="*/ 55895 h 468523"/>
                <a:gd name="connsiteX74" fmla="*/ 370738 w 446651"/>
                <a:gd name="connsiteY74" fmla="*/ 149422 h 468523"/>
                <a:gd name="connsiteX75" fmla="*/ 370738 w 446651"/>
                <a:gd name="connsiteY75" fmla="*/ 168517 h 468523"/>
                <a:gd name="connsiteX76" fmla="*/ 351914 w 446651"/>
                <a:gd name="connsiteY76" fmla="*/ 185127 h 468523"/>
                <a:gd name="connsiteX77" fmla="*/ 279889 w 446651"/>
                <a:gd name="connsiteY77" fmla="*/ 161940 h 468523"/>
                <a:gd name="connsiteX78" fmla="*/ 273869 w 446651"/>
                <a:gd name="connsiteY78" fmla="*/ 163783 h 468523"/>
                <a:gd name="connsiteX79" fmla="*/ 266985 w 446651"/>
                <a:gd name="connsiteY79" fmla="*/ 166246 h 468523"/>
                <a:gd name="connsiteX80" fmla="*/ 271912 w 446651"/>
                <a:gd name="connsiteY80" fmla="*/ 180014 h 468523"/>
                <a:gd name="connsiteX81" fmla="*/ 278797 w 446651"/>
                <a:gd name="connsiteY81" fmla="*/ 177551 h 468523"/>
                <a:gd name="connsiteX82" fmla="*/ 283502 w 446651"/>
                <a:gd name="connsiteY82" fmla="*/ 176115 h 468523"/>
                <a:gd name="connsiteX83" fmla="*/ 344023 w 446651"/>
                <a:gd name="connsiteY83" fmla="*/ 198060 h 468523"/>
                <a:gd name="connsiteX84" fmla="*/ 350928 w 446651"/>
                <a:gd name="connsiteY84" fmla="*/ 205494 h 468523"/>
                <a:gd name="connsiteX85" fmla="*/ 385363 w 446651"/>
                <a:gd name="connsiteY85" fmla="*/ 175116 h 468523"/>
                <a:gd name="connsiteX86" fmla="*/ 385363 w 446651"/>
                <a:gd name="connsiteY86" fmla="*/ 173945 h 468523"/>
                <a:gd name="connsiteX87" fmla="*/ 397803 w 446651"/>
                <a:gd name="connsiteY87" fmla="*/ 173945 h 468523"/>
                <a:gd name="connsiteX88" fmla="*/ 416203 w 446651"/>
                <a:gd name="connsiteY88" fmla="*/ 192348 h 468523"/>
                <a:gd name="connsiteX89" fmla="*/ 416113 w 446651"/>
                <a:gd name="connsiteY89" fmla="*/ 194161 h 468523"/>
                <a:gd name="connsiteX90" fmla="*/ 396760 w 446651"/>
                <a:gd name="connsiteY90" fmla="*/ 210728 h 468523"/>
                <a:gd name="connsiteX91" fmla="*/ 349772 w 446651"/>
                <a:gd name="connsiteY91" fmla="*/ 210307 h 468523"/>
                <a:gd name="connsiteX92" fmla="*/ 349208 w 446651"/>
                <a:gd name="connsiteY92" fmla="*/ 210300 h 468523"/>
                <a:gd name="connsiteX93" fmla="*/ 303239 w 446651"/>
                <a:gd name="connsiteY93" fmla="*/ 210300 h 468523"/>
                <a:gd name="connsiteX94" fmla="*/ 288080 w 446651"/>
                <a:gd name="connsiteY94" fmla="*/ 185192 h 468523"/>
                <a:gd name="connsiteX95" fmla="*/ 275561 w 446651"/>
                <a:gd name="connsiteY95" fmla="*/ 192754 h 468523"/>
                <a:gd name="connsiteX96" fmla="*/ 351393 w 446651"/>
                <a:gd name="connsiteY96" fmla="*/ 318352 h 468523"/>
                <a:gd name="connsiteX97" fmla="*/ 327449 w 446651"/>
                <a:gd name="connsiteY97" fmla="*/ 360285 h 468523"/>
                <a:gd name="connsiteX98" fmla="*/ 358512 w 446651"/>
                <a:gd name="connsiteY98" fmla="*/ 391128 h 468523"/>
                <a:gd name="connsiteX99" fmla="*/ 358512 w 446651"/>
                <a:gd name="connsiteY99" fmla="*/ 402711 h 468523"/>
                <a:gd name="connsiteX100" fmla="*/ 387762 w 446651"/>
                <a:gd name="connsiteY100" fmla="*/ 438538 h 468523"/>
                <a:gd name="connsiteX101" fmla="*/ 387762 w 446651"/>
                <a:gd name="connsiteY101" fmla="*/ 453898 h 468523"/>
                <a:gd name="connsiteX102" fmla="*/ 124512 w 446651"/>
                <a:gd name="connsiteY102" fmla="*/ 453898 h 468523"/>
                <a:gd name="connsiteX103" fmla="*/ 124512 w 446651"/>
                <a:gd name="connsiteY103" fmla="*/ 438830 h 468523"/>
                <a:gd name="connsiteX104" fmla="*/ 155376 w 446651"/>
                <a:gd name="connsiteY104" fmla="*/ 402711 h 468523"/>
                <a:gd name="connsiteX105" fmla="*/ 155376 w 446651"/>
                <a:gd name="connsiteY105" fmla="*/ 392513 h 468523"/>
                <a:gd name="connsiteX106" fmla="*/ 178948 w 446651"/>
                <a:gd name="connsiteY106" fmla="*/ 366355 h 468523"/>
                <a:gd name="connsiteX107" fmla="*/ 256137 w 446651"/>
                <a:gd name="connsiteY107" fmla="*/ 366355 h 468523"/>
                <a:gd name="connsiteX108" fmla="*/ 256137 w 446651"/>
                <a:gd name="connsiteY108" fmla="*/ 351730 h 468523"/>
                <a:gd name="connsiteX109" fmla="*/ 179945 w 446651"/>
                <a:gd name="connsiteY109" fmla="*/ 351730 h 468523"/>
                <a:gd name="connsiteX110" fmla="*/ 160968 w 446651"/>
                <a:gd name="connsiteY110" fmla="*/ 318481 h 468523"/>
                <a:gd name="connsiteX111" fmla="*/ 160968 w 446651"/>
                <a:gd name="connsiteY111" fmla="*/ 300350 h 468523"/>
                <a:gd name="connsiteX112" fmla="*/ 175700 w 446651"/>
                <a:gd name="connsiteY112" fmla="*/ 300350 h 468523"/>
                <a:gd name="connsiteX113" fmla="*/ 183012 w 446651"/>
                <a:gd name="connsiteY113" fmla="*/ 293037 h 468523"/>
                <a:gd name="connsiteX114" fmla="*/ 175700 w 446651"/>
                <a:gd name="connsiteY114" fmla="*/ 285725 h 468523"/>
                <a:gd name="connsiteX115" fmla="*/ 160968 w 446651"/>
                <a:gd name="connsiteY115" fmla="*/ 285725 h 468523"/>
                <a:gd name="connsiteX116" fmla="*/ 160968 w 446651"/>
                <a:gd name="connsiteY116" fmla="*/ 271085 h 468523"/>
                <a:gd name="connsiteX117" fmla="*/ 175700 w 446651"/>
                <a:gd name="connsiteY117" fmla="*/ 271085 h 468523"/>
                <a:gd name="connsiteX118" fmla="*/ 183012 w 446651"/>
                <a:gd name="connsiteY118" fmla="*/ 263773 h 468523"/>
                <a:gd name="connsiteX119" fmla="*/ 175700 w 446651"/>
                <a:gd name="connsiteY119" fmla="*/ 256460 h 468523"/>
                <a:gd name="connsiteX120" fmla="*/ 160968 w 446651"/>
                <a:gd name="connsiteY120" fmla="*/ 256460 h 468523"/>
                <a:gd name="connsiteX121" fmla="*/ 160968 w 446651"/>
                <a:gd name="connsiteY121" fmla="*/ 241814 h 468523"/>
                <a:gd name="connsiteX122" fmla="*/ 175700 w 446651"/>
                <a:gd name="connsiteY122" fmla="*/ 241814 h 468523"/>
                <a:gd name="connsiteX123" fmla="*/ 183012 w 446651"/>
                <a:gd name="connsiteY123" fmla="*/ 234501 h 468523"/>
                <a:gd name="connsiteX124" fmla="*/ 175700 w 446651"/>
                <a:gd name="connsiteY124" fmla="*/ 227189 h 468523"/>
                <a:gd name="connsiteX125" fmla="*/ 160968 w 446651"/>
                <a:gd name="connsiteY125" fmla="*/ 227189 h 468523"/>
                <a:gd name="connsiteX126" fmla="*/ 160968 w 446651"/>
                <a:gd name="connsiteY126" fmla="*/ 212549 h 468523"/>
                <a:gd name="connsiteX127" fmla="*/ 175700 w 446651"/>
                <a:gd name="connsiteY127" fmla="*/ 212549 h 468523"/>
                <a:gd name="connsiteX128" fmla="*/ 183012 w 446651"/>
                <a:gd name="connsiteY128" fmla="*/ 205237 h 468523"/>
                <a:gd name="connsiteX129" fmla="*/ 175700 w 446651"/>
                <a:gd name="connsiteY129" fmla="*/ 197924 h 468523"/>
                <a:gd name="connsiteX130" fmla="*/ 160968 w 446651"/>
                <a:gd name="connsiteY130" fmla="*/ 197924 h 468523"/>
                <a:gd name="connsiteX131" fmla="*/ 160968 w 446651"/>
                <a:gd name="connsiteY131" fmla="*/ 183278 h 468523"/>
                <a:gd name="connsiteX132" fmla="*/ 175700 w 446651"/>
                <a:gd name="connsiteY132" fmla="*/ 183278 h 468523"/>
                <a:gd name="connsiteX133" fmla="*/ 183012 w 446651"/>
                <a:gd name="connsiteY133" fmla="*/ 175965 h 468523"/>
                <a:gd name="connsiteX134" fmla="*/ 175700 w 446651"/>
                <a:gd name="connsiteY134" fmla="*/ 168653 h 468523"/>
                <a:gd name="connsiteX135" fmla="*/ 161174 w 446651"/>
                <a:gd name="connsiteY135" fmla="*/ 168653 h 468523"/>
                <a:gd name="connsiteX136" fmla="*/ 162961 w 446651"/>
                <a:gd name="connsiteY136" fmla="*/ 150140 h 468523"/>
                <a:gd name="connsiteX137" fmla="*/ 176428 w 446651"/>
                <a:gd name="connsiteY137" fmla="*/ 154628 h 468523"/>
                <a:gd name="connsiteX138" fmla="*/ 185689 w 446651"/>
                <a:gd name="connsiteY138" fmla="*/ 150035 h 468523"/>
                <a:gd name="connsiteX139" fmla="*/ 181096 w 446651"/>
                <a:gd name="connsiteY139" fmla="*/ 140774 h 468523"/>
                <a:gd name="connsiteX140" fmla="*/ 181055 w 446651"/>
                <a:gd name="connsiteY140" fmla="*/ 140760 h 468523"/>
                <a:gd name="connsiteX141" fmla="*/ 166085 w 446651"/>
                <a:gd name="connsiteY141" fmla="*/ 135772 h 468523"/>
                <a:gd name="connsiteX142" fmla="*/ 171645 w 446651"/>
                <a:gd name="connsiteY142" fmla="*/ 119540 h 468523"/>
                <a:gd name="connsiteX143" fmla="*/ 183684 w 446651"/>
                <a:gd name="connsiteY143" fmla="*/ 126335 h 468523"/>
                <a:gd name="connsiteX144" fmla="*/ 193645 w 446651"/>
                <a:gd name="connsiteY144" fmla="*/ 123557 h 468523"/>
                <a:gd name="connsiteX145" fmla="*/ 190867 w 446651"/>
                <a:gd name="connsiteY145" fmla="*/ 113595 h 468523"/>
                <a:gd name="connsiteX146" fmla="*/ 178014 w 446651"/>
                <a:gd name="connsiteY146" fmla="*/ 106340 h 468523"/>
                <a:gd name="connsiteX147" fmla="*/ 187023 w 446651"/>
                <a:gd name="connsiteY147" fmla="*/ 92128 h 468523"/>
                <a:gd name="connsiteX148" fmla="*/ 198202 w 446651"/>
                <a:gd name="connsiteY148" fmla="*/ 100277 h 468523"/>
                <a:gd name="connsiteX149" fmla="*/ 208413 w 446651"/>
                <a:gd name="connsiteY149" fmla="*/ 98677 h 468523"/>
                <a:gd name="connsiteX150" fmla="*/ 206814 w 446651"/>
                <a:gd name="connsiteY150" fmla="*/ 88466 h 468523"/>
                <a:gd name="connsiteX151" fmla="*/ 206814 w 446651"/>
                <a:gd name="connsiteY151" fmla="*/ 88466 h 468523"/>
                <a:gd name="connsiteX152" fmla="*/ 196328 w 446651"/>
                <a:gd name="connsiteY152" fmla="*/ 80821 h 468523"/>
                <a:gd name="connsiteX153" fmla="*/ 208656 w 446651"/>
                <a:gd name="connsiteY153" fmla="*/ 68956 h 468523"/>
                <a:gd name="connsiteX154" fmla="*/ 215159 w 446651"/>
                <a:gd name="connsiteY154" fmla="*/ 64086 h 468523"/>
                <a:gd name="connsiteX155" fmla="*/ 233749 w 446651"/>
                <a:gd name="connsiteY155" fmla="*/ 64086 h 468523"/>
                <a:gd name="connsiteX156" fmla="*/ 268688 w 446651"/>
                <a:gd name="connsiteY156" fmla="*/ 55895 h 468523"/>
                <a:gd name="connsiteX157" fmla="*/ 294657 w 446651"/>
                <a:gd name="connsiteY157" fmla="*/ 55895 h 468523"/>
                <a:gd name="connsiteX158" fmla="*/ 69276 w 446651"/>
                <a:gd name="connsiteY158" fmla="*/ 78953 h 468523"/>
                <a:gd name="connsiteX159" fmla="*/ 89071 w 446651"/>
                <a:gd name="connsiteY159" fmla="*/ 70977 h 468523"/>
                <a:gd name="connsiteX160" fmla="*/ 129075 w 446651"/>
                <a:gd name="connsiteY160" fmla="*/ 36778 h 468523"/>
                <a:gd name="connsiteX161" fmla="*/ 193259 w 446651"/>
                <a:gd name="connsiteY161" fmla="*/ 14655 h 468523"/>
                <a:gd name="connsiteX162" fmla="*/ 285430 w 446651"/>
                <a:gd name="connsiteY162" fmla="*/ 14655 h 468523"/>
                <a:gd name="connsiteX163" fmla="*/ 287037 w 446651"/>
                <a:gd name="connsiteY163" fmla="*/ 18083 h 468523"/>
                <a:gd name="connsiteX164" fmla="*/ 286894 w 446651"/>
                <a:gd name="connsiteY164" fmla="*/ 21689 h 468523"/>
                <a:gd name="connsiteX165" fmla="*/ 285087 w 446651"/>
                <a:gd name="connsiteY165" fmla="*/ 24053 h 468523"/>
                <a:gd name="connsiteX166" fmla="*/ 233750 w 446651"/>
                <a:gd name="connsiteY166" fmla="*/ 49461 h 468523"/>
                <a:gd name="connsiteX167" fmla="*/ 232157 w 446651"/>
                <a:gd name="connsiteY167" fmla="*/ 49461 h 468523"/>
                <a:gd name="connsiteX168" fmla="*/ 232157 w 446651"/>
                <a:gd name="connsiteY168" fmla="*/ 49282 h 468523"/>
                <a:gd name="connsiteX169" fmla="*/ 210527 w 446651"/>
                <a:gd name="connsiteY169" fmla="*/ 49282 h 468523"/>
                <a:gd name="connsiteX170" fmla="*/ 199601 w 446651"/>
                <a:gd name="connsiteY170" fmla="*/ 57473 h 468523"/>
                <a:gd name="connsiteX171" fmla="*/ 146343 w 446651"/>
                <a:gd name="connsiteY171" fmla="*/ 172481 h 468523"/>
                <a:gd name="connsiteX172" fmla="*/ 146343 w 446651"/>
                <a:gd name="connsiteY172" fmla="*/ 250731 h 468523"/>
                <a:gd name="connsiteX173" fmla="*/ 122213 w 446651"/>
                <a:gd name="connsiteY173" fmla="*/ 244184 h 468523"/>
                <a:gd name="connsiteX174" fmla="*/ 78310 w 446651"/>
                <a:gd name="connsiteY174" fmla="*/ 230153 h 468523"/>
                <a:gd name="connsiteX175" fmla="*/ 73539 w 446651"/>
                <a:gd name="connsiteY175" fmla="*/ 229081 h 468523"/>
                <a:gd name="connsiteX176" fmla="*/ 67105 w 446651"/>
                <a:gd name="connsiteY176" fmla="*/ 229081 h 468523"/>
                <a:gd name="connsiteX177" fmla="*/ 67105 w 446651"/>
                <a:gd name="connsiteY177" fmla="*/ 78953 h 468523"/>
                <a:gd name="connsiteX178" fmla="*/ 69276 w 446651"/>
                <a:gd name="connsiteY178" fmla="*/ 78953 h 468523"/>
                <a:gd name="connsiteX179" fmla="*/ 14625 w 446651"/>
                <a:gd name="connsiteY179" fmla="*/ 51039 h 468523"/>
                <a:gd name="connsiteX180" fmla="*/ 52480 w 446651"/>
                <a:gd name="connsiteY180" fmla="*/ 51039 h 468523"/>
                <a:gd name="connsiteX181" fmla="*/ 52480 w 446651"/>
                <a:gd name="connsiteY181" fmla="*/ 252325 h 468523"/>
                <a:gd name="connsiteX182" fmla="*/ 14625 w 446651"/>
                <a:gd name="connsiteY182" fmla="*/ 252325 h 468523"/>
                <a:gd name="connsiteX183" fmla="*/ 14625 w 446651"/>
                <a:gd name="connsiteY183" fmla="*/ 51039 h 46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46651" h="468523">
                  <a:moveTo>
                    <a:pt x="0" y="266951"/>
                  </a:moveTo>
                  <a:lnTo>
                    <a:pt x="67105" y="266951"/>
                  </a:lnTo>
                  <a:lnTo>
                    <a:pt x="67105" y="243706"/>
                  </a:lnTo>
                  <a:lnTo>
                    <a:pt x="72804" y="243706"/>
                  </a:lnTo>
                  <a:cubicBezTo>
                    <a:pt x="72885" y="243742"/>
                    <a:pt x="72969" y="243774"/>
                    <a:pt x="73054" y="243799"/>
                  </a:cubicBezTo>
                  <a:cubicBezTo>
                    <a:pt x="87898" y="249540"/>
                    <a:pt x="103071" y="254391"/>
                    <a:pt x="118493" y="258324"/>
                  </a:cubicBezTo>
                  <a:lnTo>
                    <a:pt x="146343" y="265881"/>
                  </a:lnTo>
                  <a:lnTo>
                    <a:pt x="146343" y="322366"/>
                  </a:lnTo>
                  <a:lnTo>
                    <a:pt x="166731" y="358079"/>
                  </a:lnTo>
                  <a:lnTo>
                    <a:pt x="140751" y="386900"/>
                  </a:lnTo>
                  <a:lnTo>
                    <a:pt x="140751" y="402711"/>
                  </a:lnTo>
                  <a:cubicBezTo>
                    <a:pt x="140738" y="414821"/>
                    <a:pt x="130925" y="424635"/>
                    <a:pt x="118814" y="424648"/>
                  </a:cubicBezTo>
                  <a:lnTo>
                    <a:pt x="109887" y="424648"/>
                  </a:lnTo>
                  <a:lnTo>
                    <a:pt x="109887" y="468523"/>
                  </a:lnTo>
                  <a:lnTo>
                    <a:pt x="402387" y="468523"/>
                  </a:lnTo>
                  <a:lnTo>
                    <a:pt x="402387" y="424648"/>
                  </a:lnTo>
                  <a:lnTo>
                    <a:pt x="395075" y="424648"/>
                  </a:lnTo>
                  <a:cubicBezTo>
                    <a:pt x="382965" y="424635"/>
                    <a:pt x="373150" y="414821"/>
                    <a:pt x="373137" y="402711"/>
                  </a:cubicBezTo>
                  <a:lnTo>
                    <a:pt x="373137" y="385044"/>
                  </a:lnTo>
                  <a:lnTo>
                    <a:pt x="345701" y="357800"/>
                  </a:lnTo>
                  <a:lnTo>
                    <a:pt x="368353" y="318153"/>
                  </a:lnTo>
                  <a:lnTo>
                    <a:pt x="342829" y="275878"/>
                  </a:lnTo>
                  <a:lnTo>
                    <a:pt x="348150" y="275878"/>
                  </a:lnTo>
                  <a:cubicBezTo>
                    <a:pt x="365603" y="276156"/>
                    <a:pt x="380366" y="263030"/>
                    <a:pt x="382128" y="245663"/>
                  </a:cubicBezTo>
                  <a:cubicBezTo>
                    <a:pt x="382717" y="238441"/>
                    <a:pt x="380874" y="231230"/>
                    <a:pt x="376894" y="225176"/>
                  </a:cubicBezTo>
                  <a:lnTo>
                    <a:pt x="396696" y="225354"/>
                  </a:lnTo>
                  <a:cubicBezTo>
                    <a:pt x="413958" y="225526"/>
                    <a:pt x="428589" y="212691"/>
                    <a:pt x="430666" y="195554"/>
                  </a:cubicBezTo>
                  <a:cubicBezTo>
                    <a:pt x="431471" y="187151"/>
                    <a:pt x="429042" y="178757"/>
                    <a:pt x="423875" y="172081"/>
                  </a:cubicBezTo>
                  <a:cubicBezTo>
                    <a:pt x="435995" y="168141"/>
                    <a:pt x="444768" y="157581"/>
                    <a:pt x="446420" y="144944"/>
                  </a:cubicBezTo>
                  <a:cubicBezTo>
                    <a:pt x="447557" y="135203"/>
                    <a:pt x="444475" y="125439"/>
                    <a:pt x="437950" y="118116"/>
                  </a:cubicBezTo>
                  <a:cubicBezTo>
                    <a:pt x="433292" y="112829"/>
                    <a:pt x="427067" y="109169"/>
                    <a:pt x="420183" y="107668"/>
                  </a:cubicBezTo>
                  <a:cubicBezTo>
                    <a:pt x="423695" y="102992"/>
                    <a:pt x="425883" y="97457"/>
                    <a:pt x="426517" y="91644"/>
                  </a:cubicBezTo>
                  <a:cubicBezTo>
                    <a:pt x="428546" y="73518"/>
                    <a:pt x="415498" y="57180"/>
                    <a:pt x="397373" y="55150"/>
                  </a:cubicBezTo>
                  <a:cubicBezTo>
                    <a:pt x="396154" y="55014"/>
                    <a:pt x="394929" y="54945"/>
                    <a:pt x="393704" y="54945"/>
                  </a:cubicBezTo>
                  <a:lnTo>
                    <a:pt x="312737" y="54945"/>
                  </a:lnTo>
                  <a:lnTo>
                    <a:pt x="301612" y="41270"/>
                  </a:lnTo>
                  <a:lnTo>
                    <a:pt x="289220" y="41270"/>
                  </a:lnTo>
                  <a:cubicBezTo>
                    <a:pt x="291912" y="38676"/>
                    <a:pt x="294414" y="35890"/>
                    <a:pt x="296706" y="32936"/>
                  </a:cubicBezTo>
                  <a:lnTo>
                    <a:pt x="298512" y="30573"/>
                  </a:lnTo>
                  <a:cubicBezTo>
                    <a:pt x="302532" y="24389"/>
                    <a:pt x="302964" y="16536"/>
                    <a:pt x="299648" y="9949"/>
                  </a:cubicBezTo>
                  <a:cubicBezTo>
                    <a:pt x="297388" y="4322"/>
                    <a:pt x="292121" y="474"/>
                    <a:pt x="286073" y="30"/>
                  </a:cubicBezTo>
                  <a:lnTo>
                    <a:pt x="193381" y="30"/>
                  </a:lnTo>
                  <a:cubicBezTo>
                    <a:pt x="158761" y="-527"/>
                    <a:pt x="138552" y="6621"/>
                    <a:pt x="119157" y="26045"/>
                  </a:cubicBezTo>
                  <a:lnTo>
                    <a:pt x="79152" y="60244"/>
                  </a:lnTo>
                  <a:cubicBezTo>
                    <a:pt x="76368" y="62604"/>
                    <a:pt x="72914" y="64033"/>
                    <a:pt x="69276" y="64329"/>
                  </a:cubicBezTo>
                  <a:lnTo>
                    <a:pt x="67105" y="64329"/>
                  </a:lnTo>
                  <a:lnTo>
                    <a:pt x="67105" y="36414"/>
                  </a:lnTo>
                  <a:lnTo>
                    <a:pt x="0" y="36414"/>
                  </a:lnTo>
                  <a:lnTo>
                    <a:pt x="0" y="266951"/>
                  </a:lnTo>
                  <a:close/>
                  <a:moveTo>
                    <a:pt x="348150" y="261252"/>
                  </a:moveTo>
                  <a:lnTo>
                    <a:pt x="334000" y="261252"/>
                  </a:lnTo>
                  <a:lnTo>
                    <a:pt x="312068" y="224925"/>
                  </a:lnTo>
                  <a:lnTo>
                    <a:pt x="349144" y="224925"/>
                  </a:lnTo>
                  <a:lnTo>
                    <a:pt x="349593" y="224933"/>
                  </a:lnTo>
                  <a:cubicBezTo>
                    <a:pt x="354612" y="224999"/>
                    <a:pt x="359383" y="227124"/>
                    <a:pt x="362790" y="230810"/>
                  </a:cubicBezTo>
                  <a:cubicBezTo>
                    <a:pt x="366238" y="234520"/>
                    <a:pt x="367964" y="239509"/>
                    <a:pt x="367546" y="244556"/>
                  </a:cubicBezTo>
                  <a:cubicBezTo>
                    <a:pt x="366387" y="254309"/>
                    <a:pt x="357967" y="261557"/>
                    <a:pt x="348150" y="261252"/>
                  </a:cubicBezTo>
                  <a:lnTo>
                    <a:pt x="348150" y="261252"/>
                  </a:lnTo>
                  <a:close/>
                  <a:moveTo>
                    <a:pt x="427010" y="127821"/>
                  </a:moveTo>
                  <a:cubicBezTo>
                    <a:pt x="430762" y="132020"/>
                    <a:pt x="432540" y="137622"/>
                    <a:pt x="431895" y="143216"/>
                  </a:cubicBezTo>
                  <a:cubicBezTo>
                    <a:pt x="430321" y="152662"/>
                    <a:pt x="422052" y="159520"/>
                    <a:pt x="412478" y="159320"/>
                  </a:cubicBezTo>
                  <a:lnTo>
                    <a:pt x="385363" y="159320"/>
                  </a:lnTo>
                  <a:lnTo>
                    <a:pt x="385363" y="144223"/>
                  </a:lnTo>
                  <a:lnTo>
                    <a:pt x="366960" y="121601"/>
                  </a:lnTo>
                  <a:lnTo>
                    <a:pt x="413642" y="121601"/>
                  </a:lnTo>
                  <a:cubicBezTo>
                    <a:pt x="418781" y="121672"/>
                    <a:pt x="423645" y="123936"/>
                    <a:pt x="427010" y="127821"/>
                  </a:cubicBezTo>
                  <a:close/>
                  <a:moveTo>
                    <a:pt x="393704" y="69570"/>
                  </a:moveTo>
                  <a:cubicBezTo>
                    <a:pt x="403865" y="69573"/>
                    <a:pt x="412100" y="77813"/>
                    <a:pt x="412097" y="87974"/>
                  </a:cubicBezTo>
                  <a:cubicBezTo>
                    <a:pt x="412097" y="88670"/>
                    <a:pt x="412057" y="89366"/>
                    <a:pt x="411978" y="90058"/>
                  </a:cubicBezTo>
                  <a:cubicBezTo>
                    <a:pt x="410456" y="99957"/>
                    <a:pt x="401832" y="107194"/>
                    <a:pt x="391819" y="106976"/>
                  </a:cubicBezTo>
                  <a:lnTo>
                    <a:pt x="355062" y="106976"/>
                  </a:lnTo>
                  <a:lnTo>
                    <a:pt x="324633" y="69570"/>
                  </a:lnTo>
                  <a:lnTo>
                    <a:pt x="393704" y="69570"/>
                  </a:lnTo>
                  <a:close/>
                  <a:moveTo>
                    <a:pt x="294657" y="55895"/>
                  </a:moveTo>
                  <a:lnTo>
                    <a:pt x="370738" y="149422"/>
                  </a:lnTo>
                  <a:lnTo>
                    <a:pt x="370738" y="168517"/>
                  </a:lnTo>
                  <a:lnTo>
                    <a:pt x="351914" y="185127"/>
                  </a:lnTo>
                  <a:cubicBezTo>
                    <a:pt x="323614" y="156342"/>
                    <a:pt x="294821" y="158149"/>
                    <a:pt x="279889" y="161940"/>
                  </a:cubicBezTo>
                  <a:cubicBezTo>
                    <a:pt x="277511" y="162547"/>
                    <a:pt x="275476" y="163204"/>
                    <a:pt x="273869" y="163783"/>
                  </a:cubicBezTo>
                  <a:lnTo>
                    <a:pt x="266985" y="166246"/>
                  </a:lnTo>
                  <a:lnTo>
                    <a:pt x="271912" y="180014"/>
                  </a:lnTo>
                  <a:lnTo>
                    <a:pt x="278797" y="177551"/>
                  </a:lnTo>
                  <a:cubicBezTo>
                    <a:pt x="280060" y="177101"/>
                    <a:pt x="281653" y="176587"/>
                    <a:pt x="283502" y="176115"/>
                  </a:cubicBezTo>
                  <a:cubicBezTo>
                    <a:pt x="295749" y="172988"/>
                    <a:pt x="319943" y="171702"/>
                    <a:pt x="344023" y="198060"/>
                  </a:cubicBezTo>
                  <a:lnTo>
                    <a:pt x="350928" y="205494"/>
                  </a:lnTo>
                  <a:lnTo>
                    <a:pt x="385363" y="175116"/>
                  </a:lnTo>
                  <a:lnTo>
                    <a:pt x="385363" y="173945"/>
                  </a:lnTo>
                  <a:lnTo>
                    <a:pt x="397803" y="173945"/>
                  </a:lnTo>
                  <a:cubicBezTo>
                    <a:pt x="407966" y="173946"/>
                    <a:pt x="416204" y="182185"/>
                    <a:pt x="416203" y="192348"/>
                  </a:cubicBezTo>
                  <a:cubicBezTo>
                    <a:pt x="416202" y="192954"/>
                    <a:pt x="416173" y="193559"/>
                    <a:pt x="416113" y="194161"/>
                  </a:cubicBezTo>
                  <a:cubicBezTo>
                    <a:pt x="414808" y="203798"/>
                    <a:pt x="406483" y="210924"/>
                    <a:pt x="396760" y="210728"/>
                  </a:cubicBezTo>
                  <a:lnTo>
                    <a:pt x="349772" y="210307"/>
                  </a:lnTo>
                  <a:cubicBezTo>
                    <a:pt x="349579" y="210300"/>
                    <a:pt x="349394" y="210300"/>
                    <a:pt x="349208" y="210300"/>
                  </a:cubicBezTo>
                  <a:lnTo>
                    <a:pt x="303239" y="210300"/>
                  </a:lnTo>
                  <a:lnTo>
                    <a:pt x="288080" y="185192"/>
                  </a:lnTo>
                  <a:lnTo>
                    <a:pt x="275561" y="192754"/>
                  </a:lnTo>
                  <a:lnTo>
                    <a:pt x="351393" y="318352"/>
                  </a:lnTo>
                  <a:lnTo>
                    <a:pt x="327449" y="360285"/>
                  </a:lnTo>
                  <a:lnTo>
                    <a:pt x="358512" y="391128"/>
                  </a:lnTo>
                  <a:lnTo>
                    <a:pt x="358512" y="402711"/>
                  </a:lnTo>
                  <a:cubicBezTo>
                    <a:pt x="358535" y="420077"/>
                    <a:pt x="370751" y="435040"/>
                    <a:pt x="387762" y="438538"/>
                  </a:cubicBezTo>
                  <a:lnTo>
                    <a:pt x="387762" y="453898"/>
                  </a:lnTo>
                  <a:lnTo>
                    <a:pt x="124512" y="453898"/>
                  </a:lnTo>
                  <a:lnTo>
                    <a:pt x="124512" y="438830"/>
                  </a:lnTo>
                  <a:cubicBezTo>
                    <a:pt x="142275" y="436005"/>
                    <a:pt x="155356" y="420697"/>
                    <a:pt x="155376" y="402711"/>
                  </a:cubicBezTo>
                  <a:lnTo>
                    <a:pt x="155376" y="392513"/>
                  </a:lnTo>
                  <a:lnTo>
                    <a:pt x="178948" y="366355"/>
                  </a:lnTo>
                  <a:lnTo>
                    <a:pt x="256137" y="366355"/>
                  </a:lnTo>
                  <a:lnTo>
                    <a:pt x="256137" y="351730"/>
                  </a:lnTo>
                  <a:lnTo>
                    <a:pt x="179945" y="351730"/>
                  </a:lnTo>
                  <a:lnTo>
                    <a:pt x="160968" y="318481"/>
                  </a:lnTo>
                  <a:lnTo>
                    <a:pt x="160968" y="300350"/>
                  </a:lnTo>
                  <a:lnTo>
                    <a:pt x="175700" y="300350"/>
                  </a:lnTo>
                  <a:cubicBezTo>
                    <a:pt x="179738" y="300350"/>
                    <a:pt x="183012" y="297076"/>
                    <a:pt x="183012" y="293037"/>
                  </a:cubicBezTo>
                  <a:cubicBezTo>
                    <a:pt x="183012" y="288998"/>
                    <a:pt x="179738" y="285725"/>
                    <a:pt x="175700" y="285725"/>
                  </a:cubicBezTo>
                  <a:lnTo>
                    <a:pt x="160968" y="285725"/>
                  </a:lnTo>
                  <a:lnTo>
                    <a:pt x="160968" y="271085"/>
                  </a:lnTo>
                  <a:lnTo>
                    <a:pt x="175700" y="271085"/>
                  </a:lnTo>
                  <a:cubicBezTo>
                    <a:pt x="179738" y="271085"/>
                    <a:pt x="183012" y="267811"/>
                    <a:pt x="183012" y="263773"/>
                  </a:cubicBezTo>
                  <a:cubicBezTo>
                    <a:pt x="183012" y="259734"/>
                    <a:pt x="179738" y="256460"/>
                    <a:pt x="175700" y="256460"/>
                  </a:cubicBezTo>
                  <a:lnTo>
                    <a:pt x="160968" y="256460"/>
                  </a:lnTo>
                  <a:lnTo>
                    <a:pt x="160968" y="241814"/>
                  </a:lnTo>
                  <a:lnTo>
                    <a:pt x="175700" y="241814"/>
                  </a:lnTo>
                  <a:cubicBezTo>
                    <a:pt x="179738" y="241814"/>
                    <a:pt x="183012" y="238540"/>
                    <a:pt x="183012" y="234501"/>
                  </a:cubicBezTo>
                  <a:cubicBezTo>
                    <a:pt x="183012" y="230463"/>
                    <a:pt x="179738" y="227189"/>
                    <a:pt x="175700" y="227189"/>
                  </a:cubicBezTo>
                  <a:lnTo>
                    <a:pt x="160968" y="227189"/>
                  </a:lnTo>
                  <a:lnTo>
                    <a:pt x="160968" y="212549"/>
                  </a:lnTo>
                  <a:lnTo>
                    <a:pt x="175700" y="212549"/>
                  </a:lnTo>
                  <a:cubicBezTo>
                    <a:pt x="179738" y="212549"/>
                    <a:pt x="183012" y="209275"/>
                    <a:pt x="183012" y="205237"/>
                  </a:cubicBezTo>
                  <a:cubicBezTo>
                    <a:pt x="183012" y="201198"/>
                    <a:pt x="179738" y="197924"/>
                    <a:pt x="175700" y="197924"/>
                  </a:cubicBezTo>
                  <a:lnTo>
                    <a:pt x="160968" y="197924"/>
                  </a:lnTo>
                  <a:lnTo>
                    <a:pt x="160968" y="183278"/>
                  </a:lnTo>
                  <a:lnTo>
                    <a:pt x="175700" y="183278"/>
                  </a:lnTo>
                  <a:cubicBezTo>
                    <a:pt x="179738" y="183278"/>
                    <a:pt x="183012" y="180004"/>
                    <a:pt x="183012" y="175965"/>
                  </a:cubicBezTo>
                  <a:cubicBezTo>
                    <a:pt x="183012" y="171927"/>
                    <a:pt x="179738" y="168653"/>
                    <a:pt x="175700" y="168653"/>
                  </a:cubicBezTo>
                  <a:lnTo>
                    <a:pt x="161174" y="168653"/>
                  </a:lnTo>
                  <a:cubicBezTo>
                    <a:pt x="161356" y="162449"/>
                    <a:pt x="161953" y="156264"/>
                    <a:pt x="162961" y="150140"/>
                  </a:cubicBezTo>
                  <a:lnTo>
                    <a:pt x="176428" y="154628"/>
                  </a:lnTo>
                  <a:cubicBezTo>
                    <a:pt x="180254" y="155918"/>
                    <a:pt x="184401" y="153861"/>
                    <a:pt x="185689" y="150035"/>
                  </a:cubicBezTo>
                  <a:cubicBezTo>
                    <a:pt x="186979" y="146209"/>
                    <a:pt x="184922" y="142063"/>
                    <a:pt x="181096" y="140774"/>
                  </a:cubicBezTo>
                  <a:cubicBezTo>
                    <a:pt x="181083" y="140769"/>
                    <a:pt x="181069" y="140765"/>
                    <a:pt x="181055" y="140760"/>
                  </a:cubicBezTo>
                  <a:lnTo>
                    <a:pt x="166085" y="135772"/>
                  </a:lnTo>
                  <a:cubicBezTo>
                    <a:pt x="167592" y="130249"/>
                    <a:pt x="169450" y="124828"/>
                    <a:pt x="171645" y="119540"/>
                  </a:cubicBezTo>
                  <a:lnTo>
                    <a:pt x="183684" y="126335"/>
                  </a:lnTo>
                  <a:cubicBezTo>
                    <a:pt x="187202" y="128319"/>
                    <a:pt x="191662" y="127076"/>
                    <a:pt x="193645" y="123557"/>
                  </a:cubicBezTo>
                  <a:cubicBezTo>
                    <a:pt x="195629" y="120039"/>
                    <a:pt x="194385" y="115579"/>
                    <a:pt x="190867" y="113595"/>
                  </a:cubicBezTo>
                  <a:lnTo>
                    <a:pt x="178014" y="106340"/>
                  </a:lnTo>
                  <a:cubicBezTo>
                    <a:pt x="180712" y="101415"/>
                    <a:pt x="183720" y="96668"/>
                    <a:pt x="187023" y="92128"/>
                  </a:cubicBezTo>
                  <a:lnTo>
                    <a:pt x="198202" y="100277"/>
                  </a:lnTo>
                  <a:cubicBezTo>
                    <a:pt x="201463" y="102655"/>
                    <a:pt x="206035" y="101939"/>
                    <a:pt x="208413" y="98677"/>
                  </a:cubicBezTo>
                  <a:cubicBezTo>
                    <a:pt x="210792" y="95416"/>
                    <a:pt x="210075" y="90844"/>
                    <a:pt x="206814" y="88466"/>
                  </a:cubicBezTo>
                  <a:lnTo>
                    <a:pt x="206814" y="88466"/>
                  </a:lnTo>
                  <a:lnTo>
                    <a:pt x="196328" y="80821"/>
                  </a:lnTo>
                  <a:cubicBezTo>
                    <a:pt x="200170" y="76598"/>
                    <a:pt x="204289" y="72634"/>
                    <a:pt x="208656" y="68956"/>
                  </a:cubicBezTo>
                  <a:lnTo>
                    <a:pt x="215159" y="64086"/>
                  </a:lnTo>
                  <a:lnTo>
                    <a:pt x="233749" y="64086"/>
                  </a:lnTo>
                  <a:cubicBezTo>
                    <a:pt x="245869" y="64063"/>
                    <a:pt x="257821" y="61261"/>
                    <a:pt x="268688" y="55895"/>
                  </a:cubicBezTo>
                  <a:lnTo>
                    <a:pt x="294657" y="55895"/>
                  </a:lnTo>
                  <a:close/>
                  <a:moveTo>
                    <a:pt x="69276" y="78953"/>
                  </a:moveTo>
                  <a:cubicBezTo>
                    <a:pt x="76601" y="78677"/>
                    <a:pt x="83600" y="75857"/>
                    <a:pt x="89071" y="70977"/>
                  </a:cubicBezTo>
                  <a:lnTo>
                    <a:pt x="129075" y="36778"/>
                  </a:lnTo>
                  <a:cubicBezTo>
                    <a:pt x="146128" y="19732"/>
                    <a:pt x="162367" y="14062"/>
                    <a:pt x="193259" y="14655"/>
                  </a:cubicBezTo>
                  <a:lnTo>
                    <a:pt x="285430" y="14655"/>
                  </a:lnTo>
                  <a:cubicBezTo>
                    <a:pt x="286269" y="15629"/>
                    <a:pt x="286825" y="16815"/>
                    <a:pt x="287037" y="18083"/>
                  </a:cubicBezTo>
                  <a:cubicBezTo>
                    <a:pt x="287370" y="19270"/>
                    <a:pt x="287320" y="20532"/>
                    <a:pt x="286894" y="21689"/>
                  </a:cubicBezTo>
                  <a:lnTo>
                    <a:pt x="285087" y="24053"/>
                  </a:lnTo>
                  <a:cubicBezTo>
                    <a:pt x="272836" y="40019"/>
                    <a:pt x="253875" y="49403"/>
                    <a:pt x="233750" y="49461"/>
                  </a:cubicBezTo>
                  <a:lnTo>
                    <a:pt x="232157" y="49461"/>
                  </a:lnTo>
                  <a:lnTo>
                    <a:pt x="232157" y="49282"/>
                  </a:lnTo>
                  <a:lnTo>
                    <a:pt x="210527" y="49282"/>
                  </a:lnTo>
                  <a:lnTo>
                    <a:pt x="199601" y="57473"/>
                  </a:lnTo>
                  <a:cubicBezTo>
                    <a:pt x="165584" y="85946"/>
                    <a:pt x="146053" y="128120"/>
                    <a:pt x="146343" y="172481"/>
                  </a:cubicBezTo>
                  <a:lnTo>
                    <a:pt x="146343" y="250731"/>
                  </a:lnTo>
                  <a:lnTo>
                    <a:pt x="122213" y="244184"/>
                  </a:lnTo>
                  <a:cubicBezTo>
                    <a:pt x="107312" y="240386"/>
                    <a:pt x="92651" y="235701"/>
                    <a:pt x="78310" y="230153"/>
                  </a:cubicBezTo>
                  <a:cubicBezTo>
                    <a:pt x="76801" y="229499"/>
                    <a:pt x="75182" y="229135"/>
                    <a:pt x="73539" y="229081"/>
                  </a:cubicBezTo>
                  <a:lnTo>
                    <a:pt x="67105" y="229081"/>
                  </a:lnTo>
                  <a:lnTo>
                    <a:pt x="67105" y="78953"/>
                  </a:lnTo>
                  <a:lnTo>
                    <a:pt x="69276" y="78953"/>
                  </a:lnTo>
                  <a:close/>
                  <a:moveTo>
                    <a:pt x="14625" y="51039"/>
                  </a:moveTo>
                  <a:lnTo>
                    <a:pt x="52480" y="51039"/>
                  </a:lnTo>
                  <a:lnTo>
                    <a:pt x="52480" y="252325"/>
                  </a:lnTo>
                  <a:lnTo>
                    <a:pt x="14625" y="252325"/>
                  </a:lnTo>
                  <a:lnTo>
                    <a:pt x="14625" y="51039"/>
                  </a:ln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任意多边形: 形状 36">
              <a:extLst>
                <a:ext uri="{FF2B5EF4-FFF2-40B4-BE49-F238E27FC236}">
                  <a16:creationId xmlns:a16="http://schemas.microsoft.com/office/drawing/2014/main" id="{C87566E7-5AB0-4F44-874C-1EF51AC85160}"/>
                </a:ext>
              </a:extLst>
            </p:cNvPr>
            <p:cNvSpPr/>
            <p:nvPr/>
          </p:nvSpPr>
          <p:spPr>
            <a:xfrm>
              <a:off x="1954411" y="3174248"/>
              <a:ext cx="87749" cy="14625"/>
            </a:xfrm>
            <a:custGeom>
              <a:avLst/>
              <a:gdLst>
                <a:gd name="connsiteX0" fmla="*/ 0 w 87749"/>
                <a:gd name="connsiteY0" fmla="*/ 0 h 14625"/>
                <a:gd name="connsiteX1" fmla="*/ 87750 w 87749"/>
                <a:gd name="connsiteY1" fmla="*/ 0 h 14625"/>
                <a:gd name="connsiteX2" fmla="*/ 87750 w 87749"/>
                <a:gd name="connsiteY2" fmla="*/ 14625 h 14625"/>
                <a:gd name="connsiteX3" fmla="*/ 0 w 87749"/>
                <a:gd name="connsiteY3" fmla="*/ 14625 h 14625"/>
              </a:gdLst>
              <a:ahLst/>
              <a:cxnLst>
                <a:cxn ang="0">
                  <a:pos x="connsiteX0" y="connsiteY0"/>
                </a:cxn>
                <a:cxn ang="0">
                  <a:pos x="connsiteX1" y="connsiteY1"/>
                </a:cxn>
                <a:cxn ang="0">
                  <a:pos x="connsiteX2" y="connsiteY2"/>
                </a:cxn>
                <a:cxn ang="0">
                  <a:pos x="connsiteX3" y="connsiteY3"/>
                </a:cxn>
              </a:cxnLst>
              <a:rect l="l" t="t" r="r" b="b"/>
              <a:pathLst>
                <a:path w="87749" h="14625">
                  <a:moveTo>
                    <a:pt x="0" y="0"/>
                  </a:moveTo>
                  <a:lnTo>
                    <a:pt x="87750" y="0"/>
                  </a:lnTo>
                  <a:lnTo>
                    <a:pt x="87750" y="14625"/>
                  </a:lnTo>
                  <a:lnTo>
                    <a:pt x="0" y="14625"/>
                  </a:ln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任意多边形: 形状 37">
              <a:extLst>
                <a:ext uri="{FF2B5EF4-FFF2-40B4-BE49-F238E27FC236}">
                  <a16:creationId xmlns:a16="http://schemas.microsoft.com/office/drawing/2014/main" id="{88F0D6AE-F393-4F86-AA67-65D2EFD83D94}"/>
                </a:ext>
              </a:extLst>
            </p:cNvPr>
            <p:cNvSpPr/>
            <p:nvPr/>
          </p:nvSpPr>
          <p:spPr>
            <a:xfrm>
              <a:off x="1925168" y="3035254"/>
              <a:ext cx="14625" cy="14667"/>
            </a:xfrm>
            <a:custGeom>
              <a:avLst/>
              <a:gdLst>
                <a:gd name="connsiteX0" fmla="*/ 2121 w 14625"/>
                <a:gd name="connsiteY0" fmla="*/ 2163 h 14667"/>
                <a:gd name="connsiteX1" fmla="*/ 0 w 14625"/>
                <a:gd name="connsiteY1" fmla="*/ 7355 h 14667"/>
                <a:gd name="connsiteX2" fmla="*/ 586 w 14625"/>
                <a:gd name="connsiteY2" fmla="*/ 10140 h 14667"/>
                <a:gd name="connsiteX3" fmla="*/ 2121 w 14625"/>
                <a:gd name="connsiteY3" fmla="*/ 12554 h 14667"/>
                <a:gd name="connsiteX4" fmla="*/ 12504 w 14625"/>
                <a:gd name="connsiteY4" fmla="*/ 12554 h 14667"/>
                <a:gd name="connsiteX5" fmla="*/ 14040 w 14625"/>
                <a:gd name="connsiteY5" fmla="*/ 10140 h 14667"/>
                <a:gd name="connsiteX6" fmla="*/ 14625 w 14625"/>
                <a:gd name="connsiteY6" fmla="*/ 7355 h 14667"/>
                <a:gd name="connsiteX7" fmla="*/ 7355 w 14625"/>
                <a:gd name="connsiteY7" fmla="*/ 0 h 14667"/>
                <a:gd name="connsiteX8" fmla="*/ 2121 w 14625"/>
                <a:gd name="connsiteY8" fmla="*/ 2163 h 14667"/>
                <a:gd name="connsiteX9" fmla="*/ 2121 w 14625"/>
                <a:gd name="connsiteY9" fmla="*/ 2163 h 1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5" h="14667">
                  <a:moveTo>
                    <a:pt x="2121" y="2163"/>
                  </a:moveTo>
                  <a:cubicBezTo>
                    <a:pt x="784" y="3564"/>
                    <a:pt x="27" y="5419"/>
                    <a:pt x="0" y="7355"/>
                  </a:cubicBezTo>
                  <a:cubicBezTo>
                    <a:pt x="11" y="8313"/>
                    <a:pt x="210" y="9259"/>
                    <a:pt x="586" y="10140"/>
                  </a:cubicBezTo>
                  <a:cubicBezTo>
                    <a:pt x="940" y="11035"/>
                    <a:pt x="1461" y="11854"/>
                    <a:pt x="2121" y="12554"/>
                  </a:cubicBezTo>
                  <a:cubicBezTo>
                    <a:pt x="5008" y="15372"/>
                    <a:pt x="9617" y="15372"/>
                    <a:pt x="12504" y="12554"/>
                  </a:cubicBezTo>
                  <a:cubicBezTo>
                    <a:pt x="13165" y="11854"/>
                    <a:pt x="13685" y="11035"/>
                    <a:pt x="14040" y="10140"/>
                  </a:cubicBezTo>
                  <a:cubicBezTo>
                    <a:pt x="14415" y="9259"/>
                    <a:pt x="14614" y="8313"/>
                    <a:pt x="14625" y="7355"/>
                  </a:cubicBezTo>
                  <a:cubicBezTo>
                    <a:pt x="14648" y="3316"/>
                    <a:pt x="11394" y="24"/>
                    <a:pt x="7355" y="0"/>
                  </a:cubicBezTo>
                  <a:cubicBezTo>
                    <a:pt x="5391" y="-12"/>
                    <a:pt x="3504" y="768"/>
                    <a:pt x="2121" y="2163"/>
                  </a:cubicBezTo>
                  <a:lnTo>
                    <a:pt x="2121" y="2163"/>
                  </a:ln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任意多边形: 形状 38">
              <a:extLst>
                <a:ext uri="{FF2B5EF4-FFF2-40B4-BE49-F238E27FC236}">
                  <a16:creationId xmlns:a16="http://schemas.microsoft.com/office/drawing/2014/main" id="{A970B0D3-7B9A-4252-BFB2-6B43C47A13D7}"/>
                </a:ext>
              </a:extLst>
            </p:cNvPr>
            <p:cNvSpPr/>
            <p:nvPr/>
          </p:nvSpPr>
          <p:spPr>
            <a:xfrm>
              <a:off x="1925167" y="3005958"/>
              <a:ext cx="14626" cy="14712"/>
            </a:xfrm>
            <a:custGeom>
              <a:avLst/>
              <a:gdLst>
                <a:gd name="connsiteX0" fmla="*/ 12506 w 14626"/>
                <a:gd name="connsiteY0" fmla="*/ 2208 h 14712"/>
                <a:gd name="connsiteX1" fmla="*/ 2316 w 14626"/>
                <a:gd name="connsiteY1" fmla="*/ 2015 h 14712"/>
                <a:gd name="connsiteX2" fmla="*/ 587 w 14626"/>
                <a:gd name="connsiteY2" fmla="*/ 4622 h 14712"/>
                <a:gd name="connsiteX3" fmla="*/ 1 w 14626"/>
                <a:gd name="connsiteY3" fmla="*/ 7400 h 14712"/>
                <a:gd name="connsiteX4" fmla="*/ 2122 w 14626"/>
                <a:gd name="connsiteY4" fmla="*/ 12520 h 14712"/>
                <a:gd name="connsiteX5" fmla="*/ 12364 w 14626"/>
                <a:gd name="connsiteY5" fmla="*/ 12662 h 14712"/>
                <a:gd name="connsiteX6" fmla="*/ 12505 w 14626"/>
                <a:gd name="connsiteY6" fmla="*/ 12520 h 14712"/>
                <a:gd name="connsiteX7" fmla="*/ 14625 w 14626"/>
                <a:gd name="connsiteY7" fmla="*/ 7400 h 14712"/>
                <a:gd name="connsiteX8" fmla="*/ 14040 w 14626"/>
                <a:gd name="connsiteY8" fmla="*/ 4622 h 14712"/>
                <a:gd name="connsiteX9" fmla="*/ 12506 w 14626"/>
                <a:gd name="connsiteY9" fmla="*/ 2208 h 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6" h="14712">
                  <a:moveTo>
                    <a:pt x="12506" y="2208"/>
                  </a:moveTo>
                  <a:cubicBezTo>
                    <a:pt x="9746" y="-659"/>
                    <a:pt x="5184" y="-745"/>
                    <a:pt x="2316" y="2015"/>
                  </a:cubicBezTo>
                  <a:cubicBezTo>
                    <a:pt x="1556" y="2747"/>
                    <a:pt x="966" y="3637"/>
                    <a:pt x="587" y="4622"/>
                  </a:cubicBezTo>
                  <a:cubicBezTo>
                    <a:pt x="212" y="5501"/>
                    <a:pt x="13" y="6444"/>
                    <a:pt x="1" y="7400"/>
                  </a:cubicBezTo>
                  <a:cubicBezTo>
                    <a:pt x="-35" y="9328"/>
                    <a:pt x="734" y="11183"/>
                    <a:pt x="2122" y="12520"/>
                  </a:cubicBezTo>
                  <a:cubicBezTo>
                    <a:pt x="4912" y="15388"/>
                    <a:pt x="9497" y="15451"/>
                    <a:pt x="12364" y="12662"/>
                  </a:cubicBezTo>
                  <a:cubicBezTo>
                    <a:pt x="12412" y="12615"/>
                    <a:pt x="12459" y="12568"/>
                    <a:pt x="12505" y="12520"/>
                  </a:cubicBezTo>
                  <a:cubicBezTo>
                    <a:pt x="13890" y="11181"/>
                    <a:pt x="14658" y="9327"/>
                    <a:pt x="14625" y="7400"/>
                  </a:cubicBezTo>
                  <a:cubicBezTo>
                    <a:pt x="14614" y="6445"/>
                    <a:pt x="14415" y="5501"/>
                    <a:pt x="14040" y="4622"/>
                  </a:cubicBezTo>
                  <a:cubicBezTo>
                    <a:pt x="13686" y="3728"/>
                    <a:pt x="13165" y="2909"/>
                    <a:pt x="12506" y="2208"/>
                  </a:cubicBez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任意多边形: 形状 39">
              <a:extLst>
                <a:ext uri="{FF2B5EF4-FFF2-40B4-BE49-F238E27FC236}">
                  <a16:creationId xmlns:a16="http://schemas.microsoft.com/office/drawing/2014/main" id="{C7E5AB58-016B-4968-9138-0F760DD396D5}"/>
                </a:ext>
              </a:extLst>
            </p:cNvPr>
            <p:cNvSpPr/>
            <p:nvPr/>
          </p:nvSpPr>
          <p:spPr>
            <a:xfrm>
              <a:off x="1925166" y="2976797"/>
              <a:ext cx="14626" cy="14624"/>
            </a:xfrm>
            <a:custGeom>
              <a:avLst/>
              <a:gdLst>
                <a:gd name="connsiteX0" fmla="*/ 12507 w 14626"/>
                <a:gd name="connsiteY0" fmla="*/ 2120 h 14624"/>
                <a:gd name="connsiteX1" fmla="*/ 5851 w 14626"/>
                <a:gd name="connsiteY1" fmla="*/ 149 h 14624"/>
                <a:gd name="connsiteX2" fmla="*/ 4537 w 14626"/>
                <a:gd name="connsiteY2" fmla="*/ 513 h 14624"/>
                <a:gd name="connsiteX3" fmla="*/ 3216 w 14626"/>
                <a:gd name="connsiteY3" fmla="*/ 1170 h 14624"/>
                <a:gd name="connsiteX4" fmla="*/ 2124 w 14626"/>
                <a:gd name="connsiteY4" fmla="*/ 2120 h 14624"/>
                <a:gd name="connsiteX5" fmla="*/ 588 w 14626"/>
                <a:gd name="connsiteY5" fmla="*/ 4533 h 14624"/>
                <a:gd name="connsiteX6" fmla="*/ 2 w 14626"/>
                <a:gd name="connsiteY6" fmla="*/ 7311 h 14624"/>
                <a:gd name="connsiteX7" fmla="*/ 2123 w 14626"/>
                <a:gd name="connsiteY7" fmla="*/ 12432 h 14624"/>
                <a:gd name="connsiteX8" fmla="*/ 10092 w 14626"/>
                <a:gd name="connsiteY8" fmla="*/ 14046 h 14624"/>
                <a:gd name="connsiteX9" fmla="*/ 12506 w 14626"/>
                <a:gd name="connsiteY9" fmla="*/ 12432 h 14624"/>
                <a:gd name="connsiteX10" fmla="*/ 14627 w 14626"/>
                <a:gd name="connsiteY10" fmla="*/ 7311 h 14624"/>
                <a:gd name="connsiteX11" fmla="*/ 14041 w 14626"/>
                <a:gd name="connsiteY11" fmla="*/ 4533 h 14624"/>
                <a:gd name="connsiteX12" fmla="*/ 12507 w 14626"/>
                <a:gd name="connsiteY12" fmla="*/ 2120 h 14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26" h="14624">
                  <a:moveTo>
                    <a:pt x="12507" y="2120"/>
                  </a:moveTo>
                  <a:cubicBezTo>
                    <a:pt x="10754" y="397"/>
                    <a:pt x="8260" y="-342"/>
                    <a:pt x="5851" y="149"/>
                  </a:cubicBezTo>
                  <a:cubicBezTo>
                    <a:pt x="5405" y="237"/>
                    <a:pt x="4965" y="359"/>
                    <a:pt x="4537" y="513"/>
                  </a:cubicBezTo>
                  <a:cubicBezTo>
                    <a:pt x="4094" y="735"/>
                    <a:pt x="3659" y="956"/>
                    <a:pt x="3216" y="1170"/>
                  </a:cubicBezTo>
                  <a:cubicBezTo>
                    <a:pt x="2835" y="1466"/>
                    <a:pt x="2470" y="1783"/>
                    <a:pt x="2124" y="2120"/>
                  </a:cubicBezTo>
                  <a:cubicBezTo>
                    <a:pt x="1448" y="2808"/>
                    <a:pt x="925" y="3630"/>
                    <a:pt x="588" y="4533"/>
                  </a:cubicBezTo>
                  <a:cubicBezTo>
                    <a:pt x="176" y="5400"/>
                    <a:pt x="-25" y="6352"/>
                    <a:pt x="2" y="7311"/>
                  </a:cubicBezTo>
                  <a:cubicBezTo>
                    <a:pt x="-6" y="9233"/>
                    <a:pt x="759" y="11078"/>
                    <a:pt x="2123" y="12432"/>
                  </a:cubicBezTo>
                  <a:cubicBezTo>
                    <a:pt x="4185" y="14575"/>
                    <a:pt x="7359" y="15218"/>
                    <a:pt x="10092" y="14046"/>
                  </a:cubicBezTo>
                  <a:cubicBezTo>
                    <a:pt x="10995" y="13672"/>
                    <a:pt x="11816" y="13123"/>
                    <a:pt x="12506" y="12432"/>
                  </a:cubicBezTo>
                  <a:cubicBezTo>
                    <a:pt x="13868" y="11077"/>
                    <a:pt x="14632" y="9233"/>
                    <a:pt x="14627" y="7311"/>
                  </a:cubicBezTo>
                  <a:cubicBezTo>
                    <a:pt x="14615" y="6356"/>
                    <a:pt x="14416" y="5412"/>
                    <a:pt x="14041" y="4533"/>
                  </a:cubicBezTo>
                  <a:cubicBezTo>
                    <a:pt x="13705" y="3630"/>
                    <a:pt x="13182" y="2808"/>
                    <a:pt x="12507" y="2120"/>
                  </a:cubicBez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任意多边形: 形状 40">
              <a:extLst>
                <a:ext uri="{FF2B5EF4-FFF2-40B4-BE49-F238E27FC236}">
                  <a16:creationId xmlns:a16="http://schemas.microsoft.com/office/drawing/2014/main" id="{BB09E77E-FE3B-4F41-A2C0-60A40DDC00F7}"/>
                </a:ext>
              </a:extLst>
            </p:cNvPr>
            <p:cNvSpPr/>
            <p:nvPr/>
          </p:nvSpPr>
          <p:spPr>
            <a:xfrm>
              <a:off x="1925166" y="2947643"/>
              <a:ext cx="14627" cy="14528"/>
            </a:xfrm>
            <a:custGeom>
              <a:avLst/>
              <a:gdLst>
                <a:gd name="connsiteX0" fmla="*/ 12507 w 14627"/>
                <a:gd name="connsiteY0" fmla="*/ 2024 h 14528"/>
                <a:gd name="connsiteX1" fmla="*/ 2124 w 14627"/>
                <a:gd name="connsiteY1" fmla="*/ 2024 h 14528"/>
                <a:gd name="connsiteX2" fmla="*/ 588 w 14627"/>
                <a:gd name="connsiteY2" fmla="*/ 4366 h 14528"/>
                <a:gd name="connsiteX3" fmla="*/ 2 w 14627"/>
                <a:gd name="connsiteY3" fmla="*/ 7216 h 14528"/>
                <a:gd name="connsiteX4" fmla="*/ 588 w 14627"/>
                <a:gd name="connsiteY4" fmla="*/ 10001 h 14528"/>
                <a:gd name="connsiteX5" fmla="*/ 2124 w 14627"/>
                <a:gd name="connsiteY5" fmla="*/ 12336 h 14528"/>
                <a:gd name="connsiteX6" fmla="*/ 12366 w 14627"/>
                <a:gd name="connsiteY6" fmla="*/ 12477 h 14528"/>
                <a:gd name="connsiteX7" fmla="*/ 12507 w 14627"/>
                <a:gd name="connsiteY7" fmla="*/ 12336 h 14528"/>
                <a:gd name="connsiteX8" fmla="*/ 14627 w 14627"/>
                <a:gd name="connsiteY8" fmla="*/ 7216 h 14528"/>
                <a:gd name="connsiteX9" fmla="*/ 14042 w 14627"/>
                <a:gd name="connsiteY9" fmla="*/ 4366 h 14528"/>
                <a:gd name="connsiteX10" fmla="*/ 12507 w 14627"/>
                <a:gd name="connsiteY10" fmla="*/ 2024 h 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27" h="14528">
                  <a:moveTo>
                    <a:pt x="12507" y="2024"/>
                  </a:moveTo>
                  <a:cubicBezTo>
                    <a:pt x="9572" y="-675"/>
                    <a:pt x="5058" y="-675"/>
                    <a:pt x="2124" y="2024"/>
                  </a:cubicBezTo>
                  <a:cubicBezTo>
                    <a:pt x="1465" y="2698"/>
                    <a:pt x="944" y="3494"/>
                    <a:pt x="588" y="4366"/>
                  </a:cubicBezTo>
                  <a:cubicBezTo>
                    <a:pt x="176" y="5259"/>
                    <a:pt x="-25" y="6234"/>
                    <a:pt x="2" y="7216"/>
                  </a:cubicBezTo>
                  <a:cubicBezTo>
                    <a:pt x="-25" y="8178"/>
                    <a:pt x="176" y="9132"/>
                    <a:pt x="588" y="10001"/>
                  </a:cubicBezTo>
                  <a:cubicBezTo>
                    <a:pt x="944" y="10872"/>
                    <a:pt x="1465" y="11665"/>
                    <a:pt x="2124" y="12336"/>
                  </a:cubicBezTo>
                  <a:cubicBezTo>
                    <a:pt x="4913" y="15204"/>
                    <a:pt x="9499" y="15266"/>
                    <a:pt x="12366" y="12477"/>
                  </a:cubicBezTo>
                  <a:cubicBezTo>
                    <a:pt x="12414" y="12431"/>
                    <a:pt x="12461" y="12384"/>
                    <a:pt x="12507" y="12336"/>
                  </a:cubicBezTo>
                  <a:cubicBezTo>
                    <a:pt x="13841" y="10962"/>
                    <a:pt x="14600" y="9131"/>
                    <a:pt x="14627" y="7216"/>
                  </a:cubicBezTo>
                  <a:cubicBezTo>
                    <a:pt x="14616" y="6238"/>
                    <a:pt x="14417" y="5270"/>
                    <a:pt x="14042" y="4366"/>
                  </a:cubicBezTo>
                  <a:cubicBezTo>
                    <a:pt x="13686" y="3494"/>
                    <a:pt x="13165" y="2698"/>
                    <a:pt x="12507" y="2024"/>
                  </a:cubicBez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任意多边形: 形状 41">
              <a:extLst>
                <a:ext uri="{FF2B5EF4-FFF2-40B4-BE49-F238E27FC236}">
                  <a16:creationId xmlns:a16="http://schemas.microsoft.com/office/drawing/2014/main" id="{0AE12CF3-A3F3-400B-9B7C-64B06384BE2A}"/>
                </a:ext>
              </a:extLst>
            </p:cNvPr>
            <p:cNvSpPr/>
            <p:nvPr/>
          </p:nvSpPr>
          <p:spPr>
            <a:xfrm>
              <a:off x="1925236" y="2918263"/>
              <a:ext cx="14527" cy="14587"/>
            </a:xfrm>
            <a:custGeom>
              <a:avLst/>
              <a:gdLst>
                <a:gd name="connsiteX0" fmla="*/ 12437 w 14527"/>
                <a:gd name="connsiteY0" fmla="*/ 2154 h 14587"/>
                <a:gd name="connsiteX1" fmla="*/ 4467 w 14527"/>
                <a:gd name="connsiteY1" fmla="*/ 547 h 14587"/>
                <a:gd name="connsiteX2" fmla="*/ 2054 w 14527"/>
                <a:gd name="connsiteY2" fmla="*/ 2154 h 14587"/>
                <a:gd name="connsiteX3" fmla="*/ 2248 w 14527"/>
                <a:gd name="connsiteY3" fmla="*/ 12534 h 14587"/>
                <a:gd name="connsiteX4" fmla="*/ 10023 w 14527"/>
                <a:gd name="connsiteY4" fmla="*/ 14080 h 14587"/>
                <a:gd name="connsiteX5" fmla="*/ 12437 w 14527"/>
                <a:gd name="connsiteY5" fmla="*/ 12466 h 14587"/>
                <a:gd name="connsiteX6" fmla="*/ 12437 w 14527"/>
                <a:gd name="connsiteY6" fmla="*/ 2154 h 1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27" h="14587">
                  <a:moveTo>
                    <a:pt x="12437" y="2154"/>
                  </a:moveTo>
                  <a:cubicBezTo>
                    <a:pt x="10347" y="60"/>
                    <a:pt x="7205" y="-574"/>
                    <a:pt x="4467" y="547"/>
                  </a:cubicBezTo>
                  <a:cubicBezTo>
                    <a:pt x="3554" y="899"/>
                    <a:pt x="2730" y="1447"/>
                    <a:pt x="2054" y="2154"/>
                  </a:cubicBezTo>
                  <a:cubicBezTo>
                    <a:pt x="-759" y="5074"/>
                    <a:pt x="-672" y="9721"/>
                    <a:pt x="2248" y="12534"/>
                  </a:cubicBezTo>
                  <a:cubicBezTo>
                    <a:pt x="4315" y="14524"/>
                    <a:pt x="7352" y="15128"/>
                    <a:pt x="10023" y="14080"/>
                  </a:cubicBezTo>
                  <a:cubicBezTo>
                    <a:pt x="10910" y="13677"/>
                    <a:pt x="11725" y="13132"/>
                    <a:pt x="12437" y="12466"/>
                  </a:cubicBezTo>
                  <a:cubicBezTo>
                    <a:pt x="15224" y="9593"/>
                    <a:pt x="15224" y="5026"/>
                    <a:pt x="12437" y="2154"/>
                  </a:cubicBez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任意多边形: 形状 42">
              <a:extLst>
                <a:ext uri="{FF2B5EF4-FFF2-40B4-BE49-F238E27FC236}">
                  <a16:creationId xmlns:a16="http://schemas.microsoft.com/office/drawing/2014/main" id="{D3F07EDE-2C19-4D7F-BF06-317561863F71}"/>
                </a:ext>
              </a:extLst>
            </p:cNvPr>
            <p:cNvSpPr/>
            <p:nvPr/>
          </p:nvSpPr>
          <p:spPr>
            <a:xfrm>
              <a:off x="2012912" y="2845177"/>
              <a:ext cx="14630" cy="14690"/>
            </a:xfrm>
            <a:custGeom>
              <a:avLst/>
              <a:gdLst>
                <a:gd name="connsiteX0" fmla="*/ 2126 w 14630"/>
                <a:gd name="connsiteY0" fmla="*/ 12506 h 14690"/>
                <a:gd name="connsiteX1" fmla="*/ 12395 w 14630"/>
                <a:gd name="connsiteY1" fmla="*/ 12620 h 14690"/>
                <a:gd name="connsiteX2" fmla="*/ 14045 w 14630"/>
                <a:gd name="connsiteY2" fmla="*/ 10164 h 14690"/>
                <a:gd name="connsiteX3" fmla="*/ 14631 w 14630"/>
                <a:gd name="connsiteY3" fmla="*/ 7307 h 14690"/>
                <a:gd name="connsiteX4" fmla="*/ 12510 w 14630"/>
                <a:gd name="connsiteY4" fmla="*/ 2194 h 14690"/>
                <a:gd name="connsiteX5" fmla="*/ 11338 w 14630"/>
                <a:gd name="connsiteY5" fmla="*/ 1244 h 14690"/>
                <a:gd name="connsiteX6" fmla="*/ 10096 w 14630"/>
                <a:gd name="connsiteY6" fmla="*/ 580 h 14690"/>
                <a:gd name="connsiteX7" fmla="*/ 8704 w 14630"/>
                <a:gd name="connsiteY7" fmla="*/ 145 h 14690"/>
                <a:gd name="connsiteX8" fmla="*/ 2127 w 14630"/>
                <a:gd name="connsiteY8" fmla="*/ 2194 h 14690"/>
                <a:gd name="connsiteX9" fmla="*/ 513 w 14630"/>
                <a:gd name="connsiteY9" fmla="*/ 4529 h 14690"/>
                <a:gd name="connsiteX10" fmla="*/ 6 w 14630"/>
                <a:gd name="connsiteY10" fmla="*/ 7307 h 14690"/>
                <a:gd name="connsiteX11" fmla="*/ 2126 w 14630"/>
                <a:gd name="connsiteY11" fmla="*/ 12506 h 1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 h="14690">
                  <a:moveTo>
                    <a:pt x="2126" y="12506"/>
                  </a:moveTo>
                  <a:cubicBezTo>
                    <a:pt x="4930" y="15374"/>
                    <a:pt x="9528" y="15425"/>
                    <a:pt x="12395" y="12620"/>
                  </a:cubicBezTo>
                  <a:cubicBezTo>
                    <a:pt x="13108" y="11923"/>
                    <a:pt x="13670" y="11088"/>
                    <a:pt x="14045" y="10164"/>
                  </a:cubicBezTo>
                  <a:cubicBezTo>
                    <a:pt x="14421" y="9258"/>
                    <a:pt x="14620" y="8288"/>
                    <a:pt x="14631" y="7307"/>
                  </a:cubicBezTo>
                  <a:cubicBezTo>
                    <a:pt x="14614" y="5392"/>
                    <a:pt x="13854" y="3558"/>
                    <a:pt x="12510" y="2194"/>
                  </a:cubicBezTo>
                  <a:cubicBezTo>
                    <a:pt x="12154" y="1837"/>
                    <a:pt x="11761" y="1519"/>
                    <a:pt x="11338" y="1244"/>
                  </a:cubicBezTo>
                  <a:cubicBezTo>
                    <a:pt x="10965" y="954"/>
                    <a:pt x="10545" y="730"/>
                    <a:pt x="10096" y="580"/>
                  </a:cubicBezTo>
                  <a:cubicBezTo>
                    <a:pt x="9659" y="361"/>
                    <a:pt x="9189" y="214"/>
                    <a:pt x="8704" y="145"/>
                  </a:cubicBezTo>
                  <a:cubicBezTo>
                    <a:pt x="6305" y="-345"/>
                    <a:pt x="3822" y="428"/>
                    <a:pt x="2127" y="2194"/>
                  </a:cubicBezTo>
                  <a:cubicBezTo>
                    <a:pt x="1468" y="2882"/>
                    <a:pt x="923" y="3670"/>
                    <a:pt x="513" y="4529"/>
                  </a:cubicBezTo>
                  <a:cubicBezTo>
                    <a:pt x="163" y="5412"/>
                    <a:pt x="-10" y="6356"/>
                    <a:pt x="6" y="7307"/>
                  </a:cubicBezTo>
                  <a:cubicBezTo>
                    <a:pt x="-73" y="9265"/>
                    <a:pt x="700" y="11162"/>
                    <a:pt x="2126" y="12506"/>
                  </a:cubicBez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形状 43">
              <a:extLst>
                <a:ext uri="{FF2B5EF4-FFF2-40B4-BE49-F238E27FC236}">
                  <a16:creationId xmlns:a16="http://schemas.microsoft.com/office/drawing/2014/main" id="{81A22929-4F1F-4844-ACE0-6265A6AE6B8B}"/>
                </a:ext>
              </a:extLst>
            </p:cNvPr>
            <p:cNvSpPr/>
            <p:nvPr/>
          </p:nvSpPr>
          <p:spPr>
            <a:xfrm>
              <a:off x="1764293" y="3203498"/>
              <a:ext cx="58485" cy="14624"/>
            </a:xfrm>
            <a:custGeom>
              <a:avLst/>
              <a:gdLst>
                <a:gd name="connsiteX0" fmla="*/ 0 w 58485"/>
                <a:gd name="connsiteY0" fmla="*/ 0 h 14624"/>
                <a:gd name="connsiteX1" fmla="*/ 58486 w 58485"/>
                <a:gd name="connsiteY1" fmla="*/ 0 h 14624"/>
                <a:gd name="connsiteX2" fmla="*/ 58486 w 58485"/>
                <a:gd name="connsiteY2" fmla="*/ 14625 h 14624"/>
                <a:gd name="connsiteX3" fmla="*/ 0 w 58485"/>
                <a:gd name="connsiteY3" fmla="*/ 14625 h 14624"/>
              </a:gdLst>
              <a:ahLst/>
              <a:cxnLst>
                <a:cxn ang="0">
                  <a:pos x="connsiteX0" y="connsiteY0"/>
                </a:cxn>
                <a:cxn ang="0">
                  <a:pos x="connsiteX1" y="connsiteY1"/>
                </a:cxn>
                <a:cxn ang="0">
                  <a:pos x="connsiteX2" y="connsiteY2"/>
                </a:cxn>
                <a:cxn ang="0">
                  <a:pos x="connsiteX3" y="connsiteY3"/>
                </a:cxn>
              </a:cxnLst>
              <a:rect l="l" t="t" r="r" b="b"/>
              <a:pathLst>
                <a:path w="58485" h="14624">
                  <a:moveTo>
                    <a:pt x="0" y="0"/>
                  </a:moveTo>
                  <a:lnTo>
                    <a:pt x="58486" y="0"/>
                  </a:lnTo>
                  <a:lnTo>
                    <a:pt x="58486" y="14625"/>
                  </a:lnTo>
                  <a:lnTo>
                    <a:pt x="0" y="14625"/>
                  </a:ln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任意多边形: 形状 44">
              <a:extLst>
                <a:ext uri="{FF2B5EF4-FFF2-40B4-BE49-F238E27FC236}">
                  <a16:creationId xmlns:a16="http://schemas.microsoft.com/office/drawing/2014/main" id="{17EE97E6-F303-4399-94A2-B996C7FF02C6}"/>
                </a:ext>
              </a:extLst>
            </p:cNvPr>
            <p:cNvSpPr/>
            <p:nvPr/>
          </p:nvSpPr>
          <p:spPr>
            <a:xfrm>
              <a:off x="2144771" y="3203498"/>
              <a:ext cx="51166" cy="14624"/>
            </a:xfrm>
            <a:custGeom>
              <a:avLst/>
              <a:gdLst>
                <a:gd name="connsiteX0" fmla="*/ 0 w 51166"/>
                <a:gd name="connsiteY0" fmla="*/ 0 h 14624"/>
                <a:gd name="connsiteX1" fmla="*/ 51166 w 51166"/>
                <a:gd name="connsiteY1" fmla="*/ 0 h 14624"/>
                <a:gd name="connsiteX2" fmla="*/ 51166 w 51166"/>
                <a:gd name="connsiteY2" fmla="*/ 14625 h 14624"/>
                <a:gd name="connsiteX3" fmla="*/ 0 w 51166"/>
                <a:gd name="connsiteY3" fmla="*/ 14625 h 14624"/>
              </a:gdLst>
              <a:ahLst/>
              <a:cxnLst>
                <a:cxn ang="0">
                  <a:pos x="connsiteX0" y="connsiteY0"/>
                </a:cxn>
                <a:cxn ang="0">
                  <a:pos x="connsiteX1" y="connsiteY1"/>
                </a:cxn>
                <a:cxn ang="0">
                  <a:pos x="connsiteX2" y="connsiteY2"/>
                </a:cxn>
                <a:cxn ang="0">
                  <a:pos x="connsiteX3" y="connsiteY3"/>
                </a:cxn>
              </a:cxnLst>
              <a:rect l="l" t="t" r="r" b="b"/>
              <a:pathLst>
                <a:path w="51166" h="14624">
                  <a:moveTo>
                    <a:pt x="0" y="0"/>
                  </a:moveTo>
                  <a:lnTo>
                    <a:pt x="51166" y="0"/>
                  </a:lnTo>
                  <a:lnTo>
                    <a:pt x="51166" y="14625"/>
                  </a:lnTo>
                  <a:lnTo>
                    <a:pt x="0" y="14625"/>
                  </a:lnTo>
                  <a:close/>
                </a:path>
              </a:pathLst>
            </a:custGeom>
            <a:grpFill/>
            <a:ln w="7293"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50759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形状">
            <a:extLst>
              <a:ext uri="{FF2B5EF4-FFF2-40B4-BE49-F238E27FC236}">
                <a16:creationId xmlns:a16="http://schemas.microsoft.com/office/drawing/2014/main" id="{C4E6AEFD-40D0-4871-86B3-575E1F49D344}"/>
              </a:ext>
            </a:extLst>
          </p:cNvPr>
          <p:cNvSpPr/>
          <p:nvPr/>
        </p:nvSpPr>
        <p:spPr>
          <a:xfrm rot="21158763">
            <a:off x="4968872" y="4200732"/>
            <a:ext cx="783915" cy="783915"/>
          </a:xfrm>
          <a:custGeom>
            <a:avLst/>
            <a:gdLst/>
            <a:ahLst/>
            <a:cxnLst>
              <a:cxn ang="0">
                <a:pos x="wd2" y="hd2"/>
              </a:cxn>
              <a:cxn ang="5400000">
                <a:pos x="wd2" y="hd2"/>
              </a:cxn>
              <a:cxn ang="10800000">
                <a:pos x="wd2" y="hd2"/>
              </a:cxn>
              <a:cxn ang="16200000">
                <a:pos x="wd2" y="hd2"/>
              </a:cxn>
            </a:cxnLst>
            <a:rect l="0" t="0" r="r" b="b"/>
            <a:pathLst>
              <a:path w="21600" h="21600" extrusionOk="0">
                <a:moveTo>
                  <a:pt x="21600" y="12153"/>
                </a:moveTo>
                <a:cubicBezTo>
                  <a:pt x="12330" y="11399"/>
                  <a:pt x="9713" y="15302"/>
                  <a:pt x="9181" y="21600"/>
                </a:cubicBezTo>
                <a:cubicBezTo>
                  <a:pt x="0" y="12197"/>
                  <a:pt x="0" y="12197"/>
                  <a:pt x="0" y="12197"/>
                </a:cubicBezTo>
                <a:cubicBezTo>
                  <a:pt x="6298" y="11842"/>
                  <a:pt x="10246" y="9270"/>
                  <a:pt x="9758" y="0"/>
                </a:cubicBezTo>
                <a:lnTo>
                  <a:pt x="21600" y="12153"/>
                </a:lnTo>
                <a:close/>
              </a:path>
            </a:pathLst>
          </a:custGeom>
          <a:gradFill>
            <a:gsLst>
              <a:gs pos="0">
                <a:schemeClr val="accent1">
                  <a:alpha val="28000"/>
                </a:schemeClr>
              </a:gs>
              <a:gs pos="100000">
                <a:schemeClr val="accent2">
                  <a:alpha val="8000"/>
                </a:schemeClr>
              </a:gs>
            </a:gsLst>
            <a:lin ang="5400000" scaled="1"/>
          </a:gradFill>
          <a:ln w="19050">
            <a:no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梯形 2">
            <a:extLst>
              <a:ext uri="{FF2B5EF4-FFF2-40B4-BE49-F238E27FC236}">
                <a16:creationId xmlns:a16="http://schemas.microsoft.com/office/drawing/2014/main" id="{7F36ECD3-1149-4C12-B3BF-622E01D5FF6D}"/>
              </a:ext>
            </a:extLst>
          </p:cNvPr>
          <p:cNvSpPr/>
          <p:nvPr/>
        </p:nvSpPr>
        <p:spPr>
          <a:xfrm rot="6429814" flipV="1">
            <a:off x="4700029" y="3078200"/>
            <a:ext cx="618795" cy="425550"/>
          </a:xfrm>
          <a:custGeom>
            <a:avLst/>
            <a:gdLst/>
            <a:ahLst/>
            <a:cxnLst/>
            <a:rect l="l" t="t" r="r" b="b"/>
            <a:pathLst>
              <a:path w="1673569" h="1159396">
                <a:moveTo>
                  <a:pt x="238714" y="0"/>
                </a:moveTo>
                <a:lnTo>
                  <a:pt x="1358427" y="0"/>
                </a:lnTo>
                <a:cubicBezTo>
                  <a:pt x="1298580" y="183626"/>
                  <a:pt x="1302125" y="424075"/>
                  <a:pt x="1379974" y="668159"/>
                </a:cubicBezTo>
                <a:cubicBezTo>
                  <a:pt x="1444682" y="871041"/>
                  <a:pt x="1549792" y="1042153"/>
                  <a:pt x="1673569" y="1159396"/>
                </a:cubicBezTo>
                <a:lnTo>
                  <a:pt x="0" y="1159396"/>
                </a:lnTo>
                <a:cubicBezTo>
                  <a:pt x="121244" y="1027568"/>
                  <a:pt x="217761" y="835364"/>
                  <a:pt x="264199" y="611606"/>
                </a:cubicBezTo>
                <a:cubicBezTo>
                  <a:pt x="310990" y="386150"/>
                  <a:pt x="298390" y="169853"/>
                  <a:pt x="238714" y="0"/>
                </a:cubicBezTo>
                <a:close/>
              </a:path>
            </a:pathLst>
          </a:custGeom>
          <a:gradFill>
            <a:gsLst>
              <a:gs pos="0">
                <a:schemeClr val="accent1">
                  <a:alpha val="28000"/>
                </a:schemeClr>
              </a:gs>
              <a:gs pos="100000">
                <a:schemeClr val="accent2">
                  <a:alpha val="8000"/>
                </a:schemeClr>
              </a:gs>
            </a:gsLst>
            <a:lin ang="5400000" scaled="1"/>
          </a:gradFill>
          <a:ln w="19050">
            <a:no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梯形 2">
            <a:extLst>
              <a:ext uri="{FF2B5EF4-FFF2-40B4-BE49-F238E27FC236}">
                <a16:creationId xmlns:a16="http://schemas.microsoft.com/office/drawing/2014/main" id="{F222FA3B-1DE0-44C1-A9D1-EFE68EBF27B4}"/>
              </a:ext>
            </a:extLst>
          </p:cNvPr>
          <p:cNvSpPr/>
          <p:nvPr/>
        </p:nvSpPr>
        <p:spPr>
          <a:xfrm rot="19640732" flipV="1">
            <a:off x="6404288" y="4408666"/>
            <a:ext cx="478376" cy="346988"/>
          </a:xfrm>
          <a:custGeom>
            <a:avLst/>
            <a:gdLst/>
            <a:ahLst/>
            <a:cxnLst/>
            <a:rect l="l" t="t" r="r" b="b"/>
            <a:pathLst>
              <a:path w="1673569" h="1159396">
                <a:moveTo>
                  <a:pt x="238714" y="0"/>
                </a:moveTo>
                <a:lnTo>
                  <a:pt x="1358427" y="0"/>
                </a:lnTo>
                <a:cubicBezTo>
                  <a:pt x="1298580" y="183626"/>
                  <a:pt x="1302125" y="424075"/>
                  <a:pt x="1379974" y="668159"/>
                </a:cubicBezTo>
                <a:cubicBezTo>
                  <a:pt x="1444682" y="871041"/>
                  <a:pt x="1549792" y="1042153"/>
                  <a:pt x="1673569" y="1159396"/>
                </a:cubicBezTo>
                <a:lnTo>
                  <a:pt x="0" y="1159396"/>
                </a:lnTo>
                <a:cubicBezTo>
                  <a:pt x="121244" y="1027568"/>
                  <a:pt x="217761" y="835364"/>
                  <a:pt x="264199" y="611606"/>
                </a:cubicBezTo>
                <a:cubicBezTo>
                  <a:pt x="310990" y="386150"/>
                  <a:pt x="298390" y="169853"/>
                  <a:pt x="238714" y="0"/>
                </a:cubicBezTo>
                <a:close/>
              </a:path>
            </a:pathLst>
          </a:custGeom>
          <a:gradFill>
            <a:gsLst>
              <a:gs pos="0">
                <a:schemeClr val="accent1">
                  <a:alpha val="28000"/>
                </a:schemeClr>
              </a:gs>
              <a:gs pos="100000">
                <a:schemeClr val="accent2">
                  <a:alpha val="8000"/>
                </a:schemeClr>
              </a:gs>
            </a:gsLst>
            <a:lin ang="5400000" scaled="1"/>
          </a:gradFill>
          <a:ln w="19050">
            <a:no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梯形 2">
            <a:extLst>
              <a:ext uri="{FF2B5EF4-FFF2-40B4-BE49-F238E27FC236}">
                <a16:creationId xmlns:a16="http://schemas.microsoft.com/office/drawing/2014/main" id="{545415F8-7546-427F-9B16-0352A379A289}"/>
              </a:ext>
            </a:extLst>
          </p:cNvPr>
          <p:cNvSpPr/>
          <p:nvPr/>
        </p:nvSpPr>
        <p:spPr>
          <a:xfrm rot="16384545" flipV="1">
            <a:off x="6963537" y="3461038"/>
            <a:ext cx="561166" cy="479060"/>
          </a:xfrm>
          <a:custGeom>
            <a:avLst/>
            <a:gdLst/>
            <a:ahLst/>
            <a:cxnLst/>
            <a:rect l="l" t="t" r="r" b="b"/>
            <a:pathLst>
              <a:path w="1673569" h="1159396">
                <a:moveTo>
                  <a:pt x="238714" y="0"/>
                </a:moveTo>
                <a:lnTo>
                  <a:pt x="1358427" y="0"/>
                </a:lnTo>
                <a:cubicBezTo>
                  <a:pt x="1298580" y="183626"/>
                  <a:pt x="1302125" y="424075"/>
                  <a:pt x="1379974" y="668159"/>
                </a:cubicBezTo>
                <a:cubicBezTo>
                  <a:pt x="1444682" y="871041"/>
                  <a:pt x="1549792" y="1042153"/>
                  <a:pt x="1673569" y="1159396"/>
                </a:cubicBezTo>
                <a:lnTo>
                  <a:pt x="0" y="1159396"/>
                </a:lnTo>
                <a:cubicBezTo>
                  <a:pt x="121244" y="1027568"/>
                  <a:pt x="217761" y="835364"/>
                  <a:pt x="264199" y="611606"/>
                </a:cubicBezTo>
                <a:cubicBezTo>
                  <a:pt x="310990" y="386150"/>
                  <a:pt x="298390" y="169853"/>
                  <a:pt x="238714" y="0"/>
                </a:cubicBezTo>
                <a:close/>
              </a:path>
            </a:pathLst>
          </a:custGeom>
          <a:gradFill>
            <a:gsLst>
              <a:gs pos="0">
                <a:schemeClr val="accent1">
                  <a:alpha val="28000"/>
                </a:schemeClr>
              </a:gs>
              <a:gs pos="100000">
                <a:schemeClr val="accent2">
                  <a:alpha val="8000"/>
                </a:schemeClr>
              </a:gs>
            </a:gsLst>
            <a:lin ang="5400000" scaled="1"/>
          </a:gradFill>
          <a:ln w="19050">
            <a:no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梯形 2">
            <a:extLst>
              <a:ext uri="{FF2B5EF4-FFF2-40B4-BE49-F238E27FC236}">
                <a16:creationId xmlns:a16="http://schemas.microsoft.com/office/drawing/2014/main" id="{1BC761F7-1722-43D9-BBCC-CD0AF124ED5D}"/>
              </a:ext>
            </a:extLst>
          </p:cNvPr>
          <p:cNvSpPr/>
          <p:nvPr/>
        </p:nvSpPr>
        <p:spPr>
          <a:xfrm rot="13340602" flipV="1">
            <a:off x="6575941" y="2599592"/>
            <a:ext cx="618795" cy="425550"/>
          </a:xfrm>
          <a:custGeom>
            <a:avLst/>
            <a:gdLst/>
            <a:ahLst/>
            <a:cxnLst/>
            <a:rect l="l" t="t" r="r" b="b"/>
            <a:pathLst>
              <a:path w="1673569" h="1159396">
                <a:moveTo>
                  <a:pt x="238714" y="0"/>
                </a:moveTo>
                <a:lnTo>
                  <a:pt x="1358427" y="0"/>
                </a:lnTo>
                <a:cubicBezTo>
                  <a:pt x="1298580" y="183626"/>
                  <a:pt x="1302125" y="424075"/>
                  <a:pt x="1379974" y="668159"/>
                </a:cubicBezTo>
                <a:cubicBezTo>
                  <a:pt x="1444682" y="871041"/>
                  <a:pt x="1549792" y="1042153"/>
                  <a:pt x="1673569" y="1159396"/>
                </a:cubicBezTo>
                <a:lnTo>
                  <a:pt x="0" y="1159396"/>
                </a:lnTo>
                <a:cubicBezTo>
                  <a:pt x="121244" y="1027568"/>
                  <a:pt x="217761" y="835364"/>
                  <a:pt x="264199" y="611606"/>
                </a:cubicBezTo>
                <a:cubicBezTo>
                  <a:pt x="310990" y="386150"/>
                  <a:pt x="298390" y="169853"/>
                  <a:pt x="238714" y="0"/>
                </a:cubicBezTo>
                <a:close/>
              </a:path>
            </a:pathLst>
          </a:custGeom>
          <a:gradFill>
            <a:gsLst>
              <a:gs pos="0">
                <a:schemeClr val="accent1">
                  <a:alpha val="28000"/>
                </a:schemeClr>
              </a:gs>
              <a:gs pos="100000">
                <a:schemeClr val="accent2">
                  <a:alpha val="8000"/>
                </a:schemeClr>
              </a:gs>
            </a:gsLst>
            <a:lin ang="5400000" scaled="1"/>
          </a:gradFill>
          <a:ln w="19050">
            <a:no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营销模式介绍</a:t>
            </a:r>
          </a:p>
        </p:txBody>
      </p:sp>
      <p:sp>
        <p:nvSpPr>
          <p:cNvPr id="26" name="椭圆 24">
            <a:extLst>
              <a:ext uri="{FF2B5EF4-FFF2-40B4-BE49-F238E27FC236}">
                <a16:creationId xmlns:a16="http://schemas.microsoft.com/office/drawing/2014/main" id="{85C1E788-72E0-47E5-BA88-665CF4CF603B}"/>
              </a:ext>
            </a:extLst>
          </p:cNvPr>
          <p:cNvSpPr/>
          <p:nvPr/>
        </p:nvSpPr>
        <p:spPr bwMode="auto">
          <a:xfrm rot="10800000" flipV="1">
            <a:off x="5114517" y="2659568"/>
            <a:ext cx="1967574" cy="1970664"/>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椭圆 26">
            <a:extLst>
              <a:ext uri="{FF2B5EF4-FFF2-40B4-BE49-F238E27FC236}">
                <a16:creationId xmlns:a16="http://schemas.microsoft.com/office/drawing/2014/main" id="{EFA6B764-CB5E-4BDE-A471-6D88ADB46825}"/>
              </a:ext>
            </a:extLst>
          </p:cNvPr>
          <p:cNvSpPr/>
          <p:nvPr/>
        </p:nvSpPr>
        <p:spPr bwMode="auto">
          <a:xfrm rot="10800000" flipV="1">
            <a:off x="6837971" y="1864356"/>
            <a:ext cx="999490" cy="1001065"/>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椭圆 27">
            <a:extLst>
              <a:ext uri="{FF2B5EF4-FFF2-40B4-BE49-F238E27FC236}">
                <a16:creationId xmlns:a16="http://schemas.microsoft.com/office/drawing/2014/main" id="{1D8A6A0F-6DB5-4CBB-A1B0-148F21F6594B}"/>
              </a:ext>
            </a:extLst>
          </p:cNvPr>
          <p:cNvSpPr/>
          <p:nvPr/>
        </p:nvSpPr>
        <p:spPr bwMode="auto">
          <a:xfrm rot="10800000" flipV="1">
            <a:off x="7380313" y="3113348"/>
            <a:ext cx="1260000" cy="1260000"/>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椭圆 28">
            <a:extLst>
              <a:ext uri="{FF2B5EF4-FFF2-40B4-BE49-F238E27FC236}">
                <a16:creationId xmlns:a16="http://schemas.microsoft.com/office/drawing/2014/main" id="{779C05DE-E9F8-41F2-A8E5-5447F9AE05DF}"/>
              </a:ext>
            </a:extLst>
          </p:cNvPr>
          <p:cNvSpPr/>
          <p:nvPr/>
        </p:nvSpPr>
        <p:spPr bwMode="auto">
          <a:xfrm rot="10800000" flipV="1">
            <a:off x="6503375" y="4630233"/>
            <a:ext cx="736588" cy="734305"/>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椭圆 26">
            <a:extLst>
              <a:ext uri="{FF2B5EF4-FFF2-40B4-BE49-F238E27FC236}">
                <a16:creationId xmlns:a16="http://schemas.microsoft.com/office/drawing/2014/main" id="{173DEC60-B62D-4B58-A3D6-A6951AFC0A13}"/>
              </a:ext>
            </a:extLst>
          </p:cNvPr>
          <p:cNvSpPr/>
          <p:nvPr/>
        </p:nvSpPr>
        <p:spPr bwMode="auto">
          <a:xfrm rot="10800000" flipV="1">
            <a:off x="3875585" y="2595187"/>
            <a:ext cx="999490" cy="1001065"/>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形状 29">
            <a:extLst>
              <a:ext uri="{FF2B5EF4-FFF2-40B4-BE49-F238E27FC236}">
                <a16:creationId xmlns:a16="http://schemas.microsoft.com/office/drawing/2014/main" id="{631C1B78-8AC0-4712-89C9-8B05031FAE53}"/>
              </a:ext>
            </a:extLst>
          </p:cNvPr>
          <p:cNvSpPr/>
          <p:nvPr/>
        </p:nvSpPr>
        <p:spPr>
          <a:xfrm>
            <a:off x="7137766" y="2143752"/>
            <a:ext cx="399901" cy="442272"/>
          </a:xfrm>
          <a:custGeom>
            <a:avLst/>
            <a:gdLst>
              <a:gd name="connsiteX0" fmla="*/ 142870 w 399901"/>
              <a:gd name="connsiteY0" fmla="*/ 114069 h 442272"/>
              <a:gd name="connsiteX1" fmla="*/ 142870 w 399901"/>
              <a:gd name="connsiteY1" fmla="*/ 195048 h 442272"/>
              <a:gd name="connsiteX2" fmla="*/ 215377 w 399901"/>
              <a:gd name="connsiteY2" fmla="*/ 158673 h 442272"/>
              <a:gd name="connsiteX3" fmla="*/ 142870 w 399901"/>
              <a:gd name="connsiteY3" fmla="*/ 114069 h 442272"/>
              <a:gd name="connsiteX4" fmla="*/ 110702 w 399901"/>
              <a:gd name="connsiteY4" fmla="*/ 102199 h 442272"/>
              <a:gd name="connsiteX5" fmla="*/ 114942 w 399901"/>
              <a:gd name="connsiteY5" fmla="*/ 115840 h 442272"/>
              <a:gd name="connsiteX6" fmla="*/ 108121 w 399901"/>
              <a:gd name="connsiteY6" fmla="*/ 117960 h 442272"/>
              <a:gd name="connsiteX7" fmla="*/ 42895 w 399901"/>
              <a:gd name="connsiteY7" fmla="*/ 206616 h 442272"/>
              <a:gd name="connsiteX8" fmla="*/ 44827 w 399901"/>
              <a:gd name="connsiteY8" fmla="*/ 225446 h 442272"/>
              <a:gd name="connsiteX9" fmla="*/ 154581 w 399901"/>
              <a:gd name="connsiteY9" fmla="*/ 297518 h 442272"/>
              <a:gd name="connsiteX10" fmla="*/ 226653 w 399901"/>
              <a:gd name="connsiteY10" fmla="*/ 187766 h 442272"/>
              <a:gd name="connsiteX11" fmla="*/ 225217 w 399901"/>
              <a:gd name="connsiteY11" fmla="*/ 180771 h 442272"/>
              <a:gd name="connsiteX12" fmla="*/ 239206 w 399901"/>
              <a:gd name="connsiteY12" fmla="*/ 177898 h 442272"/>
              <a:gd name="connsiteX13" fmla="*/ 240643 w 399901"/>
              <a:gd name="connsiteY13" fmla="*/ 184893 h 442272"/>
              <a:gd name="connsiteX14" fmla="*/ 242846 w 399901"/>
              <a:gd name="connsiteY14" fmla="*/ 206616 h 442272"/>
              <a:gd name="connsiteX15" fmla="*/ 167557 w 399901"/>
              <a:gd name="connsiteY15" fmla="*/ 308891 h 442272"/>
              <a:gd name="connsiteX16" fmla="*/ 33432 w 399901"/>
              <a:gd name="connsiteY16" fmla="*/ 238443 h 442272"/>
              <a:gd name="connsiteX17" fmla="*/ 103882 w 399901"/>
              <a:gd name="connsiteY17" fmla="*/ 104319 h 442272"/>
              <a:gd name="connsiteX18" fmla="*/ 128588 w 399901"/>
              <a:gd name="connsiteY18" fmla="*/ 99501 h 442272"/>
              <a:gd name="connsiteX19" fmla="*/ 135729 w 399901"/>
              <a:gd name="connsiteY19" fmla="*/ 99501 h 442272"/>
              <a:gd name="connsiteX20" fmla="*/ 231632 w 399901"/>
              <a:gd name="connsiteY20" fmla="*/ 158402 h 442272"/>
              <a:gd name="connsiteX21" fmla="*/ 234959 w 399901"/>
              <a:gd name="connsiteY21" fmla="*/ 164824 h 442272"/>
              <a:gd name="connsiteX22" fmla="*/ 128588 w 399901"/>
              <a:gd name="connsiteY22" fmla="*/ 218187 h 442272"/>
              <a:gd name="connsiteX23" fmla="*/ 342563 w 399901"/>
              <a:gd name="connsiteY23" fmla="*/ 0 h 442272"/>
              <a:gd name="connsiteX24" fmla="*/ 381678 w 399901"/>
              <a:gd name="connsiteY24" fmla="*/ 62017 h 442272"/>
              <a:gd name="connsiteX25" fmla="*/ 369600 w 399901"/>
              <a:gd name="connsiteY25" fmla="*/ 69632 h 442272"/>
              <a:gd name="connsiteX26" fmla="*/ 343065 w 399901"/>
              <a:gd name="connsiteY26" fmla="*/ 27560 h 442272"/>
              <a:gd name="connsiteX27" fmla="*/ 326670 w 399901"/>
              <a:gd name="connsiteY27" fmla="*/ 55769 h 442272"/>
              <a:gd name="connsiteX28" fmla="*/ 349954 w 399901"/>
              <a:gd name="connsiteY28" fmla="*/ 55769 h 442272"/>
              <a:gd name="connsiteX29" fmla="*/ 349969 w 399901"/>
              <a:gd name="connsiteY29" fmla="*/ 99912 h 442272"/>
              <a:gd name="connsiteX30" fmla="*/ 260413 w 399901"/>
              <a:gd name="connsiteY30" fmla="*/ 320818 h 442272"/>
              <a:gd name="connsiteX31" fmla="*/ 43321 w 399901"/>
              <a:gd name="connsiteY31" fmla="*/ 414537 h 442272"/>
              <a:gd name="connsiteX32" fmla="*/ 21158 w 399901"/>
              <a:gd name="connsiteY32" fmla="*/ 413700 h 442272"/>
              <a:gd name="connsiteX33" fmla="*/ 14278 w 399901"/>
              <a:gd name="connsiteY33" fmla="*/ 420840 h 442272"/>
              <a:gd name="connsiteX34" fmla="*/ 21423 w 399901"/>
              <a:gd name="connsiteY34" fmla="*/ 427990 h 442272"/>
              <a:gd name="connsiteX35" fmla="*/ 178528 w 399901"/>
              <a:gd name="connsiteY35" fmla="*/ 427990 h 442272"/>
              <a:gd name="connsiteX36" fmla="*/ 185669 w 399901"/>
              <a:gd name="connsiteY36" fmla="*/ 420849 h 442272"/>
              <a:gd name="connsiteX37" fmla="*/ 185669 w 399901"/>
              <a:gd name="connsiteY37" fmla="*/ 406566 h 442272"/>
              <a:gd name="connsiteX38" fmla="*/ 207092 w 399901"/>
              <a:gd name="connsiteY38" fmla="*/ 385143 h 442272"/>
              <a:gd name="connsiteX39" fmla="*/ 228515 w 399901"/>
              <a:gd name="connsiteY39" fmla="*/ 406566 h 442272"/>
              <a:gd name="connsiteX40" fmla="*/ 228515 w 399901"/>
              <a:gd name="connsiteY40" fmla="*/ 420849 h 442272"/>
              <a:gd name="connsiteX41" fmla="*/ 235656 w 399901"/>
              <a:gd name="connsiteY41" fmla="*/ 427990 h 442272"/>
              <a:gd name="connsiteX42" fmla="*/ 242797 w 399901"/>
              <a:gd name="connsiteY42" fmla="*/ 420849 h 442272"/>
              <a:gd name="connsiteX43" fmla="*/ 242797 w 399901"/>
              <a:gd name="connsiteY43" fmla="*/ 378002 h 442272"/>
              <a:gd name="connsiteX44" fmla="*/ 264220 w 399901"/>
              <a:gd name="connsiteY44" fmla="*/ 356579 h 442272"/>
              <a:gd name="connsiteX45" fmla="*/ 285644 w 399901"/>
              <a:gd name="connsiteY45" fmla="*/ 378002 h 442272"/>
              <a:gd name="connsiteX46" fmla="*/ 285644 w 399901"/>
              <a:gd name="connsiteY46" fmla="*/ 420849 h 442272"/>
              <a:gd name="connsiteX47" fmla="*/ 292785 w 399901"/>
              <a:gd name="connsiteY47" fmla="*/ 427990 h 442272"/>
              <a:gd name="connsiteX48" fmla="*/ 299926 w 399901"/>
              <a:gd name="connsiteY48" fmla="*/ 420849 h 442272"/>
              <a:gd name="connsiteX49" fmla="*/ 299926 w 399901"/>
              <a:gd name="connsiteY49" fmla="*/ 306592 h 442272"/>
              <a:gd name="connsiteX50" fmla="*/ 321349 w 399901"/>
              <a:gd name="connsiteY50" fmla="*/ 285169 h 442272"/>
              <a:gd name="connsiteX51" fmla="*/ 342772 w 399901"/>
              <a:gd name="connsiteY51" fmla="*/ 306592 h 442272"/>
              <a:gd name="connsiteX52" fmla="*/ 342772 w 399901"/>
              <a:gd name="connsiteY52" fmla="*/ 420849 h 442272"/>
              <a:gd name="connsiteX53" fmla="*/ 349913 w 399901"/>
              <a:gd name="connsiteY53" fmla="*/ 427990 h 442272"/>
              <a:gd name="connsiteX54" fmla="*/ 357054 w 399901"/>
              <a:gd name="connsiteY54" fmla="*/ 420849 h 442272"/>
              <a:gd name="connsiteX55" fmla="*/ 357054 w 399901"/>
              <a:gd name="connsiteY55" fmla="*/ 156636 h 442272"/>
              <a:gd name="connsiteX56" fmla="*/ 378477 w 399901"/>
              <a:gd name="connsiteY56" fmla="*/ 135213 h 442272"/>
              <a:gd name="connsiteX57" fmla="*/ 399901 w 399901"/>
              <a:gd name="connsiteY57" fmla="*/ 156636 h 442272"/>
              <a:gd name="connsiteX58" fmla="*/ 399901 w 399901"/>
              <a:gd name="connsiteY58" fmla="*/ 435116 h 442272"/>
              <a:gd name="connsiteX59" fmla="*/ 385618 w 399901"/>
              <a:gd name="connsiteY59" fmla="*/ 435116 h 442272"/>
              <a:gd name="connsiteX60" fmla="*/ 385618 w 399901"/>
              <a:gd name="connsiteY60" fmla="*/ 156636 h 442272"/>
              <a:gd name="connsiteX61" fmla="*/ 378477 w 399901"/>
              <a:gd name="connsiteY61" fmla="*/ 149495 h 442272"/>
              <a:gd name="connsiteX62" fmla="*/ 371336 w 399901"/>
              <a:gd name="connsiteY62" fmla="*/ 156636 h 442272"/>
              <a:gd name="connsiteX63" fmla="*/ 371336 w 399901"/>
              <a:gd name="connsiteY63" fmla="*/ 420849 h 442272"/>
              <a:gd name="connsiteX64" fmla="*/ 349913 w 399901"/>
              <a:gd name="connsiteY64" fmla="*/ 442272 h 442272"/>
              <a:gd name="connsiteX65" fmla="*/ 328490 w 399901"/>
              <a:gd name="connsiteY65" fmla="*/ 420849 h 442272"/>
              <a:gd name="connsiteX66" fmla="*/ 328490 w 399901"/>
              <a:gd name="connsiteY66" fmla="*/ 306592 h 442272"/>
              <a:gd name="connsiteX67" fmla="*/ 321349 w 399901"/>
              <a:gd name="connsiteY67" fmla="*/ 299451 h 442272"/>
              <a:gd name="connsiteX68" fmla="*/ 314208 w 399901"/>
              <a:gd name="connsiteY68" fmla="*/ 306592 h 442272"/>
              <a:gd name="connsiteX69" fmla="*/ 314208 w 399901"/>
              <a:gd name="connsiteY69" fmla="*/ 420849 h 442272"/>
              <a:gd name="connsiteX70" fmla="*/ 292785 w 399901"/>
              <a:gd name="connsiteY70" fmla="*/ 442272 h 442272"/>
              <a:gd name="connsiteX71" fmla="*/ 271361 w 399901"/>
              <a:gd name="connsiteY71" fmla="*/ 420849 h 442272"/>
              <a:gd name="connsiteX72" fmla="*/ 271361 w 399901"/>
              <a:gd name="connsiteY72" fmla="*/ 378002 h 442272"/>
              <a:gd name="connsiteX73" fmla="*/ 264220 w 399901"/>
              <a:gd name="connsiteY73" fmla="*/ 370861 h 442272"/>
              <a:gd name="connsiteX74" fmla="*/ 257079 w 399901"/>
              <a:gd name="connsiteY74" fmla="*/ 378002 h 442272"/>
              <a:gd name="connsiteX75" fmla="*/ 257079 w 399901"/>
              <a:gd name="connsiteY75" fmla="*/ 420849 h 442272"/>
              <a:gd name="connsiteX76" fmla="*/ 235656 w 399901"/>
              <a:gd name="connsiteY76" fmla="*/ 442272 h 442272"/>
              <a:gd name="connsiteX77" fmla="*/ 214233 w 399901"/>
              <a:gd name="connsiteY77" fmla="*/ 420849 h 442272"/>
              <a:gd name="connsiteX78" fmla="*/ 214233 w 399901"/>
              <a:gd name="connsiteY78" fmla="*/ 406566 h 442272"/>
              <a:gd name="connsiteX79" fmla="*/ 207092 w 399901"/>
              <a:gd name="connsiteY79" fmla="*/ 399425 h 442272"/>
              <a:gd name="connsiteX80" fmla="*/ 199951 w 399901"/>
              <a:gd name="connsiteY80" fmla="*/ 406566 h 442272"/>
              <a:gd name="connsiteX81" fmla="*/ 199951 w 399901"/>
              <a:gd name="connsiteY81" fmla="*/ 420849 h 442272"/>
              <a:gd name="connsiteX82" fmla="*/ 178528 w 399901"/>
              <a:gd name="connsiteY82" fmla="*/ 442272 h 442272"/>
              <a:gd name="connsiteX83" fmla="*/ 21423 w 399901"/>
              <a:gd name="connsiteY83" fmla="*/ 442272 h 442272"/>
              <a:gd name="connsiteX84" fmla="*/ 0 w 399901"/>
              <a:gd name="connsiteY84" fmla="*/ 420849 h 442272"/>
              <a:gd name="connsiteX85" fmla="*/ 21423 w 399901"/>
              <a:gd name="connsiteY85" fmla="*/ 399425 h 442272"/>
              <a:gd name="connsiteX86" fmla="*/ 43593 w 399901"/>
              <a:gd name="connsiteY86" fmla="*/ 400262 h 442272"/>
              <a:gd name="connsiteX87" fmla="*/ 335687 w 399901"/>
              <a:gd name="connsiteY87" fmla="*/ 99912 h 442272"/>
              <a:gd name="connsiteX88" fmla="*/ 335673 w 399901"/>
              <a:gd name="connsiteY88" fmla="*/ 70051 h 442272"/>
              <a:gd name="connsiteX89" fmla="*/ 301857 w 399901"/>
              <a:gd name="connsiteY89" fmla="*/ 70051 h 4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99901" h="442272">
                <a:moveTo>
                  <a:pt x="142870" y="114069"/>
                </a:moveTo>
                <a:lnTo>
                  <a:pt x="142870" y="195048"/>
                </a:lnTo>
                <a:lnTo>
                  <a:pt x="215377" y="158673"/>
                </a:lnTo>
                <a:cubicBezTo>
                  <a:pt x="199570" y="133227"/>
                  <a:pt x="172710" y="116703"/>
                  <a:pt x="142870" y="114069"/>
                </a:cubicBezTo>
                <a:close/>
                <a:moveTo>
                  <a:pt x="110702" y="102199"/>
                </a:moveTo>
                <a:lnTo>
                  <a:pt x="114942" y="115840"/>
                </a:lnTo>
                <a:lnTo>
                  <a:pt x="108121" y="117960"/>
                </a:lnTo>
                <a:cubicBezTo>
                  <a:pt x="69231" y="129928"/>
                  <a:pt x="42746" y="165926"/>
                  <a:pt x="42895" y="206616"/>
                </a:cubicBezTo>
                <a:cubicBezTo>
                  <a:pt x="42896" y="212942"/>
                  <a:pt x="43543" y="219252"/>
                  <a:pt x="44827" y="225446"/>
                </a:cubicBezTo>
                <a:cubicBezTo>
                  <a:pt x="55232" y="275656"/>
                  <a:pt x="104371" y="307923"/>
                  <a:pt x="154581" y="297518"/>
                </a:cubicBezTo>
                <a:cubicBezTo>
                  <a:pt x="204790" y="287113"/>
                  <a:pt x="237058" y="237975"/>
                  <a:pt x="226653" y="187766"/>
                </a:cubicBezTo>
                <a:lnTo>
                  <a:pt x="225217" y="180771"/>
                </a:lnTo>
                <a:lnTo>
                  <a:pt x="239206" y="177898"/>
                </a:lnTo>
                <a:lnTo>
                  <a:pt x="240643" y="184893"/>
                </a:lnTo>
                <a:cubicBezTo>
                  <a:pt x="242109" y="192041"/>
                  <a:pt x="242848" y="199319"/>
                  <a:pt x="242846" y="206616"/>
                </a:cubicBezTo>
                <a:cubicBezTo>
                  <a:pt x="242842" y="253512"/>
                  <a:pt x="212335" y="294954"/>
                  <a:pt x="167557" y="308891"/>
                </a:cubicBezTo>
                <a:cubicBezTo>
                  <a:pt x="111066" y="326475"/>
                  <a:pt x="51015" y="294934"/>
                  <a:pt x="33432" y="238443"/>
                </a:cubicBezTo>
                <a:cubicBezTo>
                  <a:pt x="15849" y="181952"/>
                  <a:pt x="47389" y="121903"/>
                  <a:pt x="103882" y="104319"/>
                </a:cubicBezTo>
                <a:close/>
                <a:moveTo>
                  <a:pt x="128588" y="99501"/>
                </a:moveTo>
                <a:lnTo>
                  <a:pt x="135729" y="99501"/>
                </a:lnTo>
                <a:cubicBezTo>
                  <a:pt x="176124" y="99908"/>
                  <a:pt x="213002" y="122557"/>
                  <a:pt x="231632" y="158402"/>
                </a:cubicBezTo>
                <a:lnTo>
                  <a:pt x="234959" y="164824"/>
                </a:lnTo>
                <a:lnTo>
                  <a:pt x="128588" y="218187"/>
                </a:lnTo>
                <a:close/>
                <a:moveTo>
                  <a:pt x="342563" y="0"/>
                </a:moveTo>
                <a:lnTo>
                  <a:pt x="381678" y="62017"/>
                </a:lnTo>
                <a:lnTo>
                  <a:pt x="369600" y="69632"/>
                </a:lnTo>
                <a:lnTo>
                  <a:pt x="343065" y="27560"/>
                </a:lnTo>
                <a:lnTo>
                  <a:pt x="326670" y="55769"/>
                </a:lnTo>
                <a:lnTo>
                  <a:pt x="349954" y="55769"/>
                </a:lnTo>
                <a:lnTo>
                  <a:pt x="349969" y="99912"/>
                </a:lnTo>
                <a:cubicBezTo>
                  <a:pt x="350005" y="182397"/>
                  <a:pt x="317878" y="261645"/>
                  <a:pt x="260413" y="320818"/>
                </a:cubicBezTo>
                <a:cubicBezTo>
                  <a:pt x="203939" y="380472"/>
                  <a:pt x="125467" y="414349"/>
                  <a:pt x="43321" y="414537"/>
                </a:cubicBezTo>
                <a:lnTo>
                  <a:pt x="21158" y="413700"/>
                </a:lnTo>
                <a:cubicBezTo>
                  <a:pt x="17319" y="413844"/>
                  <a:pt x="14280" y="416998"/>
                  <a:pt x="14278" y="420840"/>
                </a:cubicBezTo>
                <a:cubicBezTo>
                  <a:pt x="14277" y="424787"/>
                  <a:pt x="17476" y="427988"/>
                  <a:pt x="21423" y="427990"/>
                </a:cubicBezTo>
                <a:lnTo>
                  <a:pt x="178528" y="427990"/>
                </a:lnTo>
                <a:cubicBezTo>
                  <a:pt x="182470" y="427987"/>
                  <a:pt x="185666" y="424791"/>
                  <a:pt x="185669" y="420849"/>
                </a:cubicBezTo>
                <a:lnTo>
                  <a:pt x="185669" y="406566"/>
                </a:lnTo>
                <a:cubicBezTo>
                  <a:pt x="185669" y="394735"/>
                  <a:pt x="195260" y="385143"/>
                  <a:pt x="207092" y="385143"/>
                </a:cubicBezTo>
                <a:cubicBezTo>
                  <a:pt x="218923" y="385143"/>
                  <a:pt x="228515" y="394735"/>
                  <a:pt x="228515" y="406566"/>
                </a:cubicBezTo>
                <a:lnTo>
                  <a:pt x="228515" y="420849"/>
                </a:lnTo>
                <a:cubicBezTo>
                  <a:pt x="228515" y="424792"/>
                  <a:pt x="231712" y="427990"/>
                  <a:pt x="235656" y="427990"/>
                </a:cubicBezTo>
                <a:cubicBezTo>
                  <a:pt x="239600" y="427990"/>
                  <a:pt x="242797" y="424792"/>
                  <a:pt x="242797" y="420849"/>
                </a:cubicBezTo>
                <a:lnTo>
                  <a:pt x="242797" y="378002"/>
                </a:lnTo>
                <a:cubicBezTo>
                  <a:pt x="242797" y="366171"/>
                  <a:pt x="252389" y="356579"/>
                  <a:pt x="264220" y="356579"/>
                </a:cubicBezTo>
                <a:cubicBezTo>
                  <a:pt x="276052" y="356579"/>
                  <a:pt x="285644" y="366171"/>
                  <a:pt x="285644" y="378002"/>
                </a:cubicBezTo>
                <a:lnTo>
                  <a:pt x="285644" y="420849"/>
                </a:lnTo>
                <a:cubicBezTo>
                  <a:pt x="285644" y="424792"/>
                  <a:pt x="288841" y="427990"/>
                  <a:pt x="292785" y="427990"/>
                </a:cubicBezTo>
                <a:cubicBezTo>
                  <a:pt x="296728" y="427990"/>
                  <a:pt x="299926" y="424792"/>
                  <a:pt x="299926" y="420849"/>
                </a:cubicBezTo>
                <a:lnTo>
                  <a:pt x="299926" y="306592"/>
                </a:lnTo>
                <a:cubicBezTo>
                  <a:pt x="299926" y="294760"/>
                  <a:pt x="309517" y="285169"/>
                  <a:pt x="321349" y="285169"/>
                </a:cubicBezTo>
                <a:cubicBezTo>
                  <a:pt x="333180" y="285169"/>
                  <a:pt x="342772" y="294760"/>
                  <a:pt x="342772" y="306592"/>
                </a:cubicBezTo>
                <a:lnTo>
                  <a:pt x="342772" y="420849"/>
                </a:lnTo>
                <a:cubicBezTo>
                  <a:pt x="342772" y="424792"/>
                  <a:pt x="345969" y="427990"/>
                  <a:pt x="349913" y="427990"/>
                </a:cubicBezTo>
                <a:cubicBezTo>
                  <a:pt x="353857" y="427990"/>
                  <a:pt x="357054" y="424792"/>
                  <a:pt x="357054" y="420849"/>
                </a:cubicBezTo>
                <a:lnTo>
                  <a:pt x="357054" y="156636"/>
                </a:lnTo>
                <a:cubicBezTo>
                  <a:pt x="357054" y="144804"/>
                  <a:pt x="366646" y="135213"/>
                  <a:pt x="378477" y="135213"/>
                </a:cubicBezTo>
                <a:cubicBezTo>
                  <a:pt x="390309" y="135213"/>
                  <a:pt x="399901" y="144804"/>
                  <a:pt x="399901" y="156636"/>
                </a:cubicBezTo>
                <a:lnTo>
                  <a:pt x="399901" y="435116"/>
                </a:lnTo>
                <a:lnTo>
                  <a:pt x="385618" y="435116"/>
                </a:lnTo>
                <a:lnTo>
                  <a:pt x="385618" y="156636"/>
                </a:lnTo>
                <a:cubicBezTo>
                  <a:pt x="385618" y="152692"/>
                  <a:pt x="382421" y="149495"/>
                  <a:pt x="378477" y="149495"/>
                </a:cubicBezTo>
                <a:cubicBezTo>
                  <a:pt x="374533" y="149495"/>
                  <a:pt x="371336" y="152692"/>
                  <a:pt x="371336" y="156636"/>
                </a:cubicBezTo>
                <a:lnTo>
                  <a:pt x="371336" y="420849"/>
                </a:lnTo>
                <a:cubicBezTo>
                  <a:pt x="371336" y="432680"/>
                  <a:pt x="361745" y="442272"/>
                  <a:pt x="349913" y="442272"/>
                </a:cubicBezTo>
                <a:cubicBezTo>
                  <a:pt x="338081" y="442272"/>
                  <a:pt x="328490" y="432680"/>
                  <a:pt x="328490" y="420849"/>
                </a:cubicBezTo>
                <a:lnTo>
                  <a:pt x="328490" y="306592"/>
                </a:lnTo>
                <a:cubicBezTo>
                  <a:pt x="328490" y="302648"/>
                  <a:pt x="325293" y="299451"/>
                  <a:pt x="321349" y="299451"/>
                </a:cubicBezTo>
                <a:cubicBezTo>
                  <a:pt x="317405" y="299451"/>
                  <a:pt x="314208" y="302648"/>
                  <a:pt x="314208" y="306592"/>
                </a:cubicBezTo>
                <a:lnTo>
                  <a:pt x="314208" y="420849"/>
                </a:lnTo>
                <a:cubicBezTo>
                  <a:pt x="314208" y="432680"/>
                  <a:pt x="304616" y="442272"/>
                  <a:pt x="292785" y="442272"/>
                </a:cubicBezTo>
                <a:cubicBezTo>
                  <a:pt x="280953" y="442272"/>
                  <a:pt x="271361" y="432680"/>
                  <a:pt x="271361" y="420849"/>
                </a:cubicBezTo>
                <a:lnTo>
                  <a:pt x="271361" y="378002"/>
                </a:lnTo>
                <a:cubicBezTo>
                  <a:pt x="271361" y="374058"/>
                  <a:pt x="268164" y="370861"/>
                  <a:pt x="264220" y="370861"/>
                </a:cubicBezTo>
                <a:cubicBezTo>
                  <a:pt x="260276" y="370861"/>
                  <a:pt x="257079" y="374058"/>
                  <a:pt x="257079" y="378002"/>
                </a:cubicBezTo>
                <a:lnTo>
                  <a:pt x="257079" y="420849"/>
                </a:lnTo>
                <a:cubicBezTo>
                  <a:pt x="257079" y="432680"/>
                  <a:pt x="247488" y="442272"/>
                  <a:pt x="235656" y="442272"/>
                </a:cubicBezTo>
                <a:cubicBezTo>
                  <a:pt x="223824" y="442272"/>
                  <a:pt x="214233" y="432680"/>
                  <a:pt x="214233" y="420849"/>
                </a:cubicBezTo>
                <a:lnTo>
                  <a:pt x="214233" y="406566"/>
                </a:lnTo>
                <a:cubicBezTo>
                  <a:pt x="214233" y="402623"/>
                  <a:pt x="211036" y="399425"/>
                  <a:pt x="207092" y="399425"/>
                </a:cubicBezTo>
                <a:cubicBezTo>
                  <a:pt x="203148" y="399425"/>
                  <a:pt x="199951" y="402623"/>
                  <a:pt x="199951" y="406566"/>
                </a:cubicBezTo>
                <a:lnTo>
                  <a:pt x="199951" y="420849"/>
                </a:lnTo>
                <a:cubicBezTo>
                  <a:pt x="199938" y="432675"/>
                  <a:pt x="190354" y="442259"/>
                  <a:pt x="178528" y="442272"/>
                </a:cubicBezTo>
                <a:lnTo>
                  <a:pt x="21423" y="442272"/>
                </a:lnTo>
                <a:cubicBezTo>
                  <a:pt x="9592" y="442272"/>
                  <a:pt x="0" y="432680"/>
                  <a:pt x="0" y="420849"/>
                </a:cubicBezTo>
                <a:cubicBezTo>
                  <a:pt x="0" y="409017"/>
                  <a:pt x="9592" y="399425"/>
                  <a:pt x="21423" y="399425"/>
                </a:cubicBezTo>
                <a:lnTo>
                  <a:pt x="43593" y="400262"/>
                </a:lnTo>
                <a:cubicBezTo>
                  <a:pt x="201799" y="400255"/>
                  <a:pt x="335687" y="262713"/>
                  <a:pt x="335687" y="99912"/>
                </a:cubicBezTo>
                <a:lnTo>
                  <a:pt x="335673" y="70051"/>
                </a:lnTo>
                <a:lnTo>
                  <a:pt x="301857" y="70051"/>
                </a:lnTo>
                <a:close/>
              </a:path>
            </a:pathLst>
          </a:custGeom>
          <a:gradFill>
            <a:gsLst>
              <a:gs pos="0">
                <a:schemeClr val="accent1"/>
              </a:gs>
              <a:gs pos="100000">
                <a:schemeClr val="accent2"/>
              </a:gs>
            </a:gsLst>
            <a:lin ang="2700000" scaled="1"/>
          </a:gradFill>
          <a:ln w="8507"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任意形状 32">
            <a:extLst>
              <a:ext uri="{FF2B5EF4-FFF2-40B4-BE49-F238E27FC236}">
                <a16:creationId xmlns:a16="http://schemas.microsoft.com/office/drawing/2014/main" id="{0F7C6611-1269-4DA8-BF18-60DF74026720}"/>
              </a:ext>
            </a:extLst>
          </p:cNvPr>
          <p:cNvSpPr/>
          <p:nvPr/>
        </p:nvSpPr>
        <p:spPr>
          <a:xfrm>
            <a:off x="7722584" y="3415097"/>
            <a:ext cx="575458" cy="656502"/>
          </a:xfrm>
          <a:custGeom>
            <a:avLst/>
            <a:gdLst>
              <a:gd name="connsiteX0" fmla="*/ 357271 w 400688"/>
              <a:gd name="connsiteY0" fmla="*/ 429586 h 457118"/>
              <a:gd name="connsiteX1" fmla="*/ 357298 w 400688"/>
              <a:gd name="connsiteY1" fmla="*/ 442836 h 457118"/>
              <a:gd name="connsiteX2" fmla="*/ 386378 w 400688"/>
              <a:gd name="connsiteY2" fmla="*/ 442836 h 457118"/>
              <a:gd name="connsiteX3" fmla="*/ 386351 w 400688"/>
              <a:gd name="connsiteY3" fmla="*/ 429586 h 457118"/>
              <a:gd name="connsiteX4" fmla="*/ 57342 w 400688"/>
              <a:gd name="connsiteY4" fmla="*/ 429586 h 457118"/>
              <a:gd name="connsiteX5" fmla="*/ 57369 w 400688"/>
              <a:gd name="connsiteY5" fmla="*/ 442836 h 457118"/>
              <a:gd name="connsiteX6" fmla="*/ 343016 w 400688"/>
              <a:gd name="connsiteY6" fmla="*/ 442836 h 457118"/>
              <a:gd name="connsiteX7" fmla="*/ 342989 w 400688"/>
              <a:gd name="connsiteY7" fmla="*/ 429586 h 457118"/>
              <a:gd name="connsiteX8" fmla="*/ 14540 w 400688"/>
              <a:gd name="connsiteY8" fmla="*/ 429586 h 457118"/>
              <a:gd name="connsiteX9" fmla="*/ 14568 w 400688"/>
              <a:gd name="connsiteY9" fmla="*/ 442836 h 457118"/>
              <a:gd name="connsiteX10" fmla="*/ 43087 w 400688"/>
              <a:gd name="connsiteY10" fmla="*/ 442836 h 457118"/>
              <a:gd name="connsiteX11" fmla="*/ 43060 w 400688"/>
              <a:gd name="connsiteY11" fmla="*/ 429586 h 457118"/>
              <a:gd name="connsiteX12" fmla="*/ 321418 w 400688"/>
              <a:gd name="connsiteY12" fmla="*/ 385707 h 457118"/>
              <a:gd name="connsiteX13" fmla="*/ 321418 w 400688"/>
              <a:gd name="connsiteY13" fmla="*/ 399947 h 457118"/>
              <a:gd name="connsiteX14" fmla="*/ 314269 w 400688"/>
              <a:gd name="connsiteY14" fmla="*/ 399940 h 457118"/>
              <a:gd name="connsiteX15" fmla="*/ 314262 w 400688"/>
              <a:gd name="connsiteY15" fmla="*/ 399940 h 457118"/>
              <a:gd name="connsiteX16" fmla="*/ 307212 w 400688"/>
              <a:gd name="connsiteY16" fmla="*/ 406984 h 457118"/>
              <a:gd name="connsiteX17" fmla="*/ 307212 w 400688"/>
              <a:gd name="connsiteY17" fmla="*/ 406994 h 457118"/>
              <a:gd name="connsiteX18" fmla="*/ 314248 w 400688"/>
              <a:gd name="connsiteY18" fmla="*/ 414041 h 457118"/>
              <a:gd name="connsiteX19" fmla="*/ 342827 w 400688"/>
              <a:gd name="connsiteY19" fmla="*/ 414101 h 457118"/>
              <a:gd name="connsiteX20" fmla="*/ 342834 w 400688"/>
              <a:gd name="connsiteY20" fmla="*/ 414101 h 457118"/>
              <a:gd name="connsiteX21" fmla="*/ 349888 w 400688"/>
              <a:gd name="connsiteY21" fmla="*/ 407054 h 457118"/>
              <a:gd name="connsiteX22" fmla="*/ 342841 w 400688"/>
              <a:gd name="connsiteY22" fmla="*/ 400000 h 457118"/>
              <a:gd name="connsiteX23" fmla="*/ 335707 w 400688"/>
              <a:gd name="connsiteY23" fmla="*/ 399989 h 457118"/>
              <a:gd name="connsiteX24" fmla="*/ 335707 w 400688"/>
              <a:gd name="connsiteY24" fmla="*/ 385707 h 457118"/>
              <a:gd name="connsiteX25" fmla="*/ 235726 w 400688"/>
              <a:gd name="connsiteY25" fmla="*/ 385707 h 457118"/>
              <a:gd name="connsiteX26" fmla="*/ 235726 w 400688"/>
              <a:gd name="connsiteY26" fmla="*/ 399947 h 457118"/>
              <a:gd name="connsiteX27" fmla="*/ 228577 w 400688"/>
              <a:gd name="connsiteY27" fmla="*/ 399940 h 457118"/>
              <a:gd name="connsiteX28" fmla="*/ 228570 w 400688"/>
              <a:gd name="connsiteY28" fmla="*/ 399940 h 457118"/>
              <a:gd name="connsiteX29" fmla="*/ 221520 w 400688"/>
              <a:gd name="connsiteY29" fmla="*/ 406984 h 457118"/>
              <a:gd name="connsiteX30" fmla="*/ 221520 w 400688"/>
              <a:gd name="connsiteY30" fmla="*/ 406994 h 457118"/>
              <a:gd name="connsiteX31" fmla="*/ 228556 w 400688"/>
              <a:gd name="connsiteY31" fmla="*/ 414041 h 457118"/>
              <a:gd name="connsiteX32" fmla="*/ 257135 w 400688"/>
              <a:gd name="connsiteY32" fmla="*/ 414101 h 457118"/>
              <a:gd name="connsiteX33" fmla="*/ 257142 w 400688"/>
              <a:gd name="connsiteY33" fmla="*/ 414101 h 457118"/>
              <a:gd name="connsiteX34" fmla="*/ 264196 w 400688"/>
              <a:gd name="connsiteY34" fmla="*/ 407054 h 457118"/>
              <a:gd name="connsiteX35" fmla="*/ 257149 w 400688"/>
              <a:gd name="connsiteY35" fmla="*/ 400000 h 457118"/>
              <a:gd name="connsiteX36" fmla="*/ 250015 w 400688"/>
              <a:gd name="connsiteY36" fmla="*/ 399989 h 457118"/>
              <a:gd name="connsiteX37" fmla="*/ 250015 w 400688"/>
              <a:gd name="connsiteY37" fmla="*/ 385707 h 457118"/>
              <a:gd name="connsiteX38" fmla="*/ 150033 w 400688"/>
              <a:gd name="connsiteY38" fmla="*/ 385707 h 457118"/>
              <a:gd name="connsiteX39" fmla="*/ 150033 w 400688"/>
              <a:gd name="connsiteY39" fmla="*/ 399947 h 457118"/>
              <a:gd name="connsiteX40" fmla="*/ 142885 w 400688"/>
              <a:gd name="connsiteY40" fmla="*/ 399940 h 457118"/>
              <a:gd name="connsiteX41" fmla="*/ 142878 w 400688"/>
              <a:gd name="connsiteY41" fmla="*/ 399940 h 457118"/>
              <a:gd name="connsiteX42" fmla="*/ 135824 w 400688"/>
              <a:gd name="connsiteY42" fmla="*/ 406987 h 457118"/>
              <a:gd name="connsiteX43" fmla="*/ 142864 w 400688"/>
              <a:gd name="connsiteY43" fmla="*/ 414041 h 457118"/>
              <a:gd name="connsiteX44" fmla="*/ 171446 w 400688"/>
              <a:gd name="connsiteY44" fmla="*/ 414101 h 457118"/>
              <a:gd name="connsiteX45" fmla="*/ 171453 w 400688"/>
              <a:gd name="connsiteY45" fmla="*/ 414101 h 457118"/>
              <a:gd name="connsiteX46" fmla="*/ 178480 w 400688"/>
              <a:gd name="connsiteY46" fmla="*/ 407073 h 457118"/>
              <a:gd name="connsiteX47" fmla="*/ 171453 w 400688"/>
              <a:gd name="connsiteY47" fmla="*/ 400000 h 457118"/>
              <a:gd name="connsiteX48" fmla="*/ 164322 w 400688"/>
              <a:gd name="connsiteY48" fmla="*/ 399989 h 457118"/>
              <a:gd name="connsiteX49" fmla="*/ 164322 w 400688"/>
              <a:gd name="connsiteY49" fmla="*/ 385707 h 457118"/>
              <a:gd name="connsiteX50" fmla="*/ 64339 w 400688"/>
              <a:gd name="connsiteY50" fmla="*/ 385707 h 457118"/>
              <a:gd name="connsiteX51" fmla="*/ 64339 w 400688"/>
              <a:gd name="connsiteY51" fmla="*/ 399947 h 457118"/>
              <a:gd name="connsiteX52" fmla="*/ 57191 w 400688"/>
              <a:gd name="connsiteY52" fmla="*/ 399940 h 457118"/>
              <a:gd name="connsiteX53" fmla="*/ 57184 w 400688"/>
              <a:gd name="connsiteY53" fmla="*/ 399940 h 457118"/>
              <a:gd name="connsiteX54" fmla="*/ 50130 w 400688"/>
              <a:gd name="connsiteY54" fmla="*/ 406987 h 457118"/>
              <a:gd name="connsiteX55" fmla="*/ 57170 w 400688"/>
              <a:gd name="connsiteY55" fmla="*/ 414041 h 457118"/>
              <a:gd name="connsiteX56" fmla="*/ 85752 w 400688"/>
              <a:gd name="connsiteY56" fmla="*/ 414101 h 457118"/>
              <a:gd name="connsiteX57" fmla="*/ 85759 w 400688"/>
              <a:gd name="connsiteY57" fmla="*/ 414101 h 457118"/>
              <a:gd name="connsiteX58" fmla="*/ 92787 w 400688"/>
              <a:gd name="connsiteY58" fmla="*/ 407073 h 457118"/>
              <a:gd name="connsiteX59" fmla="*/ 85759 w 400688"/>
              <a:gd name="connsiteY59" fmla="*/ 400000 h 457118"/>
              <a:gd name="connsiteX60" fmla="*/ 78629 w 400688"/>
              <a:gd name="connsiteY60" fmla="*/ 399989 h 457118"/>
              <a:gd name="connsiteX61" fmla="*/ 78629 w 400688"/>
              <a:gd name="connsiteY61" fmla="*/ 385707 h 457118"/>
              <a:gd name="connsiteX62" fmla="*/ 321418 w 400688"/>
              <a:gd name="connsiteY62" fmla="*/ 300015 h 457118"/>
              <a:gd name="connsiteX63" fmla="*/ 321418 w 400688"/>
              <a:gd name="connsiteY63" fmla="*/ 371425 h 457118"/>
              <a:gd name="connsiteX64" fmla="*/ 335707 w 400688"/>
              <a:gd name="connsiteY64" fmla="*/ 371425 h 457118"/>
              <a:gd name="connsiteX65" fmla="*/ 335707 w 400688"/>
              <a:gd name="connsiteY65" fmla="*/ 300015 h 457118"/>
              <a:gd name="connsiteX66" fmla="*/ 235726 w 400688"/>
              <a:gd name="connsiteY66" fmla="*/ 300015 h 457118"/>
              <a:gd name="connsiteX67" fmla="*/ 235726 w 400688"/>
              <a:gd name="connsiteY67" fmla="*/ 371425 h 457118"/>
              <a:gd name="connsiteX68" fmla="*/ 250015 w 400688"/>
              <a:gd name="connsiteY68" fmla="*/ 371425 h 457118"/>
              <a:gd name="connsiteX69" fmla="*/ 250015 w 400688"/>
              <a:gd name="connsiteY69" fmla="*/ 300015 h 457118"/>
              <a:gd name="connsiteX70" fmla="*/ 150033 w 400688"/>
              <a:gd name="connsiteY70" fmla="*/ 300015 h 457118"/>
              <a:gd name="connsiteX71" fmla="*/ 150033 w 400688"/>
              <a:gd name="connsiteY71" fmla="*/ 371425 h 457118"/>
              <a:gd name="connsiteX72" fmla="*/ 164322 w 400688"/>
              <a:gd name="connsiteY72" fmla="*/ 371425 h 457118"/>
              <a:gd name="connsiteX73" fmla="*/ 164322 w 400688"/>
              <a:gd name="connsiteY73" fmla="*/ 300015 h 457118"/>
              <a:gd name="connsiteX74" fmla="*/ 64339 w 400688"/>
              <a:gd name="connsiteY74" fmla="*/ 300015 h 457118"/>
              <a:gd name="connsiteX75" fmla="*/ 64339 w 400688"/>
              <a:gd name="connsiteY75" fmla="*/ 371425 h 457118"/>
              <a:gd name="connsiteX76" fmla="*/ 78629 w 400688"/>
              <a:gd name="connsiteY76" fmla="*/ 371425 h 457118"/>
              <a:gd name="connsiteX77" fmla="*/ 78629 w 400688"/>
              <a:gd name="connsiteY77" fmla="*/ 300015 h 457118"/>
              <a:gd name="connsiteX78" fmla="*/ 319296 w 400688"/>
              <a:gd name="connsiteY78" fmla="*/ 257169 h 457118"/>
              <a:gd name="connsiteX79" fmla="*/ 314256 w 400688"/>
              <a:gd name="connsiteY79" fmla="*/ 257179 h 457118"/>
              <a:gd name="connsiteX80" fmla="*/ 307209 w 400688"/>
              <a:gd name="connsiteY80" fmla="*/ 264233 h 457118"/>
              <a:gd name="connsiteX81" fmla="*/ 314263 w 400688"/>
              <a:gd name="connsiteY81" fmla="*/ 271280 h 457118"/>
              <a:gd name="connsiteX82" fmla="*/ 314270 w 400688"/>
              <a:gd name="connsiteY82" fmla="*/ 271280 h 457118"/>
              <a:gd name="connsiteX83" fmla="*/ 321418 w 400688"/>
              <a:gd name="connsiteY83" fmla="*/ 271273 h 457118"/>
              <a:gd name="connsiteX84" fmla="*/ 321418 w 400688"/>
              <a:gd name="connsiteY84" fmla="*/ 285733 h 457118"/>
              <a:gd name="connsiteX85" fmla="*/ 335707 w 400688"/>
              <a:gd name="connsiteY85" fmla="*/ 285733 h 457118"/>
              <a:gd name="connsiteX86" fmla="*/ 335707 w 400688"/>
              <a:gd name="connsiteY86" fmla="*/ 271227 h 457118"/>
              <a:gd name="connsiteX87" fmla="*/ 342841 w 400688"/>
              <a:gd name="connsiteY87" fmla="*/ 271220 h 457118"/>
              <a:gd name="connsiteX88" fmla="*/ 342847 w 400688"/>
              <a:gd name="connsiteY88" fmla="*/ 271220 h 457118"/>
              <a:gd name="connsiteX89" fmla="*/ 349885 w 400688"/>
              <a:gd name="connsiteY89" fmla="*/ 264163 h 457118"/>
              <a:gd name="connsiteX90" fmla="*/ 343068 w 400688"/>
              <a:gd name="connsiteY90" fmla="*/ 257169 h 457118"/>
              <a:gd name="connsiteX91" fmla="*/ 277193 w 400688"/>
              <a:gd name="connsiteY91" fmla="*/ 257168 h 457118"/>
              <a:gd name="connsiteX92" fmla="*/ 277329 w 400688"/>
              <a:gd name="connsiteY92" fmla="*/ 257551 h 457118"/>
              <a:gd name="connsiteX93" fmla="*/ 264297 w 400688"/>
              <a:gd name="connsiteY93" fmla="*/ 284279 h 457118"/>
              <a:gd name="connsiteX94" fmla="*/ 264297 w 400688"/>
              <a:gd name="connsiteY94" fmla="*/ 386952 h 457118"/>
              <a:gd name="connsiteX95" fmla="*/ 265450 w 400688"/>
              <a:gd name="connsiteY95" fmla="*/ 387399 h 457118"/>
              <a:gd name="connsiteX96" fmla="*/ 276801 w 400688"/>
              <a:gd name="connsiteY96" fmla="*/ 415304 h 457118"/>
              <a:gd name="connsiteX97" fmla="*/ 294622 w 400688"/>
              <a:gd name="connsiteY97" fmla="*/ 415304 h 457118"/>
              <a:gd name="connsiteX98" fmla="*/ 294156 w 400688"/>
              <a:gd name="connsiteY98" fmla="*/ 414103 h 457118"/>
              <a:gd name="connsiteX99" fmla="*/ 307136 w 400688"/>
              <a:gd name="connsiteY99" fmla="*/ 386872 h 457118"/>
              <a:gd name="connsiteX100" fmla="*/ 307136 w 400688"/>
              <a:gd name="connsiteY100" fmla="*/ 284348 h 457118"/>
              <a:gd name="connsiteX101" fmla="*/ 307123 w 400688"/>
              <a:gd name="connsiteY101" fmla="*/ 284344 h 457118"/>
              <a:gd name="connsiteX102" fmla="*/ 294206 w 400688"/>
              <a:gd name="connsiteY102" fmla="*/ 257168 h 457118"/>
              <a:gd name="connsiteX103" fmla="*/ 257376 w 400688"/>
              <a:gd name="connsiteY103" fmla="*/ 257168 h 457118"/>
              <a:gd name="connsiteX104" fmla="*/ 233604 w 400688"/>
              <a:gd name="connsiteY104" fmla="*/ 257169 h 457118"/>
              <a:gd name="connsiteX105" fmla="*/ 228563 w 400688"/>
              <a:gd name="connsiteY105" fmla="*/ 257179 h 457118"/>
              <a:gd name="connsiteX106" fmla="*/ 221517 w 400688"/>
              <a:gd name="connsiteY106" fmla="*/ 264233 h 457118"/>
              <a:gd name="connsiteX107" fmla="*/ 228570 w 400688"/>
              <a:gd name="connsiteY107" fmla="*/ 271280 h 457118"/>
              <a:gd name="connsiteX108" fmla="*/ 228578 w 400688"/>
              <a:gd name="connsiteY108" fmla="*/ 271280 h 457118"/>
              <a:gd name="connsiteX109" fmla="*/ 235726 w 400688"/>
              <a:gd name="connsiteY109" fmla="*/ 271273 h 457118"/>
              <a:gd name="connsiteX110" fmla="*/ 235726 w 400688"/>
              <a:gd name="connsiteY110" fmla="*/ 285733 h 457118"/>
              <a:gd name="connsiteX111" fmla="*/ 250015 w 400688"/>
              <a:gd name="connsiteY111" fmla="*/ 285733 h 457118"/>
              <a:gd name="connsiteX112" fmla="*/ 250015 w 400688"/>
              <a:gd name="connsiteY112" fmla="*/ 271227 h 457118"/>
              <a:gd name="connsiteX113" fmla="*/ 257149 w 400688"/>
              <a:gd name="connsiteY113" fmla="*/ 271220 h 457118"/>
              <a:gd name="connsiteX114" fmla="*/ 264179 w 400688"/>
              <a:gd name="connsiteY114" fmla="*/ 264414 h 457118"/>
              <a:gd name="connsiteX115" fmla="*/ 257376 w 400688"/>
              <a:gd name="connsiteY115" fmla="*/ 257168 h 457118"/>
              <a:gd name="connsiteX116" fmla="*/ 191519 w 400688"/>
              <a:gd name="connsiteY116" fmla="*/ 257168 h 457118"/>
              <a:gd name="connsiteX117" fmla="*/ 191612 w 400688"/>
              <a:gd name="connsiteY117" fmla="*/ 257431 h 457118"/>
              <a:gd name="connsiteX118" fmla="*/ 178604 w 400688"/>
              <a:gd name="connsiteY118" fmla="*/ 284279 h 457118"/>
              <a:gd name="connsiteX119" fmla="*/ 178604 w 400688"/>
              <a:gd name="connsiteY119" fmla="*/ 386942 h 457118"/>
              <a:gd name="connsiteX120" fmla="*/ 179643 w 400688"/>
              <a:gd name="connsiteY120" fmla="*/ 387344 h 457118"/>
              <a:gd name="connsiteX121" fmla="*/ 191123 w 400688"/>
              <a:gd name="connsiteY121" fmla="*/ 415304 h 457118"/>
              <a:gd name="connsiteX122" fmla="*/ 208929 w 400688"/>
              <a:gd name="connsiteY122" fmla="*/ 415304 h 457118"/>
              <a:gd name="connsiteX123" fmla="*/ 208465 w 400688"/>
              <a:gd name="connsiteY123" fmla="*/ 414109 h 457118"/>
              <a:gd name="connsiteX124" fmla="*/ 221444 w 400688"/>
              <a:gd name="connsiteY124" fmla="*/ 386872 h 457118"/>
              <a:gd name="connsiteX125" fmla="*/ 221444 w 400688"/>
              <a:gd name="connsiteY125" fmla="*/ 284348 h 457118"/>
              <a:gd name="connsiteX126" fmla="*/ 213501 w 400688"/>
              <a:gd name="connsiteY126" fmla="*/ 279327 h 457118"/>
              <a:gd name="connsiteX127" fmla="*/ 208512 w 400688"/>
              <a:gd name="connsiteY127" fmla="*/ 257168 h 457118"/>
              <a:gd name="connsiteX128" fmla="*/ 171693 w 400688"/>
              <a:gd name="connsiteY128" fmla="*/ 257168 h 457118"/>
              <a:gd name="connsiteX129" fmla="*/ 147912 w 400688"/>
              <a:gd name="connsiteY129" fmla="*/ 257169 h 457118"/>
              <a:gd name="connsiteX130" fmla="*/ 142871 w 400688"/>
              <a:gd name="connsiteY130" fmla="*/ 257179 h 457118"/>
              <a:gd name="connsiteX131" fmla="*/ 135824 w 400688"/>
              <a:gd name="connsiteY131" fmla="*/ 264233 h 457118"/>
              <a:gd name="connsiteX132" fmla="*/ 142878 w 400688"/>
              <a:gd name="connsiteY132" fmla="*/ 271280 h 457118"/>
              <a:gd name="connsiteX133" fmla="*/ 142885 w 400688"/>
              <a:gd name="connsiteY133" fmla="*/ 271280 h 457118"/>
              <a:gd name="connsiteX134" fmla="*/ 150033 w 400688"/>
              <a:gd name="connsiteY134" fmla="*/ 271273 h 457118"/>
              <a:gd name="connsiteX135" fmla="*/ 150033 w 400688"/>
              <a:gd name="connsiteY135" fmla="*/ 285733 h 457118"/>
              <a:gd name="connsiteX136" fmla="*/ 164322 w 400688"/>
              <a:gd name="connsiteY136" fmla="*/ 285733 h 457118"/>
              <a:gd name="connsiteX137" fmla="*/ 164322 w 400688"/>
              <a:gd name="connsiteY137" fmla="*/ 271227 h 457118"/>
              <a:gd name="connsiteX138" fmla="*/ 171456 w 400688"/>
              <a:gd name="connsiteY138" fmla="*/ 271220 h 457118"/>
              <a:gd name="connsiteX139" fmla="*/ 178482 w 400688"/>
              <a:gd name="connsiteY139" fmla="*/ 264427 h 457118"/>
              <a:gd name="connsiteX140" fmla="*/ 171693 w 400688"/>
              <a:gd name="connsiteY140" fmla="*/ 257168 h 457118"/>
              <a:gd name="connsiteX141" fmla="*/ 105826 w 400688"/>
              <a:gd name="connsiteY141" fmla="*/ 257168 h 457118"/>
              <a:gd name="connsiteX142" fmla="*/ 105919 w 400688"/>
              <a:gd name="connsiteY142" fmla="*/ 257431 h 457118"/>
              <a:gd name="connsiteX143" fmla="*/ 92911 w 400688"/>
              <a:gd name="connsiteY143" fmla="*/ 284279 h 457118"/>
              <a:gd name="connsiteX144" fmla="*/ 92911 w 400688"/>
              <a:gd name="connsiteY144" fmla="*/ 386942 h 457118"/>
              <a:gd name="connsiteX145" fmla="*/ 100854 w 400688"/>
              <a:gd name="connsiteY145" fmla="*/ 391984 h 457118"/>
              <a:gd name="connsiteX146" fmla="*/ 105430 w 400688"/>
              <a:gd name="connsiteY146" fmla="*/ 415304 h 457118"/>
              <a:gd name="connsiteX147" fmla="*/ 123234 w 400688"/>
              <a:gd name="connsiteY147" fmla="*/ 415304 h 457118"/>
              <a:gd name="connsiteX148" fmla="*/ 122763 w 400688"/>
              <a:gd name="connsiteY148" fmla="*/ 414091 h 457118"/>
              <a:gd name="connsiteX149" fmla="*/ 135751 w 400688"/>
              <a:gd name="connsiteY149" fmla="*/ 386882 h 457118"/>
              <a:gd name="connsiteX150" fmla="*/ 135751 w 400688"/>
              <a:gd name="connsiteY150" fmla="*/ 284338 h 457118"/>
              <a:gd name="connsiteX151" fmla="*/ 135414 w 400688"/>
              <a:gd name="connsiteY151" fmla="*/ 284218 h 457118"/>
              <a:gd name="connsiteX152" fmla="*/ 122818 w 400688"/>
              <a:gd name="connsiteY152" fmla="*/ 257168 h 457118"/>
              <a:gd name="connsiteX153" fmla="*/ 85999 w 400688"/>
              <a:gd name="connsiteY153" fmla="*/ 257168 h 457118"/>
              <a:gd name="connsiteX154" fmla="*/ 62218 w 400688"/>
              <a:gd name="connsiteY154" fmla="*/ 257169 h 457118"/>
              <a:gd name="connsiteX155" fmla="*/ 57177 w 400688"/>
              <a:gd name="connsiteY155" fmla="*/ 257179 h 457118"/>
              <a:gd name="connsiteX156" fmla="*/ 50130 w 400688"/>
              <a:gd name="connsiteY156" fmla="*/ 264233 h 457118"/>
              <a:gd name="connsiteX157" fmla="*/ 57184 w 400688"/>
              <a:gd name="connsiteY157" fmla="*/ 271280 h 457118"/>
              <a:gd name="connsiteX158" fmla="*/ 57191 w 400688"/>
              <a:gd name="connsiteY158" fmla="*/ 271280 h 457118"/>
              <a:gd name="connsiteX159" fmla="*/ 64339 w 400688"/>
              <a:gd name="connsiteY159" fmla="*/ 271273 h 457118"/>
              <a:gd name="connsiteX160" fmla="*/ 64339 w 400688"/>
              <a:gd name="connsiteY160" fmla="*/ 285733 h 457118"/>
              <a:gd name="connsiteX161" fmla="*/ 78629 w 400688"/>
              <a:gd name="connsiteY161" fmla="*/ 285733 h 457118"/>
              <a:gd name="connsiteX162" fmla="*/ 78629 w 400688"/>
              <a:gd name="connsiteY162" fmla="*/ 271227 h 457118"/>
              <a:gd name="connsiteX163" fmla="*/ 85763 w 400688"/>
              <a:gd name="connsiteY163" fmla="*/ 271220 h 457118"/>
              <a:gd name="connsiteX164" fmla="*/ 92788 w 400688"/>
              <a:gd name="connsiteY164" fmla="*/ 264427 h 457118"/>
              <a:gd name="connsiteX165" fmla="*/ 85999 w 400688"/>
              <a:gd name="connsiteY165" fmla="*/ 257168 h 457118"/>
              <a:gd name="connsiteX166" fmla="*/ 199881 w 400688"/>
              <a:gd name="connsiteY166" fmla="*/ 134616 h 457118"/>
              <a:gd name="connsiteX167" fmla="*/ 89636 w 400688"/>
              <a:gd name="connsiteY167" fmla="*/ 214455 h 457118"/>
              <a:gd name="connsiteX168" fmla="*/ 310296 w 400688"/>
              <a:gd name="connsiteY168" fmla="*/ 214187 h 457118"/>
              <a:gd name="connsiteX169" fmla="*/ 199860 w 400688"/>
              <a:gd name="connsiteY169" fmla="*/ 116994 h 457118"/>
              <a:gd name="connsiteX170" fmla="*/ 354467 w 400688"/>
              <a:gd name="connsiteY170" fmla="*/ 228413 h 457118"/>
              <a:gd name="connsiteX171" fmla="*/ 45493 w 400688"/>
              <a:gd name="connsiteY171" fmla="*/ 228793 h 457118"/>
              <a:gd name="connsiteX172" fmla="*/ 204581 w 400688"/>
              <a:gd name="connsiteY172" fmla="*/ 100218 h 457118"/>
              <a:gd name="connsiteX173" fmla="*/ 195519 w 400688"/>
              <a:gd name="connsiteY173" fmla="*/ 100233 h 457118"/>
              <a:gd name="connsiteX174" fmla="*/ 195522 w 400688"/>
              <a:gd name="connsiteY174" fmla="*/ 104654 h 457118"/>
              <a:gd name="connsiteX175" fmla="*/ 14289 w 400688"/>
              <a:gd name="connsiteY175" fmla="*/ 232129 h 457118"/>
              <a:gd name="connsiteX176" fmla="*/ 14303 w 400688"/>
              <a:gd name="connsiteY176" fmla="*/ 242886 h 457118"/>
              <a:gd name="connsiteX177" fmla="*/ 62195 w 400688"/>
              <a:gd name="connsiteY177" fmla="*/ 242886 h 457118"/>
              <a:gd name="connsiteX178" fmla="*/ 85724 w 400688"/>
              <a:gd name="connsiteY178" fmla="*/ 242837 h 457118"/>
              <a:gd name="connsiteX179" fmla="*/ 85742 w 400688"/>
              <a:gd name="connsiteY179" fmla="*/ 242837 h 457118"/>
              <a:gd name="connsiteX180" fmla="*/ 86242 w 400688"/>
              <a:gd name="connsiteY180" fmla="*/ 242886 h 457118"/>
              <a:gd name="connsiteX181" fmla="*/ 147889 w 400688"/>
              <a:gd name="connsiteY181" fmla="*/ 242886 h 457118"/>
              <a:gd name="connsiteX182" fmla="*/ 171418 w 400688"/>
              <a:gd name="connsiteY182" fmla="*/ 242837 h 457118"/>
              <a:gd name="connsiteX183" fmla="*/ 171435 w 400688"/>
              <a:gd name="connsiteY183" fmla="*/ 242837 h 457118"/>
              <a:gd name="connsiteX184" fmla="*/ 171936 w 400688"/>
              <a:gd name="connsiteY184" fmla="*/ 242886 h 457118"/>
              <a:gd name="connsiteX185" fmla="*/ 233583 w 400688"/>
              <a:gd name="connsiteY185" fmla="*/ 242886 h 457118"/>
              <a:gd name="connsiteX186" fmla="*/ 257107 w 400688"/>
              <a:gd name="connsiteY186" fmla="*/ 242837 h 457118"/>
              <a:gd name="connsiteX187" fmla="*/ 257128 w 400688"/>
              <a:gd name="connsiteY187" fmla="*/ 242837 h 457118"/>
              <a:gd name="connsiteX188" fmla="*/ 257611 w 400688"/>
              <a:gd name="connsiteY188" fmla="*/ 242886 h 457118"/>
              <a:gd name="connsiteX189" fmla="*/ 319276 w 400688"/>
              <a:gd name="connsiteY189" fmla="*/ 242886 h 457118"/>
              <a:gd name="connsiteX190" fmla="*/ 342800 w 400688"/>
              <a:gd name="connsiteY190" fmla="*/ 242837 h 457118"/>
              <a:gd name="connsiteX191" fmla="*/ 342821 w 400688"/>
              <a:gd name="connsiteY191" fmla="*/ 242837 h 457118"/>
              <a:gd name="connsiteX192" fmla="*/ 343304 w 400688"/>
              <a:gd name="connsiteY192" fmla="*/ 242886 h 457118"/>
              <a:gd name="connsiteX193" fmla="*/ 386114 w 400688"/>
              <a:gd name="connsiteY193" fmla="*/ 242886 h 457118"/>
              <a:gd name="connsiteX194" fmla="*/ 386100 w 400688"/>
              <a:gd name="connsiteY194" fmla="*/ 231655 h 457118"/>
              <a:gd name="connsiteX195" fmla="*/ 204584 w 400688"/>
              <a:gd name="connsiteY195" fmla="*/ 104650 h 457118"/>
              <a:gd name="connsiteX196" fmla="*/ 321865 w 400688"/>
              <a:gd name="connsiteY196" fmla="*/ 34652 h 457118"/>
              <a:gd name="connsiteX197" fmla="*/ 285650 w 400688"/>
              <a:gd name="connsiteY197" fmla="*/ 34695 h 457118"/>
              <a:gd name="connsiteX198" fmla="*/ 285650 w 400688"/>
              <a:gd name="connsiteY198" fmla="*/ 71582 h 457118"/>
              <a:gd name="connsiteX199" fmla="*/ 257323 w 400688"/>
              <a:gd name="connsiteY199" fmla="*/ 71517 h 457118"/>
              <a:gd name="connsiteX200" fmla="*/ 257337 w 400688"/>
              <a:gd name="connsiteY200" fmla="*/ 85780 h 457118"/>
              <a:gd name="connsiteX201" fmla="*/ 321935 w 400688"/>
              <a:gd name="connsiteY201" fmla="*/ 85707 h 457118"/>
              <a:gd name="connsiteX202" fmla="*/ 312813 w 400688"/>
              <a:gd name="connsiteY202" fmla="*/ 60179 h 457118"/>
              <a:gd name="connsiteX203" fmla="*/ 271368 w 400688"/>
              <a:gd name="connsiteY203" fmla="*/ 14286 h 457118"/>
              <a:gd name="connsiteX204" fmla="*/ 206809 w 400688"/>
              <a:gd name="connsiteY204" fmla="*/ 14362 h 457118"/>
              <a:gd name="connsiteX205" fmla="*/ 206841 w 400688"/>
              <a:gd name="connsiteY205" fmla="*/ 57303 h 457118"/>
              <a:gd name="connsiteX206" fmla="*/ 250189 w 400688"/>
              <a:gd name="connsiteY206" fmla="*/ 57246 h 457118"/>
              <a:gd name="connsiteX207" fmla="*/ 250189 w 400688"/>
              <a:gd name="connsiteY207" fmla="*/ 57219 h 457118"/>
              <a:gd name="connsiteX208" fmla="*/ 271368 w 400688"/>
              <a:gd name="connsiteY208" fmla="*/ 57264 h 457118"/>
              <a:gd name="connsiteX209" fmla="*/ 273369 w 400688"/>
              <a:gd name="connsiteY209" fmla="*/ 0 h 457118"/>
              <a:gd name="connsiteX210" fmla="*/ 285650 w 400688"/>
              <a:gd name="connsiteY210" fmla="*/ 12221 h 457118"/>
              <a:gd name="connsiteX211" fmla="*/ 285650 w 400688"/>
              <a:gd name="connsiteY211" fmla="*/ 20416 h 457118"/>
              <a:gd name="connsiteX212" fmla="*/ 342088 w 400688"/>
              <a:gd name="connsiteY212" fmla="*/ 20349 h 457118"/>
              <a:gd name="connsiteX213" fmla="*/ 327974 w 400688"/>
              <a:gd name="connsiteY213" fmla="*/ 60159 h 457118"/>
              <a:gd name="connsiteX214" fmla="*/ 342200 w 400688"/>
              <a:gd name="connsiteY214" fmla="*/ 99968 h 457118"/>
              <a:gd name="connsiteX215" fmla="*/ 255308 w 400688"/>
              <a:gd name="connsiteY215" fmla="*/ 100065 h 457118"/>
              <a:gd name="connsiteX216" fmla="*/ 243048 w 400688"/>
              <a:gd name="connsiteY216" fmla="*/ 87823 h 457118"/>
              <a:gd name="connsiteX217" fmla="*/ 243041 w 400688"/>
              <a:gd name="connsiteY217" fmla="*/ 71540 h 457118"/>
              <a:gd name="connsiteX218" fmla="*/ 206854 w 400688"/>
              <a:gd name="connsiteY218" fmla="*/ 71585 h 457118"/>
              <a:gd name="connsiteX219" fmla="*/ 206865 w 400688"/>
              <a:gd name="connsiteY219" fmla="*/ 85936 h 457118"/>
              <a:gd name="connsiteX220" fmla="*/ 218849 w 400688"/>
              <a:gd name="connsiteY220" fmla="*/ 85923 h 457118"/>
              <a:gd name="connsiteX221" fmla="*/ 218863 w 400688"/>
              <a:gd name="connsiteY221" fmla="*/ 97210 h 457118"/>
              <a:gd name="connsiteX222" fmla="*/ 400382 w 400688"/>
              <a:gd name="connsiteY222" fmla="*/ 224214 h 457118"/>
              <a:gd name="connsiteX223" fmla="*/ 400410 w 400688"/>
              <a:gd name="connsiteY223" fmla="*/ 257168 h 457118"/>
              <a:gd name="connsiteX224" fmla="*/ 362886 w 400688"/>
              <a:gd name="connsiteY224" fmla="*/ 257168 h 457118"/>
              <a:gd name="connsiteX225" fmla="*/ 363022 w 400688"/>
              <a:gd name="connsiteY225" fmla="*/ 257551 h 457118"/>
              <a:gd name="connsiteX226" fmla="*/ 349989 w 400688"/>
              <a:gd name="connsiteY226" fmla="*/ 284279 h 457118"/>
              <a:gd name="connsiteX227" fmla="*/ 349989 w 400688"/>
              <a:gd name="connsiteY227" fmla="*/ 386952 h 457118"/>
              <a:gd name="connsiteX228" fmla="*/ 351142 w 400688"/>
              <a:gd name="connsiteY228" fmla="*/ 387399 h 457118"/>
              <a:gd name="connsiteX229" fmla="*/ 362493 w 400688"/>
              <a:gd name="connsiteY229" fmla="*/ 415304 h 457118"/>
              <a:gd name="connsiteX230" fmla="*/ 400605 w 400688"/>
              <a:gd name="connsiteY230" fmla="*/ 415304 h 457118"/>
              <a:gd name="connsiteX231" fmla="*/ 400688 w 400688"/>
              <a:gd name="connsiteY231" fmla="*/ 457118 h 457118"/>
              <a:gd name="connsiteX232" fmla="*/ 314 w 400688"/>
              <a:gd name="connsiteY232" fmla="*/ 457118 h 457118"/>
              <a:gd name="connsiteX233" fmla="*/ 230 w 400688"/>
              <a:gd name="connsiteY233" fmla="*/ 415304 h 457118"/>
              <a:gd name="connsiteX234" fmla="*/ 37540 w 400688"/>
              <a:gd name="connsiteY234" fmla="*/ 415304 h 457118"/>
              <a:gd name="connsiteX235" fmla="*/ 37069 w 400688"/>
              <a:gd name="connsiteY235" fmla="*/ 414091 h 457118"/>
              <a:gd name="connsiteX236" fmla="*/ 50057 w 400688"/>
              <a:gd name="connsiteY236" fmla="*/ 386882 h 457118"/>
              <a:gd name="connsiteX237" fmla="*/ 50057 w 400688"/>
              <a:gd name="connsiteY237" fmla="*/ 284338 h 457118"/>
              <a:gd name="connsiteX238" fmla="*/ 49721 w 400688"/>
              <a:gd name="connsiteY238" fmla="*/ 284218 h 457118"/>
              <a:gd name="connsiteX239" fmla="*/ 37124 w 400688"/>
              <a:gd name="connsiteY239" fmla="*/ 257168 h 457118"/>
              <a:gd name="connsiteX240" fmla="*/ 35 w 400688"/>
              <a:gd name="connsiteY240" fmla="*/ 257168 h 457118"/>
              <a:gd name="connsiteX241" fmla="*/ 0 w 400688"/>
              <a:gd name="connsiteY241" fmla="*/ 224842 h 457118"/>
              <a:gd name="connsiteX242" fmla="*/ 3037 w 400688"/>
              <a:gd name="connsiteY242" fmla="*/ 222582 h 457118"/>
              <a:gd name="connsiteX243" fmla="*/ 181233 w 400688"/>
              <a:gd name="connsiteY243" fmla="*/ 97248 h 457118"/>
              <a:gd name="connsiteX244" fmla="*/ 181216 w 400688"/>
              <a:gd name="connsiteY244" fmla="*/ 85965 h 457118"/>
              <a:gd name="connsiteX245" fmla="*/ 192583 w 400688"/>
              <a:gd name="connsiteY245" fmla="*/ 85952 h 457118"/>
              <a:gd name="connsiteX246" fmla="*/ 192513 w 400688"/>
              <a:gd name="connsiteY246" fmla="*/ 101 h 45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400688" h="457118">
                <a:moveTo>
                  <a:pt x="357271" y="429586"/>
                </a:moveTo>
                <a:lnTo>
                  <a:pt x="357298" y="442836"/>
                </a:lnTo>
                <a:lnTo>
                  <a:pt x="386378" y="442836"/>
                </a:lnTo>
                <a:lnTo>
                  <a:pt x="386351" y="429586"/>
                </a:lnTo>
                <a:close/>
                <a:moveTo>
                  <a:pt x="57342" y="429586"/>
                </a:moveTo>
                <a:lnTo>
                  <a:pt x="57369" y="442836"/>
                </a:lnTo>
                <a:lnTo>
                  <a:pt x="343016" y="442836"/>
                </a:lnTo>
                <a:lnTo>
                  <a:pt x="342989" y="429586"/>
                </a:lnTo>
                <a:close/>
                <a:moveTo>
                  <a:pt x="14540" y="429586"/>
                </a:moveTo>
                <a:lnTo>
                  <a:pt x="14568" y="442836"/>
                </a:lnTo>
                <a:lnTo>
                  <a:pt x="43087" y="442836"/>
                </a:lnTo>
                <a:lnTo>
                  <a:pt x="43060" y="429586"/>
                </a:lnTo>
                <a:close/>
                <a:moveTo>
                  <a:pt x="321418" y="385707"/>
                </a:moveTo>
                <a:lnTo>
                  <a:pt x="321418" y="399947"/>
                </a:lnTo>
                <a:lnTo>
                  <a:pt x="314269" y="399940"/>
                </a:lnTo>
                <a:lnTo>
                  <a:pt x="314262" y="399940"/>
                </a:lnTo>
                <a:cubicBezTo>
                  <a:pt x="310373" y="399944"/>
                  <a:pt x="307219" y="403094"/>
                  <a:pt x="307212" y="406984"/>
                </a:cubicBezTo>
                <a:cubicBezTo>
                  <a:pt x="307212" y="406987"/>
                  <a:pt x="307212" y="406991"/>
                  <a:pt x="307212" y="406994"/>
                </a:cubicBezTo>
                <a:cubicBezTo>
                  <a:pt x="307209" y="410883"/>
                  <a:pt x="310359" y="414038"/>
                  <a:pt x="314248" y="414041"/>
                </a:cubicBezTo>
                <a:lnTo>
                  <a:pt x="342827" y="414101"/>
                </a:lnTo>
                <a:lnTo>
                  <a:pt x="342834" y="414101"/>
                </a:lnTo>
                <a:cubicBezTo>
                  <a:pt x="346728" y="414103"/>
                  <a:pt x="349886" y="410948"/>
                  <a:pt x="349888" y="407054"/>
                </a:cubicBezTo>
                <a:cubicBezTo>
                  <a:pt x="349890" y="403160"/>
                  <a:pt x="346735" y="400002"/>
                  <a:pt x="342841" y="400000"/>
                </a:cubicBezTo>
                <a:lnTo>
                  <a:pt x="335707" y="399989"/>
                </a:lnTo>
                <a:lnTo>
                  <a:pt x="335707" y="385707"/>
                </a:lnTo>
                <a:close/>
                <a:moveTo>
                  <a:pt x="235726" y="385707"/>
                </a:moveTo>
                <a:lnTo>
                  <a:pt x="235726" y="399947"/>
                </a:lnTo>
                <a:lnTo>
                  <a:pt x="228577" y="399940"/>
                </a:lnTo>
                <a:lnTo>
                  <a:pt x="228570" y="399940"/>
                </a:lnTo>
                <a:cubicBezTo>
                  <a:pt x="224680" y="399944"/>
                  <a:pt x="221527" y="403094"/>
                  <a:pt x="221520" y="406984"/>
                </a:cubicBezTo>
                <a:cubicBezTo>
                  <a:pt x="221520" y="406987"/>
                  <a:pt x="221520" y="406991"/>
                  <a:pt x="221520" y="406994"/>
                </a:cubicBezTo>
                <a:cubicBezTo>
                  <a:pt x="221517" y="410883"/>
                  <a:pt x="224667" y="414038"/>
                  <a:pt x="228556" y="414041"/>
                </a:cubicBezTo>
                <a:lnTo>
                  <a:pt x="257135" y="414101"/>
                </a:lnTo>
                <a:lnTo>
                  <a:pt x="257142" y="414101"/>
                </a:lnTo>
                <a:cubicBezTo>
                  <a:pt x="261036" y="414103"/>
                  <a:pt x="264194" y="410948"/>
                  <a:pt x="264196" y="407054"/>
                </a:cubicBezTo>
                <a:cubicBezTo>
                  <a:pt x="264198" y="403160"/>
                  <a:pt x="261043" y="400002"/>
                  <a:pt x="257149" y="400000"/>
                </a:cubicBezTo>
                <a:lnTo>
                  <a:pt x="250015" y="399989"/>
                </a:lnTo>
                <a:lnTo>
                  <a:pt x="250015" y="385707"/>
                </a:lnTo>
                <a:close/>
                <a:moveTo>
                  <a:pt x="150033" y="385707"/>
                </a:moveTo>
                <a:lnTo>
                  <a:pt x="150033" y="399947"/>
                </a:lnTo>
                <a:lnTo>
                  <a:pt x="142885" y="399940"/>
                </a:lnTo>
                <a:lnTo>
                  <a:pt x="142878" y="399940"/>
                </a:lnTo>
                <a:cubicBezTo>
                  <a:pt x="138987" y="399945"/>
                  <a:pt x="135833" y="403096"/>
                  <a:pt x="135824" y="406987"/>
                </a:cubicBezTo>
                <a:cubicBezTo>
                  <a:pt x="135821" y="410879"/>
                  <a:pt x="138972" y="414037"/>
                  <a:pt x="142864" y="414041"/>
                </a:cubicBezTo>
                <a:lnTo>
                  <a:pt x="171446" y="414101"/>
                </a:lnTo>
                <a:lnTo>
                  <a:pt x="171453" y="414101"/>
                </a:lnTo>
                <a:cubicBezTo>
                  <a:pt x="175329" y="414088"/>
                  <a:pt x="178468" y="410949"/>
                  <a:pt x="178480" y="407073"/>
                </a:cubicBezTo>
                <a:cubicBezTo>
                  <a:pt x="178493" y="403179"/>
                  <a:pt x="175347" y="400013"/>
                  <a:pt x="171453" y="400000"/>
                </a:cubicBezTo>
                <a:lnTo>
                  <a:pt x="164322" y="399989"/>
                </a:lnTo>
                <a:lnTo>
                  <a:pt x="164322" y="385707"/>
                </a:lnTo>
                <a:close/>
                <a:moveTo>
                  <a:pt x="64339" y="385707"/>
                </a:moveTo>
                <a:lnTo>
                  <a:pt x="64339" y="399947"/>
                </a:lnTo>
                <a:lnTo>
                  <a:pt x="57191" y="399940"/>
                </a:lnTo>
                <a:lnTo>
                  <a:pt x="57184" y="399940"/>
                </a:lnTo>
                <a:cubicBezTo>
                  <a:pt x="53293" y="399945"/>
                  <a:pt x="50139" y="403096"/>
                  <a:pt x="50130" y="406987"/>
                </a:cubicBezTo>
                <a:cubicBezTo>
                  <a:pt x="50127" y="410879"/>
                  <a:pt x="53279" y="414037"/>
                  <a:pt x="57170" y="414041"/>
                </a:cubicBezTo>
                <a:lnTo>
                  <a:pt x="85752" y="414101"/>
                </a:lnTo>
                <a:lnTo>
                  <a:pt x="85759" y="414101"/>
                </a:lnTo>
                <a:cubicBezTo>
                  <a:pt x="89635" y="414088"/>
                  <a:pt x="92774" y="410949"/>
                  <a:pt x="92787" y="407073"/>
                </a:cubicBezTo>
                <a:cubicBezTo>
                  <a:pt x="92799" y="403179"/>
                  <a:pt x="89653" y="400013"/>
                  <a:pt x="85759" y="400000"/>
                </a:cubicBezTo>
                <a:lnTo>
                  <a:pt x="78629" y="399989"/>
                </a:lnTo>
                <a:lnTo>
                  <a:pt x="78629" y="385707"/>
                </a:lnTo>
                <a:close/>
                <a:moveTo>
                  <a:pt x="321418" y="300015"/>
                </a:moveTo>
                <a:lnTo>
                  <a:pt x="321418" y="371425"/>
                </a:lnTo>
                <a:lnTo>
                  <a:pt x="335707" y="371425"/>
                </a:lnTo>
                <a:lnTo>
                  <a:pt x="335707" y="300015"/>
                </a:lnTo>
                <a:close/>
                <a:moveTo>
                  <a:pt x="235726" y="300015"/>
                </a:moveTo>
                <a:lnTo>
                  <a:pt x="235726" y="371425"/>
                </a:lnTo>
                <a:lnTo>
                  <a:pt x="250015" y="371425"/>
                </a:lnTo>
                <a:lnTo>
                  <a:pt x="250015" y="300015"/>
                </a:lnTo>
                <a:close/>
                <a:moveTo>
                  <a:pt x="150033" y="300015"/>
                </a:moveTo>
                <a:lnTo>
                  <a:pt x="150033" y="371425"/>
                </a:lnTo>
                <a:lnTo>
                  <a:pt x="164322" y="371425"/>
                </a:lnTo>
                <a:lnTo>
                  <a:pt x="164322" y="300015"/>
                </a:lnTo>
                <a:close/>
                <a:moveTo>
                  <a:pt x="64339" y="300015"/>
                </a:moveTo>
                <a:lnTo>
                  <a:pt x="64339" y="371425"/>
                </a:lnTo>
                <a:lnTo>
                  <a:pt x="78629" y="371425"/>
                </a:lnTo>
                <a:lnTo>
                  <a:pt x="78629" y="300015"/>
                </a:lnTo>
                <a:close/>
                <a:moveTo>
                  <a:pt x="319296" y="257169"/>
                </a:moveTo>
                <a:lnTo>
                  <a:pt x="314256" y="257179"/>
                </a:lnTo>
                <a:cubicBezTo>
                  <a:pt x="310362" y="257181"/>
                  <a:pt x="307207" y="260339"/>
                  <a:pt x="307209" y="264233"/>
                </a:cubicBezTo>
                <a:cubicBezTo>
                  <a:pt x="307211" y="268127"/>
                  <a:pt x="310369" y="271282"/>
                  <a:pt x="314263" y="271280"/>
                </a:cubicBezTo>
                <a:lnTo>
                  <a:pt x="314270" y="271280"/>
                </a:lnTo>
                <a:lnTo>
                  <a:pt x="321418" y="271273"/>
                </a:lnTo>
                <a:lnTo>
                  <a:pt x="321418" y="285733"/>
                </a:lnTo>
                <a:lnTo>
                  <a:pt x="335707" y="285733"/>
                </a:lnTo>
                <a:lnTo>
                  <a:pt x="335707" y="271227"/>
                </a:lnTo>
                <a:lnTo>
                  <a:pt x="342841" y="271220"/>
                </a:lnTo>
                <a:cubicBezTo>
                  <a:pt x="342843" y="271220"/>
                  <a:pt x="342845" y="271220"/>
                  <a:pt x="342847" y="271220"/>
                </a:cubicBezTo>
                <a:cubicBezTo>
                  <a:pt x="346739" y="271215"/>
                  <a:pt x="349890" y="268055"/>
                  <a:pt x="349885" y="264163"/>
                </a:cubicBezTo>
                <a:cubicBezTo>
                  <a:pt x="349861" y="260379"/>
                  <a:pt x="346850" y="257290"/>
                  <a:pt x="343068" y="257169"/>
                </a:cubicBezTo>
                <a:close/>
                <a:moveTo>
                  <a:pt x="277193" y="257168"/>
                </a:moveTo>
                <a:cubicBezTo>
                  <a:pt x="277240" y="257295"/>
                  <a:pt x="277285" y="257423"/>
                  <a:pt x="277329" y="257551"/>
                </a:cubicBezTo>
                <a:cubicBezTo>
                  <a:pt x="281111" y="268530"/>
                  <a:pt x="275276" y="280497"/>
                  <a:pt x="264297" y="284279"/>
                </a:cubicBezTo>
                <a:lnTo>
                  <a:pt x="264297" y="386952"/>
                </a:lnTo>
                <a:cubicBezTo>
                  <a:pt x="264685" y="387090"/>
                  <a:pt x="265070" y="387239"/>
                  <a:pt x="265450" y="387399"/>
                </a:cubicBezTo>
                <a:cubicBezTo>
                  <a:pt x="276290" y="391970"/>
                  <a:pt x="281372" y="404463"/>
                  <a:pt x="276801" y="415304"/>
                </a:cubicBezTo>
                <a:lnTo>
                  <a:pt x="294622" y="415304"/>
                </a:lnTo>
                <a:cubicBezTo>
                  <a:pt x="294455" y="414908"/>
                  <a:pt x="294299" y="414508"/>
                  <a:pt x="294156" y="414103"/>
                </a:cubicBezTo>
                <a:cubicBezTo>
                  <a:pt x="290220" y="402999"/>
                  <a:pt x="296032" y="390807"/>
                  <a:pt x="307136" y="386872"/>
                </a:cubicBezTo>
                <a:lnTo>
                  <a:pt x="307136" y="284348"/>
                </a:lnTo>
                <a:cubicBezTo>
                  <a:pt x="307132" y="284347"/>
                  <a:pt x="307127" y="284345"/>
                  <a:pt x="307123" y="284344"/>
                </a:cubicBezTo>
                <a:cubicBezTo>
                  <a:pt x="296052" y="280407"/>
                  <a:pt x="290269" y="268240"/>
                  <a:pt x="294206" y="257168"/>
                </a:cubicBezTo>
                <a:close/>
                <a:moveTo>
                  <a:pt x="257376" y="257168"/>
                </a:moveTo>
                <a:lnTo>
                  <a:pt x="233604" y="257169"/>
                </a:lnTo>
                <a:lnTo>
                  <a:pt x="228563" y="257179"/>
                </a:lnTo>
                <a:cubicBezTo>
                  <a:pt x="224670" y="257181"/>
                  <a:pt x="221515" y="260339"/>
                  <a:pt x="221517" y="264233"/>
                </a:cubicBezTo>
                <a:cubicBezTo>
                  <a:pt x="221518" y="268127"/>
                  <a:pt x="224677" y="271282"/>
                  <a:pt x="228570" y="271280"/>
                </a:cubicBezTo>
                <a:lnTo>
                  <a:pt x="228578" y="271280"/>
                </a:lnTo>
                <a:lnTo>
                  <a:pt x="235726" y="271273"/>
                </a:lnTo>
                <a:lnTo>
                  <a:pt x="235726" y="285733"/>
                </a:lnTo>
                <a:lnTo>
                  <a:pt x="250015" y="285733"/>
                </a:lnTo>
                <a:lnTo>
                  <a:pt x="250015" y="271227"/>
                </a:lnTo>
                <a:lnTo>
                  <a:pt x="257149" y="271220"/>
                </a:lnTo>
                <a:cubicBezTo>
                  <a:pt x="260946" y="271223"/>
                  <a:pt x="264059" y="268210"/>
                  <a:pt x="264179" y="264414"/>
                </a:cubicBezTo>
                <a:cubicBezTo>
                  <a:pt x="264301" y="260535"/>
                  <a:pt x="261256" y="257291"/>
                  <a:pt x="257376" y="257168"/>
                </a:cubicBezTo>
                <a:close/>
                <a:moveTo>
                  <a:pt x="191519" y="257168"/>
                </a:moveTo>
                <a:cubicBezTo>
                  <a:pt x="191550" y="257256"/>
                  <a:pt x="191582" y="257343"/>
                  <a:pt x="191612" y="257431"/>
                </a:cubicBezTo>
                <a:cubicBezTo>
                  <a:pt x="195434" y="268437"/>
                  <a:pt x="189610" y="280457"/>
                  <a:pt x="178604" y="284279"/>
                </a:cubicBezTo>
                <a:lnTo>
                  <a:pt x="178604" y="386942"/>
                </a:lnTo>
                <a:cubicBezTo>
                  <a:pt x="178954" y="387067"/>
                  <a:pt x="179300" y="387201"/>
                  <a:pt x="179643" y="387344"/>
                </a:cubicBezTo>
                <a:cubicBezTo>
                  <a:pt x="190534" y="391895"/>
                  <a:pt x="195674" y="404413"/>
                  <a:pt x="191123" y="415304"/>
                </a:cubicBezTo>
                <a:lnTo>
                  <a:pt x="208929" y="415304"/>
                </a:lnTo>
                <a:cubicBezTo>
                  <a:pt x="208762" y="414910"/>
                  <a:pt x="208607" y="414512"/>
                  <a:pt x="208465" y="414109"/>
                </a:cubicBezTo>
                <a:cubicBezTo>
                  <a:pt x="204527" y="403004"/>
                  <a:pt x="210338" y="390809"/>
                  <a:pt x="221444" y="386872"/>
                </a:cubicBezTo>
                <a:lnTo>
                  <a:pt x="221444" y="284348"/>
                </a:lnTo>
                <a:cubicBezTo>
                  <a:pt x="218454" y="283289"/>
                  <a:pt x="215740" y="281573"/>
                  <a:pt x="213501" y="279327"/>
                </a:cubicBezTo>
                <a:cubicBezTo>
                  <a:pt x="207640" y="273556"/>
                  <a:pt x="205690" y="264894"/>
                  <a:pt x="208512" y="257168"/>
                </a:cubicBezTo>
                <a:close/>
                <a:moveTo>
                  <a:pt x="171693" y="257168"/>
                </a:moveTo>
                <a:lnTo>
                  <a:pt x="147912" y="257169"/>
                </a:lnTo>
                <a:lnTo>
                  <a:pt x="142871" y="257179"/>
                </a:lnTo>
                <a:cubicBezTo>
                  <a:pt x="138977" y="257181"/>
                  <a:pt x="135822" y="260339"/>
                  <a:pt x="135824" y="264233"/>
                </a:cubicBezTo>
                <a:cubicBezTo>
                  <a:pt x="135826" y="268127"/>
                  <a:pt x="138984" y="271282"/>
                  <a:pt x="142878" y="271280"/>
                </a:cubicBezTo>
                <a:lnTo>
                  <a:pt x="142885" y="271280"/>
                </a:lnTo>
                <a:lnTo>
                  <a:pt x="150033" y="271273"/>
                </a:lnTo>
                <a:lnTo>
                  <a:pt x="150033" y="285733"/>
                </a:lnTo>
                <a:lnTo>
                  <a:pt x="164322" y="285733"/>
                </a:lnTo>
                <a:lnTo>
                  <a:pt x="164322" y="271227"/>
                </a:lnTo>
                <a:lnTo>
                  <a:pt x="171456" y="271220"/>
                </a:lnTo>
                <a:cubicBezTo>
                  <a:pt x="175247" y="271221"/>
                  <a:pt x="178355" y="268216"/>
                  <a:pt x="178482" y="264427"/>
                </a:cubicBezTo>
                <a:cubicBezTo>
                  <a:pt x="178612" y="260548"/>
                  <a:pt x="175572" y="257298"/>
                  <a:pt x="171693" y="257168"/>
                </a:cubicBezTo>
                <a:close/>
                <a:moveTo>
                  <a:pt x="105826" y="257168"/>
                </a:moveTo>
                <a:cubicBezTo>
                  <a:pt x="105858" y="257256"/>
                  <a:pt x="105889" y="257343"/>
                  <a:pt x="105919" y="257431"/>
                </a:cubicBezTo>
                <a:cubicBezTo>
                  <a:pt x="109741" y="268437"/>
                  <a:pt x="103917" y="280457"/>
                  <a:pt x="92911" y="284279"/>
                </a:cubicBezTo>
                <a:lnTo>
                  <a:pt x="92911" y="386942"/>
                </a:lnTo>
                <a:cubicBezTo>
                  <a:pt x="95902" y="388007"/>
                  <a:pt x="98616" y="389730"/>
                  <a:pt x="100854" y="391984"/>
                </a:cubicBezTo>
                <a:cubicBezTo>
                  <a:pt x="106964" y="398112"/>
                  <a:pt x="108771" y="407321"/>
                  <a:pt x="105430" y="415304"/>
                </a:cubicBezTo>
                <a:lnTo>
                  <a:pt x="123234" y="415304"/>
                </a:lnTo>
                <a:cubicBezTo>
                  <a:pt x="123064" y="414904"/>
                  <a:pt x="122907" y="414500"/>
                  <a:pt x="122763" y="414091"/>
                </a:cubicBezTo>
                <a:cubicBezTo>
                  <a:pt x="118836" y="402991"/>
                  <a:pt x="124651" y="390809"/>
                  <a:pt x="135751" y="386882"/>
                </a:cubicBezTo>
                <a:lnTo>
                  <a:pt x="135751" y="284338"/>
                </a:lnTo>
                <a:cubicBezTo>
                  <a:pt x="135638" y="284299"/>
                  <a:pt x="135526" y="284259"/>
                  <a:pt x="135414" y="284218"/>
                </a:cubicBezTo>
                <a:cubicBezTo>
                  <a:pt x="124466" y="280227"/>
                  <a:pt x="118827" y="268116"/>
                  <a:pt x="122818" y="257168"/>
                </a:cubicBezTo>
                <a:close/>
                <a:moveTo>
                  <a:pt x="85999" y="257168"/>
                </a:moveTo>
                <a:lnTo>
                  <a:pt x="62218" y="257169"/>
                </a:lnTo>
                <a:lnTo>
                  <a:pt x="57177" y="257179"/>
                </a:lnTo>
                <a:cubicBezTo>
                  <a:pt x="53283" y="257181"/>
                  <a:pt x="50128" y="260339"/>
                  <a:pt x="50130" y="264233"/>
                </a:cubicBezTo>
                <a:cubicBezTo>
                  <a:pt x="50132" y="268127"/>
                  <a:pt x="53290" y="271282"/>
                  <a:pt x="57184" y="271280"/>
                </a:cubicBezTo>
                <a:lnTo>
                  <a:pt x="57191" y="271280"/>
                </a:lnTo>
                <a:lnTo>
                  <a:pt x="64339" y="271273"/>
                </a:lnTo>
                <a:lnTo>
                  <a:pt x="64339" y="285733"/>
                </a:lnTo>
                <a:lnTo>
                  <a:pt x="78629" y="285733"/>
                </a:lnTo>
                <a:lnTo>
                  <a:pt x="78629" y="271227"/>
                </a:lnTo>
                <a:lnTo>
                  <a:pt x="85763" y="271220"/>
                </a:lnTo>
                <a:cubicBezTo>
                  <a:pt x="89553" y="271221"/>
                  <a:pt x="92661" y="268216"/>
                  <a:pt x="92788" y="264427"/>
                </a:cubicBezTo>
                <a:cubicBezTo>
                  <a:pt x="92918" y="260548"/>
                  <a:pt x="89878" y="257298"/>
                  <a:pt x="85999" y="257168"/>
                </a:cubicBezTo>
                <a:close/>
                <a:moveTo>
                  <a:pt x="199881" y="134616"/>
                </a:moveTo>
                <a:lnTo>
                  <a:pt x="89636" y="214455"/>
                </a:lnTo>
                <a:lnTo>
                  <a:pt x="310296" y="214187"/>
                </a:lnTo>
                <a:close/>
                <a:moveTo>
                  <a:pt x="199860" y="116994"/>
                </a:moveTo>
                <a:lnTo>
                  <a:pt x="354467" y="228413"/>
                </a:lnTo>
                <a:lnTo>
                  <a:pt x="45493" y="228793"/>
                </a:lnTo>
                <a:close/>
                <a:moveTo>
                  <a:pt x="204581" y="100218"/>
                </a:moveTo>
                <a:lnTo>
                  <a:pt x="195519" y="100233"/>
                </a:lnTo>
                <a:lnTo>
                  <a:pt x="195522" y="104654"/>
                </a:lnTo>
                <a:lnTo>
                  <a:pt x="14289" y="232129"/>
                </a:lnTo>
                <a:lnTo>
                  <a:pt x="14303" y="242886"/>
                </a:lnTo>
                <a:lnTo>
                  <a:pt x="62195" y="242886"/>
                </a:lnTo>
                <a:lnTo>
                  <a:pt x="85724" y="242837"/>
                </a:lnTo>
                <a:lnTo>
                  <a:pt x="85742" y="242837"/>
                </a:lnTo>
                <a:cubicBezTo>
                  <a:pt x="85912" y="242837"/>
                  <a:pt x="86073" y="242882"/>
                  <a:pt x="86242" y="242886"/>
                </a:cubicBezTo>
                <a:lnTo>
                  <a:pt x="147889" y="242886"/>
                </a:lnTo>
                <a:lnTo>
                  <a:pt x="171418" y="242837"/>
                </a:lnTo>
                <a:lnTo>
                  <a:pt x="171435" y="242837"/>
                </a:lnTo>
                <a:cubicBezTo>
                  <a:pt x="171605" y="242837"/>
                  <a:pt x="171767" y="242882"/>
                  <a:pt x="171936" y="242886"/>
                </a:cubicBezTo>
                <a:lnTo>
                  <a:pt x="233583" y="242886"/>
                </a:lnTo>
                <a:lnTo>
                  <a:pt x="257107" y="242837"/>
                </a:lnTo>
                <a:lnTo>
                  <a:pt x="257128" y="242837"/>
                </a:lnTo>
                <a:cubicBezTo>
                  <a:pt x="257294" y="242837"/>
                  <a:pt x="257447" y="242882"/>
                  <a:pt x="257611" y="242886"/>
                </a:cubicBezTo>
                <a:lnTo>
                  <a:pt x="319276" y="242886"/>
                </a:lnTo>
                <a:lnTo>
                  <a:pt x="342800" y="242837"/>
                </a:lnTo>
                <a:lnTo>
                  <a:pt x="342821" y="242837"/>
                </a:lnTo>
                <a:cubicBezTo>
                  <a:pt x="342986" y="242837"/>
                  <a:pt x="343139" y="242882"/>
                  <a:pt x="343304" y="242886"/>
                </a:cubicBezTo>
                <a:lnTo>
                  <a:pt x="386114" y="242886"/>
                </a:lnTo>
                <a:lnTo>
                  <a:pt x="386100" y="231655"/>
                </a:lnTo>
                <a:lnTo>
                  <a:pt x="204584" y="104650"/>
                </a:lnTo>
                <a:close/>
                <a:moveTo>
                  <a:pt x="321865" y="34652"/>
                </a:moveTo>
                <a:lnTo>
                  <a:pt x="285650" y="34695"/>
                </a:lnTo>
                <a:lnTo>
                  <a:pt x="285650" y="71582"/>
                </a:lnTo>
                <a:lnTo>
                  <a:pt x="257323" y="71517"/>
                </a:lnTo>
                <a:lnTo>
                  <a:pt x="257337" y="85780"/>
                </a:lnTo>
                <a:lnTo>
                  <a:pt x="321935" y="85707"/>
                </a:lnTo>
                <a:lnTo>
                  <a:pt x="312813" y="60179"/>
                </a:lnTo>
                <a:close/>
                <a:moveTo>
                  <a:pt x="271368" y="14286"/>
                </a:moveTo>
                <a:lnTo>
                  <a:pt x="206809" y="14362"/>
                </a:lnTo>
                <a:lnTo>
                  <a:pt x="206841" y="57303"/>
                </a:lnTo>
                <a:lnTo>
                  <a:pt x="250189" y="57246"/>
                </a:lnTo>
                <a:lnTo>
                  <a:pt x="250189" y="57219"/>
                </a:lnTo>
                <a:lnTo>
                  <a:pt x="271368" y="57264"/>
                </a:lnTo>
                <a:close/>
                <a:moveTo>
                  <a:pt x="273369" y="0"/>
                </a:moveTo>
                <a:cubicBezTo>
                  <a:pt x="280128" y="1"/>
                  <a:pt x="285617" y="5463"/>
                  <a:pt x="285650" y="12221"/>
                </a:cubicBezTo>
                <a:lnTo>
                  <a:pt x="285650" y="20416"/>
                </a:lnTo>
                <a:lnTo>
                  <a:pt x="342088" y="20349"/>
                </a:lnTo>
                <a:lnTo>
                  <a:pt x="327974" y="60159"/>
                </a:lnTo>
                <a:lnTo>
                  <a:pt x="342200" y="99968"/>
                </a:lnTo>
                <a:lnTo>
                  <a:pt x="255308" y="100065"/>
                </a:lnTo>
                <a:cubicBezTo>
                  <a:pt x="248544" y="100064"/>
                  <a:pt x="243059" y="94587"/>
                  <a:pt x="243048" y="87823"/>
                </a:cubicBezTo>
                <a:lnTo>
                  <a:pt x="243041" y="71540"/>
                </a:lnTo>
                <a:lnTo>
                  <a:pt x="206854" y="71585"/>
                </a:lnTo>
                <a:lnTo>
                  <a:pt x="206865" y="85936"/>
                </a:lnTo>
                <a:lnTo>
                  <a:pt x="218849" y="85923"/>
                </a:lnTo>
                <a:lnTo>
                  <a:pt x="218863" y="97210"/>
                </a:lnTo>
                <a:lnTo>
                  <a:pt x="400382" y="224214"/>
                </a:lnTo>
                <a:lnTo>
                  <a:pt x="400410" y="257168"/>
                </a:lnTo>
                <a:lnTo>
                  <a:pt x="362886" y="257168"/>
                </a:lnTo>
                <a:cubicBezTo>
                  <a:pt x="362933" y="257295"/>
                  <a:pt x="362978" y="257423"/>
                  <a:pt x="363022" y="257551"/>
                </a:cubicBezTo>
                <a:cubicBezTo>
                  <a:pt x="366804" y="268530"/>
                  <a:pt x="360969" y="280497"/>
                  <a:pt x="349989" y="284279"/>
                </a:cubicBezTo>
                <a:lnTo>
                  <a:pt x="349989" y="386952"/>
                </a:lnTo>
                <a:cubicBezTo>
                  <a:pt x="350378" y="387090"/>
                  <a:pt x="350762" y="387239"/>
                  <a:pt x="351142" y="387399"/>
                </a:cubicBezTo>
                <a:cubicBezTo>
                  <a:pt x="361982" y="391971"/>
                  <a:pt x="367064" y="404464"/>
                  <a:pt x="362493" y="415304"/>
                </a:cubicBezTo>
                <a:lnTo>
                  <a:pt x="400605" y="415304"/>
                </a:lnTo>
                <a:lnTo>
                  <a:pt x="400688" y="457118"/>
                </a:lnTo>
                <a:lnTo>
                  <a:pt x="314" y="457118"/>
                </a:lnTo>
                <a:lnTo>
                  <a:pt x="230" y="415304"/>
                </a:lnTo>
                <a:lnTo>
                  <a:pt x="37540" y="415304"/>
                </a:lnTo>
                <a:cubicBezTo>
                  <a:pt x="37371" y="414904"/>
                  <a:pt x="37214" y="414500"/>
                  <a:pt x="37069" y="414091"/>
                </a:cubicBezTo>
                <a:cubicBezTo>
                  <a:pt x="33142" y="402991"/>
                  <a:pt x="38957" y="390809"/>
                  <a:pt x="50057" y="386882"/>
                </a:cubicBezTo>
                <a:lnTo>
                  <a:pt x="50057" y="284338"/>
                </a:lnTo>
                <a:cubicBezTo>
                  <a:pt x="49945" y="284299"/>
                  <a:pt x="49832" y="284259"/>
                  <a:pt x="49721" y="284218"/>
                </a:cubicBezTo>
                <a:cubicBezTo>
                  <a:pt x="38773" y="280227"/>
                  <a:pt x="33133" y="268116"/>
                  <a:pt x="37124" y="257168"/>
                </a:cubicBezTo>
                <a:lnTo>
                  <a:pt x="35" y="257168"/>
                </a:lnTo>
                <a:lnTo>
                  <a:pt x="0" y="224842"/>
                </a:lnTo>
                <a:lnTo>
                  <a:pt x="3037" y="222582"/>
                </a:lnTo>
                <a:lnTo>
                  <a:pt x="181233" y="97248"/>
                </a:lnTo>
                <a:lnTo>
                  <a:pt x="181216" y="85965"/>
                </a:lnTo>
                <a:lnTo>
                  <a:pt x="192583" y="85952"/>
                </a:lnTo>
                <a:lnTo>
                  <a:pt x="192513" y="101"/>
                </a:lnTo>
                <a:close/>
              </a:path>
            </a:pathLst>
          </a:custGeom>
          <a:gradFill>
            <a:gsLst>
              <a:gs pos="0">
                <a:schemeClr val="accent1"/>
              </a:gs>
              <a:gs pos="100000">
                <a:schemeClr val="accent2"/>
              </a:gs>
            </a:gsLst>
            <a:lin ang="2700000" scaled="1"/>
          </a:gradFill>
          <a:ln w="8507"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任意形状 33">
            <a:extLst>
              <a:ext uri="{FF2B5EF4-FFF2-40B4-BE49-F238E27FC236}">
                <a16:creationId xmlns:a16="http://schemas.microsoft.com/office/drawing/2014/main" id="{80CFDDFE-C815-47A2-9EAA-97887FFC2D99}"/>
              </a:ext>
            </a:extLst>
          </p:cNvPr>
          <p:cNvSpPr/>
          <p:nvPr/>
        </p:nvSpPr>
        <p:spPr>
          <a:xfrm>
            <a:off x="6698829" y="4824682"/>
            <a:ext cx="345678" cy="345408"/>
          </a:xfrm>
          <a:custGeom>
            <a:avLst/>
            <a:gdLst>
              <a:gd name="connsiteX0" fmla="*/ 200396 w 457028"/>
              <a:gd name="connsiteY0" fmla="*/ 413380 h 456672"/>
              <a:gd name="connsiteX1" fmla="*/ 200396 w 457028"/>
              <a:gd name="connsiteY1" fmla="*/ 442390 h 456672"/>
              <a:gd name="connsiteX2" fmla="*/ 243242 w 457028"/>
              <a:gd name="connsiteY2" fmla="*/ 442390 h 456672"/>
              <a:gd name="connsiteX3" fmla="*/ 243242 w 457028"/>
              <a:gd name="connsiteY3" fmla="*/ 413380 h 456672"/>
              <a:gd name="connsiteX4" fmla="*/ 56682 w 457028"/>
              <a:gd name="connsiteY4" fmla="*/ 399097 h 456672"/>
              <a:gd name="connsiteX5" fmla="*/ 70964 w 457028"/>
              <a:gd name="connsiteY5" fmla="*/ 399097 h 456672"/>
              <a:gd name="connsiteX6" fmla="*/ 70964 w 457028"/>
              <a:gd name="connsiteY6" fmla="*/ 413379 h 456672"/>
              <a:gd name="connsiteX7" fmla="*/ 56682 w 457028"/>
              <a:gd name="connsiteY7" fmla="*/ 413379 h 456672"/>
              <a:gd name="connsiteX8" fmla="*/ 28118 w 457028"/>
              <a:gd name="connsiteY8" fmla="*/ 399097 h 456672"/>
              <a:gd name="connsiteX9" fmla="*/ 42400 w 457028"/>
              <a:gd name="connsiteY9" fmla="*/ 399097 h 456672"/>
              <a:gd name="connsiteX10" fmla="*/ 42400 w 457028"/>
              <a:gd name="connsiteY10" fmla="*/ 413379 h 456672"/>
              <a:gd name="connsiteX11" fmla="*/ 28118 w 457028"/>
              <a:gd name="connsiteY11" fmla="*/ 413379 h 456672"/>
              <a:gd name="connsiteX12" fmla="*/ 271360 w 457028"/>
              <a:gd name="connsiteY12" fmla="*/ 370979 h 456672"/>
              <a:gd name="connsiteX13" fmla="*/ 285642 w 457028"/>
              <a:gd name="connsiteY13" fmla="*/ 370979 h 456672"/>
              <a:gd name="connsiteX14" fmla="*/ 285642 w 457028"/>
              <a:gd name="connsiteY14" fmla="*/ 385261 h 456672"/>
              <a:gd name="connsiteX15" fmla="*/ 271360 w 457028"/>
              <a:gd name="connsiteY15" fmla="*/ 385261 h 456672"/>
              <a:gd name="connsiteX16" fmla="*/ 242796 w 457028"/>
              <a:gd name="connsiteY16" fmla="*/ 370979 h 456672"/>
              <a:gd name="connsiteX17" fmla="*/ 257078 w 457028"/>
              <a:gd name="connsiteY17" fmla="*/ 370979 h 456672"/>
              <a:gd name="connsiteX18" fmla="*/ 257078 w 457028"/>
              <a:gd name="connsiteY18" fmla="*/ 385261 h 456672"/>
              <a:gd name="connsiteX19" fmla="*/ 242796 w 457028"/>
              <a:gd name="connsiteY19" fmla="*/ 385261 h 456672"/>
              <a:gd name="connsiteX20" fmla="*/ 214232 w 457028"/>
              <a:gd name="connsiteY20" fmla="*/ 370979 h 456672"/>
              <a:gd name="connsiteX21" fmla="*/ 228514 w 457028"/>
              <a:gd name="connsiteY21" fmla="*/ 370979 h 456672"/>
              <a:gd name="connsiteX22" fmla="*/ 228514 w 457028"/>
              <a:gd name="connsiteY22" fmla="*/ 385261 h 456672"/>
              <a:gd name="connsiteX23" fmla="*/ 214232 w 457028"/>
              <a:gd name="connsiteY23" fmla="*/ 385261 h 456672"/>
              <a:gd name="connsiteX24" fmla="*/ 185668 w 457028"/>
              <a:gd name="connsiteY24" fmla="*/ 370979 h 456672"/>
              <a:gd name="connsiteX25" fmla="*/ 199950 w 457028"/>
              <a:gd name="connsiteY25" fmla="*/ 370979 h 456672"/>
              <a:gd name="connsiteX26" fmla="*/ 199950 w 457028"/>
              <a:gd name="connsiteY26" fmla="*/ 385261 h 456672"/>
              <a:gd name="connsiteX27" fmla="*/ 185668 w 457028"/>
              <a:gd name="connsiteY27" fmla="*/ 385261 h 456672"/>
              <a:gd name="connsiteX28" fmla="*/ 157103 w 457028"/>
              <a:gd name="connsiteY28" fmla="*/ 370979 h 456672"/>
              <a:gd name="connsiteX29" fmla="*/ 171385 w 457028"/>
              <a:gd name="connsiteY29" fmla="*/ 370979 h 456672"/>
              <a:gd name="connsiteX30" fmla="*/ 171385 w 457028"/>
              <a:gd name="connsiteY30" fmla="*/ 385261 h 456672"/>
              <a:gd name="connsiteX31" fmla="*/ 157103 w 457028"/>
              <a:gd name="connsiteY31" fmla="*/ 385261 h 456672"/>
              <a:gd name="connsiteX32" fmla="*/ 56682 w 457028"/>
              <a:gd name="connsiteY32" fmla="*/ 370532 h 456672"/>
              <a:gd name="connsiteX33" fmla="*/ 70964 w 457028"/>
              <a:gd name="connsiteY33" fmla="*/ 370532 h 456672"/>
              <a:gd name="connsiteX34" fmla="*/ 70964 w 457028"/>
              <a:gd name="connsiteY34" fmla="*/ 384814 h 456672"/>
              <a:gd name="connsiteX35" fmla="*/ 56682 w 457028"/>
              <a:gd name="connsiteY35" fmla="*/ 384814 h 456672"/>
              <a:gd name="connsiteX36" fmla="*/ 28118 w 457028"/>
              <a:gd name="connsiteY36" fmla="*/ 370532 h 456672"/>
              <a:gd name="connsiteX37" fmla="*/ 42400 w 457028"/>
              <a:gd name="connsiteY37" fmla="*/ 370532 h 456672"/>
              <a:gd name="connsiteX38" fmla="*/ 42400 w 457028"/>
              <a:gd name="connsiteY38" fmla="*/ 384814 h 456672"/>
              <a:gd name="connsiteX39" fmla="*/ 28118 w 457028"/>
              <a:gd name="connsiteY39" fmla="*/ 384814 h 456672"/>
              <a:gd name="connsiteX40" fmla="*/ 142821 w 457028"/>
              <a:gd name="connsiteY40" fmla="*/ 356698 h 456672"/>
              <a:gd name="connsiteX41" fmla="*/ 142821 w 457028"/>
              <a:gd name="connsiteY41" fmla="*/ 442390 h 456672"/>
              <a:gd name="connsiteX42" fmla="*/ 186114 w 457028"/>
              <a:gd name="connsiteY42" fmla="*/ 442390 h 456672"/>
              <a:gd name="connsiteX43" fmla="*/ 186114 w 457028"/>
              <a:gd name="connsiteY43" fmla="*/ 413380 h 456672"/>
              <a:gd name="connsiteX44" fmla="*/ 171386 w 457028"/>
              <a:gd name="connsiteY44" fmla="*/ 413380 h 456672"/>
              <a:gd name="connsiteX45" fmla="*/ 171386 w 457028"/>
              <a:gd name="connsiteY45" fmla="*/ 399098 h 456672"/>
              <a:gd name="connsiteX46" fmla="*/ 271360 w 457028"/>
              <a:gd name="connsiteY46" fmla="*/ 399098 h 456672"/>
              <a:gd name="connsiteX47" fmla="*/ 271360 w 457028"/>
              <a:gd name="connsiteY47" fmla="*/ 413380 h 456672"/>
              <a:gd name="connsiteX48" fmla="*/ 257524 w 457028"/>
              <a:gd name="connsiteY48" fmla="*/ 413380 h 456672"/>
              <a:gd name="connsiteX49" fmla="*/ 257524 w 457028"/>
              <a:gd name="connsiteY49" fmla="*/ 442390 h 456672"/>
              <a:gd name="connsiteX50" fmla="*/ 299925 w 457028"/>
              <a:gd name="connsiteY50" fmla="*/ 442390 h 456672"/>
              <a:gd name="connsiteX51" fmla="*/ 299925 w 457028"/>
              <a:gd name="connsiteY51" fmla="*/ 356698 h 456672"/>
              <a:gd name="connsiteX52" fmla="*/ 56682 w 457028"/>
              <a:gd name="connsiteY52" fmla="*/ 341968 h 456672"/>
              <a:gd name="connsiteX53" fmla="*/ 70964 w 457028"/>
              <a:gd name="connsiteY53" fmla="*/ 341968 h 456672"/>
              <a:gd name="connsiteX54" fmla="*/ 70964 w 457028"/>
              <a:gd name="connsiteY54" fmla="*/ 356250 h 456672"/>
              <a:gd name="connsiteX55" fmla="*/ 56682 w 457028"/>
              <a:gd name="connsiteY55" fmla="*/ 356250 h 456672"/>
              <a:gd name="connsiteX56" fmla="*/ 28118 w 457028"/>
              <a:gd name="connsiteY56" fmla="*/ 341968 h 456672"/>
              <a:gd name="connsiteX57" fmla="*/ 42400 w 457028"/>
              <a:gd name="connsiteY57" fmla="*/ 341968 h 456672"/>
              <a:gd name="connsiteX58" fmla="*/ 42400 w 457028"/>
              <a:gd name="connsiteY58" fmla="*/ 356250 h 456672"/>
              <a:gd name="connsiteX59" fmla="*/ 28118 w 457028"/>
              <a:gd name="connsiteY59" fmla="*/ 356250 h 456672"/>
              <a:gd name="connsiteX60" fmla="*/ 414182 w 457028"/>
              <a:gd name="connsiteY60" fmla="*/ 313850 h 456672"/>
              <a:gd name="connsiteX61" fmla="*/ 428018 w 457028"/>
              <a:gd name="connsiteY61" fmla="*/ 313850 h 456672"/>
              <a:gd name="connsiteX62" fmla="*/ 428018 w 457028"/>
              <a:gd name="connsiteY62" fmla="*/ 328132 h 456672"/>
              <a:gd name="connsiteX63" fmla="*/ 414182 w 457028"/>
              <a:gd name="connsiteY63" fmla="*/ 328132 h 456672"/>
              <a:gd name="connsiteX64" fmla="*/ 385617 w 457028"/>
              <a:gd name="connsiteY64" fmla="*/ 313850 h 456672"/>
              <a:gd name="connsiteX65" fmla="*/ 399899 w 457028"/>
              <a:gd name="connsiteY65" fmla="*/ 313850 h 456672"/>
              <a:gd name="connsiteX66" fmla="*/ 399899 w 457028"/>
              <a:gd name="connsiteY66" fmla="*/ 328132 h 456672"/>
              <a:gd name="connsiteX67" fmla="*/ 385617 w 457028"/>
              <a:gd name="connsiteY67" fmla="*/ 328132 h 456672"/>
              <a:gd name="connsiteX68" fmla="*/ 357053 w 457028"/>
              <a:gd name="connsiteY68" fmla="*/ 313850 h 456672"/>
              <a:gd name="connsiteX69" fmla="*/ 371335 w 457028"/>
              <a:gd name="connsiteY69" fmla="*/ 313850 h 456672"/>
              <a:gd name="connsiteX70" fmla="*/ 371335 w 457028"/>
              <a:gd name="connsiteY70" fmla="*/ 328132 h 456672"/>
              <a:gd name="connsiteX71" fmla="*/ 357053 w 457028"/>
              <a:gd name="connsiteY71" fmla="*/ 328132 h 456672"/>
              <a:gd name="connsiteX72" fmla="*/ 328489 w 457028"/>
              <a:gd name="connsiteY72" fmla="*/ 313850 h 456672"/>
              <a:gd name="connsiteX73" fmla="*/ 342771 w 457028"/>
              <a:gd name="connsiteY73" fmla="*/ 313850 h 456672"/>
              <a:gd name="connsiteX74" fmla="*/ 342771 w 457028"/>
              <a:gd name="connsiteY74" fmla="*/ 328132 h 456672"/>
              <a:gd name="connsiteX75" fmla="*/ 328489 w 457028"/>
              <a:gd name="connsiteY75" fmla="*/ 328132 h 456672"/>
              <a:gd name="connsiteX76" fmla="*/ 271360 w 457028"/>
              <a:gd name="connsiteY76" fmla="*/ 313850 h 456672"/>
              <a:gd name="connsiteX77" fmla="*/ 285642 w 457028"/>
              <a:gd name="connsiteY77" fmla="*/ 313850 h 456672"/>
              <a:gd name="connsiteX78" fmla="*/ 285642 w 457028"/>
              <a:gd name="connsiteY78" fmla="*/ 328132 h 456672"/>
              <a:gd name="connsiteX79" fmla="*/ 271360 w 457028"/>
              <a:gd name="connsiteY79" fmla="*/ 328132 h 456672"/>
              <a:gd name="connsiteX80" fmla="*/ 242796 w 457028"/>
              <a:gd name="connsiteY80" fmla="*/ 313850 h 456672"/>
              <a:gd name="connsiteX81" fmla="*/ 257078 w 457028"/>
              <a:gd name="connsiteY81" fmla="*/ 313850 h 456672"/>
              <a:gd name="connsiteX82" fmla="*/ 257078 w 457028"/>
              <a:gd name="connsiteY82" fmla="*/ 328132 h 456672"/>
              <a:gd name="connsiteX83" fmla="*/ 242796 w 457028"/>
              <a:gd name="connsiteY83" fmla="*/ 328132 h 456672"/>
              <a:gd name="connsiteX84" fmla="*/ 214232 w 457028"/>
              <a:gd name="connsiteY84" fmla="*/ 313850 h 456672"/>
              <a:gd name="connsiteX85" fmla="*/ 228514 w 457028"/>
              <a:gd name="connsiteY85" fmla="*/ 313850 h 456672"/>
              <a:gd name="connsiteX86" fmla="*/ 228514 w 457028"/>
              <a:gd name="connsiteY86" fmla="*/ 328132 h 456672"/>
              <a:gd name="connsiteX87" fmla="*/ 214232 w 457028"/>
              <a:gd name="connsiteY87" fmla="*/ 328132 h 456672"/>
              <a:gd name="connsiteX88" fmla="*/ 185668 w 457028"/>
              <a:gd name="connsiteY88" fmla="*/ 313850 h 456672"/>
              <a:gd name="connsiteX89" fmla="*/ 199950 w 457028"/>
              <a:gd name="connsiteY89" fmla="*/ 313850 h 456672"/>
              <a:gd name="connsiteX90" fmla="*/ 199950 w 457028"/>
              <a:gd name="connsiteY90" fmla="*/ 328132 h 456672"/>
              <a:gd name="connsiteX91" fmla="*/ 185668 w 457028"/>
              <a:gd name="connsiteY91" fmla="*/ 328132 h 456672"/>
              <a:gd name="connsiteX92" fmla="*/ 157103 w 457028"/>
              <a:gd name="connsiteY92" fmla="*/ 313850 h 456672"/>
              <a:gd name="connsiteX93" fmla="*/ 171385 w 457028"/>
              <a:gd name="connsiteY93" fmla="*/ 313850 h 456672"/>
              <a:gd name="connsiteX94" fmla="*/ 171385 w 457028"/>
              <a:gd name="connsiteY94" fmla="*/ 328132 h 456672"/>
              <a:gd name="connsiteX95" fmla="*/ 157103 w 457028"/>
              <a:gd name="connsiteY95" fmla="*/ 328132 h 456672"/>
              <a:gd name="connsiteX96" fmla="*/ 56682 w 457028"/>
              <a:gd name="connsiteY96" fmla="*/ 313404 h 456672"/>
              <a:gd name="connsiteX97" fmla="*/ 70964 w 457028"/>
              <a:gd name="connsiteY97" fmla="*/ 313404 h 456672"/>
              <a:gd name="connsiteX98" fmla="*/ 70964 w 457028"/>
              <a:gd name="connsiteY98" fmla="*/ 327686 h 456672"/>
              <a:gd name="connsiteX99" fmla="*/ 56682 w 457028"/>
              <a:gd name="connsiteY99" fmla="*/ 327686 h 456672"/>
              <a:gd name="connsiteX100" fmla="*/ 28118 w 457028"/>
              <a:gd name="connsiteY100" fmla="*/ 313404 h 456672"/>
              <a:gd name="connsiteX101" fmla="*/ 42400 w 457028"/>
              <a:gd name="connsiteY101" fmla="*/ 313404 h 456672"/>
              <a:gd name="connsiteX102" fmla="*/ 42400 w 457028"/>
              <a:gd name="connsiteY102" fmla="*/ 327686 h 456672"/>
              <a:gd name="connsiteX103" fmla="*/ 28118 w 457028"/>
              <a:gd name="connsiteY103" fmla="*/ 327686 h 456672"/>
              <a:gd name="connsiteX104" fmla="*/ 414182 w 457028"/>
              <a:gd name="connsiteY104" fmla="*/ 285286 h 456672"/>
              <a:gd name="connsiteX105" fmla="*/ 428018 w 457028"/>
              <a:gd name="connsiteY105" fmla="*/ 285286 h 456672"/>
              <a:gd name="connsiteX106" fmla="*/ 428018 w 457028"/>
              <a:gd name="connsiteY106" fmla="*/ 299568 h 456672"/>
              <a:gd name="connsiteX107" fmla="*/ 414182 w 457028"/>
              <a:gd name="connsiteY107" fmla="*/ 299568 h 456672"/>
              <a:gd name="connsiteX108" fmla="*/ 385617 w 457028"/>
              <a:gd name="connsiteY108" fmla="*/ 285286 h 456672"/>
              <a:gd name="connsiteX109" fmla="*/ 399899 w 457028"/>
              <a:gd name="connsiteY109" fmla="*/ 285286 h 456672"/>
              <a:gd name="connsiteX110" fmla="*/ 399899 w 457028"/>
              <a:gd name="connsiteY110" fmla="*/ 299568 h 456672"/>
              <a:gd name="connsiteX111" fmla="*/ 385617 w 457028"/>
              <a:gd name="connsiteY111" fmla="*/ 299568 h 456672"/>
              <a:gd name="connsiteX112" fmla="*/ 357053 w 457028"/>
              <a:gd name="connsiteY112" fmla="*/ 285286 h 456672"/>
              <a:gd name="connsiteX113" fmla="*/ 371335 w 457028"/>
              <a:gd name="connsiteY113" fmla="*/ 285286 h 456672"/>
              <a:gd name="connsiteX114" fmla="*/ 371335 w 457028"/>
              <a:gd name="connsiteY114" fmla="*/ 299568 h 456672"/>
              <a:gd name="connsiteX115" fmla="*/ 357053 w 457028"/>
              <a:gd name="connsiteY115" fmla="*/ 299568 h 456672"/>
              <a:gd name="connsiteX116" fmla="*/ 328489 w 457028"/>
              <a:gd name="connsiteY116" fmla="*/ 285286 h 456672"/>
              <a:gd name="connsiteX117" fmla="*/ 342771 w 457028"/>
              <a:gd name="connsiteY117" fmla="*/ 285286 h 456672"/>
              <a:gd name="connsiteX118" fmla="*/ 342771 w 457028"/>
              <a:gd name="connsiteY118" fmla="*/ 299568 h 456672"/>
              <a:gd name="connsiteX119" fmla="*/ 328489 w 457028"/>
              <a:gd name="connsiteY119" fmla="*/ 299568 h 456672"/>
              <a:gd name="connsiteX120" fmla="*/ 271360 w 457028"/>
              <a:gd name="connsiteY120" fmla="*/ 285286 h 456672"/>
              <a:gd name="connsiteX121" fmla="*/ 285642 w 457028"/>
              <a:gd name="connsiteY121" fmla="*/ 285286 h 456672"/>
              <a:gd name="connsiteX122" fmla="*/ 285642 w 457028"/>
              <a:gd name="connsiteY122" fmla="*/ 299568 h 456672"/>
              <a:gd name="connsiteX123" fmla="*/ 271360 w 457028"/>
              <a:gd name="connsiteY123" fmla="*/ 299568 h 456672"/>
              <a:gd name="connsiteX124" fmla="*/ 242796 w 457028"/>
              <a:gd name="connsiteY124" fmla="*/ 285286 h 456672"/>
              <a:gd name="connsiteX125" fmla="*/ 257078 w 457028"/>
              <a:gd name="connsiteY125" fmla="*/ 285286 h 456672"/>
              <a:gd name="connsiteX126" fmla="*/ 257078 w 457028"/>
              <a:gd name="connsiteY126" fmla="*/ 299568 h 456672"/>
              <a:gd name="connsiteX127" fmla="*/ 242796 w 457028"/>
              <a:gd name="connsiteY127" fmla="*/ 299568 h 456672"/>
              <a:gd name="connsiteX128" fmla="*/ 214232 w 457028"/>
              <a:gd name="connsiteY128" fmla="*/ 285286 h 456672"/>
              <a:gd name="connsiteX129" fmla="*/ 228514 w 457028"/>
              <a:gd name="connsiteY129" fmla="*/ 285286 h 456672"/>
              <a:gd name="connsiteX130" fmla="*/ 228514 w 457028"/>
              <a:gd name="connsiteY130" fmla="*/ 299568 h 456672"/>
              <a:gd name="connsiteX131" fmla="*/ 214232 w 457028"/>
              <a:gd name="connsiteY131" fmla="*/ 299568 h 456672"/>
              <a:gd name="connsiteX132" fmla="*/ 185668 w 457028"/>
              <a:gd name="connsiteY132" fmla="*/ 285286 h 456672"/>
              <a:gd name="connsiteX133" fmla="*/ 199950 w 457028"/>
              <a:gd name="connsiteY133" fmla="*/ 285286 h 456672"/>
              <a:gd name="connsiteX134" fmla="*/ 199950 w 457028"/>
              <a:gd name="connsiteY134" fmla="*/ 299568 h 456672"/>
              <a:gd name="connsiteX135" fmla="*/ 185668 w 457028"/>
              <a:gd name="connsiteY135" fmla="*/ 299568 h 456672"/>
              <a:gd name="connsiteX136" fmla="*/ 157103 w 457028"/>
              <a:gd name="connsiteY136" fmla="*/ 285286 h 456672"/>
              <a:gd name="connsiteX137" fmla="*/ 171385 w 457028"/>
              <a:gd name="connsiteY137" fmla="*/ 285286 h 456672"/>
              <a:gd name="connsiteX138" fmla="*/ 171385 w 457028"/>
              <a:gd name="connsiteY138" fmla="*/ 299568 h 456672"/>
              <a:gd name="connsiteX139" fmla="*/ 157103 w 457028"/>
              <a:gd name="connsiteY139" fmla="*/ 299568 h 456672"/>
              <a:gd name="connsiteX140" fmla="*/ 56682 w 457028"/>
              <a:gd name="connsiteY140" fmla="*/ 284840 h 456672"/>
              <a:gd name="connsiteX141" fmla="*/ 70964 w 457028"/>
              <a:gd name="connsiteY141" fmla="*/ 284840 h 456672"/>
              <a:gd name="connsiteX142" fmla="*/ 70964 w 457028"/>
              <a:gd name="connsiteY142" fmla="*/ 299122 h 456672"/>
              <a:gd name="connsiteX143" fmla="*/ 56682 w 457028"/>
              <a:gd name="connsiteY143" fmla="*/ 299122 h 456672"/>
              <a:gd name="connsiteX144" fmla="*/ 28118 w 457028"/>
              <a:gd name="connsiteY144" fmla="*/ 284840 h 456672"/>
              <a:gd name="connsiteX145" fmla="*/ 42400 w 457028"/>
              <a:gd name="connsiteY145" fmla="*/ 284840 h 456672"/>
              <a:gd name="connsiteX146" fmla="*/ 42400 w 457028"/>
              <a:gd name="connsiteY146" fmla="*/ 299122 h 456672"/>
              <a:gd name="connsiteX147" fmla="*/ 28118 w 457028"/>
              <a:gd name="connsiteY147" fmla="*/ 299122 h 456672"/>
              <a:gd name="connsiteX148" fmla="*/ 314207 w 457028"/>
              <a:gd name="connsiteY148" fmla="*/ 271004 h 456672"/>
              <a:gd name="connsiteX149" fmla="*/ 314207 w 457028"/>
              <a:gd name="connsiteY149" fmla="*/ 342415 h 456672"/>
              <a:gd name="connsiteX150" fmla="*/ 328489 w 457028"/>
              <a:gd name="connsiteY150" fmla="*/ 342415 h 456672"/>
              <a:gd name="connsiteX151" fmla="*/ 328489 w 457028"/>
              <a:gd name="connsiteY151" fmla="*/ 356698 h 456672"/>
              <a:gd name="connsiteX152" fmla="*/ 314207 w 457028"/>
              <a:gd name="connsiteY152" fmla="*/ 356698 h 456672"/>
              <a:gd name="connsiteX153" fmla="*/ 314207 w 457028"/>
              <a:gd name="connsiteY153" fmla="*/ 442390 h 456672"/>
              <a:gd name="connsiteX154" fmla="*/ 442746 w 457028"/>
              <a:gd name="connsiteY154" fmla="*/ 442390 h 456672"/>
              <a:gd name="connsiteX155" fmla="*/ 442746 w 457028"/>
              <a:gd name="connsiteY155" fmla="*/ 271004 h 456672"/>
              <a:gd name="connsiteX156" fmla="*/ 271360 w 457028"/>
              <a:gd name="connsiteY156" fmla="*/ 256722 h 456672"/>
              <a:gd name="connsiteX157" fmla="*/ 285642 w 457028"/>
              <a:gd name="connsiteY157" fmla="*/ 256722 h 456672"/>
              <a:gd name="connsiteX158" fmla="*/ 285642 w 457028"/>
              <a:gd name="connsiteY158" fmla="*/ 271004 h 456672"/>
              <a:gd name="connsiteX159" fmla="*/ 271360 w 457028"/>
              <a:gd name="connsiteY159" fmla="*/ 271004 h 456672"/>
              <a:gd name="connsiteX160" fmla="*/ 242796 w 457028"/>
              <a:gd name="connsiteY160" fmla="*/ 256722 h 456672"/>
              <a:gd name="connsiteX161" fmla="*/ 257078 w 457028"/>
              <a:gd name="connsiteY161" fmla="*/ 256722 h 456672"/>
              <a:gd name="connsiteX162" fmla="*/ 257078 w 457028"/>
              <a:gd name="connsiteY162" fmla="*/ 271004 h 456672"/>
              <a:gd name="connsiteX163" fmla="*/ 242796 w 457028"/>
              <a:gd name="connsiteY163" fmla="*/ 271004 h 456672"/>
              <a:gd name="connsiteX164" fmla="*/ 214232 w 457028"/>
              <a:gd name="connsiteY164" fmla="*/ 256722 h 456672"/>
              <a:gd name="connsiteX165" fmla="*/ 228514 w 457028"/>
              <a:gd name="connsiteY165" fmla="*/ 256722 h 456672"/>
              <a:gd name="connsiteX166" fmla="*/ 228514 w 457028"/>
              <a:gd name="connsiteY166" fmla="*/ 271004 h 456672"/>
              <a:gd name="connsiteX167" fmla="*/ 214232 w 457028"/>
              <a:gd name="connsiteY167" fmla="*/ 271004 h 456672"/>
              <a:gd name="connsiteX168" fmla="*/ 185668 w 457028"/>
              <a:gd name="connsiteY168" fmla="*/ 256722 h 456672"/>
              <a:gd name="connsiteX169" fmla="*/ 199950 w 457028"/>
              <a:gd name="connsiteY169" fmla="*/ 256722 h 456672"/>
              <a:gd name="connsiteX170" fmla="*/ 199950 w 457028"/>
              <a:gd name="connsiteY170" fmla="*/ 271004 h 456672"/>
              <a:gd name="connsiteX171" fmla="*/ 185668 w 457028"/>
              <a:gd name="connsiteY171" fmla="*/ 271004 h 456672"/>
              <a:gd name="connsiteX172" fmla="*/ 157103 w 457028"/>
              <a:gd name="connsiteY172" fmla="*/ 256722 h 456672"/>
              <a:gd name="connsiteX173" fmla="*/ 171385 w 457028"/>
              <a:gd name="connsiteY173" fmla="*/ 256722 h 456672"/>
              <a:gd name="connsiteX174" fmla="*/ 171385 w 457028"/>
              <a:gd name="connsiteY174" fmla="*/ 271004 h 456672"/>
              <a:gd name="connsiteX175" fmla="*/ 157103 w 457028"/>
              <a:gd name="connsiteY175" fmla="*/ 271004 h 456672"/>
              <a:gd name="connsiteX176" fmla="*/ 56682 w 457028"/>
              <a:gd name="connsiteY176" fmla="*/ 256276 h 456672"/>
              <a:gd name="connsiteX177" fmla="*/ 70964 w 457028"/>
              <a:gd name="connsiteY177" fmla="*/ 256276 h 456672"/>
              <a:gd name="connsiteX178" fmla="*/ 70964 w 457028"/>
              <a:gd name="connsiteY178" fmla="*/ 270558 h 456672"/>
              <a:gd name="connsiteX179" fmla="*/ 56682 w 457028"/>
              <a:gd name="connsiteY179" fmla="*/ 270558 h 456672"/>
              <a:gd name="connsiteX180" fmla="*/ 28118 w 457028"/>
              <a:gd name="connsiteY180" fmla="*/ 256276 h 456672"/>
              <a:gd name="connsiteX181" fmla="*/ 42400 w 457028"/>
              <a:gd name="connsiteY181" fmla="*/ 256276 h 456672"/>
              <a:gd name="connsiteX182" fmla="*/ 42400 w 457028"/>
              <a:gd name="connsiteY182" fmla="*/ 270558 h 456672"/>
              <a:gd name="connsiteX183" fmla="*/ 28118 w 457028"/>
              <a:gd name="connsiteY183" fmla="*/ 270558 h 456672"/>
              <a:gd name="connsiteX184" fmla="*/ 142821 w 457028"/>
              <a:gd name="connsiteY184" fmla="*/ 242440 h 456672"/>
              <a:gd name="connsiteX185" fmla="*/ 142821 w 457028"/>
              <a:gd name="connsiteY185" fmla="*/ 342415 h 456672"/>
              <a:gd name="connsiteX186" fmla="*/ 299925 w 457028"/>
              <a:gd name="connsiteY186" fmla="*/ 342415 h 456672"/>
              <a:gd name="connsiteX187" fmla="*/ 299925 w 457028"/>
              <a:gd name="connsiteY187" fmla="*/ 256722 h 456672"/>
              <a:gd name="connsiteX188" fmla="*/ 299925 w 457028"/>
              <a:gd name="connsiteY188" fmla="*/ 242440 h 456672"/>
              <a:gd name="connsiteX189" fmla="*/ 371335 w 457028"/>
              <a:gd name="connsiteY189" fmla="*/ 228381 h 456672"/>
              <a:gd name="connsiteX190" fmla="*/ 371335 w 457028"/>
              <a:gd name="connsiteY190" fmla="*/ 256722 h 456672"/>
              <a:gd name="connsiteX191" fmla="*/ 428017 w 457028"/>
              <a:gd name="connsiteY191" fmla="*/ 256722 h 456672"/>
              <a:gd name="connsiteX192" fmla="*/ 428017 w 457028"/>
              <a:gd name="connsiteY192" fmla="*/ 228381 h 456672"/>
              <a:gd name="connsiteX193" fmla="*/ 56682 w 457028"/>
              <a:gd name="connsiteY193" fmla="*/ 227711 h 456672"/>
              <a:gd name="connsiteX194" fmla="*/ 70964 w 457028"/>
              <a:gd name="connsiteY194" fmla="*/ 227711 h 456672"/>
              <a:gd name="connsiteX195" fmla="*/ 70964 w 457028"/>
              <a:gd name="connsiteY195" fmla="*/ 241993 h 456672"/>
              <a:gd name="connsiteX196" fmla="*/ 56682 w 457028"/>
              <a:gd name="connsiteY196" fmla="*/ 241993 h 456672"/>
              <a:gd name="connsiteX197" fmla="*/ 28118 w 457028"/>
              <a:gd name="connsiteY197" fmla="*/ 227711 h 456672"/>
              <a:gd name="connsiteX198" fmla="*/ 42400 w 457028"/>
              <a:gd name="connsiteY198" fmla="*/ 227711 h 456672"/>
              <a:gd name="connsiteX199" fmla="*/ 42400 w 457028"/>
              <a:gd name="connsiteY199" fmla="*/ 241993 h 456672"/>
              <a:gd name="connsiteX200" fmla="*/ 28118 w 457028"/>
              <a:gd name="connsiteY200" fmla="*/ 241993 h 456672"/>
              <a:gd name="connsiteX201" fmla="*/ 271360 w 457028"/>
              <a:gd name="connsiteY201" fmla="*/ 199594 h 456672"/>
              <a:gd name="connsiteX202" fmla="*/ 285642 w 457028"/>
              <a:gd name="connsiteY202" fmla="*/ 199594 h 456672"/>
              <a:gd name="connsiteX203" fmla="*/ 285642 w 457028"/>
              <a:gd name="connsiteY203" fmla="*/ 213876 h 456672"/>
              <a:gd name="connsiteX204" fmla="*/ 271360 w 457028"/>
              <a:gd name="connsiteY204" fmla="*/ 213876 h 456672"/>
              <a:gd name="connsiteX205" fmla="*/ 242796 w 457028"/>
              <a:gd name="connsiteY205" fmla="*/ 199594 h 456672"/>
              <a:gd name="connsiteX206" fmla="*/ 257078 w 457028"/>
              <a:gd name="connsiteY206" fmla="*/ 199594 h 456672"/>
              <a:gd name="connsiteX207" fmla="*/ 257078 w 457028"/>
              <a:gd name="connsiteY207" fmla="*/ 213876 h 456672"/>
              <a:gd name="connsiteX208" fmla="*/ 242796 w 457028"/>
              <a:gd name="connsiteY208" fmla="*/ 213876 h 456672"/>
              <a:gd name="connsiteX209" fmla="*/ 214232 w 457028"/>
              <a:gd name="connsiteY209" fmla="*/ 199594 h 456672"/>
              <a:gd name="connsiteX210" fmla="*/ 228514 w 457028"/>
              <a:gd name="connsiteY210" fmla="*/ 199594 h 456672"/>
              <a:gd name="connsiteX211" fmla="*/ 228514 w 457028"/>
              <a:gd name="connsiteY211" fmla="*/ 213876 h 456672"/>
              <a:gd name="connsiteX212" fmla="*/ 214232 w 457028"/>
              <a:gd name="connsiteY212" fmla="*/ 213876 h 456672"/>
              <a:gd name="connsiteX213" fmla="*/ 185668 w 457028"/>
              <a:gd name="connsiteY213" fmla="*/ 199594 h 456672"/>
              <a:gd name="connsiteX214" fmla="*/ 199950 w 457028"/>
              <a:gd name="connsiteY214" fmla="*/ 199594 h 456672"/>
              <a:gd name="connsiteX215" fmla="*/ 199950 w 457028"/>
              <a:gd name="connsiteY215" fmla="*/ 213876 h 456672"/>
              <a:gd name="connsiteX216" fmla="*/ 185668 w 457028"/>
              <a:gd name="connsiteY216" fmla="*/ 213876 h 456672"/>
              <a:gd name="connsiteX217" fmla="*/ 157103 w 457028"/>
              <a:gd name="connsiteY217" fmla="*/ 199594 h 456672"/>
              <a:gd name="connsiteX218" fmla="*/ 171385 w 457028"/>
              <a:gd name="connsiteY218" fmla="*/ 199594 h 456672"/>
              <a:gd name="connsiteX219" fmla="*/ 171385 w 457028"/>
              <a:gd name="connsiteY219" fmla="*/ 213876 h 456672"/>
              <a:gd name="connsiteX220" fmla="*/ 157103 w 457028"/>
              <a:gd name="connsiteY220" fmla="*/ 213876 h 456672"/>
              <a:gd name="connsiteX221" fmla="*/ 56682 w 457028"/>
              <a:gd name="connsiteY221" fmla="*/ 199147 h 456672"/>
              <a:gd name="connsiteX222" fmla="*/ 70964 w 457028"/>
              <a:gd name="connsiteY222" fmla="*/ 199147 h 456672"/>
              <a:gd name="connsiteX223" fmla="*/ 70964 w 457028"/>
              <a:gd name="connsiteY223" fmla="*/ 213429 h 456672"/>
              <a:gd name="connsiteX224" fmla="*/ 56682 w 457028"/>
              <a:gd name="connsiteY224" fmla="*/ 213429 h 456672"/>
              <a:gd name="connsiteX225" fmla="*/ 28118 w 457028"/>
              <a:gd name="connsiteY225" fmla="*/ 199147 h 456672"/>
              <a:gd name="connsiteX226" fmla="*/ 42400 w 457028"/>
              <a:gd name="connsiteY226" fmla="*/ 199147 h 456672"/>
              <a:gd name="connsiteX227" fmla="*/ 42400 w 457028"/>
              <a:gd name="connsiteY227" fmla="*/ 213429 h 456672"/>
              <a:gd name="connsiteX228" fmla="*/ 28118 w 457028"/>
              <a:gd name="connsiteY228" fmla="*/ 213429 h 456672"/>
              <a:gd name="connsiteX229" fmla="*/ 99975 w 457028"/>
              <a:gd name="connsiteY229" fmla="*/ 185311 h 456672"/>
              <a:gd name="connsiteX230" fmla="*/ 99975 w 457028"/>
              <a:gd name="connsiteY230" fmla="*/ 442390 h 456672"/>
              <a:gd name="connsiteX231" fmla="*/ 128539 w 457028"/>
              <a:gd name="connsiteY231" fmla="*/ 442390 h 456672"/>
              <a:gd name="connsiteX232" fmla="*/ 128539 w 457028"/>
              <a:gd name="connsiteY232" fmla="*/ 356698 h 456672"/>
              <a:gd name="connsiteX233" fmla="*/ 114257 w 457028"/>
              <a:gd name="connsiteY233" fmla="*/ 356698 h 456672"/>
              <a:gd name="connsiteX234" fmla="*/ 114257 w 457028"/>
              <a:gd name="connsiteY234" fmla="*/ 342415 h 456672"/>
              <a:gd name="connsiteX235" fmla="*/ 128539 w 457028"/>
              <a:gd name="connsiteY235" fmla="*/ 342415 h 456672"/>
              <a:gd name="connsiteX236" fmla="*/ 128539 w 457028"/>
              <a:gd name="connsiteY236" fmla="*/ 242440 h 456672"/>
              <a:gd name="connsiteX237" fmla="*/ 114257 w 457028"/>
              <a:gd name="connsiteY237" fmla="*/ 242440 h 456672"/>
              <a:gd name="connsiteX238" fmla="*/ 114257 w 457028"/>
              <a:gd name="connsiteY238" fmla="*/ 228158 h 456672"/>
              <a:gd name="connsiteX239" fmla="*/ 128539 w 457028"/>
              <a:gd name="connsiteY239" fmla="*/ 228158 h 456672"/>
              <a:gd name="connsiteX240" fmla="*/ 128539 w 457028"/>
              <a:gd name="connsiteY240" fmla="*/ 185311 h 456672"/>
              <a:gd name="connsiteX241" fmla="*/ 14282 w 457028"/>
              <a:gd name="connsiteY241" fmla="*/ 185311 h 456672"/>
              <a:gd name="connsiteX242" fmla="*/ 14282 w 457028"/>
              <a:gd name="connsiteY242" fmla="*/ 442390 h 456672"/>
              <a:gd name="connsiteX243" fmla="*/ 85693 w 457028"/>
              <a:gd name="connsiteY243" fmla="*/ 442390 h 456672"/>
              <a:gd name="connsiteX244" fmla="*/ 85693 w 457028"/>
              <a:gd name="connsiteY244" fmla="*/ 185311 h 456672"/>
              <a:gd name="connsiteX245" fmla="*/ 271360 w 457028"/>
              <a:gd name="connsiteY245" fmla="*/ 171029 h 456672"/>
              <a:gd name="connsiteX246" fmla="*/ 285642 w 457028"/>
              <a:gd name="connsiteY246" fmla="*/ 171029 h 456672"/>
              <a:gd name="connsiteX247" fmla="*/ 285642 w 457028"/>
              <a:gd name="connsiteY247" fmla="*/ 185311 h 456672"/>
              <a:gd name="connsiteX248" fmla="*/ 271360 w 457028"/>
              <a:gd name="connsiteY248" fmla="*/ 185311 h 456672"/>
              <a:gd name="connsiteX249" fmla="*/ 242796 w 457028"/>
              <a:gd name="connsiteY249" fmla="*/ 171029 h 456672"/>
              <a:gd name="connsiteX250" fmla="*/ 257078 w 457028"/>
              <a:gd name="connsiteY250" fmla="*/ 171029 h 456672"/>
              <a:gd name="connsiteX251" fmla="*/ 257078 w 457028"/>
              <a:gd name="connsiteY251" fmla="*/ 185311 h 456672"/>
              <a:gd name="connsiteX252" fmla="*/ 242796 w 457028"/>
              <a:gd name="connsiteY252" fmla="*/ 185311 h 456672"/>
              <a:gd name="connsiteX253" fmla="*/ 214232 w 457028"/>
              <a:gd name="connsiteY253" fmla="*/ 171029 h 456672"/>
              <a:gd name="connsiteX254" fmla="*/ 228514 w 457028"/>
              <a:gd name="connsiteY254" fmla="*/ 171029 h 456672"/>
              <a:gd name="connsiteX255" fmla="*/ 228514 w 457028"/>
              <a:gd name="connsiteY255" fmla="*/ 185311 h 456672"/>
              <a:gd name="connsiteX256" fmla="*/ 214232 w 457028"/>
              <a:gd name="connsiteY256" fmla="*/ 185311 h 456672"/>
              <a:gd name="connsiteX257" fmla="*/ 185668 w 457028"/>
              <a:gd name="connsiteY257" fmla="*/ 171029 h 456672"/>
              <a:gd name="connsiteX258" fmla="*/ 199950 w 457028"/>
              <a:gd name="connsiteY258" fmla="*/ 171029 h 456672"/>
              <a:gd name="connsiteX259" fmla="*/ 199950 w 457028"/>
              <a:gd name="connsiteY259" fmla="*/ 185311 h 456672"/>
              <a:gd name="connsiteX260" fmla="*/ 185668 w 457028"/>
              <a:gd name="connsiteY260" fmla="*/ 185311 h 456672"/>
              <a:gd name="connsiteX261" fmla="*/ 157103 w 457028"/>
              <a:gd name="connsiteY261" fmla="*/ 171029 h 456672"/>
              <a:gd name="connsiteX262" fmla="*/ 171385 w 457028"/>
              <a:gd name="connsiteY262" fmla="*/ 171029 h 456672"/>
              <a:gd name="connsiteX263" fmla="*/ 171385 w 457028"/>
              <a:gd name="connsiteY263" fmla="*/ 185311 h 456672"/>
              <a:gd name="connsiteX264" fmla="*/ 157103 w 457028"/>
              <a:gd name="connsiteY264" fmla="*/ 185311 h 456672"/>
              <a:gd name="connsiteX265" fmla="*/ 28564 w 457028"/>
              <a:gd name="connsiteY265" fmla="*/ 156747 h 456672"/>
              <a:gd name="connsiteX266" fmla="*/ 28564 w 457028"/>
              <a:gd name="connsiteY266" fmla="*/ 171029 h 456672"/>
              <a:gd name="connsiteX267" fmla="*/ 85693 w 457028"/>
              <a:gd name="connsiteY267" fmla="*/ 171029 h 456672"/>
              <a:gd name="connsiteX268" fmla="*/ 85693 w 457028"/>
              <a:gd name="connsiteY268" fmla="*/ 156747 h 456672"/>
              <a:gd name="connsiteX269" fmla="*/ 271360 w 457028"/>
              <a:gd name="connsiteY269" fmla="*/ 142465 h 456672"/>
              <a:gd name="connsiteX270" fmla="*/ 285642 w 457028"/>
              <a:gd name="connsiteY270" fmla="*/ 142465 h 456672"/>
              <a:gd name="connsiteX271" fmla="*/ 285642 w 457028"/>
              <a:gd name="connsiteY271" fmla="*/ 156747 h 456672"/>
              <a:gd name="connsiteX272" fmla="*/ 271360 w 457028"/>
              <a:gd name="connsiteY272" fmla="*/ 156747 h 456672"/>
              <a:gd name="connsiteX273" fmla="*/ 242796 w 457028"/>
              <a:gd name="connsiteY273" fmla="*/ 142465 h 456672"/>
              <a:gd name="connsiteX274" fmla="*/ 257078 w 457028"/>
              <a:gd name="connsiteY274" fmla="*/ 142465 h 456672"/>
              <a:gd name="connsiteX275" fmla="*/ 257078 w 457028"/>
              <a:gd name="connsiteY275" fmla="*/ 156747 h 456672"/>
              <a:gd name="connsiteX276" fmla="*/ 242796 w 457028"/>
              <a:gd name="connsiteY276" fmla="*/ 156747 h 456672"/>
              <a:gd name="connsiteX277" fmla="*/ 214232 w 457028"/>
              <a:gd name="connsiteY277" fmla="*/ 142465 h 456672"/>
              <a:gd name="connsiteX278" fmla="*/ 228514 w 457028"/>
              <a:gd name="connsiteY278" fmla="*/ 142465 h 456672"/>
              <a:gd name="connsiteX279" fmla="*/ 228514 w 457028"/>
              <a:gd name="connsiteY279" fmla="*/ 156747 h 456672"/>
              <a:gd name="connsiteX280" fmla="*/ 214232 w 457028"/>
              <a:gd name="connsiteY280" fmla="*/ 156747 h 456672"/>
              <a:gd name="connsiteX281" fmla="*/ 185668 w 457028"/>
              <a:gd name="connsiteY281" fmla="*/ 142465 h 456672"/>
              <a:gd name="connsiteX282" fmla="*/ 199950 w 457028"/>
              <a:gd name="connsiteY282" fmla="*/ 142465 h 456672"/>
              <a:gd name="connsiteX283" fmla="*/ 199950 w 457028"/>
              <a:gd name="connsiteY283" fmla="*/ 156747 h 456672"/>
              <a:gd name="connsiteX284" fmla="*/ 185668 w 457028"/>
              <a:gd name="connsiteY284" fmla="*/ 156747 h 456672"/>
              <a:gd name="connsiteX285" fmla="*/ 157103 w 457028"/>
              <a:gd name="connsiteY285" fmla="*/ 142465 h 456672"/>
              <a:gd name="connsiteX286" fmla="*/ 171385 w 457028"/>
              <a:gd name="connsiteY286" fmla="*/ 142465 h 456672"/>
              <a:gd name="connsiteX287" fmla="*/ 171385 w 457028"/>
              <a:gd name="connsiteY287" fmla="*/ 156747 h 456672"/>
              <a:gd name="connsiteX288" fmla="*/ 157103 w 457028"/>
              <a:gd name="connsiteY288" fmla="*/ 156747 h 456672"/>
              <a:gd name="connsiteX289" fmla="*/ 142821 w 457028"/>
              <a:gd name="connsiteY289" fmla="*/ 128183 h 456672"/>
              <a:gd name="connsiteX290" fmla="*/ 142821 w 457028"/>
              <a:gd name="connsiteY290" fmla="*/ 228158 h 456672"/>
              <a:gd name="connsiteX291" fmla="*/ 299925 w 457028"/>
              <a:gd name="connsiteY291" fmla="*/ 228158 h 456672"/>
              <a:gd name="connsiteX292" fmla="*/ 299925 w 457028"/>
              <a:gd name="connsiteY292" fmla="*/ 128183 h 456672"/>
              <a:gd name="connsiteX293" fmla="*/ 221373 w 457028"/>
              <a:gd name="connsiteY293" fmla="*/ 71054 h 456672"/>
              <a:gd name="connsiteX294" fmla="*/ 214232 w 457028"/>
              <a:gd name="connsiteY294" fmla="*/ 78195 h 456672"/>
              <a:gd name="connsiteX295" fmla="*/ 221373 w 457028"/>
              <a:gd name="connsiteY295" fmla="*/ 85336 h 456672"/>
              <a:gd name="connsiteX296" fmla="*/ 228514 w 457028"/>
              <a:gd name="connsiteY296" fmla="*/ 78195 h 456672"/>
              <a:gd name="connsiteX297" fmla="*/ 221373 w 457028"/>
              <a:gd name="connsiteY297" fmla="*/ 71054 h 456672"/>
              <a:gd name="connsiteX298" fmla="*/ 221373 w 457028"/>
              <a:gd name="connsiteY298" fmla="*/ 56772 h 456672"/>
              <a:gd name="connsiteX299" fmla="*/ 242796 w 457028"/>
              <a:gd name="connsiteY299" fmla="*/ 78195 h 456672"/>
              <a:gd name="connsiteX300" fmla="*/ 221373 w 457028"/>
              <a:gd name="connsiteY300" fmla="*/ 99618 h 456672"/>
              <a:gd name="connsiteX301" fmla="*/ 199950 w 457028"/>
              <a:gd name="connsiteY301" fmla="*/ 78195 h 456672"/>
              <a:gd name="connsiteX302" fmla="*/ 221373 w 457028"/>
              <a:gd name="connsiteY302" fmla="*/ 56772 h 456672"/>
              <a:gd name="connsiteX303" fmla="*/ 221373 w 457028"/>
              <a:gd name="connsiteY303" fmla="*/ 19833 h 456672"/>
              <a:gd name="connsiteX304" fmla="*/ 142821 w 457028"/>
              <a:gd name="connsiteY304" fmla="*/ 95512 h 456672"/>
              <a:gd name="connsiteX305" fmla="*/ 142821 w 457028"/>
              <a:gd name="connsiteY305" fmla="*/ 113901 h 456672"/>
              <a:gd name="connsiteX306" fmla="*/ 299925 w 457028"/>
              <a:gd name="connsiteY306" fmla="*/ 113901 h 456672"/>
              <a:gd name="connsiteX307" fmla="*/ 299925 w 457028"/>
              <a:gd name="connsiteY307" fmla="*/ 95512 h 456672"/>
              <a:gd name="connsiteX308" fmla="*/ 221373 w 457028"/>
              <a:gd name="connsiteY308" fmla="*/ 0 h 456672"/>
              <a:gd name="connsiteX309" fmla="*/ 314207 w 457028"/>
              <a:gd name="connsiteY309" fmla="*/ 89444 h 456672"/>
              <a:gd name="connsiteX310" fmla="*/ 314207 w 457028"/>
              <a:gd name="connsiteY310" fmla="*/ 113901 h 456672"/>
              <a:gd name="connsiteX311" fmla="*/ 328489 w 457028"/>
              <a:gd name="connsiteY311" fmla="*/ 113901 h 456672"/>
              <a:gd name="connsiteX312" fmla="*/ 328489 w 457028"/>
              <a:gd name="connsiteY312" fmla="*/ 128183 h 456672"/>
              <a:gd name="connsiteX313" fmla="*/ 314207 w 457028"/>
              <a:gd name="connsiteY313" fmla="*/ 128183 h 456672"/>
              <a:gd name="connsiteX314" fmla="*/ 314207 w 457028"/>
              <a:gd name="connsiteY314" fmla="*/ 228158 h 456672"/>
              <a:gd name="connsiteX315" fmla="*/ 328489 w 457028"/>
              <a:gd name="connsiteY315" fmla="*/ 228158 h 456672"/>
              <a:gd name="connsiteX316" fmla="*/ 328489 w 457028"/>
              <a:gd name="connsiteY316" fmla="*/ 242440 h 456672"/>
              <a:gd name="connsiteX317" fmla="*/ 314207 w 457028"/>
              <a:gd name="connsiteY317" fmla="*/ 242440 h 456672"/>
              <a:gd name="connsiteX318" fmla="*/ 314207 w 457028"/>
              <a:gd name="connsiteY318" fmla="*/ 256722 h 456672"/>
              <a:gd name="connsiteX319" fmla="*/ 357053 w 457028"/>
              <a:gd name="connsiteY319" fmla="*/ 256722 h 456672"/>
              <a:gd name="connsiteX320" fmla="*/ 357053 w 457028"/>
              <a:gd name="connsiteY320" fmla="*/ 214099 h 456672"/>
              <a:gd name="connsiteX321" fmla="*/ 385617 w 457028"/>
              <a:gd name="connsiteY321" fmla="*/ 214099 h 456672"/>
              <a:gd name="connsiteX322" fmla="*/ 385617 w 457028"/>
              <a:gd name="connsiteY322" fmla="*/ 185311 h 456672"/>
              <a:gd name="connsiteX323" fmla="*/ 399900 w 457028"/>
              <a:gd name="connsiteY323" fmla="*/ 185311 h 456672"/>
              <a:gd name="connsiteX324" fmla="*/ 399900 w 457028"/>
              <a:gd name="connsiteY324" fmla="*/ 214099 h 456672"/>
              <a:gd name="connsiteX325" fmla="*/ 442299 w 457028"/>
              <a:gd name="connsiteY325" fmla="*/ 214099 h 456672"/>
              <a:gd name="connsiteX326" fmla="*/ 442299 w 457028"/>
              <a:gd name="connsiteY326" fmla="*/ 256722 h 456672"/>
              <a:gd name="connsiteX327" fmla="*/ 457028 w 457028"/>
              <a:gd name="connsiteY327" fmla="*/ 256722 h 456672"/>
              <a:gd name="connsiteX328" fmla="*/ 457028 w 457028"/>
              <a:gd name="connsiteY328" fmla="*/ 456672 h 456672"/>
              <a:gd name="connsiteX329" fmla="*/ 0 w 457028"/>
              <a:gd name="connsiteY329" fmla="*/ 456672 h 456672"/>
              <a:gd name="connsiteX330" fmla="*/ 0 w 457028"/>
              <a:gd name="connsiteY330" fmla="*/ 171029 h 456672"/>
              <a:gd name="connsiteX331" fmla="*/ 14282 w 457028"/>
              <a:gd name="connsiteY331" fmla="*/ 171029 h 456672"/>
              <a:gd name="connsiteX332" fmla="*/ 14282 w 457028"/>
              <a:gd name="connsiteY332" fmla="*/ 142465 h 456672"/>
              <a:gd name="connsiteX333" fmla="*/ 57129 w 457028"/>
              <a:gd name="connsiteY333" fmla="*/ 142465 h 456672"/>
              <a:gd name="connsiteX334" fmla="*/ 57129 w 457028"/>
              <a:gd name="connsiteY334" fmla="*/ 113901 h 456672"/>
              <a:gd name="connsiteX335" fmla="*/ 71411 w 457028"/>
              <a:gd name="connsiteY335" fmla="*/ 113901 h 456672"/>
              <a:gd name="connsiteX336" fmla="*/ 71411 w 457028"/>
              <a:gd name="connsiteY336" fmla="*/ 142465 h 456672"/>
              <a:gd name="connsiteX337" fmla="*/ 99975 w 457028"/>
              <a:gd name="connsiteY337" fmla="*/ 142465 h 456672"/>
              <a:gd name="connsiteX338" fmla="*/ 99975 w 457028"/>
              <a:gd name="connsiteY338" fmla="*/ 171029 h 456672"/>
              <a:gd name="connsiteX339" fmla="*/ 128539 w 457028"/>
              <a:gd name="connsiteY339" fmla="*/ 171029 h 456672"/>
              <a:gd name="connsiteX340" fmla="*/ 128539 w 457028"/>
              <a:gd name="connsiteY340" fmla="*/ 128183 h 456672"/>
              <a:gd name="connsiteX341" fmla="*/ 114257 w 457028"/>
              <a:gd name="connsiteY341" fmla="*/ 128183 h 456672"/>
              <a:gd name="connsiteX342" fmla="*/ 114257 w 457028"/>
              <a:gd name="connsiteY342" fmla="*/ 113901 h 456672"/>
              <a:gd name="connsiteX343" fmla="*/ 128539 w 457028"/>
              <a:gd name="connsiteY343" fmla="*/ 113901 h 456672"/>
              <a:gd name="connsiteX344" fmla="*/ 128539 w 457028"/>
              <a:gd name="connsiteY344" fmla="*/ 89444 h 45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457028" h="456672">
                <a:moveTo>
                  <a:pt x="200396" y="413380"/>
                </a:moveTo>
                <a:lnTo>
                  <a:pt x="200396" y="442390"/>
                </a:lnTo>
                <a:lnTo>
                  <a:pt x="243242" y="442390"/>
                </a:lnTo>
                <a:lnTo>
                  <a:pt x="243242" y="413380"/>
                </a:lnTo>
                <a:close/>
                <a:moveTo>
                  <a:pt x="56682" y="399097"/>
                </a:moveTo>
                <a:lnTo>
                  <a:pt x="70964" y="399097"/>
                </a:lnTo>
                <a:lnTo>
                  <a:pt x="70964" y="413379"/>
                </a:lnTo>
                <a:lnTo>
                  <a:pt x="56682" y="413379"/>
                </a:lnTo>
                <a:close/>
                <a:moveTo>
                  <a:pt x="28118" y="399097"/>
                </a:moveTo>
                <a:lnTo>
                  <a:pt x="42400" y="399097"/>
                </a:lnTo>
                <a:lnTo>
                  <a:pt x="42400" y="413379"/>
                </a:lnTo>
                <a:lnTo>
                  <a:pt x="28118" y="413379"/>
                </a:lnTo>
                <a:close/>
                <a:moveTo>
                  <a:pt x="271360" y="370979"/>
                </a:moveTo>
                <a:lnTo>
                  <a:pt x="285642" y="370979"/>
                </a:lnTo>
                <a:lnTo>
                  <a:pt x="285642" y="385261"/>
                </a:lnTo>
                <a:lnTo>
                  <a:pt x="271360" y="385261"/>
                </a:lnTo>
                <a:close/>
                <a:moveTo>
                  <a:pt x="242796" y="370979"/>
                </a:moveTo>
                <a:lnTo>
                  <a:pt x="257078" y="370979"/>
                </a:lnTo>
                <a:lnTo>
                  <a:pt x="257078" y="385261"/>
                </a:lnTo>
                <a:lnTo>
                  <a:pt x="242796" y="385261"/>
                </a:lnTo>
                <a:close/>
                <a:moveTo>
                  <a:pt x="214232" y="370979"/>
                </a:moveTo>
                <a:lnTo>
                  <a:pt x="228514" y="370979"/>
                </a:lnTo>
                <a:lnTo>
                  <a:pt x="228514" y="385261"/>
                </a:lnTo>
                <a:lnTo>
                  <a:pt x="214232" y="385261"/>
                </a:lnTo>
                <a:close/>
                <a:moveTo>
                  <a:pt x="185668" y="370979"/>
                </a:moveTo>
                <a:lnTo>
                  <a:pt x="199950" y="370979"/>
                </a:lnTo>
                <a:lnTo>
                  <a:pt x="199950" y="385261"/>
                </a:lnTo>
                <a:lnTo>
                  <a:pt x="185668" y="385261"/>
                </a:lnTo>
                <a:close/>
                <a:moveTo>
                  <a:pt x="157103" y="370979"/>
                </a:moveTo>
                <a:lnTo>
                  <a:pt x="171385" y="370979"/>
                </a:lnTo>
                <a:lnTo>
                  <a:pt x="171385" y="385261"/>
                </a:lnTo>
                <a:lnTo>
                  <a:pt x="157103" y="385261"/>
                </a:lnTo>
                <a:close/>
                <a:moveTo>
                  <a:pt x="56682" y="370532"/>
                </a:moveTo>
                <a:lnTo>
                  <a:pt x="70964" y="370532"/>
                </a:lnTo>
                <a:lnTo>
                  <a:pt x="70964" y="384814"/>
                </a:lnTo>
                <a:lnTo>
                  <a:pt x="56682" y="384814"/>
                </a:lnTo>
                <a:close/>
                <a:moveTo>
                  <a:pt x="28118" y="370532"/>
                </a:moveTo>
                <a:lnTo>
                  <a:pt x="42400" y="370532"/>
                </a:lnTo>
                <a:lnTo>
                  <a:pt x="42400" y="384814"/>
                </a:lnTo>
                <a:lnTo>
                  <a:pt x="28118" y="384814"/>
                </a:lnTo>
                <a:close/>
                <a:moveTo>
                  <a:pt x="142821" y="356698"/>
                </a:moveTo>
                <a:lnTo>
                  <a:pt x="142821" y="442390"/>
                </a:lnTo>
                <a:lnTo>
                  <a:pt x="186114" y="442390"/>
                </a:lnTo>
                <a:lnTo>
                  <a:pt x="186114" y="413380"/>
                </a:lnTo>
                <a:lnTo>
                  <a:pt x="171386" y="413380"/>
                </a:lnTo>
                <a:lnTo>
                  <a:pt x="171386" y="399098"/>
                </a:lnTo>
                <a:lnTo>
                  <a:pt x="271360" y="399098"/>
                </a:lnTo>
                <a:lnTo>
                  <a:pt x="271360" y="413380"/>
                </a:lnTo>
                <a:lnTo>
                  <a:pt x="257524" y="413380"/>
                </a:lnTo>
                <a:lnTo>
                  <a:pt x="257524" y="442390"/>
                </a:lnTo>
                <a:lnTo>
                  <a:pt x="299925" y="442390"/>
                </a:lnTo>
                <a:lnTo>
                  <a:pt x="299925" y="356698"/>
                </a:lnTo>
                <a:close/>
                <a:moveTo>
                  <a:pt x="56682" y="341968"/>
                </a:moveTo>
                <a:lnTo>
                  <a:pt x="70964" y="341968"/>
                </a:lnTo>
                <a:lnTo>
                  <a:pt x="70964" y="356250"/>
                </a:lnTo>
                <a:lnTo>
                  <a:pt x="56682" y="356250"/>
                </a:lnTo>
                <a:close/>
                <a:moveTo>
                  <a:pt x="28118" y="341968"/>
                </a:moveTo>
                <a:lnTo>
                  <a:pt x="42400" y="341968"/>
                </a:lnTo>
                <a:lnTo>
                  <a:pt x="42400" y="356250"/>
                </a:lnTo>
                <a:lnTo>
                  <a:pt x="28118" y="356250"/>
                </a:lnTo>
                <a:close/>
                <a:moveTo>
                  <a:pt x="414182" y="313850"/>
                </a:moveTo>
                <a:lnTo>
                  <a:pt x="428018" y="313850"/>
                </a:lnTo>
                <a:lnTo>
                  <a:pt x="428018" y="328132"/>
                </a:lnTo>
                <a:lnTo>
                  <a:pt x="414182" y="328132"/>
                </a:lnTo>
                <a:close/>
                <a:moveTo>
                  <a:pt x="385617" y="313850"/>
                </a:moveTo>
                <a:lnTo>
                  <a:pt x="399899" y="313850"/>
                </a:lnTo>
                <a:lnTo>
                  <a:pt x="399899" y="328132"/>
                </a:lnTo>
                <a:lnTo>
                  <a:pt x="385617" y="328132"/>
                </a:lnTo>
                <a:close/>
                <a:moveTo>
                  <a:pt x="357053" y="313850"/>
                </a:moveTo>
                <a:lnTo>
                  <a:pt x="371335" y="313850"/>
                </a:lnTo>
                <a:lnTo>
                  <a:pt x="371335" y="328132"/>
                </a:lnTo>
                <a:lnTo>
                  <a:pt x="357053" y="328132"/>
                </a:lnTo>
                <a:close/>
                <a:moveTo>
                  <a:pt x="328489" y="313850"/>
                </a:moveTo>
                <a:lnTo>
                  <a:pt x="342771" y="313850"/>
                </a:lnTo>
                <a:lnTo>
                  <a:pt x="342771" y="328132"/>
                </a:lnTo>
                <a:lnTo>
                  <a:pt x="328489" y="328132"/>
                </a:lnTo>
                <a:close/>
                <a:moveTo>
                  <a:pt x="271360" y="313850"/>
                </a:moveTo>
                <a:lnTo>
                  <a:pt x="285642" y="313850"/>
                </a:lnTo>
                <a:lnTo>
                  <a:pt x="285642" y="328132"/>
                </a:lnTo>
                <a:lnTo>
                  <a:pt x="271360" y="328132"/>
                </a:lnTo>
                <a:close/>
                <a:moveTo>
                  <a:pt x="242796" y="313850"/>
                </a:moveTo>
                <a:lnTo>
                  <a:pt x="257078" y="313850"/>
                </a:lnTo>
                <a:lnTo>
                  <a:pt x="257078" y="328132"/>
                </a:lnTo>
                <a:lnTo>
                  <a:pt x="242796" y="328132"/>
                </a:lnTo>
                <a:close/>
                <a:moveTo>
                  <a:pt x="214232" y="313850"/>
                </a:moveTo>
                <a:lnTo>
                  <a:pt x="228514" y="313850"/>
                </a:lnTo>
                <a:lnTo>
                  <a:pt x="228514" y="328132"/>
                </a:lnTo>
                <a:lnTo>
                  <a:pt x="214232" y="328132"/>
                </a:lnTo>
                <a:close/>
                <a:moveTo>
                  <a:pt x="185668" y="313850"/>
                </a:moveTo>
                <a:lnTo>
                  <a:pt x="199950" y="313850"/>
                </a:lnTo>
                <a:lnTo>
                  <a:pt x="199950" y="328132"/>
                </a:lnTo>
                <a:lnTo>
                  <a:pt x="185668" y="328132"/>
                </a:lnTo>
                <a:close/>
                <a:moveTo>
                  <a:pt x="157103" y="313850"/>
                </a:moveTo>
                <a:lnTo>
                  <a:pt x="171385" y="313850"/>
                </a:lnTo>
                <a:lnTo>
                  <a:pt x="171385" y="328132"/>
                </a:lnTo>
                <a:lnTo>
                  <a:pt x="157103" y="328132"/>
                </a:lnTo>
                <a:close/>
                <a:moveTo>
                  <a:pt x="56682" y="313404"/>
                </a:moveTo>
                <a:lnTo>
                  <a:pt x="70964" y="313404"/>
                </a:lnTo>
                <a:lnTo>
                  <a:pt x="70964" y="327686"/>
                </a:lnTo>
                <a:lnTo>
                  <a:pt x="56682" y="327686"/>
                </a:lnTo>
                <a:close/>
                <a:moveTo>
                  <a:pt x="28118" y="313404"/>
                </a:moveTo>
                <a:lnTo>
                  <a:pt x="42400" y="313404"/>
                </a:lnTo>
                <a:lnTo>
                  <a:pt x="42400" y="327686"/>
                </a:lnTo>
                <a:lnTo>
                  <a:pt x="28118" y="327686"/>
                </a:lnTo>
                <a:close/>
                <a:moveTo>
                  <a:pt x="414182" y="285286"/>
                </a:moveTo>
                <a:lnTo>
                  <a:pt x="428018" y="285286"/>
                </a:lnTo>
                <a:lnTo>
                  <a:pt x="428018" y="299568"/>
                </a:lnTo>
                <a:lnTo>
                  <a:pt x="414182" y="299568"/>
                </a:lnTo>
                <a:close/>
                <a:moveTo>
                  <a:pt x="385617" y="285286"/>
                </a:moveTo>
                <a:lnTo>
                  <a:pt x="399899" y="285286"/>
                </a:lnTo>
                <a:lnTo>
                  <a:pt x="399899" y="299568"/>
                </a:lnTo>
                <a:lnTo>
                  <a:pt x="385617" y="299568"/>
                </a:lnTo>
                <a:close/>
                <a:moveTo>
                  <a:pt x="357053" y="285286"/>
                </a:moveTo>
                <a:lnTo>
                  <a:pt x="371335" y="285286"/>
                </a:lnTo>
                <a:lnTo>
                  <a:pt x="371335" y="299568"/>
                </a:lnTo>
                <a:lnTo>
                  <a:pt x="357053" y="299568"/>
                </a:lnTo>
                <a:close/>
                <a:moveTo>
                  <a:pt x="328489" y="285286"/>
                </a:moveTo>
                <a:lnTo>
                  <a:pt x="342771" y="285286"/>
                </a:lnTo>
                <a:lnTo>
                  <a:pt x="342771" y="299568"/>
                </a:lnTo>
                <a:lnTo>
                  <a:pt x="328489" y="299568"/>
                </a:lnTo>
                <a:close/>
                <a:moveTo>
                  <a:pt x="271360" y="285286"/>
                </a:moveTo>
                <a:lnTo>
                  <a:pt x="285642" y="285286"/>
                </a:lnTo>
                <a:lnTo>
                  <a:pt x="285642" y="299568"/>
                </a:lnTo>
                <a:lnTo>
                  <a:pt x="271360" y="299568"/>
                </a:lnTo>
                <a:close/>
                <a:moveTo>
                  <a:pt x="242796" y="285286"/>
                </a:moveTo>
                <a:lnTo>
                  <a:pt x="257078" y="285286"/>
                </a:lnTo>
                <a:lnTo>
                  <a:pt x="257078" y="299568"/>
                </a:lnTo>
                <a:lnTo>
                  <a:pt x="242796" y="299568"/>
                </a:lnTo>
                <a:close/>
                <a:moveTo>
                  <a:pt x="214232" y="285286"/>
                </a:moveTo>
                <a:lnTo>
                  <a:pt x="228514" y="285286"/>
                </a:lnTo>
                <a:lnTo>
                  <a:pt x="228514" y="299568"/>
                </a:lnTo>
                <a:lnTo>
                  <a:pt x="214232" y="299568"/>
                </a:lnTo>
                <a:close/>
                <a:moveTo>
                  <a:pt x="185668" y="285286"/>
                </a:moveTo>
                <a:lnTo>
                  <a:pt x="199950" y="285286"/>
                </a:lnTo>
                <a:lnTo>
                  <a:pt x="199950" y="299568"/>
                </a:lnTo>
                <a:lnTo>
                  <a:pt x="185668" y="299568"/>
                </a:lnTo>
                <a:close/>
                <a:moveTo>
                  <a:pt x="157103" y="285286"/>
                </a:moveTo>
                <a:lnTo>
                  <a:pt x="171385" y="285286"/>
                </a:lnTo>
                <a:lnTo>
                  <a:pt x="171385" y="299568"/>
                </a:lnTo>
                <a:lnTo>
                  <a:pt x="157103" y="299568"/>
                </a:lnTo>
                <a:close/>
                <a:moveTo>
                  <a:pt x="56682" y="284840"/>
                </a:moveTo>
                <a:lnTo>
                  <a:pt x="70964" y="284840"/>
                </a:lnTo>
                <a:lnTo>
                  <a:pt x="70964" y="299122"/>
                </a:lnTo>
                <a:lnTo>
                  <a:pt x="56682" y="299122"/>
                </a:lnTo>
                <a:close/>
                <a:moveTo>
                  <a:pt x="28118" y="284840"/>
                </a:moveTo>
                <a:lnTo>
                  <a:pt x="42400" y="284840"/>
                </a:lnTo>
                <a:lnTo>
                  <a:pt x="42400" y="299122"/>
                </a:lnTo>
                <a:lnTo>
                  <a:pt x="28118" y="299122"/>
                </a:lnTo>
                <a:close/>
                <a:moveTo>
                  <a:pt x="314207" y="271004"/>
                </a:moveTo>
                <a:lnTo>
                  <a:pt x="314207" y="342415"/>
                </a:lnTo>
                <a:lnTo>
                  <a:pt x="328489" y="342415"/>
                </a:lnTo>
                <a:lnTo>
                  <a:pt x="328489" y="356698"/>
                </a:lnTo>
                <a:lnTo>
                  <a:pt x="314207" y="356698"/>
                </a:lnTo>
                <a:lnTo>
                  <a:pt x="314207" y="442390"/>
                </a:lnTo>
                <a:lnTo>
                  <a:pt x="442746" y="442390"/>
                </a:lnTo>
                <a:lnTo>
                  <a:pt x="442746" y="271004"/>
                </a:lnTo>
                <a:close/>
                <a:moveTo>
                  <a:pt x="271360" y="256722"/>
                </a:moveTo>
                <a:lnTo>
                  <a:pt x="285642" y="256722"/>
                </a:lnTo>
                <a:lnTo>
                  <a:pt x="285642" y="271004"/>
                </a:lnTo>
                <a:lnTo>
                  <a:pt x="271360" y="271004"/>
                </a:lnTo>
                <a:close/>
                <a:moveTo>
                  <a:pt x="242796" y="256722"/>
                </a:moveTo>
                <a:lnTo>
                  <a:pt x="257078" y="256722"/>
                </a:lnTo>
                <a:lnTo>
                  <a:pt x="257078" y="271004"/>
                </a:lnTo>
                <a:lnTo>
                  <a:pt x="242796" y="271004"/>
                </a:lnTo>
                <a:close/>
                <a:moveTo>
                  <a:pt x="214232" y="256722"/>
                </a:moveTo>
                <a:lnTo>
                  <a:pt x="228514" y="256722"/>
                </a:lnTo>
                <a:lnTo>
                  <a:pt x="228514" y="271004"/>
                </a:lnTo>
                <a:lnTo>
                  <a:pt x="214232" y="271004"/>
                </a:lnTo>
                <a:close/>
                <a:moveTo>
                  <a:pt x="185668" y="256722"/>
                </a:moveTo>
                <a:lnTo>
                  <a:pt x="199950" y="256722"/>
                </a:lnTo>
                <a:lnTo>
                  <a:pt x="199950" y="271004"/>
                </a:lnTo>
                <a:lnTo>
                  <a:pt x="185668" y="271004"/>
                </a:lnTo>
                <a:close/>
                <a:moveTo>
                  <a:pt x="157103" y="256722"/>
                </a:moveTo>
                <a:lnTo>
                  <a:pt x="171385" y="256722"/>
                </a:lnTo>
                <a:lnTo>
                  <a:pt x="171385" y="271004"/>
                </a:lnTo>
                <a:lnTo>
                  <a:pt x="157103" y="271004"/>
                </a:lnTo>
                <a:close/>
                <a:moveTo>
                  <a:pt x="56682" y="256276"/>
                </a:moveTo>
                <a:lnTo>
                  <a:pt x="70964" y="256276"/>
                </a:lnTo>
                <a:lnTo>
                  <a:pt x="70964" y="270558"/>
                </a:lnTo>
                <a:lnTo>
                  <a:pt x="56682" y="270558"/>
                </a:lnTo>
                <a:close/>
                <a:moveTo>
                  <a:pt x="28118" y="256276"/>
                </a:moveTo>
                <a:lnTo>
                  <a:pt x="42400" y="256276"/>
                </a:lnTo>
                <a:lnTo>
                  <a:pt x="42400" y="270558"/>
                </a:lnTo>
                <a:lnTo>
                  <a:pt x="28118" y="270558"/>
                </a:lnTo>
                <a:close/>
                <a:moveTo>
                  <a:pt x="142821" y="242440"/>
                </a:moveTo>
                <a:lnTo>
                  <a:pt x="142821" y="342415"/>
                </a:lnTo>
                <a:lnTo>
                  <a:pt x="299925" y="342415"/>
                </a:lnTo>
                <a:lnTo>
                  <a:pt x="299925" y="256722"/>
                </a:lnTo>
                <a:lnTo>
                  <a:pt x="299925" y="242440"/>
                </a:lnTo>
                <a:close/>
                <a:moveTo>
                  <a:pt x="371335" y="228381"/>
                </a:moveTo>
                <a:lnTo>
                  <a:pt x="371335" y="256722"/>
                </a:lnTo>
                <a:lnTo>
                  <a:pt x="428017" y="256722"/>
                </a:lnTo>
                <a:lnTo>
                  <a:pt x="428017" y="228381"/>
                </a:lnTo>
                <a:close/>
                <a:moveTo>
                  <a:pt x="56682" y="227711"/>
                </a:moveTo>
                <a:lnTo>
                  <a:pt x="70964" y="227711"/>
                </a:lnTo>
                <a:lnTo>
                  <a:pt x="70964" y="241993"/>
                </a:lnTo>
                <a:lnTo>
                  <a:pt x="56682" y="241993"/>
                </a:lnTo>
                <a:close/>
                <a:moveTo>
                  <a:pt x="28118" y="227711"/>
                </a:moveTo>
                <a:lnTo>
                  <a:pt x="42400" y="227711"/>
                </a:lnTo>
                <a:lnTo>
                  <a:pt x="42400" y="241993"/>
                </a:lnTo>
                <a:lnTo>
                  <a:pt x="28118" y="241993"/>
                </a:lnTo>
                <a:close/>
                <a:moveTo>
                  <a:pt x="271360" y="199594"/>
                </a:moveTo>
                <a:lnTo>
                  <a:pt x="285642" y="199594"/>
                </a:lnTo>
                <a:lnTo>
                  <a:pt x="285642" y="213876"/>
                </a:lnTo>
                <a:lnTo>
                  <a:pt x="271360" y="213876"/>
                </a:lnTo>
                <a:close/>
                <a:moveTo>
                  <a:pt x="242796" y="199594"/>
                </a:moveTo>
                <a:lnTo>
                  <a:pt x="257078" y="199594"/>
                </a:lnTo>
                <a:lnTo>
                  <a:pt x="257078" y="213876"/>
                </a:lnTo>
                <a:lnTo>
                  <a:pt x="242796" y="213876"/>
                </a:lnTo>
                <a:close/>
                <a:moveTo>
                  <a:pt x="214232" y="199594"/>
                </a:moveTo>
                <a:lnTo>
                  <a:pt x="228514" y="199594"/>
                </a:lnTo>
                <a:lnTo>
                  <a:pt x="228514" y="213876"/>
                </a:lnTo>
                <a:lnTo>
                  <a:pt x="214232" y="213876"/>
                </a:lnTo>
                <a:close/>
                <a:moveTo>
                  <a:pt x="185668" y="199594"/>
                </a:moveTo>
                <a:lnTo>
                  <a:pt x="199950" y="199594"/>
                </a:lnTo>
                <a:lnTo>
                  <a:pt x="199950" y="213876"/>
                </a:lnTo>
                <a:lnTo>
                  <a:pt x="185668" y="213876"/>
                </a:lnTo>
                <a:close/>
                <a:moveTo>
                  <a:pt x="157103" y="199594"/>
                </a:moveTo>
                <a:lnTo>
                  <a:pt x="171385" y="199594"/>
                </a:lnTo>
                <a:lnTo>
                  <a:pt x="171385" y="213876"/>
                </a:lnTo>
                <a:lnTo>
                  <a:pt x="157103" y="213876"/>
                </a:lnTo>
                <a:close/>
                <a:moveTo>
                  <a:pt x="56682" y="199147"/>
                </a:moveTo>
                <a:lnTo>
                  <a:pt x="70964" y="199147"/>
                </a:lnTo>
                <a:lnTo>
                  <a:pt x="70964" y="213429"/>
                </a:lnTo>
                <a:lnTo>
                  <a:pt x="56682" y="213429"/>
                </a:lnTo>
                <a:close/>
                <a:moveTo>
                  <a:pt x="28118" y="199147"/>
                </a:moveTo>
                <a:lnTo>
                  <a:pt x="42400" y="199147"/>
                </a:lnTo>
                <a:lnTo>
                  <a:pt x="42400" y="213429"/>
                </a:lnTo>
                <a:lnTo>
                  <a:pt x="28118" y="213429"/>
                </a:lnTo>
                <a:close/>
                <a:moveTo>
                  <a:pt x="99975" y="185311"/>
                </a:moveTo>
                <a:lnTo>
                  <a:pt x="99975" y="442390"/>
                </a:lnTo>
                <a:lnTo>
                  <a:pt x="128539" y="442390"/>
                </a:lnTo>
                <a:lnTo>
                  <a:pt x="128539" y="356698"/>
                </a:lnTo>
                <a:lnTo>
                  <a:pt x="114257" y="356698"/>
                </a:lnTo>
                <a:lnTo>
                  <a:pt x="114257" y="342415"/>
                </a:lnTo>
                <a:lnTo>
                  <a:pt x="128539" y="342415"/>
                </a:lnTo>
                <a:lnTo>
                  <a:pt x="128539" y="242440"/>
                </a:lnTo>
                <a:lnTo>
                  <a:pt x="114257" y="242440"/>
                </a:lnTo>
                <a:lnTo>
                  <a:pt x="114257" y="228158"/>
                </a:lnTo>
                <a:lnTo>
                  <a:pt x="128539" y="228158"/>
                </a:lnTo>
                <a:lnTo>
                  <a:pt x="128539" y="185311"/>
                </a:lnTo>
                <a:close/>
                <a:moveTo>
                  <a:pt x="14282" y="185311"/>
                </a:moveTo>
                <a:lnTo>
                  <a:pt x="14282" y="442390"/>
                </a:lnTo>
                <a:lnTo>
                  <a:pt x="85693" y="442390"/>
                </a:lnTo>
                <a:lnTo>
                  <a:pt x="85693" y="185311"/>
                </a:lnTo>
                <a:close/>
                <a:moveTo>
                  <a:pt x="271360" y="171029"/>
                </a:moveTo>
                <a:lnTo>
                  <a:pt x="285642" y="171029"/>
                </a:lnTo>
                <a:lnTo>
                  <a:pt x="285642" y="185311"/>
                </a:lnTo>
                <a:lnTo>
                  <a:pt x="271360" y="185311"/>
                </a:lnTo>
                <a:close/>
                <a:moveTo>
                  <a:pt x="242796" y="171029"/>
                </a:moveTo>
                <a:lnTo>
                  <a:pt x="257078" y="171029"/>
                </a:lnTo>
                <a:lnTo>
                  <a:pt x="257078" y="185311"/>
                </a:lnTo>
                <a:lnTo>
                  <a:pt x="242796" y="185311"/>
                </a:lnTo>
                <a:close/>
                <a:moveTo>
                  <a:pt x="214232" y="171029"/>
                </a:moveTo>
                <a:lnTo>
                  <a:pt x="228514" y="171029"/>
                </a:lnTo>
                <a:lnTo>
                  <a:pt x="228514" y="185311"/>
                </a:lnTo>
                <a:lnTo>
                  <a:pt x="214232" y="185311"/>
                </a:lnTo>
                <a:close/>
                <a:moveTo>
                  <a:pt x="185668" y="171029"/>
                </a:moveTo>
                <a:lnTo>
                  <a:pt x="199950" y="171029"/>
                </a:lnTo>
                <a:lnTo>
                  <a:pt x="199950" y="185311"/>
                </a:lnTo>
                <a:lnTo>
                  <a:pt x="185668" y="185311"/>
                </a:lnTo>
                <a:close/>
                <a:moveTo>
                  <a:pt x="157103" y="171029"/>
                </a:moveTo>
                <a:lnTo>
                  <a:pt x="171385" y="171029"/>
                </a:lnTo>
                <a:lnTo>
                  <a:pt x="171385" y="185311"/>
                </a:lnTo>
                <a:lnTo>
                  <a:pt x="157103" y="185311"/>
                </a:lnTo>
                <a:close/>
                <a:moveTo>
                  <a:pt x="28564" y="156747"/>
                </a:moveTo>
                <a:lnTo>
                  <a:pt x="28564" y="171029"/>
                </a:lnTo>
                <a:lnTo>
                  <a:pt x="85693" y="171029"/>
                </a:lnTo>
                <a:lnTo>
                  <a:pt x="85693" y="156747"/>
                </a:lnTo>
                <a:close/>
                <a:moveTo>
                  <a:pt x="271360" y="142465"/>
                </a:moveTo>
                <a:lnTo>
                  <a:pt x="285642" y="142465"/>
                </a:lnTo>
                <a:lnTo>
                  <a:pt x="285642" y="156747"/>
                </a:lnTo>
                <a:lnTo>
                  <a:pt x="271360" y="156747"/>
                </a:lnTo>
                <a:close/>
                <a:moveTo>
                  <a:pt x="242796" y="142465"/>
                </a:moveTo>
                <a:lnTo>
                  <a:pt x="257078" y="142465"/>
                </a:lnTo>
                <a:lnTo>
                  <a:pt x="257078" y="156747"/>
                </a:lnTo>
                <a:lnTo>
                  <a:pt x="242796" y="156747"/>
                </a:lnTo>
                <a:close/>
                <a:moveTo>
                  <a:pt x="214232" y="142465"/>
                </a:moveTo>
                <a:lnTo>
                  <a:pt x="228514" y="142465"/>
                </a:lnTo>
                <a:lnTo>
                  <a:pt x="228514" y="156747"/>
                </a:lnTo>
                <a:lnTo>
                  <a:pt x="214232" y="156747"/>
                </a:lnTo>
                <a:close/>
                <a:moveTo>
                  <a:pt x="185668" y="142465"/>
                </a:moveTo>
                <a:lnTo>
                  <a:pt x="199950" y="142465"/>
                </a:lnTo>
                <a:lnTo>
                  <a:pt x="199950" y="156747"/>
                </a:lnTo>
                <a:lnTo>
                  <a:pt x="185668" y="156747"/>
                </a:lnTo>
                <a:close/>
                <a:moveTo>
                  <a:pt x="157103" y="142465"/>
                </a:moveTo>
                <a:lnTo>
                  <a:pt x="171385" y="142465"/>
                </a:lnTo>
                <a:lnTo>
                  <a:pt x="171385" y="156747"/>
                </a:lnTo>
                <a:lnTo>
                  <a:pt x="157103" y="156747"/>
                </a:lnTo>
                <a:close/>
                <a:moveTo>
                  <a:pt x="142821" y="128183"/>
                </a:moveTo>
                <a:lnTo>
                  <a:pt x="142821" y="228158"/>
                </a:lnTo>
                <a:lnTo>
                  <a:pt x="299925" y="228158"/>
                </a:lnTo>
                <a:lnTo>
                  <a:pt x="299925" y="128183"/>
                </a:lnTo>
                <a:close/>
                <a:moveTo>
                  <a:pt x="221373" y="71054"/>
                </a:moveTo>
                <a:cubicBezTo>
                  <a:pt x="217429" y="71054"/>
                  <a:pt x="214232" y="74251"/>
                  <a:pt x="214232" y="78195"/>
                </a:cubicBezTo>
                <a:cubicBezTo>
                  <a:pt x="214232" y="82139"/>
                  <a:pt x="217429" y="85336"/>
                  <a:pt x="221373" y="85336"/>
                </a:cubicBezTo>
                <a:cubicBezTo>
                  <a:pt x="225316" y="85333"/>
                  <a:pt x="228512" y="82138"/>
                  <a:pt x="228514" y="78195"/>
                </a:cubicBezTo>
                <a:cubicBezTo>
                  <a:pt x="228514" y="74251"/>
                  <a:pt x="225317" y="71054"/>
                  <a:pt x="221373" y="71054"/>
                </a:cubicBezTo>
                <a:close/>
                <a:moveTo>
                  <a:pt x="221373" y="56772"/>
                </a:moveTo>
                <a:cubicBezTo>
                  <a:pt x="233200" y="56785"/>
                  <a:pt x="242783" y="66369"/>
                  <a:pt x="242796" y="78195"/>
                </a:cubicBezTo>
                <a:cubicBezTo>
                  <a:pt x="242796" y="90027"/>
                  <a:pt x="233205" y="99618"/>
                  <a:pt x="221373" y="99618"/>
                </a:cubicBezTo>
                <a:cubicBezTo>
                  <a:pt x="209542" y="99618"/>
                  <a:pt x="199950" y="90027"/>
                  <a:pt x="199950" y="78195"/>
                </a:cubicBezTo>
                <a:cubicBezTo>
                  <a:pt x="199950" y="66363"/>
                  <a:pt x="209542" y="56772"/>
                  <a:pt x="221373" y="56772"/>
                </a:cubicBezTo>
                <a:close/>
                <a:moveTo>
                  <a:pt x="221373" y="19833"/>
                </a:moveTo>
                <a:lnTo>
                  <a:pt x="142821" y="95512"/>
                </a:lnTo>
                <a:lnTo>
                  <a:pt x="142821" y="113901"/>
                </a:lnTo>
                <a:lnTo>
                  <a:pt x="299925" y="113901"/>
                </a:lnTo>
                <a:lnTo>
                  <a:pt x="299925" y="95512"/>
                </a:lnTo>
                <a:close/>
                <a:moveTo>
                  <a:pt x="221373" y="0"/>
                </a:moveTo>
                <a:lnTo>
                  <a:pt x="314207" y="89444"/>
                </a:lnTo>
                <a:lnTo>
                  <a:pt x="314207" y="113901"/>
                </a:lnTo>
                <a:lnTo>
                  <a:pt x="328489" y="113901"/>
                </a:lnTo>
                <a:lnTo>
                  <a:pt x="328489" y="128183"/>
                </a:lnTo>
                <a:lnTo>
                  <a:pt x="314207" y="128183"/>
                </a:lnTo>
                <a:lnTo>
                  <a:pt x="314207" y="228158"/>
                </a:lnTo>
                <a:lnTo>
                  <a:pt x="328489" y="228158"/>
                </a:lnTo>
                <a:lnTo>
                  <a:pt x="328489" y="242440"/>
                </a:lnTo>
                <a:lnTo>
                  <a:pt x="314207" y="242440"/>
                </a:lnTo>
                <a:lnTo>
                  <a:pt x="314207" y="256722"/>
                </a:lnTo>
                <a:lnTo>
                  <a:pt x="357053" y="256722"/>
                </a:lnTo>
                <a:lnTo>
                  <a:pt x="357053" y="214099"/>
                </a:lnTo>
                <a:lnTo>
                  <a:pt x="385617" y="214099"/>
                </a:lnTo>
                <a:lnTo>
                  <a:pt x="385617" y="185311"/>
                </a:lnTo>
                <a:lnTo>
                  <a:pt x="399900" y="185311"/>
                </a:lnTo>
                <a:lnTo>
                  <a:pt x="399900" y="214099"/>
                </a:lnTo>
                <a:lnTo>
                  <a:pt x="442299" y="214099"/>
                </a:lnTo>
                <a:lnTo>
                  <a:pt x="442299" y="256722"/>
                </a:lnTo>
                <a:lnTo>
                  <a:pt x="457028" y="256722"/>
                </a:lnTo>
                <a:lnTo>
                  <a:pt x="457028" y="456672"/>
                </a:lnTo>
                <a:lnTo>
                  <a:pt x="0" y="456672"/>
                </a:lnTo>
                <a:lnTo>
                  <a:pt x="0" y="171029"/>
                </a:lnTo>
                <a:lnTo>
                  <a:pt x="14282" y="171029"/>
                </a:lnTo>
                <a:lnTo>
                  <a:pt x="14282" y="142465"/>
                </a:lnTo>
                <a:lnTo>
                  <a:pt x="57129" y="142465"/>
                </a:lnTo>
                <a:lnTo>
                  <a:pt x="57129" y="113901"/>
                </a:lnTo>
                <a:lnTo>
                  <a:pt x="71411" y="113901"/>
                </a:lnTo>
                <a:lnTo>
                  <a:pt x="71411" y="142465"/>
                </a:lnTo>
                <a:lnTo>
                  <a:pt x="99975" y="142465"/>
                </a:lnTo>
                <a:lnTo>
                  <a:pt x="99975" y="171029"/>
                </a:lnTo>
                <a:lnTo>
                  <a:pt x="128539" y="171029"/>
                </a:lnTo>
                <a:lnTo>
                  <a:pt x="128539" y="128183"/>
                </a:lnTo>
                <a:lnTo>
                  <a:pt x="114257" y="128183"/>
                </a:lnTo>
                <a:lnTo>
                  <a:pt x="114257" y="113901"/>
                </a:lnTo>
                <a:lnTo>
                  <a:pt x="128539" y="113901"/>
                </a:lnTo>
                <a:lnTo>
                  <a:pt x="128539" y="89444"/>
                </a:lnTo>
                <a:close/>
              </a:path>
            </a:pathLst>
          </a:custGeom>
          <a:gradFill>
            <a:gsLst>
              <a:gs pos="0">
                <a:schemeClr val="accent1"/>
              </a:gs>
              <a:gs pos="100000">
                <a:schemeClr val="accent2"/>
              </a:gs>
            </a:gsLst>
            <a:lin ang="2700000" scaled="1"/>
          </a:gradFill>
          <a:ln w="8507"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形状 34">
            <a:extLst>
              <a:ext uri="{FF2B5EF4-FFF2-40B4-BE49-F238E27FC236}">
                <a16:creationId xmlns:a16="http://schemas.microsoft.com/office/drawing/2014/main" id="{E8E42D62-C55B-4BCC-B785-FAA4CB72D452}"/>
              </a:ext>
            </a:extLst>
          </p:cNvPr>
          <p:cNvSpPr/>
          <p:nvPr/>
        </p:nvSpPr>
        <p:spPr>
          <a:xfrm>
            <a:off x="4146816" y="2867207"/>
            <a:ext cx="457028" cy="457027"/>
          </a:xfrm>
          <a:custGeom>
            <a:avLst/>
            <a:gdLst>
              <a:gd name="connsiteX0" fmla="*/ 414182 w 457028"/>
              <a:gd name="connsiteY0" fmla="*/ 414181 h 457027"/>
              <a:gd name="connsiteX1" fmla="*/ 428464 w 457028"/>
              <a:gd name="connsiteY1" fmla="*/ 414181 h 457027"/>
              <a:gd name="connsiteX2" fmla="*/ 428464 w 457028"/>
              <a:gd name="connsiteY2" fmla="*/ 428463 h 457027"/>
              <a:gd name="connsiteX3" fmla="*/ 414182 w 457028"/>
              <a:gd name="connsiteY3" fmla="*/ 428463 h 457027"/>
              <a:gd name="connsiteX4" fmla="*/ 385617 w 457028"/>
              <a:gd name="connsiteY4" fmla="*/ 414181 h 457027"/>
              <a:gd name="connsiteX5" fmla="*/ 399899 w 457028"/>
              <a:gd name="connsiteY5" fmla="*/ 414181 h 457027"/>
              <a:gd name="connsiteX6" fmla="*/ 399899 w 457028"/>
              <a:gd name="connsiteY6" fmla="*/ 428463 h 457027"/>
              <a:gd name="connsiteX7" fmla="*/ 385617 w 457028"/>
              <a:gd name="connsiteY7" fmla="*/ 428463 h 457027"/>
              <a:gd name="connsiteX8" fmla="*/ 357053 w 457028"/>
              <a:gd name="connsiteY8" fmla="*/ 414181 h 457027"/>
              <a:gd name="connsiteX9" fmla="*/ 371335 w 457028"/>
              <a:gd name="connsiteY9" fmla="*/ 414181 h 457027"/>
              <a:gd name="connsiteX10" fmla="*/ 371335 w 457028"/>
              <a:gd name="connsiteY10" fmla="*/ 428463 h 457027"/>
              <a:gd name="connsiteX11" fmla="*/ 357053 w 457028"/>
              <a:gd name="connsiteY11" fmla="*/ 428463 h 457027"/>
              <a:gd name="connsiteX12" fmla="*/ 328489 w 457028"/>
              <a:gd name="connsiteY12" fmla="*/ 414181 h 457027"/>
              <a:gd name="connsiteX13" fmla="*/ 342771 w 457028"/>
              <a:gd name="connsiteY13" fmla="*/ 414181 h 457027"/>
              <a:gd name="connsiteX14" fmla="*/ 342771 w 457028"/>
              <a:gd name="connsiteY14" fmla="*/ 428463 h 457027"/>
              <a:gd name="connsiteX15" fmla="*/ 328489 w 457028"/>
              <a:gd name="connsiteY15" fmla="*/ 428463 h 457027"/>
              <a:gd name="connsiteX16" fmla="*/ 299925 w 457028"/>
              <a:gd name="connsiteY16" fmla="*/ 414181 h 457027"/>
              <a:gd name="connsiteX17" fmla="*/ 314207 w 457028"/>
              <a:gd name="connsiteY17" fmla="*/ 414181 h 457027"/>
              <a:gd name="connsiteX18" fmla="*/ 314207 w 457028"/>
              <a:gd name="connsiteY18" fmla="*/ 428463 h 457027"/>
              <a:gd name="connsiteX19" fmla="*/ 299925 w 457028"/>
              <a:gd name="connsiteY19" fmla="*/ 428463 h 457027"/>
              <a:gd name="connsiteX20" fmla="*/ 271360 w 457028"/>
              <a:gd name="connsiteY20" fmla="*/ 414181 h 457027"/>
              <a:gd name="connsiteX21" fmla="*/ 285642 w 457028"/>
              <a:gd name="connsiteY21" fmla="*/ 414181 h 457027"/>
              <a:gd name="connsiteX22" fmla="*/ 285642 w 457028"/>
              <a:gd name="connsiteY22" fmla="*/ 428463 h 457027"/>
              <a:gd name="connsiteX23" fmla="*/ 271360 w 457028"/>
              <a:gd name="connsiteY23" fmla="*/ 428463 h 457027"/>
              <a:gd name="connsiteX24" fmla="*/ 242796 w 457028"/>
              <a:gd name="connsiteY24" fmla="*/ 414181 h 457027"/>
              <a:gd name="connsiteX25" fmla="*/ 257078 w 457028"/>
              <a:gd name="connsiteY25" fmla="*/ 414181 h 457027"/>
              <a:gd name="connsiteX26" fmla="*/ 257078 w 457028"/>
              <a:gd name="connsiteY26" fmla="*/ 428463 h 457027"/>
              <a:gd name="connsiteX27" fmla="*/ 242796 w 457028"/>
              <a:gd name="connsiteY27" fmla="*/ 428463 h 457027"/>
              <a:gd name="connsiteX28" fmla="*/ 214232 w 457028"/>
              <a:gd name="connsiteY28" fmla="*/ 414181 h 457027"/>
              <a:gd name="connsiteX29" fmla="*/ 228514 w 457028"/>
              <a:gd name="connsiteY29" fmla="*/ 414181 h 457027"/>
              <a:gd name="connsiteX30" fmla="*/ 228514 w 457028"/>
              <a:gd name="connsiteY30" fmla="*/ 428463 h 457027"/>
              <a:gd name="connsiteX31" fmla="*/ 214232 w 457028"/>
              <a:gd name="connsiteY31" fmla="*/ 428463 h 457027"/>
              <a:gd name="connsiteX32" fmla="*/ 185668 w 457028"/>
              <a:gd name="connsiteY32" fmla="*/ 414181 h 457027"/>
              <a:gd name="connsiteX33" fmla="*/ 199950 w 457028"/>
              <a:gd name="connsiteY33" fmla="*/ 414181 h 457027"/>
              <a:gd name="connsiteX34" fmla="*/ 199950 w 457028"/>
              <a:gd name="connsiteY34" fmla="*/ 428463 h 457027"/>
              <a:gd name="connsiteX35" fmla="*/ 185668 w 457028"/>
              <a:gd name="connsiteY35" fmla="*/ 428463 h 457027"/>
              <a:gd name="connsiteX36" fmla="*/ 157103 w 457028"/>
              <a:gd name="connsiteY36" fmla="*/ 414181 h 457027"/>
              <a:gd name="connsiteX37" fmla="*/ 171385 w 457028"/>
              <a:gd name="connsiteY37" fmla="*/ 414181 h 457027"/>
              <a:gd name="connsiteX38" fmla="*/ 171385 w 457028"/>
              <a:gd name="connsiteY38" fmla="*/ 428463 h 457027"/>
              <a:gd name="connsiteX39" fmla="*/ 157103 w 457028"/>
              <a:gd name="connsiteY39" fmla="*/ 428463 h 457027"/>
              <a:gd name="connsiteX40" fmla="*/ 128539 w 457028"/>
              <a:gd name="connsiteY40" fmla="*/ 414181 h 457027"/>
              <a:gd name="connsiteX41" fmla="*/ 142821 w 457028"/>
              <a:gd name="connsiteY41" fmla="*/ 414181 h 457027"/>
              <a:gd name="connsiteX42" fmla="*/ 142821 w 457028"/>
              <a:gd name="connsiteY42" fmla="*/ 428463 h 457027"/>
              <a:gd name="connsiteX43" fmla="*/ 128539 w 457028"/>
              <a:gd name="connsiteY43" fmla="*/ 428463 h 457027"/>
              <a:gd name="connsiteX44" fmla="*/ 99975 w 457028"/>
              <a:gd name="connsiteY44" fmla="*/ 414181 h 457027"/>
              <a:gd name="connsiteX45" fmla="*/ 114257 w 457028"/>
              <a:gd name="connsiteY45" fmla="*/ 414181 h 457027"/>
              <a:gd name="connsiteX46" fmla="*/ 114257 w 457028"/>
              <a:gd name="connsiteY46" fmla="*/ 428463 h 457027"/>
              <a:gd name="connsiteX47" fmla="*/ 99975 w 457028"/>
              <a:gd name="connsiteY47" fmla="*/ 428463 h 457027"/>
              <a:gd name="connsiteX48" fmla="*/ 86882 w 457028"/>
              <a:gd name="connsiteY48" fmla="*/ 285642 h 457027"/>
              <a:gd name="connsiteX49" fmla="*/ 143418 w 457028"/>
              <a:gd name="connsiteY49" fmla="*/ 285642 h 457027"/>
              <a:gd name="connsiteX50" fmla="*/ 143418 w 457028"/>
              <a:gd name="connsiteY50" fmla="*/ 299924 h 457027"/>
              <a:gd name="connsiteX51" fmla="*/ 86882 w 457028"/>
              <a:gd name="connsiteY51" fmla="*/ 299924 h 457027"/>
              <a:gd name="connsiteX52" fmla="*/ 71411 w 457028"/>
              <a:gd name="connsiteY52" fmla="*/ 271360 h 457027"/>
              <a:gd name="connsiteX53" fmla="*/ 71411 w 457028"/>
              <a:gd name="connsiteY53" fmla="*/ 314206 h 457027"/>
              <a:gd name="connsiteX54" fmla="*/ 157103 w 457028"/>
              <a:gd name="connsiteY54" fmla="*/ 314206 h 457027"/>
              <a:gd name="connsiteX55" fmla="*/ 157103 w 457028"/>
              <a:gd name="connsiteY55" fmla="*/ 271360 h 457027"/>
              <a:gd name="connsiteX56" fmla="*/ 71411 w 457028"/>
              <a:gd name="connsiteY56" fmla="*/ 199949 h 457027"/>
              <a:gd name="connsiteX57" fmla="*/ 71411 w 457028"/>
              <a:gd name="connsiteY57" fmla="*/ 257078 h 457027"/>
              <a:gd name="connsiteX58" fmla="*/ 171386 w 457028"/>
              <a:gd name="connsiteY58" fmla="*/ 257078 h 457027"/>
              <a:gd name="connsiteX59" fmla="*/ 171386 w 457028"/>
              <a:gd name="connsiteY59" fmla="*/ 328488 h 457027"/>
              <a:gd name="connsiteX60" fmla="*/ 71411 w 457028"/>
              <a:gd name="connsiteY60" fmla="*/ 328488 h 457027"/>
              <a:gd name="connsiteX61" fmla="*/ 71411 w 457028"/>
              <a:gd name="connsiteY61" fmla="*/ 421322 h 457027"/>
              <a:gd name="connsiteX62" fmla="*/ 64252 w 457028"/>
              <a:gd name="connsiteY62" fmla="*/ 442745 h 457027"/>
              <a:gd name="connsiteX63" fmla="*/ 421323 w 457028"/>
              <a:gd name="connsiteY63" fmla="*/ 442745 h 457027"/>
              <a:gd name="connsiteX64" fmla="*/ 442746 w 457028"/>
              <a:gd name="connsiteY64" fmla="*/ 421322 h 457027"/>
              <a:gd name="connsiteX65" fmla="*/ 442746 w 457028"/>
              <a:gd name="connsiteY65" fmla="*/ 199949 h 457027"/>
              <a:gd name="connsiteX66" fmla="*/ 14282 w 457028"/>
              <a:gd name="connsiteY66" fmla="*/ 135680 h 457027"/>
              <a:gd name="connsiteX67" fmla="*/ 14282 w 457028"/>
              <a:gd name="connsiteY67" fmla="*/ 421322 h 457027"/>
              <a:gd name="connsiteX68" fmla="*/ 35705 w 457028"/>
              <a:gd name="connsiteY68" fmla="*/ 442745 h 457027"/>
              <a:gd name="connsiteX69" fmla="*/ 57129 w 457028"/>
              <a:gd name="connsiteY69" fmla="*/ 421322 h 457027"/>
              <a:gd name="connsiteX70" fmla="*/ 57129 w 457028"/>
              <a:gd name="connsiteY70" fmla="*/ 185667 h 457027"/>
              <a:gd name="connsiteX71" fmla="*/ 114257 w 457028"/>
              <a:gd name="connsiteY71" fmla="*/ 185667 h 457027"/>
              <a:gd name="connsiteX72" fmla="*/ 114257 w 457028"/>
              <a:gd name="connsiteY72" fmla="*/ 157103 h 457027"/>
              <a:gd name="connsiteX73" fmla="*/ 102217 w 457028"/>
              <a:gd name="connsiteY73" fmla="*/ 157103 h 457027"/>
              <a:gd name="connsiteX74" fmla="*/ 86272 w 457028"/>
              <a:gd name="connsiteY74" fmla="*/ 135680 h 457027"/>
              <a:gd name="connsiteX75" fmla="*/ 104466 w 457028"/>
              <a:gd name="connsiteY75" fmla="*/ 14282 h 457027"/>
              <a:gd name="connsiteX76" fmla="*/ 128539 w 457028"/>
              <a:gd name="connsiteY76" fmla="*/ 64510 h 457027"/>
              <a:gd name="connsiteX77" fmla="*/ 128539 w 457028"/>
              <a:gd name="connsiteY77" fmla="*/ 142821 h 457027"/>
              <a:gd name="connsiteX78" fmla="*/ 129135 w 457028"/>
              <a:gd name="connsiteY78" fmla="*/ 142821 h 457027"/>
              <a:gd name="connsiteX79" fmla="*/ 129135 w 457028"/>
              <a:gd name="connsiteY79" fmla="*/ 157103 h 457027"/>
              <a:gd name="connsiteX80" fmla="*/ 128539 w 457028"/>
              <a:gd name="connsiteY80" fmla="*/ 157103 h 457027"/>
              <a:gd name="connsiteX81" fmla="*/ 128539 w 457028"/>
              <a:gd name="connsiteY81" fmla="*/ 185667 h 457027"/>
              <a:gd name="connsiteX82" fmla="*/ 399900 w 457028"/>
              <a:gd name="connsiteY82" fmla="*/ 185667 h 457027"/>
              <a:gd name="connsiteX83" fmla="*/ 399900 w 457028"/>
              <a:gd name="connsiteY83" fmla="*/ 64510 h 457027"/>
              <a:gd name="connsiteX84" fmla="*/ 349671 w 457028"/>
              <a:gd name="connsiteY84" fmla="*/ 14282 h 457027"/>
              <a:gd name="connsiteX85" fmla="*/ 60357 w 457028"/>
              <a:gd name="connsiteY85" fmla="*/ 14282 h 457027"/>
              <a:gd name="connsiteX86" fmla="*/ 28306 w 457028"/>
              <a:gd name="connsiteY86" fmla="*/ 28683 h 457027"/>
              <a:gd name="connsiteX87" fmla="*/ 99169 w 457028"/>
              <a:gd name="connsiteY87" fmla="*/ 28683 h 457027"/>
              <a:gd name="connsiteX88" fmla="*/ 64029 w 457028"/>
              <a:gd name="connsiteY88" fmla="*/ 14282 h 457027"/>
              <a:gd name="connsiteX89" fmla="*/ 60357 w 457028"/>
              <a:gd name="connsiteY89" fmla="*/ 0 h 457027"/>
              <a:gd name="connsiteX90" fmla="*/ 349671 w 457028"/>
              <a:gd name="connsiteY90" fmla="*/ 0 h 457027"/>
              <a:gd name="connsiteX91" fmla="*/ 414182 w 457028"/>
              <a:gd name="connsiteY91" fmla="*/ 64510 h 457027"/>
              <a:gd name="connsiteX92" fmla="*/ 414182 w 457028"/>
              <a:gd name="connsiteY92" fmla="*/ 185667 h 457027"/>
              <a:gd name="connsiteX93" fmla="*/ 457028 w 457028"/>
              <a:gd name="connsiteY93" fmla="*/ 185667 h 457027"/>
              <a:gd name="connsiteX94" fmla="*/ 457028 w 457028"/>
              <a:gd name="connsiteY94" fmla="*/ 421322 h 457027"/>
              <a:gd name="connsiteX95" fmla="*/ 421323 w 457028"/>
              <a:gd name="connsiteY95" fmla="*/ 457027 h 457027"/>
              <a:gd name="connsiteX96" fmla="*/ 39869 w 457028"/>
              <a:gd name="connsiteY96" fmla="*/ 457027 h 457027"/>
              <a:gd name="connsiteX97" fmla="*/ 39869 w 457028"/>
              <a:gd name="connsiteY97" fmla="*/ 456786 h 457027"/>
              <a:gd name="connsiteX98" fmla="*/ 35705 w 457028"/>
              <a:gd name="connsiteY98" fmla="*/ 457027 h 457027"/>
              <a:gd name="connsiteX99" fmla="*/ 0 w 457028"/>
              <a:gd name="connsiteY99" fmla="*/ 421322 h 457027"/>
              <a:gd name="connsiteX100" fmla="*/ 0 w 457028"/>
              <a:gd name="connsiteY100" fmla="*/ 121398 h 457027"/>
              <a:gd name="connsiteX101" fmla="*/ 93448 w 457028"/>
              <a:gd name="connsiteY101" fmla="*/ 121398 h 457027"/>
              <a:gd name="connsiteX102" fmla="*/ 109393 w 457028"/>
              <a:gd name="connsiteY102" fmla="*/ 142821 h 457027"/>
              <a:gd name="connsiteX103" fmla="*/ 114257 w 457028"/>
              <a:gd name="connsiteY103" fmla="*/ 142821 h 457027"/>
              <a:gd name="connsiteX104" fmla="*/ 114257 w 457028"/>
              <a:gd name="connsiteY104" fmla="*/ 64510 h 457027"/>
              <a:gd name="connsiteX105" fmla="*/ 109333 w 457028"/>
              <a:gd name="connsiteY105" fmla="*/ 42965 h 457027"/>
              <a:gd name="connsiteX106" fmla="*/ 2019 w 457028"/>
              <a:gd name="connsiteY106" fmla="*/ 42965 h 457027"/>
              <a:gd name="connsiteX107" fmla="*/ 8229 w 457028"/>
              <a:gd name="connsiteY107" fmla="*/ 32243 h 457027"/>
              <a:gd name="connsiteX108" fmla="*/ 60357 w 457028"/>
              <a:gd name="connsiteY108" fmla="*/ 0 h 45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7028" h="457027">
                <a:moveTo>
                  <a:pt x="414182" y="414181"/>
                </a:moveTo>
                <a:lnTo>
                  <a:pt x="428464" y="414181"/>
                </a:lnTo>
                <a:lnTo>
                  <a:pt x="428464" y="428463"/>
                </a:lnTo>
                <a:lnTo>
                  <a:pt x="414182" y="428463"/>
                </a:lnTo>
                <a:close/>
                <a:moveTo>
                  <a:pt x="385617" y="414181"/>
                </a:moveTo>
                <a:lnTo>
                  <a:pt x="399899" y="414181"/>
                </a:lnTo>
                <a:lnTo>
                  <a:pt x="399899" y="428463"/>
                </a:lnTo>
                <a:lnTo>
                  <a:pt x="385617" y="428463"/>
                </a:lnTo>
                <a:close/>
                <a:moveTo>
                  <a:pt x="357053" y="414181"/>
                </a:moveTo>
                <a:lnTo>
                  <a:pt x="371335" y="414181"/>
                </a:lnTo>
                <a:lnTo>
                  <a:pt x="371335" y="428463"/>
                </a:lnTo>
                <a:lnTo>
                  <a:pt x="357053" y="428463"/>
                </a:lnTo>
                <a:close/>
                <a:moveTo>
                  <a:pt x="328489" y="414181"/>
                </a:moveTo>
                <a:lnTo>
                  <a:pt x="342771" y="414181"/>
                </a:lnTo>
                <a:lnTo>
                  <a:pt x="342771" y="428463"/>
                </a:lnTo>
                <a:lnTo>
                  <a:pt x="328489" y="428463"/>
                </a:lnTo>
                <a:close/>
                <a:moveTo>
                  <a:pt x="299925" y="414181"/>
                </a:moveTo>
                <a:lnTo>
                  <a:pt x="314207" y="414181"/>
                </a:lnTo>
                <a:lnTo>
                  <a:pt x="314207" y="428463"/>
                </a:lnTo>
                <a:lnTo>
                  <a:pt x="299925" y="428463"/>
                </a:lnTo>
                <a:close/>
                <a:moveTo>
                  <a:pt x="271360" y="414181"/>
                </a:moveTo>
                <a:lnTo>
                  <a:pt x="285642" y="414181"/>
                </a:lnTo>
                <a:lnTo>
                  <a:pt x="285642" y="428463"/>
                </a:lnTo>
                <a:lnTo>
                  <a:pt x="271360" y="428463"/>
                </a:lnTo>
                <a:close/>
                <a:moveTo>
                  <a:pt x="242796" y="414181"/>
                </a:moveTo>
                <a:lnTo>
                  <a:pt x="257078" y="414181"/>
                </a:lnTo>
                <a:lnTo>
                  <a:pt x="257078" y="428463"/>
                </a:lnTo>
                <a:lnTo>
                  <a:pt x="242796" y="428463"/>
                </a:lnTo>
                <a:close/>
                <a:moveTo>
                  <a:pt x="214232" y="414181"/>
                </a:moveTo>
                <a:lnTo>
                  <a:pt x="228514" y="414181"/>
                </a:lnTo>
                <a:lnTo>
                  <a:pt x="228514" y="428463"/>
                </a:lnTo>
                <a:lnTo>
                  <a:pt x="214232" y="428463"/>
                </a:lnTo>
                <a:close/>
                <a:moveTo>
                  <a:pt x="185668" y="414181"/>
                </a:moveTo>
                <a:lnTo>
                  <a:pt x="199950" y="414181"/>
                </a:lnTo>
                <a:lnTo>
                  <a:pt x="199950" y="428463"/>
                </a:lnTo>
                <a:lnTo>
                  <a:pt x="185668" y="428463"/>
                </a:lnTo>
                <a:close/>
                <a:moveTo>
                  <a:pt x="157103" y="414181"/>
                </a:moveTo>
                <a:lnTo>
                  <a:pt x="171385" y="414181"/>
                </a:lnTo>
                <a:lnTo>
                  <a:pt x="171385" y="428463"/>
                </a:lnTo>
                <a:lnTo>
                  <a:pt x="157103" y="428463"/>
                </a:lnTo>
                <a:close/>
                <a:moveTo>
                  <a:pt x="128539" y="414181"/>
                </a:moveTo>
                <a:lnTo>
                  <a:pt x="142821" y="414181"/>
                </a:lnTo>
                <a:lnTo>
                  <a:pt x="142821" y="428463"/>
                </a:lnTo>
                <a:lnTo>
                  <a:pt x="128539" y="428463"/>
                </a:lnTo>
                <a:close/>
                <a:moveTo>
                  <a:pt x="99975" y="414181"/>
                </a:moveTo>
                <a:lnTo>
                  <a:pt x="114257" y="414181"/>
                </a:lnTo>
                <a:lnTo>
                  <a:pt x="114257" y="428463"/>
                </a:lnTo>
                <a:lnTo>
                  <a:pt x="99975" y="428463"/>
                </a:lnTo>
                <a:close/>
                <a:moveTo>
                  <a:pt x="86882" y="285642"/>
                </a:moveTo>
                <a:lnTo>
                  <a:pt x="143418" y="285642"/>
                </a:lnTo>
                <a:lnTo>
                  <a:pt x="143418" y="299924"/>
                </a:lnTo>
                <a:lnTo>
                  <a:pt x="86882" y="299924"/>
                </a:lnTo>
                <a:close/>
                <a:moveTo>
                  <a:pt x="71411" y="271360"/>
                </a:moveTo>
                <a:lnTo>
                  <a:pt x="71411" y="314206"/>
                </a:lnTo>
                <a:lnTo>
                  <a:pt x="157103" y="314206"/>
                </a:lnTo>
                <a:lnTo>
                  <a:pt x="157103" y="271360"/>
                </a:lnTo>
                <a:close/>
                <a:moveTo>
                  <a:pt x="71411" y="199949"/>
                </a:moveTo>
                <a:lnTo>
                  <a:pt x="71411" y="257078"/>
                </a:lnTo>
                <a:lnTo>
                  <a:pt x="171386" y="257078"/>
                </a:lnTo>
                <a:lnTo>
                  <a:pt x="171386" y="328488"/>
                </a:lnTo>
                <a:lnTo>
                  <a:pt x="71411" y="328488"/>
                </a:lnTo>
                <a:lnTo>
                  <a:pt x="71411" y="421322"/>
                </a:lnTo>
                <a:cubicBezTo>
                  <a:pt x="71418" y="429051"/>
                  <a:pt x="68905" y="436572"/>
                  <a:pt x="64252" y="442745"/>
                </a:cubicBezTo>
                <a:lnTo>
                  <a:pt x="421323" y="442745"/>
                </a:lnTo>
                <a:cubicBezTo>
                  <a:pt x="433149" y="442732"/>
                  <a:pt x="442733" y="433148"/>
                  <a:pt x="442746" y="421322"/>
                </a:cubicBezTo>
                <a:lnTo>
                  <a:pt x="442746" y="199949"/>
                </a:lnTo>
                <a:close/>
                <a:moveTo>
                  <a:pt x="14282" y="135680"/>
                </a:moveTo>
                <a:lnTo>
                  <a:pt x="14282" y="421322"/>
                </a:lnTo>
                <a:cubicBezTo>
                  <a:pt x="14282" y="433153"/>
                  <a:pt x="23874" y="442745"/>
                  <a:pt x="35705" y="442745"/>
                </a:cubicBezTo>
                <a:cubicBezTo>
                  <a:pt x="47537" y="442745"/>
                  <a:pt x="57129" y="433153"/>
                  <a:pt x="57129" y="421322"/>
                </a:cubicBezTo>
                <a:lnTo>
                  <a:pt x="57129" y="185667"/>
                </a:lnTo>
                <a:lnTo>
                  <a:pt x="114257" y="185667"/>
                </a:lnTo>
                <a:lnTo>
                  <a:pt x="114257" y="157103"/>
                </a:lnTo>
                <a:lnTo>
                  <a:pt x="102217" y="157103"/>
                </a:lnTo>
                <a:lnTo>
                  <a:pt x="86272" y="135680"/>
                </a:lnTo>
                <a:close/>
                <a:moveTo>
                  <a:pt x="104466" y="14282"/>
                </a:moveTo>
                <a:cubicBezTo>
                  <a:pt x="119688" y="26511"/>
                  <a:pt x="128542" y="44984"/>
                  <a:pt x="128539" y="64510"/>
                </a:cubicBezTo>
                <a:lnTo>
                  <a:pt x="128539" y="142821"/>
                </a:lnTo>
                <a:lnTo>
                  <a:pt x="129135" y="142821"/>
                </a:lnTo>
                <a:lnTo>
                  <a:pt x="129135" y="157103"/>
                </a:lnTo>
                <a:lnTo>
                  <a:pt x="128539" y="157103"/>
                </a:lnTo>
                <a:lnTo>
                  <a:pt x="128539" y="185667"/>
                </a:lnTo>
                <a:lnTo>
                  <a:pt x="399900" y="185667"/>
                </a:lnTo>
                <a:lnTo>
                  <a:pt x="399900" y="64510"/>
                </a:lnTo>
                <a:cubicBezTo>
                  <a:pt x="399868" y="36783"/>
                  <a:pt x="377399" y="14313"/>
                  <a:pt x="349671" y="14282"/>
                </a:cubicBezTo>
                <a:close/>
                <a:moveTo>
                  <a:pt x="60357" y="14282"/>
                </a:moveTo>
                <a:cubicBezTo>
                  <a:pt x="48073" y="14120"/>
                  <a:pt x="36343" y="19390"/>
                  <a:pt x="28306" y="28683"/>
                </a:cubicBezTo>
                <a:lnTo>
                  <a:pt x="99169" y="28683"/>
                </a:lnTo>
                <a:cubicBezTo>
                  <a:pt x="89803" y="19452"/>
                  <a:pt x="77179" y="14279"/>
                  <a:pt x="64029" y="14282"/>
                </a:cubicBezTo>
                <a:close/>
                <a:moveTo>
                  <a:pt x="60357" y="0"/>
                </a:moveTo>
                <a:lnTo>
                  <a:pt x="349671" y="0"/>
                </a:lnTo>
                <a:cubicBezTo>
                  <a:pt x="385282" y="41"/>
                  <a:pt x="414140" y="28899"/>
                  <a:pt x="414182" y="64510"/>
                </a:cubicBezTo>
                <a:lnTo>
                  <a:pt x="414182" y="185667"/>
                </a:lnTo>
                <a:lnTo>
                  <a:pt x="457028" y="185667"/>
                </a:lnTo>
                <a:lnTo>
                  <a:pt x="457028" y="421322"/>
                </a:lnTo>
                <a:cubicBezTo>
                  <a:pt x="457005" y="441032"/>
                  <a:pt x="441033" y="457004"/>
                  <a:pt x="421323" y="457027"/>
                </a:cubicBezTo>
                <a:lnTo>
                  <a:pt x="39869" y="457027"/>
                </a:lnTo>
                <a:lnTo>
                  <a:pt x="39869" y="456786"/>
                </a:lnTo>
                <a:cubicBezTo>
                  <a:pt x="38487" y="456948"/>
                  <a:pt x="37097" y="457028"/>
                  <a:pt x="35705" y="457027"/>
                </a:cubicBezTo>
                <a:cubicBezTo>
                  <a:pt x="15995" y="457004"/>
                  <a:pt x="23" y="441032"/>
                  <a:pt x="0" y="421322"/>
                </a:cubicBezTo>
                <a:lnTo>
                  <a:pt x="0" y="121398"/>
                </a:lnTo>
                <a:lnTo>
                  <a:pt x="93448" y="121398"/>
                </a:lnTo>
                <a:lnTo>
                  <a:pt x="109393" y="142821"/>
                </a:lnTo>
                <a:lnTo>
                  <a:pt x="114257" y="142821"/>
                </a:lnTo>
                <a:lnTo>
                  <a:pt x="114257" y="64510"/>
                </a:lnTo>
                <a:cubicBezTo>
                  <a:pt x="114249" y="57050"/>
                  <a:pt x="112566" y="49687"/>
                  <a:pt x="109333" y="42965"/>
                </a:cubicBezTo>
                <a:lnTo>
                  <a:pt x="2019" y="42965"/>
                </a:lnTo>
                <a:lnTo>
                  <a:pt x="8229" y="32243"/>
                </a:lnTo>
                <a:cubicBezTo>
                  <a:pt x="18161" y="12549"/>
                  <a:pt x="38301" y="92"/>
                  <a:pt x="60357" y="0"/>
                </a:cubicBezTo>
                <a:close/>
              </a:path>
            </a:pathLst>
          </a:custGeom>
          <a:gradFill>
            <a:gsLst>
              <a:gs pos="0">
                <a:schemeClr val="accent1"/>
              </a:gs>
              <a:gs pos="100000">
                <a:schemeClr val="accent2"/>
              </a:gs>
            </a:gsLst>
            <a:lin ang="2700000" scaled="1"/>
          </a:gradFill>
          <a:ln w="8507"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图形 2">
            <a:extLst>
              <a:ext uri="{FF2B5EF4-FFF2-40B4-BE49-F238E27FC236}">
                <a16:creationId xmlns:a16="http://schemas.microsoft.com/office/drawing/2014/main" id="{4644D97B-E86F-4195-A526-E862BD5D5670}"/>
              </a:ext>
            </a:extLst>
          </p:cNvPr>
          <p:cNvSpPr/>
          <p:nvPr/>
        </p:nvSpPr>
        <p:spPr>
          <a:xfrm>
            <a:off x="5744069" y="3296200"/>
            <a:ext cx="708468" cy="697400"/>
          </a:xfrm>
          <a:custGeom>
            <a:avLst/>
            <a:gdLst>
              <a:gd name="connsiteX0" fmla="*/ 127189 w 609600"/>
              <a:gd name="connsiteY0" fmla="*/ 419090 h 600075"/>
              <a:gd name="connsiteX1" fmla="*/ 66675 w 609600"/>
              <a:gd name="connsiteY1" fmla="*/ 479603 h 600075"/>
              <a:gd name="connsiteX2" fmla="*/ 66675 w 609600"/>
              <a:gd name="connsiteY2" fmla="*/ 533195 h 600075"/>
              <a:gd name="connsiteX3" fmla="*/ 0 w 609600"/>
              <a:gd name="connsiteY3" fmla="*/ 533195 h 600075"/>
              <a:gd name="connsiteX4" fmla="*/ 0 w 609600"/>
              <a:gd name="connsiteY4" fmla="*/ 609209 h 600075"/>
              <a:gd name="connsiteX5" fmla="*/ 152400 w 609600"/>
              <a:gd name="connsiteY5" fmla="*/ 609209 h 600075"/>
              <a:gd name="connsiteX6" fmla="*/ 152400 w 609600"/>
              <a:gd name="connsiteY6" fmla="*/ 533195 h 600075"/>
              <a:gd name="connsiteX7" fmla="*/ 85725 w 609600"/>
              <a:gd name="connsiteY7" fmla="*/ 533195 h 600075"/>
              <a:gd name="connsiteX8" fmla="*/ 85725 w 609600"/>
              <a:gd name="connsiteY8" fmla="*/ 487491 h 600075"/>
              <a:gd name="connsiteX9" fmla="*/ 138305 w 609600"/>
              <a:gd name="connsiteY9" fmla="*/ 434911 h 600075"/>
              <a:gd name="connsiteX10" fmla="*/ 295275 w 609600"/>
              <a:gd name="connsiteY10" fmla="*/ 516615 h 600075"/>
              <a:gd name="connsiteX11" fmla="*/ 295275 w 609600"/>
              <a:gd name="connsiteY11" fmla="*/ 533195 h 600075"/>
              <a:gd name="connsiteX12" fmla="*/ 228600 w 609600"/>
              <a:gd name="connsiteY12" fmla="*/ 533195 h 600075"/>
              <a:gd name="connsiteX13" fmla="*/ 228600 w 609600"/>
              <a:gd name="connsiteY13" fmla="*/ 609209 h 600075"/>
              <a:gd name="connsiteX14" fmla="*/ 381000 w 609600"/>
              <a:gd name="connsiteY14" fmla="*/ 609209 h 600075"/>
              <a:gd name="connsiteX15" fmla="*/ 381000 w 609600"/>
              <a:gd name="connsiteY15" fmla="*/ 533195 h 600075"/>
              <a:gd name="connsiteX16" fmla="*/ 314325 w 609600"/>
              <a:gd name="connsiteY16" fmla="*/ 533195 h 600075"/>
              <a:gd name="connsiteX17" fmla="*/ 314325 w 609600"/>
              <a:gd name="connsiteY17" fmla="*/ 516615 h 600075"/>
              <a:gd name="connsiteX18" fmla="*/ 471295 w 609600"/>
              <a:gd name="connsiteY18" fmla="*/ 434911 h 600075"/>
              <a:gd name="connsiteX19" fmla="*/ 523875 w 609600"/>
              <a:gd name="connsiteY19" fmla="*/ 487491 h 600075"/>
              <a:gd name="connsiteX20" fmla="*/ 523875 w 609600"/>
              <a:gd name="connsiteY20" fmla="*/ 533195 h 600075"/>
              <a:gd name="connsiteX21" fmla="*/ 457200 w 609600"/>
              <a:gd name="connsiteY21" fmla="*/ 533195 h 600075"/>
              <a:gd name="connsiteX22" fmla="*/ 457200 w 609600"/>
              <a:gd name="connsiteY22" fmla="*/ 609209 h 600075"/>
              <a:gd name="connsiteX23" fmla="*/ 609600 w 609600"/>
              <a:gd name="connsiteY23" fmla="*/ 609209 h 600075"/>
              <a:gd name="connsiteX24" fmla="*/ 609600 w 609600"/>
              <a:gd name="connsiteY24" fmla="*/ 533195 h 600075"/>
              <a:gd name="connsiteX25" fmla="*/ 542925 w 609600"/>
              <a:gd name="connsiteY25" fmla="*/ 533195 h 600075"/>
              <a:gd name="connsiteX26" fmla="*/ 542925 w 609600"/>
              <a:gd name="connsiteY26" fmla="*/ 479603 h 600075"/>
              <a:gd name="connsiteX27" fmla="*/ 482411 w 609600"/>
              <a:gd name="connsiteY27" fmla="*/ 419090 h 600075"/>
              <a:gd name="connsiteX28" fmla="*/ 515020 w 609600"/>
              <a:gd name="connsiteY28" fmla="*/ 315925 h 600075"/>
              <a:gd name="connsiteX29" fmla="*/ 533391 w 609600"/>
              <a:gd name="connsiteY29" fmla="*/ 315925 h 600075"/>
              <a:gd name="connsiteX30" fmla="*/ 533391 w 609600"/>
              <a:gd name="connsiteY30" fmla="*/ 380805 h 600075"/>
              <a:gd name="connsiteX31" fmla="*/ 609404 w 609600"/>
              <a:gd name="connsiteY31" fmla="*/ 380805 h 600075"/>
              <a:gd name="connsiteX32" fmla="*/ 609404 w 609600"/>
              <a:gd name="connsiteY32" fmla="*/ 228405 h 600075"/>
              <a:gd name="connsiteX33" fmla="*/ 533391 w 609600"/>
              <a:gd name="connsiteY33" fmla="*/ 228405 h 600075"/>
              <a:gd name="connsiteX34" fmla="*/ 533391 w 609600"/>
              <a:gd name="connsiteY34" fmla="*/ 296875 h 600075"/>
              <a:gd name="connsiteX35" fmla="*/ 515020 w 609600"/>
              <a:gd name="connsiteY35" fmla="*/ 296875 h 600075"/>
              <a:gd name="connsiteX36" fmla="*/ 481006 w 609600"/>
              <a:gd name="connsiteY36" fmla="*/ 191521 h 600075"/>
              <a:gd name="connsiteX37" fmla="*/ 542925 w 609600"/>
              <a:gd name="connsiteY37" fmla="*/ 129606 h 600075"/>
              <a:gd name="connsiteX38" fmla="*/ 542925 w 609600"/>
              <a:gd name="connsiteY38" fmla="*/ 76014 h 600075"/>
              <a:gd name="connsiteX39" fmla="*/ 609600 w 609600"/>
              <a:gd name="connsiteY39" fmla="*/ 76014 h 600075"/>
              <a:gd name="connsiteX40" fmla="*/ 609600 w 609600"/>
              <a:gd name="connsiteY40" fmla="*/ 0 h 600075"/>
              <a:gd name="connsiteX41" fmla="*/ 457200 w 609600"/>
              <a:gd name="connsiteY41" fmla="*/ 0 h 600075"/>
              <a:gd name="connsiteX42" fmla="*/ 457200 w 609600"/>
              <a:gd name="connsiteY42" fmla="*/ 76014 h 600075"/>
              <a:gd name="connsiteX43" fmla="*/ 523875 w 609600"/>
              <a:gd name="connsiteY43" fmla="*/ 76014 h 600075"/>
              <a:gd name="connsiteX44" fmla="*/ 523875 w 609600"/>
              <a:gd name="connsiteY44" fmla="*/ 121718 h 600075"/>
              <a:gd name="connsiteX45" fmla="*/ 469713 w 609600"/>
              <a:gd name="connsiteY45" fmla="*/ 175877 h 600075"/>
              <a:gd name="connsiteX46" fmla="*/ 314387 w 609600"/>
              <a:gd name="connsiteY46" fmla="*/ 96186 h 600075"/>
              <a:gd name="connsiteX47" fmla="*/ 314471 w 609600"/>
              <a:gd name="connsiteY47" fmla="*/ 76014 h 600075"/>
              <a:gd name="connsiteX48" fmla="*/ 381000 w 609600"/>
              <a:gd name="connsiteY48" fmla="*/ 76014 h 600075"/>
              <a:gd name="connsiteX49" fmla="*/ 381000 w 609600"/>
              <a:gd name="connsiteY49" fmla="*/ 0 h 600075"/>
              <a:gd name="connsiteX50" fmla="*/ 228600 w 609600"/>
              <a:gd name="connsiteY50" fmla="*/ 0 h 600075"/>
              <a:gd name="connsiteX51" fmla="*/ 228600 w 609600"/>
              <a:gd name="connsiteY51" fmla="*/ 76014 h 600075"/>
              <a:gd name="connsiteX52" fmla="*/ 295421 w 609600"/>
              <a:gd name="connsiteY52" fmla="*/ 76014 h 600075"/>
              <a:gd name="connsiteX53" fmla="*/ 295336 w 609600"/>
              <a:gd name="connsiteY53" fmla="*/ 96183 h 600075"/>
              <a:gd name="connsiteX54" fmla="*/ 139887 w 609600"/>
              <a:gd name="connsiteY54" fmla="*/ 175877 h 600075"/>
              <a:gd name="connsiteX55" fmla="*/ 85725 w 609600"/>
              <a:gd name="connsiteY55" fmla="*/ 121718 h 600075"/>
              <a:gd name="connsiteX56" fmla="*/ 85725 w 609600"/>
              <a:gd name="connsiteY56" fmla="*/ 76014 h 600075"/>
              <a:gd name="connsiteX57" fmla="*/ 152400 w 609600"/>
              <a:gd name="connsiteY57" fmla="*/ 76014 h 600075"/>
              <a:gd name="connsiteX58" fmla="*/ 152400 w 609600"/>
              <a:gd name="connsiteY58" fmla="*/ 0 h 600075"/>
              <a:gd name="connsiteX59" fmla="*/ 0 w 609600"/>
              <a:gd name="connsiteY59" fmla="*/ 0 h 600075"/>
              <a:gd name="connsiteX60" fmla="*/ 0 w 609600"/>
              <a:gd name="connsiteY60" fmla="*/ 76014 h 600075"/>
              <a:gd name="connsiteX61" fmla="*/ 66675 w 609600"/>
              <a:gd name="connsiteY61" fmla="*/ 76014 h 600075"/>
              <a:gd name="connsiteX62" fmla="*/ 66675 w 609600"/>
              <a:gd name="connsiteY62" fmla="*/ 129606 h 600075"/>
              <a:gd name="connsiteX63" fmla="*/ 128594 w 609600"/>
              <a:gd name="connsiteY63" fmla="*/ 191521 h 600075"/>
              <a:gd name="connsiteX64" fmla="*/ 94657 w 609600"/>
              <a:gd name="connsiteY64" fmla="*/ 295011 h 600075"/>
              <a:gd name="connsiteX65" fmla="*/ 76210 w 609600"/>
              <a:gd name="connsiteY65" fmla="*/ 294934 h 600075"/>
              <a:gd name="connsiteX66" fmla="*/ 76210 w 609600"/>
              <a:gd name="connsiteY66" fmla="*/ 228405 h 600075"/>
              <a:gd name="connsiteX67" fmla="*/ 195 w 609600"/>
              <a:gd name="connsiteY67" fmla="*/ 228405 h 600075"/>
              <a:gd name="connsiteX68" fmla="*/ 195 w 609600"/>
              <a:gd name="connsiteY68" fmla="*/ 380805 h 600075"/>
              <a:gd name="connsiteX69" fmla="*/ 76210 w 609600"/>
              <a:gd name="connsiteY69" fmla="*/ 380805 h 600075"/>
              <a:gd name="connsiteX70" fmla="*/ 76210 w 609600"/>
              <a:gd name="connsiteY70" fmla="*/ 313984 h 600075"/>
              <a:gd name="connsiteX71" fmla="*/ 94533 w 609600"/>
              <a:gd name="connsiteY71" fmla="*/ 314061 h 600075"/>
              <a:gd name="connsiteX72" fmla="*/ 127189 w 609600"/>
              <a:gd name="connsiteY72" fmla="*/ 419090 h 600075"/>
              <a:gd name="connsiteX73" fmla="*/ 133350 w 609600"/>
              <a:gd name="connsiteY73" fmla="*/ 590159 h 600075"/>
              <a:gd name="connsiteX74" fmla="*/ 19050 w 609600"/>
              <a:gd name="connsiteY74" fmla="*/ 590159 h 600075"/>
              <a:gd name="connsiteX75" fmla="*/ 19050 w 609600"/>
              <a:gd name="connsiteY75" fmla="*/ 552245 h 600075"/>
              <a:gd name="connsiteX76" fmla="*/ 133350 w 609600"/>
              <a:gd name="connsiteY76" fmla="*/ 552245 h 600075"/>
              <a:gd name="connsiteX77" fmla="*/ 133350 w 609600"/>
              <a:gd name="connsiteY77" fmla="*/ 590159 h 600075"/>
              <a:gd name="connsiteX78" fmla="*/ 361950 w 609600"/>
              <a:gd name="connsiteY78" fmla="*/ 590159 h 600075"/>
              <a:gd name="connsiteX79" fmla="*/ 247650 w 609600"/>
              <a:gd name="connsiteY79" fmla="*/ 590159 h 600075"/>
              <a:gd name="connsiteX80" fmla="*/ 247650 w 609600"/>
              <a:gd name="connsiteY80" fmla="*/ 552245 h 600075"/>
              <a:gd name="connsiteX81" fmla="*/ 361950 w 609600"/>
              <a:gd name="connsiteY81" fmla="*/ 552245 h 600075"/>
              <a:gd name="connsiteX82" fmla="*/ 361950 w 609600"/>
              <a:gd name="connsiteY82" fmla="*/ 590159 h 600075"/>
              <a:gd name="connsiteX83" fmla="*/ 590550 w 609600"/>
              <a:gd name="connsiteY83" fmla="*/ 590159 h 600075"/>
              <a:gd name="connsiteX84" fmla="*/ 476250 w 609600"/>
              <a:gd name="connsiteY84" fmla="*/ 590159 h 600075"/>
              <a:gd name="connsiteX85" fmla="*/ 476250 w 609600"/>
              <a:gd name="connsiteY85" fmla="*/ 552245 h 600075"/>
              <a:gd name="connsiteX86" fmla="*/ 590550 w 609600"/>
              <a:gd name="connsiteY86" fmla="*/ 552245 h 600075"/>
              <a:gd name="connsiteX87" fmla="*/ 590550 w 609600"/>
              <a:gd name="connsiteY87" fmla="*/ 590159 h 600075"/>
              <a:gd name="connsiteX88" fmla="*/ 552441 w 609600"/>
              <a:gd name="connsiteY88" fmla="*/ 247455 h 600075"/>
              <a:gd name="connsiteX89" fmla="*/ 590354 w 609600"/>
              <a:gd name="connsiteY89" fmla="*/ 247455 h 600075"/>
              <a:gd name="connsiteX90" fmla="*/ 590354 w 609600"/>
              <a:gd name="connsiteY90" fmla="*/ 361755 h 600075"/>
              <a:gd name="connsiteX91" fmla="*/ 552441 w 609600"/>
              <a:gd name="connsiteY91" fmla="*/ 361755 h 600075"/>
              <a:gd name="connsiteX92" fmla="*/ 552441 w 609600"/>
              <a:gd name="connsiteY92" fmla="*/ 247455 h 600075"/>
              <a:gd name="connsiteX93" fmla="*/ 476250 w 609600"/>
              <a:gd name="connsiteY93" fmla="*/ 19050 h 600075"/>
              <a:gd name="connsiteX94" fmla="*/ 590550 w 609600"/>
              <a:gd name="connsiteY94" fmla="*/ 19050 h 600075"/>
              <a:gd name="connsiteX95" fmla="*/ 590550 w 609600"/>
              <a:gd name="connsiteY95" fmla="*/ 56964 h 600075"/>
              <a:gd name="connsiteX96" fmla="*/ 476250 w 609600"/>
              <a:gd name="connsiteY96" fmla="*/ 56964 h 600075"/>
              <a:gd name="connsiteX97" fmla="*/ 476250 w 609600"/>
              <a:gd name="connsiteY97" fmla="*/ 19050 h 600075"/>
              <a:gd name="connsiteX98" fmla="*/ 247650 w 609600"/>
              <a:gd name="connsiteY98" fmla="*/ 19050 h 600075"/>
              <a:gd name="connsiteX99" fmla="*/ 361950 w 609600"/>
              <a:gd name="connsiteY99" fmla="*/ 19050 h 600075"/>
              <a:gd name="connsiteX100" fmla="*/ 361950 w 609600"/>
              <a:gd name="connsiteY100" fmla="*/ 56964 h 600075"/>
              <a:gd name="connsiteX101" fmla="*/ 247650 w 609600"/>
              <a:gd name="connsiteY101" fmla="*/ 56964 h 600075"/>
              <a:gd name="connsiteX102" fmla="*/ 247650 w 609600"/>
              <a:gd name="connsiteY102" fmla="*/ 19050 h 600075"/>
              <a:gd name="connsiteX103" fmla="*/ 19050 w 609600"/>
              <a:gd name="connsiteY103" fmla="*/ 19050 h 600075"/>
              <a:gd name="connsiteX104" fmla="*/ 133350 w 609600"/>
              <a:gd name="connsiteY104" fmla="*/ 19050 h 600075"/>
              <a:gd name="connsiteX105" fmla="*/ 133350 w 609600"/>
              <a:gd name="connsiteY105" fmla="*/ 56964 h 600075"/>
              <a:gd name="connsiteX106" fmla="*/ 19050 w 609600"/>
              <a:gd name="connsiteY106" fmla="*/ 56964 h 600075"/>
              <a:gd name="connsiteX107" fmla="*/ 19050 w 609600"/>
              <a:gd name="connsiteY107" fmla="*/ 19050 h 600075"/>
              <a:gd name="connsiteX108" fmla="*/ 57160 w 609600"/>
              <a:gd name="connsiteY108" fmla="*/ 361755 h 600075"/>
              <a:gd name="connsiteX109" fmla="*/ 19245 w 609600"/>
              <a:gd name="connsiteY109" fmla="*/ 361755 h 600075"/>
              <a:gd name="connsiteX110" fmla="*/ 19245 w 609600"/>
              <a:gd name="connsiteY110" fmla="*/ 247455 h 600075"/>
              <a:gd name="connsiteX111" fmla="*/ 57160 w 609600"/>
              <a:gd name="connsiteY111" fmla="*/ 247455 h 600075"/>
              <a:gd name="connsiteX112" fmla="*/ 57160 w 609600"/>
              <a:gd name="connsiteY112" fmla="*/ 361755 h 600075"/>
              <a:gd name="connsiteX113" fmla="*/ 135012 w 609600"/>
              <a:gd name="connsiteY113" fmla="*/ 394427 h 600075"/>
              <a:gd name="connsiteX114" fmla="*/ 190088 w 609600"/>
              <a:gd name="connsiteY114" fmla="*/ 394427 h 600075"/>
              <a:gd name="connsiteX115" fmla="*/ 237793 w 609600"/>
              <a:gd name="connsiteY115" fmla="*/ 485465 h 600075"/>
              <a:gd name="connsiteX116" fmla="*/ 135012 w 609600"/>
              <a:gd name="connsiteY116" fmla="*/ 394427 h 600075"/>
              <a:gd name="connsiteX117" fmla="*/ 135012 w 609600"/>
              <a:gd name="connsiteY117" fmla="*/ 394427 h 600075"/>
              <a:gd name="connsiteX118" fmla="*/ 197970 w 609600"/>
              <a:gd name="connsiteY118" fmla="*/ 306400 h 600075"/>
              <a:gd name="connsiteX119" fmla="*/ 205916 w 609600"/>
              <a:gd name="connsiteY119" fmla="*/ 234223 h 600075"/>
              <a:gd name="connsiteX120" fmla="*/ 295275 w 609600"/>
              <a:gd name="connsiteY120" fmla="*/ 234223 h 600075"/>
              <a:gd name="connsiteX121" fmla="*/ 295275 w 609600"/>
              <a:gd name="connsiteY121" fmla="*/ 375377 h 600075"/>
              <a:gd name="connsiteX122" fmla="*/ 205261 w 609600"/>
              <a:gd name="connsiteY122" fmla="*/ 375377 h 600075"/>
              <a:gd name="connsiteX123" fmla="*/ 197969 w 609600"/>
              <a:gd name="connsiteY123" fmla="*/ 306400 h 600075"/>
              <a:gd name="connsiteX124" fmla="*/ 197970 w 609600"/>
              <a:gd name="connsiteY124" fmla="*/ 306400 h 600075"/>
              <a:gd name="connsiteX125" fmla="*/ 411631 w 609600"/>
              <a:gd name="connsiteY125" fmla="*/ 306400 h 600075"/>
              <a:gd name="connsiteX126" fmla="*/ 404340 w 609600"/>
              <a:gd name="connsiteY126" fmla="*/ 375377 h 600075"/>
              <a:gd name="connsiteX127" fmla="*/ 314325 w 609600"/>
              <a:gd name="connsiteY127" fmla="*/ 375377 h 600075"/>
              <a:gd name="connsiteX128" fmla="*/ 314325 w 609600"/>
              <a:gd name="connsiteY128" fmla="*/ 234223 h 600075"/>
              <a:gd name="connsiteX129" fmla="*/ 403684 w 609600"/>
              <a:gd name="connsiteY129" fmla="*/ 234223 h 600075"/>
              <a:gd name="connsiteX130" fmla="*/ 411631 w 609600"/>
              <a:gd name="connsiteY130" fmla="*/ 306400 h 600075"/>
              <a:gd name="connsiteX131" fmla="*/ 411631 w 609600"/>
              <a:gd name="connsiteY131" fmla="*/ 306400 h 600075"/>
              <a:gd name="connsiteX132" fmla="*/ 314325 w 609600"/>
              <a:gd name="connsiteY132" fmla="*/ 496942 h 600075"/>
              <a:gd name="connsiteX133" fmla="*/ 314325 w 609600"/>
              <a:gd name="connsiteY133" fmla="*/ 394427 h 600075"/>
              <a:gd name="connsiteX134" fmla="*/ 399562 w 609600"/>
              <a:gd name="connsiteY134" fmla="*/ 394427 h 600075"/>
              <a:gd name="connsiteX135" fmla="*/ 314325 w 609600"/>
              <a:gd name="connsiteY135" fmla="*/ 496942 h 600075"/>
              <a:gd name="connsiteX136" fmla="*/ 314325 w 609600"/>
              <a:gd name="connsiteY136" fmla="*/ 215173 h 600075"/>
              <a:gd name="connsiteX137" fmla="*/ 314325 w 609600"/>
              <a:gd name="connsiteY137" fmla="*/ 115857 h 600075"/>
              <a:gd name="connsiteX138" fmla="*/ 398696 w 609600"/>
              <a:gd name="connsiteY138" fmla="*/ 215173 h 600075"/>
              <a:gd name="connsiteX139" fmla="*/ 314325 w 609600"/>
              <a:gd name="connsiteY139" fmla="*/ 215173 h 600075"/>
              <a:gd name="connsiteX140" fmla="*/ 295275 w 609600"/>
              <a:gd name="connsiteY140" fmla="*/ 115857 h 600075"/>
              <a:gd name="connsiteX141" fmla="*/ 295275 w 609600"/>
              <a:gd name="connsiteY141" fmla="*/ 215173 h 600075"/>
              <a:gd name="connsiteX142" fmla="*/ 210904 w 609600"/>
              <a:gd name="connsiteY142" fmla="*/ 215173 h 600075"/>
              <a:gd name="connsiteX143" fmla="*/ 295275 w 609600"/>
              <a:gd name="connsiteY143" fmla="*/ 115857 h 600075"/>
              <a:gd name="connsiteX144" fmla="*/ 295275 w 609600"/>
              <a:gd name="connsiteY144" fmla="*/ 394427 h 600075"/>
              <a:gd name="connsiteX145" fmla="*/ 295275 w 609600"/>
              <a:gd name="connsiteY145" fmla="*/ 496942 h 600075"/>
              <a:gd name="connsiteX146" fmla="*/ 210038 w 609600"/>
              <a:gd name="connsiteY146" fmla="*/ 394427 h 600075"/>
              <a:gd name="connsiteX147" fmla="*/ 295275 w 609600"/>
              <a:gd name="connsiteY147" fmla="*/ 394427 h 600075"/>
              <a:gd name="connsiteX148" fmla="*/ 371807 w 609600"/>
              <a:gd name="connsiteY148" fmla="*/ 485465 h 600075"/>
              <a:gd name="connsiteX149" fmla="*/ 419512 w 609600"/>
              <a:gd name="connsiteY149" fmla="*/ 394427 h 600075"/>
              <a:gd name="connsiteX150" fmla="*/ 474588 w 609600"/>
              <a:gd name="connsiteY150" fmla="*/ 394427 h 600075"/>
              <a:gd name="connsiteX151" fmla="*/ 371807 w 609600"/>
              <a:gd name="connsiteY151" fmla="*/ 485465 h 600075"/>
              <a:gd name="connsiteX152" fmla="*/ 483147 w 609600"/>
              <a:gd name="connsiteY152" fmla="*/ 375377 h 600075"/>
              <a:gd name="connsiteX153" fmla="*/ 423975 w 609600"/>
              <a:gd name="connsiteY153" fmla="*/ 375377 h 600075"/>
              <a:gd name="connsiteX154" fmla="*/ 423340 w 609600"/>
              <a:gd name="connsiteY154" fmla="*/ 234223 h 600075"/>
              <a:gd name="connsiteX155" fmla="*/ 481974 w 609600"/>
              <a:gd name="connsiteY155" fmla="*/ 234223 h 600075"/>
              <a:gd name="connsiteX156" fmla="*/ 483147 w 609600"/>
              <a:gd name="connsiteY156" fmla="*/ 375377 h 600075"/>
              <a:gd name="connsiteX157" fmla="*/ 473036 w 609600"/>
              <a:gd name="connsiteY157" fmla="*/ 215173 h 600075"/>
              <a:gd name="connsiteX158" fmla="*/ 418661 w 609600"/>
              <a:gd name="connsiteY158" fmla="*/ 215173 h 600075"/>
              <a:gd name="connsiteX159" fmla="*/ 371807 w 609600"/>
              <a:gd name="connsiteY159" fmla="*/ 127334 h 600075"/>
              <a:gd name="connsiteX160" fmla="*/ 473036 w 609600"/>
              <a:gd name="connsiteY160" fmla="*/ 215173 h 600075"/>
              <a:gd name="connsiteX161" fmla="*/ 237793 w 609600"/>
              <a:gd name="connsiteY161" fmla="*/ 127334 h 600075"/>
              <a:gd name="connsiteX162" fmla="*/ 190940 w 609600"/>
              <a:gd name="connsiteY162" fmla="*/ 215173 h 600075"/>
              <a:gd name="connsiteX163" fmla="*/ 136564 w 609600"/>
              <a:gd name="connsiteY163" fmla="*/ 215173 h 600075"/>
              <a:gd name="connsiteX164" fmla="*/ 237793 w 609600"/>
              <a:gd name="connsiteY164" fmla="*/ 127334 h 600075"/>
              <a:gd name="connsiteX165" fmla="*/ 127627 w 609600"/>
              <a:gd name="connsiteY165" fmla="*/ 234223 h 600075"/>
              <a:gd name="connsiteX166" fmla="*/ 186261 w 609600"/>
              <a:gd name="connsiteY166" fmla="*/ 234223 h 600075"/>
              <a:gd name="connsiteX167" fmla="*/ 185625 w 609600"/>
              <a:gd name="connsiteY167" fmla="*/ 375377 h 600075"/>
              <a:gd name="connsiteX168" fmla="*/ 126453 w 609600"/>
              <a:gd name="connsiteY168" fmla="*/ 375377 h 600075"/>
              <a:gd name="connsiteX169" fmla="*/ 127627 w 609600"/>
              <a:gd name="connsiteY169" fmla="*/ 234223 h 600075"/>
              <a:gd name="connsiteX170" fmla="*/ 127627 w 609600"/>
              <a:gd name="connsiteY170" fmla="*/ 234223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609600" h="600075">
                <a:moveTo>
                  <a:pt x="127189" y="419090"/>
                </a:moveTo>
                <a:lnTo>
                  <a:pt x="66675" y="479603"/>
                </a:lnTo>
                <a:lnTo>
                  <a:pt x="66675" y="533195"/>
                </a:lnTo>
                <a:lnTo>
                  <a:pt x="0" y="533195"/>
                </a:lnTo>
                <a:lnTo>
                  <a:pt x="0" y="609209"/>
                </a:lnTo>
                <a:lnTo>
                  <a:pt x="152400" y="609209"/>
                </a:lnTo>
                <a:lnTo>
                  <a:pt x="152400" y="533195"/>
                </a:lnTo>
                <a:lnTo>
                  <a:pt x="85725" y="533195"/>
                </a:lnTo>
                <a:lnTo>
                  <a:pt x="85725" y="487491"/>
                </a:lnTo>
                <a:lnTo>
                  <a:pt x="138305" y="434911"/>
                </a:lnTo>
                <a:cubicBezTo>
                  <a:pt x="176060" y="483912"/>
                  <a:pt x="233480" y="513800"/>
                  <a:pt x="295275" y="516615"/>
                </a:cubicBezTo>
                <a:lnTo>
                  <a:pt x="295275" y="533195"/>
                </a:lnTo>
                <a:lnTo>
                  <a:pt x="228600" y="533195"/>
                </a:lnTo>
                <a:lnTo>
                  <a:pt x="228600" y="609209"/>
                </a:lnTo>
                <a:lnTo>
                  <a:pt x="381000" y="609209"/>
                </a:lnTo>
                <a:lnTo>
                  <a:pt x="381000" y="533195"/>
                </a:lnTo>
                <a:lnTo>
                  <a:pt x="314325" y="533195"/>
                </a:lnTo>
                <a:lnTo>
                  <a:pt x="314325" y="516615"/>
                </a:lnTo>
                <a:cubicBezTo>
                  <a:pt x="376120" y="513800"/>
                  <a:pt x="433540" y="483912"/>
                  <a:pt x="471295" y="434911"/>
                </a:cubicBezTo>
                <a:lnTo>
                  <a:pt x="523875" y="487491"/>
                </a:lnTo>
                <a:lnTo>
                  <a:pt x="523875" y="533195"/>
                </a:lnTo>
                <a:lnTo>
                  <a:pt x="457200" y="533195"/>
                </a:lnTo>
                <a:lnTo>
                  <a:pt x="457200" y="609209"/>
                </a:lnTo>
                <a:lnTo>
                  <a:pt x="609600" y="609209"/>
                </a:lnTo>
                <a:lnTo>
                  <a:pt x="609600" y="533195"/>
                </a:lnTo>
                <a:lnTo>
                  <a:pt x="542925" y="533195"/>
                </a:lnTo>
                <a:lnTo>
                  <a:pt x="542925" y="479603"/>
                </a:lnTo>
                <a:lnTo>
                  <a:pt x="482411" y="419090"/>
                </a:lnTo>
                <a:cubicBezTo>
                  <a:pt x="502147" y="388159"/>
                  <a:pt x="513393" y="352579"/>
                  <a:pt x="515020" y="315925"/>
                </a:cubicBezTo>
                <a:lnTo>
                  <a:pt x="533391" y="315925"/>
                </a:lnTo>
                <a:lnTo>
                  <a:pt x="533391" y="380805"/>
                </a:lnTo>
                <a:lnTo>
                  <a:pt x="609404" y="380805"/>
                </a:lnTo>
                <a:lnTo>
                  <a:pt x="609404" y="228405"/>
                </a:lnTo>
                <a:lnTo>
                  <a:pt x="533391" y="228405"/>
                </a:lnTo>
                <a:lnTo>
                  <a:pt x="533391" y="296875"/>
                </a:lnTo>
                <a:lnTo>
                  <a:pt x="515020" y="296875"/>
                </a:lnTo>
                <a:cubicBezTo>
                  <a:pt x="513355" y="259339"/>
                  <a:pt x="501605" y="222944"/>
                  <a:pt x="481006" y="191521"/>
                </a:cubicBezTo>
                <a:lnTo>
                  <a:pt x="542925" y="129606"/>
                </a:lnTo>
                <a:lnTo>
                  <a:pt x="542925" y="76014"/>
                </a:lnTo>
                <a:lnTo>
                  <a:pt x="609600" y="76014"/>
                </a:lnTo>
                <a:lnTo>
                  <a:pt x="609600" y="0"/>
                </a:lnTo>
                <a:lnTo>
                  <a:pt x="457200" y="0"/>
                </a:lnTo>
                <a:lnTo>
                  <a:pt x="457200" y="76014"/>
                </a:lnTo>
                <a:lnTo>
                  <a:pt x="523875" y="76014"/>
                </a:lnTo>
                <a:lnTo>
                  <a:pt x="523875" y="121718"/>
                </a:lnTo>
                <a:lnTo>
                  <a:pt x="469713" y="175877"/>
                </a:lnTo>
                <a:cubicBezTo>
                  <a:pt x="431939" y="128051"/>
                  <a:pt x="375267" y="98975"/>
                  <a:pt x="314387" y="96186"/>
                </a:cubicBezTo>
                <a:lnTo>
                  <a:pt x="314471" y="76014"/>
                </a:lnTo>
                <a:lnTo>
                  <a:pt x="381000" y="76014"/>
                </a:lnTo>
                <a:lnTo>
                  <a:pt x="381000" y="0"/>
                </a:lnTo>
                <a:lnTo>
                  <a:pt x="228600" y="0"/>
                </a:lnTo>
                <a:lnTo>
                  <a:pt x="228600" y="76014"/>
                </a:lnTo>
                <a:lnTo>
                  <a:pt x="295421" y="76014"/>
                </a:lnTo>
                <a:lnTo>
                  <a:pt x="295336" y="96183"/>
                </a:lnTo>
                <a:cubicBezTo>
                  <a:pt x="234412" y="98938"/>
                  <a:pt x="177688" y="128019"/>
                  <a:pt x="139887" y="175877"/>
                </a:cubicBezTo>
                <a:lnTo>
                  <a:pt x="85725" y="121718"/>
                </a:lnTo>
                <a:lnTo>
                  <a:pt x="85725" y="76014"/>
                </a:lnTo>
                <a:lnTo>
                  <a:pt x="152400" y="76014"/>
                </a:lnTo>
                <a:lnTo>
                  <a:pt x="152400" y="0"/>
                </a:lnTo>
                <a:lnTo>
                  <a:pt x="0" y="0"/>
                </a:lnTo>
                <a:lnTo>
                  <a:pt x="0" y="76014"/>
                </a:lnTo>
                <a:lnTo>
                  <a:pt x="66675" y="76014"/>
                </a:lnTo>
                <a:lnTo>
                  <a:pt x="66675" y="129606"/>
                </a:lnTo>
                <a:lnTo>
                  <a:pt x="128594" y="191521"/>
                </a:lnTo>
                <a:cubicBezTo>
                  <a:pt x="108336" y="222413"/>
                  <a:pt x="96627" y="258122"/>
                  <a:pt x="94657" y="295011"/>
                </a:cubicBezTo>
                <a:lnTo>
                  <a:pt x="76210" y="294934"/>
                </a:lnTo>
                <a:lnTo>
                  <a:pt x="76210" y="228405"/>
                </a:lnTo>
                <a:lnTo>
                  <a:pt x="195" y="228405"/>
                </a:lnTo>
                <a:lnTo>
                  <a:pt x="195" y="380805"/>
                </a:lnTo>
                <a:lnTo>
                  <a:pt x="76210" y="380805"/>
                </a:lnTo>
                <a:lnTo>
                  <a:pt x="76210" y="313984"/>
                </a:lnTo>
                <a:lnTo>
                  <a:pt x="94533" y="314061"/>
                </a:lnTo>
                <a:cubicBezTo>
                  <a:pt x="95847" y="351358"/>
                  <a:pt x="107123" y="387623"/>
                  <a:pt x="127189" y="419090"/>
                </a:cubicBezTo>
                <a:close/>
                <a:moveTo>
                  <a:pt x="133350" y="590159"/>
                </a:moveTo>
                <a:lnTo>
                  <a:pt x="19050" y="590159"/>
                </a:lnTo>
                <a:lnTo>
                  <a:pt x="19050" y="552245"/>
                </a:lnTo>
                <a:lnTo>
                  <a:pt x="133350" y="552245"/>
                </a:lnTo>
                <a:lnTo>
                  <a:pt x="133350" y="590159"/>
                </a:lnTo>
                <a:close/>
                <a:moveTo>
                  <a:pt x="361950" y="590159"/>
                </a:moveTo>
                <a:lnTo>
                  <a:pt x="247650" y="590159"/>
                </a:lnTo>
                <a:lnTo>
                  <a:pt x="247650" y="552245"/>
                </a:lnTo>
                <a:lnTo>
                  <a:pt x="361950" y="552245"/>
                </a:lnTo>
                <a:lnTo>
                  <a:pt x="361950" y="590159"/>
                </a:lnTo>
                <a:close/>
                <a:moveTo>
                  <a:pt x="590550" y="590159"/>
                </a:moveTo>
                <a:lnTo>
                  <a:pt x="476250" y="590159"/>
                </a:lnTo>
                <a:lnTo>
                  <a:pt x="476250" y="552245"/>
                </a:lnTo>
                <a:lnTo>
                  <a:pt x="590550" y="552245"/>
                </a:lnTo>
                <a:lnTo>
                  <a:pt x="590550" y="590159"/>
                </a:lnTo>
                <a:close/>
                <a:moveTo>
                  <a:pt x="552441" y="247455"/>
                </a:moveTo>
                <a:lnTo>
                  <a:pt x="590354" y="247455"/>
                </a:lnTo>
                <a:lnTo>
                  <a:pt x="590354" y="361755"/>
                </a:lnTo>
                <a:lnTo>
                  <a:pt x="552441" y="361755"/>
                </a:lnTo>
                <a:lnTo>
                  <a:pt x="552441" y="247455"/>
                </a:lnTo>
                <a:close/>
                <a:moveTo>
                  <a:pt x="476250" y="19050"/>
                </a:moveTo>
                <a:lnTo>
                  <a:pt x="590550" y="19050"/>
                </a:lnTo>
                <a:lnTo>
                  <a:pt x="590550" y="56964"/>
                </a:lnTo>
                <a:lnTo>
                  <a:pt x="476250" y="56964"/>
                </a:lnTo>
                <a:lnTo>
                  <a:pt x="476250" y="19050"/>
                </a:lnTo>
                <a:close/>
                <a:moveTo>
                  <a:pt x="247650" y="19050"/>
                </a:moveTo>
                <a:lnTo>
                  <a:pt x="361950" y="19050"/>
                </a:lnTo>
                <a:lnTo>
                  <a:pt x="361950" y="56964"/>
                </a:lnTo>
                <a:lnTo>
                  <a:pt x="247650" y="56964"/>
                </a:lnTo>
                <a:lnTo>
                  <a:pt x="247650" y="19050"/>
                </a:lnTo>
                <a:close/>
                <a:moveTo>
                  <a:pt x="19050" y="19050"/>
                </a:moveTo>
                <a:lnTo>
                  <a:pt x="133350" y="19050"/>
                </a:lnTo>
                <a:lnTo>
                  <a:pt x="133350" y="56964"/>
                </a:lnTo>
                <a:lnTo>
                  <a:pt x="19050" y="56964"/>
                </a:lnTo>
                <a:lnTo>
                  <a:pt x="19050" y="19050"/>
                </a:lnTo>
                <a:close/>
                <a:moveTo>
                  <a:pt x="57160" y="361755"/>
                </a:moveTo>
                <a:lnTo>
                  <a:pt x="19245" y="361755"/>
                </a:lnTo>
                <a:lnTo>
                  <a:pt x="19245" y="247455"/>
                </a:lnTo>
                <a:lnTo>
                  <a:pt x="57160" y="247455"/>
                </a:lnTo>
                <a:lnTo>
                  <a:pt x="57160" y="361755"/>
                </a:lnTo>
                <a:close/>
                <a:moveTo>
                  <a:pt x="135012" y="394427"/>
                </a:moveTo>
                <a:lnTo>
                  <a:pt x="190088" y="394427"/>
                </a:lnTo>
                <a:cubicBezTo>
                  <a:pt x="198156" y="428274"/>
                  <a:pt x="214554" y="459568"/>
                  <a:pt x="237793" y="485465"/>
                </a:cubicBezTo>
                <a:cubicBezTo>
                  <a:pt x="193494" y="468806"/>
                  <a:pt x="156898" y="436391"/>
                  <a:pt x="135012" y="394427"/>
                </a:cubicBezTo>
                <a:lnTo>
                  <a:pt x="135012" y="394427"/>
                </a:lnTo>
                <a:close/>
                <a:moveTo>
                  <a:pt x="197970" y="306400"/>
                </a:moveTo>
                <a:cubicBezTo>
                  <a:pt x="197918" y="282120"/>
                  <a:pt x="200583" y="257910"/>
                  <a:pt x="205916" y="234223"/>
                </a:cubicBezTo>
                <a:lnTo>
                  <a:pt x="295275" y="234223"/>
                </a:lnTo>
                <a:lnTo>
                  <a:pt x="295275" y="375377"/>
                </a:lnTo>
                <a:lnTo>
                  <a:pt x="205261" y="375377"/>
                </a:lnTo>
                <a:cubicBezTo>
                  <a:pt x="200387" y="352709"/>
                  <a:pt x="197943" y="329586"/>
                  <a:pt x="197969" y="306400"/>
                </a:cubicBezTo>
                <a:lnTo>
                  <a:pt x="197970" y="306400"/>
                </a:lnTo>
                <a:close/>
                <a:moveTo>
                  <a:pt x="411631" y="306400"/>
                </a:moveTo>
                <a:cubicBezTo>
                  <a:pt x="411657" y="329586"/>
                  <a:pt x="409213" y="352709"/>
                  <a:pt x="404340" y="375377"/>
                </a:cubicBezTo>
                <a:lnTo>
                  <a:pt x="314325" y="375377"/>
                </a:lnTo>
                <a:lnTo>
                  <a:pt x="314325" y="234223"/>
                </a:lnTo>
                <a:lnTo>
                  <a:pt x="403684" y="234223"/>
                </a:lnTo>
                <a:cubicBezTo>
                  <a:pt x="409017" y="257910"/>
                  <a:pt x="411682" y="282120"/>
                  <a:pt x="411631" y="306400"/>
                </a:cubicBezTo>
                <a:lnTo>
                  <a:pt x="411631" y="306400"/>
                </a:lnTo>
                <a:close/>
                <a:moveTo>
                  <a:pt x="314325" y="496942"/>
                </a:moveTo>
                <a:lnTo>
                  <a:pt x="314325" y="394427"/>
                </a:lnTo>
                <a:lnTo>
                  <a:pt x="399562" y="394427"/>
                </a:lnTo>
                <a:cubicBezTo>
                  <a:pt x="383132" y="450972"/>
                  <a:pt x="351455" y="491027"/>
                  <a:pt x="314325" y="496942"/>
                </a:cubicBezTo>
                <a:close/>
                <a:moveTo>
                  <a:pt x="314325" y="215173"/>
                </a:moveTo>
                <a:lnTo>
                  <a:pt x="314325" y="115857"/>
                </a:lnTo>
                <a:cubicBezTo>
                  <a:pt x="350766" y="121663"/>
                  <a:pt x="382017" y="160284"/>
                  <a:pt x="398696" y="215173"/>
                </a:cubicBezTo>
                <a:lnTo>
                  <a:pt x="314325" y="215173"/>
                </a:lnTo>
                <a:close/>
                <a:moveTo>
                  <a:pt x="295275" y="115857"/>
                </a:moveTo>
                <a:lnTo>
                  <a:pt x="295275" y="215173"/>
                </a:lnTo>
                <a:lnTo>
                  <a:pt x="210904" y="215173"/>
                </a:lnTo>
                <a:cubicBezTo>
                  <a:pt x="227583" y="160284"/>
                  <a:pt x="258834" y="121663"/>
                  <a:pt x="295275" y="115857"/>
                </a:cubicBezTo>
                <a:close/>
                <a:moveTo>
                  <a:pt x="295275" y="394427"/>
                </a:moveTo>
                <a:lnTo>
                  <a:pt x="295275" y="496942"/>
                </a:lnTo>
                <a:cubicBezTo>
                  <a:pt x="258145" y="491027"/>
                  <a:pt x="226468" y="450972"/>
                  <a:pt x="210038" y="394427"/>
                </a:cubicBezTo>
                <a:lnTo>
                  <a:pt x="295275" y="394427"/>
                </a:lnTo>
                <a:close/>
                <a:moveTo>
                  <a:pt x="371807" y="485465"/>
                </a:moveTo>
                <a:cubicBezTo>
                  <a:pt x="395046" y="459568"/>
                  <a:pt x="411444" y="428274"/>
                  <a:pt x="419512" y="394427"/>
                </a:cubicBezTo>
                <a:lnTo>
                  <a:pt x="474588" y="394427"/>
                </a:lnTo>
                <a:cubicBezTo>
                  <a:pt x="452702" y="436390"/>
                  <a:pt x="416106" y="468806"/>
                  <a:pt x="371807" y="485465"/>
                </a:cubicBezTo>
                <a:close/>
                <a:moveTo>
                  <a:pt x="483147" y="375377"/>
                </a:moveTo>
                <a:lnTo>
                  <a:pt x="423975" y="375377"/>
                </a:lnTo>
                <a:cubicBezTo>
                  <a:pt x="433125" y="328749"/>
                  <a:pt x="432909" y="280767"/>
                  <a:pt x="423340" y="234223"/>
                </a:cubicBezTo>
                <a:lnTo>
                  <a:pt x="481974" y="234223"/>
                </a:lnTo>
                <a:cubicBezTo>
                  <a:pt x="500543" y="279364"/>
                  <a:pt x="500964" y="329933"/>
                  <a:pt x="483147" y="375377"/>
                </a:cubicBezTo>
                <a:close/>
                <a:moveTo>
                  <a:pt x="473036" y="215173"/>
                </a:moveTo>
                <a:lnTo>
                  <a:pt x="418661" y="215173"/>
                </a:lnTo>
                <a:cubicBezTo>
                  <a:pt x="410438" y="182511"/>
                  <a:pt x="394353" y="152355"/>
                  <a:pt x="371807" y="127334"/>
                </a:cubicBezTo>
                <a:cubicBezTo>
                  <a:pt x="414989" y="143532"/>
                  <a:pt x="450914" y="174705"/>
                  <a:pt x="473036" y="215173"/>
                </a:cubicBezTo>
                <a:close/>
                <a:moveTo>
                  <a:pt x="237793" y="127334"/>
                </a:moveTo>
                <a:cubicBezTo>
                  <a:pt x="215247" y="152355"/>
                  <a:pt x="199162" y="182511"/>
                  <a:pt x="190940" y="215173"/>
                </a:cubicBezTo>
                <a:lnTo>
                  <a:pt x="136564" y="215173"/>
                </a:lnTo>
                <a:cubicBezTo>
                  <a:pt x="158686" y="174705"/>
                  <a:pt x="194611" y="143532"/>
                  <a:pt x="237793" y="127334"/>
                </a:cubicBezTo>
                <a:close/>
                <a:moveTo>
                  <a:pt x="127627" y="234223"/>
                </a:moveTo>
                <a:lnTo>
                  <a:pt x="186261" y="234223"/>
                </a:lnTo>
                <a:cubicBezTo>
                  <a:pt x="176692" y="280767"/>
                  <a:pt x="176476" y="328749"/>
                  <a:pt x="185625" y="375377"/>
                </a:cubicBezTo>
                <a:lnTo>
                  <a:pt x="126453" y="375377"/>
                </a:lnTo>
                <a:cubicBezTo>
                  <a:pt x="108636" y="329933"/>
                  <a:pt x="109057" y="279364"/>
                  <a:pt x="127627" y="234223"/>
                </a:cubicBezTo>
                <a:lnTo>
                  <a:pt x="127627" y="234223"/>
                </a:lnTo>
                <a:close/>
              </a:path>
            </a:pathLst>
          </a:custGeom>
          <a:gradFill>
            <a:gsLst>
              <a:gs pos="0">
                <a:schemeClr val="accent1"/>
              </a:gs>
              <a:gs pos="100000">
                <a:schemeClr val="accent2"/>
              </a:gs>
            </a:gsLst>
            <a:lin ang="2700000" scaled="1"/>
          </a:grad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椭圆 35">
            <a:extLst>
              <a:ext uri="{FF2B5EF4-FFF2-40B4-BE49-F238E27FC236}">
                <a16:creationId xmlns:a16="http://schemas.microsoft.com/office/drawing/2014/main" id="{48DB8DCE-2751-4A59-88F5-432E8A75F307}"/>
              </a:ext>
            </a:extLst>
          </p:cNvPr>
          <p:cNvSpPr/>
          <p:nvPr/>
        </p:nvSpPr>
        <p:spPr>
          <a:xfrm>
            <a:off x="5231320" y="2777917"/>
            <a:ext cx="1733966" cy="1733966"/>
          </a:xfrm>
          <a:prstGeom prst="ellipse">
            <a:avLst/>
          </a:prstGeom>
          <a:noFill/>
          <a:ln w="2540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文本框 36">
            <a:extLst>
              <a:ext uri="{FF2B5EF4-FFF2-40B4-BE49-F238E27FC236}">
                <a16:creationId xmlns:a16="http://schemas.microsoft.com/office/drawing/2014/main" id="{0AC7532B-E08B-4FB3-A054-D33EB3094A66}"/>
              </a:ext>
            </a:extLst>
          </p:cNvPr>
          <p:cNvSpPr txBox="1"/>
          <p:nvPr/>
        </p:nvSpPr>
        <p:spPr>
          <a:xfrm>
            <a:off x="7849430" y="1885138"/>
            <a:ext cx="2142790" cy="369332"/>
          </a:xfrm>
          <a:prstGeom prst="rect">
            <a:avLst/>
          </a:prstGeom>
          <a:noFill/>
        </p:spPr>
        <p:txBody>
          <a:bodyPr wrap="square" rtlCol="0">
            <a:noAutofit/>
          </a:bodyPr>
          <a:lstStyle/>
          <a:p>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产品层次</a:t>
            </a:r>
          </a:p>
        </p:txBody>
      </p:sp>
      <p:sp>
        <p:nvSpPr>
          <p:cNvPr id="38" name="文本框 37">
            <a:extLst>
              <a:ext uri="{FF2B5EF4-FFF2-40B4-BE49-F238E27FC236}">
                <a16:creationId xmlns:a16="http://schemas.microsoft.com/office/drawing/2014/main" id="{AA22126F-E03F-4FCF-979C-A8E7C68B10A1}"/>
              </a:ext>
            </a:extLst>
          </p:cNvPr>
          <p:cNvSpPr txBox="1"/>
          <p:nvPr/>
        </p:nvSpPr>
        <p:spPr>
          <a:xfrm>
            <a:off x="7849431" y="2190746"/>
            <a:ext cx="3365107" cy="623312"/>
          </a:xfrm>
          <a:prstGeom prst="rect">
            <a:avLst/>
          </a:prstGeom>
          <a:noFill/>
        </p:spPr>
        <p:txBody>
          <a:bodyPr wrap="square" rtlCol="0">
            <a:noAutofit/>
          </a:bodyPr>
          <a:lstStyle/>
          <a:p>
            <a:pPr>
              <a:lnSpc>
                <a:spcPct val="130000"/>
              </a:lnSpc>
            </a:pPr>
            <a:r>
              <a:rPr kumimoji="1" lang="zh-CN" altLang="en-US" sz="1400" dirty="0">
                <a:solidFill>
                  <a:schemeClr val="bg1"/>
                </a:solidFill>
                <a:latin typeface="+mn-ea"/>
                <a:sym typeface="微软雅黑" panose="020B0503020204020204" pitchFamily="34" charset="-122"/>
              </a:rPr>
              <a:t>最基本层次是核心产 品，本项目即证券交易通道服务</a:t>
            </a:r>
          </a:p>
        </p:txBody>
      </p:sp>
      <p:sp>
        <p:nvSpPr>
          <p:cNvPr id="39" name="文本框 38">
            <a:extLst>
              <a:ext uri="{FF2B5EF4-FFF2-40B4-BE49-F238E27FC236}">
                <a16:creationId xmlns:a16="http://schemas.microsoft.com/office/drawing/2014/main" id="{02CCCD36-12CA-4CB8-963D-1A6637C170FB}"/>
              </a:ext>
            </a:extLst>
          </p:cNvPr>
          <p:cNvSpPr txBox="1"/>
          <p:nvPr/>
        </p:nvSpPr>
        <p:spPr>
          <a:xfrm>
            <a:off x="8655472" y="3284664"/>
            <a:ext cx="2092592" cy="369332"/>
          </a:xfrm>
          <a:prstGeom prst="rect">
            <a:avLst/>
          </a:prstGeom>
          <a:noFill/>
        </p:spPr>
        <p:txBody>
          <a:bodyPr wrap="square" rtlCol="0">
            <a:noAutofit/>
          </a:bodyPr>
          <a:lstStyle>
            <a:defPPr>
              <a:defRPr lang="en-US"/>
            </a:defPPr>
            <a:lvl1pPr>
              <a:defRPr kumimoji="1" b="1">
                <a:solidFill>
                  <a:schemeClr val="accent1"/>
                </a:solidFill>
                <a:latin typeface="+mn-ea"/>
              </a:defRPr>
            </a:lvl1pPr>
          </a:lstStyle>
          <a:p>
            <a:r>
              <a:rPr lang="zh-CN" altLang="en-US" dirty="0">
                <a:gradFill>
                  <a:gsLst>
                    <a:gs pos="0">
                      <a:schemeClr val="accent1"/>
                    </a:gs>
                    <a:gs pos="100000">
                      <a:schemeClr val="accent2"/>
                    </a:gs>
                  </a:gsLst>
                  <a:lin ang="2700000" scaled="1"/>
                </a:gradFill>
                <a:latin typeface="+mj-ea"/>
                <a:ea typeface="+mj-ea"/>
                <a:sym typeface="微软雅黑" panose="020B0503020204020204" pitchFamily="34" charset="-122"/>
              </a:rPr>
              <a:t>产品组合</a:t>
            </a:r>
          </a:p>
        </p:txBody>
      </p:sp>
      <p:sp>
        <p:nvSpPr>
          <p:cNvPr id="40" name="文本框 39">
            <a:extLst>
              <a:ext uri="{FF2B5EF4-FFF2-40B4-BE49-F238E27FC236}">
                <a16:creationId xmlns:a16="http://schemas.microsoft.com/office/drawing/2014/main" id="{21057CA8-4B37-489D-A548-97AAEF1637C9}"/>
              </a:ext>
            </a:extLst>
          </p:cNvPr>
          <p:cNvSpPr txBox="1"/>
          <p:nvPr/>
        </p:nvSpPr>
        <p:spPr>
          <a:xfrm>
            <a:off x="8655473" y="3590272"/>
            <a:ext cx="2916417" cy="624786"/>
          </a:xfrm>
          <a:prstGeom prst="rect">
            <a:avLst/>
          </a:prstGeom>
          <a:noFill/>
        </p:spPr>
        <p:txBody>
          <a:bodyPr wrap="square" rtlCol="0">
            <a:noAutofit/>
          </a:bodyPr>
          <a:lstStyle>
            <a:defPPr>
              <a:defRPr lang="en-US"/>
            </a:defPPr>
            <a:lvl1pPr>
              <a:lnSpc>
                <a:spcPct val="140000"/>
              </a:lnSpc>
              <a:defRPr kumimoji="1" sz="1400">
                <a:solidFill>
                  <a:schemeClr val="tx1">
                    <a:lumMod val="75000"/>
                    <a:lumOff val="25000"/>
                  </a:schemeClr>
                </a:solidFill>
                <a:latin typeface="Source Han Sans CN Light" panose="020B0300000000000000" pitchFamily="34" charset="-128"/>
                <a:ea typeface="Source Han Sans CN Light" panose="020B0300000000000000" pitchFamily="34" charset="-128"/>
              </a:defRPr>
            </a:lvl1pPr>
          </a:lstStyle>
          <a:p>
            <a:pPr>
              <a:lnSpc>
                <a:spcPct val="130000"/>
              </a:lnSpc>
            </a:pPr>
            <a:r>
              <a:rPr lang="zh-CN" altLang="en-US" dirty="0">
                <a:solidFill>
                  <a:schemeClr val="bg1"/>
                </a:solidFill>
                <a:latin typeface="+mn-ea"/>
                <a:ea typeface="+mn-ea"/>
                <a:sym typeface="微软雅黑" panose="020B0503020204020204" pitchFamily="34" charset="-122"/>
              </a:rPr>
              <a:t>产品组合是指向市场提供的产品组合和结构，有四个衡量维度</a:t>
            </a:r>
          </a:p>
        </p:txBody>
      </p:sp>
      <p:sp>
        <p:nvSpPr>
          <p:cNvPr id="41" name="文本框 40">
            <a:extLst>
              <a:ext uri="{FF2B5EF4-FFF2-40B4-BE49-F238E27FC236}">
                <a16:creationId xmlns:a16="http://schemas.microsoft.com/office/drawing/2014/main" id="{44EC385F-5DD1-4CCD-BFEC-6F5069EBEF29}"/>
              </a:ext>
            </a:extLst>
          </p:cNvPr>
          <p:cNvSpPr txBox="1"/>
          <p:nvPr/>
        </p:nvSpPr>
        <p:spPr>
          <a:xfrm>
            <a:off x="7252143" y="4534490"/>
            <a:ext cx="1781257" cy="369332"/>
          </a:xfrm>
          <a:prstGeom prst="rect">
            <a:avLst/>
          </a:prstGeom>
          <a:noFill/>
        </p:spPr>
        <p:txBody>
          <a:bodyPr wrap="square" rtlCol="0">
            <a:noAutofit/>
          </a:bodyPr>
          <a:lstStyle>
            <a:defPPr>
              <a:defRPr lang="en-US"/>
            </a:defPPr>
            <a:lvl1pPr>
              <a:defRPr kumimoji="1" b="1">
                <a:solidFill>
                  <a:schemeClr val="accent1"/>
                </a:solidFill>
                <a:latin typeface="+mn-ea"/>
              </a:defRPr>
            </a:lvl1pPr>
          </a:lstStyle>
          <a:p>
            <a:r>
              <a:rPr lang="zh-CN" altLang="en-US" dirty="0">
                <a:gradFill>
                  <a:gsLst>
                    <a:gs pos="0">
                      <a:schemeClr val="accent1"/>
                    </a:gs>
                    <a:gs pos="100000">
                      <a:schemeClr val="accent2"/>
                    </a:gs>
                  </a:gsLst>
                  <a:lin ang="2700000" scaled="1"/>
                </a:gradFill>
                <a:latin typeface="+mj-ea"/>
                <a:ea typeface="+mj-ea"/>
                <a:sym typeface="微软雅黑" panose="020B0503020204020204" pitchFamily="34" charset="-122"/>
              </a:rPr>
              <a:t>促销策略</a:t>
            </a:r>
          </a:p>
        </p:txBody>
      </p:sp>
      <p:sp>
        <p:nvSpPr>
          <p:cNvPr id="42" name="文本框 41">
            <a:extLst>
              <a:ext uri="{FF2B5EF4-FFF2-40B4-BE49-F238E27FC236}">
                <a16:creationId xmlns:a16="http://schemas.microsoft.com/office/drawing/2014/main" id="{889709AB-1FC0-4FA0-81BF-7952B325FB80}"/>
              </a:ext>
            </a:extLst>
          </p:cNvPr>
          <p:cNvSpPr txBox="1"/>
          <p:nvPr/>
        </p:nvSpPr>
        <p:spPr>
          <a:xfrm>
            <a:off x="7252144" y="4840098"/>
            <a:ext cx="3645266" cy="624786"/>
          </a:xfrm>
          <a:prstGeom prst="rect">
            <a:avLst/>
          </a:prstGeom>
          <a:noFill/>
        </p:spPr>
        <p:txBody>
          <a:bodyPr wrap="square" rtlCol="0">
            <a:noAutofit/>
          </a:bodyPr>
          <a:lstStyle>
            <a:defPPr>
              <a:defRPr lang="en-US"/>
            </a:defPPr>
            <a:lvl1pPr>
              <a:lnSpc>
                <a:spcPct val="140000"/>
              </a:lnSpc>
              <a:defRPr kumimoji="1" sz="1400">
                <a:solidFill>
                  <a:schemeClr val="tx1">
                    <a:lumMod val="75000"/>
                    <a:lumOff val="25000"/>
                  </a:schemeClr>
                </a:solidFill>
                <a:latin typeface="Source Han Sans CN Light" panose="020B0300000000000000" pitchFamily="34" charset="-128"/>
                <a:ea typeface="Source Han Sans CN Light" panose="020B0300000000000000" pitchFamily="34" charset="-128"/>
              </a:defRPr>
            </a:lvl1pPr>
          </a:lstStyle>
          <a:p>
            <a:pPr>
              <a:lnSpc>
                <a:spcPct val="130000"/>
              </a:lnSpc>
            </a:pPr>
            <a:r>
              <a:rPr lang="zh-CN" altLang="en-US" dirty="0">
                <a:solidFill>
                  <a:schemeClr val="bg1"/>
                </a:solidFill>
                <a:latin typeface="+mn-ea"/>
                <a:ea typeface="+mn-ea"/>
                <a:sym typeface="微软雅黑" panose="020B0503020204020204" pitchFamily="34" charset="-122"/>
              </a:rPr>
              <a:t>促销是营销组合策略中最为丰富、灵活并且极为重要的一个因素</a:t>
            </a:r>
          </a:p>
        </p:txBody>
      </p:sp>
      <p:sp>
        <p:nvSpPr>
          <p:cNvPr id="43" name="文本框 42">
            <a:extLst>
              <a:ext uri="{FF2B5EF4-FFF2-40B4-BE49-F238E27FC236}">
                <a16:creationId xmlns:a16="http://schemas.microsoft.com/office/drawing/2014/main" id="{63F812DB-2AA3-4968-AAB9-90F6AD5045BF}"/>
              </a:ext>
            </a:extLst>
          </p:cNvPr>
          <p:cNvSpPr txBox="1"/>
          <p:nvPr/>
        </p:nvSpPr>
        <p:spPr>
          <a:xfrm flipH="1">
            <a:off x="2750738" y="2631707"/>
            <a:ext cx="1107996" cy="369332"/>
          </a:xfrm>
          <a:prstGeom prst="rect">
            <a:avLst/>
          </a:prstGeom>
          <a:noFill/>
        </p:spPr>
        <p:txBody>
          <a:bodyPr wrap="none" rtlCol="0">
            <a:noAutofit/>
          </a:bodyPr>
          <a:lstStyle>
            <a:defPPr>
              <a:defRPr lang="en-US"/>
            </a:defPPr>
            <a:lvl1pPr algn="r">
              <a:defRPr kumimoji="1" b="1">
                <a:solidFill>
                  <a:schemeClr val="accent1"/>
                </a:solidFill>
                <a:latin typeface="+mn-ea"/>
              </a:defRPr>
            </a:lvl1pPr>
          </a:lstStyle>
          <a:p>
            <a:r>
              <a:rPr lang="zh-CN" altLang="en-US" dirty="0">
                <a:gradFill>
                  <a:gsLst>
                    <a:gs pos="0">
                      <a:schemeClr val="accent1"/>
                    </a:gs>
                    <a:gs pos="100000">
                      <a:schemeClr val="accent2"/>
                    </a:gs>
                  </a:gsLst>
                  <a:lin ang="2700000" scaled="1"/>
                </a:gradFill>
                <a:latin typeface="+mj-ea"/>
                <a:ea typeface="+mj-ea"/>
                <a:sym typeface="微软雅黑" panose="020B0503020204020204" pitchFamily="34" charset="-122"/>
              </a:rPr>
              <a:t>自建渠道</a:t>
            </a:r>
          </a:p>
        </p:txBody>
      </p:sp>
      <p:sp>
        <p:nvSpPr>
          <p:cNvPr id="44" name="文本框 43">
            <a:extLst>
              <a:ext uri="{FF2B5EF4-FFF2-40B4-BE49-F238E27FC236}">
                <a16:creationId xmlns:a16="http://schemas.microsoft.com/office/drawing/2014/main" id="{B6A457D0-3BB2-4646-838E-24D3AD70F588}"/>
              </a:ext>
            </a:extLst>
          </p:cNvPr>
          <p:cNvSpPr txBox="1"/>
          <p:nvPr/>
        </p:nvSpPr>
        <p:spPr>
          <a:xfrm flipH="1">
            <a:off x="578097" y="2934947"/>
            <a:ext cx="3280636" cy="624786"/>
          </a:xfrm>
          <a:prstGeom prst="rect">
            <a:avLst/>
          </a:prstGeom>
          <a:noFill/>
        </p:spPr>
        <p:txBody>
          <a:bodyPr wrap="square" rtlCol="0">
            <a:noAutofit/>
          </a:bodyPr>
          <a:lstStyle>
            <a:defPPr>
              <a:defRPr lang="en-US"/>
            </a:defPPr>
            <a:lvl1pPr algn="r">
              <a:lnSpc>
                <a:spcPct val="140000"/>
              </a:lnSpc>
              <a:defRPr kumimoji="1" sz="1400">
                <a:solidFill>
                  <a:schemeClr val="tx1">
                    <a:lumMod val="75000"/>
                    <a:lumOff val="25000"/>
                  </a:schemeClr>
                </a:solidFill>
                <a:latin typeface="Source Han Sans CN Light" panose="020B0300000000000000" pitchFamily="34" charset="-128"/>
                <a:ea typeface="Source Han Sans CN Light" panose="020B0300000000000000" pitchFamily="34" charset="-128"/>
              </a:defRPr>
            </a:lvl1pPr>
          </a:lstStyle>
          <a:p>
            <a:pPr>
              <a:lnSpc>
                <a:spcPct val="130000"/>
              </a:lnSpc>
            </a:pPr>
            <a:r>
              <a:rPr lang="zh-CN" altLang="en-US" dirty="0">
                <a:solidFill>
                  <a:schemeClr val="bg1"/>
                </a:solidFill>
                <a:latin typeface="+mn-ea"/>
                <a:ea typeface="+mn-ea"/>
                <a:sym typeface="微软雅黑" panose="020B0503020204020204" pitchFamily="34" charset="-122"/>
              </a:rPr>
              <a:t>本项目自建的互联网渠道，包括手机</a:t>
            </a:r>
            <a:r>
              <a:rPr lang="en-US" altLang="zh-CN" dirty="0">
                <a:solidFill>
                  <a:schemeClr val="bg1"/>
                </a:solidFill>
                <a:latin typeface="+mn-ea"/>
                <a:ea typeface="+mn-ea"/>
                <a:sym typeface="微软雅黑" panose="020B0503020204020204" pitchFamily="34" charset="-122"/>
              </a:rPr>
              <a:t>APP</a:t>
            </a:r>
            <a:r>
              <a:rPr lang="zh-CN" altLang="en-US" dirty="0">
                <a:solidFill>
                  <a:schemeClr val="bg1"/>
                </a:solidFill>
                <a:latin typeface="+mn-ea"/>
                <a:ea typeface="+mn-ea"/>
                <a:sym typeface="微软雅黑" panose="020B0503020204020204" pitchFamily="34" charset="-122"/>
              </a:rPr>
              <a:t>、财富管理终端、电商网站</a:t>
            </a:r>
          </a:p>
        </p:txBody>
      </p:sp>
      <p:sp>
        <p:nvSpPr>
          <p:cNvPr id="45" name="椭圆 28">
            <a:extLst>
              <a:ext uri="{FF2B5EF4-FFF2-40B4-BE49-F238E27FC236}">
                <a16:creationId xmlns:a16="http://schemas.microsoft.com/office/drawing/2014/main" id="{3EC79235-AA60-4A18-BD96-288243E27ECF}"/>
              </a:ext>
            </a:extLst>
          </p:cNvPr>
          <p:cNvSpPr/>
          <p:nvPr/>
        </p:nvSpPr>
        <p:spPr bwMode="auto">
          <a:xfrm rot="10800000" flipV="1">
            <a:off x="4746083" y="4679204"/>
            <a:ext cx="613122" cy="611222"/>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任意形状 50">
            <a:extLst>
              <a:ext uri="{FF2B5EF4-FFF2-40B4-BE49-F238E27FC236}">
                <a16:creationId xmlns:a16="http://schemas.microsoft.com/office/drawing/2014/main" id="{4142B143-E0AA-41E5-86DB-AA4B78D90B6A}"/>
              </a:ext>
            </a:extLst>
          </p:cNvPr>
          <p:cNvSpPr>
            <a:spLocks noChangeAspect="1"/>
          </p:cNvSpPr>
          <p:nvPr/>
        </p:nvSpPr>
        <p:spPr>
          <a:xfrm>
            <a:off x="4908653" y="4840815"/>
            <a:ext cx="287982" cy="288000"/>
          </a:xfrm>
          <a:custGeom>
            <a:avLst/>
            <a:gdLst>
              <a:gd name="connsiteX0" fmla="*/ 0 w 457028"/>
              <a:gd name="connsiteY0" fmla="*/ 442773 h 457055"/>
              <a:gd name="connsiteX1" fmla="*/ 457028 w 457028"/>
              <a:gd name="connsiteY1" fmla="*/ 442773 h 457055"/>
              <a:gd name="connsiteX2" fmla="*/ 457028 w 457028"/>
              <a:gd name="connsiteY2" fmla="*/ 457055 h 457055"/>
              <a:gd name="connsiteX3" fmla="*/ 0 w 457028"/>
              <a:gd name="connsiteY3" fmla="*/ 457055 h 457055"/>
              <a:gd name="connsiteX4" fmla="*/ 14282 w 457028"/>
              <a:gd name="connsiteY4" fmla="*/ 414191 h 457055"/>
              <a:gd name="connsiteX5" fmla="*/ 442747 w 457028"/>
              <a:gd name="connsiteY5" fmla="*/ 414191 h 457055"/>
              <a:gd name="connsiteX6" fmla="*/ 442747 w 457028"/>
              <a:gd name="connsiteY6" fmla="*/ 428473 h 457055"/>
              <a:gd name="connsiteX7" fmla="*/ 14282 w 457028"/>
              <a:gd name="connsiteY7" fmla="*/ 428473 h 457055"/>
              <a:gd name="connsiteX8" fmla="*/ 275015 w 457028"/>
              <a:gd name="connsiteY8" fmla="*/ 314236 h 457055"/>
              <a:gd name="connsiteX9" fmla="*/ 275015 w 457028"/>
              <a:gd name="connsiteY9" fmla="*/ 385611 h 457055"/>
              <a:gd name="connsiteX10" fmla="*/ 317837 w 457028"/>
              <a:gd name="connsiteY10" fmla="*/ 385611 h 457055"/>
              <a:gd name="connsiteX11" fmla="*/ 317837 w 457028"/>
              <a:gd name="connsiteY11" fmla="*/ 314236 h 457055"/>
              <a:gd name="connsiteX12" fmla="*/ 232060 w 457028"/>
              <a:gd name="connsiteY12" fmla="*/ 314236 h 457055"/>
              <a:gd name="connsiteX13" fmla="*/ 232060 w 457028"/>
              <a:gd name="connsiteY13" fmla="*/ 385611 h 457055"/>
              <a:gd name="connsiteX14" fmla="*/ 260639 w 457028"/>
              <a:gd name="connsiteY14" fmla="*/ 385611 h 457055"/>
              <a:gd name="connsiteX15" fmla="*/ 260639 w 457028"/>
              <a:gd name="connsiteY15" fmla="*/ 314236 h 457055"/>
              <a:gd name="connsiteX16" fmla="*/ 189235 w 457028"/>
              <a:gd name="connsiteY16" fmla="*/ 314236 h 457055"/>
              <a:gd name="connsiteX17" fmla="*/ 189235 w 457028"/>
              <a:gd name="connsiteY17" fmla="*/ 385611 h 457055"/>
              <a:gd name="connsiteX18" fmla="*/ 217778 w 457028"/>
              <a:gd name="connsiteY18" fmla="*/ 385611 h 457055"/>
              <a:gd name="connsiteX19" fmla="*/ 217778 w 457028"/>
              <a:gd name="connsiteY19" fmla="*/ 314236 h 457055"/>
              <a:gd name="connsiteX20" fmla="*/ 132106 w 457028"/>
              <a:gd name="connsiteY20" fmla="*/ 314236 h 457055"/>
              <a:gd name="connsiteX21" fmla="*/ 132106 w 457028"/>
              <a:gd name="connsiteY21" fmla="*/ 385611 h 457055"/>
              <a:gd name="connsiteX22" fmla="*/ 174928 w 457028"/>
              <a:gd name="connsiteY22" fmla="*/ 385611 h 457055"/>
              <a:gd name="connsiteX23" fmla="*/ 174928 w 457028"/>
              <a:gd name="connsiteY23" fmla="*/ 314236 h 457055"/>
              <a:gd name="connsiteX24" fmla="*/ 396365 w 457028"/>
              <a:gd name="connsiteY24" fmla="*/ 285689 h 457055"/>
              <a:gd name="connsiteX25" fmla="*/ 396365 w 457028"/>
              <a:gd name="connsiteY25" fmla="*/ 385611 h 457055"/>
              <a:gd name="connsiteX26" fmla="*/ 410647 w 457028"/>
              <a:gd name="connsiteY26" fmla="*/ 385611 h 457055"/>
              <a:gd name="connsiteX27" fmla="*/ 410647 w 457028"/>
              <a:gd name="connsiteY27" fmla="*/ 285689 h 457055"/>
              <a:gd name="connsiteX28" fmla="*/ 67809 w 457028"/>
              <a:gd name="connsiteY28" fmla="*/ 285689 h 457055"/>
              <a:gd name="connsiteX29" fmla="*/ 67809 w 457028"/>
              <a:gd name="connsiteY29" fmla="*/ 385611 h 457055"/>
              <a:gd name="connsiteX30" fmla="*/ 117824 w 457028"/>
              <a:gd name="connsiteY30" fmla="*/ 385611 h 457055"/>
              <a:gd name="connsiteX31" fmla="*/ 117824 w 457028"/>
              <a:gd name="connsiteY31" fmla="*/ 299954 h 457055"/>
              <a:gd name="connsiteX32" fmla="*/ 274920 w 457028"/>
              <a:gd name="connsiteY32" fmla="*/ 299954 h 457055"/>
              <a:gd name="connsiteX33" fmla="*/ 332120 w 457028"/>
              <a:gd name="connsiteY33" fmla="*/ 299954 h 457055"/>
              <a:gd name="connsiteX34" fmla="*/ 332120 w 457028"/>
              <a:gd name="connsiteY34" fmla="*/ 385611 h 457055"/>
              <a:gd name="connsiteX35" fmla="*/ 382083 w 457028"/>
              <a:gd name="connsiteY35" fmla="*/ 385611 h 457055"/>
              <a:gd name="connsiteX36" fmla="*/ 382083 w 457028"/>
              <a:gd name="connsiteY36" fmla="*/ 285689 h 457055"/>
              <a:gd name="connsiteX37" fmla="*/ 39244 w 457028"/>
              <a:gd name="connsiteY37" fmla="*/ 285689 h 457055"/>
              <a:gd name="connsiteX38" fmla="*/ 39244 w 457028"/>
              <a:gd name="connsiteY38" fmla="*/ 385611 h 457055"/>
              <a:gd name="connsiteX39" fmla="*/ 53527 w 457028"/>
              <a:gd name="connsiteY39" fmla="*/ 385611 h 457055"/>
              <a:gd name="connsiteX40" fmla="*/ 53527 w 457028"/>
              <a:gd name="connsiteY40" fmla="*/ 285689 h 457055"/>
              <a:gd name="connsiteX41" fmla="*/ 274934 w 457028"/>
              <a:gd name="connsiteY41" fmla="*/ 242841 h 457055"/>
              <a:gd name="connsiteX42" fmla="*/ 289216 w 457028"/>
              <a:gd name="connsiteY42" fmla="*/ 242841 h 457055"/>
              <a:gd name="connsiteX43" fmla="*/ 289216 w 457028"/>
              <a:gd name="connsiteY43" fmla="*/ 257123 h 457055"/>
              <a:gd name="connsiteX44" fmla="*/ 274934 w 457028"/>
              <a:gd name="connsiteY44" fmla="*/ 257123 h 457055"/>
              <a:gd name="connsiteX45" fmla="*/ 246370 w 457028"/>
              <a:gd name="connsiteY45" fmla="*/ 242841 h 457055"/>
              <a:gd name="connsiteX46" fmla="*/ 260652 w 457028"/>
              <a:gd name="connsiteY46" fmla="*/ 242841 h 457055"/>
              <a:gd name="connsiteX47" fmla="*/ 260652 w 457028"/>
              <a:gd name="connsiteY47" fmla="*/ 257123 h 457055"/>
              <a:gd name="connsiteX48" fmla="*/ 246370 w 457028"/>
              <a:gd name="connsiteY48" fmla="*/ 257123 h 457055"/>
              <a:gd name="connsiteX49" fmla="*/ 217806 w 457028"/>
              <a:gd name="connsiteY49" fmla="*/ 242841 h 457055"/>
              <a:gd name="connsiteX50" fmla="*/ 232088 w 457028"/>
              <a:gd name="connsiteY50" fmla="*/ 242841 h 457055"/>
              <a:gd name="connsiteX51" fmla="*/ 232088 w 457028"/>
              <a:gd name="connsiteY51" fmla="*/ 257123 h 457055"/>
              <a:gd name="connsiteX52" fmla="*/ 217806 w 457028"/>
              <a:gd name="connsiteY52" fmla="*/ 257123 h 457055"/>
              <a:gd name="connsiteX53" fmla="*/ 189242 w 457028"/>
              <a:gd name="connsiteY53" fmla="*/ 242841 h 457055"/>
              <a:gd name="connsiteX54" fmla="*/ 203524 w 457028"/>
              <a:gd name="connsiteY54" fmla="*/ 242841 h 457055"/>
              <a:gd name="connsiteX55" fmla="*/ 203524 w 457028"/>
              <a:gd name="connsiteY55" fmla="*/ 257123 h 457055"/>
              <a:gd name="connsiteX56" fmla="*/ 189242 w 457028"/>
              <a:gd name="connsiteY56" fmla="*/ 257123 h 457055"/>
              <a:gd name="connsiteX57" fmla="*/ 160677 w 457028"/>
              <a:gd name="connsiteY57" fmla="*/ 242841 h 457055"/>
              <a:gd name="connsiteX58" fmla="*/ 174959 w 457028"/>
              <a:gd name="connsiteY58" fmla="*/ 242841 h 457055"/>
              <a:gd name="connsiteX59" fmla="*/ 174959 w 457028"/>
              <a:gd name="connsiteY59" fmla="*/ 257123 h 457055"/>
              <a:gd name="connsiteX60" fmla="*/ 160677 w 457028"/>
              <a:gd name="connsiteY60" fmla="*/ 257123 h 457055"/>
              <a:gd name="connsiteX61" fmla="*/ 25004 w 457028"/>
              <a:gd name="connsiteY61" fmla="*/ 228560 h 457055"/>
              <a:gd name="connsiteX62" fmla="*/ 25004 w 457028"/>
              <a:gd name="connsiteY62" fmla="*/ 271406 h 457055"/>
              <a:gd name="connsiteX63" fmla="*/ 424887 w 457028"/>
              <a:gd name="connsiteY63" fmla="*/ 271406 h 457055"/>
              <a:gd name="connsiteX64" fmla="*/ 424887 w 457028"/>
              <a:gd name="connsiteY64" fmla="*/ 228560 h 457055"/>
              <a:gd name="connsiteX65" fmla="*/ 339204 w 457028"/>
              <a:gd name="connsiteY65" fmla="*/ 164276 h 457055"/>
              <a:gd name="connsiteX66" fmla="*/ 339204 w 457028"/>
              <a:gd name="connsiteY66" fmla="*/ 178558 h 457055"/>
              <a:gd name="connsiteX67" fmla="*/ 367769 w 457028"/>
              <a:gd name="connsiteY67" fmla="*/ 178558 h 457055"/>
              <a:gd name="connsiteX68" fmla="*/ 367769 w 457028"/>
              <a:gd name="connsiteY68" fmla="*/ 164276 h 457055"/>
              <a:gd name="connsiteX69" fmla="*/ 253511 w 457028"/>
              <a:gd name="connsiteY69" fmla="*/ 164276 h 457055"/>
              <a:gd name="connsiteX70" fmla="*/ 253511 w 457028"/>
              <a:gd name="connsiteY70" fmla="*/ 178558 h 457055"/>
              <a:gd name="connsiteX71" fmla="*/ 282076 w 457028"/>
              <a:gd name="connsiteY71" fmla="*/ 178558 h 457055"/>
              <a:gd name="connsiteX72" fmla="*/ 282076 w 457028"/>
              <a:gd name="connsiteY72" fmla="*/ 164276 h 457055"/>
              <a:gd name="connsiteX73" fmla="*/ 167818 w 457028"/>
              <a:gd name="connsiteY73" fmla="*/ 164276 h 457055"/>
              <a:gd name="connsiteX74" fmla="*/ 167818 w 457028"/>
              <a:gd name="connsiteY74" fmla="*/ 178558 h 457055"/>
              <a:gd name="connsiteX75" fmla="*/ 196383 w 457028"/>
              <a:gd name="connsiteY75" fmla="*/ 178558 h 457055"/>
              <a:gd name="connsiteX76" fmla="*/ 196383 w 457028"/>
              <a:gd name="connsiteY76" fmla="*/ 164276 h 457055"/>
              <a:gd name="connsiteX77" fmla="*/ 82126 w 457028"/>
              <a:gd name="connsiteY77" fmla="*/ 164276 h 457055"/>
              <a:gd name="connsiteX78" fmla="*/ 82126 w 457028"/>
              <a:gd name="connsiteY78" fmla="*/ 178558 h 457055"/>
              <a:gd name="connsiteX79" fmla="*/ 110691 w 457028"/>
              <a:gd name="connsiteY79" fmla="*/ 178558 h 457055"/>
              <a:gd name="connsiteX80" fmla="*/ 110691 w 457028"/>
              <a:gd name="connsiteY80" fmla="*/ 164276 h 457055"/>
              <a:gd name="connsiteX81" fmla="*/ 324922 w 457028"/>
              <a:gd name="connsiteY81" fmla="*/ 149994 h 457055"/>
              <a:gd name="connsiteX82" fmla="*/ 382052 w 457028"/>
              <a:gd name="connsiteY82" fmla="*/ 149994 h 457055"/>
              <a:gd name="connsiteX83" fmla="*/ 382052 w 457028"/>
              <a:gd name="connsiteY83" fmla="*/ 192840 h 457055"/>
              <a:gd name="connsiteX84" fmla="*/ 324922 w 457028"/>
              <a:gd name="connsiteY84" fmla="*/ 192840 h 457055"/>
              <a:gd name="connsiteX85" fmla="*/ 239229 w 457028"/>
              <a:gd name="connsiteY85" fmla="*/ 149994 h 457055"/>
              <a:gd name="connsiteX86" fmla="*/ 296359 w 457028"/>
              <a:gd name="connsiteY86" fmla="*/ 149994 h 457055"/>
              <a:gd name="connsiteX87" fmla="*/ 296359 w 457028"/>
              <a:gd name="connsiteY87" fmla="*/ 192840 h 457055"/>
              <a:gd name="connsiteX88" fmla="*/ 239229 w 457028"/>
              <a:gd name="connsiteY88" fmla="*/ 192840 h 457055"/>
              <a:gd name="connsiteX89" fmla="*/ 153536 w 457028"/>
              <a:gd name="connsiteY89" fmla="*/ 149994 h 457055"/>
              <a:gd name="connsiteX90" fmla="*/ 210666 w 457028"/>
              <a:gd name="connsiteY90" fmla="*/ 149994 h 457055"/>
              <a:gd name="connsiteX91" fmla="*/ 210666 w 457028"/>
              <a:gd name="connsiteY91" fmla="*/ 192840 h 457055"/>
              <a:gd name="connsiteX92" fmla="*/ 153536 w 457028"/>
              <a:gd name="connsiteY92" fmla="*/ 192840 h 457055"/>
              <a:gd name="connsiteX93" fmla="*/ 67844 w 457028"/>
              <a:gd name="connsiteY93" fmla="*/ 149994 h 457055"/>
              <a:gd name="connsiteX94" fmla="*/ 124974 w 457028"/>
              <a:gd name="connsiteY94" fmla="*/ 149994 h 457055"/>
              <a:gd name="connsiteX95" fmla="*/ 124974 w 457028"/>
              <a:gd name="connsiteY95" fmla="*/ 192840 h 457055"/>
              <a:gd name="connsiteX96" fmla="*/ 67844 w 457028"/>
              <a:gd name="connsiteY96" fmla="*/ 192840 h 457055"/>
              <a:gd name="connsiteX97" fmla="*/ 339204 w 457028"/>
              <a:gd name="connsiteY97" fmla="*/ 107147 h 457055"/>
              <a:gd name="connsiteX98" fmla="*/ 339204 w 457028"/>
              <a:gd name="connsiteY98" fmla="*/ 121429 h 457055"/>
              <a:gd name="connsiteX99" fmla="*/ 367769 w 457028"/>
              <a:gd name="connsiteY99" fmla="*/ 121429 h 457055"/>
              <a:gd name="connsiteX100" fmla="*/ 367769 w 457028"/>
              <a:gd name="connsiteY100" fmla="*/ 107147 h 457055"/>
              <a:gd name="connsiteX101" fmla="*/ 253511 w 457028"/>
              <a:gd name="connsiteY101" fmla="*/ 107147 h 457055"/>
              <a:gd name="connsiteX102" fmla="*/ 253511 w 457028"/>
              <a:gd name="connsiteY102" fmla="*/ 121429 h 457055"/>
              <a:gd name="connsiteX103" fmla="*/ 282076 w 457028"/>
              <a:gd name="connsiteY103" fmla="*/ 121429 h 457055"/>
              <a:gd name="connsiteX104" fmla="*/ 282076 w 457028"/>
              <a:gd name="connsiteY104" fmla="*/ 107147 h 457055"/>
              <a:gd name="connsiteX105" fmla="*/ 167818 w 457028"/>
              <a:gd name="connsiteY105" fmla="*/ 107147 h 457055"/>
              <a:gd name="connsiteX106" fmla="*/ 167818 w 457028"/>
              <a:gd name="connsiteY106" fmla="*/ 121429 h 457055"/>
              <a:gd name="connsiteX107" fmla="*/ 196383 w 457028"/>
              <a:gd name="connsiteY107" fmla="*/ 121429 h 457055"/>
              <a:gd name="connsiteX108" fmla="*/ 196383 w 457028"/>
              <a:gd name="connsiteY108" fmla="*/ 107147 h 457055"/>
              <a:gd name="connsiteX109" fmla="*/ 82126 w 457028"/>
              <a:gd name="connsiteY109" fmla="*/ 107147 h 457055"/>
              <a:gd name="connsiteX110" fmla="*/ 82126 w 457028"/>
              <a:gd name="connsiteY110" fmla="*/ 121429 h 457055"/>
              <a:gd name="connsiteX111" fmla="*/ 110691 w 457028"/>
              <a:gd name="connsiteY111" fmla="*/ 121429 h 457055"/>
              <a:gd name="connsiteX112" fmla="*/ 110691 w 457028"/>
              <a:gd name="connsiteY112" fmla="*/ 107147 h 457055"/>
              <a:gd name="connsiteX113" fmla="*/ 324922 w 457028"/>
              <a:gd name="connsiteY113" fmla="*/ 92865 h 457055"/>
              <a:gd name="connsiteX114" fmla="*/ 382052 w 457028"/>
              <a:gd name="connsiteY114" fmla="*/ 92865 h 457055"/>
              <a:gd name="connsiteX115" fmla="*/ 382052 w 457028"/>
              <a:gd name="connsiteY115" fmla="*/ 135711 h 457055"/>
              <a:gd name="connsiteX116" fmla="*/ 324922 w 457028"/>
              <a:gd name="connsiteY116" fmla="*/ 135711 h 457055"/>
              <a:gd name="connsiteX117" fmla="*/ 239229 w 457028"/>
              <a:gd name="connsiteY117" fmla="*/ 92865 h 457055"/>
              <a:gd name="connsiteX118" fmla="*/ 296359 w 457028"/>
              <a:gd name="connsiteY118" fmla="*/ 92865 h 457055"/>
              <a:gd name="connsiteX119" fmla="*/ 296359 w 457028"/>
              <a:gd name="connsiteY119" fmla="*/ 135711 h 457055"/>
              <a:gd name="connsiteX120" fmla="*/ 239229 w 457028"/>
              <a:gd name="connsiteY120" fmla="*/ 135711 h 457055"/>
              <a:gd name="connsiteX121" fmla="*/ 153536 w 457028"/>
              <a:gd name="connsiteY121" fmla="*/ 92865 h 457055"/>
              <a:gd name="connsiteX122" fmla="*/ 210666 w 457028"/>
              <a:gd name="connsiteY122" fmla="*/ 92865 h 457055"/>
              <a:gd name="connsiteX123" fmla="*/ 210666 w 457028"/>
              <a:gd name="connsiteY123" fmla="*/ 135711 h 457055"/>
              <a:gd name="connsiteX124" fmla="*/ 153536 w 457028"/>
              <a:gd name="connsiteY124" fmla="*/ 135711 h 457055"/>
              <a:gd name="connsiteX125" fmla="*/ 67844 w 457028"/>
              <a:gd name="connsiteY125" fmla="*/ 92865 h 457055"/>
              <a:gd name="connsiteX126" fmla="*/ 124974 w 457028"/>
              <a:gd name="connsiteY126" fmla="*/ 92865 h 457055"/>
              <a:gd name="connsiteX127" fmla="*/ 124974 w 457028"/>
              <a:gd name="connsiteY127" fmla="*/ 135711 h 457055"/>
              <a:gd name="connsiteX128" fmla="*/ 67844 w 457028"/>
              <a:gd name="connsiteY128" fmla="*/ 135711 h 457055"/>
              <a:gd name="connsiteX129" fmla="*/ 339204 w 457028"/>
              <a:gd name="connsiteY129" fmla="*/ 50019 h 457055"/>
              <a:gd name="connsiteX130" fmla="*/ 339204 w 457028"/>
              <a:gd name="connsiteY130" fmla="*/ 64301 h 457055"/>
              <a:gd name="connsiteX131" fmla="*/ 367769 w 457028"/>
              <a:gd name="connsiteY131" fmla="*/ 64301 h 457055"/>
              <a:gd name="connsiteX132" fmla="*/ 367769 w 457028"/>
              <a:gd name="connsiteY132" fmla="*/ 50019 h 457055"/>
              <a:gd name="connsiteX133" fmla="*/ 253511 w 457028"/>
              <a:gd name="connsiteY133" fmla="*/ 50019 h 457055"/>
              <a:gd name="connsiteX134" fmla="*/ 253511 w 457028"/>
              <a:gd name="connsiteY134" fmla="*/ 64301 h 457055"/>
              <a:gd name="connsiteX135" fmla="*/ 282076 w 457028"/>
              <a:gd name="connsiteY135" fmla="*/ 64301 h 457055"/>
              <a:gd name="connsiteX136" fmla="*/ 282076 w 457028"/>
              <a:gd name="connsiteY136" fmla="*/ 50019 h 457055"/>
              <a:gd name="connsiteX137" fmla="*/ 167818 w 457028"/>
              <a:gd name="connsiteY137" fmla="*/ 50019 h 457055"/>
              <a:gd name="connsiteX138" fmla="*/ 167818 w 457028"/>
              <a:gd name="connsiteY138" fmla="*/ 64301 h 457055"/>
              <a:gd name="connsiteX139" fmla="*/ 196383 w 457028"/>
              <a:gd name="connsiteY139" fmla="*/ 64301 h 457055"/>
              <a:gd name="connsiteX140" fmla="*/ 196383 w 457028"/>
              <a:gd name="connsiteY140" fmla="*/ 50019 h 457055"/>
              <a:gd name="connsiteX141" fmla="*/ 82126 w 457028"/>
              <a:gd name="connsiteY141" fmla="*/ 50019 h 457055"/>
              <a:gd name="connsiteX142" fmla="*/ 82126 w 457028"/>
              <a:gd name="connsiteY142" fmla="*/ 64301 h 457055"/>
              <a:gd name="connsiteX143" fmla="*/ 110691 w 457028"/>
              <a:gd name="connsiteY143" fmla="*/ 64301 h 457055"/>
              <a:gd name="connsiteX144" fmla="*/ 110691 w 457028"/>
              <a:gd name="connsiteY144" fmla="*/ 50019 h 457055"/>
              <a:gd name="connsiteX145" fmla="*/ 324922 w 457028"/>
              <a:gd name="connsiteY145" fmla="*/ 35737 h 457055"/>
              <a:gd name="connsiteX146" fmla="*/ 382052 w 457028"/>
              <a:gd name="connsiteY146" fmla="*/ 35737 h 457055"/>
              <a:gd name="connsiteX147" fmla="*/ 382052 w 457028"/>
              <a:gd name="connsiteY147" fmla="*/ 78583 h 457055"/>
              <a:gd name="connsiteX148" fmla="*/ 324922 w 457028"/>
              <a:gd name="connsiteY148" fmla="*/ 78583 h 457055"/>
              <a:gd name="connsiteX149" fmla="*/ 239229 w 457028"/>
              <a:gd name="connsiteY149" fmla="*/ 35737 h 457055"/>
              <a:gd name="connsiteX150" fmla="*/ 296359 w 457028"/>
              <a:gd name="connsiteY150" fmla="*/ 35737 h 457055"/>
              <a:gd name="connsiteX151" fmla="*/ 296359 w 457028"/>
              <a:gd name="connsiteY151" fmla="*/ 78583 h 457055"/>
              <a:gd name="connsiteX152" fmla="*/ 239229 w 457028"/>
              <a:gd name="connsiteY152" fmla="*/ 78583 h 457055"/>
              <a:gd name="connsiteX153" fmla="*/ 153536 w 457028"/>
              <a:gd name="connsiteY153" fmla="*/ 35737 h 457055"/>
              <a:gd name="connsiteX154" fmla="*/ 210666 w 457028"/>
              <a:gd name="connsiteY154" fmla="*/ 35737 h 457055"/>
              <a:gd name="connsiteX155" fmla="*/ 210666 w 457028"/>
              <a:gd name="connsiteY155" fmla="*/ 78583 h 457055"/>
              <a:gd name="connsiteX156" fmla="*/ 153536 w 457028"/>
              <a:gd name="connsiteY156" fmla="*/ 78583 h 457055"/>
              <a:gd name="connsiteX157" fmla="*/ 67844 w 457028"/>
              <a:gd name="connsiteY157" fmla="*/ 35737 h 457055"/>
              <a:gd name="connsiteX158" fmla="*/ 124974 w 457028"/>
              <a:gd name="connsiteY158" fmla="*/ 35737 h 457055"/>
              <a:gd name="connsiteX159" fmla="*/ 124974 w 457028"/>
              <a:gd name="connsiteY159" fmla="*/ 78583 h 457055"/>
              <a:gd name="connsiteX160" fmla="*/ 67844 w 457028"/>
              <a:gd name="connsiteY160" fmla="*/ 78583 h 457055"/>
              <a:gd name="connsiteX161" fmla="*/ 39286 w 457028"/>
              <a:gd name="connsiteY161" fmla="*/ 14282 h 457055"/>
              <a:gd name="connsiteX162" fmla="*/ 39286 w 457028"/>
              <a:gd name="connsiteY162" fmla="*/ 214278 h 457055"/>
              <a:gd name="connsiteX163" fmla="*/ 410605 w 457028"/>
              <a:gd name="connsiteY163" fmla="*/ 214278 h 457055"/>
              <a:gd name="connsiteX164" fmla="*/ 410605 w 457028"/>
              <a:gd name="connsiteY164" fmla="*/ 14282 h 457055"/>
              <a:gd name="connsiteX165" fmla="*/ 25004 w 457028"/>
              <a:gd name="connsiteY165" fmla="*/ 0 h 457055"/>
              <a:gd name="connsiteX166" fmla="*/ 424887 w 457028"/>
              <a:gd name="connsiteY166" fmla="*/ 0 h 457055"/>
              <a:gd name="connsiteX167" fmla="*/ 424887 w 457028"/>
              <a:gd name="connsiteY167" fmla="*/ 214278 h 457055"/>
              <a:gd name="connsiteX168" fmla="*/ 439169 w 457028"/>
              <a:gd name="connsiteY168" fmla="*/ 214278 h 457055"/>
              <a:gd name="connsiteX169" fmla="*/ 439169 w 457028"/>
              <a:gd name="connsiteY169" fmla="*/ 285689 h 457055"/>
              <a:gd name="connsiteX170" fmla="*/ 424929 w 457028"/>
              <a:gd name="connsiteY170" fmla="*/ 285689 h 457055"/>
              <a:gd name="connsiteX171" fmla="*/ 424929 w 457028"/>
              <a:gd name="connsiteY171" fmla="*/ 392787 h 457055"/>
              <a:gd name="connsiteX172" fmla="*/ 424873 w 457028"/>
              <a:gd name="connsiteY172" fmla="*/ 392787 h 457055"/>
              <a:gd name="connsiteX173" fmla="*/ 424873 w 457028"/>
              <a:gd name="connsiteY173" fmla="*/ 399893 h 457055"/>
              <a:gd name="connsiteX174" fmla="*/ 25008 w 457028"/>
              <a:gd name="connsiteY174" fmla="*/ 399893 h 457055"/>
              <a:gd name="connsiteX175" fmla="*/ 25008 w 457028"/>
              <a:gd name="connsiteY175" fmla="*/ 392787 h 457055"/>
              <a:gd name="connsiteX176" fmla="*/ 24962 w 457028"/>
              <a:gd name="connsiteY176" fmla="*/ 392787 h 457055"/>
              <a:gd name="connsiteX177" fmla="*/ 24962 w 457028"/>
              <a:gd name="connsiteY177" fmla="*/ 285689 h 457055"/>
              <a:gd name="connsiteX178" fmla="*/ 10722 w 457028"/>
              <a:gd name="connsiteY178" fmla="*/ 285689 h 457055"/>
              <a:gd name="connsiteX179" fmla="*/ 10722 w 457028"/>
              <a:gd name="connsiteY179" fmla="*/ 214278 h 457055"/>
              <a:gd name="connsiteX180" fmla="*/ 25004 w 457028"/>
              <a:gd name="connsiteY180" fmla="*/ 214278 h 45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57028" h="457055">
                <a:moveTo>
                  <a:pt x="0" y="442773"/>
                </a:moveTo>
                <a:lnTo>
                  <a:pt x="457028" y="442773"/>
                </a:lnTo>
                <a:lnTo>
                  <a:pt x="457028" y="457055"/>
                </a:lnTo>
                <a:lnTo>
                  <a:pt x="0" y="457055"/>
                </a:lnTo>
                <a:close/>
                <a:moveTo>
                  <a:pt x="14282" y="414191"/>
                </a:moveTo>
                <a:lnTo>
                  <a:pt x="442747" y="414191"/>
                </a:lnTo>
                <a:lnTo>
                  <a:pt x="442747" y="428473"/>
                </a:lnTo>
                <a:lnTo>
                  <a:pt x="14282" y="428473"/>
                </a:lnTo>
                <a:close/>
                <a:moveTo>
                  <a:pt x="275015" y="314236"/>
                </a:moveTo>
                <a:lnTo>
                  <a:pt x="275015" y="385611"/>
                </a:lnTo>
                <a:lnTo>
                  <a:pt x="317837" y="385611"/>
                </a:lnTo>
                <a:lnTo>
                  <a:pt x="317837" y="314236"/>
                </a:lnTo>
                <a:close/>
                <a:moveTo>
                  <a:pt x="232060" y="314236"/>
                </a:moveTo>
                <a:lnTo>
                  <a:pt x="232060" y="385611"/>
                </a:lnTo>
                <a:lnTo>
                  <a:pt x="260639" y="385611"/>
                </a:lnTo>
                <a:lnTo>
                  <a:pt x="260639" y="314236"/>
                </a:lnTo>
                <a:close/>
                <a:moveTo>
                  <a:pt x="189235" y="314236"/>
                </a:moveTo>
                <a:lnTo>
                  <a:pt x="189235" y="385611"/>
                </a:lnTo>
                <a:lnTo>
                  <a:pt x="217778" y="385611"/>
                </a:lnTo>
                <a:lnTo>
                  <a:pt x="217778" y="314236"/>
                </a:lnTo>
                <a:close/>
                <a:moveTo>
                  <a:pt x="132106" y="314236"/>
                </a:moveTo>
                <a:lnTo>
                  <a:pt x="132106" y="385611"/>
                </a:lnTo>
                <a:lnTo>
                  <a:pt x="174928" y="385611"/>
                </a:lnTo>
                <a:lnTo>
                  <a:pt x="174928" y="314236"/>
                </a:lnTo>
                <a:close/>
                <a:moveTo>
                  <a:pt x="396365" y="285689"/>
                </a:moveTo>
                <a:lnTo>
                  <a:pt x="396365" y="385611"/>
                </a:lnTo>
                <a:lnTo>
                  <a:pt x="410647" y="385611"/>
                </a:lnTo>
                <a:lnTo>
                  <a:pt x="410647" y="285689"/>
                </a:lnTo>
                <a:close/>
                <a:moveTo>
                  <a:pt x="67809" y="285689"/>
                </a:moveTo>
                <a:lnTo>
                  <a:pt x="67809" y="385611"/>
                </a:lnTo>
                <a:lnTo>
                  <a:pt x="117824" y="385611"/>
                </a:lnTo>
                <a:lnTo>
                  <a:pt x="117824" y="299954"/>
                </a:lnTo>
                <a:lnTo>
                  <a:pt x="274920" y="299954"/>
                </a:lnTo>
                <a:lnTo>
                  <a:pt x="332120" y="299954"/>
                </a:lnTo>
                <a:lnTo>
                  <a:pt x="332120" y="385611"/>
                </a:lnTo>
                <a:lnTo>
                  <a:pt x="382083" y="385611"/>
                </a:lnTo>
                <a:lnTo>
                  <a:pt x="382083" y="285689"/>
                </a:lnTo>
                <a:close/>
                <a:moveTo>
                  <a:pt x="39244" y="285689"/>
                </a:moveTo>
                <a:lnTo>
                  <a:pt x="39244" y="385611"/>
                </a:lnTo>
                <a:lnTo>
                  <a:pt x="53527" y="385611"/>
                </a:lnTo>
                <a:lnTo>
                  <a:pt x="53527" y="285689"/>
                </a:lnTo>
                <a:close/>
                <a:moveTo>
                  <a:pt x="274934" y="242841"/>
                </a:moveTo>
                <a:lnTo>
                  <a:pt x="289216" y="242841"/>
                </a:lnTo>
                <a:lnTo>
                  <a:pt x="289216" y="257123"/>
                </a:lnTo>
                <a:lnTo>
                  <a:pt x="274934" y="257123"/>
                </a:lnTo>
                <a:close/>
                <a:moveTo>
                  <a:pt x="246370" y="242841"/>
                </a:moveTo>
                <a:lnTo>
                  <a:pt x="260652" y="242841"/>
                </a:lnTo>
                <a:lnTo>
                  <a:pt x="260652" y="257123"/>
                </a:lnTo>
                <a:lnTo>
                  <a:pt x="246370" y="257123"/>
                </a:lnTo>
                <a:close/>
                <a:moveTo>
                  <a:pt x="217806" y="242841"/>
                </a:moveTo>
                <a:lnTo>
                  <a:pt x="232088" y="242841"/>
                </a:lnTo>
                <a:lnTo>
                  <a:pt x="232088" y="257123"/>
                </a:lnTo>
                <a:lnTo>
                  <a:pt x="217806" y="257123"/>
                </a:lnTo>
                <a:close/>
                <a:moveTo>
                  <a:pt x="189242" y="242841"/>
                </a:moveTo>
                <a:lnTo>
                  <a:pt x="203524" y="242841"/>
                </a:lnTo>
                <a:lnTo>
                  <a:pt x="203524" y="257123"/>
                </a:lnTo>
                <a:lnTo>
                  <a:pt x="189242" y="257123"/>
                </a:lnTo>
                <a:close/>
                <a:moveTo>
                  <a:pt x="160677" y="242841"/>
                </a:moveTo>
                <a:lnTo>
                  <a:pt x="174959" y="242841"/>
                </a:lnTo>
                <a:lnTo>
                  <a:pt x="174959" y="257123"/>
                </a:lnTo>
                <a:lnTo>
                  <a:pt x="160677" y="257123"/>
                </a:lnTo>
                <a:close/>
                <a:moveTo>
                  <a:pt x="25004" y="228560"/>
                </a:moveTo>
                <a:lnTo>
                  <a:pt x="25004" y="271406"/>
                </a:lnTo>
                <a:lnTo>
                  <a:pt x="424887" y="271406"/>
                </a:lnTo>
                <a:lnTo>
                  <a:pt x="424887" y="228560"/>
                </a:lnTo>
                <a:close/>
                <a:moveTo>
                  <a:pt x="339204" y="164276"/>
                </a:moveTo>
                <a:lnTo>
                  <a:pt x="339204" y="178558"/>
                </a:lnTo>
                <a:lnTo>
                  <a:pt x="367769" y="178558"/>
                </a:lnTo>
                <a:lnTo>
                  <a:pt x="367769" y="164276"/>
                </a:lnTo>
                <a:close/>
                <a:moveTo>
                  <a:pt x="253511" y="164276"/>
                </a:moveTo>
                <a:lnTo>
                  <a:pt x="253511" y="178558"/>
                </a:lnTo>
                <a:lnTo>
                  <a:pt x="282076" y="178558"/>
                </a:lnTo>
                <a:lnTo>
                  <a:pt x="282076" y="164276"/>
                </a:lnTo>
                <a:close/>
                <a:moveTo>
                  <a:pt x="167818" y="164276"/>
                </a:moveTo>
                <a:lnTo>
                  <a:pt x="167818" y="178558"/>
                </a:lnTo>
                <a:lnTo>
                  <a:pt x="196383" y="178558"/>
                </a:lnTo>
                <a:lnTo>
                  <a:pt x="196383" y="164276"/>
                </a:lnTo>
                <a:close/>
                <a:moveTo>
                  <a:pt x="82126" y="164276"/>
                </a:moveTo>
                <a:lnTo>
                  <a:pt x="82126" y="178558"/>
                </a:lnTo>
                <a:lnTo>
                  <a:pt x="110691" y="178558"/>
                </a:lnTo>
                <a:lnTo>
                  <a:pt x="110691" y="164276"/>
                </a:lnTo>
                <a:close/>
                <a:moveTo>
                  <a:pt x="324922" y="149994"/>
                </a:moveTo>
                <a:lnTo>
                  <a:pt x="382052" y="149994"/>
                </a:lnTo>
                <a:lnTo>
                  <a:pt x="382052" y="192840"/>
                </a:lnTo>
                <a:lnTo>
                  <a:pt x="324922" y="192840"/>
                </a:lnTo>
                <a:close/>
                <a:moveTo>
                  <a:pt x="239229" y="149994"/>
                </a:moveTo>
                <a:lnTo>
                  <a:pt x="296359" y="149994"/>
                </a:lnTo>
                <a:lnTo>
                  <a:pt x="296359" y="192840"/>
                </a:lnTo>
                <a:lnTo>
                  <a:pt x="239229" y="192840"/>
                </a:lnTo>
                <a:close/>
                <a:moveTo>
                  <a:pt x="153536" y="149994"/>
                </a:moveTo>
                <a:lnTo>
                  <a:pt x="210666" y="149994"/>
                </a:lnTo>
                <a:lnTo>
                  <a:pt x="210666" y="192840"/>
                </a:lnTo>
                <a:lnTo>
                  <a:pt x="153536" y="192840"/>
                </a:lnTo>
                <a:close/>
                <a:moveTo>
                  <a:pt x="67844" y="149994"/>
                </a:moveTo>
                <a:lnTo>
                  <a:pt x="124974" y="149994"/>
                </a:lnTo>
                <a:lnTo>
                  <a:pt x="124974" y="192840"/>
                </a:lnTo>
                <a:lnTo>
                  <a:pt x="67844" y="192840"/>
                </a:lnTo>
                <a:close/>
                <a:moveTo>
                  <a:pt x="339204" y="107147"/>
                </a:moveTo>
                <a:lnTo>
                  <a:pt x="339204" y="121429"/>
                </a:lnTo>
                <a:lnTo>
                  <a:pt x="367769" y="121429"/>
                </a:lnTo>
                <a:lnTo>
                  <a:pt x="367769" y="107147"/>
                </a:lnTo>
                <a:close/>
                <a:moveTo>
                  <a:pt x="253511" y="107147"/>
                </a:moveTo>
                <a:lnTo>
                  <a:pt x="253511" y="121429"/>
                </a:lnTo>
                <a:lnTo>
                  <a:pt x="282076" y="121429"/>
                </a:lnTo>
                <a:lnTo>
                  <a:pt x="282076" y="107147"/>
                </a:lnTo>
                <a:close/>
                <a:moveTo>
                  <a:pt x="167818" y="107147"/>
                </a:moveTo>
                <a:lnTo>
                  <a:pt x="167818" y="121429"/>
                </a:lnTo>
                <a:lnTo>
                  <a:pt x="196383" y="121429"/>
                </a:lnTo>
                <a:lnTo>
                  <a:pt x="196383" y="107147"/>
                </a:lnTo>
                <a:close/>
                <a:moveTo>
                  <a:pt x="82126" y="107147"/>
                </a:moveTo>
                <a:lnTo>
                  <a:pt x="82126" y="121429"/>
                </a:lnTo>
                <a:lnTo>
                  <a:pt x="110691" y="121429"/>
                </a:lnTo>
                <a:lnTo>
                  <a:pt x="110691" y="107147"/>
                </a:lnTo>
                <a:close/>
                <a:moveTo>
                  <a:pt x="324922" y="92865"/>
                </a:moveTo>
                <a:lnTo>
                  <a:pt x="382052" y="92865"/>
                </a:lnTo>
                <a:lnTo>
                  <a:pt x="382052" y="135711"/>
                </a:lnTo>
                <a:lnTo>
                  <a:pt x="324922" y="135711"/>
                </a:lnTo>
                <a:close/>
                <a:moveTo>
                  <a:pt x="239229" y="92865"/>
                </a:moveTo>
                <a:lnTo>
                  <a:pt x="296359" y="92865"/>
                </a:lnTo>
                <a:lnTo>
                  <a:pt x="296359" y="135711"/>
                </a:lnTo>
                <a:lnTo>
                  <a:pt x="239229" y="135711"/>
                </a:lnTo>
                <a:close/>
                <a:moveTo>
                  <a:pt x="153536" y="92865"/>
                </a:moveTo>
                <a:lnTo>
                  <a:pt x="210666" y="92865"/>
                </a:lnTo>
                <a:lnTo>
                  <a:pt x="210666" y="135711"/>
                </a:lnTo>
                <a:lnTo>
                  <a:pt x="153536" y="135711"/>
                </a:lnTo>
                <a:close/>
                <a:moveTo>
                  <a:pt x="67844" y="92865"/>
                </a:moveTo>
                <a:lnTo>
                  <a:pt x="124974" y="92865"/>
                </a:lnTo>
                <a:lnTo>
                  <a:pt x="124974" y="135711"/>
                </a:lnTo>
                <a:lnTo>
                  <a:pt x="67844" y="135711"/>
                </a:lnTo>
                <a:close/>
                <a:moveTo>
                  <a:pt x="339204" y="50019"/>
                </a:moveTo>
                <a:lnTo>
                  <a:pt x="339204" y="64301"/>
                </a:lnTo>
                <a:lnTo>
                  <a:pt x="367769" y="64301"/>
                </a:lnTo>
                <a:lnTo>
                  <a:pt x="367769" y="50019"/>
                </a:lnTo>
                <a:close/>
                <a:moveTo>
                  <a:pt x="253511" y="50019"/>
                </a:moveTo>
                <a:lnTo>
                  <a:pt x="253511" y="64301"/>
                </a:lnTo>
                <a:lnTo>
                  <a:pt x="282076" y="64301"/>
                </a:lnTo>
                <a:lnTo>
                  <a:pt x="282076" y="50019"/>
                </a:lnTo>
                <a:close/>
                <a:moveTo>
                  <a:pt x="167818" y="50019"/>
                </a:moveTo>
                <a:lnTo>
                  <a:pt x="167818" y="64301"/>
                </a:lnTo>
                <a:lnTo>
                  <a:pt x="196383" y="64301"/>
                </a:lnTo>
                <a:lnTo>
                  <a:pt x="196383" y="50019"/>
                </a:lnTo>
                <a:close/>
                <a:moveTo>
                  <a:pt x="82126" y="50019"/>
                </a:moveTo>
                <a:lnTo>
                  <a:pt x="82126" y="64301"/>
                </a:lnTo>
                <a:lnTo>
                  <a:pt x="110691" y="64301"/>
                </a:lnTo>
                <a:lnTo>
                  <a:pt x="110691" y="50019"/>
                </a:lnTo>
                <a:close/>
                <a:moveTo>
                  <a:pt x="324922" y="35737"/>
                </a:moveTo>
                <a:lnTo>
                  <a:pt x="382052" y="35737"/>
                </a:lnTo>
                <a:lnTo>
                  <a:pt x="382052" y="78583"/>
                </a:lnTo>
                <a:lnTo>
                  <a:pt x="324922" y="78583"/>
                </a:lnTo>
                <a:close/>
                <a:moveTo>
                  <a:pt x="239229" y="35737"/>
                </a:moveTo>
                <a:lnTo>
                  <a:pt x="296359" y="35737"/>
                </a:lnTo>
                <a:lnTo>
                  <a:pt x="296359" y="78583"/>
                </a:lnTo>
                <a:lnTo>
                  <a:pt x="239229" y="78583"/>
                </a:lnTo>
                <a:close/>
                <a:moveTo>
                  <a:pt x="153536" y="35737"/>
                </a:moveTo>
                <a:lnTo>
                  <a:pt x="210666" y="35737"/>
                </a:lnTo>
                <a:lnTo>
                  <a:pt x="210666" y="78583"/>
                </a:lnTo>
                <a:lnTo>
                  <a:pt x="153536" y="78583"/>
                </a:lnTo>
                <a:close/>
                <a:moveTo>
                  <a:pt x="67844" y="35737"/>
                </a:moveTo>
                <a:lnTo>
                  <a:pt x="124974" y="35737"/>
                </a:lnTo>
                <a:lnTo>
                  <a:pt x="124974" y="78583"/>
                </a:lnTo>
                <a:lnTo>
                  <a:pt x="67844" y="78583"/>
                </a:lnTo>
                <a:close/>
                <a:moveTo>
                  <a:pt x="39286" y="14282"/>
                </a:moveTo>
                <a:lnTo>
                  <a:pt x="39286" y="214278"/>
                </a:lnTo>
                <a:lnTo>
                  <a:pt x="410605" y="214278"/>
                </a:lnTo>
                <a:lnTo>
                  <a:pt x="410605" y="14282"/>
                </a:lnTo>
                <a:close/>
                <a:moveTo>
                  <a:pt x="25004" y="0"/>
                </a:moveTo>
                <a:lnTo>
                  <a:pt x="424887" y="0"/>
                </a:lnTo>
                <a:lnTo>
                  <a:pt x="424887" y="214278"/>
                </a:lnTo>
                <a:lnTo>
                  <a:pt x="439169" y="214278"/>
                </a:lnTo>
                <a:lnTo>
                  <a:pt x="439169" y="285689"/>
                </a:lnTo>
                <a:lnTo>
                  <a:pt x="424929" y="285689"/>
                </a:lnTo>
                <a:lnTo>
                  <a:pt x="424929" y="392787"/>
                </a:lnTo>
                <a:lnTo>
                  <a:pt x="424873" y="392787"/>
                </a:lnTo>
                <a:lnTo>
                  <a:pt x="424873" y="399893"/>
                </a:lnTo>
                <a:lnTo>
                  <a:pt x="25008" y="399893"/>
                </a:lnTo>
                <a:lnTo>
                  <a:pt x="25008" y="392787"/>
                </a:lnTo>
                <a:lnTo>
                  <a:pt x="24962" y="392787"/>
                </a:lnTo>
                <a:lnTo>
                  <a:pt x="24962" y="285689"/>
                </a:lnTo>
                <a:lnTo>
                  <a:pt x="10722" y="285689"/>
                </a:lnTo>
                <a:lnTo>
                  <a:pt x="10722" y="214278"/>
                </a:lnTo>
                <a:lnTo>
                  <a:pt x="25004" y="214278"/>
                </a:lnTo>
                <a:close/>
              </a:path>
            </a:pathLst>
          </a:custGeom>
          <a:gradFill>
            <a:gsLst>
              <a:gs pos="0">
                <a:schemeClr val="accent1"/>
              </a:gs>
              <a:gs pos="100000">
                <a:schemeClr val="accent2"/>
              </a:gs>
            </a:gsLst>
            <a:lin ang="2700000" scaled="1"/>
          </a:gradFill>
          <a:ln w="8507"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文本框 46">
            <a:extLst>
              <a:ext uri="{FF2B5EF4-FFF2-40B4-BE49-F238E27FC236}">
                <a16:creationId xmlns:a16="http://schemas.microsoft.com/office/drawing/2014/main" id="{89905533-0F67-4515-9D5A-313B10712FC1}"/>
              </a:ext>
            </a:extLst>
          </p:cNvPr>
          <p:cNvSpPr txBox="1"/>
          <p:nvPr/>
        </p:nvSpPr>
        <p:spPr>
          <a:xfrm flipH="1">
            <a:off x="3399057" y="4519618"/>
            <a:ext cx="1338828" cy="369332"/>
          </a:xfrm>
          <a:prstGeom prst="rect">
            <a:avLst/>
          </a:prstGeom>
          <a:noFill/>
        </p:spPr>
        <p:txBody>
          <a:bodyPr wrap="none" rtlCol="0">
            <a:noAutofit/>
          </a:bodyPr>
          <a:lstStyle/>
          <a:p>
            <a:pPr algn="r"/>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第三方渠道</a:t>
            </a:r>
          </a:p>
        </p:txBody>
      </p:sp>
      <p:sp>
        <p:nvSpPr>
          <p:cNvPr id="48" name="文本框 47">
            <a:extLst>
              <a:ext uri="{FF2B5EF4-FFF2-40B4-BE49-F238E27FC236}">
                <a16:creationId xmlns:a16="http://schemas.microsoft.com/office/drawing/2014/main" id="{57B25A3F-68E4-4D39-BC15-2FCF62FF29C5}"/>
              </a:ext>
            </a:extLst>
          </p:cNvPr>
          <p:cNvSpPr txBox="1"/>
          <p:nvPr/>
        </p:nvSpPr>
        <p:spPr>
          <a:xfrm flipH="1">
            <a:off x="1457248" y="4825226"/>
            <a:ext cx="3280636" cy="624786"/>
          </a:xfrm>
          <a:prstGeom prst="rect">
            <a:avLst/>
          </a:prstGeom>
          <a:noFill/>
        </p:spPr>
        <p:txBody>
          <a:bodyPr wrap="square" rtlCol="0">
            <a:noAutofit/>
          </a:bodyPr>
          <a:lstStyle>
            <a:defPPr>
              <a:defRPr lang="en-US"/>
            </a:defPPr>
            <a:lvl1pPr algn="r">
              <a:lnSpc>
                <a:spcPct val="140000"/>
              </a:lnSpc>
              <a:defRPr kumimoji="1" sz="1400">
                <a:solidFill>
                  <a:schemeClr val="tx1">
                    <a:lumMod val="75000"/>
                    <a:lumOff val="25000"/>
                  </a:schemeClr>
                </a:solidFill>
                <a:latin typeface="Source Han Sans CN Light" panose="020B0300000000000000" pitchFamily="34" charset="-128"/>
                <a:ea typeface="Source Han Sans CN Light" panose="020B0300000000000000" pitchFamily="34" charset="-128"/>
              </a:defRPr>
            </a:lvl1pPr>
          </a:lstStyle>
          <a:p>
            <a:pPr>
              <a:lnSpc>
                <a:spcPct val="130000"/>
              </a:lnSpc>
            </a:pPr>
            <a:r>
              <a:rPr lang="zh-CN" altLang="en-US" dirty="0">
                <a:solidFill>
                  <a:schemeClr val="bg1"/>
                </a:solidFill>
                <a:latin typeface="+mn-ea"/>
                <a:ea typeface="+mn-ea"/>
                <a:sym typeface="微软雅黑" panose="020B0503020204020204" pitchFamily="34" charset="-122"/>
              </a:rPr>
              <a:t>从互联网客户大量集中在搜索平台、社交平台及网购平台，开辟客户流量导入</a:t>
            </a:r>
          </a:p>
        </p:txBody>
      </p:sp>
    </p:spTree>
    <p:extLst>
      <p:ext uri="{BB962C8B-B14F-4D97-AF65-F5344CB8AC3E}">
        <p14:creationId xmlns:p14="http://schemas.microsoft.com/office/powerpoint/2010/main" val="2618999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营销模式介绍</a:t>
            </a:r>
          </a:p>
        </p:txBody>
      </p:sp>
      <p:cxnSp>
        <p:nvCxnSpPr>
          <p:cNvPr id="18" name="直接连接符 17">
            <a:extLst>
              <a:ext uri="{FF2B5EF4-FFF2-40B4-BE49-F238E27FC236}">
                <a16:creationId xmlns:a16="http://schemas.microsoft.com/office/drawing/2014/main" id="{9B4B642D-7449-4363-91C0-A2874B6CDBA7}"/>
              </a:ext>
            </a:extLst>
          </p:cNvPr>
          <p:cNvCxnSpPr/>
          <p:nvPr/>
        </p:nvCxnSpPr>
        <p:spPr>
          <a:xfrm flipH="1">
            <a:off x="2860716" y="2980618"/>
            <a:ext cx="743748" cy="3174532"/>
          </a:xfrm>
          <a:prstGeom prst="line">
            <a:avLst/>
          </a:prstGeom>
          <a:noFill/>
          <a:ln w="25400" cap="flat" cmpd="sng" algn="ctr">
            <a:solidFill>
              <a:schemeClr val="accent2"/>
            </a:solidFill>
            <a:prstDash val="solid"/>
            <a:miter lim="800000"/>
          </a:ln>
          <a:effectLst/>
        </p:spPr>
      </p:cxnSp>
      <p:cxnSp>
        <p:nvCxnSpPr>
          <p:cNvPr id="19" name="直接连接符 18">
            <a:extLst>
              <a:ext uri="{FF2B5EF4-FFF2-40B4-BE49-F238E27FC236}">
                <a16:creationId xmlns:a16="http://schemas.microsoft.com/office/drawing/2014/main" id="{17C1B04B-2194-4ECB-ACCD-6458DBF6366D}"/>
              </a:ext>
            </a:extLst>
          </p:cNvPr>
          <p:cNvCxnSpPr/>
          <p:nvPr/>
        </p:nvCxnSpPr>
        <p:spPr>
          <a:xfrm flipH="1">
            <a:off x="5953618" y="1257300"/>
            <a:ext cx="743748" cy="3174532"/>
          </a:xfrm>
          <a:prstGeom prst="line">
            <a:avLst/>
          </a:prstGeom>
          <a:noFill/>
          <a:ln w="25400" cap="flat" cmpd="sng" algn="ctr">
            <a:solidFill>
              <a:schemeClr val="accent2"/>
            </a:solidFill>
            <a:prstDash val="solid"/>
            <a:miter lim="800000"/>
          </a:ln>
          <a:effectLst/>
        </p:spPr>
      </p:cxnSp>
      <p:cxnSp>
        <p:nvCxnSpPr>
          <p:cNvPr id="20" name="直接连接符 19">
            <a:extLst>
              <a:ext uri="{FF2B5EF4-FFF2-40B4-BE49-F238E27FC236}">
                <a16:creationId xmlns:a16="http://schemas.microsoft.com/office/drawing/2014/main" id="{502BC521-5543-49A9-AE94-8F2FB4FCA4A3}"/>
              </a:ext>
            </a:extLst>
          </p:cNvPr>
          <p:cNvCxnSpPr/>
          <p:nvPr/>
        </p:nvCxnSpPr>
        <p:spPr>
          <a:xfrm flipH="1">
            <a:off x="8234746" y="2980618"/>
            <a:ext cx="743748" cy="3174532"/>
          </a:xfrm>
          <a:prstGeom prst="line">
            <a:avLst/>
          </a:prstGeom>
          <a:noFill/>
          <a:ln w="25400" cap="flat" cmpd="sng" algn="ctr">
            <a:solidFill>
              <a:schemeClr val="accent2"/>
            </a:solidFill>
            <a:prstDash val="solid"/>
            <a:miter lim="800000"/>
          </a:ln>
          <a:effectLst/>
        </p:spPr>
      </p:cxnSp>
      <p:sp>
        <p:nvSpPr>
          <p:cNvPr id="21" name="文本框 20">
            <a:extLst>
              <a:ext uri="{FF2B5EF4-FFF2-40B4-BE49-F238E27FC236}">
                <a16:creationId xmlns:a16="http://schemas.microsoft.com/office/drawing/2014/main" id="{C6C4EB80-7741-4C1E-A69C-14C2637F649D}"/>
              </a:ext>
            </a:extLst>
          </p:cNvPr>
          <p:cNvSpPr txBox="1"/>
          <p:nvPr/>
        </p:nvSpPr>
        <p:spPr>
          <a:xfrm>
            <a:off x="777284" y="4684711"/>
            <a:ext cx="1615827"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多样的宣传活动</a:t>
            </a:r>
          </a:p>
        </p:txBody>
      </p:sp>
      <p:sp>
        <p:nvSpPr>
          <p:cNvPr id="22" name="文本框 21">
            <a:extLst>
              <a:ext uri="{FF2B5EF4-FFF2-40B4-BE49-F238E27FC236}">
                <a16:creationId xmlns:a16="http://schemas.microsoft.com/office/drawing/2014/main" id="{11440117-4C2E-4744-B53C-53C1ED9A04BF}"/>
              </a:ext>
            </a:extLst>
          </p:cNvPr>
          <p:cNvSpPr txBox="1"/>
          <p:nvPr/>
        </p:nvSpPr>
        <p:spPr>
          <a:xfrm>
            <a:off x="764151" y="5069253"/>
            <a:ext cx="2037081" cy="885618"/>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如开户抽奖、分享换积分等，进行宣传造势，推广公司服务和品牌</a:t>
            </a:r>
            <a:endParaRPr lang="zh-CN" altLang="en-US" sz="1400" b="1" dirty="0">
              <a:solidFill>
                <a:schemeClr val="bg1"/>
              </a:solidFill>
              <a:latin typeface="+mn-ea"/>
              <a:sym typeface="微软雅黑" panose="020B0503020204020204" pitchFamily="34" charset="-122"/>
            </a:endParaRPr>
          </a:p>
        </p:txBody>
      </p:sp>
      <p:sp>
        <p:nvSpPr>
          <p:cNvPr id="23" name="文本框 22">
            <a:extLst>
              <a:ext uri="{FF2B5EF4-FFF2-40B4-BE49-F238E27FC236}">
                <a16:creationId xmlns:a16="http://schemas.microsoft.com/office/drawing/2014/main" id="{EF813136-F1A6-41F8-AC3C-6430EF304444}"/>
              </a:ext>
            </a:extLst>
          </p:cNvPr>
          <p:cNvSpPr txBox="1"/>
          <p:nvPr/>
        </p:nvSpPr>
        <p:spPr>
          <a:xfrm>
            <a:off x="6161365" y="4684711"/>
            <a:ext cx="1615827"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资讯类产品营销</a:t>
            </a:r>
          </a:p>
        </p:txBody>
      </p:sp>
      <p:sp>
        <p:nvSpPr>
          <p:cNvPr id="24" name="文本框 23">
            <a:extLst>
              <a:ext uri="{FF2B5EF4-FFF2-40B4-BE49-F238E27FC236}">
                <a16:creationId xmlns:a16="http://schemas.microsoft.com/office/drawing/2014/main" id="{1F73E139-A82C-4411-AE3E-6B0BD93F2A49}"/>
              </a:ext>
            </a:extLst>
          </p:cNvPr>
          <p:cNvSpPr txBox="1"/>
          <p:nvPr/>
        </p:nvSpPr>
        <p:spPr>
          <a:xfrm>
            <a:off x="6148232" y="5069253"/>
            <a:ext cx="2037081" cy="890171"/>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在互联网金融项目上销售的资讯类产品打造公司生产的自有产品</a:t>
            </a:r>
            <a:endParaRPr lang="zh-CN" altLang="en-US" sz="1400" b="1" dirty="0">
              <a:solidFill>
                <a:schemeClr val="bg1"/>
              </a:solidFill>
              <a:latin typeface="+mn-ea"/>
              <a:sym typeface="微软雅黑" panose="020B0503020204020204" pitchFamily="34" charset="-122"/>
            </a:endParaRPr>
          </a:p>
        </p:txBody>
      </p:sp>
      <p:sp>
        <p:nvSpPr>
          <p:cNvPr id="25" name="文本框 24">
            <a:extLst>
              <a:ext uri="{FF2B5EF4-FFF2-40B4-BE49-F238E27FC236}">
                <a16:creationId xmlns:a16="http://schemas.microsoft.com/office/drawing/2014/main" id="{81B9ECE5-908C-47B8-B83E-E73CC07C888A}"/>
              </a:ext>
            </a:extLst>
          </p:cNvPr>
          <p:cNvSpPr txBox="1"/>
          <p:nvPr/>
        </p:nvSpPr>
        <p:spPr>
          <a:xfrm>
            <a:off x="3882395" y="1376363"/>
            <a:ext cx="2308324"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线下营销团队积极推广</a:t>
            </a:r>
          </a:p>
        </p:txBody>
      </p:sp>
      <p:sp>
        <p:nvSpPr>
          <p:cNvPr id="26" name="文本框 25">
            <a:extLst>
              <a:ext uri="{FF2B5EF4-FFF2-40B4-BE49-F238E27FC236}">
                <a16:creationId xmlns:a16="http://schemas.microsoft.com/office/drawing/2014/main" id="{A70F83C6-9B4D-441E-89E1-D3D906FC365E}"/>
              </a:ext>
            </a:extLst>
          </p:cNvPr>
          <p:cNvSpPr txBox="1"/>
          <p:nvPr/>
        </p:nvSpPr>
        <p:spPr>
          <a:xfrm>
            <a:off x="3869262" y="1760905"/>
            <a:ext cx="2037081" cy="890171"/>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通过绩效考核引导和激励的方式，充分发挥营销团队的主观能动性</a:t>
            </a:r>
            <a:endParaRPr lang="zh-CN" altLang="en-US" sz="1400" b="1" dirty="0">
              <a:solidFill>
                <a:schemeClr val="bg1"/>
              </a:solidFill>
              <a:latin typeface="+mn-ea"/>
              <a:sym typeface="微软雅黑" panose="020B0503020204020204" pitchFamily="34" charset="-122"/>
            </a:endParaRPr>
          </a:p>
        </p:txBody>
      </p:sp>
      <p:sp>
        <p:nvSpPr>
          <p:cNvPr id="27" name="文本框 26">
            <a:extLst>
              <a:ext uri="{FF2B5EF4-FFF2-40B4-BE49-F238E27FC236}">
                <a16:creationId xmlns:a16="http://schemas.microsoft.com/office/drawing/2014/main" id="{5CD771A4-55B2-47A5-B65A-2C0FEBFEC50A}"/>
              </a:ext>
            </a:extLst>
          </p:cNvPr>
          <p:cNvSpPr txBox="1"/>
          <p:nvPr/>
        </p:nvSpPr>
        <p:spPr>
          <a:xfrm>
            <a:off x="9363477" y="1376363"/>
            <a:ext cx="923330"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渠道营销</a:t>
            </a:r>
          </a:p>
        </p:txBody>
      </p:sp>
      <p:sp>
        <p:nvSpPr>
          <p:cNvPr id="28" name="文本框 27">
            <a:extLst>
              <a:ext uri="{FF2B5EF4-FFF2-40B4-BE49-F238E27FC236}">
                <a16:creationId xmlns:a16="http://schemas.microsoft.com/office/drawing/2014/main" id="{EC4C9DEE-EE52-49BC-A110-DC160646AC68}"/>
              </a:ext>
            </a:extLst>
          </p:cNvPr>
          <p:cNvSpPr txBox="1"/>
          <p:nvPr/>
        </p:nvSpPr>
        <p:spPr>
          <a:xfrm>
            <a:off x="9350344" y="1760905"/>
            <a:ext cx="2037081" cy="885618"/>
          </a:xfrm>
          <a:prstGeom prst="rect">
            <a:avLst/>
          </a:prstGeom>
        </p:spPr>
        <p:txBody>
          <a:bodyPr wrap="square" lIns="0" tIns="36000" rIns="0" bIns="36000" rtlCol="0">
            <a:noAutofit/>
          </a:bodyPr>
          <a:lstStyle/>
          <a:p>
            <a:pPr>
              <a:lnSpc>
                <a:spcPct val="130000"/>
              </a:lnSpc>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定位为营销信息传播的途径，不提供任何业务处理、 交易等方面的核心服务</a:t>
            </a:r>
            <a:endParaRPr lang="zh-CN" altLang="en-US" sz="1400" b="1" dirty="0">
              <a:solidFill>
                <a:schemeClr val="bg1"/>
              </a:solidFill>
              <a:latin typeface="+mn-ea"/>
              <a:sym typeface="微软雅黑" panose="020B0503020204020204" pitchFamily="34" charset="-122"/>
            </a:endParaRPr>
          </a:p>
        </p:txBody>
      </p:sp>
      <p:pic>
        <p:nvPicPr>
          <p:cNvPr id="29" name="图片占位符 4" descr="图片包含 人, 桌子, 男人, 人们&#10;&#10;描述已自动生成">
            <a:extLst>
              <a:ext uri="{FF2B5EF4-FFF2-40B4-BE49-F238E27FC236}">
                <a16:creationId xmlns:a16="http://schemas.microsoft.com/office/drawing/2014/main" id="{96E9C4C6-5A48-44BF-A017-CBB586142365}"/>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l="18138" r="18138"/>
          <a:stretch>
            <a:fillRect/>
          </a:stretch>
        </p:blipFill>
        <p:spPr>
          <a:xfrm>
            <a:off x="3055102" y="2984406"/>
            <a:ext cx="3023594" cy="3163339"/>
          </a:xfrm>
          <a:custGeom>
            <a:avLst/>
            <a:gdLst>
              <a:gd name="connsiteX0" fmla="*/ 755899 w 3023594"/>
              <a:gd name="connsiteY0" fmla="*/ 0 h 3163339"/>
              <a:gd name="connsiteX1" fmla="*/ 3023594 w 3023594"/>
              <a:gd name="connsiteY1" fmla="*/ 0 h 3163339"/>
              <a:gd name="connsiteX2" fmla="*/ 2267696 w 3023594"/>
              <a:gd name="connsiteY2" fmla="*/ 3163339 h 3163339"/>
              <a:gd name="connsiteX3" fmla="*/ 0 w 3023594"/>
              <a:gd name="connsiteY3" fmla="*/ 3163339 h 3163339"/>
            </a:gdLst>
            <a:ahLst/>
            <a:cxnLst>
              <a:cxn ang="0">
                <a:pos x="connsiteX0" y="connsiteY0"/>
              </a:cxn>
              <a:cxn ang="0">
                <a:pos x="connsiteX1" y="connsiteY1"/>
              </a:cxn>
              <a:cxn ang="0">
                <a:pos x="connsiteX2" y="connsiteY2"/>
              </a:cxn>
              <a:cxn ang="0">
                <a:pos x="connsiteX3" y="connsiteY3"/>
              </a:cxn>
            </a:cxnLst>
            <a:rect l="l" t="t" r="r" b="b"/>
            <a:pathLst>
              <a:path w="3023594" h="3163339">
                <a:moveTo>
                  <a:pt x="755899" y="0"/>
                </a:moveTo>
                <a:lnTo>
                  <a:pt x="3023594" y="0"/>
                </a:lnTo>
                <a:lnTo>
                  <a:pt x="2267696" y="3163339"/>
                </a:lnTo>
                <a:lnTo>
                  <a:pt x="0" y="3163339"/>
                </a:lnTo>
                <a:close/>
              </a:path>
            </a:pathLst>
          </a:custGeom>
          <a:solidFill>
            <a:srgbClr val="2196F3">
              <a:alpha val="60000"/>
            </a:srgbClr>
          </a:solidFill>
        </p:spPr>
      </p:pic>
      <p:pic>
        <p:nvPicPr>
          <p:cNvPr id="30" name="图片占位符 6">
            <a:extLst>
              <a:ext uri="{FF2B5EF4-FFF2-40B4-BE49-F238E27FC236}">
                <a16:creationId xmlns:a16="http://schemas.microsoft.com/office/drawing/2014/main" id="{0FE2550D-7BC3-48FD-B00F-EB41C4277EB7}"/>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l="18138" r="18138"/>
          <a:stretch>
            <a:fillRect/>
          </a:stretch>
        </p:blipFill>
        <p:spPr>
          <a:xfrm>
            <a:off x="6175934" y="1257301"/>
            <a:ext cx="3023594" cy="3163339"/>
          </a:xfrm>
          <a:custGeom>
            <a:avLst/>
            <a:gdLst>
              <a:gd name="connsiteX0" fmla="*/ 755899 w 3023594"/>
              <a:gd name="connsiteY0" fmla="*/ 0 h 3163339"/>
              <a:gd name="connsiteX1" fmla="*/ 3023594 w 3023594"/>
              <a:gd name="connsiteY1" fmla="*/ 0 h 3163339"/>
              <a:gd name="connsiteX2" fmla="*/ 2267696 w 3023594"/>
              <a:gd name="connsiteY2" fmla="*/ 3163339 h 3163339"/>
              <a:gd name="connsiteX3" fmla="*/ 0 w 3023594"/>
              <a:gd name="connsiteY3" fmla="*/ 3163339 h 3163339"/>
            </a:gdLst>
            <a:ahLst/>
            <a:cxnLst>
              <a:cxn ang="0">
                <a:pos x="connsiteX0" y="connsiteY0"/>
              </a:cxn>
              <a:cxn ang="0">
                <a:pos x="connsiteX1" y="connsiteY1"/>
              </a:cxn>
              <a:cxn ang="0">
                <a:pos x="connsiteX2" y="connsiteY2"/>
              </a:cxn>
              <a:cxn ang="0">
                <a:pos x="connsiteX3" y="connsiteY3"/>
              </a:cxn>
            </a:cxnLst>
            <a:rect l="l" t="t" r="r" b="b"/>
            <a:pathLst>
              <a:path w="3023594" h="3163339">
                <a:moveTo>
                  <a:pt x="755899" y="0"/>
                </a:moveTo>
                <a:lnTo>
                  <a:pt x="3023594" y="0"/>
                </a:lnTo>
                <a:lnTo>
                  <a:pt x="2267696" y="3163339"/>
                </a:lnTo>
                <a:lnTo>
                  <a:pt x="0" y="3163339"/>
                </a:lnTo>
                <a:close/>
              </a:path>
            </a:pathLst>
          </a:custGeom>
          <a:solidFill>
            <a:srgbClr val="2196F3">
              <a:alpha val="60000"/>
            </a:srgbClr>
          </a:solidFill>
        </p:spPr>
      </p:pic>
      <p:pic>
        <p:nvPicPr>
          <p:cNvPr id="31" name="图片占位符 11" descr="图片包含 游戏机, 文字&#10;&#10;描述已自动生成">
            <a:extLst>
              <a:ext uri="{FF2B5EF4-FFF2-40B4-BE49-F238E27FC236}">
                <a16:creationId xmlns:a16="http://schemas.microsoft.com/office/drawing/2014/main" id="{0B1B42F3-681B-42DE-BCFC-FFC96A019BB2}"/>
              </a:ext>
            </a:extLst>
          </p:cNvPr>
          <p:cNvPicPr>
            <a:picLocks noChangeAspect="1"/>
          </p:cNvPicPr>
          <p:nvPr/>
        </p:nvPicPr>
        <p:blipFill>
          <a:blip r:embed="rId4" cstate="print">
            <a:grayscl/>
            <a:extLst>
              <a:ext uri="{28A0092B-C50C-407E-A947-70E740481C1C}">
                <a14:useLocalDpi xmlns:a14="http://schemas.microsoft.com/office/drawing/2010/main" val="0"/>
              </a:ext>
            </a:extLst>
          </a:blip>
          <a:srcRect t="15144" b="15144"/>
          <a:stretch>
            <a:fillRect/>
          </a:stretch>
        </p:blipFill>
        <p:spPr>
          <a:xfrm>
            <a:off x="8482606" y="2980619"/>
            <a:ext cx="3023594" cy="3163339"/>
          </a:xfrm>
          <a:custGeom>
            <a:avLst/>
            <a:gdLst>
              <a:gd name="connsiteX0" fmla="*/ 755899 w 3023594"/>
              <a:gd name="connsiteY0" fmla="*/ 0 h 3163339"/>
              <a:gd name="connsiteX1" fmla="*/ 3023594 w 3023594"/>
              <a:gd name="connsiteY1" fmla="*/ 0 h 3163339"/>
              <a:gd name="connsiteX2" fmla="*/ 2267696 w 3023594"/>
              <a:gd name="connsiteY2" fmla="*/ 3163339 h 3163339"/>
              <a:gd name="connsiteX3" fmla="*/ 0 w 3023594"/>
              <a:gd name="connsiteY3" fmla="*/ 3163339 h 3163339"/>
            </a:gdLst>
            <a:ahLst/>
            <a:cxnLst>
              <a:cxn ang="0">
                <a:pos x="connsiteX0" y="connsiteY0"/>
              </a:cxn>
              <a:cxn ang="0">
                <a:pos x="connsiteX1" y="connsiteY1"/>
              </a:cxn>
              <a:cxn ang="0">
                <a:pos x="connsiteX2" y="connsiteY2"/>
              </a:cxn>
              <a:cxn ang="0">
                <a:pos x="connsiteX3" y="connsiteY3"/>
              </a:cxn>
            </a:cxnLst>
            <a:rect l="l" t="t" r="r" b="b"/>
            <a:pathLst>
              <a:path w="3023594" h="3163339">
                <a:moveTo>
                  <a:pt x="755899" y="0"/>
                </a:moveTo>
                <a:lnTo>
                  <a:pt x="3023594" y="0"/>
                </a:lnTo>
                <a:lnTo>
                  <a:pt x="2267696" y="3163339"/>
                </a:lnTo>
                <a:lnTo>
                  <a:pt x="0" y="3163339"/>
                </a:lnTo>
                <a:close/>
              </a:path>
            </a:pathLst>
          </a:custGeom>
          <a:solidFill>
            <a:srgbClr val="2196F3">
              <a:alpha val="60000"/>
            </a:srgbClr>
          </a:solidFill>
        </p:spPr>
      </p:pic>
      <p:pic>
        <p:nvPicPr>
          <p:cNvPr id="32" name="图片占位符 15" descr="图片包含 游戏机, 工具, 刷子&#10;&#10;描述已自动生成">
            <a:extLst>
              <a:ext uri="{FF2B5EF4-FFF2-40B4-BE49-F238E27FC236}">
                <a16:creationId xmlns:a16="http://schemas.microsoft.com/office/drawing/2014/main" id="{2E800EDF-9E35-4E5C-AF6D-A77AB885BEAE}"/>
              </a:ext>
            </a:extLst>
          </p:cNvPr>
          <p:cNvPicPr>
            <a:picLocks noChangeAspect="1"/>
          </p:cNvPicPr>
          <p:nvPr/>
        </p:nvPicPr>
        <p:blipFill>
          <a:blip r:embed="rId5" cstate="print">
            <a:grayscl/>
            <a:extLst>
              <a:ext uri="{28A0092B-C50C-407E-A947-70E740481C1C}">
                <a14:useLocalDpi xmlns:a14="http://schemas.microsoft.com/office/drawing/2010/main" val="0"/>
              </a:ext>
            </a:extLst>
          </a:blip>
          <a:srcRect l="18155" r="18155"/>
          <a:stretch>
            <a:fillRect/>
          </a:stretch>
        </p:blipFill>
        <p:spPr>
          <a:xfrm>
            <a:off x="780412" y="1257301"/>
            <a:ext cx="3023594" cy="3163339"/>
          </a:xfrm>
          <a:custGeom>
            <a:avLst/>
            <a:gdLst>
              <a:gd name="connsiteX0" fmla="*/ 755899 w 3023594"/>
              <a:gd name="connsiteY0" fmla="*/ 0 h 3163339"/>
              <a:gd name="connsiteX1" fmla="*/ 3023594 w 3023594"/>
              <a:gd name="connsiteY1" fmla="*/ 0 h 3163339"/>
              <a:gd name="connsiteX2" fmla="*/ 2267696 w 3023594"/>
              <a:gd name="connsiteY2" fmla="*/ 3163339 h 3163339"/>
              <a:gd name="connsiteX3" fmla="*/ 0 w 3023594"/>
              <a:gd name="connsiteY3" fmla="*/ 3163339 h 3163339"/>
            </a:gdLst>
            <a:ahLst/>
            <a:cxnLst>
              <a:cxn ang="0">
                <a:pos x="connsiteX0" y="connsiteY0"/>
              </a:cxn>
              <a:cxn ang="0">
                <a:pos x="connsiteX1" y="connsiteY1"/>
              </a:cxn>
              <a:cxn ang="0">
                <a:pos x="connsiteX2" y="connsiteY2"/>
              </a:cxn>
              <a:cxn ang="0">
                <a:pos x="connsiteX3" y="connsiteY3"/>
              </a:cxn>
            </a:cxnLst>
            <a:rect l="l" t="t" r="r" b="b"/>
            <a:pathLst>
              <a:path w="3023594" h="3163339">
                <a:moveTo>
                  <a:pt x="755899" y="0"/>
                </a:moveTo>
                <a:lnTo>
                  <a:pt x="3023594" y="0"/>
                </a:lnTo>
                <a:lnTo>
                  <a:pt x="2267696" y="3163339"/>
                </a:lnTo>
                <a:lnTo>
                  <a:pt x="0" y="3163339"/>
                </a:lnTo>
                <a:close/>
              </a:path>
            </a:pathLst>
          </a:custGeom>
          <a:solidFill>
            <a:srgbClr val="2196F3">
              <a:alpha val="60000"/>
            </a:srgbClr>
          </a:solidFill>
        </p:spPr>
      </p:pic>
    </p:spTree>
    <p:extLst>
      <p:ext uri="{BB962C8B-B14F-4D97-AF65-F5344CB8AC3E}">
        <p14:creationId xmlns:p14="http://schemas.microsoft.com/office/powerpoint/2010/main" val="226324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营销模式介绍</a:t>
            </a:r>
          </a:p>
        </p:txBody>
      </p:sp>
      <p:sp>
        <p:nvSpPr>
          <p:cNvPr id="3" name="Google Shape;907;p52">
            <a:extLst>
              <a:ext uri="{FF2B5EF4-FFF2-40B4-BE49-F238E27FC236}">
                <a16:creationId xmlns:a16="http://schemas.microsoft.com/office/drawing/2014/main" id="{F330DC5D-30D4-4465-AA0F-7F657313B2F4}"/>
              </a:ext>
            </a:extLst>
          </p:cNvPr>
          <p:cNvSpPr/>
          <p:nvPr/>
        </p:nvSpPr>
        <p:spPr>
          <a:xfrm>
            <a:off x="4373844" y="1512902"/>
            <a:ext cx="2255543" cy="4544998"/>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微软雅黑" panose="020B0503020204020204" pitchFamily="34" charset="-122"/>
              <a:ea typeface="微软雅黑" panose="020B0503020204020204" pitchFamily="34" charset="-122"/>
              <a:cs typeface="Calibri"/>
              <a:sym typeface="微软雅黑" panose="020B0503020204020204" pitchFamily="34" charset="-122"/>
            </a:endParaRPr>
          </a:p>
        </p:txBody>
      </p:sp>
      <p:sp>
        <p:nvSpPr>
          <p:cNvPr id="4" name="Google Shape;905;p52">
            <a:extLst>
              <a:ext uri="{FF2B5EF4-FFF2-40B4-BE49-F238E27FC236}">
                <a16:creationId xmlns:a16="http://schemas.microsoft.com/office/drawing/2014/main" id="{BA1A0BD4-0D58-4116-A360-4ACE1CF10019}"/>
              </a:ext>
            </a:extLst>
          </p:cNvPr>
          <p:cNvSpPr/>
          <p:nvPr/>
        </p:nvSpPr>
        <p:spPr>
          <a:xfrm>
            <a:off x="6807488" y="1138806"/>
            <a:ext cx="2255543" cy="454499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微软雅黑" panose="020B0503020204020204" pitchFamily="34" charset="-122"/>
              <a:ea typeface="微软雅黑" panose="020B0503020204020204" pitchFamily="34" charset="-122"/>
              <a:cs typeface="Calibri"/>
              <a:sym typeface="微软雅黑" panose="020B0503020204020204" pitchFamily="34" charset="-122"/>
            </a:endParaRPr>
          </a:p>
        </p:txBody>
      </p:sp>
      <p:sp>
        <p:nvSpPr>
          <p:cNvPr id="5" name="Google Shape;906;p52">
            <a:extLst>
              <a:ext uri="{FF2B5EF4-FFF2-40B4-BE49-F238E27FC236}">
                <a16:creationId xmlns:a16="http://schemas.microsoft.com/office/drawing/2014/main" id="{156E484D-BCBE-4702-82E1-0AF24BDBE814}"/>
              </a:ext>
            </a:extLst>
          </p:cNvPr>
          <p:cNvSpPr/>
          <p:nvPr/>
        </p:nvSpPr>
        <p:spPr>
          <a:xfrm>
            <a:off x="9241132" y="1512902"/>
            <a:ext cx="2255543" cy="4544998"/>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800">
              <a:solidFill>
                <a:schemeClr val="dk1"/>
              </a:solidFill>
              <a:latin typeface="微软雅黑" panose="020B0503020204020204" pitchFamily="34" charset="-122"/>
              <a:ea typeface="微软雅黑" panose="020B0503020204020204" pitchFamily="34" charset="-122"/>
              <a:cs typeface="Calibri"/>
              <a:sym typeface="微软雅黑" panose="020B0503020204020204" pitchFamily="34" charset="-122"/>
            </a:endParaRPr>
          </a:p>
        </p:txBody>
      </p:sp>
      <p:sp>
        <p:nvSpPr>
          <p:cNvPr id="6" name="文本框 5">
            <a:extLst>
              <a:ext uri="{FF2B5EF4-FFF2-40B4-BE49-F238E27FC236}">
                <a16:creationId xmlns:a16="http://schemas.microsoft.com/office/drawing/2014/main" id="{12132246-593B-4EA5-A4E2-AB1F3D324584}"/>
              </a:ext>
            </a:extLst>
          </p:cNvPr>
          <p:cNvSpPr txBox="1"/>
          <p:nvPr/>
        </p:nvSpPr>
        <p:spPr>
          <a:xfrm>
            <a:off x="785266" y="2159518"/>
            <a:ext cx="3232376" cy="984885"/>
          </a:xfrm>
          <a:prstGeom prst="rect">
            <a:avLst/>
          </a:prstGeom>
          <a:noFill/>
        </p:spPr>
        <p:txBody>
          <a:bodyPr wrap="square" rtlCol="0">
            <a:noAutofit/>
          </a:bodyPr>
          <a:lstStyle/>
          <a:p>
            <a:pPr>
              <a:lnSpc>
                <a:spcPct val="130000"/>
              </a:lnSpc>
            </a:pPr>
            <a:r>
              <a:rPr kumimoji="1" lang="en-US" altLang="zh-CN" b="1" dirty="0" err="1">
                <a:gradFill>
                  <a:gsLst>
                    <a:gs pos="0">
                      <a:schemeClr val="accent1"/>
                    </a:gs>
                    <a:gs pos="100000">
                      <a:schemeClr val="accent2"/>
                    </a:gs>
                  </a:gsLst>
                  <a:lin ang="2700000" scaled="1"/>
                </a:gradFill>
                <a:latin typeface="+mn-ea"/>
                <a:sym typeface="微软雅黑" panose="020B0503020204020204" pitchFamily="34" charset="-122"/>
              </a:rPr>
              <a:t>OfficePLUS</a:t>
            </a:r>
            <a:endParaRPr kumimoji="1" lang="en-US" altLang="zh-CN" b="1" dirty="0">
              <a:gradFill>
                <a:gsLst>
                  <a:gs pos="0">
                    <a:schemeClr val="accent1"/>
                  </a:gs>
                  <a:gs pos="100000">
                    <a:schemeClr val="accent2"/>
                  </a:gs>
                </a:gsLst>
                <a:lin ang="2700000" scaled="1"/>
              </a:gradFill>
              <a:latin typeface="+mn-ea"/>
              <a:sym typeface="微软雅黑" panose="020B0503020204020204" pitchFamily="34" charset="-122"/>
            </a:endParaRPr>
          </a:p>
          <a:p>
            <a:pPr>
              <a:lnSpc>
                <a:spcPct val="130000"/>
              </a:lnSpc>
            </a:pPr>
            <a:r>
              <a:rPr lang="zh-CN" altLang="en-US" sz="1400" dirty="0">
                <a:solidFill>
                  <a:schemeClr val="bg1"/>
                </a:solidFill>
                <a:latin typeface="+mn-ea"/>
                <a:sym typeface="微软雅黑" panose="020B0503020204020204" pitchFamily="34" charset="-122"/>
              </a:rPr>
              <a:t>负责公司的整体的人事管理工作，协助总经理进行公司人员管理</a:t>
            </a:r>
          </a:p>
        </p:txBody>
      </p:sp>
      <p:sp>
        <p:nvSpPr>
          <p:cNvPr id="7" name="文本框 6">
            <a:extLst>
              <a:ext uri="{FF2B5EF4-FFF2-40B4-BE49-F238E27FC236}">
                <a16:creationId xmlns:a16="http://schemas.microsoft.com/office/drawing/2014/main" id="{E30829E1-7634-4656-9C34-C44CEB838AA0}"/>
              </a:ext>
            </a:extLst>
          </p:cNvPr>
          <p:cNvSpPr txBox="1"/>
          <p:nvPr/>
        </p:nvSpPr>
        <p:spPr>
          <a:xfrm>
            <a:off x="785266" y="3385453"/>
            <a:ext cx="3232376" cy="984885"/>
          </a:xfrm>
          <a:prstGeom prst="rect">
            <a:avLst/>
          </a:prstGeom>
          <a:noFill/>
        </p:spPr>
        <p:txBody>
          <a:bodyPr wrap="square" rtlCol="0">
            <a:noAutofit/>
          </a:bodyPr>
          <a:lstStyle/>
          <a:p>
            <a:pPr>
              <a:lnSpc>
                <a:spcPct val="130000"/>
              </a:lnSpc>
            </a:pPr>
            <a:r>
              <a:rPr kumimoji="1" lang="en-US" altLang="zh-CN" b="1" dirty="0" err="1">
                <a:gradFill>
                  <a:gsLst>
                    <a:gs pos="0">
                      <a:schemeClr val="accent1"/>
                    </a:gs>
                    <a:gs pos="100000">
                      <a:schemeClr val="accent2"/>
                    </a:gs>
                  </a:gsLst>
                  <a:lin ang="2700000" scaled="1"/>
                </a:gradFill>
                <a:latin typeface="+mn-ea"/>
                <a:sym typeface="微软雅黑" panose="020B0503020204020204" pitchFamily="34" charset="-122"/>
              </a:rPr>
              <a:t>OfficePLUS</a:t>
            </a:r>
            <a:endParaRPr kumimoji="1" lang="en-US" altLang="zh-CN" b="1" dirty="0">
              <a:gradFill>
                <a:gsLst>
                  <a:gs pos="0">
                    <a:schemeClr val="accent1"/>
                  </a:gs>
                  <a:gs pos="100000">
                    <a:schemeClr val="accent2"/>
                  </a:gs>
                </a:gsLst>
                <a:lin ang="2700000" scaled="1"/>
              </a:gradFill>
              <a:latin typeface="+mn-ea"/>
              <a:sym typeface="微软雅黑" panose="020B0503020204020204" pitchFamily="34" charset="-122"/>
            </a:endParaRPr>
          </a:p>
          <a:p>
            <a:pPr>
              <a:lnSpc>
                <a:spcPct val="130000"/>
              </a:lnSpc>
            </a:pPr>
            <a:r>
              <a:rPr lang="zh-CN" altLang="en-US" sz="1400" dirty="0">
                <a:solidFill>
                  <a:schemeClr val="bg1"/>
                </a:solidFill>
                <a:latin typeface="+mn-ea"/>
                <a:sym typeface="微软雅黑" panose="020B0503020204020204" pitchFamily="34" charset="-122"/>
              </a:rPr>
              <a:t>负责制定公司人力规划，包括公司组织结构规划、确定人员编制及人力预算</a:t>
            </a:r>
          </a:p>
        </p:txBody>
      </p:sp>
      <p:sp>
        <p:nvSpPr>
          <p:cNvPr id="8" name="文本框 7">
            <a:extLst>
              <a:ext uri="{FF2B5EF4-FFF2-40B4-BE49-F238E27FC236}">
                <a16:creationId xmlns:a16="http://schemas.microsoft.com/office/drawing/2014/main" id="{7E813326-F5BD-4816-BA63-2BF85C52EB9B}"/>
              </a:ext>
            </a:extLst>
          </p:cNvPr>
          <p:cNvSpPr txBox="1"/>
          <p:nvPr/>
        </p:nvSpPr>
        <p:spPr>
          <a:xfrm>
            <a:off x="785266" y="4611389"/>
            <a:ext cx="3232376" cy="984885"/>
          </a:xfrm>
          <a:prstGeom prst="rect">
            <a:avLst/>
          </a:prstGeom>
          <a:noFill/>
        </p:spPr>
        <p:txBody>
          <a:bodyPr wrap="square" rtlCol="0">
            <a:noAutofit/>
          </a:bodyPr>
          <a:lstStyle/>
          <a:p>
            <a:pPr>
              <a:lnSpc>
                <a:spcPct val="130000"/>
              </a:lnSpc>
            </a:pPr>
            <a:r>
              <a:rPr kumimoji="1" lang="en-US" altLang="zh-CN" b="1" dirty="0" err="1">
                <a:gradFill>
                  <a:gsLst>
                    <a:gs pos="0">
                      <a:schemeClr val="accent1"/>
                    </a:gs>
                    <a:gs pos="100000">
                      <a:schemeClr val="accent2"/>
                    </a:gs>
                  </a:gsLst>
                  <a:lin ang="2700000" scaled="1"/>
                </a:gradFill>
                <a:latin typeface="+mn-ea"/>
                <a:sym typeface="微软雅黑" panose="020B0503020204020204" pitchFamily="34" charset="-122"/>
              </a:rPr>
              <a:t>OfficePLUS</a:t>
            </a:r>
            <a:endParaRPr kumimoji="1" lang="en-US" altLang="zh-CN" b="1" dirty="0">
              <a:gradFill>
                <a:gsLst>
                  <a:gs pos="0">
                    <a:schemeClr val="accent1"/>
                  </a:gs>
                  <a:gs pos="100000">
                    <a:schemeClr val="accent2"/>
                  </a:gs>
                </a:gsLst>
                <a:lin ang="2700000" scaled="1"/>
              </a:gradFill>
              <a:latin typeface="+mn-ea"/>
              <a:sym typeface="微软雅黑" panose="020B0503020204020204" pitchFamily="34" charset="-122"/>
            </a:endParaRPr>
          </a:p>
          <a:p>
            <a:pPr>
              <a:lnSpc>
                <a:spcPct val="130000"/>
              </a:lnSpc>
            </a:pPr>
            <a:r>
              <a:rPr lang="zh-CN" altLang="en-US" sz="1400" dirty="0">
                <a:solidFill>
                  <a:schemeClr val="bg1"/>
                </a:solidFill>
                <a:latin typeface="+mn-ea"/>
                <a:sym typeface="微软雅黑" panose="020B0503020204020204" pitchFamily="34" charset="-122"/>
              </a:rPr>
              <a:t>负责修订公司绩效考核体系，建立绩效考核规范并监督实施</a:t>
            </a:r>
          </a:p>
        </p:txBody>
      </p:sp>
    </p:spTree>
    <p:extLst>
      <p:ext uri="{BB962C8B-B14F-4D97-AF65-F5344CB8AC3E}">
        <p14:creationId xmlns:p14="http://schemas.microsoft.com/office/powerpoint/2010/main" val="194461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营销模式介绍</a:t>
            </a:r>
          </a:p>
        </p:txBody>
      </p:sp>
      <p:sp>
        <p:nvSpPr>
          <p:cNvPr id="3" name="文本框 2">
            <a:extLst>
              <a:ext uri="{FF2B5EF4-FFF2-40B4-BE49-F238E27FC236}">
                <a16:creationId xmlns:a16="http://schemas.microsoft.com/office/drawing/2014/main" id="{7C392D42-A6C0-45DF-84EB-AF93DC54866B}"/>
              </a:ext>
            </a:extLst>
          </p:cNvPr>
          <p:cNvSpPr txBox="1"/>
          <p:nvPr/>
        </p:nvSpPr>
        <p:spPr>
          <a:xfrm>
            <a:off x="4256036" y="3714545"/>
            <a:ext cx="1107996" cy="369332"/>
          </a:xfrm>
          <a:prstGeom prst="rect">
            <a:avLst/>
          </a:prstGeom>
          <a:noFill/>
          <a:effectLst/>
        </p:spPr>
        <p:txBody>
          <a:bodyPr wrap="none" rtlCol="0">
            <a:noAutofit/>
          </a:bodyPr>
          <a:lstStyle>
            <a:defPPr>
              <a:defRPr lang="en-US"/>
            </a:defPPr>
            <a:lvl1pPr algn="ctr">
              <a:defRPr kumimoji="1" b="1">
                <a:solidFill>
                  <a:schemeClr val="accent1"/>
                </a:solidFill>
                <a:latin typeface="+mj-ea"/>
                <a:ea typeface="+mj-ea"/>
              </a:defRPr>
            </a:lvl1pPr>
          </a:lstStyle>
          <a:p>
            <a:r>
              <a:rPr lang="zh-CN" altLang="en-US" dirty="0">
                <a:gradFill>
                  <a:gsLst>
                    <a:gs pos="0">
                      <a:schemeClr val="accent1"/>
                    </a:gs>
                    <a:gs pos="100000">
                      <a:schemeClr val="accent2"/>
                    </a:gs>
                  </a:gsLst>
                  <a:lin ang="2700000" scaled="1"/>
                </a:gradFill>
                <a:sym typeface="微软雅黑" panose="020B0503020204020204" pitchFamily="34" charset="-122"/>
              </a:rPr>
              <a:t>目标市场</a:t>
            </a:r>
            <a:endParaRPr lang="en-US" altLang="zh-CN" dirty="0">
              <a:gradFill>
                <a:gsLst>
                  <a:gs pos="0">
                    <a:schemeClr val="accent1"/>
                  </a:gs>
                  <a:gs pos="100000">
                    <a:schemeClr val="accent2"/>
                  </a:gs>
                </a:gsLst>
                <a:lin ang="2700000" scaled="1"/>
              </a:gradFill>
              <a:sym typeface="微软雅黑" panose="020B0503020204020204" pitchFamily="34" charset="-122"/>
            </a:endParaRPr>
          </a:p>
        </p:txBody>
      </p:sp>
      <p:sp>
        <p:nvSpPr>
          <p:cNvPr id="4" name="文本框 3">
            <a:extLst>
              <a:ext uri="{FF2B5EF4-FFF2-40B4-BE49-F238E27FC236}">
                <a16:creationId xmlns:a16="http://schemas.microsoft.com/office/drawing/2014/main" id="{EFFF52C4-1641-4A63-9135-CC37B28629EC}"/>
              </a:ext>
            </a:extLst>
          </p:cNvPr>
          <p:cNvSpPr txBox="1"/>
          <p:nvPr/>
        </p:nvSpPr>
        <p:spPr>
          <a:xfrm>
            <a:off x="3868737" y="4121315"/>
            <a:ext cx="1882598" cy="1185324"/>
          </a:xfrm>
          <a:prstGeom prst="rect">
            <a:avLst/>
          </a:prstGeom>
          <a:noFill/>
        </p:spPr>
        <p:txBody>
          <a:bodyPr wrap="square" lIns="90000" rtlCol="0">
            <a:noAutofit/>
          </a:bodyPr>
          <a:lstStyle>
            <a:defPPr>
              <a:defRPr lang="en-US"/>
            </a:defPPr>
            <a:lvl1pPr>
              <a:lnSpc>
                <a:spcPct val="130000"/>
              </a:lnSpc>
              <a:defRPr kumimoji="1" sz="1400">
                <a:solidFill>
                  <a:schemeClr val="tx1">
                    <a:lumMod val="75000"/>
                    <a:lumOff val="25000"/>
                  </a:schemeClr>
                </a:solidFill>
              </a:defRPr>
            </a:lvl1p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互联网金融业务应选择微型 客户和部分对价格敏感的中小型客户作为目标市场</a:t>
            </a:r>
            <a:endParaRPr lang="zh-CN" altLang="en-US" sz="1400" b="1" dirty="0">
              <a:solidFill>
                <a:schemeClr val="bg1"/>
              </a:solidFill>
              <a:latin typeface="+mn-ea"/>
              <a:sym typeface="微软雅黑" panose="020B0503020204020204" pitchFamily="34" charset="-122"/>
            </a:endParaRPr>
          </a:p>
        </p:txBody>
      </p:sp>
      <p:sp>
        <p:nvSpPr>
          <p:cNvPr id="5" name="Шестиугольник 30">
            <a:extLst>
              <a:ext uri="{FF2B5EF4-FFF2-40B4-BE49-F238E27FC236}">
                <a16:creationId xmlns:a16="http://schemas.microsoft.com/office/drawing/2014/main" id="{17AE8935-9173-446A-8111-BA657056D333}"/>
              </a:ext>
            </a:extLst>
          </p:cNvPr>
          <p:cNvSpPr/>
          <p:nvPr/>
        </p:nvSpPr>
        <p:spPr>
          <a:xfrm rot="5400000">
            <a:off x="4031348" y="1988794"/>
            <a:ext cx="1557376" cy="1400418"/>
          </a:xfrm>
          <a:prstGeom prst="hexagon">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Шестиугольник 57">
            <a:extLst>
              <a:ext uri="{FF2B5EF4-FFF2-40B4-BE49-F238E27FC236}">
                <a16:creationId xmlns:a16="http://schemas.microsoft.com/office/drawing/2014/main" id="{A444729A-ED07-42AA-8521-F7B71AB507F5}"/>
              </a:ext>
            </a:extLst>
          </p:cNvPr>
          <p:cNvSpPr/>
          <p:nvPr/>
        </p:nvSpPr>
        <p:spPr>
          <a:xfrm rot="5400000">
            <a:off x="3937243" y="1904173"/>
            <a:ext cx="1745586" cy="1569660"/>
          </a:xfrm>
          <a:prstGeom prst="hexagon">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a:extLst>
              <a:ext uri="{FF2B5EF4-FFF2-40B4-BE49-F238E27FC236}">
                <a16:creationId xmlns:a16="http://schemas.microsoft.com/office/drawing/2014/main" id="{43BECDC1-D983-4B03-87AA-17C08372C40A}"/>
              </a:ext>
            </a:extLst>
          </p:cNvPr>
          <p:cNvSpPr txBox="1"/>
          <p:nvPr/>
        </p:nvSpPr>
        <p:spPr>
          <a:xfrm>
            <a:off x="1684109" y="3714545"/>
            <a:ext cx="1107996" cy="369332"/>
          </a:xfrm>
          <a:prstGeom prst="rect">
            <a:avLst/>
          </a:prstGeom>
          <a:noFill/>
          <a:effectLst/>
        </p:spPr>
        <p:txBody>
          <a:bodyPr wrap="none" rtlCol="0">
            <a:noAutofit/>
          </a:bodyPr>
          <a:lstStyle>
            <a:defPPr>
              <a:defRPr lang="en-US"/>
            </a:defPPr>
            <a:lvl1pPr algn="ctr">
              <a:defRPr kumimoji="1" b="1">
                <a:solidFill>
                  <a:schemeClr val="accent1"/>
                </a:solidFill>
                <a:latin typeface="+mj-ea"/>
                <a:ea typeface="+mj-ea"/>
              </a:defRPr>
            </a:lvl1pPr>
          </a:lstStyle>
          <a:p>
            <a:r>
              <a:rPr lang="zh-CN" altLang="en-US" dirty="0">
                <a:gradFill>
                  <a:gsLst>
                    <a:gs pos="0">
                      <a:schemeClr val="accent1"/>
                    </a:gs>
                    <a:gs pos="100000">
                      <a:schemeClr val="accent2"/>
                    </a:gs>
                  </a:gsLst>
                  <a:lin ang="2700000" scaled="1"/>
                </a:gradFill>
                <a:sym typeface="微软雅黑" panose="020B0503020204020204" pitchFamily="34" charset="-122"/>
              </a:rPr>
              <a:t>细分市场</a:t>
            </a:r>
            <a:endParaRPr lang="en-US" altLang="zh-CN" dirty="0">
              <a:gradFill>
                <a:gsLst>
                  <a:gs pos="0">
                    <a:schemeClr val="accent1"/>
                  </a:gs>
                  <a:gs pos="100000">
                    <a:schemeClr val="accent2"/>
                  </a:gs>
                </a:gsLst>
                <a:lin ang="2700000" scaled="1"/>
              </a:gradFill>
              <a:sym typeface="微软雅黑" panose="020B0503020204020204" pitchFamily="34" charset="-122"/>
            </a:endParaRPr>
          </a:p>
        </p:txBody>
      </p:sp>
      <p:sp>
        <p:nvSpPr>
          <p:cNvPr id="9" name="文本框 8">
            <a:extLst>
              <a:ext uri="{FF2B5EF4-FFF2-40B4-BE49-F238E27FC236}">
                <a16:creationId xmlns:a16="http://schemas.microsoft.com/office/drawing/2014/main" id="{6BB91723-44E2-49F2-8EF2-7C59AF59B118}"/>
              </a:ext>
            </a:extLst>
          </p:cNvPr>
          <p:cNvSpPr txBox="1"/>
          <p:nvPr/>
        </p:nvSpPr>
        <p:spPr>
          <a:xfrm>
            <a:off x="1296808" y="4121315"/>
            <a:ext cx="1882598" cy="1185324"/>
          </a:xfrm>
          <a:prstGeom prst="rect">
            <a:avLst/>
          </a:prstGeom>
          <a:noFill/>
        </p:spPr>
        <p:txBody>
          <a:bodyPr wrap="square" lIns="90000" rtlCol="0">
            <a:noAutofit/>
          </a:bodyPr>
          <a:lstStyle>
            <a:defPPr>
              <a:defRPr lang="en-US"/>
            </a:defPPr>
            <a:lvl1pPr>
              <a:lnSpc>
                <a:spcPct val="130000"/>
              </a:lnSpc>
              <a:defRPr kumimoji="1" sz="1400">
                <a:solidFill>
                  <a:schemeClr val="tx1">
                    <a:lumMod val="75000"/>
                    <a:lumOff val="25000"/>
                  </a:schemeClr>
                </a:solidFill>
              </a:defRPr>
            </a:lvl1p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证券投资和财富管理市场一般都是根据客户资产大小进行市场划分的</a:t>
            </a:r>
            <a:endParaRPr lang="zh-CN" altLang="en-US" sz="1400" b="1" dirty="0">
              <a:solidFill>
                <a:schemeClr val="bg1"/>
              </a:solidFill>
              <a:latin typeface="+mn-ea"/>
              <a:sym typeface="微软雅黑" panose="020B0503020204020204" pitchFamily="34" charset="-122"/>
            </a:endParaRPr>
          </a:p>
        </p:txBody>
      </p:sp>
      <p:sp>
        <p:nvSpPr>
          <p:cNvPr id="10" name="Шестиугольник 57">
            <a:extLst>
              <a:ext uri="{FF2B5EF4-FFF2-40B4-BE49-F238E27FC236}">
                <a16:creationId xmlns:a16="http://schemas.microsoft.com/office/drawing/2014/main" id="{010BFB5E-48C1-4C0C-B492-B031A40B23AF}"/>
              </a:ext>
            </a:extLst>
          </p:cNvPr>
          <p:cNvSpPr/>
          <p:nvPr/>
        </p:nvSpPr>
        <p:spPr>
          <a:xfrm rot="5400000">
            <a:off x="1459419" y="1988794"/>
            <a:ext cx="1557376" cy="1400418"/>
          </a:xfrm>
          <a:prstGeom prst="hexagon">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Шестиугольник 57">
            <a:extLst>
              <a:ext uri="{FF2B5EF4-FFF2-40B4-BE49-F238E27FC236}">
                <a16:creationId xmlns:a16="http://schemas.microsoft.com/office/drawing/2014/main" id="{710D382F-573C-46D5-9CB2-BD180EEF3102}"/>
              </a:ext>
            </a:extLst>
          </p:cNvPr>
          <p:cNvSpPr/>
          <p:nvPr/>
        </p:nvSpPr>
        <p:spPr>
          <a:xfrm rot="5400000">
            <a:off x="1365314" y="1904173"/>
            <a:ext cx="1745586" cy="1569660"/>
          </a:xfrm>
          <a:prstGeom prst="hexagon">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12">
            <a:extLst>
              <a:ext uri="{FF2B5EF4-FFF2-40B4-BE49-F238E27FC236}">
                <a16:creationId xmlns:a16="http://schemas.microsoft.com/office/drawing/2014/main" id="{AAB57B31-3A20-4812-BB50-9A1A8FD96857}"/>
              </a:ext>
            </a:extLst>
          </p:cNvPr>
          <p:cNvSpPr/>
          <p:nvPr/>
        </p:nvSpPr>
        <p:spPr>
          <a:xfrm>
            <a:off x="6827967" y="3714545"/>
            <a:ext cx="1107996" cy="369332"/>
          </a:xfrm>
          <a:prstGeom prst="rect">
            <a:avLst/>
          </a:prstGeom>
          <a:noFill/>
          <a:effectLst/>
        </p:spPr>
        <p:txBody>
          <a:bodyPr wrap="none" rtlCol="0">
            <a:noAutofit/>
          </a:bodyPr>
          <a:lstStyle/>
          <a:p>
            <a:pPr algn="ctr"/>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市场定位</a:t>
            </a:r>
          </a:p>
        </p:txBody>
      </p:sp>
      <p:sp>
        <p:nvSpPr>
          <p:cNvPr id="14" name="Шестиугольник 31">
            <a:extLst>
              <a:ext uri="{FF2B5EF4-FFF2-40B4-BE49-F238E27FC236}">
                <a16:creationId xmlns:a16="http://schemas.microsoft.com/office/drawing/2014/main" id="{D43BC010-E4D3-4B26-B02B-08CF6F028C57}"/>
              </a:ext>
            </a:extLst>
          </p:cNvPr>
          <p:cNvSpPr/>
          <p:nvPr/>
        </p:nvSpPr>
        <p:spPr>
          <a:xfrm rot="5400000">
            <a:off x="6603277" y="1988794"/>
            <a:ext cx="1557376" cy="1400418"/>
          </a:xfrm>
          <a:prstGeom prst="hexagon">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Шестиугольник 57">
            <a:extLst>
              <a:ext uri="{FF2B5EF4-FFF2-40B4-BE49-F238E27FC236}">
                <a16:creationId xmlns:a16="http://schemas.microsoft.com/office/drawing/2014/main" id="{C585E2A9-3CB4-4232-822A-CC1A818CCAD1}"/>
              </a:ext>
            </a:extLst>
          </p:cNvPr>
          <p:cNvSpPr/>
          <p:nvPr/>
        </p:nvSpPr>
        <p:spPr>
          <a:xfrm rot="5400000">
            <a:off x="6509172" y="1904173"/>
            <a:ext cx="1745586" cy="1569660"/>
          </a:xfrm>
          <a:prstGeom prst="hexagon">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16">
            <a:extLst>
              <a:ext uri="{FF2B5EF4-FFF2-40B4-BE49-F238E27FC236}">
                <a16:creationId xmlns:a16="http://schemas.microsoft.com/office/drawing/2014/main" id="{3BB63A79-A4FA-4B72-8B0C-01214152FCDF}"/>
              </a:ext>
            </a:extLst>
          </p:cNvPr>
          <p:cNvSpPr txBox="1"/>
          <p:nvPr/>
        </p:nvSpPr>
        <p:spPr>
          <a:xfrm>
            <a:off x="6440666" y="4121315"/>
            <a:ext cx="1882598" cy="1185324"/>
          </a:xfrm>
          <a:prstGeom prst="rect">
            <a:avLst/>
          </a:prstGeom>
          <a:noFill/>
        </p:spPr>
        <p:txBody>
          <a:bodyPr wrap="square" lIns="90000" rtlCol="0">
            <a:noAutofit/>
          </a:bodyPr>
          <a:lstStyle>
            <a:defPPr>
              <a:defRPr lang="en-US"/>
            </a:defPPr>
            <a:lvl1pPr>
              <a:lnSpc>
                <a:spcPct val="130000"/>
              </a:lnSpc>
              <a:defRPr kumimoji="1" sz="1400">
                <a:solidFill>
                  <a:schemeClr val="tx1">
                    <a:lumMod val="75000"/>
                    <a:lumOff val="25000"/>
                  </a:schemeClr>
                </a:solidFill>
              </a:defRPr>
            </a:lvl1p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公司互联网 金融服务建议定位和突出为“服务专业、价格实惠”的特征</a:t>
            </a:r>
            <a:endParaRPr lang="zh-CN" altLang="en-US" sz="1400" b="1" dirty="0">
              <a:solidFill>
                <a:schemeClr val="bg1"/>
              </a:solidFill>
              <a:latin typeface="+mn-ea"/>
              <a:sym typeface="微软雅黑" panose="020B0503020204020204" pitchFamily="34" charset="-122"/>
            </a:endParaRPr>
          </a:p>
        </p:txBody>
      </p:sp>
      <p:sp>
        <p:nvSpPr>
          <p:cNvPr id="18" name="矩形 17">
            <a:extLst>
              <a:ext uri="{FF2B5EF4-FFF2-40B4-BE49-F238E27FC236}">
                <a16:creationId xmlns:a16="http://schemas.microsoft.com/office/drawing/2014/main" id="{285051CB-78E9-4E6C-9CCD-12BCADC25121}"/>
              </a:ext>
            </a:extLst>
          </p:cNvPr>
          <p:cNvSpPr/>
          <p:nvPr/>
        </p:nvSpPr>
        <p:spPr>
          <a:xfrm>
            <a:off x="9399895" y="3714545"/>
            <a:ext cx="1107996" cy="369332"/>
          </a:xfrm>
          <a:prstGeom prst="rect">
            <a:avLst/>
          </a:prstGeom>
          <a:noFill/>
          <a:effectLst/>
        </p:spPr>
        <p:txBody>
          <a:bodyPr wrap="none" rtlCol="0">
            <a:noAutofit/>
          </a:bodyPr>
          <a:lstStyle/>
          <a:p>
            <a:pPr algn="ctr"/>
            <a:r>
              <a:rPr kumimoji="1"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营销战略</a:t>
            </a:r>
          </a:p>
        </p:txBody>
      </p:sp>
      <p:sp>
        <p:nvSpPr>
          <p:cNvPr id="19" name="Шестиугольник 31">
            <a:extLst>
              <a:ext uri="{FF2B5EF4-FFF2-40B4-BE49-F238E27FC236}">
                <a16:creationId xmlns:a16="http://schemas.microsoft.com/office/drawing/2014/main" id="{8FCD019B-F84C-4E04-9514-E37FEE0B6A47}"/>
              </a:ext>
            </a:extLst>
          </p:cNvPr>
          <p:cNvSpPr/>
          <p:nvPr/>
        </p:nvSpPr>
        <p:spPr>
          <a:xfrm rot="5400000">
            <a:off x="9175205" y="1988794"/>
            <a:ext cx="1557376" cy="1400418"/>
          </a:xfrm>
          <a:prstGeom prst="hexagon">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Шестиугольник 57">
            <a:extLst>
              <a:ext uri="{FF2B5EF4-FFF2-40B4-BE49-F238E27FC236}">
                <a16:creationId xmlns:a16="http://schemas.microsoft.com/office/drawing/2014/main" id="{5514863B-2AB3-49B1-BD48-EE6B680AF82D}"/>
              </a:ext>
            </a:extLst>
          </p:cNvPr>
          <p:cNvSpPr/>
          <p:nvPr/>
        </p:nvSpPr>
        <p:spPr>
          <a:xfrm rot="5400000">
            <a:off x="9081100" y="1904173"/>
            <a:ext cx="1745586" cy="1569660"/>
          </a:xfrm>
          <a:prstGeom prst="hexagon">
            <a:avLst/>
          </a:prstGeom>
          <a:noFill/>
          <a:ln w="254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a:extLst>
              <a:ext uri="{FF2B5EF4-FFF2-40B4-BE49-F238E27FC236}">
                <a16:creationId xmlns:a16="http://schemas.microsoft.com/office/drawing/2014/main" id="{9EC7AB2E-6AC2-4508-B81C-8B87B621623C}"/>
              </a:ext>
            </a:extLst>
          </p:cNvPr>
          <p:cNvSpPr txBox="1"/>
          <p:nvPr/>
        </p:nvSpPr>
        <p:spPr>
          <a:xfrm>
            <a:off x="9012594" y="4121315"/>
            <a:ext cx="1882598" cy="905248"/>
          </a:xfrm>
          <a:prstGeom prst="rect">
            <a:avLst/>
          </a:prstGeom>
          <a:noFill/>
        </p:spPr>
        <p:txBody>
          <a:bodyPr wrap="square" lIns="90000" rtlCol="0">
            <a:noAutofit/>
          </a:bodyPr>
          <a:lstStyle>
            <a:defPPr>
              <a:defRPr lang="en-US"/>
            </a:defPPr>
            <a:lvl1pPr>
              <a:lnSpc>
                <a:spcPct val="130000"/>
              </a:lnSpc>
              <a:defRPr kumimoji="1" sz="1400">
                <a:solidFill>
                  <a:schemeClr val="tx1">
                    <a:lumMod val="75000"/>
                    <a:lumOff val="25000"/>
                  </a:schemeClr>
                </a:solidFill>
              </a:defRPr>
            </a:lvl1p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根据营销战略理论，目标市场营销战略规划有三个步骤</a:t>
            </a:r>
            <a:endParaRPr lang="zh-CN" altLang="en-US" sz="1400" b="1" dirty="0">
              <a:solidFill>
                <a:schemeClr val="bg1"/>
              </a:solidFill>
              <a:latin typeface="+mn-ea"/>
              <a:sym typeface="微软雅黑" panose="020B0503020204020204" pitchFamily="34" charset="-122"/>
            </a:endParaRPr>
          </a:p>
        </p:txBody>
      </p:sp>
      <p:grpSp>
        <p:nvGrpSpPr>
          <p:cNvPr id="29" name="图形 1">
            <a:extLst>
              <a:ext uri="{FF2B5EF4-FFF2-40B4-BE49-F238E27FC236}">
                <a16:creationId xmlns:a16="http://schemas.microsoft.com/office/drawing/2014/main" id="{DF99F169-D28F-47C4-BFA8-95058A5550BD}"/>
              </a:ext>
            </a:extLst>
          </p:cNvPr>
          <p:cNvGrpSpPr/>
          <p:nvPr/>
        </p:nvGrpSpPr>
        <p:grpSpPr>
          <a:xfrm>
            <a:off x="1900595" y="2319493"/>
            <a:ext cx="719994" cy="720000"/>
            <a:chOff x="876002" y="909000"/>
            <a:chExt cx="719994" cy="720000"/>
          </a:xfrm>
          <a:gradFill>
            <a:gsLst>
              <a:gs pos="0">
                <a:schemeClr val="accent1"/>
              </a:gs>
              <a:gs pos="100000">
                <a:schemeClr val="accent2"/>
              </a:gs>
            </a:gsLst>
            <a:lin ang="2700000" scaled="1"/>
          </a:gradFill>
        </p:grpSpPr>
        <p:sp>
          <p:nvSpPr>
            <p:cNvPr id="30" name="任意多边形: 形状 29">
              <a:extLst>
                <a:ext uri="{FF2B5EF4-FFF2-40B4-BE49-F238E27FC236}">
                  <a16:creationId xmlns:a16="http://schemas.microsoft.com/office/drawing/2014/main" id="{FB3B5F11-02BA-4E7F-AAD4-554CC4D98E8C}"/>
                </a:ext>
              </a:extLst>
            </p:cNvPr>
            <p:cNvSpPr/>
            <p:nvPr/>
          </p:nvSpPr>
          <p:spPr>
            <a:xfrm>
              <a:off x="1244240" y="1341284"/>
              <a:ext cx="99247" cy="74026"/>
            </a:xfrm>
            <a:custGeom>
              <a:avLst/>
              <a:gdLst>
                <a:gd name="connsiteX0" fmla="*/ 37013 w 99247"/>
                <a:gd name="connsiteY0" fmla="*/ 74026 h 74026"/>
                <a:gd name="connsiteX1" fmla="*/ 62235 w 99247"/>
                <a:gd name="connsiteY1" fmla="*/ 74026 h 74026"/>
                <a:gd name="connsiteX2" fmla="*/ 99248 w 99247"/>
                <a:gd name="connsiteY2" fmla="*/ 37014 h 74026"/>
                <a:gd name="connsiteX3" fmla="*/ 62235 w 99247"/>
                <a:gd name="connsiteY3" fmla="*/ 0 h 74026"/>
                <a:gd name="connsiteX4" fmla="*/ 37013 w 99247"/>
                <a:gd name="connsiteY4" fmla="*/ 0 h 74026"/>
                <a:gd name="connsiteX5" fmla="*/ 0 w 99247"/>
                <a:gd name="connsiteY5" fmla="*/ 37014 h 74026"/>
                <a:gd name="connsiteX6" fmla="*/ 37013 w 99247"/>
                <a:gd name="connsiteY6" fmla="*/ 74026 h 74026"/>
                <a:gd name="connsiteX7" fmla="*/ 37013 w 99247"/>
                <a:gd name="connsiteY7" fmla="*/ 21094 h 74026"/>
                <a:gd name="connsiteX8" fmla="*/ 62235 w 99247"/>
                <a:gd name="connsiteY8" fmla="*/ 21094 h 74026"/>
                <a:gd name="connsiteX9" fmla="*/ 78154 w 99247"/>
                <a:gd name="connsiteY9" fmla="*/ 37014 h 74026"/>
                <a:gd name="connsiteX10" fmla="*/ 62235 w 99247"/>
                <a:gd name="connsiteY10" fmla="*/ 52933 h 74026"/>
                <a:gd name="connsiteX11" fmla="*/ 37013 w 99247"/>
                <a:gd name="connsiteY11" fmla="*/ 52933 h 74026"/>
                <a:gd name="connsiteX12" fmla="*/ 21094 w 99247"/>
                <a:gd name="connsiteY12" fmla="*/ 37014 h 74026"/>
                <a:gd name="connsiteX13" fmla="*/ 37013 w 99247"/>
                <a:gd name="connsiteY13" fmla="*/ 21094 h 7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247" h="74026">
                  <a:moveTo>
                    <a:pt x="37013" y="74026"/>
                  </a:moveTo>
                  <a:lnTo>
                    <a:pt x="62235" y="74026"/>
                  </a:lnTo>
                  <a:cubicBezTo>
                    <a:pt x="82644" y="74026"/>
                    <a:pt x="99248" y="57423"/>
                    <a:pt x="99248" y="37014"/>
                  </a:cubicBezTo>
                  <a:cubicBezTo>
                    <a:pt x="99248" y="16605"/>
                    <a:pt x="82644" y="0"/>
                    <a:pt x="62235" y="0"/>
                  </a:cubicBezTo>
                  <a:lnTo>
                    <a:pt x="37013" y="0"/>
                  </a:lnTo>
                  <a:cubicBezTo>
                    <a:pt x="16604" y="0"/>
                    <a:pt x="0" y="16605"/>
                    <a:pt x="0" y="37014"/>
                  </a:cubicBezTo>
                  <a:cubicBezTo>
                    <a:pt x="0" y="57423"/>
                    <a:pt x="16604" y="74026"/>
                    <a:pt x="37013" y="74026"/>
                  </a:cubicBezTo>
                  <a:close/>
                  <a:moveTo>
                    <a:pt x="37013" y="21094"/>
                  </a:moveTo>
                  <a:lnTo>
                    <a:pt x="62235" y="21094"/>
                  </a:lnTo>
                  <a:cubicBezTo>
                    <a:pt x="71013" y="21094"/>
                    <a:pt x="78154" y="28236"/>
                    <a:pt x="78154" y="37014"/>
                  </a:cubicBezTo>
                  <a:cubicBezTo>
                    <a:pt x="78154" y="45792"/>
                    <a:pt x="71013" y="52933"/>
                    <a:pt x="62235" y="52933"/>
                  </a:cubicBezTo>
                  <a:lnTo>
                    <a:pt x="37013" y="52933"/>
                  </a:lnTo>
                  <a:cubicBezTo>
                    <a:pt x="28235" y="52933"/>
                    <a:pt x="21094" y="45792"/>
                    <a:pt x="21094" y="37014"/>
                  </a:cubicBezTo>
                  <a:cubicBezTo>
                    <a:pt x="21094" y="28236"/>
                    <a:pt x="28235" y="21094"/>
                    <a:pt x="37013"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30">
              <a:extLst>
                <a:ext uri="{FF2B5EF4-FFF2-40B4-BE49-F238E27FC236}">
                  <a16:creationId xmlns:a16="http://schemas.microsoft.com/office/drawing/2014/main" id="{8E82E2A6-1210-4BC0-B243-FEAD54850B34}"/>
                </a:ext>
              </a:extLst>
            </p:cNvPr>
            <p:cNvSpPr/>
            <p:nvPr/>
          </p:nvSpPr>
          <p:spPr>
            <a:xfrm>
              <a:off x="1117237" y="1193522"/>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任意多边形: 形状 31">
              <a:extLst>
                <a:ext uri="{FF2B5EF4-FFF2-40B4-BE49-F238E27FC236}">
                  <a16:creationId xmlns:a16="http://schemas.microsoft.com/office/drawing/2014/main" id="{69CBFDEB-AA93-436E-8B22-1426D5EA89A7}"/>
                </a:ext>
              </a:extLst>
            </p:cNvPr>
            <p:cNvSpPr/>
            <p:nvPr/>
          </p:nvSpPr>
          <p:spPr>
            <a:xfrm>
              <a:off x="1074783" y="1232614"/>
              <a:ext cx="31031" cy="21093"/>
            </a:xfrm>
            <a:custGeom>
              <a:avLst/>
              <a:gdLst>
                <a:gd name="connsiteX0" fmla="*/ 20485 w 31031"/>
                <a:gd name="connsiteY0" fmla="*/ 0 h 21093"/>
                <a:gd name="connsiteX1" fmla="*/ 10547 w 31031"/>
                <a:gd name="connsiteY1" fmla="*/ 0 h 21093"/>
                <a:gd name="connsiteX2" fmla="*/ 0 w 31031"/>
                <a:gd name="connsiteY2" fmla="*/ 10547 h 21093"/>
                <a:gd name="connsiteX3" fmla="*/ 10547 w 31031"/>
                <a:gd name="connsiteY3" fmla="*/ 21094 h 21093"/>
                <a:gd name="connsiteX4" fmla="*/ 20485 w 31031"/>
                <a:gd name="connsiteY4" fmla="*/ 21094 h 21093"/>
                <a:gd name="connsiteX5" fmla="*/ 31032 w 31031"/>
                <a:gd name="connsiteY5" fmla="*/ 10547 h 21093"/>
                <a:gd name="connsiteX6" fmla="*/ 20485 w 31031"/>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1" h="21093">
                  <a:moveTo>
                    <a:pt x="20485" y="0"/>
                  </a:moveTo>
                  <a:lnTo>
                    <a:pt x="10547" y="0"/>
                  </a:lnTo>
                  <a:cubicBezTo>
                    <a:pt x="4722" y="0"/>
                    <a:pt x="0" y="4722"/>
                    <a:pt x="0" y="10547"/>
                  </a:cubicBezTo>
                  <a:cubicBezTo>
                    <a:pt x="0" y="16372"/>
                    <a:pt x="4722" y="21094"/>
                    <a:pt x="10547" y="21094"/>
                  </a:cubicBezTo>
                  <a:lnTo>
                    <a:pt x="20485" y="21094"/>
                  </a:lnTo>
                  <a:cubicBezTo>
                    <a:pt x="26310" y="21094"/>
                    <a:pt x="31032" y="16372"/>
                    <a:pt x="31032" y="10547"/>
                  </a:cubicBezTo>
                  <a:cubicBezTo>
                    <a:pt x="31032" y="4722"/>
                    <a:pt x="26310" y="0"/>
                    <a:pt x="2048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任意多边形: 形状 32">
              <a:extLst>
                <a:ext uri="{FF2B5EF4-FFF2-40B4-BE49-F238E27FC236}">
                  <a16:creationId xmlns:a16="http://schemas.microsoft.com/office/drawing/2014/main" id="{76A3B25F-7DDC-4767-B9FA-3A749DC799DB}"/>
                </a:ext>
              </a:extLst>
            </p:cNvPr>
            <p:cNvSpPr/>
            <p:nvPr/>
          </p:nvSpPr>
          <p:spPr>
            <a:xfrm>
              <a:off x="1107299" y="1326304"/>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多边形: 形状 33">
              <a:extLst>
                <a:ext uri="{FF2B5EF4-FFF2-40B4-BE49-F238E27FC236}">
                  <a16:creationId xmlns:a16="http://schemas.microsoft.com/office/drawing/2014/main" id="{5BD301D0-F837-45D2-BBC9-AFEE04561A4D}"/>
                </a:ext>
              </a:extLst>
            </p:cNvPr>
            <p:cNvSpPr/>
            <p:nvPr/>
          </p:nvSpPr>
          <p:spPr>
            <a:xfrm>
              <a:off x="1341605" y="944197"/>
              <a:ext cx="219194" cy="221831"/>
            </a:xfrm>
            <a:custGeom>
              <a:avLst/>
              <a:gdLst>
                <a:gd name="connsiteX0" fmla="*/ 38837 w 219194"/>
                <a:gd name="connsiteY0" fmla="*/ 197390 h 221831"/>
                <a:gd name="connsiteX1" fmla="*/ 108279 w 219194"/>
                <a:gd name="connsiteY1" fmla="*/ 221832 h 221831"/>
                <a:gd name="connsiteX2" fmla="*/ 219194 w 219194"/>
                <a:gd name="connsiteY2" fmla="*/ 110917 h 221831"/>
                <a:gd name="connsiteX3" fmla="*/ 108279 w 219194"/>
                <a:gd name="connsiteY3" fmla="*/ 0 h 221831"/>
                <a:gd name="connsiteX4" fmla="*/ 1286 w 219194"/>
                <a:gd name="connsiteY4" fmla="*/ 81685 h 221831"/>
                <a:gd name="connsiteX5" fmla="*/ 8687 w 219194"/>
                <a:gd name="connsiteY5" fmla="*/ 94634 h 221831"/>
                <a:gd name="connsiteX6" fmla="*/ 21637 w 219194"/>
                <a:gd name="connsiteY6" fmla="*/ 87233 h 221831"/>
                <a:gd name="connsiteX7" fmla="*/ 108279 w 219194"/>
                <a:gd name="connsiteY7" fmla="*/ 21092 h 221831"/>
                <a:gd name="connsiteX8" fmla="*/ 198101 w 219194"/>
                <a:gd name="connsiteY8" fmla="*/ 110915 h 221831"/>
                <a:gd name="connsiteX9" fmla="*/ 108279 w 219194"/>
                <a:gd name="connsiteY9" fmla="*/ 200737 h 221831"/>
                <a:gd name="connsiteX10" fmla="*/ 20822 w 219194"/>
                <a:gd name="connsiteY10" fmla="*/ 131345 h 221831"/>
                <a:gd name="connsiteX11" fmla="*/ 8160 w 219194"/>
                <a:gd name="connsiteY11" fmla="*/ 123462 h 221831"/>
                <a:gd name="connsiteX12" fmla="*/ 276 w 219194"/>
                <a:gd name="connsiteY12" fmla="*/ 136124 h 221831"/>
                <a:gd name="connsiteX13" fmla="*/ 38837 w 219194"/>
                <a:gd name="connsiteY13" fmla="*/ 197390 h 2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194" h="221831">
                  <a:moveTo>
                    <a:pt x="38837" y="197390"/>
                  </a:moveTo>
                  <a:cubicBezTo>
                    <a:pt x="58428" y="213151"/>
                    <a:pt x="83089" y="221832"/>
                    <a:pt x="108279" y="221832"/>
                  </a:cubicBezTo>
                  <a:cubicBezTo>
                    <a:pt x="169438" y="221832"/>
                    <a:pt x="219194" y="172076"/>
                    <a:pt x="219194" y="110917"/>
                  </a:cubicBezTo>
                  <a:cubicBezTo>
                    <a:pt x="219194" y="49757"/>
                    <a:pt x="169438" y="0"/>
                    <a:pt x="108279" y="0"/>
                  </a:cubicBezTo>
                  <a:cubicBezTo>
                    <a:pt x="58397" y="0"/>
                    <a:pt x="14399" y="33590"/>
                    <a:pt x="1286" y="81685"/>
                  </a:cubicBezTo>
                  <a:cubicBezTo>
                    <a:pt x="-247" y="87304"/>
                    <a:pt x="3068" y="93102"/>
                    <a:pt x="8687" y="94634"/>
                  </a:cubicBezTo>
                  <a:cubicBezTo>
                    <a:pt x="14307" y="96166"/>
                    <a:pt x="20105" y="92853"/>
                    <a:pt x="21637" y="87233"/>
                  </a:cubicBezTo>
                  <a:cubicBezTo>
                    <a:pt x="32255" y="48291"/>
                    <a:pt x="67883" y="21092"/>
                    <a:pt x="108279" y="21092"/>
                  </a:cubicBezTo>
                  <a:cubicBezTo>
                    <a:pt x="157807" y="21092"/>
                    <a:pt x="198101" y="61386"/>
                    <a:pt x="198101" y="110915"/>
                  </a:cubicBezTo>
                  <a:cubicBezTo>
                    <a:pt x="198101" y="160443"/>
                    <a:pt x="157807" y="200737"/>
                    <a:pt x="108279" y="200737"/>
                  </a:cubicBezTo>
                  <a:cubicBezTo>
                    <a:pt x="66289" y="200737"/>
                    <a:pt x="30325" y="172201"/>
                    <a:pt x="20822" y="131345"/>
                  </a:cubicBezTo>
                  <a:cubicBezTo>
                    <a:pt x="19501" y="125672"/>
                    <a:pt x="13831" y="122143"/>
                    <a:pt x="8160" y="123462"/>
                  </a:cubicBezTo>
                  <a:cubicBezTo>
                    <a:pt x="2486" y="124781"/>
                    <a:pt x="-1043" y="130451"/>
                    <a:pt x="276" y="136124"/>
                  </a:cubicBezTo>
                  <a:cubicBezTo>
                    <a:pt x="5856" y="160116"/>
                    <a:pt x="19552" y="181873"/>
                    <a:pt x="38837" y="1973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任意多边形: 形状 34">
              <a:extLst>
                <a:ext uri="{FF2B5EF4-FFF2-40B4-BE49-F238E27FC236}">
                  <a16:creationId xmlns:a16="http://schemas.microsoft.com/office/drawing/2014/main" id="{C2972CB8-C668-4DFA-86F1-A3275664DCCB}"/>
                </a:ext>
              </a:extLst>
            </p:cNvPr>
            <p:cNvSpPr/>
            <p:nvPr/>
          </p:nvSpPr>
          <p:spPr>
            <a:xfrm>
              <a:off x="1406604" y="981648"/>
              <a:ext cx="86561" cy="144210"/>
            </a:xfrm>
            <a:custGeom>
              <a:avLst/>
              <a:gdLst>
                <a:gd name="connsiteX0" fmla="*/ 43280 w 86561"/>
                <a:gd name="connsiteY0" fmla="*/ 107578 h 144210"/>
                <a:gd name="connsiteX1" fmla="*/ 21094 w 86561"/>
                <a:gd name="connsiteY1" fmla="*/ 92609 h 144210"/>
                <a:gd name="connsiteX2" fmla="*/ 10547 w 86561"/>
                <a:gd name="connsiteY2" fmla="*/ 82062 h 144210"/>
                <a:gd name="connsiteX3" fmla="*/ 0 w 86561"/>
                <a:gd name="connsiteY3" fmla="*/ 92609 h 144210"/>
                <a:gd name="connsiteX4" fmla="*/ 32733 w 86561"/>
                <a:gd name="connsiteY4" fmla="*/ 127583 h 144210"/>
                <a:gd name="connsiteX5" fmla="*/ 32733 w 86561"/>
                <a:gd name="connsiteY5" fmla="*/ 133664 h 144210"/>
                <a:gd name="connsiteX6" fmla="*/ 43280 w 86561"/>
                <a:gd name="connsiteY6" fmla="*/ 144211 h 144210"/>
                <a:gd name="connsiteX7" fmla="*/ 53827 w 86561"/>
                <a:gd name="connsiteY7" fmla="*/ 133664 h 144210"/>
                <a:gd name="connsiteX8" fmla="*/ 53827 w 86561"/>
                <a:gd name="connsiteY8" fmla="*/ 127583 h 144210"/>
                <a:gd name="connsiteX9" fmla="*/ 86562 w 86561"/>
                <a:gd name="connsiteY9" fmla="*/ 92607 h 144210"/>
                <a:gd name="connsiteX10" fmla="*/ 47045 w 86561"/>
                <a:gd name="connsiteY10" fmla="*/ 56655 h 144210"/>
                <a:gd name="connsiteX11" fmla="*/ 27525 w 86561"/>
                <a:gd name="connsiteY11" fmla="*/ 46589 h 144210"/>
                <a:gd name="connsiteX12" fmla="*/ 43280 w 86561"/>
                <a:gd name="connsiteY12" fmla="*/ 36633 h 144210"/>
                <a:gd name="connsiteX13" fmla="*/ 59036 w 86561"/>
                <a:gd name="connsiteY13" fmla="*/ 46589 h 144210"/>
                <a:gd name="connsiteX14" fmla="*/ 69583 w 86561"/>
                <a:gd name="connsiteY14" fmla="*/ 57136 h 144210"/>
                <a:gd name="connsiteX15" fmla="*/ 80130 w 86561"/>
                <a:gd name="connsiteY15" fmla="*/ 46589 h 144210"/>
                <a:gd name="connsiteX16" fmla="*/ 53827 w 86561"/>
                <a:gd name="connsiteY16" fmla="*/ 16843 h 144210"/>
                <a:gd name="connsiteX17" fmla="*/ 53827 w 86561"/>
                <a:gd name="connsiteY17" fmla="*/ 10547 h 144210"/>
                <a:gd name="connsiteX18" fmla="*/ 43280 w 86561"/>
                <a:gd name="connsiteY18" fmla="*/ 0 h 144210"/>
                <a:gd name="connsiteX19" fmla="*/ 32733 w 86561"/>
                <a:gd name="connsiteY19" fmla="*/ 10547 h 144210"/>
                <a:gd name="connsiteX20" fmla="*/ 32733 w 86561"/>
                <a:gd name="connsiteY20" fmla="*/ 16843 h 144210"/>
                <a:gd name="connsiteX21" fmla="*/ 6431 w 86561"/>
                <a:gd name="connsiteY21" fmla="*/ 46589 h 144210"/>
                <a:gd name="connsiteX22" fmla="*/ 41704 w 86561"/>
                <a:gd name="connsiteY22" fmla="*/ 77061 h 144210"/>
                <a:gd name="connsiteX23" fmla="*/ 65467 w 86561"/>
                <a:gd name="connsiteY23" fmla="*/ 92607 h 144210"/>
                <a:gd name="connsiteX24" fmla="*/ 43280 w 86561"/>
                <a:gd name="connsiteY24" fmla="*/ 107578 h 14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561" h="144210">
                  <a:moveTo>
                    <a:pt x="43280" y="107578"/>
                  </a:moveTo>
                  <a:cubicBezTo>
                    <a:pt x="31254" y="107578"/>
                    <a:pt x="21094" y="100723"/>
                    <a:pt x="21094" y="92609"/>
                  </a:cubicBezTo>
                  <a:cubicBezTo>
                    <a:pt x="21094" y="86784"/>
                    <a:pt x="16372" y="82062"/>
                    <a:pt x="10547" y="82062"/>
                  </a:cubicBezTo>
                  <a:cubicBezTo>
                    <a:pt x="4722" y="82062"/>
                    <a:pt x="0" y="86784"/>
                    <a:pt x="0" y="92609"/>
                  </a:cubicBezTo>
                  <a:cubicBezTo>
                    <a:pt x="0" y="109463"/>
                    <a:pt x="13950" y="123650"/>
                    <a:pt x="32733" y="127583"/>
                  </a:cubicBezTo>
                  <a:lnTo>
                    <a:pt x="32733" y="133664"/>
                  </a:lnTo>
                  <a:cubicBezTo>
                    <a:pt x="32733" y="139489"/>
                    <a:pt x="37455" y="144211"/>
                    <a:pt x="43280" y="144211"/>
                  </a:cubicBezTo>
                  <a:cubicBezTo>
                    <a:pt x="49105" y="144211"/>
                    <a:pt x="53827" y="139489"/>
                    <a:pt x="53827" y="133664"/>
                  </a:cubicBezTo>
                  <a:lnTo>
                    <a:pt x="53827" y="127583"/>
                  </a:lnTo>
                  <a:cubicBezTo>
                    <a:pt x="72612" y="123649"/>
                    <a:pt x="86562" y="109463"/>
                    <a:pt x="86562" y="92607"/>
                  </a:cubicBezTo>
                  <a:cubicBezTo>
                    <a:pt x="86562" y="66997"/>
                    <a:pt x="62781" y="60773"/>
                    <a:pt x="47045" y="56655"/>
                  </a:cubicBezTo>
                  <a:cubicBezTo>
                    <a:pt x="33279" y="53052"/>
                    <a:pt x="27525" y="50857"/>
                    <a:pt x="27525" y="46589"/>
                  </a:cubicBezTo>
                  <a:cubicBezTo>
                    <a:pt x="27525" y="41880"/>
                    <a:pt x="33996" y="36633"/>
                    <a:pt x="43280" y="36633"/>
                  </a:cubicBezTo>
                  <a:cubicBezTo>
                    <a:pt x="52564" y="36633"/>
                    <a:pt x="59036" y="41880"/>
                    <a:pt x="59036" y="46589"/>
                  </a:cubicBezTo>
                  <a:cubicBezTo>
                    <a:pt x="59036" y="52414"/>
                    <a:pt x="63758" y="57136"/>
                    <a:pt x="69583" y="57136"/>
                  </a:cubicBezTo>
                  <a:cubicBezTo>
                    <a:pt x="75407" y="57136"/>
                    <a:pt x="80130" y="52414"/>
                    <a:pt x="80130" y="46589"/>
                  </a:cubicBezTo>
                  <a:cubicBezTo>
                    <a:pt x="80130" y="32556"/>
                    <a:pt x="69022" y="20675"/>
                    <a:pt x="53827" y="16843"/>
                  </a:cubicBezTo>
                  <a:lnTo>
                    <a:pt x="53827" y="10547"/>
                  </a:lnTo>
                  <a:cubicBezTo>
                    <a:pt x="53827" y="4722"/>
                    <a:pt x="49105" y="0"/>
                    <a:pt x="43280" y="0"/>
                  </a:cubicBezTo>
                  <a:cubicBezTo>
                    <a:pt x="37455" y="0"/>
                    <a:pt x="32733" y="4722"/>
                    <a:pt x="32733" y="10547"/>
                  </a:cubicBezTo>
                  <a:lnTo>
                    <a:pt x="32733" y="16843"/>
                  </a:lnTo>
                  <a:cubicBezTo>
                    <a:pt x="17539" y="20675"/>
                    <a:pt x="6431" y="32556"/>
                    <a:pt x="6431" y="46589"/>
                  </a:cubicBezTo>
                  <a:cubicBezTo>
                    <a:pt x="6431" y="67829"/>
                    <a:pt x="26819" y="73164"/>
                    <a:pt x="41704" y="77061"/>
                  </a:cubicBezTo>
                  <a:cubicBezTo>
                    <a:pt x="59534" y="81727"/>
                    <a:pt x="65467" y="84628"/>
                    <a:pt x="65467" y="92607"/>
                  </a:cubicBezTo>
                  <a:cubicBezTo>
                    <a:pt x="65468" y="100723"/>
                    <a:pt x="55308" y="107578"/>
                    <a:pt x="43280" y="10757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任意多边形: 形状 35">
              <a:extLst>
                <a:ext uri="{FF2B5EF4-FFF2-40B4-BE49-F238E27FC236}">
                  <a16:creationId xmlns:a16="http://schemas.microsoft.com/office/drawing/2014/main" id="{A033B826-5FB6-406A-9FE4-6F16AE27EB11}"/>
                </a:ext>
              </a:extLst>
            </p:cNvPr>
            <p:cNvSpPr/>
            <p:nvPr/>
          </p:nvSpPr>
          <p:spPr>
            <a:xfrm>
              <a:off x="911198" y="1371969"/>
              <a:ext cx="221830" cy="221833"/>
            </a:xfrm>
            <a:custGeom>
              <a:avLst/>
              <a:gdLst>
                <a:gd name="connsiteX0" fmla="*/ 110915 w 221830"/>
                <a:gd name="connsiteY0" fmla="*/ 0 h 221833"/>
                <a:gd name="connsiteX1" fmla="*/ 0 w 221830"/>
                <a:gd name="connsiteY1" fmla="*/ 110917 h 221833"/>
                <a:gd name="connsiteX2" fmla="*/ 110915 w 221830"/>
                <a:gd name="connsiteY2" fmla="*/ 221833 h 221833"/>
                <a:gd name="connsiteX3" fmla="*/ 221830 w 221830"/>
                <a:gd name="connsiteY3" fmla="*/ 110917 h 221833"/>
                <a:gd name="connsiteX4" fmla="*/ 110915 w 221830"/>
                <a:gd name="connsiteY4" fmla="*/ 0 h 221833"/>
                <a:gd name="connsiteX5" fmla="*/ 110915 w 221830"/>
                <a:gd name="connsiteY5" fmla="*/ 200738 h 221833"/>
                <a:gd name="connsiteX6" fmla="*/ 21094 w 221830"/>
                <a:gd name="connsiteY6" fmla="*/ 110915 h 221833"/>
                <a:gd name="connsiteX7" fmla="*/ 110915 w 221830"/>
                <a:gd name="connsiteY7" fmla="*/ 21092 h 221833"/>
                <a:gd name="connsiteX8" fmla="*/ 200737 w 221830"/>
                <a:gd name="connsiteY8" fmla="*/ 110915 h 221833"/>
                <a:gd name="connsiteX9" fmla="*/ 110915 w 221830"/>
                <a:gd name="connsiteY9" fmla="*/ 200738 h 22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830" h="221833">
                  <a:moveTo>
                    <a:pt x="110915" y="0"/>
                  </a:moveTo>
                  <a:cubicBezTo>
                    <a:pt x="49757" y="0"/>
                    <a:pt x="0" y="49756"/>
                    <a:pt x="0" y="110917"/>
                  </a:cubicBezTo>
                  <a:cubicBezTo>
                    <a:pt x="0" y="172077"/>
                    <a:pt x="49756" y="221833"/>
                    <a:pt x="110915" y="221833"/>
                  </a:cubicBezTo>
                  <a:cubicBezTo>
                    <a:pt x="172074" y="221833"/>
                    <a:pt x="221830" y="172077"/>
                    <a:pt x="221830" y="110917"/>
                  </a:cubicBezTo>
                  <a:cubicBezTo>
                    <a:pt x="221830" y="49756"/>
                    <a:pt x="172074" y="0"/>
                    <a:pt x="110915" y="0"/>
                  </a:cubicBezTo>
                  <a:close/>
                  <a:moveTo>
                    <a:pt x="110915" y="200738"/>
                  </a:moveTo>
                  <a:cubicBezTo>
                    <a:pt x="61388" y="200738"/>
                    <a:pt x="21094" y="160445"/>
                    <a:pt x="21094" y="110915"/>
                  </a:cubicBezTo>
                  <a:cubicBezTo>
                    <a:pt x="21094" y="61386"/>
                    <a:pt x="61387" y="21092"/>
                    <a:pt x="110915" y="21092"/>
                  </a:cubicBezTo>
                  <a:cubicBezTo>
                    <a:pt x="160443" y="21092"/>
                    <a:pt x="200737" y="61386"/>
                    <a:pt x="200737" y="110915"/>
                  </a:cubicBezTo>
                  <a:cubicBezTo>
                    <a:pt x="200737" y="160445"/>
                    <a:pt x="160443" y="200738"/>
                    <a:pt x="110915" y="2007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任意多边形: 形状 36">
              <a:extLst>
                <a:ext uri="{FF2B5EF4-FFF2-40B4-BE49-F238E27FC236}">
                  <a16:creationId xmlns:a16="http://schemas.microsoft.com/office/drawing/2014/main" id="{32594287-42DD-4E4C-8A99-2205C780D97C}"/>
                </a:ext>
              </a:extLst>
            </p:cNvPr>
            <p:cNvSpPr/>
            <p:nvPr/>
          </p:nvSpPr>
          <p:spPr>
            <a:xfrm>
              <a:off x="876002" y="909000"/>
              <a:ext cx="719994" cy="720000"/>
            </a:xfrm>
            <a:custGeom>
              <a:avLst/>
              <a:gdLst>
                <a:gd name="connsiteX0" fmla="*/ 640443 w 719994"/>
                <a:gd name="connsiteY0" fmla="*/ 321068 h 720000"/>
                <a:gd name="connsiteX1" fmla="*/ 590088 w 719994"/>
                <a:gd name="connsiteY1" fmla="*/ 321068 h 720000"/>
                <a:gd name="connsiteX2" fmla="*/ 563732 w 719994"/>
                <a:gd name="connsiteY2" fmla="*/ 347424 h 720000"/>
                <a:gd name="connsiteX3" fmla="*/ 552009 w 719994"/>
                <a:gd name="connsiteY3" fmla="*/ 290588 h 720000"/>
                <a:gd name="connsiteX4" fmla="*/ 573882 w 719994"/>
                <a:gd name="connsiteY4" fmla="*/ 292226 h 720000"/>
                <a:gd name="connsiteX5" fmla="*/ 719994 w 719994"/>
                <a:gd name="connsiteY5" fmla="*/ 146112 h 720000"/>
                <a:gd name="connsiteX6" fmla="*/ 573882 w 719994"/>
                <a:gd name="connsiteY6" fmla="*/ 0 h 720000"/>
                <a:gd name="connsiteX7" fmla="*/ 427770 w 719994"/>
                <a:gd name="connsiteY7" fmla="*/ 146112 h 720000"/>
                <a:gd name="connsiteX8" fmla="*/ 429407 w 719994"/>
                <a:gd name="connsiteY8" fmla="*/ 167977 h 720000"/>
                <a:gd name="connsiteX9" fmla="*/ 360000 w 719994"/>
                <a:gd name="connsiteY9" fmla="*/ 155872 h 720000"/>
                <a:gd name="connsiteX10" fmla="*/ 113413 w 719994"/>
                <a:gd name="connsiteY10" fmla="*/ 155870 h 720000"/>
                <a:gd name="connsiteX11" fmla="*/ 113411 w 719994"/>
                <a:gd name="connsiteY11" fmla="*/ 155870 h 720000"/>
                <a:gd name="connsiteX12" fmla="*/ 81442 w 719994"/>
                <a:gd name="connsiteY12" fmla="*/ 169113 h 720000"/>
                <a:gd name="connsiteX13" fmla="*/ 68199 w 719994"/>
                <a:gd name="connsiteY13" fmla="*/ 201084 h 720000"/>
                <a:gd name="connsiteX14" fmla="*/ 68199 w 719994"/>
                <a:gd name="connsiteY14" fmla="*/ 291960 h 720000"/>
                <a:gd name="connsiteX15" fmla="*/ 31423 w 719994"/>
                <a:gd name="connsiteY15" fmla="*/ 300440 h 720000"/>
                <a:gd name="connsiteX16" fmla="*/ 31423 w 719994"/>
                <a:gd name="connsiteY16" fmla="*/ 350795 h 720000"/>
                <a:gd name="connsiteX17" fmla="*/ 37000 w 719994"/>
                <a:gd name="connsiteY17" fmla="*/ 356372 h 720000"/>
                <a:gd name="connsiteX18" fmla="*/ 51915 w 719994"/>
                <a:gd name="connsiteY18" fmla="*/ 356372 h 720000"/>
                <a:gd name="connsiteX19" fmla="*/ 51915 w 719994"/>
                <a:gd name="connsiteY19" fmla="*/ 341457 h 720000"/>
                <a:gd name="connsiteX20" fmla="*/ 46337 w 719994"/>
                <a:gd name="connsiteY20" fmla="*/ 335880 h 720000"/>
                <a:gd name="connsiteX21" fmla="*/ 46337 w 719994"/>
                <a:gd name="connsiteY21" fmla="*/ 315357 h 720000"/>
                <a:gd name="connsiteX22" fmla="*/ 66862 w 719994"/>
                <a:gd name="connsiteY22" fmla="*/ 315357 h 720000"/>
                <a:gd name="connsiteX23" fmla="*/ 97277 w 719994"/>
                <a:gd name="connsiteY23" fmla="*/ 345774 h 720000"/>
                <a:gd name="connsiteX24" fmla="*/ 104735 w 719994"/>
                <a:gd name="connsiteY24" fmla="*/ 348864 h 720000"/>
                <a:gd name="connsiteX25" fmla="*/ 112192 w 719994"/>
                <a:gd name="connsiteY25" fmla="*/ 345774 h 720000"/>
                <a:gd name="connsiteX26" fmla="*/ 142609 w 719994"/>
                <a:gd name="connsiteY26" fmla="*/ 315357 h 720000"/>
                <a:gd name="connsiteX27" fmla="*/ 163132 w 719994"/>
                <a:gd name="connsiteY27" fmla="*/ 315357 h 720000"/>
                <a:gd name="connsiteX28" fmla="*/ 163132 w 719994"/>
                <a:gd name="connsiteY28" fmla="*/ 335881 h 720000"/>
                <a:gd name="connsiteX29" fmla="*/ 114996 w 719994"/>
                <a:gd name="connsiteY29" fmla="*/ 384017 h 720000"/>
                <a:gd name="connsiteX30" fmla="*/ 94473 w 719994"/>
                <a:gd name="connsiteY30" fmla="*/ 384017 h 720000"/>
                <a:gd name="connsiteX31" fmla="*/ 86759 w 719994"/>
                <a:gd name="connsiteY31" fmla="*/ 376303 h 720000"/>
                <a:gd name="connsiteX32" fmla="*/ 71843 w 719994"/>
                <a:gd name="connsiteY32" fmla="*/ 376303 h 720000"/>
                <a:gd name="connsiteX33" fmla="*/ 71843 w 719994"/>
                <a:gd name="connsiteY33" fmla="*/ 391219 h 720000"/>
                <a:gd name="connsiteX34" fmla="*/ 79557 w 719994"/>
                <a:gd name="connsiteY34" fmla="*/ 398935 h 720000"/>
                <a:gd name="connsiteX35" fmla="*/ 104735 w 719994"/>
                <a:gd name="connsiteY35" fmla="*/ 409345 h 720000"/>
                <a:gd name="connsiteX36" fmla="*/ 129912 w 719994"/>
                <a:gd name="connsiteY36" fmla="*/ 398933 h 720000"/>
                <a:gd name="connsiteX37" fmla="*/ 156268 w 719994"/>
                <a:gd name="connsiteY37" fmla="*/ 372578 h 720000"/>
                <a:gd name="connsiteX38" fmla="*/ 167975 w 719994"/>
                <a:gd name="connsiteY38" fmla="*/ 429411 h 720000"/>
                <a:gd name="connsiteX39" fmla="*/ 146112 w 719994"/>
                <a:gd name="connsiteY39" fmla="*/ 427774 h 720000"/>
                <a:gd name="connsiteX40" fmla="*/ 0 w 719994"/>
                <a:gd name="connsiteY40" fmla="*/ 573888 h 720000"/>
                <a:gd name="connsiteX41" fmla="*/ 146112 w 719994"/>
                <a:gd name="connsiteY41" fmla="*/ 720000 h 720000"/>
                <a:gd name="connsiteX42" fmla="*/ 292224 w 719994"/>
                <a:gd name="connsiteY42" fmla="*/ 573888 h 720000"/>
                <a:gd name="connsiteX43" fmla="*/ 290586 w 719994"/>
                <a:gd name="connsiteY43" fmla="*/ 552014 h 720000"/>
                <a:gd name="connsiteX44" fmla="*/ 360001 w 719994"/>
                <a:gd name="connsiteY44" fmla="*/ 564126 h 720000"/>
                <a:gd name="connsiteX45" fmla="*/ 487605 w 719994"/>
                <a:gd name="connsiteY45" fmla="*/ 564128 h 720000"/>
                <a:gd name="connsiteX46" fmla="*/ 498151 w 719994"/>
                <a:gd name="connsiteY46" fmla="*/ 553582 h 720000"/>
                <a:gd name="connsiteX47" fmla="*/ 487605 w 719994"/>
                <a:gd name="connsiteY47" fmla="*/ 543035 h 720000"/>
                <a:gd name="connsiteX48" fmla="*/ 450534 w 719994"/>
                <a:gd name="connsiteY48" fmla="*/ 543033 h 720000"/>
                <a:gd name="connsiteX49" fmla="*/ 482206 w 719994"/>
                <a:gd name="connsiteY49" fmla="*/ 523516 h 720000"/>
                <a:gd name="connsiteX50" fmla="*/ 493057 w 719994"/>
                <a:gd name="connsiteY50" fmla="*/ 514751 h 720000"/>
                <a:gd name="connsiteX51" fmla="*/ 591884 w 719994"/>
                <a:gd name="connsiteY51" fmla="*/ 514751 h 720000"/>
                <a:gd name="connsiteX52" fmla="*/ 602431 w 719994"/>
                <a:gd name="connsiteY52" fmla="*/ 504204 h 720000"/>
                <a:gd name="connsiteX53" fmla="*/ 602431 w 719994"/>
                <a:gd name="connsiteY53" fmla="*/ 410323 h 720000"/>
                <a:gd name="connsiteX54" fmla="*/ 602388 w 719994"/>
                <a:gd name="connsiteY54" fmla="*/ 409480 h 720000"/>
                <a:gd name="connsiteX55" fmla="*/ 615267 w 719994"/>
                <a:gd name="connsiteY55" fmla="*/ 396602 h 720000"/>
                <a:gd name="connsiteX56" fmla="*/ 630710 w 719994"/>
                <a:gd name="connsiteY56" fmla="*/ 412045 h 720000"/>
                <a:gd name="connsiteX57" fmla="*/ 630710 w 719994"/>
                <a:gd name="connsiteY57" fmla="*/ 518916 h 720000"/>
                <a:gd name="connsiteX58" fmla="*/ 623645 w 719994"/>
                <a:gd name="connsiteY58" fmla="*/ 535973 h 720000"/>
                <a:gd name="connsiteX59" fmla="*/ 606589 w 719994"/>
                <a:gd name="connsiteY59" fmla="*/ 543036 h 720000"/>
                <a:gd name="connsiteX60" fmla="*/ 536881 w 719994"/>
                <a:gd name="connsiteY60" fmla="*/ 543035 h 720000"/>
                <a:gd name="connsiteX61" fmla="*/ 526334 w 719994"/>
                <a:gd name="connsiteY61" fmla="*/ 553582 h 720000"/>
                <a:gd name="connsiteX62" fmla="*/ 536881 w 719994"/>
                <a:gd name="connsiteY62" fmla="*/ 564128 h 720000"/>
                <a:gd name="connsiteX63" fmla="*/ 606589 w 719994"/>
                <a:gd name="connsiteY63" fmla="*/ 564130 h 720000"/>
                <a:gd name="connsiteX64" fmla="*/ 606590 w 719994"/>
                <a:gd name="connsiteY64" fmla="*/ 564130 h 720000"/>
                <a:gd name="connsiteX65" fmla="*/ 638560 w 719994"/>
                <a:gd name="connsiteY65" fmla="*/ 550887 h 720000"/>
                <a:gd name="connsiteX66" fmla="*/ 651803 w 719994"/>
                <a:gd name="connsiteY66" fmla="*/ 518916 h 720000"/>
                <a:gd name="connsiteX67" fmla="*/ 651803 w 719994"/>
                <a:gd name="connsiteY67" fmla="*/ 428058 h 720000"/>
                <a:gd name="connsiteX68" fmla="*/ 663401 w 719994"/>
                <a:gd name="connsiteY68" fmla="*/ 429989 h 720000"/>
                <a:gd name="connsiteX69" fmla="*/ 688579 w 719994"/>
                <a:gd name="connsiteY69" fmla="*/ 419559 h 720000"/>
                <a:gd name="connsiteX70" fmla="*/ 688579 w 719994"/>
                <a:gd name="connsiteY70" fmla="*/ 369204 h 720000"/>
                <a:gd name="connsiteX71" fmla="*/ 573882 w 719994"/>
                <a:gd name="connsiteY71" fmla="*/ 21094 h 720000"/>
                <a:gd name="connsiteX72" fmla="*/ 698901 w 719994"/>
                <a:gd name="connsiteY72" fmla="*/ 146112 h 720000"/>
                <a:gd name="connsiteX73" fmla="*/ 573882 w 719994"/>
                <a:gd name="connsiteY73" fmla="*/ 271132 h 720000"/>
                <a:gd name="connsiteX74" fmla="*/ 448864 w 719994"/>
                <a:gd name="connsiteY74" fmla="*/ 146112 h 720000"/>
                <a:gd name="connsiteX75" fmla="*/ 573882 w 719994"/>
                <a:gd name="connsiteY75" fmla="*/ 21094 h 720000"/>
                <a:gd name="connsiteX76" fmla="*/ 184046 w 719994"/>
                <a:gd name="connsiteY76" fmla="*/ 308429 h 720000"/>
                <a:gd name="connsiteX77" fmla="*/ 360000 w 719994"/>
                <a:gd name="connsiteY77" fmla="*/ 176965 h 720000"/>
                <a:gd name="connsiteX78" fmla="*/ 361685 w 719994"/>
                <a:gd name="connsiteY78" fmla="*/ 176988 h 720000"/>
                <a:gd name="connsiteX79" fmla="*/ 363066 w 719994"/>
                <a:gd name="connsiteY79" fmla="*/ 188990 h 720000"/>
                <a:gd name="connsiteX80" fmla="*/ 351565 w 719994"/>
                <a:gd name="connsiteY80" fmla="*/ 216752 h 720000"/>
                <a:gd name="connsiteX81" fmla="*/ 323817 w 719994"/>
                <a:gd name="connsiteY81" fmla="*/ 228240 h 720000"/>
                <a:gd name="connsiteX82" fmla="*/ 303597 w 719994"/>
                <a:gd name="connsiteY82" fmla="*/ 236616 h 720000"/>
                <a:gd name="connsiteX83" fmla="*/ 295221 w 719994"/>
                <a:gd name="connsiteY83" fmla="*/ 256836 h 720000"/>
                <a:gd name="connsiteX84" fmla="*/ 323817 w 719994"/>
                <a:gd name="connsiteY84" fmla="*/ 285418 h 720000"/>
                <a:gd name="connsiteX85" fmla="*/ 386097 w 719994"/>
                <a:gd name="connsiteY85" fmla="*/ 285418 h 720000"/>
                <a:gd name="connsiteX86" fmla="*/ 405553 w 719994"/>
                <a:gd name="connsiteY86" fmla="*/ 293466 h 720000"/>
                <a:gd name="connsiteX87" fmla="*/ 413616 w 719994"/>
                <a:gd name="connsiteY87" fmla="*/ 312937 h 720000"/>
                <a:gd name="connsiteX88" fmla="*/ 386097 w 719994"/>
                <a:gd name="connsiteY88" fmla="*/ 340456 h 720000"/>
                <a:gd name="connsiteX89" fmla="*/ 285767 w 719994"/>
                <a:gd name="connsiteY89" fmla="*/ 340456 h 720000"/>
                <a:gd name="connsiteX90" fmla="*/ 263273 w 719994"/>
                <a:gd name="connsiteY90" fmla="*/ 349779 h 720000"/>
                <a:gd name="connsiteX91" fmla="*/ 253977 w 719994"/>
                <a:gd name="connsiteY91" fmla="*/ 372247 h 720000"/>
                <a:gd name="connsiteX92" fmla="*/ 285767 w 719994"/>
                <a:gd name="connsiteY92" fmla="*/ 404024 h 720000"/>
                <a:gd name="connsiteX93" fmla="*/ 296200 w 719994"/>
                <a:gd name="connsiteY93" fmla="*/ 404024 h 720000"/>
                <a:gd name="connsiteX94" fmla="*/ 315551 w 719994"/>
                <a:gd name="connsiteY94" fmla="*/ 412037 h 720000"/>
                <a:gd name="connsiteX95" fmla="*/ 323565 w 719994"/>
                <a:gd name="connsiteY95" fmla="*/ 431388 h 720000"/>
                <a:gd name="connsiteX96" fmla="*/ 296201 w 719994"/>
                <a:gd name="connsiteY96" fmla="*/ 458753 h 720000"/>
                <a:gd name="connsiteX97" fmla="*/ 235970 w 719994"/>
                <a:gd name="connsiteY97" fmla="*/ 458753 h 720000"/>
                <a:gd name="connsiteX98" fmla="*/ 193257 w 719994"/>
                <a:gd name="connsiteY98" fmla="*/ 435582 h 720000"/>
                <a:gd name="connsiteX99" fmla="*/ 176971 w 719994"/>
                <a:gd name="connsiteY99" fmla="*/ 360000 h 720000"/>
                <a:gd name="connsiteX100" fmla="*/ 177171 w 719994"/>
                <a:gd name="connsiteY100" fmla="*/ 351676 h 720000"/>
                <a:gd name="connsiteX101" fmla="*/ 184046 w 719994"/>
                <a:gd name="connsiteY101" fmla="*/ 308429 h 720000"/>
                <a:gd name="connsiteX102" fmla="*/ 117570 w 719994"/>
                <a:gd name="connsiteY102" fmla="*/ 215796 h 720000"/>
                <a:gd name="connsiteX103" fmla="*/ 117570 w 719994"/>
                <a:gd name="connsiteY103" fmla="*/ 310563 h 720000"/>
                <a:gd name="connsiteX104" fmla="*/ 104733 w 719994"/>
                <a:gd name="connsiteY104" fmla="*/ 323400 h 720000"/>
                <a:gd name="connsiteX105" fmla="*/ 89290 w 719994"/>
                <a:gd name="connsiteY105" fmla="*/ 307955 h 720000"/>
                <a:gd name="connsiteX106" fmla="*/ 89290 w 719994"/>
                <a:gd name="connsiteY106" fmla="*/ 201084 h 720000"/>
                <a:gd name="connsiteX107" fmla="*/ 96355 w 719994"/>
                <a:gd name="connsiteY107" fmla="*/ 184028 h 720000"/>
                <a:gd name="connsiteX108" fmla="*/ 113411 w 719994"/>
                <a:gd name="connsiteY108" fmla="*/ 176964 h 720000"/>
                <a:gd name="connsiteX109" fmla="*/ 269459 w 719994"/>
                <a:gd name="connsiteY109" fmla="*/ 176968 h 720000"/>
                <a:gd name="connsiteX110" fmla="*/ 237486 w 719994"/>
                <a:gd name="connsiteY110" fmla="*/ 196712 h 720000"/>
                <a:gd name="connsiteX111" fmla="*/ 226945 w 719994"/>
                <a:gd name="connsiteY111" fmla="*/ 205249 h 720000"/>
                <a:gd name="connsiteX112" fmla="*/ 128116 w 719994"/>
                <a:gd name="connsiteY112" fmla="*/ 205249 h 720000"/>
                <a:gd name="connsiteX113" fmla="*/ 117570 w 719994"/>
                <a:gd name="connsiteY113" fmla="*/ 215796 h 720000"/>
                <a:gd name="connsiteX114" fmla="*/ 167138 w 719994"/>
                <a:gd name="connsiteY114" fmla="*/ 293005 h 720000"/>
                <a:gd name="connsiteX115" fmla="*/ 138663 w 719994"/>
                <a:gd name="connsiteY115" fmla="*/ 292978 h 720000"/>
                <a:gd name="connsiteX116" fmla="*/ 138663 w 719994"/>
                <a:gd name="connsiteY116" fmla="*/ 226343 h 720000"/>
                <a:gd name="connsiteX117" fmla="*/ 205833 w 719994"/>
                <a:gd name="connsiteY117" fmla="*/ 226343 h 720000"/>
                <a:gd name="connsiteX118" fmla="*/ 167138 w 719994"/>
                <a:gd name="connsiteY118" fmla="*/ 293005 h 720000"/>
                <a:gd name="connsiteX119" fmla="*/ 146111 w 719994"/>
                <a:gd name="connsiteY119" fmla="*/ 698905 h 720000"/>
                <a:gd name="connsiteX120" fmla="*/ 21092 w 719994"/>
                <a:gd name="connsiteY120" fmla="*/ 573886 h 720000"/>
                <a:gd name="connsiteX121" fmla="*/ 146111 w 719994"/>
                <a:gd name="connsiteY121" fmla="*/ 448867 h 720000"/>
                <a:gd name="connsiteX122" fmla="*/ 271129 w 719994"/>
                <a:gd name="connsiteY122" fmla="*/ 573886 h 720000"/>
                <a:gd name="connsiteX123" fmla="*/ 146111 w 719994"/>
                <a:gd name="connsiteY123" fmla="*/ 698905 h 720000"/>
                <a:gd name="connsiteX124" fmla="*/ 435565 w 719994"/>
                <a:gd name="connsiteY124" fmla="*/ 193222 h 720000"/>
                <a:gd name="connsiteX125" fmla="*/ 526842 w 719994"/>
                <a:gd name="connsiteY125" fmla="*/ 284455 h 720000"/>
                <a:gd name="connsiteX126" fmla="*/ 542793 w 719994"/>
                <a:gd name="connsiteY126" fmla="*/ 350575 h 720000"/>
                <a:gd name="connsiteX127" fmla="*/ 470337 w 719994"/>
                <a:gd name="connsiteY127" fmla="*/ 350575 h 720000"/>
                <a:gd name="connsiteX128" fmla="*/ 436537 w 719994"/>
                <a:gd name="connsiteY128" fmla="*/ 384376 h 720000"/>
                <a:gd name="connsiteX129" fmla="*/ 470337 w 719994"/>
                <a:gd name="connsiteY129" fmla="*/ 418177 h 720000"/>
                <a:gd name="connsiteX130" fmla="*/ 533557 w 719994"/>
                <a:gd name="connsiteY130" fmla="*/ 418177 h 720000"/>
                <a:gd name="connsiteX131" fmla="*/ 360001 w 719994"/>
                <a:gd name="connsiteY131" fmla="*/ 543029 h 720000"/>
                <a:gd name="connsiteX132" fmla="*/ 284437 w 719994"/>
                <a:gd name="connsiteY132" fmla="*/ 526794 h 720000"/>
                <a:gd name="connsiteX133" fmla="*/ 257843 w 719994"/>
                <a:gd name="connsiteY133" fmla="*/ 479845 h 720000"/>
                <a:gd name="connsiteX134" fmla="*/ 296201 w 719994"/>
                <a:gd name="connsiteY134" fmla="*/ 479845 h 720000"/>
                <a:gd name="connsiteX135" fmla="*/ 344659 w 719994"/>
                <a:gd name="connsiteY135" fmla="*/ 431387 h 720000"/>
                <a:gd name="connsiteX136" fmla="*/ 330467 w 719994"/>
                <a:gd name="connsiteY136" fmla="*/ 397119 h 720000"/>
                <a:gd name="connsiteX137" fmla="*/ 296200 w 719994"/>
                <a:gd name="connsiteY137" fmla="*/ 382929 h 720000"/>
                <a:gd name="connsiteX138" fmla="*/ 285767 w 719994"/>
                <a:gd name="connsiteY138" fmla="*/ 382929 h 720000"/>
                <a:gd name="connsiteX139" fmla="*/ 275071 w 719994"/>
                <a:gd name="connsiteY139" fmla="*/ 372246 h 720000"/>
                <a:gd name="connsiteX140" fmla="*/ 278203 w 719994"/>
                <a:gd name="connsiteY140" fmla="*/ 364681 h 720000"/>
                <a:gd name="connsiteX141" fmla="*/ 285768 w 719994"/>
                <a:gd name="connsiteY141" fmla="*/ 361550 h 720000"/>
                <a:gd name="connsiteX142" fmla="*/ 386099 w 719994"/>
                <a:gd name="connsiteY142" fmla="*/ 361550 h 720000"/>
                <a:gd name="connsiteX143" fmla="*/ 434711 w 719994"/>
                <a:gd name="connsiteY143" fmla="*/ 312937 h 720000"/>
                <a:gd name="connsiteX144" fmla="*/ 420470 w 719994"/>
                <a:gd name="connsiteY144" fmla="*/ 278550 h 720000"/>
                <a:gd name="connsiteX145" fmla="*/ 386100 w 719994"/>
                <a:gd name="connsiteY145" fmla="*/ 264324 h 720000"/>
                <a:gd name="connsiteX146" fmla="*/ 323820 w 719994"/>
                <a:gd name="connsiteY146" fmla="*/ 264324 h 720000"/>
                <a:gd name="connsiteX147" fmla="*/ 316318 w 719994"/>
                <a:gd name="connsiteY147" fmla="*/ 256836 h 720000"/>
                <a:gd name="connsiteX148" fmla="*/ 318514 w 719994"/>
                <a:gd name="connsiteY148" fmla="*/ 251532 h 720000"/>
                <a:gd name="connsiteX149" fmla="*/ 323820 w 719994"/>
                <a:gd name="connsiteY149" fmla="*/ 249334 h 720000"/>
                <a:gd name="connsiteX150" fmla="*/ 366483 w 719994"/>
                <a:gd name="connsiteY150" fmla="*/ 231668 h 720000"/>
                <a:gd name="connsiteX151" fmla="*/ 384162 w 719994"/>
                <a:gd name="connsiteY151" fmla="*/ 188990 h 720000"/>
                <a:gd name="connsiteX152" fmla="*/ 383383 w 719994"/>
                <a:gd name="connsiteY152" fmla="*/ 178443 h 720000"/>
                <a:gd name="connsiteX153" fmla="*/ 435565 w 719994"/>
                <a:gd name="connsiteY153" fmla="*/ 193222 h 720000"/>
                <a:gd name="connsiteX154" fmla="*/ 531634 w 719994"/>
                <a:gd name="connsiteY154" fmla="*/ 397083 h 720000"/>
                <a:gd name="connsiteX155" fmla="*/ 470336 w 719994"/>
                <a:gd name="connsiteY155" fmla="*/ 397083 h 720000"/>
                <a:gd name="connsiteX156" fmla="*/ 457629 w 719994"/>
                <a:gd name="connsiteY156" fmla="*/ 384376 h 720000"/>
                <a:gd name="connsiteX157" fmla="*/ 470336 w 719994"/>
                <a:gd name="connsiteY157" fmla="*/ 371669 h 720000"/>
                <a:gd name="connsiteX158" fmla="*/ 539709 w 719994"/>
                <a:gd name="connsiteY158" fmla="*/ 371669 h 720000"/>
                <a:gd name="connsiteX159" fmla="*/ 531522 w 719994"/>
                <a:gd name="connsiteY159" fmla="*/ 394381 h 720000"/>
                <a:gd name="connsiteX160" fmla="*/ 531634 w 719994"/>
                <a:gd name="connsiteY160" fmla="*/ 397083 h 720000"/>
                <a:gd name="connsiteX161" fmla="*/ 581335 w 719994"/>
                <a:gd name="connsiteY161" fmla="*/ 493656 h 720000"/>
                <a:gd name="connsiteX162" fmla="*/ 514160 w 719994"/>
                <a:gd name="connsiteY162" fmla="*/ 493656 h 720000"/>
                <a:gd name="connsiteX163" fmla="*/ 552843 w 719994"/>
                <a:gd name="connsiteY163" fmla="*/ 427006 h 720000"/>
                <a:gd name="connsiteX164" fmla="*/ 567129 w 719994"/>
                <a:gd name="connsiteY164" fmla="*/ 429989 h 720000"/>
                <a:gd name="connsiteX165" fmla="*/ 581335 w 719994"/>
                <a:gd name="connsiteY165" fmla="*/ 427043 h 720000"/>
                <a:gd name="connsiteX166" fmla="*/ 673664 w 719994"/>
                <a:gd name="connsiteY166" fmla="*/ 404644 h 720000"/>
                <a:gd name="connsiteX167" fmla="*/ 663403 w 719994"/>
                <a:gd name="connsiteY167" fmla="*/ 408895 h 720000"/>
                <a:gd name="connsiteX168" fmla="*/ 653141 w 719994"/>
                <a:gd name="connsiteY168" fmla="*/ 404644 h 720000"/>
                <a:gd name="connsiteX169" fmla="*/ 622726 w 719994"/>
                <a:gd name="connsiteY169" fmla="*/ 374228 h 720000"/>
                <a:gd name="connsiteX170" fmla="*/ 615268 w 719994"/>
                <a:gd name="connsiteY170" fmla="*/ 371139 h 720000"/>
                <a:gd name="connsiteX171" fmla="*/ 607811 w 719994"/>
                <a:gd name="connsiteY171" fmla="*/ 374228 h 720000"/>
                <a:gd name="connsiteX172" fmla="*/ 577395 w 719994"/>
                <a:gd name="connsiteY172" fmla="*/ 404644 h 720000"/>
                <a:gd name="connsiteX173" fmla="*/ 556871 w 719994"/>
                <a:gd name="connsiteY173" fmla="*/ 404644 h 720000"/>
                <a:gd name="connsiteX174" fmla="*/ 552620 w 719994"/>
                <a:gd name="connsiteY174" fmla="*/ 394383 h 720000"/>
                <a:gd name="connsiteX175" fmla="*/ 556871 w 719994"/>
                <a:gd name="connsiteY175" fmla="*/ 384121 h 720000"/>
                <a:gd name="connsiteX176" fmla="*/ 605007 w 719994"/>
                <a:gd name="connsiteY176" fmla="*/ 335985 h 720000"/>
                <a:gd name="connsiteX177" fmla="*/ 625531 w 719994"/>
                <a:gd name="connsiteY177" fmla="*/ 335985 h 720000"/>
                <a:gd name="connsiteX178" fmla="*/ 673666 w 719994"/>
                <a:gd name="connsiteY178" fmla="*/ 384121 h 720000"/>
                <a:gd name="connsiteX179" fmla="*/ 673664 w 719994"/>
                <a:gd name="connsiteY179" fmla="*/ 404644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719994" h="720000">
                  <a:moveTo>
                    <a:pt x="640443" y="321068"/>
                  </a:moveTo>
                  <a:cubicBezTo>
                    <a:pt x="626559" y="307187"/>
                    <a:pt x="603970" y="307185"/>
                    <a:pt x="590088" y="321068"/>
                  </a:cubicBezTo>
                  <a:lnTo>
                    <a:pt x="563732" y="347424"/>
                  </a:lnTo>
                  <a:cubicBezTo>
                    <a:pt x="562556" y="327893"/>
                    <a:pt x="558633" y="308866"/>
                    <a:pt x="552009" y="290588"/>
                  </a:cubicBezTo>
                  <a:cubicBezTo>
                    <a:pt x="559146" y="291663"/>
                    <a:pt x="566449" y="292226"/>
                    <a:pt x="573882" y="292226"/>
                  </a:cubicBezTo>
                  <a:cubicBezTo>
                    <a:pt x="654449" y="292226"/>
                    <a:pt x="719994" y="226679"/>
                    <a:pt x="719994" y="146112"/>
                  </a:cubicBezTo>
                  <a:cubicBezTo>
                    <a:pt x="719994" y="65545"/>
                    <a:pt x="654448" y="0"/>
                    <a:pt x="573882" y="0"/>
                  </a:cubicBezTo>
                  <a:cubicBezTo>
                    <a:pt x="493317" y="0"/>
                    <a:pt x="427770" y="65545"/>
                    <a:pt x="427770" y="146112"/>
                  </a:cubicBezTo>
                  <a:cubicBezTo>
                    <a:pt x="427770" y="153541"/>
                    <a:pt x="428331" y="160843"/>
                    <a:pt x="429407" y="167977"/>
                  </a:cubicBezTo>
                  <a:cubicBezTo>
                    <a:pt x="407232" y="159941"/>
                    <a:pt x="383954" y="155872"/>
                    <a:pt x="360000" y="155872"/>
                  </a:cubicBezTo>
                  <a:cubicBezTo>
                    <a:pt x="358419" y="155872"/>
                    <a:pt x="113413" y="155870"/>
                    <a:pt x="113413" y="155870"/>
                  </a:cubicBezTo>
                  <a:cubicBezTo>
                    <a:pt x="113411" y="155870"/>
                    <a:pt x="113411" y="155870"/>
                    <a:pt x="113411" y="155870"/>
                  </a:cubicBezTo>
                  <a:cubicBezTo>
                    <a:pt x="101334" y="155870"/>
                    <a:pt x="89980" y="160573"/>
                    <a:pt x="81442" y="169113"/>
                  </a:cubicBezTo>
                  <a:cubicBezTo>
                    <a:pt x="72903" y="177653"/>
                    <a:pt x="68199" y="189007"/>
                    <a:pt x="68199" y="201084"/>
                  </a:cubicBezTo>
                  <a:lnTo>
                    <a:pt x="68199" y="291960"/>
                  </a:lnTo>
                  <a:cubicBezTo>
                    <a:pt x="55734" y="287686"/>
                    <a:pt x="41352" y="290510"/>
                    <a:pt x="31423" y="300440"/>
                  </a:cubicBezTo>
                  <a:cubicBezTo>
                    <a:pt x="17540" y="314324"/>
                    <a:pt x="17540" y="336912"/>
                    <a:pt x="31423" y="350795"/>
                  </a:cubicBezTo>
                  <a:lnTo>
                    <a:pt x="37000" y="356372"/>
                  </a:lnTo>
                  <a:cubicBezTo>
                    <a:pt x="41119" y="360491"/>
                    <a:pt x="47797" y="360491"/>
                    <a:pt x="51915" y="356372"/>
                  </a:cubicBezTo>
                  <a:cubicBezTo>
                    <a:pt x="56033" y="352253"/>
                    <a:pt x="56033" y="345575"/>
                    <a:pt x="51915" y="341457"/>
                  </a:cubicBezTo>
                  <a:lnTo>
                    <a:pt x="46337" y="335880"/>
                  </a:lnTo>
                  <a:cubicBezTo>
                    <a:pt x="40680" y="330223"/>
                    <a:pt x="40680" y="321015"/>
                    <a:pt x="46337" y="315357"/>
                  </a:cubicBezTo>
                  <a:cubicBezTo>
                    <a:pt x="51996" y="309698"/>
                    <a:pt x="61203" y="309698"/>
                    <a:pt x="66862" y="315357"/>
                  </a:cubicBezTo>
                  <a:lnTo>
                    <a:pt x="97277" y="345774"/>
                  </a:lnTo>
                  <a:cubicBezTo>
                    <a:pt x="99255" y="347753"/>
                    <a:pt x="101938" y="348864"/>
                    <a:pt x="104735" y="348864"/>
                  </a:cubicBezTo>
                  <a:cubicBezTo>
                    <a:pt x="107532" y="348864"/>
                    <a:pt x="110215" y="347753"/>
                    <a:pt x="112192" y="345774"/>
                  </a:cubicBezTo>
                  <a:lnTo>
                    <a:pt x="142609" y="315357"/>
                  </a:lnTo>
                  <a:cubicBezTo>
                    <a:pt x="148267" y="309700"/>
                    <a:pt x="157475" y="309698"/>
                    <a:pt x="163132" y="315357"/>
                  </a:cubicBezTo>
                  <a:cubicBezTo>
                    <a:pt x="168791" y="321016"/>
                    <a:pt x="168791" y="330223"/>
                    <a:pt x="163132" y="335881"/>
                  </a:cubicBezTo>
                  <a:lnTo>
                    <a:pt x="114996" y="384017"/>
                  </a:lnTo>
                  <a:cubicBezTo>
                    <a:pt x="109337" y="389675"/>
                    <a:pt x="100131" y="389676"/>
                    <a:pt x="94473" y="384017"/>
                  </a:cubicBezTo>
                  <a:lnTo>
                    <a:pt x="86759" y="376303"/>
                  </a:lnTo>
                  <a:cubicBezTo>
                    <a:pt x="82638" y="372184"/>
                    <a:pt x="75961" y="372185"/>
                    <a:pt x="71843" y="376303"/>
                  </a:cubicBezTo>
                  <a:cubicBezTo>
                    <a:pt x="67724" y="380422"/>
                    <a:pt x="67724" y="387100"/>
                    <a:pt x="71843" y="391219"/>
                  </a:cubicBezTo>
                  <a:lnTo>
                    <a:pt x="79557" y="398935"/>
                  </a:lnTo>
                  <a:cubicBezTo>
                    <a:pt x="86500" y="405876"/>
                    <a:pt x="95617" y="409345"/>
                    <a:pt x="104735" y="409345"/>
                  </a:cubicBezTo>
                  <a:cubicBezTo>
                    <a:pt x="113853" y="409345"/>
                    <a:pt x="122971" y="405875"/>
                    <a:pt x="129912" y="398933"/>
                  </a:cubicBezTo>
                  <a:lnTo>
                    <a:pt x="156268" y="372578"/>
                  </a:lnTo>
                  <a:cubicBezTo>
                    <a:pt x="157444" y="392115"/>
                    <a:pt x="161353" y="411140"/>
                    <a:pt x="167975" y="429411"/>
                  </a:cubicBezTo>
                  <a:cubicBezTo>
                    <a:pt x="160841" y="428337"/>
                    <a:pt x="153541" y="427774"/>
                    <a:pt x="146112" y="427774"/>
                  </a:cubicBezTo>
                  <a:cubicBezTo>
                    <a:pt x="65545" y="427774"/>
                    <a:pt x="0" y="493321"/>
                    <a:pt x="0" y="573888"/>
                  </a:cubicBezTo>
                  <a:cubicBezTo>
                    <a:pt x="0" y="654455"/>
                    <a:pt x="65545" y="720000"/>
                    <a:pt x="146112" y="720000"/>
                  </a:cubicBezTo>
                  <a:cubicBezTo>
                    <a:pt x="226679" y="720000"/>
                    <a:pt x="292224" y="654455"/>
                    <a:pt x="292224" y="573888"/>
                  </a:cubicBezTo>
                  <a:cubicBezTo>
                    <a:pt x="292224" y="566454"/>
                    <a:pt x="291663" y="559152"/>
                    <a:pt x="290586" y="552014"/>
                  </a:cubicBezTo>
                  <a:cubicBezTo>
                    <a:pt x="312765" y="560050"/>
                    <a:pt x="336047" y="564126"/>
                    <a:pt x="360001" y="564126"/>
                  </a:cubicBezTo>
                  <a:cubicBezTo>
                    <a:pt x="361572" y="564126"/>
                    <a:pt x="487605" y="564128"/>
                    <a:pt x="487605" y="564128"/>
                  </a:cubicBezTo>
                  <a:cubicBezTo>
                    <a:pt x="493429" y="564128"/>
                    <a:pt x="498151" y="559406"/>
                    <a:pt x="498151" y="553582"/>
                  </a:cubicBezTo>
                  <a:cubicBezTo>
                    <a:pt x="498151" y="547757"/>
                    <a:pt x="493429" y="543035"/>
                    <a:pt x="487605" y="543035"/>
                  </a:cubicBezTo>
                  <a:lnTo>
                    <a:pt x="450534" y="543033"/>
                  </a:lnTo>
                  <a:cubicBezTo>
                    <a:pt x="461565" y="537555"/>
                    <a:pt x="472157" y="531038"/>
                    <a:pt x="482206" y="523516"/>
                  </a:cubicBezTo>
                  <a:cubicBezTo>
                    <a:pt x="485931" y="520727"/>
                    <a:pt x="489537" y="517787"/>
                    <a:pt x="493057" y="514751"/>
                  </a:cubicBezTo>
                  <a:lnTo>
                    <a:pt x="591884" y="514751"/>
                  </a:lnTo>
                  <a:cubicBezTo>
                    <a:pt x="597708" y="514751"/>
                    <a:pt x="602431" y="510029"/>
                    <a:pt x="602431" y="504204"/>
                  </a:cubicBezTo>
                  <a:lnTo>
                    <a:pt x="602431" y="410323"/>
                  </a:lnTo>
                  <a:cubicBezTo>
                    <a:pt x="602431" y="410039"/>
                    <a:pt x="602409" y="409759"/>
                    <a:pt x="602388" y="409480"/>
                  </a:cubicBezTo>
                  <a:lnTo>
                    <a:pt x="615267" y="396602"/>
                  </a:lnTo>
                  <a:lnTo>
                    <a:pt x="630710" y="412045"/>
                  </a:lnTo>
                  <a:lnTo>
                    <a:pt x="630710" y="518916"/>
                  </a:lnTo>
                  <a:cubicBezTo>
                    <a:pt x="630710" y="525360"/>
                    <a:pt x="628201" y="531416"/>
                    <a:pt x="623645" y="535973"/>
                  </a:cubicBezTo>
                  <a:cubicBezTo>
                    <a:pt x="619089" y="540529"/>
                    <a:pt x="613032" y="543036"/>
                    <a:pt x="606589" y="543036"/>
                  </a:cubicBezTo>
                  <a:lnTo>
                    <a:pt x="536881" y="543035"/>
                  </a:lnTo>
                  <a:cubicBezTo>
                    <a:pt x="531056" y="543035"/>
                    <a:pt x="526334" y="547757"/>
                    <a:pt x="526334" y="553582"/>
                  </a:cubicBezTo>
                  <a:cubicBezTo>
                    <a:pt x="526334" y="559406"/>
                    <a:pt x="531056" y="564128"/>
                    <a:pt x="536881" y="564128"/>
                  </a:cubicBezTo>
                  <a:lnTo>
                    <a:pt x="606589" y="564130"/>
                  </a:lnTo>
                  <a:lnTo>
                    <a:pt x="606590" y="564130"/>
                  </a:lnTo>
                  <a:cubicBezTo>
                    <a:pt x="618667" y="564130"/>
                    <a:pt x="630021" y="559427"/>
                    <a:pt x="638560" y="550887"/>
                  </a:cubicBezTo>
                  <a:cubicBezTo>
                    <a:pt x="647099" y="542347"/>
                    <a:pt x="651803" y="530993"/>
                    <a:pt x="651803" y="518916"/>
                  </a:cubicBezTo>
                  <a:lnTo>
                    <a:pt x="651803" y="428058"/>
                  </a:lnTo>
                  <a:cubicBezTo>
                    <a:pt x="655487" y="429324"/>
                    <a:pt x="659392" y="429989"/>
                    <a:pt x="663401" y="429989"/>
                  </a:cubicBezTo>
                  <a:cubicBezTo>
                    <a:pt x="672912" y="429989"/>
                    <a:pt x="681854" y="426285"/>
                    <a:pt x="688579" y="419559"/>
                  </a:cubicBezTo>
                  <a:cubicBezTo>
                    <a:pt x="702461" y="405676"/>
                    <a:pt x="702461" y="383088"/>
                    <a:pt x="688579" y="369204"/>
                  </a:cubicBezTo>
                  <a:close/>
                  <a:moveTo>
                    <a:pt x="573882" y="21094"/>
                  </a:moveTo>
                  <a:cubicBezTo>
                    <a:pt x="642818" y="21094"/>
                    <a:pt x="698901" y="77176"/>
                    <a:pt x="698901" y="146112"/>
                  </a:cubicBezTo>
                  <a:cubicBezTo>
                    <a:pt x="698901" y="215048"/>
                    <a:pt x="642818" y="271132"/>
                    <a:pt x="573882" y="271132"/>
                  </a:cubicBezTo>
                  <a:cubicBezTo>
                    <a:pt x="504946" y="271132"/>
                    <a:pt x="448864" y="215048"/>
                    <a:pt x="448864" y="146112"/>
                  </a:cubicBezTo>
                  <a:cubicBezTo>
                    <a:pt x="448864" y="77176"/>
                    <a:pt x="504946" y="21094"/>
                    <a:pt x="573882" y="21094"/>
                  </a:cubicBezTo>
                  <a:close/>
                  <a:moveTo>
                    <a:pt x="184046" y="308429"/>
                  </a:moveTo>
                  <a:cubicBezTo>
                    <a:pt x="207720" y="231016"/>
                    <a:pt x="278968" y="176965"/>
                    <a:pt x="360000" y="176965"/>
                  </a:cubicBezTo>
                  <a:cubicBezTo>
                    <a:pt x="360563" y="176965"/>
                    <a:pt x="361124" y="176982"/>
                    <a:pt x="361685" y="176988"/>
                  </a:cubicBezTo>
                  <a:cubicBezTo>
                    <a:pt x="362590" y="180893"/>
                    <a:pt x="363066" y="184925"/>
                    <a:pt x="363066" y="188990"/>
                  </a:cubicBezTo>
                  <a:cubicBezTo>
                    <a:pt x="363066" y="199477"/>
                    <a:pt x="358982" y="209336"/>
                    <a:pt x="351565" y="216752"/>
                  </a:cubicBezTo>
                  <a:cubicBezTo>
                    <a:pt x="344157" y="224160"/>
                    <a:pt x="334304" y="228240"/>
                    <a:pt x="323817" y="228240"/>
                  </a:cubicBezTo>
                  <a:cubicBezTo>
                    <a:pt x="316178" y="228240"/>
                    <a:pt x="308997" y="231214"/>
                    <a:pt x="303597" y="236616"/>
                  </a:cubicBezTo>
                  <a:cubicBezTo>
                    <a:pt x="298197" y="242016"/>
                    <a:pt x="295221" y="249197"/>
                    <a:pt x="295221" y="256836"/>
                  </a:cubicBezTo>
                  <a:cubicBezTo>
                    <a:pt x="295221" y="272597"/>
                    <a:pt x="308049" y="285418"/>
                    <a:pt x="323817" y="285418"/>
                  </a:cubicBezTo>
                  <a:lnTo>
                    <a:pt x="386097" y="285418"/>
                  </a:lnTo>
                  <a:cubicBezTo>
                    <a:pt x="393443" y="285418"/>
                    <a:pt x="400358" y="288281"/>
                    <a:pt x="405553" y="293466"/>
                  </a:cubicBezTo>
                  <a:cubicBezTo>
                    <a:pt x="410753" y="298676"/>
                    <a:pt x="413616" y="305591"/>
                    <a:pt x="413616" y="312937"/>
                  </a:cubicBezTo>
                  <a:cubicBezTo>
                    <a:pt x="413616" y="328112"/>
                    <a:pt x="401272" y="340456"/>
                    <a:pt x="386097" y="340456"/>
                  </a:cubicBezTo>
                  <a:lnTo>
                    <a:pt x="285767" y="340456"/>
                  </a:lnTo>
                  <a:cubicBezTo>
                    <a:pt x="277273" y="340456"/>
                    <a:pt x="269290" y="343762"/>
                    <a:pt x="263273" y="349779"/>
                  </a:cubicBezTo>
                  <a:cubicBezTo>
                    <a:pt x="257278" y="355795"/>
                    <a:pt x="253977" y="363774"/>
                    <a:pt x="253977" y="372247"/>
                  </a:cubicBezTo>
                  <a:cubicBezTo>
                    <a:pt x="253977" y="389769"/>
                    <a:pt x="268238" y="404024"/>
                    <a:pt x="285767" y="404024"/>
                  </a:cubicBezTo>
                  <a:lnTo>
                    <a:pt x="296200" y="404024"/>
                  </a:lnTo>
                  <a:cubicBezTo>
                    <a:pt x="303511" y="404024"/>
                    <a:pt x="310383" y="406870"/>
                    <a:pt x="315551" y="412037"/>
                  </a:cubicBezTo>
                  <a:cubicBezTo>
                    <a:pt x="320719" y="417205"/>
                    <a:pt x="323565" y="424077"/>
                    <a:pt x="323565" y="431388"/>
                  </a:cubicBezTo>
                  <a:cubicBezTo>
                    <a:pt x="323565" y="446477"/>
                    <a:pt x="311290" y="458753"/>
                    <a:pt x="296201" y="458753"/>
                  </a:cubicBezTo>
                  <a:lnTo>
                    <a:pt x="235970" y="458753"/>
                  </a:lnTo>
                  <a:cubicBezTo>
                    <a:pt x="223248" y="448800"/>
                    <a:pt x="208842" y="440909"/>
                    <a:pt x="193257" y="435582"/>
                  </a:cubicBezTo>
                  <a:cubicBezTo>
                    <a:pt x="182453" y="411787"/>
                    <a:pt x="176971" y="386360"/>
                    <a:pt x="176971" y="360000"/>
                  </a:cubicBezTo>
                  <a:cubicBezTo>
                    <a:pt x="176971" y="357234"/>
                    <a:pt x="177047" y="354444"/>
                    <a:pt x="177171" y="351676"/>
                  </a:cubicBezTo>
                  <a:cubicBezTo>
                    <a:pt x="188623" y="340218"/>
                    <a:pt x="191496" y="321958"/>
                    <a:pt x="184046" y="308429"/>
                  </a:cubicBezTo>
                  <a:close/>
                  <a:moveTo>
                    <a:pt x="117570" y="215796"/>
                  </a:moveTo>
                  <a:lnTo>
                    <a:pt x="117570" y="310563"/>
                  </a:lnTo>
                  <a:lnTo>
                    <a:pt x="104733" y="323400"/>
                  </a:lnTo>
                  <a:lnTo>
                    <a:pt x="89290" y="307955"/>
                  </a:lnTo>
                  <a:lnTo>
                    <a:pt x="89290" y="201084"/>
                  </a:lnTo>
                  <a:cubicBezTo>
                    <a:pt x="89290" y="194640"/>
                    <a:pt x="91799" y="188584"/>
                    <a:pt x="96355" y="184028"/>
                  </a:cubicBezTo>
                  <a:cubicBezTo>
                    <a:pt x="100911" y="179471"/>
                    <a:pt x="106968" y="176964"/>
                    <a:pt x="113411" y="176964"/>
                  </a:cubicBezTo>
                  <a:lnTo>
                    <a:pt x="269459" y="176968"/>
                  </a:lnTo>
                  <a:cubicBezTo>
                    <a:pt x="258318" y="182503"/>
                    <a:pt x="247624" y="189094"/>
                    <a:pt x="237486" y="196712"/>
                  </a:cubicBezTo>
                  <a:cubicBezTo>
                    <a:pt x="233868" y="199430"/>
                    <a:pt x="230368" y="202296"/>
                    <a:pt x="226945" y="205249"/>
                  </a:cubicBezTo>
                  <a:lnTo>
                    <a:pt x="128116" y="205249"/>
                  </a:lnTo>
                  <a:cubicBezTo>
                    <a:pt x="122292" y="205249"/>
                    <a:pt x="117570" y="209971"/>
                    <a:pt x="117570" y="215796"/>
                  </a:cubicBezTo>
                  <a:close/>
                  <a:moveTo>
                    <a:pt x="167138" y="293005"/>
                  </a:moveTo>
                  <a:cubicBezTo>
                    <a:pt x="158086" y="289058"/>
                    <a:pt x="147722" y="289049"/>
                    <a:pt x="138663" y="292978"/>
                  </a:cubicBezTo>
                  <a:lnTo>
                    <a:pt x="138663" y="226343"/>
                  </a:lnTo>
                  <a:lnTo>
                    <a:pt x="205833" y="226343"/>
                  </a:lnTo>
                  <a:cubicBezTo>
                    <a:pt x="188892" y="245919"/>
                    <a:pt x="175632" y="268622"/>
                    <a:pt x="167138" y="293005"/>
                  </a:cubicBezTo>
                  <a:close/>
                  <a:moveTo>
                    <a:pt x="146111" y="698905"/>
                  </a:moveTo>
                  <a:cubicBezTo>
                    <a:pt x="77175" y="698905"/>
                    <a:pt x="21092" y="642822"/>
                    <a:pt x="21092" y="573886"/>
                  </a:cubicBezTo>
                  <a:cubicBezTo>
                    <a:pt x="21092" y="504951"/>
                    <a:pt x="77175" y="448867"/>
                    <a:pt x="146111" y="448867"/>
                  </a:cubicBezTo>
                  <a:cubicBezTo>
                    <a:pt x="215047" y="448867"/>
                    <a:pt x="271129" y="504951"/>
                    <a:pt x="271129" y="573886"/>
                  </a:cubicBezTo>
                  <a:cubicBezTo>
                    <a:pt x="271129" y="642822"/>
                    <a:pt x="215045" y="698905"/>
                    <a:pt x="146111" y="698905"/>
                  </a:cubicBezTo>
                  <a:close/>
                  <a:moveTo>
                    <a:pt x="435565" y="193222"/>
                  </a:moveTo>
                  <a:cubicBezTo>
                    <a:pt x="450167" y="235980"/>
                    <a:pt x="484073" y="269873"/>
                    <a:pt x="526842" y="284455"/>
                  </a:cubicBezTo>
                  <a:cubicBezTo>
                    <a:pt x="536041" y="305082"/>
                    <a:pt x="541659" y="327992"/>
                    <a:pt x="542793" y="350575"/>
                  </a:cubicBezTo>
                  <a:lnTo>
                    <a:pt x="470337" y="350575"/>
                  </a:lnTo>
                  <a:cubicBezTo>
                    <a:pt x="451700" y="350575"/>
                    <a:pt x="436537" y="365739"/>
                    <a:pt x="436537" y="384376"/>
                  </a:cubicBezTo>
                  <a:cubicBezTo>
                    <a:pt x="436537" y="403013"/>
                    <a:pt x="451700" y="418177"/>
                    <a:pt x="470337" y="418177"/>
                  </a:cubicBezTo>
                  <a:lnTo>
                    <a:pt x="533557" y="418177"/>
                  </a:lnTo>
                  <a:cubicBezTo>
                    <a:pt x="508541" y="493019"/>
                    <a:pt x="439329" y="543029"/>
                    <a:pt x="360001" y="543029"/>
                  </a:cubicBezTo>
                  <a:cubicBezTo>
                    <a:pt x="333896" y="543029"/>
                    <a:pt x="308046" y="537401"/>
                    <a:pt x="284437" y="526794"/>
                  </a:cubicBezTo>
                  <a:cubicBezTo>
                    <a:pt x="278516" y="509452"/>
                    <a:pt x="269416" y="493574"/>
                    <a:pt x="257843" y="479845"/>
                  </a:cubicBezTo>
                  <a:lnTo>
                    <a:pt x="296201" y="479845"/>
                  </a:lnTo>
                  <a:cubicBezTo>
                    <a:pt x="322921" y="479845"/>
                    <a:pt x="344659" y="458107"/>
                    <a:pt x="344659" y="431387"/>
                  </a:cubicBezTo>
                  <a:cubicBezTo>
                    <a:pt x="344659" y="418441"/>
                    <a:pt x="339619" y="406273"/>
                    <a:pt x="330467" y="397119"/>
                  </a:cubicBezTo>
                  <a:cubicBezTo>
                    <a:pt x="321315" y="387969"/>
                    <a:pt x="309146" y="382929"/>
                    <a:pt x="296200" y="382929"/>
                  </a:cubicBezTo>
                  <a:lnTo>
                    <a:pt x="285767" y="382929"/>
                  </a:lnTo>
                  <a:cubicBezTo>
                    <a:pt x="279869" y="382929"/>
                    <a:pt x="275071" y="378136"/>
                    <a:pt x="275071" y="372246"/>
                  </a:cubicBezTo>
                  <a:cubicBezTo>
                    <a:pt x="275071" y="369394"/>
                    <a:pt x="276188" y="366702"/>
                    <a:pt x="278203" y="364681"/>
                  </a:cubicBezTo>
                  <a:cubicBezTo>
                    <a:pt x="280222" y="362662"/>
                    <a:pt x="282909" y="361550"/>
                    <a:pt x="285768" y="361550"/>
                  </a:cubicBezTo>
                  <a:lnTo>
                    <a:pt x="386099" y="361550"/>
                  </a:lnTo>
                  <a:cubicBezTo>
                    <a:pt x="412905" y="361550"/>
                    <a:pt x="434711" y="339743"/>
                    <a:pt x="434711" y="312937"/>
                  </a:cubicBezTo>
                  <a:cubicBezTo>
                    <a:pt x="434711" y="299964"/>
                    <a:pt x="429659" y="287758"/>
                    <a:pt x="420470" y="278550"/>
                  </a:cubicBezTo>
                  <a:cubicBezTo>
                    <a:pt x="411278" y="269377"/>
                    <a:pt x="399071" y="264324"/>
                    <a:pt x="386100" y="264324"/>
                  </a:cubicBezTo>
                  <a:lnTo>
                    <a:pt x="323820" y="264324"/>
                  </a:lnTo>
                  <a:cubicBezTo>
                    <a:pt x="319683" y="264324"/>
                    <a:pt x="316318" y="260965"/>
                    <a:pt x="316318" y="256836"/>
                  </a:cubicBezTo>
                  <a:cubicBezTo>
                    <a:pt x="316318" y="254832"/>
                    <a:pt x="317098" y="252948"/>
                    <a:pt x="318514" y="251532"/>
                  </a:cubicBezTo>
                  <a:cubicBezTo>
                    <a:pt x="319932" y="250114"/>
                    <a:pt x="321816" y="249334"/>
                    <a:pt x="323820" y="249334"/>
                  </a:cubicBezTo>
                  <a:cubicBezTo>
                    <a:pt x="339940" y="249334"/>
                    <a:pt x="355091" y="243060"/>
                    <a:pt x="366483" y="231668"/>
                  </a:cubicBezTo>
                  <a:cubicBezTo>
                    <a:pt x="377883" y="220268"/>
                    <a:pt x="384162" y="205111"/>
                    <a:pt x="384162" y="188990"/>
                  </a:cubicBezTo>
                  <a:cubicBezTo>
                    <a:pt x="384162" y="185449"/>
                    <a:pt x="383881" y="181927"/>
                    <a:pt x="383383" y="178443"/>
                  </a:cubicBezTo>
                  <a:cubicBezTo>
                    <a:pt x="401304" y="180716"/>
                    <a:pt x="418982" y="185732"/>
                    <a:pt x="435565" y="193222"/>
                  </a:cubicBezTo>
                  <a:close/>
                  <a:moveTo>
                    <a:pt x="531634" y="397083"/>
                  </a:moveTo>
                  <a:lnTo>
                    <a:pt x="470336" y="397083"/>
                  </a:lnTo>
                  <a:cubicBezTo>
                    <a:pt x="463330" y="397083"/>
                    <a:pt x="457629" y="391383"/>
                    <a:pt x="457629" y="384376"/>
                  </a:cubicBezTo>
                  <a:cubicBezTo>
                    <a:pt x="457629" y="377369"/>
                    <a:pt x="463330" y="371669"/>
                    <a:pt x="470336" y="371669"/>
                  </a:cubicBezTo>
                  <a:lnTo>
                    <a:pt x="539709" y="371669"/>
                  </a:lnTo>
                  <a:cubicBezTo>
                    <a:pt x="534410" y="378044"/>
                    <a:pt x="531522" y="385990"/>
                    <a:pt x="531522" y="394381"/>
                  </a:cubicBezTo>
                  <a:cubicBezTo>
                    <a:pt x="531523" y="395288"/>
                    <a:pt x="531567" y="396188"/>
                    <a:pt x="531634" y="397083"/>
                  </a:cubicBezTo>
                  <a:close/>
                  <a:moveTo>
                    <a:pt x="581335" y="493656"/>
                  </a:moveTo>
                  <a:lnTo>
                    <a:pt x="514160" y="493656"/>
                  </a:lnTo>
                  <a:cubicBezTo>
                    <a:pt x="531098" y="474083"/>
                    <a:pt x="544352" y="451382"/>
                    <a:pt x="552843" y="427006"/>
                  </a:cubicBezTo>
                  <a:cubicBezTo>
                    <a:pt x="557290" y="428955"/>
                    <a:pt x="562129" y="429989"/>
                    <a:pt x="567129" y="429989"/>
                  </a:cubicBezTo>
                  <a:cubicBezTo>
                    <a:pt x="572101" y="429989"/>
                    <a:pt x="576911" y="428968"/>
                    <a:pt x="581335" y="427043"/>
                  </a:cubicBezTo>
                  <a:close/>
                  <a:moveTo>
                    <a:pt x="673664" y="404644"/>
                  </a:moveTo>
                  <a:cubicBezTo>
                    <a:pt x="670923" y="407385"/>
                    <a:pt x="667278" y="408895"/>
                    <a:pt x="663403" y="408895"/>
                  </a:cubicBezTo>
                  <a:cubicBezTo>
                    <a:pt x="659527" y="408895"/>
                    <a:pt x="655882" y="407385"/>
                    <a:pt x="653141" y="404644"/>
                  </a:cubicBezTo>
                  <a:lnTo>
                    <a:pt x="622726" y="374228"/>
                  </a:lnTo>
                  <a:cubicBezTo>
                    <a:pt x="620667" y="372170"/>
                    <a:pt x="617967" y="371139"/>
                    <a:pt x="615268" y="371139"/>
                  </a:cubicBezTo>
                  <a:cubicBezTo>
                    <a:pt x="612570" y="371139"/>
                    <a:pt x="609870" y="372168"/>
                    <a:pt x="607811" y="374228"/>
                  </a:cubicBezTo>
                  <a:lnTo>
                    <a:pt x="577395" y="404644"/>
                  </a:lnTo>
                  <a:cubicBezTo>
                    <a:pt x="571736" y="410303"/>
                    <a:pt x="562530" y="410303"/>
                    <a:pt x="556871" y="404644"/>
                  </a:cubicBezTo>
                  <a:cubicBezTo>
                    <a:pt x="554130" y="401903"/>
                    <a:pt x="552620" y="398258"/>
                    <a:pt x="552620" y="394383"/>
                  </a:cubicBezTo>
                  <a:cubicBezTo>
                    <a:pt x="552620" y="390507"/>
                    <a:pt x="554130" y="386862"/>
                    <a:pt x="556871" y="384121"/>
                  </a:cubicBezTo>
                  <a:lnTo>
                    <a:pt x="605007" y="335985"/>
                  </a:lnTo>
                  <a:cubicBezTo>
                    <a:pt x="610664" y="330328"/>
                    <a:pt x="619871" y="330327"/>
                    <a:pt x="625531" y="335985"/>
                  </a:cubicBezTo>
                  <a:lnTo>
                    <a:pt x="673666" y="384121"/>
                  </a:lnTo>
                  <a:cubicBezTo>
                    <a:pt x="679321" y="389779"/>
                    <a:pt x="679321" y="398985"/>
                    <a:pt x="673664" y="40464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任意多边形: 形状 37">
              <a:extLst>
                <a:ext uri="{FF2B5EF4-FFF2-40B4-BE49-F238E27FC236}">
                  <a16:creationId xmlns:a16="http://schemas.microsoft.com/office/drawing/2014/main" id="{8E3AD0B9-E5B5-415A-835B-886002B1DD25}"/>
                </a:ext>
              </a:extLst>
            </p:cNvPr>
            <p:cNvSpPr/>
            <p:nvPr/>
          </p:nvSpPr>
          <p:spPr>
            <a:xfrm>
              <a:off x="980823" y="1422944"/>
              <a:ext cx="82579" cy="119887"/>
            </a:xfrm>
            <a:custGeom>
              <a:avLst/>
              <a:gdLst>
                <a:gd name="connsiteX0" fmla="*/ 72032 w 82579"/>
                <a:gd name="connsiteY0" fmla="*/ 98793 h 119887"/>
                <a:gd name="connsiteX1" fmla="*/ 33015 w 82579"/>
                <a:gd name="connsiteY1" fmla="*/ 98793 h 119887"/>
                <a:gd name="connsiteX2" fmla="*/ 40762 w 82579"/>
                <a:gd name="connsiteY2" fmla="*/ 81418 h 119887"/>
                <a:gd name="connsiteX3" fmla="*/ 61591 w 82579"/>
                <a:gd name="connsiteY3" fmla="*/ 81418 h 119887"/>
                <a:gd name="connsiteX4" fmla="*/ 72138 w 82579"/>
                <a:gd name="connsiteY4" fmla="*/ 70871 h 119887"/>
                <a:gd name="connsiteX5" fmla="*/ 61591 w 82579"/>
                <a:gd name="connsiteY5" fmla="*/ 60324 h 119887"/>
                <a:gd name="connsiteX6" fmla="*/ 37176 w 82579"/>
                <a:gd name="connsiteY6" fmla="*/ 60324 h 119887"/>
                <a:gd name="connsiteX7" fmla="*/ 31539 w 82579"/>
                <a:gd name="connsiteY7" fmla="*/ 44962 h 119887"/>
                <a:gd name="connsiteX8" fmla="*/ 55408 w 82579"/>
                <a:gd name="connsiteY8" fmla="*/ 21094 h 119887"/>
                <a:gd name="connsiteX9" fmla="*/ 62797 w 82579"/>
                <a:gd name="connsiteY9" fmla="*/ 22257 h 119887"/>
                <a:gd name="connsiteX10" fmla="*/ 76088 w 82579"/>
                <a:gd name="connsiteY10" fmla="*/ 15486 h 119887"/>
                <a:gd name="connsiteX11" fmla="*/ 69317 w 82579"/>
                <a:gd name="connsiteY11" fmla="*/ 2195 h 119887"/>
                <a:gd name="connsiteX12" fmla="*/ 55408 w 82579"/>
                <a:gd name="connsiteY12" fmla="*/ 0 h 119887"/>
                <a:gd name="connsiteX13" fmla="*/ 10446 w 82579"/>
                <a:gd name="connsiteY13" fmla="*/ 44962 h 119887"/>
                <a:gd name="connsiteX14" fmla="*/ 13163 w 82579"/>
                <a:gd name="connsiteY14" fmla="*/ 60324 h 119887"/>
                <a:gd name="connsiteX15" fmla="*/ 10547 w 82579"/>
                <a:gd name="connsiteY15" fmla="*/ 60324 h 119887"/>
                <a:gd name="connsiteX16" fmla="*/ 0 w 82579"/>
                <a:gd name="connsiteY16" fmla="*/ 70871 h 119887"/>
                <a:gd name="connsiteX17" fmla="*/ 10547 w 82579"/>
                <a:gd name="connsiteY17" fmla="*/ 81418 h 119887"/>
                <a:gd name="connsiteX18" fmla="*/ 18300 w 82579"/>
                <a:gd name="connsiteY18" fmla="*/ 81418 h 119887"/>
                <a:gd name="connsiteX19" fmla="*/ 4074 w 82579"/>
                <a:gd name="connsiteY19" fmla="*/ 102061 h 119887"/>
                <a:gd name="connsiteX20" fmla="*/ 2011 w 82579"/>
                <a:gd name="connsiteY20" fmla="*/ 113491 h 119887"/>
                <a:gd name="connsiteX21" fmla="*/ 11707 w 82579"/>
                <a:gd name="connsiteY21" fmla="*/ 119887 h 119887"/>
                <a:gd name="connsiteX22" fmla="*/ 72032 w 82579"/>
                <a:gd name="connsiteY22" fmla="*/ 119887 h 119887"/>
                <a:gd name="connsiteX23" fmla="*/ 82579 w 82579"/>
                <a:gd name="connsiteY23" fmla="*/ 109340 h 119887"/>
                <a:gd name="connsiteX24" fmla="*/ 72032 w 82579"/>
                <a:gd name="connsiteY24" fmla="*/ 98793 h 1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79" h="119887">
                  <a:moveTo>
                    <a:pt x="72032" y="98793"/>
                  </a:moveTo>
                  <a:lnTo>
                    <a:pt x="33015" y="98793"/>
                  </a:lnTo>
                  <a:cubicBezTo>
                    <a:pt x="37007" y="92095"/>
                    <a:pt x="39362" y="86123"/>
                    <a:pt x="40762" y="81418"/>
                  </a:cubicBezTo>
                  <a:lnTo>
                    <a:pt x="61591" y="81418"/>
                  </a:lnTo>
                  <a:cubicBezTo>
                    <a:pt x="67416" y="81418"/>
                    <a:pt x="72138" y="76695"/>
                    <a:pt x="72138" y="70871"/>
                  </a:cubicBezTo>
                  <a:cubicBezTo>
                    <a:pt x="72138" y="65046"/>
                    <a:pt x="67416" y="60324"/>
                    <a:pt x="61591" y="60324"/>
                  </a:cubicBezTo>
                  <a:lnTo>
                    <a:pt x="37176" y="60324"/>
                  </a:lnTo>
                  <a:cubicBezTo>
                    <a:pt x="33577" y="56045"/>
                    <a:pt x="31539" y="50605"/>
                    <a:pt x="31539" y="44962"/>
                  </a:cubicBezTo>
                  <a:cubicBezTo>
                    <a:pt x="31539" y="31801"/>
                    <a:pt x="42247" y="21094"/>
                    <a:pt x="55408" y="21094"/>
                  </a:cubicBezTo>
                  <a:cubicBezTo>
                    <a:pt x="57937" y="21094"/>
                    <a:pt x="60424" y="21485"/>
                    <a:pt x="62797" y="22257"/>
                  </a:cubicBezTo>
                  <a:cubicBezTo>
                    <a:pt x="68335" y="24060"/>
                    <a:pt x="74287" y="21025"/>
                    <a:pt x="76088" y="15486"/>
                  </a:cubicBezTo>
                  <a:cubicBezTo>
                    <a:pt x="77888" y="9946"/>
                    <a:pt x="74858" y="3995"/>
                    <a:pt x="69317" y="2195"/>
                  </a:cubicBezTo>
                  <a:cubicBezTo>
                    <a:pt x="64834" y="738"/>
                    <a:pt x="60154" y="0"/>
                    <a:pt x="55408" y="0"/>
                  </a:cubicBezTo>
                  <a:cubicBezTo>
                    <a:pt x="30615" y="0"/>
                    <a:pt x="10446" y="20170"/>
                    <a:pt x="10446" y="44962"/>
                  </a:cubicBezTo>
                  <a:cubicBezTo>
                    <a:pt x="10446" y="50248"/>
                    <a:pt x="11385" y="55444"/>
                    <a:pt x="13163" y="60324"/>
                  </a:cubicBezTo>
                  <a:lnTo>
                    <a:pt x="10547" y="60324"/>
                  </a:lnTo>
                  <a:cubicBezTo>
                    <a:pt x="4722" y="60324"/>
                    <a:pt x="0" y="65046"/>
                    <a:pt x="0" y="70871"/>
                  </a:cubicBezTo>
                  <a:cubicBezTo>
                    <a:pt x="0" y="76695"/>
                    <a:pt x="4722" y="81418"/>
                    <a:pt x="10547" y="81418"/>
                  </a:cubicBezTo>
                  <a:lnTo>
                    <a:pt x="18300" y="81418"/>
                  </a:lnTo>
                  <a:cubicBezTo>
                    <a:pt x="15799" y="87054"/>
                    <a:pt x="11500" y="94275"/>
                    <a:pt x="4074" y="102061"/>
                  </a:cubicBezTo>
                  <a:cubicBezTo>
                    <a:pt x="1162" y="105116"/>
                    <a:pt x="350" y="109612"/>
                    <a:pt x="2011" y="113491"/>
                  </a:cubicBezTo>
                  <a:cubicBezTo>
                    <a:pt x="3672" y="117371"/>
                    <a:pt x="7487" y="119887"/>
                    <a:pt x="11707" y="119887"/>
                  </a:cubicBezTo>
                  <a:lnTo>
                    <a:pt x="72032" y="119887"/>
                  </a:lnTo>
                  <a:cubicBezTo>
                    <a:pt x="77857" y="119887"/>
                    <a:pt x="82579" y="115165"/>
                    <a:pt x="82579" y="109340"/>
                  </a:cubicBezTo>
                  <a:cubicBezTo>
                    <a:pt x="82579" y="103516"/>
                    <a:pt x="77857" y="98793"/>
                    <a:pt x="72032" y="987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 name="图形 11">
            <a:extLst>
              <a:ext uri="{FF2B5EF4-FFF2-40B4-BE49-F238E27FC236}">
                <a16:creationId xmlns:a16="http://schemas.microsoft.com/office/drawing/2014/main" id="{7A4C7B67-5662-4A66-8CD4-9DD85989A679}"/>
              </a:ext>
            </a:extLst>
          </p:cNvPr>
          <p:cNvGrpSpPr/>
          <p:nvPr/>
        </p:nvGrpSpPr>
        <p:grpSpPr>
          <a:xfrm>
            <a:off x="4573012" y="2319494"/>
            <a:ext cx="474048" cy="719998"/>
            <a:chOff x="998975" y="1989000"/>
            <a:chExt cx="474048" cy="719998"/>
          </a:xfrm>
          <a:gradFill>
            <a:gsLst>
              <a:gs pos="0">
                <a:schemeClr val="accent1"/>
              </a:gs>
              <a:gs pos="100000">
                <a:schemeClr val="accent2"/>
              </a:gs>
            </a:gsLst>
            <a:lin ang="2700000" scaled="1"/>
          </a:gradFill>
        </p:grpSpPr>
        <p:sp>
          <p:nvSpPr>
            <p:cNvPr id="40" name="任意多边形: 形状 39">
              <a:extLst>
                <a:ext uri="{FF2B5EF4-FFF2-40B4-BE49-F238E27FC236}">
                  <a16:creationId xmlns:a16="http://schemas.microsoft.com/office/drawing/2014/main" id="{462FCEBA-7809-4197-B6F2-A4097303A5A8}"/>
                </a:ext>
              </a:extLst>
            </p:cNvPr>
            <p:cNvSpPr/>
            <p:nvPr/>
          </p:nvSpPr>
          <p:spPr>
            <a:xfrm>
              <a:off x="998975" y="2243235"/>
              <a:ext cx="474048" cy="465762"/>
            </a:xfrm>
            <a:custGeom>
              <a:avLst/>
              <a:gdLst>
                <a:gd name="connsiteX0" fmla="*/ 463501 w 474048"/>
                <a:gd name="connsiteY0" fmla="*/ 0 h 465762"/>
                <a:gd name="connsiteX1" fmla="*/ 452955 w 474048"/>
                <a:gd name="connsiteY1" fmla="*/ 10547 h 465762"/>
                <a:gd name="connsiteX2" fmla="*/ 452955 w 474048"/>
                <a:gd name="connsiteY2" fmla="*/ 432910 h 465762"/>
                <a:gd name="connsiteX3" fmla="*/ 441195 w 474048"/>
                <a:gd name="connsiteY3" fmla="*/ 444669 h 465762"/>
                <a:gd name="connsiteX4" fmla="*/ 32851 w 474048"/>
                <a:gd name="connsiteY4" fmla="*/ 444669 h 465762"/>
                <a:gd name="connsiteX5" fmla="*/ 21094 w 474048"/>
                <a:gd name="connsiteY5" fmla="*/ 432910 h 465762"/>
                <a:gd name="connsiteX6" fmla="*/ 21094 w 474048"/>
                <a:gd name="connsiteY6" fmla="*/ 184847 h 465762"/>
                <a:gd name="connsiteX7" fmla="*/ 10547 w 474048"/>
                <a:gd name="connsiteY7" fmla="*/ 174300 h 465762"/>
                <a:gd name="connsiteX8" fmla="*/ 0 w 474048"/>
                <a:gd name="connsiteY8" fmla="*/ 184847 h 465762"/>
                <a:gd name="connsiteX9" fmla="*/ 0 w 474048"/>
                <a:gd name="connsiteY9" fmla="*/ 432910 h 465762"/>
                <a:gd name="connsiteX10" fmla="*/ 32851 w 474048"/>
                <a:gd name="connsiteY10" fmla="*/ 465763 h 465762"/>
                <a:gd name="connsiteX11" fmla="*/ 441195 w 474048"/>
                <a:gd name="connsiteY11" fmla="*/ 465763 h 465762"/>
                <a:gd name="connsiteX12" fmla="*/ 474048 w 474048"/>
                <a:gd name="connsiteY12" fmla="*/ 432910 h 465762"/>
                <a:gd name="connsiteX13" fmla="*/ 474048 w 474048"/>
                <a:gd name="connsiteY13" fmla="*/ 10547 h 465762"/>
                <a:gd name="connsiteX14" fmla="*/ 463501 w 474048"/>
                <a:gd name="connsiteY14" fmla="*/ 0 h 46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048" h="465762">
                  <a:moveTo>
                    <a:pt x="463501" y="0"/>
                  </a:moveTo>
                  <a:cubicBezTo>
                    <a:pt x="457675" y="0"/>
                    <a:pt x="452955" y="4722"/>
                    <a:pt x="452955" y="10547"/>
                  </a:cubicBezTo>
                  <a:lnTo>
                    <a:pt x="452955" y="432910"/>
                  </a:lnTo>
                  <a:cubicBezTo>
                    <a:pt x="452955" y="439394"/>
                    <a:pt x="447680" y="444669"/>
                    <a:pt x="441195" y="444669"/>
                  </a:cubicBezTo>
                  <a:lnTo>
                    <a:pt x="32851" y="444669"/>
                  </a:lnTo>
                  <a:cubicBezTo>
                    <a:pt x="26369" y="444669"/>
                    <a:pt x="21094" y="439394"/>
                    <a:pt x="21094" y="432910"/>
                  </a:cubicBezTo>
                  <a:lnTo>
                    <a:pt x="21094" y="184847"/>
                  </a:lnTo>
                  <a:cubicBezTo>
                    <a:pt x="21094" y="179023"/>
                    <a:pt x="16373" y="174300"/>
                    <a:pt x="10547" y="174300"/>
                  </a:cubicBezTo>
                  <a:cubicBezTo>
                    <a:pt x="4721" y="174300"/>
                    <a:pt x="0" y="179023"/>
                    <a:pt x="0" y="184847"/>
                  </a:cubicBezTo>
                  <a:lnTo>
                    <a:pt x="0" y="432910"/>
                  </a:lnTo>
                  <a:cubicBezTo>
                    <a:pt x="0" y="451025"/>
                    <a:pt x="14736" y="465763"/>
                    <a:pt x="32851" y="465763"/>
                  </a:cubicBezTo>
                  <a:lnTo>
                    <a:pt x="441195" y="465763"/>
                  </a:lnTo>
                  <a:cubicBezTo>
                    <a:pt x="459311" y="465763"/>
                    <a:pt x="474048" y="451025"/>
                    <a:pt x="474048" y="432910"/>
                  </a:cubicBezTo>
                  <a:lnTo>
                    <a:pt x="474048" y="10547"/>
                  </a:lnTo>
                  <a:cubicBezTo>
                    <a:pt x="474048" y="4722"/>
                    <a:pt x="469328" y="0"/>
                    <a:pt x="46350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任意多边形: 形状 40">
              <a:extLst>
                <a:ext uri="{FF2B5EF4-FFF2-40B4-BE49-F238E27FC236}">
                  <a16:creationId xmlns:a16="http://schemas.microsoft.com/office/drawing/2014/main" id="{98B11447-0E33-41DA-B9A9-21512337971B}"/>
                </a:ext>
              </a:extLst>
            </p:cNvPr>
            <p:cNvSpPr/>
            <p:nvPr/>
          </p:nvSpPr>
          <p:spPr>
            <a:xfrm>
              <a:off x="998975" y="1989000"/>
              <a:ext cx="474046" cy="400352"/>
            </a:xfrm>
            <a:custGeom>
              <a:avLst/>
              <a:gdLst>
                <a:gd name="connsiteX0" fmla="*/ 441197 w 474046"/>
                <a:gd name="connsiteY0" fmla="*/ 35398 h 400352"/>
                <a:gd name="connsiteX1" fmla="*/ 360167 w 474046"/>
                <a:gd name="connsiteY1" fmla="*/ 35398 h 400352"/>
                <a:gd name="connsiteX2" fmla="*/ 360167 w 474046"/>
                <a:gd name="connsiteY2" fmla="*/ 25418 h 400352"/>
                <a:gd name="connsiteX3" fmla="*/ 334749 w 474046"/>
                <a:gd name="connsiteY3" fmla="*/ 0 h 400352"/>
                <a:gd name="connsiteX4" fmla="*/ 139299 w 474046"/>
                <a:gd name="connsiteY4" fmla="*/ 0 h 400352"/>
                <a:gd name="connsiteX5" fmla="*/ 113881 w 474046"/>
                <a:gd name="connsiteY5" fmla="*/ 25418 h 400352"/>
                <a:gd name="connsiteX6" fmla="*/ 113881 w 474046"/>
                <a:gd name="connsiteY6" fmla="*/ 35398 h 400352"/>
                <a:gd name="connsiteX7" fmla="*/ 32853 w 474046"/>
                <a:gd name="connsiteY7" fmla="*/ 35398 h 400352"/>
                <a:gd name="connsiteX8" fmla="*/ 0 w 474046"/>
                <a:gd name="connsiteY8" fmla="*/ 68251 h 400352"/>
                <a:gd name="connsiteX9" fmla="*/ 0 w 474046"/>
                <a:gd name="connsiteY9" fmla="*/ 389805 h 400352"/>
                <a:gd name="connsiteX10" fmla="*/ 10547 w 474046"/>
                <a:gd name="connsiteY10" fmla="*/ 400352 h 400352"/>
                <a:gd name="connsiteX11" fmla="*/ 21094 w 474046"/>
                <a:gd name="connsiteY11" fmla="*/ 389805 h 400352"/>
                <a:gd name="connsiteX12" fmla="*/ 21094 w 474046"/>
                <a:gd name="connsiteY12" fmla="*/ 68251 h 400352"/>
                <a:gd name="connsiteX13" fmla="*/ 32853 w 474046"/>
                <a:gd name="connsiteY13" fmla="*/ 56492 h 400352"/>
                <a:gd name="connsiteX14" fmla="*/ 113881 w 474046"/>
                <a:gd name="connsiteY14" fmla="*/ 56492 h 400352"/>
                <a:gd name="connsiteX15" fmla="*/ 113881 w 474046"/>
                <a:gd name="connsiteY15" fmla="*/ 66472 h 400352"/>
                <a:gd name="connsiteX16" fmla="*/ 139299 w 474046"/>
                <a:gd name="connsiteY16" fmla="*/ 91890 h 400352"/>
                <a:gd name="connsiteX17" fmla="*/ 252651 w 474046"/>
                <a:gd name="connsiteY17" fmla="*/ 91890 h 400352"/>
                <a:gd name="connsiteX18" fmla="*/ 263198 w 474046"/>
                <a:gd name="connsiteY18" fmla="*/ 81343 h 400352"/>
                <a:gd name="connsiteX19" fmla="*/ 252651 w 474046"/>
                <a:gd name="connsiteY19" fmla="*/ 70796 h 400352"/>
                <a:gd name="connsiteX20" fmla="*/ 139299 w 474046"/>
                <a:gd name="connsiteY20" fmla="*/ 70796 h 400352"/>
                <a:gd name="connsiteX21" fmla="*/ 134975 w 474046"/>
                <a:gd name="connsiteY21" fmla="*/ 66472 h 400352"/>
                <a:gd name="connsiteX22" fmla="*/ 134975 w 474046"/>
                <a:gd name="connsiteY22" fmla="*/ 25418 h 400352"/>
                <a:gd name="connsiteX23" fmla="*/ 139299 w 474046"/>
                <a:gd name="connsiteY23" fmla="*/ 21094 h 400352"/>
                <a:gd name="connsiteX24" fmla="*/ 334748 w 474046"/>
                <a:gd name="connsiteY24" fmla="*/ 21094 h 400352"/>
                <a:gd name="connsiteX25" fmla="*/ 339072 w 474046"/>
                <a:gd name="connsiteY25" fmla="*/ 25418 h 400352"/>
                <a:gd name="connsiteX26" fmla="*/ 339072 w 474046"/>
                <a:gd name="connsiteY26" fmla="*/ 66472 h 400352"/>
                <a:gd name="connsiteX27" fmla="*/ 334748 w 474046"/>
                <a:gd name="connsiteY27" fmla="*/ 70796 h 400352"/>
                <a:gd name="connsiteX28" fmla="*/ 301928 w 474046"/>
                <a:gd name="connsiteY28" fmla="*/ 70796 h 400352"/>
                <a:gd name="connsiteX29" fmla="*/ 291381 w 474046"/>
                <a:gd name="connsiteY29" fmla="*/ 81343 h 400352"/>
                <a:gd name="connsiteX30" fmla="*/ 301928 w 474046"/>
                <a:gd name="connsiteY30" fmla="*/ 91890 h 400352"/>
                <a:gd name="connsiteX31" fmla="*/ 334748 w 474046"/>
                <a:gd name="connsiteY31" fmla="*/ 91890 h 400352"/>
                <a:gd name="connsiteX32" fmla="*/ 360166 w 474046"/>
                <a:gd name="connsiteY32" fmla="*/ 66472 h 400352"/>
                <a:gd name="connsiteX33" fmla="*/ 360166 w 474046"/>
                <a:gd name="connsiteY33" fmla="*/ 56492 h 400352"/>
                <a:gd name="connsiteX34" fmla="*/ 441195 w 474046"/>
                <a:gd name="connsiteY34" fmla="*/ 56492 h 400352"/>
                <a:gd name="connsiteX35" fmla="*/ 452953 w 474046"/>
                <a:gd name="connsiteY35" fmla="*/ 68251 h 400352"/>
                <a:gd name="connsiteX36" fmla="*/ 452953 w 474046"/>
                <a:gd name="connsiteY36" fmla="*/ 215506 h 400352"/>
                <a:gd name="connsiteX37" fmla="*/ 463500 w 474046"/>
                <a:gd name="connsiteY37" fmla="*/ 226053 h 400352"/>
                <a:gd name="connsiteX38" fmla="*/ 474047 w 474046"/>
                <a:gd name="connsiteY38" fmla="*/ 215506 h 400352"/>
                <a:gd name="connsiteX39" fmla="*/ 474047 w 474046"/>
                <a:gd name="connsiteY39" fmla="*/ 68251 h 400352"/>
                <a:gd name="connsiteX40" fmla="*/ 441197 w 474046"/>
                <a:gd name="connsiteY40" fmla="*/ 35398 h 40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4046" h="400352">
                  <a:moveTo>
                    <a:pt x="441197" y="35398"/>
                  </a:moveTo>
                  <a:lnTo>
                    <a:pt x="360167" y="35398"/>
                  </a:lnTo>
                  <a:lnTo>
                    <a:pt x="360167" y="25418"/>
                  </a:lnTo>
                  <a:cubicBezTo>
                    <a:pt x="360167" y="11402"/>
                    <a:pt x="348764" y="0"/>
                    <a:pt x="334749" y="0"/>
                  </a:cubicBezTo>
                  <a:lnTo>
                    <a:pt x="139299" y="0"/>
                  </a:lnTo>
                  <a:cubicBezTo>
                    <a:pt x="125283" y="0"/>
                    <a:pt x="113881" y="11402"/>
                    <a:pt x="113881" y="25418"/>
                  </a:cubicBezTo>
                  <a:lnTo>
                    <a:pt x="113881" y="35398"/>
                  </a:lnTo>
                  <a:lnTo>
                    <a:pt x="32853" y="35398"/>
                  </a:lnTo>
                  <a:cubicBezTo>
                    <a:pt x="14738" y="35398"/>
                    <a:pt x="0" y="50136"/>
                    <a:pt x="0" y="68251"/>
                  </a:cubicBezTo>
                  <a:lnTo>
                    <a:pt x="0" y="389805"/>
                  </a:lnTo>
                  <a:cubicBezTo>
                    <a:pt x="0" y="395630"/>
                    <a:pt x="4721" y="400352"/>
                    <a:pt x="10547" y="400352"/>
                  </a:cubicBezTo>
                  <a:cubicBezTo>
                    <a:pt x="16373" y="400352"/>
                    <a:pt x="21094" y="395630"/>
                    <a:pt x="21094" y="389805"/>
                  </a:cubicBezTo>
                  <a:lnTo>
                    <a:pt x="21094" y="68251"/>
                  </a:lnTo>
                  <a:cubicBezTo>
                    <a:pt x="21094" y="61767"/>
                    <a:pt x="26369" y="56492"/>
                    <a:pt x="32853" y="56492"/>
                  </a:cubicBezTo>
                  <a:lnTo>
                    <a:pt x="113881" y="56492"/>
                  </a:lnTo>
                  <a:lnTo>
                    <a:pt x="113881" y="66472"/>
                  </a:lnTo>
                  <a:cubicBezTo>
                    <a:pt x="113881" y="80488"/>
                    <a:pt x="125283" y="91890"/>
                    <a:pt x="139299" y="91890"/>
                  </a:cubicBezTo>
                  <a:lnTo>
                    <a:pt x="252651" y="91890"/>
                  </a:lnTo>
                  <a:cubicBezTo>
                    <a:pt x="258477" y="91890"/>
                    <a:pt x="263198" y="87168"/>
                    <a:pt x="263198" y="81343"/>
                  </a:cubicBezTo>
                  <a:cubicBezTo>
                    <a:pt x="263198" y="75518"/>
                    <a:pt x="258477" y="70796"/>
                    <a:pt x="252651" y="70796"/>
                  </a:cubicBezTo>
                  <a:lnTo>
                    <a:pt x="139299" y="70796"/>
                  </a:lnTo>
                  <a:cubicBezTo>
                    <a:pt x="136915" y="70796"/>
                    <a:pt x="134975" y="68857"/>
                    <a:pt x="134975" y="66472"/>
                  </a:cubicBezTo>
                  <a:lnTo>
                    <a:pt x="134975" y="25418"/>
                  </a:lnTo>
                  <a:cubicBezTo>
                    <a:pt x="134975" y="23034"/>
                    <a:pt x="136915" y="21094"/>
                    <a:pt x="139299" y="21094"/>
                  </a:cubicBezTo>
                  <a:lnTo>
                    <a:pt x="334748" y="21094"/>
                  </a:lnTo>
                  <a:cubicBezTo>
                    <a:pt x="337132" y="21094"/>
                    <a:pt x="339072" y="23033"/>
                    <a:pt x="339072" y="25418"/>
                  </a:cubicBezTo>
                  <a:lnTo>
                    <a:pt x="339072" y="66472"/>
                  </a:lnTo>
                  <a:cubicBezTo>
                    <a:pt x="339072" y="68857"/>
                    <a:pt x="337132" y="70796"/>
                    <a:pt x="334748" y="70796"/>
                  </a:cubicBezTo>
                  <a:lnTo>
                    <a:pt x="301928" y="70796"/>
                  </a:lnTo>
                  <a:cubicBezTo>
                    <a:pt x="296101" y="70796"/>
                    <a:pt x="291381" y="75518"/>
                    <a:pt x="291381" y="81343"/>
                  </a:cubicBezTo>
                  <a:cubicBezTo>
                    <a:pt x="291381" y="87168"/>
                    <a:pt x="296101" y="91890"/>
                    <a:pt x="301928" y="91890"/>
                  </a:cubicBezTo>
                  <a:lnTo>
                    <a:pt x="334748" y="91890"/>
                  </a:lnTo>
                  <a:cubicBezTo>
                    <a:pt x="348764" y="91890"/>
                    <a:pt x="360166" y="80488"/>
                    <a:pt x="360166" y="66472"/>
                  </a:cubicBezTo>
                  <a:lnTo>
                    <a:pt x="360166" y="56492"/>
                  </a:lnTo>
                  <a:lnTo>
                    <a:pt x="441195" y="56492"/>
                  </a:lnTo>
                  <a:cubicBezTo>
                    <a:pt x="447678" y="56492"/>
                    <a:pt x="452953" y="61767"/>
                    <a:pt x="452953" y="68251"/>
                  </a:cubicBezTo>
                  <a:lnTo>
                    <a:pt x="452953" y="215506"/>
                  </a:lnTo>
                  <a:cubicBezTo>
                    <a:pt x="452953" y="221331"/>
                    <a:pt x="457674" y="226053"/>
                    <a:pt x="463500" y="226053"/>
                  </a:cubicBezTo>
                  <a:cubicBezTo>
                    <a:pt x="469326" y="226053"/>
                    <a:pt x="474047" y="221331"/>
                    <a:pt x="474047" y="215506"/>
                  </a:cubicBezTo>
                  <a:lnTo>
                    <a:pt x="474047" y="68251"/>
                  </a:lnTo>
                  <a:cubicBezTo>
                    <a:pt x="474048" y="50136"/>
                    <a:pt x="459312" y="35398"/>
                    <a:pt x="441197" y="353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任意多边形: 形状 41">
              <a:extLst>
                <a:ext uri="{FF2B5EF4-FFF2-40B4-BE49-F238E27FC236}">
                  <a16:creationId xmlns:a16="http://schemas.microsoft.com/office/drawing/2014/main" id="{EB22EADB-6D04-43C4-B3EA-2DF9A5BAFB47}"/>
                </a:ext>
              </a:extLst>
            </p:cNvPr>
            <p:cNvSpPr/>
            <p:nvPr/>
          </p:nvSpPr>
          <p:spPr>
            <a:xfrm>
              <a:off x="1055067" y="2110168"/>
              <a:ext cx="361867" cy="367669"/>
            </a:xfrm>
            <a:custGeom>
              <a:avLst/>
              <a:gdLst>
                <a:gd name="connsiteX0" fmla="*/ 0 w 361867"/>
                <a:gd name="connsiteY0" fmla="*/ 231660 h 367669"/>
                <a:gd name="connsiteX1" fmla="*/ 10547 w 361867"/>
                <a:gd name="connsiteY1" fmla="*/ 242207 h 367669"/>
                <a:gd name="connsiteX2" fmla="*/ 35975 w 361867"/>
                <a:gd name="connsiteY2" fmla="*/ 242207 h 367669"/>
                <a:gd name="connsiteX3" fmla="*/ 78019 w 361867"/>
                <a:gd name="connsiteY3" fmla="*/ 367670 h 367669"/>
                <a:gd name="connsiteX4" fmla="*/ 110808 w 361867"/>
                <a:gd name="connsiteY4" fmla="*/ 329025 h 367669"/>
                <a:gd name="connsiteX5" fmla="*/ 121649 w 361867"/>
                <a:gd name="connsiteY5" fmla="*/ 242207 h 367669"/>
                <a:gd name="connsiteX6" fmla="*/ 182471 w 361867"/>
                <a:gd name="connsiteY6" fmla="*/ 242207 h 367669"/>
                <a:gd name="connsiteX7" fmla="*/ 217194 w 361867"/>
                <a:gd name="connsiteY7" fmla="*/ 318624 h 367669"/>
                <a:gd name="connsiteX8" fmla="*/ 261454 w 361867"/>
                <a:gd name="connsiteY8" fmla="*/ 242207 h 367669"/>
                <a:gd name="connsiteX9" fmla="*/ 351321 w 361867"/>
                <a:gd name="connsiteY9" fmla="*/ 242207 h 367669"/>
                <a:gd name="connsiteX10" fmla="*/ 361868 w 361867"/>
                <a:gd name="connsiteY10" fmla="*/ 231660 h 367669"/>
                <a:gd name="connsiteX11" fmla="*/ 351321 w 361867"/>
                <a:gd name="connsiteY11" fmla="*/ 221113 h 367669"/>
                <a:gd name="connsiteX12" fmla="*/ 325841 w 361867"/>
                <a:gd name="connsiteY12" fmla="*/ 221113 h 367669"/>
                <a:gd name="connsiteX13" fmla="*/ 286784 w 361867"/>
                <a:gd name="connsiteY13" fmla="*/ 154342 h 367669"/>
                <a:gd name="connsiteX14" fmla="*/ 244898 w 361867"/>
                <a:gd name="connsiteY14" fmla="*/ 221113 h 367669"/>
                <a:gd name="connsiteX15" fmla="*/ 200692 w 361867"/>
                <a:gd name="connsiteY15" fmla="*/ 221113 h 367669"/>
                <a:gd name="connsiteX16" fmla="*/ 192880 w 361867"/>
                <a:gd name="connsiteY16" fmla="*/ 158079 h 367669"/>
                <a:gd name="connsiteX17" fmla="*/ 178616 w 361867"/>
                <a:gd name="connsiteY17" fmla="*/ 55015 h 367669"/>
                <a:gd name="connsiteX18" fmla="*/ 147604 w 361867"/>
                <a:gd name="connsiteY18" fmla="*/ 0 h 367669"/>
                <a:gd name="connsiteX19" fmla="*/ 103549 w 361867"/>
                <a:gd name="connsiteY19" fmla="*/ 193236 h 367669"/>
                <a:gd name="connsiteX20" fmla="*/ 101869 w 361867"/>
                <a:gd name="connsiteY20" fmla="*/ 221112 h 367669"/>
                <a:gd name="connsiteX21" fmla="*/ 10545 w 361867"/>
                <a:gd name="connsiteY21" fmla="*/ 221112 h 367669"/>
                <a:gd name="connsiteX22" fmla="*/ 0 w 361867"/>
                <a:gd name="connsiteY22" fmla="*/ 231660 h 367669"/>
                <a:gd name="connsiteX23" fmla="*/ 90354 w 361867"/>
                <a:gd name="connsiteY23" fmla="*/ 323868 h 367669"/>
                <a:gd name="connsiteX24" fmla="*/ 78019 w 361867"/>
                <a:gd name="connsiteY24" fmla="*/ 346577 h 367669"/>
                <a:gd name="connsiteX25" fmla="*/ 67321 w 361867"/>
                <a:gd name="connsiteY25" fmla="*/ 322734 h 367669"/>
                <a:gd name="connsiteX26" fmla="*/ 57140 w 361867"/>
                <a:gd name="connsiteY26" fmla="*/ 242208 h 367669"/>
                <a:gd name="connsiteX27" fmla="*/ 100505 w 361867"/>
                <a:gd name="connsiteY27" fmla="*/ 242208 h 367669"/>
                <a:gd name="connsiteX28" fmla="*/ 90354 w 361867"/>
                <a:gd name="connsiteY28" fmla="*/ 323868 h 367669"/>
                <a:gd name="connsiteX29" fmla="*/ 228064 w 361867"/>
                <a:gd name="connsiteY29" fmla="*/ 281789 h 367669"/>
                <a:gd name="connsiteX30" fmla="*/ 218391 w 361867"/>
                <a:gd name="connsiteY30" fmla="*/ 297139 h 367669"/>
                <a:gd name="connsiteX31" fmla="*/ 203832 w 361867"/>
                <a:gd name="connsiteY31" fmla="*/ 242207 h 367669"/>
                <a:gd name="connsiteX32" fmla="*/ 239739 w 361867"/>
                <a:gd name="connsiteY32" fmla="*/ 242207 h 367669"/>
                <a:gd name="connsiteX33" fmla="*/ 228064 w 361867"/>
                <a:gd name="connsiteY33" fmla="*/ 281789 h 367669"/>
                <a:gd name="connsiteX34" fmla="*/ 277135 w 361867"/>
                <a:gd name="connsiteY34" fmla="*/ 188307 h 367669"/>
                <a:gd name="connsiteX35" fmla="*/ 286784 w 361867"/>
                <a:gd name="connsiteY35" fmla="*/ 175437 h 367669"/>
                <a:gd name="connsiteX36" fmla="*/ 304605 w 361867"/>
                <a:gd name="connsiteY36" fmla="*/ 221115 h 367669"/>
                <a:gd name="connsiteX37" fmla="*/ 266663 w 361867"/>
                <a:gd name="connsiteY37" fmla="*/ 221115 h 367669"/>
                <a:gd name="connsiteX38" fmla="*/ 277135 w 361867"/>
                <a:gd name="connsiteY38" fmla="*/ 188307 h 367669"/>
                <a:gd name="connsiteX39" fmla="*/ 124608 w 361867"/>
                <a:gd name="connsiteY39" fmla="*/ 194486 h 367669"/>
                <a:gd name="connsiteX40" fmla="*/ 133860 w 361867"/>
                <a:gd name="connsiteY40" fmla="*/ 76366 h 367669"/>
                <a:gd name="connsiteX41" fmla="*/ 147057 w 361867"/>
                <a:gd name="connsiteY41" fmla="*/ 22475 h 367669"/>
                <a:gd name="connsiteX42" fmla="*/ 159292 w 361867"/>
                <a:gd name="connsiteY42" fmla="*/ 66443 h 367669"/>
                <a:gd name="connsiteX43" fmla="*/ 171930 w 361867"/>
                <a:gd name="connsiteY43" fmla="*/ 160530 h 367669"/>
                <a:gd name="connsiteX44" fmla="*/ 179393 w 361867"/>
                <a:gd name="connsiteY44" fmla="*/ 221115 h 367669"/>
                <a:gd name="connsiteX45" fmla="*/ 123005 w 361867"/>
                <a:gd name="connsiteY45" fmla="*/ 221115 h 367669"/>
                <a:gd name="connsiteX46" fmla="*/ 124608 w 361867"/>
                <a:gd name="connsiteY46" fmla="*/ 194486 h 3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867" h="367669">
                  <a:moveTo>
                    <a:pt x="0" y="231660"/>
                  </a:moveTo>
                  <a:cubicBezTo>
                    <a:pt x="0" y="237485"/>
                    <a:pt x="4721" y="242207"/>
                    <a:pt x="10547" y="242207"/>
                  </a:cubicBezTo>
                  <a:lnTo>
                    <a:pt x="35975" y="242207"/>
                  </a:lnTo>
                  <a:cubicBezTo>
                    <a:pt x="42376" y="320382"/>
                    <a:pt x="48833" y="367670"/>
                    <a:pt x="78019" y="367670"/>
                  </a:cubicBezTo>
                  <a:cubicBezTo>
                    <a:pt x="101064" y="367670"/>
                    <a:pt x="108398" y="338581"/>
                    <a:pt x="110808" y="329025"/>
                  </a:cubicBezTo>
                  <a:cubicBezTo>
                    <a:pt x="115477" y="310507"/>
                    <a:pt x="118741" y="284414"/>
                    <a:pt x="121649" y="242207"/>
                  </a:cubicBezTo>
                  <a:lnTo>
                    <a:pt x="182471" y="242207"/>
                  </a:lnTo>
                  <a:cubicBezTo>
                    <a:pt x="191308" y="298512"/>
                    <a:pt x="200521" y="318624"/>
                    <a:pt x="217194" y="318624"/>
                  </a:cubicBezTo>
                  <a:cubicBezTo>
                    <a:pt x="242236" y="318624"/>
                    <a:pt x="251786" y="281931"/>
                    <a:pt x="261454" y="242207"/>
                  </a:cubicBezTo>
                  <a:lnTo>
                    <a:pt x="351321" y="242207"/>
                  </a:lnTo>
                  <a:cubicBezTo>
                    <a:pt x="357147" y="242207"/>
                    <a:pt x="361868" y="237485"/>
                    <a:pt x="361868" y="231660"/>
                  </a:cubicBezTo>
                  <a:cubicBezTo>
                    <a:pt x="361868" y="225835"/>
                    <a:pt x="357147" y="221113"/>
                    <a:pt x="351321" y="221113"/>
                  </a:cubicBezTo>
                  <a:lnTo>
                    <a:pt x="325841" y="221113"/>
                  </a:lnTo>
                  <a:cubicBezTo>
                    <a:pt x="322906" y="193867"/>
                    <a:pt x="313961" y="154342"/>
                    <a:pt x="286784" y="154342"/>
                  </a:cubicBezTo>
                  <a:cubicBezTo>
                    <a:pt x="262406" y="154342"/>
                    <a:pt x="252516" y="190367"/>
                    <a:pt x="244898" y="221113"/>
                  </a:cubicBezTo>
                  <a:lnTo>
                    <a:pt x="200692" y="221113"/>
                  </a:lnTo>
                  <a:cubicBezTo>
                    <a:pt x="197944" y="201309"/>
                    <a:pt x="195372" y="179374"/>
                    <a:pt x="192880" y="158079"/>
                  </a:cubicBezTo>
                  <a:cubicBezTo>
                    <a:pt x="188578" y="121316"/>
                    <a:pt x="184132" y="83301"/>
                    <a:pt x="178616" y="55015"/>
                  </a:cubicBezTo>
                  <a:cubicBezTo>
                    <a:pt x="172178" y="21994"/>
                    <a:pt x="164441" y="0"/>
                    <a:pt x="147604" y="0"/>
                  </a:cubicBezTo>
                  <a:cubicBezTo>
                    <a:pt x="116456" y="0"/>
                    <a:pt x="111077" y="66260"/>
                    <a:pt x="103549" y="193236"/>
                  </a:cubicBezTo>
                  <a:cubicBezTo>
                    <a:pt x="102998" y="202551"/>
                    <a:pt x="102441" y="211863"/>
                    <a:pt x="101869" y="221112"/>
                  </a:cubicBezTo>
                  <a:lnTo>
                    <a:pt x="10545" y="221112"/>
                  </a:lnTo>
                  <a:cubicBezTo>
                    <a:pt x="4722" y="221113"/>
                    <a:pt x="0" y="225835"/>
                    <a:pt x="0" y="231660"/>
                  </a:cubicBezTo>
                  <a:close/>
                  <a:moveTo>
                    <a:pt x="90354" y="323868"/>
                  </a:moveTo>
                  <a:cubicBezTo>
                    <a:pt x="86768" y="338088"/>
                    <a:pt x="82157" y="346577"/>
                    <a:pt x="78019" y="346577"/>
                  </a:cubicBezTo>
                  <a:cubicBezTo>
                    <a:pt x="77967" y="346577"/>
                    <a:pt x="72682" y="345929"/>
                    <a:pt x="67321" y="322734"/>
                  </a:cubicBezTo>
                  <a:cubicBezTo>
                    <a:pt x="62670" y="302614"/>
                    <a:pt x="59650" y="272517"/>
                    <a:pt x="57140" y="242208"/>
                  </a:cubicBezTo>
                  <a:lnTo>
                    <a:pt x="100505" y="242208"/>
                  </a:lnTo>
                  <a:cubicBezTo>
                    <a:pt x="97744" y="281744"/>
                    <a:pt x="94593" y="307060"/>
                    <a:pt x="90354" y="323868"/>
                  </a:cubicBezTo>
                  <a:close/>
                  <a:moveTo>
                    <a:pt x="228064" y="281789"/>
                  </a:moveTo>
                  <a:cubicBezTo>
                    <a:pt x="223975" y="291874"/>
                    <a:pt x="220461" y="295958"/>
                    <a:pt x="218391" y="297139"/>
                  </a:cubicBezTo>
                  <a:cubicBezTo>
                    <a:pt x="215888" y="293923"/>
                    <a:pt x="210362" y="282490"/>
                    <a:pt x="203832" y="242207"/>
                  </a:cubicBezTo>
                  <a:lnTo>
                    <a:pt x="239739" y="242207"/>
                  </a:lnTo>
                  <a:cubicBezTo>
                    <a:pt x="236166" y="256742"/>
                    <a:pt x="232414" y="271065"/>
                    <a:pt x="228064" y="281789"/>
                  </a:cubicBezTo>
                  <a:close/>
                  <a:moveTo>
                    <a:pt x="277135" y="188307"/>
                  </a:moveTo>
                  <a:cubicBezTo>
                    <a:pt x="281651" y="178147"/>
                    <a:pt x="285324" y="175437"/>
                    <a:pt x="286784" y="175437"/>
                  </a:cubicBezTo>
                  <a:cubicBezTo>
                    <a:pt x="293027" y="175437"/>
                    <a:pt x="301189" y="192710"/>
                    <a:pt x="304605" y="221115"/>
                  </a:cubicBezTo>
                  <a:lnTo>
                    <a:pt x="266663" y="221115"/>
                  </a:lnTo>
                  <a:cubicBezTo>
                    <a:pt x="269681" y="209368"/>
                    <a:pt x="273137" y="197303"/>
                    <a:pt x="277135" y="188307"/>
                  </a:cubicBezTo>
                  <a:close/>
                  <a:moveTo>
                    <a:pt x="124608" y="194486"/>
                  </a:moveTo>
                  <a:cubicBezTo>
                    <a:pt x="127090" y="152626"/>
                    <a:pt x="129656" y="109342"/>
                    <a:pt x="133860" y="76366"/>
                  </a:cubicBezTo>
                  <a:cubicBezTo>
                    <a:pt x="138704" y="38355"/>
                    <a:pt x="144366" y="26239"/>
                    <a:pt x="147057" y="22475"/>
                  </a:cubicBezTo>
                  <a:cubicBezTo>
                    <a:pt x="149448" y="26307"/>
                    <a:pt x="154041" y="37013"/>
                    <a:pt x="159292" y="66443"/>
                  </a:cubicBezTo>
                  <a:cubicBezTo>
                    <a:pt x="164029" y="92997"/>
                    <a:pt x="168047" y="127329"/>
                    <a:pt x="171930" y="160530"/>
                  </a:cubicBezTo>
                  <a:cubicBezTo>
                    <a:pt x="174313" y="180900"/>
                    <a:pt x="176767" y="201876"/>
                    <a:pt x="179393" y="221115"/>
                  </a:cubicBezTo>
                  <a:lnTo>
                    <a:pt x="123005" y="221115"/>
                  </a:lnTo>
                  <a:cubicBezTo>
                    <a:pt x="123549" y="212272"/>
                    <a:pt x="124080" y="203382"/>
                    <a:pt x="124608" y="1944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任意多边形: 形状 42">
              <a:extLst>
                <a:ext uri="{FF2B5EF4-FFF2-40B4-BE49-F238E27FC236}">
                  <a16:creationId xmlns:a16="http://schemas.microsoft.com/office/drawing/2014/main" id="{49D32AFF-A52C-4627-BFC4-8D8314D6F316}"/>
                </a:ext>
              </a:extLst>
            </p:cNvPr>
            <p:cNvSpPr/>
            <p:nvPr/>
          </p:nvSpPr>
          <p:spPr>
            <a:xfrm>
              <a:off x="1059607" y="2124232"/>
              <a:ext cx="43734" cy="21093"/>
            </a:xfrm>
            <a:custGeom>
              <a:avLst/>
              <a:gdLst>
                <a:gd name="connsiteX0" fmla="*/ 10547 w 43734"/>
                <a:gd name="connsiteY0" fmla="*/ 21094 h 21093"/>
                <a:gd name="connsiteX1" fmla="*/ 33187 w 43734"/>
                <a:gd name="connsiteY1" fmla="*/ 21094 h 21093"/>
                <a:gd name="connsiteX2" fmla="*/ 43734 w 43734"/>
                <a:gd name="connsiteY2" fmla="*/ 10547 h 21093"/>
                <a:gd name="connsiteX3" fmla="*/ 33187 w 43734"/>
                <a:gd name="connsiteY3" fmla="*/ 0 h 21093"/>
                <a:gd name="connsiteX4" fmla="*/ 10547 w 43734"/>
                <a:gd name="connsiteY4" fmla="*/ 0 h 21093"/>
                <a:gd name="connsiteX5" fmla="*/ 0 w 43734"/>
                <a:gd name="connsiteY5" fmla="*/ 10547 h 21093"/>
                <a:gd name="connsiteX6" fmla="*/ 10547 w 43734"/>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4" h="21093">
                  <a:moveTo>
                    <a:pt x="10547" y="21094"/>
                  </a:moveTo>
                  <a:lnTo>
                    <a:pt x="33187" y="21094"/>
                  </a:lnTo>
                  <a:cubicBezTo>
                    <a:pt x="39014" y="21094"/>
                    <a:pt x="43734" y="16372"/>
                    <a:pt x="43734" y="10547"/>
                  </a:cubicBezTo>
                  <a:cubicBezTo>
                    <a:pt x="43734" y="4722"/>
                    <a:pt x="39014" y="0"/>
                    <a:pt x="33187"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形状 43">
              <a:extLst>
                <a:ext uri="{FF2B5EF4-FFF2-40B4-BE49-F238E27FC236}">
                  <a16:creationId xmlns:a16="http://schemas.microsoft.com/office/drawing/2014/main" id="{59DD1825-D412-4594-B380-ABFF2D890B2C}"/>
                </a:ext>
              </a:extLst>
            </p:cNvPr>
            <p:cNvSpPr/>
            <p:nvPr/>
          </p:nvSpPr>
          <p:spPr>
            <a:xfrm>
              <a:off x="1059607" y="2161866"/>
              <a:ext cx="43734" cy="21093"/>
            </a:xfrm>
            <a:custGeom>
              <a:avLst/>
              <a:gdLst>
                <a:gd name="connsiteX0" fmla="*/ 10547 w 43734"/>
                <a:gd name="connsiteY0" fmla="*/ 21094 h 21093"/>
                <a:gd name="connsiteX1" fmla="*/ 33187 w 43734"/>
                <a:gd name="connsiteY1" fmla="*/ 21094 h 21093"/>
                <a:gd name="connsiteX2" fmla="*/ 43734 w 43734"/>
                <a:gd name="connsiteY2" fmla="*/ 10547 h 21093"/>
                <a:gd name="connsiteX3" fmla="*/ 33187 w 43734"/>
                <a:gd name="connsiteY3" fmla="*/ 0 h 21093"/>
                <a:gd name="connsiteX4" fmla="*/ 10547 w 43734"/>
                <a:gd name="connsiteY4" fmla="*/ 0 h 21093"/>
                <a:gd name="connsiteX5" fmla="*/ 0 w 43734"/>
                <a:gd name="connsiteY5" fmla="*/ 10547 h 21093"/>
                <a:gd name="connsiteX6" fmla="*/ 10547 w 43734"/>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4" h="21093">
                  <a:moveTo>
                    <a:pt x="10547" y="21094"/>
                  </a:moveTo>
                  <a:lnTo>
                    <a:pt x="33187" y="21094"/>
                  </a:lnTo>
                  <a:cubicBezTo>
                    <a:pt x="39014" y="21094"/>
                    <a:pt x="43734" y="16372"/>
                    <a:pt x="43734" y="10547"/>
                  </a:cubicBezTo>
                  <a:cubicBezTo>
                    <a:pt x="43734" y="4722"/>
                    <a:pt x="39014" y="0"/>
                    <a:pt x="33187"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任意多边形: 形状 44">
              <a:extLst>
                <a:ext uri="{FF2B5EF4-FFF2-40B4-BE49-F238E27FC236}">
                  <a16:creationId xmlns:a16="http://schemas.microsoft.com/office/drawing/2014/main" id="{BCEDAC81-B2EF-4311-A05F-25252FCF3CF9}"/>
                </a:ext>
              </a:extLst>
            </p:cNvPr>
            <p:cNvSpPr/>
            <p:nvPr/>
          </p:nvSpPr>
          <p:spPr>
            <a:xfrm>
              <a:off x="1059607" y="2555644"/>
              <a:ext cx="49169" cy="21093"/>
            </a:xfrm>
            <a:custGeom>
              <a:avLst/>
              <a:gdLst>
                <a:gd name="connsiteX0" fmla="*/ 10547 w 49169"/>
                <a:gd name="connsiteY0" fmla="*/ 21094 h 21093"/>
                <a:gd name="connsiteX1" fmla="*/ 38623 w 49169"/>
                <a:gd name="connsiteY1" fmla="*/ 21094 h 21093"/>
                <a:gd name="connsiteX2" fmla="*/ 49170 w 49169"/>
                <a:gd name="connsiteY2" fmla="*/ 10547 h 21093"/>
                <a:gd name="connsiteX3" fmla="*/ 38623 w 49169"/>
                <a:gd name="connsiteY3" fmla="*/ 0 h 21093"/>
                <a:gd name="connsiteX4" fmla="*/ 10547 w 49169"/>
                <a:gd name="connsiteY4" fmla="*/ 0 h 21093"/>
                <a:gd name="connsiteX5" fmla="*/ 0 w 49169"/>
                <a:gd name="connsiteY5" fmla="*/ 10547 h 21093"/>
                <a:gd name="connsiteX6" fmla="*/ 10547 w 491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69" h="21093">
                  <a:moveTo>
                    <a:pt x="10547" y="21094"/>
                  </a:moveTo>
                  <a:lnTo>
                    <a:pt x="38623" y="21094"/>
                  </a:lnTo>
                  <a:cubicBezTo>
                    <a:pt x="44449" y="21094"/>
                    <a:pt x="49170" y="16372"/>
                    <a:pt x="49170" y="10547"/>
                  </a:cubicBezTo>
                  <a:cubicBezTo>
                    <a:pt x="49170" y="4722"/>
                    <a:pt x="44449" y="0"/>
                    <a:pt x="38623"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任意多边形: 形状 45">
              <a:extLst>
                <a:ext uri="{FF2B5EF4-FFF2-40B4-BE49-F238E27FC236}">
                  <a16:creationId xmlns:a16="http://schemas.microsoft.com/office/drawing/2014/main" id="{704992A3-ABDC-45CE-AEF1-D8D4E17A4866}"/>
                </a:ext>
              </a:extLst>
            </p:cNvPr>
            <p:cNvSpPr/>
            <p:nvPr/>
          </p:nvSpPr>
          <p:spPr>
            <a:xfrm>
              <a:off x="1059607" y="2638546"/>
              <a:ext cx="49169" cy="21093"/>
            </a:xfrm>
            <a:custGeom>
              <a:avLst/>
              <a:gdLst>
                <a:gd name="connsiteX0" fmla="*/ 10547 w 49169"/>
                <a:gd name="connsiteY0" fmla="*/ 0 h 21093"/>
                <a:gd name="connsiteX1" fmla="*/ 0 w 49169"/>
                <a:gd name="connsiteY1" fmla="*/ 10547 h 21093"/>
                <a:gd name="connsiteX2" fmla="*/ 10547 w 49169"/>
                <a:gd name="connsiteY2" fmla="*/ 21094 h 21093"/>
                <a:gd name="connsiteX3" fmla="*/ 38623 w 49169"/>
                <a:gd name="connsiteY3" fmla="*/ 21094 h 21093"/>
                <a:gd name="connsiteX4" fmla="*/ 49170 w 49169"/>
                <a:gd name="connsiteY4" fmla="*/ 10547 h 21093"/>
                <a:gd name="connsiteX5" fmla="*/ 38623 w 49169"/>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69" h="21093">
                  <a:moveTo>
                    <a:pt x="10547" y="0"/>
                  </a:moveTo>
                  <a:cubicBezTo>
                    <a:pt x="4721" y="0"/>
                    <a:pt x="0" y="4722"/>
                    <a:pt x="0" y="10547"/>
                  </a:cubicBezTo>
                  <a:cubicBezTo>
                    <a:pt x="0" y="16372"/>
                    <a:pt x="4721" y="21094"/>
                    <a:pt x="10547" y="21094"/>
                  </a:cubicBezTo>
                  <a:lnTo>
                    <a:pt x="38623" y="21094"/>
                  </a:lnTo>
                  <a:cubicBezTo>
                    <a:pt x="44449" y="21094"/>
                    <a:pt x="49170" y="16372"/>
                    <a:pt x="49170" y="10547"/>
                  </a:cubicBezTo>
                  <a:cubicBezTo>
                    <a:pt x="49170" y="4722"/>
                    <a:pt x="44449" y="0"/>
                    <a:pt x="3862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任意多边形: 形状 46">
              <a:extLst>
                <a:ext uri="{FF2B5EF4-FFF2-40B4-BE49-F238E27FC236}">
                  <a16:creationId xmlns:a16="http://schemas.microsoft.com/office/drawing/2014/main" id="{C39080F2-BD91-4032-B263-3EA587FEF5B0}"/>
                </a:ext>
              </a:extLst>
            </p:cNvPr>
            <p:cNvSpPr/>
            <p:nvPr/>
          </p:nvSpPr>
          <p:spPr>
            <a:xfrm>
              <a:off x="1059607" y="2593018"/>
              <a:ext cx="263711" cy="21093"/>
            </a:xfrm>
            <a:custGeom>
              <a:avLst/>
              <a:gdLst>
                <a:gd name="connsiteX0" fmla="*/ 263711 w 263711"/>
                <a:gd name="connsiteY0" fmla="*/ 10547 h 21093"/>
                <a:gd name="connsiteX1" fmla="*/ 253164 w 263711"/>
                <a:gd name="connsiteY1" fmla="*/ 0 h 21093"/>
                <a:gd name="connsiteX2" fmla="*/ 10547 w 263711"/>
                <a:gd name="connsiteY2" fmla="*/ 0 h 21093"/>
                <a:gd name="connsiteX3" fmla="*/ 0 w 263711"/>
                <a:gd name="connsiteY3" fmla="*/ 10547 h 21093"/>
                <a:gd name="connsiteX4" fmla="*/ 10547 w 263711"/>
                <a:gd name="connsiteY4" fmla="*/ 21094 h 21093"/>
                <a:gd name="connsiteX5" fmla="*/ 253164 w 263711"/>
                <a:gd name="connsiteY5" fmla="*/ 21094 h 21093"/>
                <a:gd name="connsiteX6" fmla="*/ 263711 w 263711"/>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1" h="21093">
                  <a:moveTo>
                    <a:pt x="263711" y="10547"/>
                  </a:moveTo>
                  <a:cubicBezTo>
                    <a:pt x="263711" y="4722"/>
                    <a:pt x="258990" y="0"/>
                    <a:pt x="253164" y="0"/>
                  </a:cubicBezTo>
                  <a:lnTo>
                    <a:pt x="10547" y="0"/>
                  </a:lnTo>
                  <a:cubicBezTo>
                    <a:pt x="4721" y="0"/>
                    <a:pt x="0" y="4722"/>
                    <a:pt x="0" y="10547"/>
                  </a:cubicBezTo>
                  <a:cubicBezTo>
                    <a:pt x="0" y="16372"/>
                    <a:pt x="4721" y="21094"/>
                    <a:pt x="10547" y="21094"/>
                  </a:cubicBezTo>
                  <a:lnTo>
                    <a:pt x="253164" y="21094"/>
                  </a:lnTo>
                  <a:cubicBezTo>
                    <a:pt x="258990" y="21094"/>
                    <a:pt x="263711" y="16372"/>
                    <a:pt x="263711"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任意多边形: 形状 47">
              <a:extLst>
                <a:ext uri="{FF2B5EF4-FFF2-40B4-BE49-F238E27FC236}">
                  <a16:creationId xmlns:a16="http://schemas.microsoft.com/office/drawing/2014/main" id="{F6CCC2AA-7A1A-4FFA-98F8-36CD6789C6BD}"/>
                </a:ext>
              </a:extLst>
            </p:cNvPr>
            <p:cNvSpPr/>
            <p:nvPr/>
          </p:nvSpPr>
          <p:spPr>
            <a:xfrm>
              <a:off x="1055067" y="2500031"/>
              <a:ext cx="361867" cy="21093"/>
            </a:xfrm>
            <a:custGeom>
              <a:avLst/>
              <a:gdLst>
                <a:gd name="connsiteX0" fmla="*/ 10547 w 361867"/>
                <a:gd name="connsiteY0" fmla="*/ 21094 h 21093"/>
                <a:gd name="connsiteX1" fmla="*/ 351321 w 361867"/>
                <a:gd name="connsiteY1" fmla="*/ 21094 h 21093"/>
                <a:gd name="connsiteX2" fmla="*/ 361868 w 361867"/>
                <a:gd name="connsiteY2" fmla="*/ 10547 h 21093"/>
                <a:gd name="connsiteX3" fmla="*/ 351321 w 361867"/>
                <a:gd name="connsiteY3" fmla="*/ 0 h 21093"/>
                <a:gd name="connsiteX4" fmla="*/ 10547 w 361867"/>
                <a:gd name="connsiteY4" fmla="*/ 0 h 21093"/>
                <a:gd name="connsiteX5" fmla="*/ 0 w 361867"/>
                <a:gd name="connsiteY5" fmla="*/ 10547 h 21093"/>
                <a:gd name="connsiteX6" fmla="*/ 10547 w 361867"/>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867" h="21093">
                  <a:moveTo>
                    <a:pt x="10547" y="21094"/>
                  </a:moveTo>
                  <a:lnTo>
                    <a:pt x="351321" y="21094"/>
                  </a:lnTo>
                  <a:cubicBezTo>
                    <a:pt x="357147" y="21094"/>
                    <a:pt x="361868" y="16372"/>
                    <a:pt x="361868" y="10547"/>
                  </a:cubicBezTo>
                  <a:cubicBezTo>
                    <a:pt x="361868" y="4722"/>
                    <a:pt x="357147" y="0"/>
                    <a:pt x="351321" y="0"/>
                  </a:cubicBezTo>
                  <a:lnTo>
                    <a:pt x="10547" y="0"/>
                  </a:lnTo>
                  <a:cubicBezTo>
                    <a:pt x="4721"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9" name="图形 21">
            <a:extLst>
              <a:ext uri="{FF2B5EF4-FFF2-40B4-BE49-F238E27FC236}">
                <a16:creationId xmlns:a16="http://schemas.microsoft.com/office/drawing/2014/main" id="{ED604062-F781-485A-AA86-F539474040B0}"/>
              </a:ext>
            </a:extLst>
          </p:cNvPr>
          <p:cNvGrpSpPr/>
          <p:nvPr/>
        </p:nvGrpSpPr>
        <p:grpSpPr>
          <a:xfrm>
            <a:off x="7044483" y="2372574"/>
            <a:ext cx="720001" cy="613839"/>
            <a:chOff x="876000" y="3122080"/>
            <a:chExt cx="720001" cy="613839"/>
          </a:xfrm>
          <a:gradFill>
            <a:gsLst>
              <a:gs pos="0">
                <a:schemeClr val="accent1"/>
              </a:gs>
              <a:gs pos="100000">
                <a:schemeClr val="accent2"/>
              </a:gs>
            </a:gsLst>
            <a:lin ang="2700000" scaled="1"/>
          </a:gradFill>
        </p:grpSpPr>
        <p:sp>
          <p:nvSpPr>
            <p:cNvPr id="50" name="任意多边形: 形状 49">
              <a:extLst>
                <a:ext uri="{FF2B5EF4-FFF2-40B4-BE49-F238E27FC236}">
                  <a16:creationId xmlns:a16="http://schemas.microsoft.com/office/drawing/2014/main" id="{BA5467E3-4AC6-43EC-97C3-DA0E9953AD62}"/>
                </a:ext>
              </a:extLst>
            </p:cNvPr>
            <p:cNvSpPr/>
            <p:nvPr/>
          </p:nvSpPr>
          <p:spPr>
            <a:xfrm>
              <a:off x="876000" y="3122080"/>
              <a:ext cx="720001" cy="613839"/>
            </a:xfrm>
            <a:custGeom>
              <a:avLst/>
              <a:gdLst>
                <a:gd name="connsiteX0" fmla="*/ 687469 w 720001"/>
                <a:gd name="connsiteY0" fmla="*/ 228544 h 613839"/>
                <a:gd name="connsiteX1" fmla="*/ 609200 w 720001"/>
                <a:gd name="connsiteY1" fmla="*/ 228544 h 613839"/>
                <a:gd name="connsiteX2" fmla="*/ 609200 w 720001"/>
                <a:gd name="connsiteY2" fmla="*/ 84333 h 613839"/>
                <a:gd name="connsiteX3" fmla="*/ 580728 w 720001"/>
                <a:gd name="connsiteY3" fmla="*/ 55861 h 613839"/>
                <a:gd name="connsiteX4" fmla="*/ 479177 w 720001"/>
                <a:gd name="connsiteY4" fmla="*/ 55861 h 613839"/>
                <a:gd name="connsiteX5" fmla="*/ 458803 w 720001"/>
                <a:gd name="connsiteY5" fmla="*/ 34934 h 613839"/>
                <a:gd name="connsiteX6" fmla="*/ 417424 w 720001"/>
                <a:gd name="connsiteY6" fmla="*/ 25470 h 613839"/>
                <a:gd name="connsiteX7" fmla="*/ 404792 w 720001"/>
                <a:gd name="connsiteY7" fmla="*/ 33401 h 613839"/>
                <a:gd name="connsiteX8" fmla="*/ 412723 w 720001"/>
                <a:gd name="connsiteY8" fmla="*/ 46034 h 613839"/>
                <a:gd name="connsiteX9" fmla="*/ 454101 w 720001"/>
                <a:gd name="connsiteY9" fmla="*/ 55498 h 613839"/>
                <a:gd name="connsiteX10" fmla="*/ 458553 w 720001"/>
                <a:gd name="connsiteY10" fmla="*/ 60216 h 613839"/>
                <a:gd name="connsiteX11" fmla="*/ 315401 w 720001"/>
                <a:gd name="connsiteY11" fmla="*/ 371804 h 613839"/>
                <a:gd name="connsiteX12" fmla="*/ 315401 w 720001"/>
                <a:gd name="connsiteY12" fmla="*/ 335114 h 613839"/>
                <a:gd name="connsiteX13" fmla="*/ 426683 w 720001"/>
                <a:gd name="connsiteY13" fmla="*/ 159290 h 613839"/>
                <a:gd name="connsiteX14" fmla="*/ 433554 w 720001"/>
                <a:gd name="connsiteY14" fmla="*/ 94320 h 613839"/>
                <a:gd name="connsiteX15" fmla="*/ 419030 w 720001"/>
                <a:gd name="connsiteY15" fmla="*/ 76407 h 613839"/>
                <a:gd name="connsiteX16" fmla="*/ 315399 w 720001"/>
                <a:gd name="connsiteY16" fmla="*/ 52487 h 613839"/>
                <a:gd name="connsiteX17" fmla="*/ 315399 w 720001"/>
                <a:gd name="connsiteY17" fmla="*/ 23773 h 613839"/>
                <a:gd name="connsiteX18" fmla="*/ 364712 w 720001"/>
                <a:gd name="connsiteY18" fmla="*/ 35052 h 613839"/>
                <a:gd name="connsiteX19" fmla="*/ 367073 w 720001"/>
                <a:gd name="connsiteY19" fmla="*/ 35320 h 613839"/>
                <a:gd name="connsiteX20" fmla="*/ 377346 w 720001"/>
                <a:gd name="connsiteY20" fmla="*/ 27121 h 613839"/>
                <a:gd name="connsiteX21" fmla="*/ 369415 w 720001"/>
                <a:gd name="connsiteY21" fmla="*/ 14489 h 613839"/>
                <a:gd name="connsiteX22" fmla="*/ 307204 w 720001"/>
                <a:gd name="connsiteY22" fmla="*/ 259 h 613839"/>
                <a:gd name="connsiteX23" fmla="*/ 302586 w 720001"/>
                <a:gd name="connsiteY23" fmla="*/ 255 h 613839"/>
                <a:gd name="connsiteX24" fmla="*/ 302501 w 720001"/>
                <a:gd name="connsiteY24" fmla="*/ 259 h 613839"/>
                <a:gd name="connsiteX25" fmla="*/ 150902 w 720001"/>
                <a:gd name="connsiteY25" fmla="*/ 34934 h 613839"/>
                <a:gd name="connsiteX26" fmla="*/ 130528 w 720001"/>
                <a:gd name="connsiteY26" fmla="*/ 55861 h 613839"/>
                <a:gd name="connsiteX27" fmla="*/ 28472 w 720001"/>
                <a:gd name="connsiteY27" fmla="*/ 55861 h 613839"/>
                <a:gd name="connsiteX28" fmla="*/ 0 w 720001"/>
                <a:gd name="connsiteY28" fmla="*/ 84333 h 613839"/>
                <a:gd name="connsiteX29" fmla="*/ 0 w 720001"/>
                <a:gd name="connsiteY29" fmla="*/ 433197 h 613839"/>
                <a:gd name="connsiteX30" fmla="*/ 28472 w 720001"/>
                <a:gd name="connsiteY30" fmla="*/ 461669 h 613839"/>
                <a:gd name="connsiteX31" fmla="*/ 222585 w 720001"/>
                <a:gd name="connsiteY31" fmla="*/ 461669 h 613839"/>
                <a:gd name="connsiteX32" fmla="*/ 222585 w 720001"/>
                <a:gd name="connsiteY32" fmla="*/ 548559 h 613839"/>
                <a:gd name="connsiteX33" fmla="*/ 205692 w 720001"/>
                <a:gd name="connsiteY33" fmla="*/ 548559 h 613839"/>
                <a:gd name="connsiteX34" fmla="*/ 173052 w 720001"/>
                <a:gd name="connsiteY34" fmla="*/ 581199 h 613839"/>
                <a:gd name="connsiteX35" fmla="*/ 205692 w 720001"/>
                <a:gd name="connsiteY35" fmla="*/ 613840 h 613839"/>
                <a:gd name="connsiteX36" fmla="*/ 403505 w 720001"/>
                <a:gd name="connsiteY36" fmla="*/ 613840 h 613839"/>
                <a:gd name="connsiteX37" fmla="*/ 436146 w 720001"/>
                <a:gd name="connsiteY37" fmla="*/ 581199 h 613839"/>
                <a:gd name="connsiteX38" fmla="*/ 403505 w 720001"/>
                <a:gd name="connsiteY38" fmla="*/ 548559 h 613839"/>
                <a:gd name="connsiteX39" fmla="*/ 386613 w 720001"/>
                <a:gd name="connsiteY39" fmla="*/ 548559 h 613839"/>
                <a:gd name="connsiteX40" fmla="*/ 386613 w 720001"/>
                <a:gd name="connsiteY40" fmla="*/ 461669 h 613839"/>
                <a:gd name="connsiteX41" fmla="*/ 474386 w 720001"/>
                <a:gd name="connsiteY41" fmla="*/ 461669 h 613839"/>
                <a:gd name="connsiteX42" fmla="*/ 474386 w 720001"/>
                <a:gd name="connsiteY42" fmla="*/ 486633 h 613839"/>
                <a:gd name="connsiteX43" fmla="*/ 484933 w 720001"/>
                <a:gd name="connsiteY43" fmla="*/ 497180 h 613839"/>
                <a:gd name="connsiteX44" fmla="*/ 495480 w 720001"/>
                <a:gd name="connsiteY44" fmla="*/ 486633 h 613839"/>
                <a:gd name="connsiteX45" fmla="*/ 495480 w 720001"/>
                <a:gd name="connsiteY45" fmla="*/ 261075 h 613839"/>
                <a:gd name="connsiteX46" fmla="*/ 506917 w 720001"/>
                <a:gd name="connsiteY46" fmla="*/ 249638 h 613839"/>
                <a:gd name="connsiteX47" fmla="*/ 533626 w 720001"/>
                <a:gd name="connsiteY47" fmla="*/ 249638 h 613839"/>
                <a:gd name="connsiteX48" fmla="*/ 540799 w 720001"/>
                <a:gd name="connsiteY48" fmla="*/ 273005 h 613839"/>
                <a:gd name="connsiteX49" fmla="*/ 564324 w 720001"/>
                <a:gd name="connsiteY49" fmla="*/ 290397 h 613839"/>
                <a:gd name="connsiteX50" fmla="*/ 630060 w 720001"/>
                <a:gd name="connsiteY50" fmla="*/ 290397 h 613839"/>
                <a:gd name="connsiteX51" fmla="*/ 653587 w 720001"/>
                <a:gd name="connsiteY51" fmla="*/ 273007 h 613839"/>
                <a:gd name="connsiteX52" fmla="*/ 660759 w 720001"/>
                <a:gd name="connsiteY52" fmla="*/ 249638 h 613839"/>
                <a:gd name="connsiteX53" fmla="*/ 687468 w 720001"/>
                <a:gd name="connsiteY53" fmla="*/ 249638 h 613839"/>
                <a:gd name="connsiteX54" fmla="*/ 698905 w 720001"/>
                <a:gd name="connsiteY54" fmla="*/ 261075 h 613839"/>
                <a:gd name="connsiteX55" fmla="*/ 698905 w 720001"/>
                <a:gd name="connsiteY55" fmla="*/ 581307 h 613839"/>
                <a:gd name="connsiteX56" fmla="*/ 687468 w 720001"/>
                <a:gd name="connsiteY56" fmla="*/ 592744 h 613839"/>
                <a:gd name="connsiteX57" fmla="*/ 506918 w 720001"/>
                <a:gd name="connsiteY57" fmla="*/ 592744 h 613839"/>
                <a:gd name="connsiteX58" fmla="*/ 495481 w 720001"/>
                <a:gd name="connsiteY58" fmla="*/ 581307 h 613839"/>
                <a:gd name="connsiteX59" fmla="*/ 495481 w 720001"/>
                <a:gd name="connsiteY59" fmla="*/ 535909 h 613839"/>
                <a:gd name="connsiteX60" fmla="*/ 484934 w 720001"/>
                <a:gd name="connsiteY60" fmla="*/ 525363 h 613839"/>
                <a:gd name="connsiteX61" fmla="*/ 474387 w 720001"/>
                <a:gd name="connsiteY61" fmla="*/ 535909 h 613839"/>
                <a:gd name="connsiteX62" fmla="*/ 474387 w 720001"/>
                <a:gd name="connsiteY62" fmla="*/ 581307 h 613839"/>
                <a:gd name="connsiteX63" fmla="*/ 506918 w 720001"/>
                <a:gd name="connsiteY63" fmla="*/ 613838 h 613839"/>
                <a:gd name="connsiteX64" fmla="*/ 687471 w 720001"/>
                <a:gd name="connsiteY64" fmla="*/ 613838 h 613839"/>
                <a:gd name="connsiteX65" fmla="*/ 720001 w 720001"/>
                <a:gd name="connsiteY65" fmla="*/ 581307 h 613839"/>
                <a:gd name="connsiteX66" fmla="*/ 720001 w 720001"/>
                <a:gd name="connsiteY66" fmla="*/ 261075 h 613839"/>
                <a:gd name="connsiteX67" fmla="*/ 687469 w 720001"/>
                <a:gd name="connsiteY67" fmla="*/ 228544 h 613839"/>
                <a:gd name="connsiteX68" fmla="*/ 294306 w 720001"/>
                <a:gd name="connsiteY68" fmla="*/ 306947 h 613839"/>
                <a:gd name="connsiteX69" fmla="*/ 202787 w 720001"/>
                <a:gd name="connsiteY69" fmla="*/ 149620 h 613839"/>
                <a:gd name="connsiteX70" fmla="*/ 197616 w 720001"/>
                <a:gd name="connsiteY70" fmla="*/ 96124 h 613839"/>
                <a:gd name="connsiteX71" fmla="*/ 294306 w 720001"/>
                <a:gd name="connsiteY71" fmla="*/ 74209 h 613839"/>
                <a:gd name="connsiteX72" fmla="*/ 412488 w 720001"/>
                <a:gd name="connsiteY72" fmla="*/ 96545 h 613839"/>
                <a:gd name="connsiteX73" fmla="*/ 406121 w 720001"/>
                <a:gd name="connsiteY73" fmla="*/ 154578 h 613839"/>
                <a:gd name="connsiteX74" fmla="*/ 315399 w 720001"/>
                <a:gd name="connsiteY74" fmla="*/ 306589 h 613839"/>
                <a:gd name="connsiteX75" fmla="*/ 315399 w 720001"/>
                <a:gd name="connsiteY75" fmla="*/ 74136 h 613839"/>
                <a:gd name="connsiteX76" fmla="*/ 28472 w 720001"/>
                <a:gd name="connsiteY76" fmla="*/ 76954 h 613839"/>
                <a:gd name="connsiteX77" fmla="*/ 128001 w 720001"/>
                <a:gd name="connsiteY77" fmla="*/ 76954 h 613839"/>
                <a:gd name="connsiteX78" fmla="*/ 153958 w 720001"/>
                <a:gd name="connsiteY78" fmla="*/ 227648 h 613839"/>
                <a:gd name="connsiteX79" fmla="*/ 167797 w 720001"/>
                <a:gd name="connsiteY79" fmla="*/ 233211 h 613839"/>
                <a:gd name="connsiteX80" fmla="*/ 173360 w 720001"/>
                <a:gd name="connsiteY80" fmla="*/ 219372 h 613839"/>
                <a:gd name="connsiteX81" fmla="*/ 151152 w 720001"/>
                <a:gd name="connsiteY81" fmla="*/ 60216 h 613839"/>
                <a:gd name="connsiteX82" fmla="*/ 155604 w 720001"/>
                <a:gd name="connsiteY82" fmla="*/ 55498 h 613839"/>
                <a:gd name="connsiteX83" fmla="*/ 294306 w 720001"/>
                <a:gd name="connsiteY83" fmla="*/ 23771 h 613839"/>
                <a:gd name="connsiteX84" fmla="*/ 294306 w 720001"/>
                <a:gd name="connsiteY84" fmla="*/ 52579 h 613839"/>
                <a:gd name="connsiteX85" fmla="*/ 191152 w 720001"/>
                <a:gd name="connsiteY85" fmla="*/ 75959 h 613839"/>
                <a:gd name="connsiteX86" fmla="*/ 176560 w 720001"/>
                <a:gd name="connsiteY86" fmla="*/ 93834 h 613839"/>
                <a:gd name="connsiteX87" fmla="*/ 182126 w 720001"/>
                <a:gd name="connsiteY87" fmla="*/ 153879 h 613839"/>
                <a:gd name="connsiteX88" fmla="*/ 294304 w 720001"/>
                <a:gd name="connsiteY88" fmla="*/ 335537 h 613839"/>
                <a:gd name="connsiteX89" fmla="*/ 294304 w 720001"/>
                <a:gd name="connsiteY89" fmla="*/ 371809 h 613839"/>
                <a:gd name="connsiteX90" fmla="*/ 195231 w 720001"/>
                <a:gd name="connsiteY90" fmla="*/ 261904 h 613839"/>
                <a:gd name="connsiteX91" fmla="*/ 180745 w 720001"/>
                <a:gd name="connsiteY91" fmla="*/ 258351 h 613839"/>
                <a:gd name="connsiteX92" fmla="*/ 177192 w 720001"/>
                <a:gd name="connsiteY92" fmla="*/ 272837 h 613839"/>
                <a:gd name="connsiteX93" fmla="*/ 260163 w 720001"/>
                <a:gd name="connsiteY93" fmla="*/ 370665 h 613839"/>
                <a:gd name="connsiteX94" fmla="*/ 21094 w 720001"/>
                <a:gd name="connsiteY94" fmla="*/ 370665 h 613839"/>
                <a:gd name="connsiteX95" fmla="*/ 21094 w 720001"/>
                <a:gd name="connsiteY95" fmla="*/ 84333 h 613839"/>
                <a:gd name="connsiteX96" fmla="*/ 28472 w 720001"/>
                <a:gd name="connsiteY96" fmla="*/ 76954 h 613839"/>
                <a:gd name="connsiteX97" fmla="*/ 415052 w 720001"/>
                <a:gd name="connsiteY97" fmla="*/ 581199 h 613839"/>
                <a:gd name="connsiteX98" fmla="*/ 403505 w 720001"/>
                <a:gd name="connsiteY98" fmla="*/ 592746 h 613839"/>
                <a:gd name="connsiteX99" fmla="*/ 205694 w 720001"/>
                <a:gd name="connsiteY99" fmla="*/ 592746 h 613839"/>
                <a:gd name="connsiteX100" fmla="*/ 194147 w 720001"/>
                <a:gd name="connsiteY100" fmla="*/ 581199 h 613839"/>
                <a:gd name="connsiteX101" fmla="*/ 205694 w 720001"/>
                <a:gd name="connsiteY101" fmla="*/ 569652 h 613839"/>
                <a:gd name="connsiteX102" fmla="*/ 403507 w 720001"/>
                <a:gd name="connsiteY102" fmla="*/ 569652 h 613839"/>
                <a:gd name="connsiteX103" fmla="*/ 415052 w 720001"/>
                <a:gd name="connsiteY103" fmla="*/ 581199 h 613839"/>
                <a:gd name="connsiteX104" fmla="*/ 365521 w 720001"/>
                <a:gd name="connsiteY104" fmla="*/ 548559 h 613839"/>
                <a:gd name="connsiteX105" fmla="*/ 243679 w 720001"/>
                <a:gd name="connsiteY105" fmla="*/ 548559 h 613839"/>
                <a:gd name="connsiteX106" fmla="*/ 243679 w 720001"/>
                <a:gd name="connsiteY106" fmla="*/ 461669 h 613839"/>
                <a:gd name="connsiteX107" fmla="*/ 269513 w 720001"/>
                <a:gd name="connsiteY107" fmla="*/ 461669 h 613839"/>
                <a:gd name="connsiteX108" fmla="*/ 269513 w 720001"/>
                <a:gd name="connsiteY108" fmla="*/ 479416 h 613839"/>
                <a:gd name="connsiteX109" fmla="*/ 304599 w 720001"/>
                <a:gd name="connsiteY109" fmla="*/ 514502 h 613839"/>
                <a:gd name="connsiteX110" fmla="*/ 339685 w 720001"/>
                <a:gd name="connsiteY110" fmla="*/ 479416 h 613839"/>
                <a:gd name="connsiteX111" fmla="*/ 339685 w 720001"/>
                <a:gd name="connsiteY111" fmla="*/ 461669 h 613839"/>
                <a:gd name="connsiteX112" fmla="*/ 365520 w 720001"/>
                <a:gd name="connsiteY112" fmla="*/ 461669 h 613839"/>
                <a:gd name="connsiteX113" fmla="*/ 365520 w 720001"/>
                <a:gd name="connsiteY113" fmla="*/ 548559 h 613839"/>
                <a:gd name="connsiteX114" fmla="*/ 290607 w 720001"/>
                <a:gd name="connsiteY114" fmla="*/ 461669 h 613839"/>
                <a:gd name="connsiteX115" fmla="*/ 318592 w 720001"/>
                <a:gd name="connsiteY115" fmla="*/ 461669 h 613839"/>
                <a:gd name="connsiteX116" fmla="*/ 318592 w 720001"/>
                <a:gd name="connsiteY116" fmla="*/ 479416 h 613839"/>
                <a:gd name="connsiteX117" fmla="*/ 304599 w 720001"/>
                <a:gd name="connsiteY117" fmla="*/ 493408 h 613839"/>
                <a:gd name="connsiteX118" fmla="*/ 290607 w 720001"/>
                <a:gd name="connsiteY118" fmla="*/ 479416 h 613839"/>
                <a:gd name="connsiteX119" fmla="*/ 311088 w 720001"/>
                <a:gd name="connsiteY119" fmla="*/ 401635 h 613839"/>
                <a:gd name="connsiteX120" fmla="*/ 324155 w 720001"/>
                <a:gd name="connsiteY120" fmla="*/ 391735 h 613839"/>
                <a:gd name="connsiteX121" fmla="*/ 324629 w 720001"/>
                <a:gd name="connsiteY121" fmla="*/ 391759 h 613839"/>
                <a:gd name="connsiteX122" fmla="*/ 474387 w 720001"/>
                <a:gd name="connsiteY122" fmla="*/ 391759 h 613839"/>
                <a:gd name="connsiteX123" fmla="*/ 474387 w 720001"/>
                <a:gd name="connsiteY123" fmla="*/ 440576 h 613839"/>
                <a:gd name="connsiteX124" fmla="*/ 28472 w 720001"/>
                <a:gd name="connsiteY124" fmla="*/ 440576 h 613839"/>
                <a:gd name="connsiteX125" fmla="*/ 21094 w 720001"/>
                <a:gd name="connsiteY125" fmla="*/ 433197 h 613839"/>
                <a:gd name="connsiteX126" fmla="*/ 21094 w 720001"/>
                <a:gd name="connsiteY126" fmla="*/ 391759 h 613839"/>
                <a:gd name="connsiteX127" fmla="*/ 285597 w 720001"/>
                <a:gd name="connsiteY127" fmla="*/ 391759 h 613839"/>
                <a:gd name="connsiteX128" fmla="*/ 298619 w 720001"/>
                <a:gd name="connsiteY128" fmla="*/ 401634 h 613839"/>
                <a:gd name="connsiteX129" fmla="*/ 304855 w 720001"/>
                <a:gd name="connsiteY129" fmla="*/ 403674 h 613839"/>
                <a:gd name="connsiteX130" fmla="*/ 309623 w 720001"/>
                <a:gd name="connsiteY130" fmla="*/ 402534 h 613839"/>
                <a:gd name="connsiteX131" fmla="*/ 311088 w 720001"/>
                <a:gd name="connsiteY131" fmla="*/ 401635 h 613839"/>
                <a:gd name="connsiteX132" fmla="*/ 474387 w 720001"/>
                <a:gd name="connsiteY132" fmla="*/ 261075 h 613839"/>
                <a:gd name="connsiteX133" fmla="*/ 474387 w 720001"/>
                <a:gd name="connsiteY133" fmla="*/ 370667 h 613839"/>
                <a:gd name="connsiteX134" fmla="*/ 349588 w 720001"/>
                <a:gd name="connsiteY134" fmla="*/ 370667 h 613839"/>
                <a:gd name="connsiteX135" fmla="*/ 481729 w 720001"/>
                <a:gd name="connsiteY135" fmla="*/ 76956 h 613839"/>
                <a:gd name="connsiteX136" fmla="*/ 580728 w 720001"/>
                <a:gd name="connsiteY136" fmla="*/ 76956 h 613839"/>
                <a:gd name="connsiteX137" fmla="*/ 588106 w 720001"/>
                <a:gd name="connsiteY137" fmla="*/ 84334 h 613839"/>
                <a:gd name="connsiteX138" fmla="*/ 588106 w 720001"/>
                <a:gd name="connsiteY138" fmla="*/ 228545 h 613839"/>
                <a:gd name="connsiteX139" fmla="*/ 506918 w 720001"/>
                <a:gd name="connsiteY139" fmla="*/ 228545 h 613839"/>
                <a:gd name="connsiteX140" fmla="*/ 474387 w 720001"/>
                <a:gd name="connsiteY140" fmla="*/ 261075 h 613839"/>
                <a:gd name="connsiteX141" fmla="*/ 633424 w 720001"/>
                <a:gd name="connsiteY141" fmla="*/ 266819 h 613839"/>
                <a:gd name="connsiteX142" fmla="*/ 630062 w 720001"/>
                <a:gd name="connsiteY142" fmla="*/ 269304 h 613839"/>
                <a:gd name="connsiteX143" fmla="*/ 564325 w 720001"/>
                <a:gd name="connsiteY143" fmla="*/ 269304 h 613839"/>
                <a:gd name="connsiteX144" fmla="*/ 560964 w 720001"/>
                <a:gd name="connsiteY144" fmla="*/ 266819 h 613839"/>
                <a:gd name="connsiteX145" fmla="*/ 555691 w 720001"/>
                <a:gd name="connsiteY145" fmla="*/ 249638 h 613839"/>
                <a:gd name="connsiteX146" fmla="*/ 638696 w 720001"/>
                <a:gd name="connsiteY146" fmla="*/ 249638 h 6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20001" h="613839">
                  <a:moveTo>
                    <a:pt x="687469" y="228544"/>
                  </a:moveTo>
                  <a:lnTo>
                    <a:pt x="609200" y="228544"/>
                  </a:lnTo>
                  <a:lnTo>
                    <a:pt x="609200" y="84333"/>
                  </a:lnTo>
                  <a:cubicBezTo>
                    <a:pt x="609200" y="68634"/>
                    <a:pt x="596427" y="55861"/>
                    <a:pt x="580728" y="55861"/>
                  </a:cubicBezTo>
                  <a:lnTo>
                    <a:pt x="479177" y="55861"/>
                  </a:lnTo>
                  <a:cubicBezTo>
                    <a:pt x="477103" y="45478"/>
                    <a:pt x="469216" y="37318"/>
                    <a:pt x="458803" y="34934"/>
                  </a:cubicBezTo>
                  <a:lnTo>
                    <a:pt x="417424" y="25470"/>
                  </a:lnTo>
                  <a:cubicBezTo>
                    <a:pt x="411750" y="24179"/>
                    <a:pt x="406090" y="27723"/>
                    <a:pt x="404792" y="33401"/>
                  </a:cubicBezTo>
                  <a:cubicBezTo>
                    <a:pt x="403494" y="39079"/>
                    <a:pt x="407045" y="44736"/>
                    <a:pt x="412723" y="46034"/>
                  </a:cubicBezTo>
                  <a:lnTo>
                    <a:pt x="454101" y="55498"/>
                  </a:lnTo>
                  <a:cubicBezTo>
                    <a:pt x="456428" y="56029"/>
                    <a:pt x="458176" y="57881"/>
                    <a:pt x="458553" y="60216"/>
                  </a:cubicBezTo>
                  <a:cubicBezTo>
                    <a:pt x="465328" y="102251"/>
                    <a:pt x="474114" y="245652"/>
                    <a:pt x="315401" y="371804"/>
                  </a:cubicBezTo>
                  <a:lnTo>
                    <a:pt x="315401" y="335114"/>
                  </a:lnTo>
                  <a:cubicBezTo>
                    <a:pt x="374258" y="283773"/>
                    <a:pt x="411702" y="224633"/>
                    <a:pt x="426683" y="159290"/>
                  </a:cubicBezTo>
                  <a:cubicBezTo>
                    <a:pt x="431636" y="137681"/>
                    <a:pt x="433948" y="115820"/>
                    <a:pt x="433554" y="94320"/>
                  </a:cubicBezTo>
                  <a:cubicBezTo>
                    <a:pt x="433396" y="85710"/>
                    <a:pt x="427424" y="78344"/>
                    <a:pt x="419030" y="76407"/>
                  </a:cubicBezTo>
                  <a:lnTo>
                    <a:pt x="315399" y="52487"/>
                  </a:lnTo>
                  <a:lnTo>
                    <a:pt x="315399" y="23773"/>
                  </a:lnTo>
                  <a:lnTo>
                    <a:pt x="364712" y="35052"/>
                  </a:lnTo>
                  <a:cubicBezTo>
                    <a:pt x="365504" y="35232"/>
                    <a:pt x="366294" y="35320"/>
                    <a:pt x="367073" y="35320"/>
                  </a:cubicBezTo>
                  <a:cubicBezTo>
                    <a:pt x="371883" y="35320"/>
                    <a:pt x="376228" y="32009"/>
                    <a:pt x="377346" y="27121"/>
                  </a:cubicBezTo>
                  <a:cubicBezTo>
                    <a:pt x="378644" y="21444"/>
                    <a:pt x="375093" y="15787"/>
                    <a:pt x="369415" y="14489"/>
                  </a:cubicBezTo>
                  <a:lnTo>
                    <a:pt x="307204" y="259"/>
                  </a:lnTo>
                  <a:cubicBezTo>
                    <a:pt x="305632" y="-98"/>
                    <a:pt x="304064" y="-73"/>
                    <a:pt x="302586" y="255"/>
                  </a:cubicBezTo>
                  <a:cubicBezTo>
                    <a:pt x="302560" y="259"/>
                    <a:pt x="302527" y="253"/>
                    <a:pt x="302501" y="259"/>
                  </a:cubicBezTo>
                  <a:lnTo>
                    <a:pt x="150902" y="34934"/>
                  </a:lnTo>
                  <a:cubicBezTo>
                    <a:pt x="140489" y="37318"/>
                    <a:pt x="132602" y="45477"/>
                    <a:pt x="130528" y="55861"/>
                  </a:cubicBezTo>
                  <a:lnTo>
                    <a:pt x="28472" y="55861"/>
                  </a:lnTo>
                  <a:cubicBezTo>
                    <a:pt x="12773" y="55861"/>
                    <a:pt x="0" y="68634"/>
                    <a:pt x="0" y="84333"/>
                  </a:cubicBezTo>
                  <a:lnTo>
                    <a:pt x="0" y="433197"/>
                  </a:lnTo>
                  <a:cubicBezTo>
                    <a:pt x="0" y="448896"/>
                    <a:pt x="12773" y="461669"/>
                    <a:pt x="28472" y="461669"/>
                  </a:cubicBezTo>
                  <a:lnTo>
                    <a:pt x="222585" y="461669"/>
                  </a:lnTo>
                  <a:lnTo>
                    <a:pt x="222585" y="548559"/>
                  </a:lnTo>
                  <a:lnTo>
                    <a:pt x="205692" y="548559"/>
                  </a:lnTo>
                  <a:cubicBezTo>
                    <a:pt x="187694" y="548559"/>
                    <a:pt x="173052" y="563201"/>
                    <a:pt x="173052" y="581199"/>
                  </a:cubicBezTo>
                  <a:cubicBezTo>
                    <a:pt x="173052" y="599198"/>
                    <a:pt x="187694" y="613840"/>
                    <a:pt x="205692" y="613840"/>
                  </a:cubicBezTo>
                  <a:lnTo>
                    <a:pt x="403505" y="613840"/>
                  </a:lnTo>
                  <a:cubicBezTo>
                    <a:pt x="421504" y="613840"/>
                    <a:pt x="436146" y="599198"/>
                    <a:pt x="436146" y="581199"/>
                  </a:cubicBezTo>
                  <a:cubicBezTo>
                    <a:pt x="436146" y="563201"/>
                    <a:pt x="421504" y="548559"/>
                    <a:pt x="403505" y="548559"/>
                  </a:cubicBezTo>
                  <a:lnTo>
                    <a:pt x="386613" y="548559"/>
                  </a:lnTo>
                  <a:lnTo>
                    <a:pt x="386613" y="461669"/>
                  </a:lnTo>
                  <a:lnTo>
                    <a:pt x="474386" y="461669"/>
                  </a:lnTo>
                  <a:lnTo>
                    <a:pt x="474386" y="486633"/>
                  </a:lnTo>
                  <a:cubicBezTo>
                    <a:pt x="474386" y="492459"/>
                    <a:pt x="479107" y="497180"/>
                    <a:pt x="484933" y="497180"/>
                  </a:cubicBezTo>
                  <a:cubicBezTo>
                    <a:pt x="490759" y="497180"/>
                    <a:pt x="495480" y="492459"/>
                    <a:pt x="495480" y="486633"/>
                  </a:cubicBezTo>
                  <a:lnTo>
                    <a:pt x="495480" y="261075"/>
                  </a:lnTo>
                  <a:cubicBezTo>
                    <a:pt x="495480" y="254769"/>
                    <a:pt x="500610" y="249638"/>
                    <a:pt x="506917" y="249638"/>
                  </a:cubicBezTo>
                  <a:lnTo>
                    <a:pt x="533626" y="249638"/>
                  </a:lnTo>
                  <a:lnTo>
                    <a:pt x="540799" y="273005"/>
                  </a:lnTo>
                  <a:cubicBezTo>
                    <a:pt x="543990" y="283407"/>
                    <a:pt x="553442" y="290397"/>
                    <a:pt x="564324" y="290397"/>
                  </a:cubicBezTo>
                  <a:lnTo>
                    <a:pt x="630060" y="290397"/>
                  </a:lnTo>
                  <a:cubicBezTo>
                    <a:pt x="640941" y="290397"/>
                    <a:pt x="650396" y="283407"/>
                    <a:pt x="653587" y="273007"/>
                  </a:cubicBezTo>
                  <a:lnTo>
                    <a:pt x="660759" y="249638"/>
                  </a:lnTo>
                  <a:lnTo>
                    <a:pt x="687468" y="249638"/>
                  </a:lnTo>
                  <a:cubicBezTo>
                    <a:pt x="693773" y="249638"/>
                    <a:pt x="698905" y="254768"/>
                    <a:pt x="698905" y="261075"/>
                  </a:cubicBezTo>
                  <a:lnTo>
                    <a:pt x="698905" y="581307"/>
                  </a:lnTo>
                  <a:cubicBezTo>
                    <a:pt x="698905" y="587613"/>
                    <a:pt x="693775" y="592744"/>
                    <a:pt x="687468" y="592744"/>
                  </a:cubicBezTo>
                  <a:lnTo>
                    <a:pt x="506918" y="592744"/>
                  </a:lnTo>
                  <a:cubicBezTo>
                    <a:pt x="500612" y="592744"/>
                    <a:pt x="495481" y="587615"/>
                    <a:pt x="495481" y="581307"/>
                  </a:cubicBezTo>
                  <a:lnTo>
                    <a:pt x="495481" y="535909"/>
                  </a:lnTo>
                  <a:cubicBezTo>
                    <a:pt x="495481" y="530083"/>
                    <a:pt x="490760" y="525363"/>
                    <a:pt x="484934" y="525363"/>
                  </a:cubicBezTo>
                  <a:cubicBezTo>
                    <a:pt x="479108" y="525363"/>
                    <a:pt x="474387" y="530083"/>
                    <a:pt x="474387" y="535909"/>
                  </a:cubicBezTo>
                  <a:lnTo>
                    <a:pt x="474387" y="581307"/>
                  </a:lnTo>
                  <a:cubicBezTo>
                    <a:pt x="474387" y="599246"/>
                    <a:pt x="488980" y="613838"/>
                    <a:pt x="506918" y="613838"/>
                  </a:cubicBezTo>
                  <a:lnTo>
                    <a:pt x="687471" y="613838"/>
                  </a:lnTo>
                  <a:cubicBezTo>
                    <a:pt x="705409" y="613838"/>
                    <a:pt x="720001" y="599246"/>
                    <a:pt x="720001" y="581307"/>
                  </a:cubicBezTo>
                  <a:lnTo>
                    <a:pt x="720001" y="261075"/>
                  </a:lnTo>
                  <a:cubicBezTo>
                    <a:pt x="720000" y="243137"/>
                    <a:pt x="705407" y="228544"/>
                    <a:pt x="687469" y="228544"/>
                  </a:cubicBezTo>
                  <a:close/>
                  <a:moveTo>
                    <a:pt x="294306" y="306947"/>
                  </a:moveTo>
                  <a:cubicBezTo>
                    <a:pt x="245443" y="260110"/>
                    <a:pt x="214681" y="207269"/>
                    <a:pt x="202787" y="149620"/>
                  </a:cubicBezTo>
                  <a:cubicBezTo>
                    <a:pt x="199107" y="131777"/>
                    <a:pt x="197369" y="113790"/>
                    <a:pt x="197616" y="96124"/>
                  </a:cubicBezTo>
                  <a:lnTo>
                    <a:pt x="294306" y="74209"/>
                  </a:lnTo>
                  <a:close/>
                  <a:moveTo>
                    <a:pt x="412488" y="96545"/>
                  </a:moveTo>
                  <a:cubicBezTo>
                    <a:pt x="412691" y="115742"/>
                    <a:pt x="410550" y="135255"/>
                    <a:pt x="406121" y="154578"/>
                  </a:cubicBezTo>
                  <a:cubicBezTo>
                    <a:pt x="393359" y="210247"/>
                    <a:pt x="362872" y="261300"/>
                    <a:pt x="315399" y="306589"/>
                  </a:cubicBezTo>
                  <a:lnTo>
                    <a:pt x="315399" y="74136"/>
                  </a:lnTo>
                  <a:close/>
                  <a:moveTo>
                    <a:pt x="28472" y="76954"/>
                  </a:moveTo>
                  <a:lnTo>
                    <a:pt x="128001" y="76954"/>
                  </a:lnTo>
                  <a:cubicBezTo>
                    <a:pt x="125526" y="109550"/>
                    <a:pt x="127200" y="164918"/>
                    <a:pt x="153958" y="227648"/>
                  </a:cubicBezTo>
                  <a:cubicBezTo>
                    <a:pt x="156243" y="233007"/>
                    <a:pt x="162435" y="235498"/>
                    <a:pt x="167797" y="233211"/>
                  </a:cubicBezTo>
                  <a:cubicBezTo>
                    <a:pt x="173156" y="230926"/>
                    <a:pt x="175645" y="224730"/>
                    <a:pt x="173360" y="219372"/>
                  </a:cubicBezTo>
                  <a:cubicBezTo>
                    <a:pt x="142012" y="145879"/>
                    <a:pt x="147386" y="83586"/>
                    <a:pt x="151152" y="60216"/>
                  </a:cubicBezTo>
                  <a:cubicBezTo>
                    <a:pt x="151529" y="57881"/>
                    <a:pt x="153277" y="56029"/>
                    <a:pt x="155604" y="55498"/>
                  </a:cubicBezTo>
                  <a:lnTo>
                    <a:pt x="294306" y="23771"/>
                  </a:lnTo>
                  <a:lnTo>
                    <a:pt x="294306" y="52579"/>
                  </a:lnTo>
                  <a:lnTo>
                    <a:pt x="191152" y="75959"/>
                  </a:lnTo>
                  <a:cubicBezTo>
                    <a:pt x="182748" y="77866"/>
                    <a:pt x="176749" y="85216"/>
                    <a:pt x="176560" y="93834"/>
                  </a:cubicBezTo>
                  <a:cubicBezTo>
                    <a:pt x="176126" y="113669"/>
                    <a:pt x="177999" y="133872"/>
                    <a:pt x="182126" y="153879"/>
                  </a:cubicBezTo>
                  <a:cubicBezTo>
                    <a:pt x="196062" y="221419"/>
                    <a:pt x="233809" y="282526"/>
                    <a:pt x="294304" y="335537"/>
                  </a:cubicBezTo>
                  <a:lnTo>
                    <a:pt x="294304" y="371809"/>
                  </a:lnTo>
                  <a:cubicBezTo>
                    <a:pt x="252681" y="338698"/>
                    <a:pt x="219410" y="301801"/>
                    <a:pt x="195231" y="261904"/>
                  </a:cubicBezTo>
                  <a:cubicBezTo>
                    <a:pt x="192213" y="256922"/>
                    <a:pt x="185726" y="255333"/>
                    <a:pt x="180745" y="258351"/>
                  </a:cubicBezTo>
                  <a:cubicBezTo>
                    <a:pt x="175763" y="261369"/>
                    <a:pt x="174173" y="267856"/>
                    <a:pt x="177192" y="272837"/>
                  </a:cubicBezTo>
                  <a:cubicBezTo>
                    <a:pt x="198430" y="307883"/>
                    <a:pt x="226253" y="340646"/>
                    <a:pt x="260163" y="370665"/>
                  </a:cubicBezTo>
                  <a:lnTo>
                    <a:pt x="21094" y="370665"/>
                  </a:lnTo>
                  <a:lnTo>
                    <a:pt x="21094" y="84333"/>
                  </a:lnTo>
                  <a:cubicBezTo>
                    <a:pt x="21094" y="80265"/>
                    <a:pt x="24404" y="76954"/>
                    <a:pt x="28472" y="76954"/>
                  </a:cubicBezTo>
                  <a:close/>
                  <a:moveTo>
                    <a:pt x="415052" y="581199"/>
                  </a:moveTo>
                  <a:cubicBezTo>
                    <a:pt x="415052" y="587565"/>
                    <a:pt x="409871" y="592746"/>
                    <a:pt x="403505" y="592746"/>
                  </a:cubicBezTo>
                  <a:lnTo>
                    <a:pt x="205694" y="592746"/>
                  </a:lnTo>
                  <a:cubicBezTo>
                    <a:pt x="199328" y="592746"/>
                    <a:pt x="194147" y="587565"/>
                    <a:pt x="194147" y="581199"/>
                  </a:cubicBezTo>
                  <a:cubicBezTo>
                    <a:pt x="194147" y="574833"/>
                    <a:pt x="199328" y="569652"/>
                    <a:pt x="205694" y="569652"/>
                  </a:cubicBezTo>
                  <a:lnTo>
                    <a:pt x="403507" y="569652"/>
                  </a:lnTo>
                  <a:cubicBezTo>
                    <a:pt x="409873" y="569652"/>
                    <a:pt x="415052" y="574833"/>
                    <a:pt x="415052" y="581199"/>
                  </a:cubicBezTo>
                  <a:close/>
                  <a:moveTo>
                    <a:pt x="365521" y="548559"/>
                  </a:moveTo>
                  <a:lnTo>
                    <a:pt x="243679" y="548559"/>
                  </a:lnTo>
                  <a:lnTo>
                    <a:pt x="243679" y="461669"/>
                  </a:lnTo>
                  <a:lnTo>
                    <a:pt x="269513" y="461669"/>
                  </a:lnTo>
                  <a:lnTo>
                    <a:pt x="269513" y="479416"/>
                  </a:lnTo>
                  <a:cubicBezTo>
                    <a:pt x="269513" y="498763"/>
                    <a:pt x="285252" y="514502"/>
                    <a:pt x="304599" y="514502"/>
                  </a:cubicBezTo>
                  <a:cubicBezTo>
                    <a:pt x="323947" y="514502"/>
                    <a:pt x="339685" y="498763"/>
                    <a:pt x="339685" y="479416"/>
                  </a:cubicBezTo>
                  <a:lnTo>
                    <a:pt x="339685" y="461669"/>
                  </a:lnTo>
                  <a:lnTo>
                    <a:pt x="365520" y="461669"/>
                  </a:lnTo>
                  <a:lnTo>
                    <a:pt x="365520" y="548559"/>
                  </a:lnTo>
                  <a:close/>
                  <a:moveTo>
                    <a:pt x="290607" y="461669"/>
                  </a:moveTo>
                  <a:lnTo>
                    <a:pt x="318592" y="461669"/>
                  </a:lnTo>
                  <a:lnTo>
                    <a:pt x="318592" y="479416"/>
                  </a:lnTo>
                  <a:cubicBezTo>
                    <a:pt x="318592" y="487131"/>
                    <a:pt x="312314" y="493408"/>
                    <a:pt x="304599" y="493408"/>
                  </a:cubicBezTo>
                  <a:cubicBezTo>
                    <a:pt x="296885" y="493408"/>
                    <a:pt x="290607" y="487131"/>
                    <a:pt x="290607" y="479416"/>
                  </a:cubicBezTo>
                  <a:close/>
                  <a:moveTo>
                    <a:pt x="311088" y="401635"/>
                  </a:moveTo>
                  <a:cubicBezTo>
                    <a:pt x="315568" y="398352"/>
                    <a:pt x="319899" y="395048"/>
                    <a:pt x="324155" y="391735"/>
                  </a:cubicBezTo>
                  <a:cubicBezTo>
                    <a:pt x="324314" y="391742"/>
                    <a:pt x="324468" y="391759"/>
                    <a:pt x="324629" y="391759"/>
                  </a:cubicBezTo>
                  <a:lnTo>
                    <a:pt x="474387" y="391759"/>
                  </a:lnTo>
                  <a:lnTo>
                    <a:pt x="474387" y="440576"/>
                  </a:lnTo>
                  <a:lnTo>
                    <a:pt x="28472" y="440576"/>
                  </a:lnTo>
                  <a:cubicBezTo>
                    <a:pt x="24403" y="440576"/>
                    <a:pt x="21094" y="437265"/>
                    <a:pt x="21094" y="433197"/>
                  </a:cubicBezTo>
                  <a:lnTo>
                    <a:pt x="21094" y="391759"/>
                  </a:lnTo>
                  <a:lnTo>
                    <a:pt x="285597" y="391759"/>
                  </a:lnTo>
                  <a:cubicBezTo>
                    <a:pt x="289866" y="395085"/>
                    <a:pt x="294188" y="398387"/>
                    <a:pt x="298619" y="401634"/>
                  </a:cubicBezTo>
                  <a:cubicBezTo>
                    <a:pt x="300462" y="402985"/>
                    <a:pt x="302652" y="403674"/>
                    <a:pt x="304855" y="403674"/>
                  </a:cubicBezTo>
                  <a:cubicBezTo>
                    <a:pt x="306482" y="403674"/>
                    <a:pt x="308116" y="403297"/>
                    <a:pt x="309623" y="402534"/>
                  </a:cubicBezTo>
                  <a:cubicBezTo>
                    <a:pt x="310126" y="402279"/>
                    <a:pt x="310638" y="401961"/>
                    <a:pt x="311088" y="401635"/>
                  </a:cubicBezTo>
                  <a:close/>
                  <a:moveTo>
                    <a:pt x="474387" y="261075"/>
                  </a:moveTo>
                  <a:lnTo>
                    <a:pt x="474387" y="370667"/>
                  </a:lnTo>
                  <a:lnTo>
                    <a:pt x="349588" y="370667"/>
                  </a:lnTo>
                  <a:cubicBezTo>
                    <a:pt x="477468" y="257636"/>
                    <a:pt x="486196" y="134493"/>
                    <a:pt x="481729" y="76956"/>
                  </a:cubicBezTo>
                  <a:lnTo>
                    <a:pt x="580728" y="76956"/>
                  </a:lnTo>
                  <a:cubicBezTo>
                    <a:pt x="584798" y="76956"/>
                    <a:pt x="588106" y="80266"/>
                    <a:pt x="588106" y="84334"/>
                  </a:cubicBezTo>
                  <a:lnTo>
                    <a:pt x="588106" y="228545"/>
                  </a:lnTo>
                  <a:lnTo>
                    <a:pt x="506918" y="228545"/>
                  </a:lnTo>
                  <a:cubicBezTo>
                    <a:pt x="488980" y="228544"/>
                    <a:pt x="474387" y="243137"/>
                    <a:pt x="474387" y="261075"/>
                  </a:cubicBezTo>
                  <a:close/>
                  <a:moveTo>
                    <a:pt x="633424" y="266819"/>
                  </a:moveTo>
                  <a:cubicBezTo>
                    <a:pt x="632969" y="268306"/>
                    <a:pt x="631617" y="269304"/>
                    <a:pt x="630062" y="269304"/>
                  </a:cubicBezTo>
                  <a:lnTo>
                    <a:pt x="564325" y="269304"/>
                  </a:lnTo>
                  <a:cubicBezTo>
                    <a:pt x="562771" y="269304"/>
                    <a:pt x="561421" y="268307"/>
                    <a:pt x="560964" y="266819"/>
                  </a:cubicBezTo>
                  <a:lnTo>
                    <a:pt x="555691" y="249638"/>
                  </a:lnTo>
                  <a:lnTo>
                    <a:pt x="638696" y="249638"/>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任意多边形: 形状 50">
              <a:extLst>
                <a:ext uri="{FF2B5EF4-FFF2-40B4-BE49-F238E27FC236}">
                  <a16:creationId xmlns:a16="http://schemas.microsoft.com/office/drawing/2014/main" id="{C97D633E-389D-4F9F-9176-6DAAE3901ADD}"/>
                </a:ext>
              </a:extLst>
            </p:cNvPr>
            <p:cNvSpPr/>
            <p:nvPr/>
          </p:nvSpPr>
          <p:spPr>
            <a:xfrm>
              <a:off x="1396718" y="3461604"/>
              <a:ext cx="163874" cy="148557"/>
            </a:xfrm>
            <a:custGeom>
              <a:avLst/>
              <a:gdLst>
                <a:gd name="connsiteX0" fmla="*/ 152254 w 163874"/>
                <a:gd name="connsiteY0" fmla="*/ 7113 h 148557"/>
                <a:gd name="connsiteX1" fmla="*/ 107736 w 163874"/>
                <a:gd name="connsiteY1" fmla="*/ 11618 h 148557"/>
                <a:gd name="connsiteX2" fmla="*/ 58150 w 163874"/>
                <a:gd name="connsiteY2" fmla="*/ 72367 h 148557"/>
                <a:gd name="connsiteX3" fmla="*/ 51662 w 163874"/>
                <a:gd name="connsiteY3" fmla="*/ 67058 h 148557"/>
                <a:gd name="connsiteX4" fmla="*/ 7139 w 163874"/>
                <a:gd name="connsiteY4" fmla="*/ 71511 h 148557"/>
                <a:gd name="connsiteX5" fmla="*/ 11589 w 163874"/>
                <a:gd name="connsiteY5" fmla="*/ 116037 h 148557"/>
                <a:gd name="connsiteX6" fmla="*/ 42594 w 163874"/>
                <a:gd name="connsiteY6" fmla="*/ 141405 h 148557"/>
                <a:gd name="connsiteX7" fmla="*/ 62631 w 163874"/>
                <a:gd name="connsiteY7" fmla="*/ 148558 h 148557"/>
                <a:gd name="connsiteX8" fmla="*/ 65798 w 163874"/>
                <a:gd name="connsiteY8" fmla="*/ 148399 h 148557"/>
                <a:gd name="connsiteX9" fmla="*/ 87143 w 163874"/>
                <a:gd name="connsiteY9" fmla="*/ 136925 h 148557"/>
                <a:gd name="connsiteX10" fmla="*/ 156761 w 163874"/>
                <a:gd name="connsiteY10" fmla="*/ 51635 h 148557"/>
                <a:gd name="connsiteX11" fmla="*/ 152254 w 163874"/>
                <a:gd name="connsiteY11" fmla="*/ 7113 h 148557"/>
                <a:gd name="connsiteX12" fmla="*/ 140417 w 163874"/>
                <a:gd name="connsiteY12" fmla="*/ 38295 h 148557"/>
                <a:gd name="connsiteX13" fmla="*/ 70801 w 163874"/>
                <a:gd name="connsiteY13" fmla="*/ 123584 h 148557"/>
                <a:gd name="connsiteX14" fmla="*/ 63678 w 163874"/>
                <a:gd name="connsiteY14" fmla="*/ 127410 h 148557"/>
                <a:gd name="connsiteX15" fmla="*/ 62631 w 163874"/>
                <a:gd name="connsiteY15" fmla="*/ 127462 h 148557"/>
                <a:gd name="connsiteX16" fmla="*/ 55952 w 163874"/>
                <a:gd name="connsiteY16" fmla="*/ 125079 h 148557"/>
                <a:gd name="connsiteX17" fmla="*/ 24949 w 163874"/>
                <a:gd name="connsiteY17" fmla="*/ 99711 h 148557"/>
                <a:gd name="connsiteX18" fmla="*/ 23462 w 163874"/>
                <a:gd name="connsiteY18" fmla="*/ 84869 h 148557"/>
                <a:gd name="connsiteX19" fmla="*/ 31637 w 163874"/>
                <a:gd name="connsiteY19" fmla="*/ 81006 h 148557"/>
                <a:gd name="connsiteX20" fmla="*/ 38304 w 163874"/>
                <a:gd name="connsiteY20" fmla="*/ 83384 h 148557"/>
                <a:gd name="connsiteX21" fmla="*/ 52963 w 163874"/>
                <a:gd name="connsiteY21" fmla="*/ 95379 h 148557"/>
                <a:gd name="connsiteX22" fmla="*/ 60697 w 163874"/>
                <a:gd name="connsiteY22" fmla="*/ 97709 h 148557"/>
                <a:gd name="connsiteX23" fmla="*/ 67814 w 163874"/>
                <a:gd name="connsiteY23" fmla="*/ 93884 h 148557"/>
                <a:gd name="connsiteX24" fmla="*/ 124077 w 163874"/>
                <a:gd name="connsiteY24" fmla="*/ 24954 h 148557"/>
                <a:gd name="connsiteX25" fmla="*/ 138917 w 163874"/>
                <a:gd name="connsiteY25" fmla="*/ 23452 h 148557"/>
                <a:gd name="connsiteX26" fmla="*/ 140417 w 163874"/>
                <a:gd name="connsiteY26" fmla="*/ 38295 h 14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3874" h="148557">
                  <a:moveTo>
                    <a:pt x="152254" y="7113"/>
                  </a:moveTo>
                  <a:cubicBezTo>
                    <a:pt x="138737" y="-3917"/>
                    <a:pt x="118767" y="-1894"/>
                    <a:pt x="107736" y="11618"/>
                  </a:cubicBezTo>
                  <a:lnTo>
                    <a:pt x="58150" y="72367"/>
                  </a:lnTo>
                  <a:lnTo>
                    <a:pt x="51662" y="67058"/>
                  </a:lnTo>
                  <a:cubicBezTo>
                    <a:pt x="38158" y="56016"/>
                    <a:pt x="18186" y="58015"/>
                    <a:pt x="7139" y="71511"/>
                  </a:cubicBezTo>
                  <a:cubicBezTo>
                    <a:pt x="-3907" y="85013"/>
                    <a:pt x="-1913" y="104986"/>
                    <a:pt x="11589" y="116037"/>
                  </a:cubicBezTo>
                  <a:lnTo>
                    <a:pt x="42594" y="141405"/>
                  </a:lnTo>
                  <a:cubicBezTo>
                    <a:pt x="48231" y="146016"/>
                    <a:pt x="55346" y="148558"/>
                    <a:pt x="62631" y="148558"/>
                  </a:cubicBezTo>
                  <a:cubicBezTo>
                    <a:pt x="63692" y="148558"/>
                    <a:pt x="64761" y="148504"/>
                    <a:pt x="65798" y="148399"/>
                  </a:cubicBezTo>
                  <a:cubicBezTo>
                    <a:pt x="74213" y="147552"/>
                    <a:pt x="81792" y="143478"/>
                    <a:pt x="87143" y="136925"/>
                  </a:cubicBezTo>
                  <a:lnTo>
                    <a:pt x="156761" y="51635"/>
                  </a:lnTo>
                  <a:cubicBezTo>
                    <a:pt x="167790" y="38116"/>
                    <a:pt x="165771" y="18146"/>
                    <a:pt x="152254" y="7113"/>
                  </a:cubicBezTo>
                  <a:close/>
                  <a:moveTo>
                    <a:pt x="140417" y="38295"/>
                  </a:moveTo>
                  <a:lnTo>
                    <a:pt x="70801" y="123584"/>
                  </a:lnTo>
                  <a:cubicBezTo>
                    <a:pt x="69016" y="125769"/>
                    <a:pt x="66491" y="127128"/>
                    <a:pt x="63678" y="127410"/>
                  </a:cubicBezTo>
                  <a:cubicBezTo>
                    <a:pt x="63338" y="127444"/>
                    <a:pt x="62985" y="127462"/>
                    <a:pt x="62631" y="127462"/>
                  </a:cubicBezTo>
                  <a:cubicBezTo>
                    <a:pt x="60202" y="127462"/>
                    <a:pt x="57830" y="126616"/>
                    <a:pt x="55952" y="125079"/>
                  </a:cubicBezTo>
                  <a:lnTo>
                    <a:pt x="24949" y="99711"/>
                  </a:lnTo>
                  <a:cubicBezTo>
                    <a:pt x="20447" y="96027"/>
                    <a:pt x="19781" y="89370"/>
                    <a:pt x="23462" y="84869"/>
                  </a:cubicBezTo>
                  <a:cubicBezTo>
                    <a:pt x="25545" y="82323"/>
                    <a:pt x="28580" y="81006"/>
                    <a:pt x="31637" y="81006"/>
                  </a:cubicBezTo>
                  <a:cubicBezTo>
                    <a:pt x="33987" y="81006"/>
                    <a:pt x="36349" y="81785"/>
                    <a:pt x="38304" y="83384"/>
                  </a:cubicBezTo>
                  <a:lnTo>
                    <a:pt x="52963" y="95379"/>
                  </a:lnTo>
                  <a:cubicBezTo>
                    <a:pt x="55128" y="97151"/>
                    <a:pt x="57911" y="97992"/>
                    <a:pt x="60697" y="97709"/>
                  </a:cubicBezTo>
                  <a:cubicBezTo>
                    <a:pt x="63483" y="97431"/>
                    <a:pt x="66044" y="96054"/>
                    <a:pt x="67814" y="93884"/>
                  </a:cubicBezTo>
                  <a:lnTo>
                    <a:pt x="124077" y="24954"/>
                  </a:lnTo>
                  <a:cubicBezTo>
                    <a:pt x="127753" y="20448"/>
                    <a:pt x="134411" y="19775"/>
                    <a:pt x="138917" y="23452"/>
                  </a:cubicBezTo>
                  <a:cubicBezTo>
                    <a:pt x="143421" y="27132"/>
                    <a:pt x="144095" y="33789"/>
                    <a:pt x="140417" y="382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任意多边形: 形状 51">
              <a:extLst>
                <a:ext uri="{FF2B5EF4-FFF2-40B4-BE49-F238E27FC236}">
                  <a16:creationId xmlns:a16="http://schemas.microsoft.com/office/drawing/2014/main" id="{9B3D070F-6B6A-420B-AEAC-8A57C40C8D71}"/>
                </a:ext>
              </a:extLst>
            </p:cNvPr>
            <p:cNvSpPr/>
            <p:nvPr/>
          </p:nvSpPr>
          <p:spPr>
            <a:xfrm>
              <a:off x="1434208" y="3670644"/>
              <a:ext cx="80888" cy="21093"/>
            </a:xfrm>
            <a:custGeom>
              <a:avLst/>
              <a:gdLst>
                <a:gd name="connsiteX0" fmla="*/ 10547 w 80888"/>
                <a:gd name="connsiteY0" fmla="*/ 0 h 21093"/>
                <a:gd name="connsiteX1" fmla="*/ 0 w 80888"/>
                <a:gd name="connsiteY1" fmla="*/ 10547 h 21093"/>
                <a:gd name="connsiteX2" fmla="*/ 10547 w 80888"/>
                <a:gd name="connsiteY2" fmla="*/ 21094 h 21093"/>
                <a:gd name="connsiteX3" fmla="*/ 70342 w 80888"/>
                <a:gd name="connsiteY3" fmla="*/ 21094 h 21093"/>
                <a:gd name="connsiteX4" fmla="*/ 80889 w 80888"/>
                <a:gd name="connsiteY4" fmla="*/ 10547 h 21093"/>
                <a:gd name="connsiteX5" fmla="*/ 70342 w 80888"/>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88" h="21093">
                  <a:moveTo>
                    <a:pt x="10547" y="0"/>
                  </a:moveTo>
                  <a:cubicBezTo>
                    <a:pt x="4721" y="0"/>
                    <a:pt x="0" y="4721"/>
                    <a:pt x="0" y="10547"/>
                  </a:cubicBezTo>
                  <a:cubicBezTo>
                    <a:pt x="0" y="16373"/>
                    <a:pt x="4721" y="21094"/>
                    <a:pt x="10547" y="21094"/>
                  </a:cubicBezTo>
                  <a:lnTo>
                    <a:pt x="70342" y="21094"/>
                  </a:lnTo>
                  <a:cubicBezTo>
                    <a:pt x="76168" y="21094"/>
                    <a:pt x="80889" y="16373"/>
                    <a:pt x="80889" y="10547"/>
                  </a:cubicBezTo>
                  <a:cubicBezTo>
                    <a:pt x="80889" y="4721"/>
                    <a:pt x="76168" y="0"/>
                    <a:pt x="7034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3" name="图形 31">
            <a:extLst>
              <a:ext uri="{FF2B5EF4-FFF2-40B4-BE49-F238E27FC236}">
                <a16:creationId xmlns:a16="http://schemas.microsoft.com/office/drawing/2014/main" id="{F0699852-914F-40AE-A1B9-3AE88B5E91FC}"/>
              </a:ext>
            </a:extLst>
          </p:cNvPr>
          <p:cNvGrpSpPr/>
          <p:nvPr/>
        </p:nvGrpSpPr>
        <p:grpSpPr>
          <a:xfrm>
            <a:off x="9587409" y="2323247"/>
            <a:ext cx="719993" cy="712493"/>
            <a:chOff x="875999" y="4152750"/>
            <a:chExt cx="719993" cy="712493"/>
          </a:xfrm>
          <a:gradFill>
            <a:gsLst>
              <a:gs pos="0">
                <a:schemeClr val="accent1"/>
              </a:gs>
              <a:gs pos="100000">
                <a:schemeClr val="accent2"/>
              </a:gs>
            </a:gsLst>
            <a:lin ang="2700000" scaled="1"/>
          </a:gradFill>
        </p:grpSpPr>
        <p:sp>
          <p:nvSpPr>
            <p:cNvPr id="54" name="任意多边形: 形状 53">
              <a:extLst>
                <a:ext uri="{FF2B5EF4-FFF2-40B4-BE49-F238E27FC236}">
                  <a16:creationId xmlns:a16="http://schemas.microsoft.com/office/drawing/2014/main" id="{DE108483-4C2F-4D79-AB7A-23338B695D07}"/>
                </a:ext>
              </a:extLst>
            </p:cNvPr>
            <p:cNvSpPr/>
            <p:nvPr/>
          </p:nvSpPr>
          <p:spPr>
            <a:xfrm>
              <a:off x="875999" y="4530069"/>
              <a:ext cx="719993" cy="335174"/>
            </a:xfrm>
            <a:custGeom>
              <a:avLst/>
              <a:gdLst>
                <a:gd name="connsiteX0" fmla="*/ 718018 w 719993"/>
                <a:gd name="connsiteY0" fmla="*/ 303355 h 335174"/>
                <a:gd name="connsiteX1" fmla="*/ 682025 w 719993"/>
                <a:gd name="connsiteY1" fmla="*/ 222771 h 335174"/>
                <a:gd name="connsiteX2" fmla="*/ 661388 w 719993"/>
                <a:gd name="connsiteY2" fmla="*/ 209385 h 335174"/>
                <a:gd name="connsiteX3" fmla="*/ 603453 w 719993"/>
                <a:gd name="connsiteY3" fmla="*/ 209385 h 335174"/>
                <a:gd name="connsiteX4" fmla="*/ 601534 w 719993"/>
                <a:gd name="connsiteY4" fmla="*/ 198660 h 335174"/>
                <a:gd name="connsiteX5" fmla="*/ 565541 w 719993"/>
                <a:gd name="connsiteY5" fmla="*/ 118076 h 335174"/>
                <a:gd name="connsiteX6" fmla="*/ 544903 w 719993"/>
                <a:gd name="connsiteY6" fmla="*/ 104690 h 335174"/>
                <a:gd name="connsiteX7" fmla="*/ 486969 w 719993"/>
                <a:gd name="connsiteY7" fmla="*/ 104690 h 335174"/>
                <a:gd name="connsiteX8" fmla="*/ 485050 w 719993"/>
                <a:gd name="connsiteY8" fmla="*/ 93967 h 335174"/>
                <a:gd name="connsiteX9" fmla="*/ 449055 w 719993"/>
                <a:gd name="connsiteY9" fmla="*/ 13383 h 335174"/>
                <a:gd name="connsiteX10" fmla="*/ 428419 w 719993"/>
                <a:gd name="connsiteY10" fmla="*/ 0 h 335174"/>
                <a:gd name="connsiteX11" fmla="*/ 380997 w 719993"/>
                <a:gd name="connsiteY11" fmla="*/ 0 h 335174"/>
                <a:gd name="connsiteX12" fmla="*/ 370450 w 719993"/>
                <a:gd name="connsiteY12" fmla="*/ 10547 h 335174"/>
                <a:gd name="connsiteX13" fmla="*/ 380997 w 719993"/>
                <a:gd name="connsiteY13" fmla="*/ 21094 h 335174"/>
                <a:gd name="connsiteX14" fmla="*/ 428419 w 719993"/>
                <a:gd name="connsiteY14" fmla="*/ 21094 h 335174"/>
                <a:gd name="connsiteX15" fmla="*/ 429795 w 719993"/>
                <a:gd name="connsiteY15" fmla="*/ 21987 h 335174"/>
                <a:gd name="connsiteX16" fmla="*/ 446056 w 719993"/>
                <a:gd name="connsiteY16" fmla="*/ 58390 h 335174"/>
                <a:gd name="connsiteX17" fmla="*/ 273939 w 719993"/>
                <a:gd name="connsiteY17" fmla="*/ 58390 h 335174"/>
                <a:gd name="connsiteX18" fmla="*/ 290198 w 719993"/>
                <a:gd name="connsiteY18" fmla="*/ 21987 h 335174"/>
                <a:gd name="connsiteX19" fmla="*/ 291575 w 719993"/>
                <a:gd name="connsiteY19" fmla="*/ 21094 h 335174"/>
                <a:gd name="connsiteX20" fmla="*/ 331722 w 719993"/>
                <a:gd name="connsiteY20" fmla="*/ 21094 h 335174"/>
                <a:gd name="connsiteX21" fmla="*/ 342269 w 719993"/>
                <a:gd name="connsiteY21" fmla="*/ 10547 h 335174"/>
                <a:gd name="connsiteX22" fmla="*/ 331722 w 719993"/>
                <a:gd name="connsiteY22" fmla="*/ 0 h 335174"/>
                <a:gd name="connsiteX23" fmla="*/ 291575 w 719993"/>
                <a:gd name="connsiteY23" fmla="*/ 0 h 335174"/>
                <a:gd name="connsiteX24" fmla="*/ 270938 w 719993"/>
                <a:gd name="connsiteY24" fmla="*/ 13385 h 335174"/>
                <a:gd name="connsiteX25" fmla="*/ 234945 w 719993"/>
                <a:gd name="connsiteY25" fmla="*/ 93970 h 335174"/>
                <a:gd name="connsiteX26" fmla="*/ 233024 w 719993"/>
                <a:gd name="connsiteY26" fmla="*/ 104693 h 335174"/>
                <a:gd name="connsiteX27" fmla="*/ 175090 w 719993"/>
                <a:gd name="connsiteY27" fmla="*/ 104693 h 335174"/>
                <a:gd name="connsiteX28" fmla="*/ 154453 w 719993"/>
                <a:gd name="connsiteY28" fmla="*/ 118077 h 335174"/>
                <a:gd name="connsiteX29" fmla="*/ 118460 w 719993"/>
                <a:gd name="connsiteY29" fmla="*/ 198662 h 335174"/>
                <a:gd name="connsiteX30" fmla="*/ 116541 w 719993"/>
                <a:gd name="connsiteY30" fmla="*/ 209388 h 335174"/>
                <a:gd name="connsiteX31" fmla="*/ 58606 w 719993"/>
                <a:gd name="connsiteY31" fmla="*/ 209388 h 335174"/>
                <a:gd name="connsiteX32" fmla="*/ 37969 w 719993"/>
                <a:gd name="connsiteY32" fmla="*/ 222772 h 335174"/>
                <a:gd name="connsiteX33" fmla="*/ 1976 w 719993"/>
                <a:gd name="connsiteY33" fmla="*/ 303355 h 335174"/>
                <a:gd name="connsiteX34" fmla="*/ 3650 w 719993"/>
                <a:gd name="connsiteY34" fmla="*/ 324871 h 335174"/>
                <a:gd name="connsiteX35" fmla="*/ 22611 w 719993"/>
                <a:gd name="connsiteY35" fmla="*/ 335174 h 335174"/>
                <a:gd name="connsiteX36" fmla="*/ 231444 w 719993"/>
                <a:gd name="connsiteY36" fmla="*/ 335174 h 335174"/>
                <a:gd name="connsiteX37" fmla="*/ 243512 w 719993"/>
                <a:gd name="connsiteY37" fmla="*/ 331692 h 335174"/>
                <a:gd name="connsiteX38" fmla="*/ 255581 w 719993"/>
                <a:gd name="connsiteY38" fmla="*/ 335174 h 335174"/>
                <a:gd name="connsiteX39" fmla="*/ 464413 w 719993"/>
                <a:gd name="connsiteY39" fmla="*/ 335174 h 335174"/>
                <a:gd name="connsiteX40" fmla="*/ 476481 w 719993"/>
                <a:gd name="connsiteY40" fmla="*/ 331692 h 335174"/>
                <a:gd name="connsiteX41" fmla="*/ 488550 w 719993"/>
                <a:gd name="connsiteY41" fmla="*/ 335174 h 335174"/>
                <a:gd name="connsiteX42" fmla="*/ 697382 w 719993"/>
                <a:gd name="connsiteY42" fmla="*/ 335174 h 335174"/>
                <a:gd name="connsiteX43" fmla="*/ 716344 w 719993"/>
                <a:gd name="connsiteY43" fmla="*/ 324871 h 335174"/>
                <a:gd name="connsiteX44" fmla="*/ 718018 w 719993"/>
                <a:gd name="connsiteY44" fmla="*/ 303355 h 335174"/>
                <a:gd name="connsiteX45" fmla="*/ 662765 w 719993"/>
                <a:gd name="connsiteY45" fmla="*/ 231373 h 335174"/>
                <a:gd name="connsiteX46" fmla="*/ 679025 w 719993"/>
                <a:gd name="connsiteY46" fmla="*/ 267778 h 335174"/>
                <a:gd name="connsiteX47" fmla="*/ 506907 w 719993"/>
                <a:gd name="connsiteY47" fmla="*/ 267778 h 335174"/>
                <a:gd name="connsiteX48" fmla="*/ 523168 w 719993"/>
                <a:gd name="connsiteY48" fmla="*/ 231375 h 335174"/>
                <a:gd name="connsiteX49" fmla="*/ 524544 w 719993"/>
                <a:gd name="connsiteY49" fmla="*/ 230480 h 335174"/>
                <a:gd name="connsiteX50" fmla="*/ 524571 w 719993"/>
                <a:gd name="connsiteY50" fmla="*/ 230479 h 335174"/>
                <a:gd name="connsiteX51" fmla="*/ 661388 w 719993"/>
                <a:gd name="connsiteY51" fmla="*/ 230480 h 335174"/>
                <a:gd name="connsiteX52" fmla="*/ 662765 w 719993"/>
                <a:gd name="connsiteY52" fmla="*/ 231373 h 335174"/>
                <a:gd name="connsiteX53" fmla="*/ 219530 w 719993"/>
                <a:gd name="connsiteY53" fmla="*/ 230479 h 335174"/>
                <a:gd name="connsiteX54" fmla="*/ 267496 w 719993"/>
                <a:gd name="connsiteY54" fmla="*/ 230479 h 335174"/>
                <a:gd name="connsiteX55" fmla="*/ 243514 w 719993"/>
                <a:gd name="connsiteY55" fmla="*/ 284172 h 335174"/>
                <a:gd name="connsiteX56" fmla="*/ 139097 w 719993"/>
                <a:gd name="connsiteY56" fmla="*/ 209385 h 335174"/>
                <a:gd name="connsiteX57" fmla="*/ 137833 w 719993"/>
                <a:gd name="connsiteY57" fmla="*/ 208699 h 335174"/>
                <a:gd name="connsiteX58" fmla="*/ 137721 w 719993"/>
                <a:gd name="connsiteY58" fmla="*/ 207263 h 335174"/>
                <a:gd name="connsiteX59" fmla="*/ 148033 w 719993"/>
                <a:gd name="connsiteY59" fmla="*/ 184177 h 335174"/>
                <a:gd name="connsiteX60" fmla="*/ 338995 w 719993"/>
                <a:gd name="connsiteY60" fmla="*/ 184177 h 335174"/>
                <a:gd name="connsiteX61" fmla="*/ 349307 w 719993"/>
                <a:gd name="connsiteY61" fmla="*/ 207263 h 335174"/>
                <a:gd name="connsiteX62" fmla="*/ 349195 w 719993"/>
                <a:gd name="connsiteY62" fmla="*/ 208699 h 335174"/>
                <a:gd name="connsiteX63" fmla="*/ 347931 w 719993"/>
                <a:gd name="connsiteY63" fmla="*/ 209385 h 335174"/>
                <a:gd name="connsiteX64" fmla="*/ 582275 w 719993"/>
                <a:gd name="connsiteY64" fmla="*/ 207263 h 335174"/>
                <a:gd name="connsiteX65" fmla="*/ 582163 w 719993"/>
                <a:gd name="connsiteY65" fmla="*/ 208699 h 335174"/>
                <a:gd name="connsiteX66" fmla="*/ 580898 w 719993"/>
                <a:gd name="connsiteY66" fmla="*/ 209385 h 335174"/>
                <a:gd name="connsiteX67" fmla="*/ 372066 w 719993"/>
                <a:gd name="connsiteY67" fmla="*/ 209385 h 335174"/>
                <a:gd name="connsiteX68" fmla="*/ 370802 w 719993"/>
                <a:gd name="connsiteY68" fmla="*/ 208697 h 335174"/>
                <a:gd name="connsiteX69" fmla="*/ 370689 w 719993"/>
                <a:gd name="connsiteY69" fmla="*/ 207263 h 335174"/>
                <a:gd name="connsiteX70" fmla="*/ 381001 w 719993"/>
                <a:gd name="connsiteY70" fmla="*/ 184177 h 335174"/>
                <a:gd name="connsiteX71" fmla="*/ 571963 w 719993"/>
                <a:gd name="connsiteY71" fmla="*/ 184177 h 335174"/>
                <a:gd name="connsiteX72" fmla="*/ 359998 w 719993"/>
                <a:gd name="connsiteY72" fmla="*/ 179478 h 335174"/>
                <a:gd name="connsiteX73" fmla="*/ 336015 w 719993"/>
                <a:gd name="connsiteY73" fmla="*/ 125786 h 335174"/>
                <a:gd name="connsiteX74" fmla="*/ 383980 w 719993"/>
                <a:gd name="connsiteY74" fmla="*/ 125786 h 335174"/>
                <a:gd name="connsiteX75" fmla="*/ 290198 w 719993"/>
                <a:gd name="connsiteY75" fmla="*/ 231373 h 335174"/>
                <a:gd name="connsiteX76" fmla="*/ 291575 w 719993"/>
                <a:gd name="connsiteY76" fmla="*/ 230480 h 335174"/>
                <a:gd name="connsiteX77" fmla="*/ 291602 w 719993"/>
                <a:gd name="connsiteY77" fmla="*/ 230479 h 335174"/>
                <a:gd name="connsiteX78" fmla="*/ 428392 w 719993"/>
                <a:gd name="connsiteY78" fmla="*/ 230479 h 335174"/>
                <a:gd name="connsiteX79" fmla="*/ 428419 w 719993"/>
                <a:gd name="connsiteY79" fmla="*/ 230480 h 335174"/>
                <a:gd name="connsiteX80" fmla="*/ 429795 w 719993"/>
                <a:gd name="connsiteY80" fmla="*/ 231373 h 335174"/>
                <a:gd name="connsiteX81" fmla="*/ 446056 w 719993"/>
                <a:gd name="connsiteY81" fmla="*/ 267778 h 335174"/>
                <a:gd name="connsiteX82" fmla="*/ 273938 w 719993"/>
                <a:gd name="connsiteY82" fmla="*/ 267778 h 335174"/>
                <a:gd name="connsiteX83" fmla="*/ 452499 w 719993"/>
                <a:gd name="connsiteY83" fmla="*/ 230479 h 335174"/>
                <a:gd name="connsiteX84" fmla="*/ 500465 w 719993"/>
                <a:gd name="connsiteY84" fmla="*/ 230479 h 335174"/>
                <a:gd name="connsiteX85" fmla="*/ 476481 w 719993"/>
                <a:gd name="connsiteY85" fmla="*/ 284172 h 335174"/>
                <a:gd name="connsiteX86" fmla="*/ 546281 w 719993"/>
                <a:gd name="connsiteY86" fmla="*/ 126679 h 335174"/>
                <a:gd name="connsiteX87" fmla="*/ 562541 w 719993"/>
                <a:gd name="connsiteY87" fmla="*/ 163084 h 335174"/>
                <a:gd name="connsiteX88" fmla="*/ 390423 w 719993"/>
                <a:gd name="connsiteY88" fmla="*/ 163084 h 335174"/>
                <a:gd name="connsiteX89" fmla="*/ 406685 w 719993"/>
                <a:gd name="connsiteY89" fmla="*/ 126678 h 335174"/>
                <a:gd name="connsiteX90" fmla="*/ 408052 w 719993"/>
                <a:gd name="connsiteY90" fmla="*/ 125788 h 335174"/>
                <a:gd name="connsiteX91" fmla="*/ 544904 w 719993"/>
                <a:gd name="connsiteY91" fmla="*/ 125786 h 335174"/>
                <a:gd name="connsiteX92" fmla="*/ 546281 w 719993"/>
                <a:gd name="connsiteY92" fmla="*/ 126679 h 335174"/>
                <a:gd name="connsiteX93" fmla="*/ 254316 w 719993"/>
                <a:gd name="connsiteY93" fmla="*/ 104008 h 335174"/>
                <a:gd name="connsiteX94" fmla="*/ 254205 w 719993"/>
                <a:gd name="connsiteY94" fmla="*/ 102572 h 335174"/>
                <a:gd name="connsiteX95" fmla="*/ 264517 w 719993"/>
                <a:gd name="connsiteY95" fmla="*/ 79484 h 335174"/>
                <a:gd name="connsiteX96" fmla="*/ 455478 w 719993"/>
                <a:gd name="connsiteY96" fmla="*/ 79484 h 335174"/>
                <a:gd name="connsiteX97" fmla="*/ 465790 w 719993"/>
                <a:gd name="connsiteY97" fmla="*/ 102572 h 335174"/>
                <a:gd name="connsiteX98" fmla="*/ 465677 w 719993"/>
                <a:gd name="connsiteY98" fmla="*/ 104008 h 335174"/>
                <a:gd name="connsiteX99" fmla="*/ 464441 w 719993"/>
                <a:gd name="connsiteY99" fmla="*/ 104693 h 335174"/>
                <a:gd name="connsiteX100" fmla="*/ 464413 w 719993"/>
                <a:gd name="connsiteY100" fmla="*/ 104693 h 335174"/>
                <a:gd name="connsiteX101" fmla="*/ 464386 w 719993"/>
                <a:gd name="connsiteY101" fmla="*/ 104694 h 335174"/>
                <a:gd name="connsiteX102" fmla="*/ 255609 w 719993"/>
                <a:gd name="connsiteY102" fmla="*/ 104694 h 335174"/>
                <a:gd name="connsiteX103" fmla="*/ 255582 w 719993"/>
                <a:gd name="connsiteY103" fmla="*/ 104693 h 335174"/>
                <a:gd name="connsiteX104" fmla="*/ 255554 w 719993"/>
                <a:gd name="connsiteY104" fmla="*/ 104693 h 335174"/>
                <a:gd name="connsiteX105" fmla="*/ 254316 w 719993"/>
                <a:gd name="connsiteY105" fmla="*/ 104008 h 335174"/>
                <a:gd name="connsiteX106" fmla="*/ 173714 w 719993"/>
                <a:gd name="connsiteY106" fmla="*/ 126678 h 335174"/>
                <a:gd name="connsiteX107" fmla="*/ 175091 w 719993"/>
                <a:gd name="connsiteY107" fmla="*/ 125786 h 335174"/>
                <a:gd name="connsiteX108" fmla="*/ 311945 w 719993"/>
                <a:gd name="connsiteY108" fmla="*/ 125788 h 335174"/>
                <a:gd name="connsiteX109" fmla="*/ 313311 w 719993"/>
                <a:gd name="connsiteY109" fmla="*/ 126679 h 335174"/>
                <a:gd name="connsiteX110" fmla="*/ 329572 w 719993"/>
                <a:gd name="connsiteY110" fmla="*/ 163084 h 335174"/>
                <a:gd name="connsiteX111" fmla="*/ 157454 w 719993"/>
                <a:gd name="connsiteY111" fmla="*/ 163084 h 335174"/>
                <a:gd name="connsiteX112" fmla="*/ 57229 w 719993"/>
                <a:gd name="connsiteY112" fmla="*/ 231373 h 335174"/>
                <a:gd name="connsiteX113" fmla="*/ 58606 w 719993"/>
                <a:gd name="connsiteY113" fmla="*/ 230480 h 335174"/>
                <a:gd name="connsiteX114" fmla="*/ 195423 w 719993"/>
                <a:gd name="connsiteY114" fmla="*/ 230479 h 335174"/>
                <a:gd name="connsiteX115" fmla="*/ 195449 w 719993"/>
                <a:gd name="connsiteY115" fmla="*/ 230480 h 335174"/>
                <a:gd name="connsiteX116" fmla="*/ 196826 w 719993"/>
                <a:gd name="connsiteY116" fmla="*/ 231373 h 335174"/>
                <a:gd name="connsiteX117" fmla="*/ 213087 w 719993"/>
                <a:gd name="connsiteY117" fmla="*/ 267778 h 335174"/>
                <a:gd name="connsiteX118" fmla="*/ 40970 w 719993"/>
                <a:gd name="connsiteY118" fmla="*/ 267778 h 335174"/>
                <a:gd name="connsiteX119" fmla="*/ 232709 w 719993"/>
                <a:gd name="connsiteY119" fmla="*/ 313393 h 335174"/>
                <a:gd name="connsiteX120" fmla="*/ 231445 w 719993"/>
                <a:gd name="connsiteY120" fmla="*/ 314080 h 335174"/>
                <a:gd name="connsiteX121" fmla="*/ 22613 w 719993"/>
                <a:gd name="connsiteY121" fmla="*/ 314080 h 335174"/>
                <a:gd name="connsiteX122" fmla="*/ 21349 w 719993"/>
                <a:gd name="connsiteY122" fmla="*/ 313393 h 335174"/>
                <a:gd name="connsiteX123" fmla="*/ 21238 w 719993"/>
                <a:gd name="connsiteY123" fmla="*/ 311957 h 335174"/>
                <a:gd name="connsiteX124" fmla="*/ 31550 w 719993"/>
                <a:gd name="connsiteY124" fmla="*/ 288870 h 335174"/>
                <a:gd name="connsiteX125" fmla="*/ 222511 w 719993"/>
                <a:gd name="connsiteY125" fmla="*/ 288870 h 335174"/>
                <a:gd name="connsiteX126" fmla="*/ 232823 w 719993"/>
                <a:gd name="connsiteY126" fmla="*/ 311957 h 335174"/>
                <a:gd name="connsiteX127" fmla="*/ 232709 w 719993"/>
                <a:gd name="connsiteY127" fmla="*/ 313393 h 335174"/>
                <a:gd name="connsiteX128" fmla="*/ 465679 w 719993"/>
                <a:gd name="connsiteY128" fmla="*/ 313393 h 335174"/>
                <a:gd name="connsiteX129" fmla="*/ 464414 w 719993"/>
                <a:gd name="connsiteY129" fmla="*/ 314080 h 335174"/>
                <a:gd name="connsiteX130" fmla="*/ 255581 w 719993"/>
                <a:gd name="connsiteY130" fmla="*/ 314080 h 335174"/>
                <a:gd name="connsiteX131" fmla="*/ 254316 w 719993"/>
                <a:gd name="connsiteY131" fmla="*/ 313394 h 335174"/>
                <a:gd name="connsiteX132" fmla="*/ 254204 w 719993"/>
                <a:gd name="connsiteY132" fmla="*/ 311958 h 335174"/>
                <a:gd name="connsiteX133" fmla="*/ 264516 w 719993"/>
                <a:gd name="connsiteY133" fmla="*/ 288872 h 335174"/>
                <a:gd name="connsiteX134" fmla="*/ 455479 w 719993"/>
                <a:gd name="connsiteY134" fmla="*/ 288872 h 335174"/>
                <a:gd name="connsiteX135" fmla="*/ 465791 w 719993"/>
                <a:gd name="connsiteY135" fmla="*/ 311958 h 335174"/>
                <a:gd name="connsiteX136" fmla="*/ 465679 w 719993"/>
                <a:gd name="connsiteY136" fmla="*/ 313393 h 335174"/>
                <a:gd name="connsiteX137" fmla="*/ 698648 w 719993"/>
                <a:gd name="connsiteY137" fmla="*/ 313394 h 335174"/>
                <a:gd name="connsiteX138" fmla="*/ 697384 w 719993"/>
                <a:gd name="connsiteY138" fmla="*/ 314080 h 335174"/>
                <a:gd name="connsiteX139" fmla="*/ 488550 w 719993"/>
                <a:gd name="connsiteY139" fmla="*/ 314080 h 335174"/>
                <a:gd name="connsiteX140" fmla="*/ 487286 w 719993"/>
                <a:gd name="connsiteY140" fmla="*/ 313393 h 335174"/>
                <a:gd name="connsiteX141" fmla="*/ 487173 w 719993"/>
                <a:gd name="connsiteY141" fmla="*/ 311957 h 335174"/>
                <a:gd name="connsiteX142" fmla="*/ 497485 w 719993"/>
                <a:gd name="connsiteY142" fmla="*/ 288870 h 335174"/>
                <a:gd name="connsiteX143" fmla="*/ 688447 w 719993"/>
                <a:gd name="connsiteY143" fmla="*/ 288870 h 335174"/>
                <a:gd name="connsiteX144" fmla="*/ 698759 w 719993"/>
                <a:gd name="connsiteY144" fmla="*/ 311958 h 335174"/>
                <a:gd name="connsiteX145" fmla="*/ 698648 w 719993"/>
                <a:gd name="connsiteY145" fmla="*/ 313394 h 3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719993" h="335174">
                  <a:moveTo>
                    <a:pt x="718018" y="303355"/>
                  </a:moveTo>
                  <a:lnTo>
                    <a:pt x="682025" y="222771"/>
                  </a:lnTo>
                  <a:cubicBezTo>
                    <a:pt x="678394" y="214640"/>
                    <a:pt x="670292" y="209385"/>
                    <a:pt x="661388" y="209385"/>
                  </a:cubicBezTo>
                  <a:lnTo>
                    <a:pt x="603453" y="209385"/>
                  </a:lnTo>
                  <a:cubicBezTo>
                    <a:pt x="603695" y="205770"/>
                    <a:pt x="603066" y="202092"/>
                    <a:pt x="601534" y="198660"/>
                  </a:cubicBezTo>
                  <a:lnTo>
                    <a:pt x="565541" y="118076"/>
                  </a:lnTo>
                  <a:cubicBezTo>
                    <a:pt x="561910" y="109945"/>
                    <a:pt x="553808" y="104690"/>
                    <a:pt x="544903" y="104690"/>
                  </a:cubicBezTo>
                  <a:lnTo>
                    <a:pt x="486969" y="104690"/>
                  </a:lnTo>
                  <a:cubicBezTo>
                    <a:pt x="487210" y="101074"/>
                    <a:pt x="486583" y="97400"/>
                    <a:pt x="485050" y="93967"/>
                  </a:cubicBezTo>
                  <a:lnTo>
                    <a:pt x="449055" y="13383"/>
                  </a:lnTo>
                  <a:cubicBezTo>
                    <a:pt x="445422" y="5254"/>
                    <a:pt x="437322" y="0"/>
                    <a:pt x="428419" y="0"/>
                  </a:cubicBezTo>
                  <a:lnTo>
                    <a:pt x="380997" y="0"/>
                  </a:lnTo>
                  <a:cubicBezTo>
                    <a:pt x="375171" y="0"/>
                    <a:pt x="370450" y="4721"/>
                    <a:pt x="370450" y="10547"/>
                  </a:cubicBezTo>
                  <a:cubicBezTo>
                    <a:pt x="370450" y="16373"/>
                    <a:pt x="375171" y="21094"/>
                    <a:pt x="380997" y="21094"/>
                  </a:cubicBezTo>
                  <a:lnTo>
                    <a:pt x="428419" y="21094"/>
                  </a:lnTo>
                  <a:cubicBezTo>
                    <a:pt x="429013" y="21094"/>
                    <a:pt x="429553" y="21445"/>
                    <a:pt x="429795" y="21987"/>
                  </a:cubicBezTo>
                  <a:lnTo>
                    <a:pt x="446056" y="58390"/>
                  </a:lnTo>
                  <a:lnTo>
                    <a:pt x="273939" y="58390"/>
                  </a:lnTo>
                  <a:lnTo>
                    <a:pt x="290198" y="21987"/>
                  </a:lnTo>
                  <a:cubicBezTo>
                    <a:pt x="290440" y="21444"/>
                    <a:pt x="290982" y="21094"/>
                    <a:pt x="291575" y="21094"/>
                  </a:cubicBezTo>
                  <a:lnTo>
                    <a:pt x="331722" y="21094"/>
                  </a:lnTo>
                  <a:cubicBezTo>
                    <a:pt x="337547" y="21094"/>
                    <a:pt x="342269" y="16373"/>
                    <a:pt x="342269" y="10547"/>
                  </a:cubicBezTo>
                  <a:cubicBezTo>
                    <a:pt x="342269" y="4721"/>
                    <a:pt x="337547" y="0"/>
                    <a:pt x="331722" y="0"/>
                  </a:cubicBezTo>
                  <a:lnTo>
                    <a:pt x="291575" y="0"/>
                  </a:lnTo>
                  <a:cubicBezTo>
                    <a:pt x="282671" y="0"/>
                    <a:pt x="274571" y="5252"/>
                    <a:pt x="270938" y="13385"/>
                  </a:cubicBezTo>
                  <a:lnTo>
                    <a:pt x="234945" y="93970"/>
                  </a:lnTo>
                  <a:cubicBezTo>
                    <a:pt x="233413" y="97401"/>
                    <a:pt x="232784" y="101077"/>
                    <a:pt x="233024" y="104693"/>
                  </a:cubicBezTo>
                  <a:lnTo>
                    <a:pt x="175090" y="104693"/>
                  </a:lnTo>
                  <a:cubicBezTo>
                    <a:pt x="166184" y="104693"/>
                    <a:pt x="158084" y="109946"/>
                    <a:pt x="154453" y="118077"/>
                  </a:cubicBezTo>
                  <a:lnTo>
                    <a:pt x="118460" y="198662"/>
                  </a:lnTo>
                  <a:cubicBezTo>
                    <a:pt x="116926" y="202095"/>
                    <a:pt x="116299" y="205772"/>
                    <a:pt x="116541" y="209388"/>
                  </a:cubicBezTo>
                  <a:lnTo>
                    <a:pt x="58606" y="209388"/>
                  </a:lnTo>
                  <a:cubicBezTo>
                    <a:pt x="49701" y="209388"/>
                    <a:pt x="41601" y="214640"/>
                    <a:pt x="37969" y="222772"/>
                  </a:cubicBezTo>
                  <a:lnTo>
                    <a:pt x="1976" y="303355"/>
                  </a:lnTo>
                  <a:cubicBezTo>
                    <a:pt x="-1160" y="310375"/>
                    <a:pt x="-535" y="318419"/>
                    <a:pt x="3650" y="324871"/>
                  </a:cubicBezTo>
                  <a:cubicBezTo>
                    <a:pt x="7835" y="331322"/>
                    <a:pt x="14922" y="335174"/>
                    <a:pt x="22611" y="335174"/>
                  </a:cubicBezTo>
                  <a:lnTo>
                    <a:pt x="231444" y="335174"/>
                  </a:lnTo>
                  <a:cubicBezTo>
                    <a:pt x="235799" y="335174"/>
                    <a:pt x="239960" y="333937"/>
                    <a:pt x="243512" y="331692"/>
                  </a:cubicBezTo>
                  <a:cubicBezTo>
                    <a:pt x="247063" y="333937"/>
                    <a:pt x="251226" y="335174"/>
                    <a:pt x="255581" y="335174"/>
                  </a:cubicBezTo>
                  <a:lnTo>
                    <a:pt x="464413" y="335174"/>
                  </a:lnTo>
                  <a:cubicBezTo>
                    <a:pt x="468768" y="335174"/>
                    <a:pt x="472931" y="333937"/>
                    <a:pt x="476481" y="331692"/>
                  </a:cubicBezTo>
                  <a:cubicBezTo>
                    <a:pt x="480034" y="333937"/>
                    <a:pt x="484195" y="335174"/>
                    <a:pt x="488550" y="335174"/>
                  </a:cubicBezTo>
                  <a:lnTo>
                    <a:pt x="697382" y="335174"/>
                  </a:lnTo>
                  <a:cubicBezTo>
                    <a:pt x="705072" y="335174"/>
                    <a:pt x="712161" y="331322"/>
                    <a:pt x="716344" y="324871"/>
                  </a:cubicBezTo>
                  <a:cubicBezTo>
                    <a:pt x="720529" y="318419"/>
                    <a:pt x="721154" y="310376"/>
                    <a:pt x="718018" y="303355"/>
                  </a:cubicBezTo>
                  <a:close/>
                  <a:moveTo>
                    <a:pt x="662765" y="231373"/>
                  </a:moveTo>
                  <a:lnTo>
                    <a:pt x="679025" y="267778"/>
                  </a:lnTo>
                  <a:lnTo>
                    <a:pt x="506907" y="267778"/>
                  </a:lnTo>
                  <a:lnTo>
                    <a:pt x="523168" y="231375"/>
                  </a:lnTo>
                  <a:cubicBezTo>
                    <a:pt x="523411" y="230832"/>
                    <a:pt x="523951" y="230480"/>
                    <a:pt x="524544" y="230480"/>
                  </a:cubicBezTo>
                  <a:cubicBezTo>
                    <a:pt x="524554" y="230480"/>
                    <a:pt x="524563" y="230479"/>
                    <a:pt x="524571" y="230479"/>
                  </a:cubicBezTo>
                  <a:lnTo>
                    <a:pt x="661388" y="230480"/>
                  </a:lnTo>
                  <a:cubicBezTo>
                    <a:pt x="661981" y="230480"/>
                    <a:pt x="662521" y="230830"/>
                    <a:pt x="662765" y="231373"/>
                  </a:cubicBezTo>
                  <a:close/>
                  <a:moveTo>
                    <a:pt x="219530" y="230479"/>
                  </a:moveTo>
                  <a:lnTo>
                    <a:pt x="267496" y="230479"/>
                  </a:lnTo>
                  <a:lnTo>
                    <a:pt x="243514" y="284172"/>
                  </a:lnTo>
                  <a:close/>
                  <a:moveTo>
                    <a:pt x="139097" y="209385"/>
                  </a:moveTo>
                  <a:cubicBezTo>
                    <a:pt x="138894" y="209385"/>
                    <a:pt x="138277" y="209385"/>
                    <a:pt x="137833" y="208699"/>
                  </a:cubicBezTo>
                  <a:cubicBezTo>
                    <a:pt x="137388" y="208013"/>
                    <a:pt x="137639" y="207449"/>
                    <a:pt x="137721" y="207263"/>
                  </a:cubicBezTo>
                  <a:lnTo>
                    <a:pt x="148033" y="184177"/>
                  </a:lnTo>
                  <a:lnTo>
                    <a:pt x="338995" y="184177"/>
                  </a:lnTo>
                  <a:lnTo>
                    <a:pt x="349307" y="207263"/>
                  </a:lnTo>
                  <a:cubicBezTo>
                    <a:pt x="349390" y="207449"/>
                    <a:pt x="349641" y="208011"/>
                    <a:pt x="349195" y="208699"/>
                  </a:cubicBezTo>
                  <a:cubicBezTo>
                    <a:pt x="348749" y="209386"/>
                    <a:pt x="348133" y="209385"/>
                    <a:pt x="347931" y="209385"/>
                  </a:cubicBezTo>
                  <a:close/>
                  <a:moveTo>
                    <a:pt x="582275" y="207263"/>
                  </a:moveTo>
                  <a:cubicBezTo>
                    <a:pt x="582358" y="207447"/>
                    <a:pt x="582608" y="208010"/>
                    <a:pt x="582163" y="208699"/>
                  </a:cubicBezTo>
                  <a:cubicBezTo>
                    <a:pt x="581718" y="209385"/>
                    <a:pt x="581101" y="209385"/>
                    <a:pt x="580898" y="209385"/>
                  </a:cubicBezTo>
                  <a:lnTo>
                    <a:pt x="372066" y="209385"/>
                  </a:lnTo>
                  <a:cubicBezTo>
                    <a:pt x="371862" y="209385"/>
                    <a:pt x="371246" y="209385"/>
                    <a:pt x="370802" y="208697"/>
                  </a:cubicBezTo>
                  <a:cubicBezTo>
                    <a:pt x="370356" y="208011"/>
                    <a:pt x="370606" y="207449"/>
                    <a:pt x="370689" y="207263"/>
                  </a:cubicBezTo>
                  <a:lnTo>
                    <a:pt x="381001" y="184177"/>
                  </a:lnTo>
                  <a:lnTo>
                    <a:pt x="571963" y="184177"/>
                  </a:lnTo>
                  <a:close/>
                  <a:moveTo>
                    <a:pt x="359998" y="179478"/>
                  </a:moveTo>
                  <a:lnTo>
                    <a:pt x="336015" y="125786"/>
                  </a:lnTo>
                  <a:lnTo>
                    <a:pt x="383980" y="125786"/>
                  </a:lnTo>
                  <a:close/>
                  <a:moveTo>
                    <a:pt x="290198" y="231373"/>
                  </a:moveTo>
                  <a:cubicBezTo>
                    <a:pt x="290440" y="230830"/>
                    <a:pt x="290982" y="230480"/>
                    <a:pt x="291575" y="230480"/>
                  </a:cubicBezTo>
                  <a:cubicBezTo>
                    <a:pt x="291585" y="230480"/>
                    <a:pt x="291593" y="230479"/>
                    <a:pt x="291602" y="230479"/>
                  </a:cubicBezTo>
                  <a:lnTo>
                    <a:pt x="428392" y="230479"/>
                  </a:lnTo>
                  <a:cubicBezTo>
                    <a:pt x="428402" y="230479"/>
                    <a:pt x="428410" y="230480"/>
                    <a:pt x="428419" y="230480"/>
                  </a:cubicBezTo>
                  <a:cubicBezTo>
                    <a:pt x="429013" y="230480"/>
                    <a:pt x="429553" y="230832"/>
                    <a:pt x="429795" y="231373"/>
                  </a:cubicBezTo>
                  <a:lnTo>
                    <a:pt x="446056" y="267778"/>
                  </a:lnTo>
                  <a:lnTo>
                    <a:pt x="273938" y="267778"/>
                  </a:lnTo>
                  <a:close/>
                  <a:moveTo>
                    <a:pt x="452499" y="230479"/>
                  </a:moveTo>
                  <a:lnTo>
                    <a:pt x="500465" y="230479"/>
                  </a:lnTo>
                  <a:lnTo>
                    <a:pt x="476481" y="284172"/>
                  </a:lnTo>
                  <a:close/>
                  <a:moveTo>
                    <a:pt x="546281" y="126679"/>
                  </a:moveTo>
                  <a:lnTo>
                    <a:pt x="562541" y="163084"/>
                  </a:lnTo>
                  <a:lnTo>
                    <a:pt x="390423" y="163084"/>
                  </a:lnTo>
                  <a:lnTo>
                    <a:pt x="406685" y="126678"/>
                  </a:lnTo>
                  <a:cubicBezTo>
                    <a:pt x="406926" y="126139"/>
                    <a:pt x="407461" y="125792"/>
                    <a:pt x="408052" y="125788"/>
                  </a:cubicBezTo>
                  <a:lnTo>
                    <a:pt x="544904" y="125786"/>
                  </a:lnTo>
                  <a:cubicBezTo>
                    <a:pt x="545497" y="125786"/>
                    <a:pt x="546037" y="126136"/>
                    <a:pt x="546281" y="126679"/>
                  </a:cubicBezTo>
                  <a:close/>
                  <a:moveTo>
                    <a:pt x="254316" y="104008"/>
                  </a:moveTo>
                  <a:cubicBezTo>
                    <a:pt x="253871" y="103321"/>
                    <a:pt x="254122" y="102757"/>
                    <a:pt x="254205" y="102572"/>
                  </a:cubicBezTo>
                  <a:lnTo>
                    <a:pt x="264517" y="79484"/>
                  </a:lnTo>
                  <a:lnTo>
                    <a:pt x="455478" y="79484"/>
                  </a:lnTo>
                  <a:lnTo>
                    <a:pt x="465790" y="102572"/>
                  </a:lnTo>
                  <a:cubicBezTo>
                    <a:pt x="465873" y="102756"/>
                    <a:pt x="466123" y="103319"/>
                    <a:pt x="465677" y="104008"/>
                  </a:cubicBezTo>
                  <a:cubicBezTo>
                    <a:pt x="465247" y="104673"/>
                    <a:pt x="464662" y="104693"/>
                    <a:pt x="464441" y="104693"/>
                  </a:cubicBezTo>
                  <a:lnTo>
                    <a:pt x="464413" y="104693"/>
                  </a:lnTo>
                  <a:cubicBezTo>
                    <a:pt x="464403" y="104693"/>
                    <a:pt x="464395" y="104694"/>
                    <a:pt x="464386" y="104694"/>
                  </a:cubicBezTo>
                  <a:lnTo>
                    <a:pt x="255609" y="104694"/>
                  </a:lnTo>
                  <a:cubicBezTo>
                    <a:pt x="255599" y="104694"/>
                    <a:pt x="255591" y="104693"/>
                    <a:pt x="255582" y="104693"/>
                  </a:cubicBezTo>
                  <a:lnTo>
                    <a:pt x="255554" y="104693"/>
                  </a:lnTo>
                  <a:cubicBezTo>
                    <a:pt x="255332" y="104691"/>
                    <a:pt x="254748" y="104671"/>
                    <a:pt x="254316" y="104008"/>
                  </a:cubicBezTo>
                  <a:close/>
                  <a:moveTo>
                    <a:pt x="173714" y="126678"/>
                  </a:moveTo>
                  <a:cubicBezTo>
                    <a:pt x="173956" y="126136"/>
                    <a:pt x="174496" y="125786"/>
                    <a:pt x="175091" y="125786"/>
                  </a:cubicBezTo>
                  <a:lnTo>
                    <a:pt x="311945" y="125788"/>
                  </a:lnTo>
                  <a:cubicBezTo>
                    <a:pt x="312535" y="125792"/>
                    <a:pt x="313071" y="126139"/>
                    <a:pt x="313311" y="126679"/>
                  </a:cubicBezTo>
                  <a:lnTo>
                    <a:pt x="329572" y="163084"/>
                  </a:lnTo>
                  <a:lnTo>
                    <a:pt x="157454" y="163084"/>
                  </a:lnTo>
                  <a:close/>
                  <a:moveTo>
                    <a:pt x="57229" y="231373"/>
                  </a:moveTo>
                  <a:cubicBezTo>
                    <a:pt x="57471" y="230830"/>
                    <a:pt x="58012" y="230480"/>
                    <a:pt x="58606" y="230480"/>
                  </a:cubicBezTo>
                  <a:lnTo>
                    <a:pt x="195423" y="230479"/>
                  </a:lnTo>
                  <a:cubicBezTo>
                    <a:pt x="195433" y="230479"/>
                    <a:pt x="195441" y="230480"/>
                    <a:pt x="195449" y="230480"/>
                  </a:cubicBezTo>
                  <a:cubicBezTo>
                    <a:pt x="196043" y="230480"/>
                    <a:pt x="196584" y="230830"/>
                    <a:pt x="196826" y="231373"/>
                  </a:cubicBezTo>
                  <a:lnTo>
                    <a:pt x="213087" y="267778"/>
                  </a:lnTo>
                  <a:lnTo>
                    <a:pt x="40970" y="267778"/>
                  </a:lnTo>
                  <a:close/>
                  <a:moveTo>
                    <a:pt x="232709" y="313393"/>
                  </a:moveTo>
                  <a:cubicBezTo>
                    <a:pt x="232264" y="314080"/>
                    <a:pt x="231648" y="314080"/>
                    <a:pt x="231445" y="314080"/>
                  </a:cubicBezTo>
                  <a:lnTo>
                    <a:pt x="22613" y="314080"/>
                  </a:lnTo>
                  <a:cubicBezTo>
                    <a:pt x="22410" y="314080"/>
                    <a:pt x="21794" y="314080"/>
                    <a:pt x="21349" y="313393"/>
                  </a:cubicBezTo>
                  <a:cubicBezTo>
                    <a:pt x="20903" y="312706"/>
                    <a:pt x="21155" y="312142"/>
                    <a:pt x="21238" y="311957"/>
                  </a:cubicBezTo>
                  <a:lnTo>
                    <a:pt x="31550" y="288870"/>
                  </a:lnTo>
                  <a:lnTo>
                    <a:pt x="222511" y="288870"/>
                  </a:lnTo>
                  <a:lnTo>
                    <a:pt x="232823" y="311957"/>
                  </a:lnTo>
                  <a:cubicBezTo>
                    <a:pt x="232903" y="312142"/>
                    <a:pt x="233155" y="312706"/>
                    <a:pt x="232709" y="313393"/>
                  </a:cubicBezTo>
                  <a:close/>
                  <a:moveTo>
                    <a:pt x="465679" y="313393"/>
                  </a:moveTo>
                  <a:cubicBezTo>
                    <a:pt x="465233" y="314080"/>
                    <a:pt x="464616" y="314080"/>
                    <a:pt x="464414" y="314080"/>
                  </a:cubicBezTo>
                  <a:lnTo>
                    <a:pt x="255581" y="314080"/>
                  </a:lnTo>
                  <a:cubicBezTo>
                    <a:pt x="255378" y="314080"/>
                    <a:pt x="254762" y="314080"/>
                    <a:pt x="254316" y="313394"/>
                  </a:cubicBezTo>
                  <a:cubicBezTo>
                    <a:pt x="253871" y="312706"/>
                    <a:pt x="254121" y="312142"/>
                    <a:pt x="254204" y="311958"/>
                  </a:cubicBezTo>
                  <a:lnTo>
                    <a:pt x="264516" y="288872"/>
                  </a:lnTo>
                  <a:lnTo>
                    <a:pt x="455479" y="288872"/>
                  </a:lnTo>
                  <a:lnTo>
                    <a:pt x="465791" y="311958"/>
                  </a:lnTo>
                  <a:cubicBezTo>
                    <a:pt x="465873" y="312142"/>
                    <a:pt x="466124" y="312705"/>
                    <a:pt x="465679" y="313393"/>
                  </a:cubicBezTo>
                  <a:close/>
                  <a:moveTo>
                    <a:pt x="698648" y="313394"/>
                  </a:moveTo>
                  <a:cubicBezTo>
                    <a:pt x="698202" y="314080"/>
                    <a:pt x="697585" y="314080"/>
                    <a:pt x="697384" y="314080"/>
                  </a:cubicBezTo>
                  <a:lnTo>
                    <a:pt x="488550" y="314080"/>
                  </a:lnTo>
                  <a:cubicBezTo>
                    <a:pt x="488347" y="314080"/>
                    <a:pt x="487731" y="314080"/>
                    <a:pt x="487286" y="313393"/>
                  </a:cubicBezTo>
                  <a:cubicBezTo>
                    <a:pt x="486840" y="312705"/>
                    <a:pt x="487090" y="312142"/>
                    <a:pt x="487173" y="311957"/>
                  </a:cubicBezTo>
                  <a:lnTo>
                    <a:pt x="497485" y="288870"/>
                  </a:lnTo>
                  <a:lnTo>
                    <a:pt x="688447" y="288870"/>
                  </a:lnTo>
                  <a:lnTo>
                    <a:pt x="698759" y="311958"/>
                  </a:lnTo>
                  <a:cubicBezTo>
                    <a:pt x="698841" y="312142"/>
                    <a:pt x="699092" y="312706"/>
                    <a:pt x="698648" y="3133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EE5AD106-563B-41A9-82B7-8DC26E3C19A1}"/>
                </a:ext>
              </a:extLst>
            </p:cNvPr>
            <p:cNvSpPr/>
            <p:nvPr/>
          </p:nvSpPr>
          <p:spPr>
            <a:xfrm>
              <a:off x="1062852" y="4152750"/>
              <a:ext cx="344551" cy="346291"/>
            </a:xfrm>
            <a:custGeom>
              <a:avLst/>
              <a:gdLst>
                <a:gd name="connsiteX0" fmla="*/ 173145 w 344551"/>
                <a:gd name="connsiteY0" fmla="*/ 346292 h 346291"/>
                <a:gd name="connsiteX1" fmla="*/ 286822 w 344551"/>
                <a:gd name="connsiteY1" fmla="*/ 303744 h 346291"/>
                <a:gd name="connsiteX2" fmla="*/ 344438 w 344551"/>
                <a:gd name="connsiteY2" fmla="*/ 198488 h 346291"/>
                <a:gd name="connsiteX3" fmla="*/ 335534 w 344551"/>
                <a:gd name="connsiteY3" fmla="*/ 186521 h 346291"/>
                <a:gd name="connsiteX4" fmla="*/ 323567 w 344551"/>
                <a:gd name="connsiteY4" fmla="*/ 195425 h 346291"/>
                <a:gd name="connsiteX5" fmla="*/ 173145 w 344551"/>
                <a:gd name="connsiteY5" fmla="*/ 325197 h 346291"/>
                <a:gd name="connsiteX6" fmla="*/ 21094 w 344551"/>
                <a:gd name="connsiteY6" fmla="*/ 173143 h 346291"/>
                <a:gd name="connsiteX7" fmla="*/ 173145 w 344551"/>
                <a:gd name="connsiteY7" fmla="*/ 21092 h 346291"/>
                <a:gd name="connsiteX8" fmla="*/ 323335 w 344551"/>
                <a:gd name="connsiteY8" fmla="*/ 149320 h 346291"/>
                <a:gd name="connsiteX9" fmla="*/ 335392 w 344551"/>
                <a:gd name="connsiteY9" fmla="*/ 158100 h 346291"/>
                <a:gd name="connsiteX10" fmla="*/ 344173 w 344551"/>
                <a:gd name="connsiteY10" fmla="*/ 146043 h 346291"/>
                <a:gd name="connsiteX11" fmla="*/ 286182 w 344551"/>
                <a:gd name="connsiteY11" fmla="*/ 41989 h 346291"/>
                <a:gd name="connsiteX12" fmla="*/ 173145 w 344551"/>
                <a:gd name="connsiteY12" fmla="*/ 0 h 346291"/>
                <a:gd name="connsiteX13" fmla="*/ 0 w 344551"/>
                <a:gd name="connsiteY13" fmla="*/ 173146 h 346291"/>
                <a:gd name="connsiteX14" fmla="*/ 173145 w 344551"/>
                <a:gd name="connsiteY14" fmla="*/ 346292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551" h="346291">
                  <a:moveTo>
                    <a:pt x="173145" y="346292"/>
                  </a:moveTo>
                  <a:cubicBezTo>
                    <a:pt x="214958" y="346292"/>
                    <a:pt x="255330" y="331182"/>
                    <a:pt x="286822" y="303744"/>
                  </a:cubicBezTo>
                  <a:cubicBezTo>
                    <a:pt x="318001" y="276581"/>
                    <a:pt x="338463" y="239200"/>
                    <a:pt x="344438" y="198488"/>
                  </a:cubicBezTo>
                  <a:cubicBezTo>
                    <a:pt x="345285" y="192725"/>
                    <a:pt x="341298" y="187367"/>
                    <a:pt x="335534" y="186521"/>
                  </a:cubicBezTo>
                  <a:cubicBezTo>
                    <a:pt x="329785" y="185676"/>
                    <a:pt x="324415" y="189660"/>
                    <a:pt x="323567" y="195425"/>
                  </a:cubicBezTo>
                  <a:cubicBezTo>
                    <a:pt x="312708" y="269407"/>
                    <a:pt x="248041" y="325197"/>
                    <a:pt x="173145" y="325197"/>
                  </a:cubicBezTo>
                  <a:cubicBezTo>
                    <a:pt x="89303" y="325197"/>
                    <a:pt x="21094" y="256985"/>
                    <a:pt x="21094" y="173143"/>
                  </a:cubicBezTo>
                  <a:cubicBezTo>
                    <a:pt x="21094" y="89301"/>
                    <a:pt x="89304" y="21092"/>
                    <a:pt x="173145" y="21092"/>
                  </a:cubicBezTo>
                  <a:cubicBezTo>
                    <a:pt x="248483" y="21092"/>
                    <a:pt x="311648" y="75021"/>
                    <a:pt x="323335" y="149320"/>
                  </a:cubicBezTo>
                  <a:cubicBezTo>
                    <a:pt x="324242" y="155074"/>
                    <a:pt x="329632" y="159010"/>
                    <a:pt x="335392" y="158100"/>
                  </a:cubicBezTo>
                  <a:cubicBezTo>
                    <a:pt x="341146" y="157195"/>
                    <a:pt x="345078" y="151798"/>
                    <a:pt x="344173" y="146043"/>
                  </a:cubicBezTo>
                  <a:cubicBezTo>
                    <a:pt x="337832" y="105733"/>
                    <a:pt x="317237" y="68781"/>
                    <a:pt x="286182" y="41989"/>
                  </a:cubicBezTo>
                  <a:cubicBezTo>
                    <a:pt x="254794" y="14912"/>
                    <a:pt x="214650" y="0"/>
                    <a:pt x="173145" y="0"/>
                  </a:cubicBezTo>
                  <a:cubicBezTo>
                    <a:pt x="77671" y="0"/>
                    <a:pt x="0" y="77673"/>
                    <a:pt x="0" y="173146"/>
                  </a:cubicBezTo>
                  <a:cubicBezTo>
                    <a:pt x="0" y="268619"/>
                    <a:pt x="77673" y="346292"/>
                    <a:pt x="173145" y="3462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F85B4508-74BB-4138-AC18-18C7D8CD0429}"/>
                </a:ext>
              </a:extLst>
            </p:cNvPr>
            <p:cNvSpPr/>
            <p:nvPr/>
          </p:nvSpPr>
          <p:spPr>
            <a:xfrm>
              <a:off x="1116347" y="4206244"/>
              <a:ext cx="239298" cy="239301"/>
            </a:xfrm>
            <a:custGeom>
              <a:avLst/>
              <a:gdLst>
                <a:gd name="connsiteX0" fmla="*/ 119649 w 239298"/>
                <a:gd name="connsiteY0" fmla="*/ 0 h 239301"/>
                <a:gd name="connsiteX1" fmla="*/ 0 w 239298"/>
                <a:gd name="connsiteY1" fmla="*/ 119651 h 239301"/>
                <a:gd name="connsiteX2" fmla="*/ 119649 w 239298"/>
                <a:gd name="connsiteY2" fmla="*/ 239302 h 239301"/>
                <a:gd name="connsiteX3" fmla="*/ 239299 w 239298"/>
                <a:gd name="connsiteY3" fmla="*/ 119651 h 239301"/>
                <a:gd name="connsiteX4" fmla="*/ 119649 w 239298"/>
                <a:gd name="connsiteY4" fmla="*/ 0 h 239301"/>
                <a:gd name="connsiteX5" fmla="*/ 119649 w 239298"/>
                <a:gd name="connsiteY5" fmla="*/ 218208 h 239301"/>
                <a:gd name="connsiteX6" fmla="*/ 21094 w 239298"/>
                <a:gd name="connsiteY6" fmla="*/ 119651 h 239301"/>
                <a:gd name="connsiteX7" fmla="*/ 119649 w 239298"/>
                <a:gd name="connsiteY7" fmla="*/ 21094 h 239301"/>
                <a:gd name="connsiteX8" fmla="*/ 218205 w 239298"/>
                <a:gd name="connsiteY8" fmla="*/ 119651 h 239301"/>
                <a:gd name="connsiteX9" fmla="*/ 119649 w 239298"/>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98" h="239301">
                  <a:moveTo>
                    <a:pt x="119649" y="0"/>
                  </a:moveTo>
                  <a:cubicBezTo>
                    <a:pt x="53674" y="0"/>
                    <a:pt x="0" y="53675"/>
                    <a:pt x="0" y="119651"/>
                  </a:cubicBezTo>
                  <a:cubicBezTo>
                    <a:pt x="0" y="185626"/>
                    <a:pt x="53675" y="239302"/>
                    <a:pt x="119649" y="239302"/>
                  </a:cubicBezTo>
                  <a:cubicBezTo>
                    <a:pt x="185624" y="239302"/>
                    <a:pt x="239299" y="185626"/>
                    <a:pt x="239299" y="119651"/>
                  </a:cubicBezTo>
                  <a:cubicBezTo>
                    <a:pt x="239299" y="53675"/>
                    <a:pt x="185624" y="0"/>
                    <a:pt x="119649" y="0"/>
                  </a:cubicBezTo>
                  <a:close/>
                  <a:moveTo>
                    <a:pt x="119649" y="218208"/>
                  </a:moveTo>
                  <a:cubicBezTo>
                    <a:pt x="65305" y="218208"/>
                    <a:pt x="21094" y="173995"/>
                    <a:pt x="21094" y="119651"/>
                  </a:cubicBezTo>
                  <a:cubicBezTo>
                    <a:pt x="21094" y="65306"/>
                    <a:pt x="65306" y="21094"/>
                    <a:pt x="119649" y="21094"/>
                  </a:cubicBezTo>
                  <a:cubicBezTo>
                    <a:pt x="173993" y="21094"/>
                    <a:pt x="218205" y="65306"/>
                    <a:pt x="218205" y="119651"/>
                  </a:cubicBezTo>
                  <a:cubicBezTo>
                    <a:pt x="218205" y="173995"/>
                    <a:pt x="173994" y="218208"/>
                    <a:pt x="119649"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67E2A9A2-C112-4090-9206-542765689FC7}"/>
                </a:ext>
              </a:extLst>
            </p:cNvPr>
            <p:cNvSpPr/>
            <p:nvPr/>
          </p:nvSpPr>
          <p:spPr>
            <a:xfrm>
              <a:off x="1189866" y="4246955"/>
              <a:ext cx="92259" cy="154925"/>
            </a:xfrm>
            <a:custGeom>
              <a:avLst/>
              <a:gdLst>
                <a:gd name="connsiteX0" fmla="*/ 49991 w 92259"/>
                <a:gd name="connsiteY0" fmla="*/ 61556 h 154925"/>
                <a:gd name="connsiteX1" fmla="*/ 28086 w 92259"/>
                <a:gd name="connsiteY1" fmla="*/ 49726 h 154925"/>
                <a:gd name="connsiteX2" fmla="*/ 46131 w 92259"/>
                <a:gd name="connsiteY2" fmla="*/ 37986 h 154925"/>
                <a:gd name="connsiteX3" fmla="*/ 64176 w 92259"/>
                <a:gd name="connsiteY3" fmla="*/ 49726 h 154925"/>
                <a:gd name="connsiteX4" fmla="*/ 74722 w 92259"/>
                <a:gd name="connsiteY4" fmla="*/ 60273 h 154925"/>
                <a:gd name="connsiteX5" fmla="*/ 85269 w 92259"/>
                <a:gd name="connsiteY5" fmla="*/ 49726 h 154925"/>
                <a:gd name="connsiteX6" fmla="*/ 56677 w 92259"/>
                <a:gd name="connsiteY6" fmla="*/ 18114 h 154925"/>
                <a:gd name="connsiteX7" fmla="*/ 56677 w 92259"/>
                <a:gd name="connsiteY7" fmla="*/ 10547 h 154925"/>
                <a:gd name="connsiteX8" fmla="*/ 46131 w 92259"/>
                <a:gd name="connsiteY8" fmla="*/ 0 h 154925"/>
                <a:gd name="connsiteX9" fmla="*/ 35584 w 92259"/>
                <a:gd name="connsiteY9" fmla="*/ 10547 h 154925"/>
                <a:gd name="connsiteX10" fmla="*/ 35584 w 92259"/>
                <a:gd name="connsiteY10" fmla="*/ 18114 h 154925"/>
                <a:gd name="connsiteX11" fmla="*/ 6992 w 92259"/>
                <a:gd name="connsiteY11" fmla="*/ 49726 h 154925"/>
                <a:gd name="connsiteX12" fmla="*/ 44650 w 92259"/>
                <a:gd name="connsiteY12" fmla="*/ 81963 h 154925"/>
                <a:gd name="connsiteX13" fmla="*/ 71166 w 92259"/>
                <a:gd name="connsiteY13" fmla="*/ 99750 h 154925"/>
                <a:gd name="connsiteX14" fmla="*/ 46129 w 92259"/>
                <a:gd name="connsiteY14" fmla="*/ 116940 h 154925"/>
                <a:gd name="connsiteX15" fmla="*/ 21094 w 92259"/>
                <a:gd name="connsiteY15" fmla="*/ 99750 h 154925"/>
                <a:gd name="connsiteX16" fmla="*/ 10547 w 92259"/>
                <a:gd name="connsiteY16" fmla="*/ 89203 h 154925"/>
                <a:gd name="connsiteX17" fmla="*/ 0 w 92259"/>
                <a:gd name="connsiteY17" fmla="*/ 99750 h 154925"/>
                <a:gd name="connsiteX18" fmla="*/ 35582 w 92259"/>
                <a:gd name="connsiteY18" fmla="*/ 137011 h 154925"/>
                <a:gd name="connsiteX19" fmla="*/ 35582 w 92259"/>
                <a:gd name="connsiteY19" fmla="*/ 144378 h 154925"/>
                <a:gd name="connsiteX20" fmla="*/ 46129 w 92259"/>
                <a:gd name="connsiteY20" fmla="*/ 154925 h 154925"/>
                <a:gd name="connsiteX21" fmla="*/ 56676 w 92259"/>
                <a:gd name="connsiteY21" fmla="*/ 144378 h 154925"/>
                <a:gd name="connsiteX22" fmla="*/ 56676 w 92259"/>
                <a:gd name="connsiteY22" fmla="*/ 137011 h 154925"/>
                <a:gd name="connsiteX23" fmla="*/ 92260 w 92259"/>
                <a:gd name="connsiteY23" fmla="*/ 99750 h 154925"/>
                <a:gd name="connsiteX24" fmla="*/ 49991 w 92259"/>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59" h="154925">
                  <a:moveTo>
                    <a:pt x="49991" y="61556"/>
                  </a:moveTo>
                  <a:cubicBezTo>
                    <a:pt x="33825" y="57324"/>
                    <a:pt x="28086" y="54903"/>
                    <a:pt x="28086" y="49726"/>
                  </a:cubicBezTo>
                  <a:cubicBezTo>
                    <a:pt x="28086" y="44173"/>
                    <a:pt x="35497" y="37986"/>
                    <a:pt x="46131" y="37986"/>
                  </a:cubicBezTo>
                  <a:cubicBezTo>
                    <a:pt x="56765" y="37986"/>
                    <a:pt x="64176" y="44172"/>
                    <a:pt x="64176" y="49726"/>
                  </a:cubicBezTo>
                  <a:cubicBezTo>
                    <a:pt x="64176" y="55553"/>
                    <a:pt x="68896" y="60273"/>
                    <a:pt x="74722" y="60273"/>
                  </a:cubicBezTo>
                  <a:cubicBezTo>
                    <a:pt x="80549" y="60273"/>
                    <a:pt x="85269" y="55553"/>
                    <a:pt x="85269" y="49726"/>
                  </a:cubicBezTo>
                  <a:cubicBezTo>
                    <a:pt x="85269" y="34688"/>
                    <a:pt x="73150" y="21987"/>
                    <a:pt x="56677" y="18114"/>
                  </a:cubicBezTo>
                  <a:lnTo>
                    <a:pt x="56677" y="10547"/>
                  </a:lnTo>
                  <a:cubicBezTo>
                    <a:pt x="56677" y="4721"/>
                    <a:pt x="51957" y="0"/>
                    <a:pt x="46131" y="0"/>
                  </a:cubicBezTo>
                  <a:cubicBezTo>
                    <a:pt x="40306" y="0"/>
                    <a:pt x="35584" y="4721"/>
                    <a:pt x="35584" y="10547"/>
                  </a:cubicBezTo>
                  <a:lnTo>
                    <a:pt x="35584" y="18114"/>
                  </a:lnTo>
                  <a:cubicBezTo>
                    <a:pt x="19111" y="21987"/>
                    <a:pt x="6992" y="34688"/>
                    <a:pt x="6992" y="49726"/>
                  </a:cubicBezTo>
                  <a:cubicBezTo>
                    <a:pt x="6992" y="72107"/>
                    <a:pt x="28758" y="77804"/>
                    <a:pt x="44650" y="81963"/>
                  </a:cubicBezTo>
                  <a:cubicBezTo>
                    <a:pt x="64545" y="87169"/>
                    <a:pt x="71166" y="90471"/>
                    <a:pt x="71166" y="99750"/>
                  </a:cubicBezTo>
                  <a:cubicBezTo>
                    <a:pt x="71166" y="109067"/>
                    <a:pt x="59701" y="116940"/>
                    <a:pt x="46129" y="116940"/>
                  </a:cubicBezTo>
                  <a:cubicBezTo>
                    <a:pt x="32559" y="116940"/>
                    <a:pt x="21094" y="109067"/>
                    <a:pt x="21094" y="99750"/>
                  </a:cubicBezTo>
                  <a:cubicBezTo>
                    <a:pt x="21094" y="93923"/>
                    <a:pt x="16372" y="89203"/>
                    <a:pt x="10547" y="89203"/>
                  </a:cubicBezTo>
                  <a:cubicBezTo>
                    <a:pt x="4722" y="89203"/>
                    <a:pt x="0" y="93923"/>
                    <a:pt x="0" y="99750"/>
                  </a:cubicBezTo>
                  <a:cubicBezTo>
                    <a:pt x="0" y="117847"/>
                    <a:pt x="15214" y="133041"/>
                    <a:pt x="35582" y="137011"/>
                  </a:cubicBezTo>
                  <a:lnTo>
                    <a:pt x="35582" y="144378"/>
                  </a:lnTo>
                  <a:cubicBezTo>
                    <a:pt x="35582" y="150204"/>
                    <a:pt x="40305" y="154925"/>
                    <a:pt x="46129" y="154925"/>
                  </a:cubicBezTo>
                  <a:cubicBezTo>
                    <a:pt x="51955" y="154925"/>
                    <a:pt x="56676" y="150204"/>
                    <a:pt x="56676" y="144378"/>
                  </a:cubicBezTo>
                  <a:lnTo>
                    <a:pt x="56676" y="137011"/>
                  </a:lnTo>
                  <a:cubicBezTo>
                    <a:pt x="77044" y="133041"/>
                    <a:pt x="92260" y="117847"/>
                    <a:pt x="92260" y="99750"/>
                  </a:cubicBezTo>
                  <a:cubicBezTo>
                    <a:pt x="92261" y="72619"/>
                    <a:pt x="66824" y="65962"/>
                    <a:pt x="49991"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形状 57">
              <a:extLst>
                <a:ext uri="{FF2B5EF4-FFF2-40B4-BE49-F238E27FC236}">
                  <a16:creationId xmlns:a16="http://schemas.microsoft.com/office/drawing/2014/main" id="{2D66E7DB-6A85-42FD-A9C7-DEC3195DFB92}"/>
                </a:ext>
              </a:extLst>
            </p:cNvPr>
            <p:cNvSpPr/>
            <p:nvPr/>
          </p:nvSpPr>
          <p:spPr>
            <a:xfrm>
              <a:off x="894520" y="4377259"/>
              <a:ext cx="189414" cy="223133"/>
            </a:xfrm>
            <a:custGeom>
              <a:avLst/>
              <a:gdLst>
                <a:gd name="connsiteX0" fmla="*/ 20403 w 189414"/>
                <a:gd name="connsiteY0" fmla="*/ 115086 h 223133"/>
                <a:gd name="connsiteX1" fmla="*/ 35847 w 189414"/>
                <a:gd name="connsiteY1" fmla="*/ 115086 h 223133"/>
                <a:gd name="connsiteX2" fmla="*/ 35847 w 189414"/>
                <a:gd name="connsiteY2" fmla="*/ 202743 h 223133"/>
                <a:gd name="connsiteX3" fmla="*/ 56237 w 189414"/>
                <a:gd name="connsiteY3" fmla="*/ 223134 h 223133"/>
                <a:gd name="connsiteX4" fmla="*/ 133179 w 189414"/>
                <a:gd name="connsiteY4" fmla="*/ 223134 h 223133"/>
                <a:gd name="connsiteX5" fmla="*/ 153569 w 189414"/>
                <a:gd name="connsiteY5" fmla="*/ 202743 h 223133"/>
                <a:gd name="connsiteX6" fmla="*/ 153569 w 189414"/>
                <a:gd name="connsiteY6" fmla="*/ 115086 h 223133"/>
                <a:gd name="connsiteX7" fmla="*/ 169014 w 189414"/>
                <a:gd name="connsiteY7" fmla="*/ 115086 h 223133"/>
                <a:gd name="connsiteX8" fmla="*/ 187852 w 189414"/>
                <a:gd name="connsiteY8" fmla="*/ 102499 h 223133"/>
                <a:gd name="connsiteX9" fmla="*/ 183433 w 189414"/>
                <a:gd name="connsiteY9" fmla="*/ 80276 h 223133"/>
                <a:gd name="connsiteX10" fmla="*/ 158311 w 189414"/>
                <a:gd name="connsiteY10" fmla="*/ 55155 h 223133"/>
                <a:gd name="connsiteX11" fmla="*/ 143397 w 189414"/>
                <a:gd name="connsiteY11" fmla="*/ 55155 h 223133"/>
                <a:gd name="connsiteX12" fmla="*/ 143397 w 189414"/>
                <a:gd name="connsiteY12" fmla="*/ 70071 h 223133"/>
                <a:gd name="connsiteX13" fmla="*/ 167317 w 189414"/>
                <a:gd name="connsiteY13" fmla="*/ 93992 h 223133"/>
                <a:gd name="connsiteX14" fmla="*/ 143023 w 189414"/>
                <a:gd name="connsiteY14" fmla="*/ 93992 h 223133"/>
                <a:gd name="connsiteX15" fmla="*/ 132476 w 189414"/>
                <a:gd name="connsiteY15" fmla="*/ 104539 h 223133"/>
                <a:gd name="connsiteX16" fmla="*/ 132476 w 189414"/>
                <a:gd name="connsiteY16" fmla="*/ 202040 h 223133"/>
                <a:gd name="connsiteX17" fmla="*/ 56940 w 189414"/>
                <a:gd name="connsiteY17" fmla="*/ 202040 h 223133"/>
                <a:gd name="connsiteX18" fmla="*/ 56940 w 189414"/>
                <a:gd name="connsiteY18" fmla="*/ 104539 h 223133"/>
                <a:gd name="connsiteX19" fmla="*/ 46394 w 189414"/>
                <a:gd name="connsiteY19" fmla="*/ 93992 h 223133"/>
                <a:gd name="connsiteX20" fmla="*/ 22099 w 189414"/>
                <a:gd name="connsiteY20" fmla="*/ 93992 h 223133"/>
                <a:gd name="connsiteX21" fmla="*/ 94708 w 189414"/>
                <a:gd name="connsiteY21" fmla="*/ 21385 h 223133"/>
                <a:gd name="connsiteX22" fmla="*/ 108551 w 189414"/>
                <a:gd name="connsiteY22" fmla="*/ 35228 h 223133"/>
                <a:gd name="connsiteX23" fmla="*/ 123466 w 189414"/>
                <a:gd name="connsiteY23" fmla="*/ 35227 h 223133"/>
                <a:gd name="connsiteX24" fmla="*/ 123466 w 189414"/>
                <a:gd name="connsiteY24" fmla="*/ 20312 h 223133"/>
                <a:gd name="connsiteX25" fmla="*/ 109126 w 189414"/>
                <a:gd name="connsiteY25" fmla="*/ 5974 h 223133"/>
                <a:gd name="connsiteX26" fmla="*/ 94707 w 189414"/>
                <a:gd name="connsiteY26" fmla="*/ 0 h 223133"/>
                <a:gd name="connsiteX27" fmla="*/ 80288 w 189414"/>
                <a:gd name="connsiteY27" fmla="*/ 5972 h 223133"/>
                <a:gd name="connsiteX28" fmla="*/ 5982 w 189414"/>
                <a:gd name="connsiteY28" fmla="*/ 80279 h 223133"/>
                <a:gd name="connsiteX29" fmla="*/ 1562 w 189414"/>
                <a:gd name="connsiteY29" fmla="*/ 102500 h 223133"/>
                <a:gd name="connsiteX30" fmla="*/ 20403 w 189414"/>
                <a:gd name="connsiteY30" fmla="*/ 115086 h 22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414" h="223133">
                  <a:moveTo>
                    <a:pt x="20403" y="115086"/>
                  </a:moveTo>
                  <a:lnTo>
                    <a:pt x="35847" y="115086"/>
                  </a:lnTo>
                  <a:lnTo>
                    <a:pt x="35847" y="202743"/>
                  </a:lnTo>
                  <a:cubicBezTo>
                    <a:pt x="35847" y="213986"/>
                    <a:pt x="44994" y="223134"/>
                    <a:pt x="56237" y="223134"/>
                  </a:cubicBezTo>
                  <a:lnTo>
                    <a:pt x="133179" y="223134"/>
                  </a:lnTo>
                  <a:cubicBezTo>
                    <a:pt x="144422" y="223134"/>
                    <a:pt x="153569" y="213986"/>
                    <a:pt x="153569" y="202743"/>
                  </a:cubicBezTo>
                  <a:lnTo>
                    <a:pt x="153569" y="115086"/>
                  </a:lnTo>
                  <a:lnTo>
                    <a:pt x="169014" y="115086"/>
                  </a:lnTo>
                  <a:cubicBezTo>
                    <a:pt x="177290" y="115086"/>
                    <a:pt x="184686" y="110145"/>
                    <a:pt x="187852" y="102499"/>
                  </a:cubicBezTo>
                  <a:cubicBezTo>
                    <a:pt x="191019" y="94853"/>
                    <a:pt x="189285" y="86130"/>
                    <a:pt x="183433" y="80276"/>
                  </a:cubicBezTo>
                  <a:lnTo>
                    <a:pt x="158311" y="55155"/>
                  </a:lnTo>
                  <a:cubicBezTo>
                    <a:pt x="154194" y="51037"/>
                    <a:pt x="147516" y="51037"/>
                    <a:pt x="143397" y="55155"/>
                  </a:cubicBezTo>
                  <a:cubicBezTo>
                    <a:pt x="139278" y="59275"/>
                    <a:pt x="139278" y="65952"/>
                    <a:pt x="143397" y="70071"/>
                  </a:cubicBezTo>
                  <a:lnTo>
                    <a:pt x="167317" y="93992"/>
                  </a:lnTo>
                  <a:lnTo>
                    <a:pt x="143023" y="93992"/>
                  </a:lnTo>
                  <a:cubicBezTo>
                    <a:pt x="137198" y="93992"/>
                    <a:pt x="132476" y="98713"/>
                    <a:pt x="132476" y="104539"/>
                  </a:cubicBezTo>
                  <a:lnTo>
                    <a:pt x="132476" y="202040"/>
                  </a:lnTo>
                  <a:lnTo>
                    <a:pt x="56940" y="202040"/>
                  </a:lnTo>
                  <a:lnTo>
                    <a:pt x="56940" y="104539"/>
                  </a:lnTo>
                  <a:cubicBezTo>
                    <a:pt x="56940" y="98713"/>
                    <a:pt x="52218" y="93992"/>
                    <a:pt x="46394" y="93992"/>
                  </a:cubicBezTo>
                  <a:lnTo>
                    <a:pt x="22099" y="93992"/>
                  </a:lnTo>
                  <a:lnTo>
                    <a:pt x="94708" y="21385"/>
                  </a:lnTo>
                  <a:lnTo>
                    <a:pt x="108551" y="35228"/>
                  </a:lnTo>
                  <a:cubicBezTo>
                    <a:pt x="112670" y="39345"/>
                    <a:pt x="119348" y="39347"/>
                    <a:pt x="123466" y="35227"/>
                  </a:cubicBezTo>
                  <a:cubicBezTo>
                    <a:pt x="127585" y="31108"/>
                    <a:pt x="127585" y="24429"/>
                    <a:pt x="123466" y="20312"/>
                  </a:cubicBezTo>
                  <a:lnTo>
                    <a:pt x="109126" y="5974"/>
                  </a:lnTo>
                  <a:cubicBezTo>
                    <a:pt x="105275" y="2122"/>
                    <a:pt x="100154" y="0"/>
                    <a:pt x="94707" y="0"/>
                  </a:cubicBezTo>
                  <a:cubicBezTo>
                    <a:pt x="89260" y="0"/>
                    <a:pt x="84139" y="2122"/>
                    <a:pt x="80288" y="5972"/>
                  </a:cubicBezTo>
                  <a:lnTo>
                    <a:pt x="5982" y="80279"/>
                  </a:lnTo>
                  <a:cubicBezTo>
                    <a:pt x="129" y="86131"/>
                    <a:pt x="-1605" y="94853"/>
                    <a:pt x="1562" y="102500"/>
                  </a:cubicBezTo>
                  <a:cubicBezTo>
                    <a:pt x="4729" y="110147"/>
                    <a:pt x="12127" y="115086"/>
                    <a:pt x="20403" y="1150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任意多边形: 形状 58">
              <a:extLst>
                <a:ext uri="{FF2B5EF4-FFF2-40B4-BE49-F238E27FC236}">
                  <a16:creationId xmlns:a16="http://schemas.microsoft.com/office/drawing/2014/main" id="{B1724D11-F894-4C57-AC79-B6D6B0243F0B}"/>
                </a:ext>
              </a:extLst>
            </p:cNvPr>
            <p:cNvSpPr/>
            <p:nvPr/>
          </p:nvSpPr>
          <p:spPr>
            <a:xfrm>
              <a:off x="1388056" y="4367587"/>
              <a:ext cx="189410" cy="223124"/>
            </a:xfrm>
            <a:custGeom>
              <a:avLst/>
              <a:gdLst>
                <a:gd name="connsiteX0" fmla="*/ 1562 w 189410"/>
                <a:gd name="connsiteY0" fmla="*/ 102489 h 223124"/>
                <a:gd name="connsiteX1" fmla="*/ 20400 w 189410"/>
                <a:gd name="connsiteY1" fmla="*/ 115076 h 223124"/>
                <a:gd name="connsiteX2" fmla="*/ 35844 w 189410"/>
                <a:gd name="connsiteY2" fmla="*/ 115076 h 223124"/>
                <a:gd name="connsiteX3" fmla="*/ 35844 w 189410"/>
                <a:gd name="connsiteY3" fmla="*/ 202733 h 223124"/>
                <a:gd name="connsiteX4" fmla="*/ 56234 w 189410"/>
                <a:gd name="connsiteY4" fmla="*/ 223124 h 223124"/>
                <a:gd name="connsiteX5" fmla="*/ 133176 w 189410"/>
                <a:gd name="connsiteY5" fmla="*/ 223124 h 223124"/>
                <a:gd name="connsiteX6" fmla="*/ 153567 w 189410"/>
                <a:gd name="connsiteY6" fmla="*/ 202733 h 223124"/>
                <a:gd name="connsiteX7" fmla="*/ 153567 w 189410"/>
                <a:gd name="connsiteY7" fmla="*/ 115076 h 223124"/>
                <a:gd name="connsiteX8" fmla="*/ 169010 w 189410"/>
                <a:gd name="connsiteY8" fmla="*/ 115076 h 223124"/>
                <a:gd name="connsiteX9" fmla="*/ 187848 w 189410"/>
                <a:gd name="connsiteY9" fmla="*/ 102489 h 223124"/>
                <a:gd name="connsiteX10" fmla="*/ 183428 w 189410"/>
                <a:gd name="connsiteY10" fmla="*/ 80267 h 223124"/>
                <a:gd name="connsiteX11" fmla="*/ 109122 w 189410"/>
                <a:gd name="connsiteY11" fmla="*/ 5961 h 223124"/>
                <a:gd name="connsiteX12" fmla="*/ 80284 w 189410"/>
                <a:gd name="connsiteY12" fmla="*/ 5961 h 223124"/>
                <a:gd name="connsiteX13" fmla="*/ 5978 w 189410"/>
                <a:gd name="connsiteY13" fmla="*/ 80267 h 223124"/>
                <a:gd name="connsiteX14" fmla="*/ 1562 w 189410"/>
                <a:gd name="connsiteY14" fmla="*/ 102489 h 223124"/>
                <a:gd name="connsiteX15" fmla="*/ 94708 w 189410"/>
                <a:gd name="connsiteY15" fmla="*/ 21376 h 223124"/>
                <a:gd name="connsiteX16" fmla="*/ 167315 w 189410"/>
                <a:gd name="connsiteY16" fmla="*/ 93984 h 223124"/>
                <a:gd name="connsiteX17" fmla="*/ 143022 w 189410"/>
                <a:gd name="connsiteY17" fmla="*/ 93984 h 223124"/>
                <a:gd name="connsiteX18" fmla="*/ 132476 w 189410"/>
                <a:gd name="connsiteY18" fmla="*/ 104531 h 223124"/>
                <a:gd name="connsiteX19" fmla="*/ 132476 w 189410"/>
                <a:gd name="connsiteY19" fmla="*/ 202032 h 223124"/>
                <a:gd name="connsiteX20" fmla="*/ 56940 w 189410"/>
                <a:gd name="connsiteY20" fmla="*/ 202032 h 223124"/>
                <a:gd name="connsiteX21" fmla="*/ 56940 w 189410"/>
                <a:gd name="connsiteY21" fmla="*/ 104531 h 223124"/>
                <a:gd name="connsiteX22" fmla="*/ 46393 w 189410"/>
                <a:gd name="connsiteY22" fmla="*/ 93984 h 223124"/>
                <a:gd name="connsiteX23" fmla="*/ 22100 w 189410"/>
                <a:gd name="connsiteY23" fmla="*/ 93984 h 22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9410" h="223124">
                  <a:moveTo>
                    <a:pt x="1562" y="102489"/>
                  </a:moveTo>
                  <a:cubicBezTo>
                    <a:pt x="4730" y="110136"/>
                    <a:pt x="12124" y="115076"/>
                    <a:pt x="20400" y="115076"/>
                  </a:cubicBezTo>
                  <a:lnTo>
                    <a:pt x="35844" y="115076"/>
                  </a:lnTo>
                  <a:lnTo>
                    <a:pt x="35844" y="202733"/>
                  </a:lnTo>
                  <a:cubicBezTo>
                    <a:pt x="35844" y="213976"/>
                    <a:pt x="44991" y="223124"/>
                    <a:pt x="56234" y="223124"/>
                  </a:cubicBezTo>
                  <a:lnTo>
                    <a:pt x="133176" y="223124"/>
                  </a:lnTo>
                  <a:cubicBezTo>
                    <a:pt x="144419" y="223124"/>
                    <a:pt x="153567" y="213976"/>
                    <a:pt x="153567" y="202733"/>
                  </a:cubicBezTo>
                  <a:lnTo>
                    <a:pt x="153567" y="115076"/>
                  </a:lnTo>
                  <a:lnTo>
                    <a:pt x="169010" y="115076"/>
                  </a:lnTo>
                  <a:cubicBezTo>
                    <a:pt x="177287" y="115076"/>
                    <a:pt x="184681" y="110135"/>
                    <a:pt x="187848" y="102489"/>
                  </a:cubicBezTo>
                  <a:cubicBezTo>
                    <a:pt x="191015" y="94842"/>
                    <a:pt x="189281" y="86120"/>
                    <a:pt x="183428" y="80267"/>
                  </a:cubicBezTo>
                  <a:lnTo>
                    <a:pt x="109122" y="5961"/>
                  </a:lnTo>
                  <a:cubicBezTo>
                    <a:pt x="101170" y="-1988"/>
                    <a:pt x="88234" y="-1986"/>
                    <a:pt x="80284" y="5961"/>
                  </a:cubicBezTo>
                  <a:lnTo>
                    <a:pt x="5978" y="80267"/>
                  </a:lnTo>
                  <a:cubicBezTo>
                    <a:pt x="131" y="86122"/>
                    <a:pt x="-1605" y="94843"/>
                    <a:pt x="1562" y="102489"/>
                  </a:cubicBezTo>
                  <a:close/>
                  <a:moveTo>
                    <a:pt x="94708" y="21376"/>
                  </a:moveTo>
                  <a:lnTo>
                    <a:pt x="167315" y="93984"/>
                  </a:lnTo>
                  <a:lnTo>
                    <a:pt x="143022" y="93984"/>
                  </a:lnTo>
                  <a:cubicBezTo>
                    <a:pt x="137196" y="93984"/>
                    <a:pt x="132476" y="98705"/>
                    <a:pt x="132476" y="104531"/>
                  </a:cubicBezTo>
                  <a:lnTo>
                    <a:pt x="132476" y="202032"/>
                  </a:lnTo>
                  <a:lnTo>
                    <a:pt x="56940" y="202032"/>
                  </a:lnTo>
                  <a:lnTo>
                    <a:pt x="56940" y="104531"/>
                  </a:lnTo>
                  <a:cubicBezTo>
                    <a:pt x="56940" y="98705"/>
                    <a:pt x="52219" y="93984"/>
                    <a:pt x="46393" y="93984"/>
                  </a:cubicBezTo>
                  <a:lnTo>
                    <a:pt x="22100" y="9398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989076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6748934-5301-4F27-8621-FFA2397A73C7}"/>
              </a:ext>
            </a:extLst>
          </p:cNvPr>
          <p:cNvSpPr txBox="1"/>
          <p:nvPr/>
        </p:nvSpPr>
        <p:spPr>
          <a:xfrm>
            <a:off x="1694479" y="2991664"/>
            <a:ext cx="1326004" cy="1323439"/>
          </a:xfrm>
          <a:prstGeom prst="rect">
            <a:avLst/>
          </a:prstGeom>
          <a:noFill/>
        </p:spPr>
        <p:txBody>
          <a:bodyPr wrap="none" rtlCol="0">
            <a:noAutofit/>
          </a:bodyPr>
          <a:lstStyle/>
          <a:p>
            <a:pPr algn="r"/>
            <a:r>
              <a:rPr kumimoji="1" lang="en-US" altLang="zh-CN" sz="8000" dirty="0">
                <a:solidFill>
                  <a:schemeClr val="bg1"/>
                </a:solidFill>
                <a:latin typeface="+mj-lt"/>
                <a:ea typeface="微软雅黑" panose="020B0503020204020204" pitchFamily="34" charset="-122"/>
                <a:sym typeface="微软雅黑" panose="020B0503020204020204" pitchFamily="34" charset="-122"/>
              </a:rPr>
              <a:t>05</a:t>
            </a:r>
            <a:endParaRPr kumimoji="1" lang="zh-CN" altLang="en-US" sz="8000" dirty="0">
              <a:solidFill>
                <a:schemeClr val="bg1"/>
              </a:solidFill>
              <a:latin typeface="+mj-lt"/>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5D1E4448-4D07-4E14-B861-ADF3BA8BE36B}"/>
              </a:ext>
            </a:extLst>
          </p:cNvPr>
          <p:cNvSpPr txBox="1"/>
          <p:nvPr/>
        </p:nvSpPr>
        <p:spPr>
          <a:xfrm>
            <a:off x="3044252" y="3366634"/>
            <a:ext cx="3738524" cy="769441"/>
          </a:xfrm>
          <a:prstGeom prst="rect">
            <a:avLst/>
          </a:prstGeom>
          <a:noFill/>
        </p:spPr>
        <p:txBody>
          <a:bodyPr wrap="none" rtlCol="0">
            <a:noAutofit/>
          </a:bodyPr>
          <a:lstStyle/>
          <a:p>
            <a:r>
              <a:rPr kumimoji="1" lang="zh-CN" altLang="en-US" sz="4400" b="1" dirty="0">
                <a:gradFill>
                  <a:gsLst>
                    <a:gs pos="0">
                      <a:schemeClr val="accent1"/>
                    </a:gs>
                    <a:gs pos="100000">
                      <a:schemeClr val="accent2"/>
                    </a:gs>
                  </a:gsLst>
                  <a:lin ang="10800000" scaled="1"/>
                </a:gradFill>
                <a:latin typeface="+mj-ea"/>
                <a:ea typeface="+mj-ea"/>
                <a:sym typeface="微软雅黑" panose="020B0503020204020204" pitchFamily="34" charset="-122"/>
              </a:rPr>
              <a:t>发展前景规划 </a:t>
            </a:r>
          </a:p>
        </p:txBody>
      </p:sp>
      <p:sp>
        <p:nvSpPr>
          <p:cNvPr id="37" name="文本框 36">
            <a:extLst>
              <a:ext uri="{FF2B5EF4-FFF2-40B4-BE49-F238E27FC236}">
                <a16:creationId xmlns:a16="http://schemas.microsoft.com/office/drawing/2014/main" id="{BBCF9D72-9B43-4992-A87F-80117F1023A5}"/>
              </a:ext>
            </a:extLst>
          </p:cNvPr>
          <p:cNvSpPr txBox="1"/>
          <p:nvPr/>
        </p:nvSpPr>
        <p:spPr>
          <a:xfrm>
            <a:off x="3101787" y="2743322"/>
            <a:ext cx="2716307" cy="623312"/>
          </a:xfrm>
          <a:prstGeom prst="rect">
            <a:avLst/>
          </a:prstGeom>
          <a:noFill/>
        </p:spPr>
        <p:txBody>
          <a:bodyPr wrap="square" rtlCol="0">
            <a:noAutofit/>
          </a:bodyPr>
          <a:lstStyle/>
          <a:p>
            <a:pPr>
              <a:lnSpc>
                <a:spcPct val="130000"/>
              </a:lnSpc>
            </a:pPr>
            <a:r>
              <a:rPr kumimoji="1" lang="en-US" altLang="zh-CN" sz="1400" dirty="0">
                <a:solidFill>
                  <a:schemeClr val="bg1"/>
                </a:solidFill>
                <a:latin typeface="+mj-lt"/>
                <a:ea typeface="微软雅黑" panose="020B0503020204020204" pitchFamily="34" charset="-122"/>
                <a:sym typeface="微软雅黑" panose="020B0503020204020204" pitchFamily="34" charset="-122"/>
              </a:rPr>
              <a:t>DEVELOPMENT PROSPECT PLANNING</a:t>
            </a:r>
          </a:p>
        </p:txBody>
      </p:sp>
    </p:spTree>
    <p:extLst>
      <p:ext uri="{BB962C8B-B14F-4D97-AF65-F5344CB8AC3E}">
        <p14:creationId xmlns:p14="http://schemas.microsoft.com/office/powerpoint/2010/main" val="2676599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BACF6D42-2F77-499A-B6A7-BD309A0CE7DB}"/>
              </a:ext>
            </a:extLst>
          </p:cNvPr>
          <p:cNvSpPr/>
          <p:nvPr/>
        </p:nvSpPr>
        <p:spPr>
          <a:xfrm>
            <a:off x="548640" y="4961994"/>
            <a:ext cx="7320000" cy="1146575"/>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发展前景规划 </a:t>
            </a:r>
          </a:p>
        </p:txBody>
      </p:sp>
      <p:sp>
        <p:nvSpPr>
          <p:cNvPr id="3" name="矩形 2">
            <a:extLst>
              <a:ext uri="{FF2B5EF4-FFF2-40B4-BE49-F238E27FC236}">
                <a16:creationId xmlns:a16="http://schemas.microsoft.com/office/drawing/2014/main" id="{C924E7A8-5CF8-404E-9E9E-494FDD0851E0}"/>
              </a:ext>
            </a:extLst>
          </p:cNvPr>
          <p:cNvSpPr/>
          <p:nvPr/>
        </p:nvSpPr>
        <p:spPr>
          <a:xfrm>
            <a:off x="8350856" y="4961994"/>
            <a:ext cx="3168044" cy="1146575"/>
          </a:xfrm>
          <a:prstGeom prst="rect">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a:extLst>
              <a:ext uri="{FF2B5EF4-FFF2-40B4-BE49-F238E27FC236}">
                <a16:creationId xmlns:a16="http://schemas.microsoft.com/office/drawing/2014/main" id="{31E3DC26-A3C5-4CB5-82D6-D211EC0D4578}"/>
              </a:ext>
            </a:extLst>
          </p:cNvPr>
          <p:cNvSpPr/>
          <p:nvPr/>
        </p:nvSpPr>
        <p:spPr>
          <a:xfrm>
            <a:off x="933115" y="5139392"/>
            <a:ext cx="2124000" cy="276999"/>
          </a:xfrm>
          <a:prstGeom prst="rect">
            <a:avLst/>
          </a:prstGeom>
        </p:spPr>
        <p:txBody>
          <a:bodyPr wrap="square" lIns="0" tIns="0" rIns="0" bIns="0">
            <a:noAutofit/>
          </a:bodyPr>
          <a:lstStyle/>
          <a:p>
            <a:pPr marL="0" indent="0">
              <a:buNone/>
            </a:pPr>
            <a:r>
              <a:rPr lang="zh-CN" altLang="en-US" b="1" dirty="0">
                <a:gradFill flip="none" rotWithShape="1">
                  <a:gsLst>
                    <a:gs pos="0">
                      <a:schemeClr val="accent1"/>
                    </a:gs>
                    <a:gs pos="100000">
                      <a:schemeClr val="accent2"/>
                    </a:gs>
                  </a:gsLst>
                  <a:lin ang="2700000" scaled="1"/>
                  <a:tileRect/>
                </a:gradFill>
                <a:latin typeface="+mj-ea"/>
                <a:ea typeface="+mj-ea"/>
                <a:sym typeface="微软雅黑" panose="020B0503020204020204" pitchFamily="34" charset="-122"/>
              </a:rPr>
              <a:t>项目的投资计划</a:t>
            </a:r>
          </a:p>
        </p:txBody>
      </p:sp>
      <p:sp>
        <p:nvSpPr>
          <p:cNvPr id="5" name="矩形 4">
            <a:extLst>
              <a:ext uri="{FF2B5EF4-FFF2-40B4-BE49-F238E27FC236}">
                <a16:creationId xmlns:a16="http://schemas.microsoft.com/office/drawing/2014/main" id="{BCCDB796-8342-4BCE-81E9-723BEAF2609C}"/>
              </a:ext>
            </a:extLst>
          </p:cNvPr>
          <p:cNvSpPr/>
          <p:nvPr/>
        </p:nvSpPr>
        <p:spPr>
          <a:xfrm>
            <a:off x="933115" y="5461020"/>
            <a:ext cx="2599490" cy="532838"/>
          </a:xfrm>
          <a:prstGeom prst="rect">
            <a:avLst/>
          </a:prstGeom>
        </p:spPr>
        <p:txBody>
          <a:bodyPr wrap="square" lIns="0" tIns="0" rIns="0" bIns="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进行数量评估和系统进行了市场询价</a:t>
            </a:r>
            <a:endParaRPr lang="zh-CN" altLang="en-US" sz="1400" b="1" dirty="0">
              <a:solidFill>
                <a:schemeClr val="bg1"/>
              </a:solidFill>
              <a:latin typeface="+mn-ea"/>
              <a:sym typeface="微软雅黑" panose="020B0503020204020204" pitchFamily="34" charset="-122"/>
            </a:endParaRPr>
          </a:p>
        </p:txBody>
      </p:sp>
      <p:sp>
        <p:nvSpPr>
          <p:cNvPr id="6" name="矩形 5">
            <a:extLst>
              <a:ext uri="{FF2B5EF4-FFF2-40B4-BE49-F238E27FC236}">
                <a16:creationId xmlns:a16="http://schemas.microsoft.com/office/drawing/2014/main" id="{4B83FAB9-CBFE-4042-BB56-581AC817D1BC}"/>
              </a:ext>
            </a:extLst>
          </p:cNvPr>
          <p:cNvSpPr/>
          <p:nvPr/>
        </p:nvSpPr>
        <p:spPr>
          <a:xfrm>
            <a:off x="4205704" y="5139392"/>
            <a:ext cx="2124000" cy="276999"/>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gradFill flip="none" rotWithShape="1">
                  <a:gsLst>
                    <a:gs pos="0">
                      <a:schemeClr val="accent1"/>
                    </a:gs>
                    <a:gs pos="100000">
                      <a:schemeClr val="accent2"/>
                    </a:gs>
                  </a:gsLst>
                  <a:lin ang="2700000" scaled="1"/>
                  <a:tileRect/>
                </a:gradFill>
                <a:latin typeface="+mj-ea"/>
                <a:ea typeface="+mj-ea"/>
                <a:sym typeface="微软雅黑" panose="020B0503020204020204" pitchFamily="34" charset="-122"/>
              </a:rPr>
              <a:t>项目建设投入估算</a:t>
            </a:r>
            <a:endParaRPr kumimoji="0" lang="zh-CN" altLang="en-US" sz="1400" b="1" i="0" u="none" strike="noStrike" kern="1200" cap="none" spc="0" normalizeH="0" baseline="0" noProof="0" dirty="0">
              <a:ln>
                <a:noFill/>
              </a:ln>
              <a:gradFill flip="none" rotWithShape="1">
                <a:gsLst>
                  <a:gs pos="0">
                    <a:schemeClr val="accent1"/>
                  </a:gs>
                  <a:gs pos="100000">
                    <a:schemeClr val="accent2"/>
                  </a:gs>
                </a:gsLst>
                <a:lin ang="2700000" scaled="1"/>
                <a:tileRect/>
              </a:gradFill>
              <a:effectLst/>
              <a:uLnTx/>
              <a:uFillTx/>
              <a:latin typeface="+mj-ea"/>
              <a:ea typeface="+mj-ea"/>
              <a:sym typeface="微软雅黑" panose="020B0503020204020204" pitchFamily="34" charset="-122"/>
            </a:endParaRPr>
          </a:p>
        </p:txBody>
      </p:sp>
      <p:sp>
        <p:nvSpPr>
          <p:cNvPr id="7" name="矩形 6">
            <a:extLst>
              <a:ext uri="{FF2B5EF4-FFF2-40B4-BE49-F238E27FC236}">
                <a16:creationId xmlns:a16="http://schemas.microsoft.com/office/drawing/2014/main" id="{57B69510-0D72-4705-BE80-8166858F3602}"/>
              </a:ext>
            </a:extLst>
          </p:cNvPr>
          <p:cNvSpPr/>
          <p:nvPr/>
        </p:nvSpPr>
        <p:spPr>
          <a:xfrm>
            <a:off x="4205704" y="5461020"/>
            <a:ext cx="3168039" cy="532838"/>
          </a:xfrm>
          <a:prstGeom prst="rect">
            <a:avLst/>
          </a:prstGeom>
        </p:spPr>
        <p:txBody>
          <a:bodyPr wrap="square" lIns="0" tIns="0" rIns="0" bIns="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主要有电脑服务器的硬件购买、软件系统的采购和外包两部分</a:t>
            </a:r>
            <a:endParaRPr lang="zh-CN" altLang="en-US" sz="1400" b="1" dirty="0">
              <a:solidFill>
                <a:schemeClr val="bg1"/>
              </a:solidFill>
              <a:latin typeface="+mn-ea"/>
              <a:sym typeface="微软雅黑" panose="020B0503020204020204" pitchFamily="34" charset="-122"/>
            </a:endParaRPr>
          </a:p>
        </p:txBody>
      </p:sp>
      <p:sp>
        <p:nvSpPr>
          <p:cNvPr id="8" name="矩形 7">
            <a:extLst>
              <a:ext uri="{FF2B5EF4-FFF2-40B4-BE49-F238E27FC236}">
                <a16:creationId xmlns:a16="http://schemas.microsoft.com/office/drawing/2014/main" id="{0CC0D63A-3F92-4FA9-B49E-53719CD6172A}"/>
              </a:ext>
            </a:extLst>
          </p:cNvPr>
          <p:cNvSpPr/>
          <p:nvPr/>
        </p:nvSpPr>
        <p:spPr>
          <a:xfrm>
            <a:off x="8830405" y="5139392"/>
            <a:ext cx="2124000" cy="276999"/>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b="1" i="0" u="none" strike="noStrike" kern="1200" cap="none" spc="0" normalizeH="0" baseline="0" noProof="0" dirty="0">
                <a:ln>
                  <a:noFill/>
                </a:ln>
                <a:gradFill flip="none" rotWithShape="1">
                  <a:gsLst>
                    <a:gs pos="0">
                      <a:schemeClr val="accent1"/>
                    </a:gs>
                    <a:gs pos="100000">
                      <a:schemeClr val="accent2"/>
                    </a:gs>
                  </a:gsLst>
                  <a:lin ang="2700000" scaled="1"/>
                  <a:tileRect/>
                </a:gradFill>
                <a:effectLst/>
                <a:uLnTx/>
                <a:uFillTx/>
                <a:latin typeface="+mj-ea"/>
                <a:ea typeface="+mj-ea"/>
                <a:sym typeface="微软雅黑" panose="020B0503020204020204" pitchFamily="34" charset="-122"/>
              </a:rPr>
              <a:t>硬件设备投资估算</a:t>
            </a:r>
            <a:endParaRPr kumimoji="0" lang="zh-CN" altLang="en-US" sz="1400" b="1" i="0" u="none" strike="noStrike" kern="1200" cap="none" spc="0" normalizeH="0" baseline="0" noProof="0" dirty="0">
              <a:ln>
                <a:noFill/>
              </a:ln>
              <a:gradFill flip="none" rotWithShape="1">
                <a:gsLst>
                  <a:gs pos="0">
                    <a:schemeClr val="accent1"/>
                  </a:gs>
                  <a:gs pos="100000">
                    <a:schemeClr val="accent2"/>
                  </a:gs>
                </a:gsLst>
                <a:lin ang="2700000" scaled="1"/>
                <a:tileRect/>
              </a:gradFill>
              <a:effectLst/>
              <a:uLnTx/>
              <a:uFillTx/>
              <a:latin typeface="+mj-ea"/>
              <a:ea typeface="+mj-ea"/>
              <a:sym typeface="微软雅黑" panose="020B0503020204020204" pitchFamily="34" charset="-122"/>
            </a:endParaRPr>
          </a:p>
        </p:txBody>
      </p:sp>
      <p:sp>
        <p:nvSpPr>
          <p:cNvPr id="9" name="矩形 8">
            <a:extLst>
              <a:ext uri="{FF2B5EF4-FFF2-40B4-BE49-F238E27FC236}">
                <a16:creationId xmlns:a16="http://schemas.microsoft.com/office/drawing/2014/main" id="{67A966F7-D4F7-4E57-9174-78CA3BD3C90F}"/>
              </a:ext>
            </a:extLst>
          </p:cNvPr>
          <p:cNvSpPr/>
          <p:nvPr/>
        </p:nvSpPr>
        <p:spPr>
          <a:xfrm>
            <a:off x="8830406" y="5461020"/>
            <a:ext cx="2159327" cy="532838"/>
          </a:xfrm>
          <a:prstGeom prst="rect">
            <a:avLst/>
          </a:prstGeom>
        </p:spPr>
        <p:txBody>
          <a:bodyPr wrap="square" lIns="0" tIns="0" rIns="0" bIns="0">
            <a:noAutofit/>
          </a:body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设备数量和规格需求为公司评估意见和建议</a:t>
            </a:r>
            <a:endParaRPr lang="zh-CN" altLang="en-US" sz="1400" b="1" dirty="0">
              <a:solidFill>
                <a:schemeClr val="bg1"/>
              </a:solidFill>
              <a:latin typeface="+mn-ea"/>
              <a:sym typeface="微软雅黑" panose="020B0503020204020204" pitchFamily="34" charset="-122"/>
            </a:endParaRPr>
          </a:p>
        </p:txBody>
      </p:sp>
      <p:cxnSp>
        <p:nvCxnSpPr>
          <p:cNvPr id="12" name="直接连接符 11">
            <a:extLst>
              <a:ext uri="{FF2B5EF4-FFF2-40B4-BE49-F238E27FC236}">
                <a16:creationId xmlns:a16="http://schemas.microsoft.com/office/drawing/2014/main" id="{5CE329A8-25EE-418C-BDF3-5988DA223F74}"/>
              </a:ext>
            </a:extLst>
          </p:cNvPr>
          <p:cNvCxnSpPr>
            <a:cxnSpLocks/>
          </p:cNvCxnSpPr>
          <p:nvPr/>
        </p:nvCxnSpPr>
        <p:spPr>
          <a:xfrm>
            <a:off x="3801035" y="5090160"/>
            <a:ext cx="0" cy="908251"/>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25A710FA-FA82-49F7-96B0-AFECE194A252}"/>
              </a:ext>
            </a:extLst>
          </p:cNvPr>
          <p:cNvPicPr>
            <a:picLocks noChangeAspect="1"/>
          </p:cNvPicPr>
          <p:nvPr/>
        </p:nvPicPr>
        <p:blipFill rotWithShape="1">
          <a:blip r:embed="rId2" cstate="print">
            <a:grayscl/>
            <a:extLst>
              <a:ext uri="{28A0092B-C50C-407E-A947-70E740481C1C}">
                <a14:useLocalDpi xmlns:a14="http://schemas.microsoft.com/office/drawing/2010/main" val="0"/>
              </a:ext>
            </a:extLst>
          </a:blip>
          <a:srcRect l="37666" t="598" r="5724" b="-598"/>
          <a:stretch/>
        </p:blipFill>
        <p:spPr>
          <a:xfrm>
            <a:off x="8350856" y="1231139"/>
            <a:ext cx="3168044" cy="3730855"/>
          </a:xfrm>
          <a:prstGeom prst="rect">
            <a:avLst/>
          </a:prstGeom>
        </p:spPr>
      </p:pic>
      <p:pic>
        <p:nvPicPr>
          <p:cNvPr id="17" name="图片 16" descr="图形用户界面&#10;&#10;描述已自动生成">
            <a:extLst>
              <a:ext uri="{FF2B5EF4-FFF2-40B4-BE49-F238E27FC236}">
                <a16:creationId xmlns:a16="http://schemas.microsoft.com/office/drawing/2014/main" id="{FC4BF9B7-4C7E-4D3D-860F-3BE06594EC58}"/>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b="23649"/>
          <a:stretch/>
        </p:blipFill>
        <p:spPr>
          <a:xfrm>
            <a:off x="548641" y="1231139"/>
            <a:ext cx="7320000" cy="3730856"/>
          </a:xfrm>
          <a:prstGeom prst="rect">
            <a:avLst/>
          </a:prstGeom>
        </p:spPr>
      </p:pic>
    </p:spTree>
    <p:extLst>
      <p:ext uri="{BB962C8B-B14F-4D97-AF65-F5344CB8AC3E}">
        <p14:creationId xmlns:p14="http://schemas.microsoft.com/office/powerpoint/2010/main" val="24385853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发展前景规划 </a:t>
            </a:r>
          </a:p>
        </p:txBody>
      </p:sp>
      <p:pic>
        <p:nvPicPr>
          <p:cNvPr id="3" name="图片 2">
            <a:extLst>
              <a:ext uri="{FF2B5EF4-FFF2-40B4-BE49-F238E27FC236}">
                <a16:creationId xmlns:a16="http://schemas.microsoft.com/office/drawing/2014/main" id="{C1482D46-523D-4C93-BDEB-EECC16BB4F4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66807" y="957734"/>
            <a:ext cx="4541691" cy="5697056"/>
          </a:xfrm>
          <a:custGeom>
            <a:avLst/>
            <a:gdLst>
              <a:gd name="connsiteX0" fmla="*/ 0 w 5467195"/>
              <a:gd name="connsiteY0" fmla="*/ 0 h 6858000"/>
              <a:gd name="connsiteX1" fmla="*/ 5467195 w 5467195"/>
              <a:gd name="connsiteY1" fmla="*/ 0 h 6858000"/>
              <a:gd name="connsiteX2" fmla="*/ 2733597 w 5467195"/>
              <a:gd name="connsiteY2" fmla="*/ 6858000 h 6858000"/>
            </a:gdLst>
            <a:ahLst/>
            <a:cxnLst>
              <a:cxn ang="0">
                <a:pos x="connsiteX0" y="connsiteY0"/>
              </a:cxn>
              <a:cxn ang="0">
                <a:pos x="connsiteX1" y="connsiteY1"/>
              </a:cxn>
              <a:cxn ang="0">
                <a:pos x="connsiteX2" y="connsiteY2"/>
              </a:cxn>
            </a:cxnLst>
            <a:rect l="l" t="t" r="r" b="b"/>
            <a:pathLst>
              <a:path w="5467195" h="6858000">
                <a:moveTo>
                  <a:pt x="0" y="0"/>
                </a:moveTo>
                <a:lnTo>
                  <a:pt x="5467195" y="0"/>
                </a:lnTo>
                <a:lnTo>
                  <a:pt x="2733597" y="6858000"/>
                </a:lnTo>
                <a:close/>
              </a:path>
            </a:pathLst>
          </a:custGeom>
          <a:ln>
            <a:noFill/>
          </a:ln>
        </p:spPr>
      </p:pic>
      <p:sp>
        <p:nvSpPr>
          <p:cNvPr id="4" name="文本框 3">
            <a:extLst>
              <a:ext uri="{FF2B5EF4-FFF2-40B4-BE49-F238E27FC236}">
                <a16:creationId xmlns:a16="http://schemas.microsoft.com/office/drawing/2014/main" id="{4A0AD850-4A17-44CE-B0AA-4F6C76968243}"/>
              </a:ext>
            </a:extLst>
          </p:cNvPr>
          <p:cNvSpPr txBox="1">
            <a:spLocks/>
          </p:cNvSpPr>
          <p:nvPr/>
        </p:nvSpPr>
        <p:spPr>
          <a:xfrm>
            <a:off x="1457323" y="2139107"/>
            <a:ext cx="5204495" cy="625171"/>
          </a:xfrm>
          <a:prstGeom prst="rect">
            <a:avLst/>
          </a:prstGeom>
          <a:noFill/>
        </p:spPr>
        <p:txBody>
          <a:bodyPr wrap="square" rtlCol="0">
            <a:noAutofit/>
          </a:bodyPr>
          <a:lstStyle>
            <a:defPPr>
              <a:defRPr lang="en-US"/>
            </a:defPPr>
            <a:lvl1pPr>
              <a:lnSpc>
                <a:spcPct val="120000"/>
              </a:lnSpc>
              <a:defRPr kumimoji="1" sz="1400">
                <a:solidFill>
                  <a:schemeClr val="tx1">
                    <a:lumMod val="75000"/>
                    <a:lumOff val="25000"/>
                  </a:schemeClr>
                </a:solidFill>
                <a:latin typeface="+mn-ea"/>
              </a:defRPr>
            </a:lvl1pPr>
          </a:lstStyle>
          <a:p>
            <a:pPr>
              <a:lnSpc>
                <a:spcPct val="130000"/>
              </a:lnSpc>
            </a:pPr>
            <a:r>
              <a:rPr lang="zh-CN" altLang="en-US" dirty="0">
                <a:solidFill>
                  <a:schemeClr val="bg1"/>
                </a:solidFill>
                <a:sym typeface="微软雅黑" panose="020B0503020204020204" pitchFamily="34" charset="-122"/>
              </a:rPr>
              <a:t>根据对项目净收益的预估和计算，项目的内部收益率</a:t>
            </a:r>
            <a:r>
              <a:rPr lang="en-US" altLang="zh-CN" dirty="0">
                <a:solidFill>
                  <a:schemeClr val="bg1"/>
                </a:solidFill>
                <a:sym typeface="微软雅黑" panose="020B0503020204020204" pitchFamily="34" charset="-122"/>
              </a:rPr>
              <a:t>IRR=25%&gt;10%</a:t>
            </a:r>
            <a:r>
              <a:rPr lang="zh-CN" altLang="en-US" dirty="0">
                <a:solidFill>
                  <a:schemeClr val="bg1"/>
                </a:solidFill>
                <a:sym typeface="微软雅黑" panose="020B0503020204020204" pitchFamily="34" charset="-122"/>
              </a:rPr>
              <a:t>，项目投资效益良好</a:t>
            </a:r>
          </a:p>
        </p:txBody>
      </p:sp>
      <p:sp>
        <p:nvSpPr>
          <p:cNvPr id="5" name="文本框 4">
            <a:extLst>
              <a:ext uri="{FF2B5EF4-FFF2-40B4-BE49-F238E27FC236}">
                <a16:creationId xmlns:a16="http://schemas.microsoft.com/office/drawing/2014/main" id="{07660125-7FBD-434D-8262-D6BA16033618}"/>
              </a:ext>
            </a:extLst>
          </p:cNvPr>
          <p:cNvSpPr txBox="1">
            <a:spLocks/>
          </p:cNvSpPr>
          <p:nvPr/>
        </p:nvSpPr>
        <p:spPr>
          <a:xfrm>
            <a:off x="1457324" y="3493677"/>
            <a:ext cx="4468348" cy="625171"/>
          </a:xfrm>
          <a:prstGeom prst="rect">
            <a:avLst/>
          </a:prstGeom>
          <a:noFill/>
        </p:spPr>
        <p:txBody>
          <a:bodyPr wrap="square" rtlCol="0">
            <a:noAutofit/>
          </a:bodyPr>
          <a:lstStyle>
            <a:defPPr>
              <a:defRPr lang="en-US"/>
            </a:defPPr>
            <a:lvl1pPr>
              <a:lnSpc>
                <a:spcPct val="120000"/>
              </a:lnSpc>
              <a:defRPr kumimoji="1" sz="1400">
                <a:solidFill>
                  <a:schemeClr val="tx1">
                    <a:lumMod val="75000"/>
                    <a:lumOff val="25000"/>
                  </a:schemeClr>
                </a:solidFill>
                <a:latin typeface="+mn-ea"/>
              </a:defRPr>
            </a:lvl1pPr>
          </a:lstStyle>
          <a:p>
            <a:pPr>
              <a:lnSpc>
                <a:spcPct val="130000"/>
              </a:lnSpc>
            </a:pPr>
            <a:r>
              <a:rPr lang="zh-CN" altLang="en-US" dirty="0">
                <a:solidFill>
                  <a:schemeClr val="bg1"/>
                </a:solidFill>
                <a:sym typeface="微软雅黑" panose="020B0503020204020204" pitchFamily="34" charset="-122"/>
              </a:rPr>
              <a:t>敏感性分析是对假设项目的投资总金额提高 </a:t>
            </a:r>
            <a:r>
              <a:rPr lang="en-US" altLang="zh-CN" dirty="0">
                <a:solidFill>
                  <a:schemeClr val="bg1"/>
                </a:solidFill>
                <a:sym typeface="微软雅黑" panose="020B0503020204020204" pitchFamily="34" charset="-122"/>
              </a:rPr>
              <a:t>10%</a:t>
            </a:r>
            <a:r>
              <a:rPr lang="zh-CN" altLang="en-US" dirty="0">
                <a:solidFill>
                  <a:schemeClr val="bg1"/>
                </a:solidFill>
                <a:sym typeface="微软雅黑" panose="020B0503020204020204" pitchFamily="34" charset="-122"/>
              </a:rPr>
              <a:t>，营业收入减少</a:t>
            </a:r>
            <a:r>
              <a:rPr lang="en-US" altLang="zh-CN" dirty="0">
                <a:solidFill>
                  <a:schemeClr val="bg1"/>
                </a:solidFill>
                <a:sym typeface="微软雅黑" panose="020B0503020204020204" pitchFamily="34" charset="-122"/>
              </a:rPr>
              <a:t>10%</a:t>
            </a:r>
            <a:endParaRPr lang="zh-CN" altLang="en-US" dirty="0">
              <a:solidFill>
                <a:schemeClr val="bg1"/>
              </a:solidFill>
              <a:sym typeface="微软雅黑" panose="020B0503020204020204" pitchFamily="34" charset="-122"/>
            </a:endParaRPr>
          </a:p>
        </p:txBody>
      </p:sp>
      <p:sp>
        <p:nvSpPr>
          <p:cNvPr id="6" name="文本框 5">
            <a:extLst>
              <a:ext uri="{FF2B5EF4-FFF2-40B4-BE49-F238E27FC236}">
                <a16:creationId xmlns:a16="http://schemas.microsoft.com/office/drawing/2014/main" id="{E4FF4BCE-862F-41AD-9FA5-EDED0A131EF9}"/>
              </a:ext>
            </a:extLst>
          </p:cNvPr>
          <p:cNvSpPr txBox="1">
            <a:spLocks/>
          </p:cNvSpPr>
          <p:nvPr/>
        </p:nvSpPr>
        <p:spPr>
          <a:xfrm>
            <a:off x="1457322" y="4848248"/>
            <a:ext cx="5267859" cy="625171"/>
          </a:xfrm>
          <a:prstGeom prst="rect">
            <a:avLst/>
          </a:prstGeom>
          <a:noFill/>
        </p:spPr>
        <p:txBody>
          <a:bodyPr wrap="square" rtlCol="0">
            <a:noAutofit/>
          </a:bodyPr>
          <a:lstStyle>
            <a:defPPr>
              <a:defRPr lang="en-US"/>
            </a:defPPr>
            <a:lvl1pPr>
              <a:lnSpc>
                <a:spcPct val="120000"/>
              </a:lnSpc>
              <a:defRPr kumimoji="1" sz="1400">
                <a:solidFill>
                  <a:schemeClr val="tx1">
                    <a:lumMod val="75000"/>
                    <a:lumOff val="25000"/>
                  </a:schemeClr>
                </a:solidFill>
                <a:latin typeface="+mn-ea"/>
              </a:defRPr>
            </a:lvl1pPr>
          </a:lstStyle>
          <a:p>
            <a:pPr>
              <a:lnSpc>
                <a:spcPct val="130000"/>
              </a:lnSpc>
            </a:pPr>
            <a:r>
              <a:rPr lang="zh-CN" altLang="en-US" dirty="0">
                <a:solidFill>
                  <a:schemeClr val="bg1"/>
                </a:solidFill>
                <a:sym typeface="微软雅黑" panose="020B0503020204020204" pitchFamily="34" charset="-122"/>
              </a:rPr>
              <a:t>营业收入的减少对项目收益影响最大，其次是业务及管理费用类费用， 主要原因是作为一个基于互联网的业务项目</a:t>
            </a:r>
          </a:p>
        </p:txBody>
      </p:sp>
      <p:sp>
        <p:nvSpPr>
          <p:cNvPr id="7" name="Shape 1489">
            <a:extLst>
              <a:ext uri="{FF2B5EF4-FFF2-40B4-BE49-F238E27FC236}">
                <a16:creationId xmlns:a16="http://schemas.microsoft.com/office/drawing/2014/main" id="{D5520C66-8006-41DD-A309-0EAD6DF19B78}"/>
              </a:ext>
            </a:extLst>
          </p:cNvPr>
          <p:cNvSpPr/>
          <p:nvPr/>
        </p:nvSpPr>
        <p:spPr>
          <a:xfrm>
            <a:off x="730359" y="2104074"/>
            <a:ext cx="695056" cy="695236"/>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Shape 1490">
            <a:extLst>
              <a:ext uri="{FF2B5EF4-FFF2-40B4-BE49-F238E27FC236}">
                <a16:creationId xmlns:a16="http://schemas.microsoft.com/office/drawing/2014/main" id="{9F9EBED6-E9C9-442D-9842-A7E0FAC25903}"/>
              </a:ext>
            </a:extLst>
          </p:cNvPr>
          <p:cNvSpPr/>
          <p:nvPr/>
        </p:nvSpPr>
        <p:spPr>
          <a:xfrm>
            <a:off x="730359" y="3458644"/>
            <a:ext cx="695056" cy="695236"/>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Shape 1492">
            <a:extLst>
              <a:ext uri="{FF2B5EF4-FFF2-40B4-BE49-F238E27FC236}">
                <a16:creationId xmlns:a16="http://schemas.microsoft.com/office/drawing/2014/main" id="{4DB04820-DAE4-4583-82C2-312BAF836EC8}"/>
              </a:ext>
            </a:extLst>
          </p:cNvPr>
          <p:cNvSpPr/>
          <p:nvPr/>
        </p:nvSpPr>
        <p:spPr>
          <a:xfrm>
            <a:off x="730359" y="4813215"/>
            <a:ext cx="695056" cy="695236"/>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图形 30">
            <a:extLst>
              <a:ext uri="{FF2B5EF4-FFF2-40B4-BE49-F238E27FC236}">
                <a16:creationId xmlns:a16="http://schemas.microsoft.com/office/drawing/2014/main" id="{E903667B-33E8-4FBD-9316-9A47F90E42AB}"/>
              </a:ext>
            </a:extLst>
          </p:cNvPr>
          <p:cNvGrpSpPr/>
          <p:nvPr/>
        </p:nvGrpSpPr>
        <p:grpSpPr>
          <a:xfrm>
            <a:off x="907920" y="2253831"/>
            <a:ext cx="339934" cy="395722"/>
            <a:chOff x="10646755" y="3069000"/>
            <a:chExt cx="618495" cy="720001"/>
          </a:xfrm>
          <a:gradFill>
            <a:gsLst>
              <a:gs pos="0">
                <a:schemeClr val="accent1"/>
              </a:gs>
              <a:gs pos="100000">
                <a:schemeClr val="accent2"/>
              </a:gs>
            </a:gsLst>
            <a:lin ang="2700000" scaled="1"/>
          </a:gradFill>
        </p:grpSpPr>
        <p:sp>
          <p:nvSpPr>
            <p:cNvPr id="14" name="任意多边形: 形状 13">
              <a:extLst>
                <a:ext uri="{FF2B5EF4-FFF2-40B4-BE49-F238E27FC236}">
                  <a16:creationId xmlns:a16="http://schemas.microsoft.com/office/drawing/2014/main" id="{3C588D3E-C485-4713-91B1-3DFE0F562A9B}"/>
                </a:ext>
              </a:extLst>
            </p:cNvPr>
            <p:cNvSpPr/>
            <p:nvPr/>
          </p:nvSpPr>
          <p:spPr>
            <a:xfrm>
              <a:off x="10750514" y="3069000"/>
              <a:ext cx="381730" cy="194362"/>
            </a:xfrm>
            <a:custGeom>
              <a:avLst/>
              <a:gdLst>
                <a:gd name="connsiteX0" fmla="*/ 22320 w 381730"/>
                <a:gd name="connsiteY0" fmla="*/ 191270 h 194362"/>
                <a:gd name="connsiteX1" fmla="*/ 24608 w 381730"/>
                <a:gd name="connsiteY1" fmla="*/ 192995 h 194362"/>
                <a:gd name="connsiteX2" fmla="*/ 24651 w 381730"/>
                <a:gd name="connsiteY2" fmla="*/ 193022 h 194362"/>
                <a:gd name="connsiteX3" fmla="*/ 25422 w 381730"/>
                <a:gd name="connsiteY3" fmla="*/ 193406 h 194362"/>
                <a:gd name="connsiteX4" fmla="*/ 25596 w 381730"/>
                <a:gd name="connsiteY4" fmla="*/ 193489 h 194362"/>
                <a:gd name="connsiteX5" fmla="*/ 26306 w 381730"/>
                <a:gd name="connsiteY5" fmla="*/ 193760 h 194362"/>
                <a:gd name="connsiteX6" fmla="*/ 26579 w 381730"/>
                <a:gd name="connsiteY6" fmla="*/ 193859 h 194362"/>
                <a:gd name="connsiteX7" fmla="*/ 27261 w 381730"/>
                <a:gd name="connsiteY7" fmla="*/ 194044 h 194362"/>
                <a:gd name="connsiteX8" fmla="*/ 27593 w 381730"/>
                <a:gd name="connsiteY8" fmla="*/ 194127 h 194362"/>
                <a:gd name="connsiteX9" fmla="*/ 28279 w 381730"/>
                <a:gd name="connsiteY9" fmla="*/ 194243 h 194362"/>
                <a:gd name="connsiteX10" fmla="*/ 28634 w 381730"/>
                <a:gd name="connsiteY10" fmla="*/ 194296 h 194362"/>
                <a:gd name="connsiteX11" fmla="*/ 29320 w 381730"/>
                <a:gd name="connsiteY11" fmla="*/ 194340 h 194362"/>
                <a:gd name="connsiteX12" fmla="*/ 29652 w 381730"/>
                <a:gd name="connsiteY12" fmla="*/ 194361 h 194362"/>
                <a:gd name="connsiteX13" fmla="*/ 29774 w 381730"/>
                <a:gd name="connsiteY13" fmla="*/ 194362 h 194362"/>
                <a:gd name="connsiteX14" fmla="*/ 29778 w 381730"/>
                <a:gd name="connsiteY14" fmla="*/ 194362 h 194362"/>
                <a:gd name="connsiteX15" fmla="*/ 29781 w 381730"/>
                <a:gd name="connsiteY15" fmla="*/ 194362 h 194362"/>
                <a:gd name="connsiteX16" fmla="*/ 29798 w 381730"/>
                <a:gd name="connsiteY16" fmla="*/ 194362 h 194362"/>
                <a:gd name="connsiteX17" fmla="*/ 37413 w 381730"/>
                <a:gd name="connsiteY17" fmla="*/ 191095 h 194362"/>
                <a:gd name="connsiteX18" fmla="*/ 56468 w 381730"/>
                <a:gd name="connsiteY18" fmla="*/ 172041 h 194362"/>
                <a:gd name="connsiteX19" fmla="*/ 56468 w 381730"/>
                <a:gd name="connsiteY19" fmla="*/ 157126 h 194362"/>
                <a:gd name="connsiteX20" fmla="*/ 43170 w 381730"/>
                <a:gd name="connsiteY20" fmla="*/ 155803 h 194362"/>
                <a:gd name="connsiteX21" fmla="*/ 205487 w 381730"/>
                <a:gd name="connsiteY21" fmla="*/ 21094 h 194362"/>
                <a:gd name="connsiteX22" fmla="*/ 361237 w 381730"/>
                <a:gd name="connsiteY22" fmla="*/ 131158 h 194362"/>
                <a:gd name="connsiteX23" fmla="*/ 374698 w 381730"/>
                <a:gd name="connsiteY23" fmla="*/ 137583 h 194362"/>
                <a:gd name="connsiteX24" fmla="*/ 381123 w 381730"/>
                <a:gd name="connsiteY24" fmla="*/ 124124 h 194362"/>
                <a:gd name="connsiteX25" fmla="*/ 205487 w 381730"/>
                <a:gd name="connsiteY25" fmla="*/ 0 h 194362"/>
                <a:gd name="connsiteX26" fmla="*/ 74636 w 381730"/>
                <a:gd name="connsiteY26" fmla="*/ 53706 h 194362"/>
                <a:gd name="connsiteX27" fmla="*/ 21043 w 381730"/>
                <a:gd name="connsiteY27" fmla="*/ 160162 h 194362"/>
                <a:gd name="connsiteX28" fmla="*/ 18005 w 381730"/>
                <a:gd name="connsiteY28" fmla="*/ 157123 h 194362"/>
                <a:gd name="connsiteX29" fmla="*/ 3089 w 381730"/>
                <a:gd name="connsiteY29" fmla="*/ 157122 h 194362"/>
                <a:gd name="connsiteX30" fmla="*/ 3089 w 381730"/>
                <a:gd name="connsiteY30" fmla="*/ 172036 h 19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730" h="194362">
                  <a:moveTo>
                    <a:pt x="22320" y="191270"/>
                  </a:moveTo>
                  <a:cubicBezTo>
                    <a:pt x="23004" y="191955"/>
                    <a:pt x="23778" y="192528"/>
                    <a:pt x="24608" y="192995"/>
                  </a:cubicBezTo>
                  <a:cubicBezTo>
                    <a:pt x="24623" y="193004"/>
                    <a:pt x="24637" y="193013"/>
                    <a:pt x="24651" y="193022"/>
                  </a:cubicBezTo>
                  <a:cubicBezTo>
                    <a:pt x="24903" y="193163"/>
                    <a:pt x="25160" y="193288"/>
                    <a:pt x="25422" y="193406"/>
                  </a:cubicBezTo>
                  <a:cubicBezTo>
                    <a:pt x="25481" y="193433"/>
                    <a:pt x="25537" y="193463"/>
                    <a:pt x="25596" y="193489"/>
                  </a:cubicBezTo>
                  <a:cubicBezTo>
                    <a:pt x="25828" y="193590"/>
                    <a:pt x="26067" y="193676"/>
                    <a:pt x="26306" y="193760"/>
                  </a:cubicBezTo>
                  <a:cubicBezTo>
                    <a:pt x="26398" y="193793"/>
                    <a:pt x="26488" y="193829"/>
                    <a:pt x="26579" y="193859"/>
                  </a:cubicBezTo>
                  <a:cubicBezTo>
                    <a:pt x="26804" y="193930"/>
                    <a:pt x="27032" y="193988"/>
                    <a:pt x="27261" y="194044"/>
                  </a:cubicBezTo>
                  <a:cubicBezTo>
                    <a:pt x="27372" y="194071"/>
                    <a:pt x="27481" y="194103"/>
                    <a:pt x="27593" y="194127"/>
                  </a:cubicBezTo>
                  <a:cubicBezTo>
                    <a:pt x="27819" y="194175"/>
                    <a:pt x="28049" y="194209"/>
                    <a:pt x="28279" y="194243"/>
                  </a:cubicBezTo>
                  <a:cubicBezTo>
                    <a:pt x="28397" y="194259"/>
                    <a:pt x="28514" y="194282"/>
                    <a:pt x="28634" y="194296"/>
                  </a:cubicBezTo>
                  <a:cubicBezTo>
                    <a:pt x="28860" y="194321"/>
                    <a:pt x="29091" y="194330"/>
                    <a:pt x="29320" y="194340"/>
                  </a:cubicBezTo>
                  <a:cubicBezTo>
                    <a:pt x="29431" y="194344"/>
                    <a:pt x="29539" y="194359"/>
                    <a:pt x="29652" y="194361"/>
                  </a:cubicBezTo>
                  <a:cubicBezTo>
                    <a:pt x="29693" y="194362"/>
                    <a:pt x="29733" y="194362"/>
                    <a:pt x="29774" y="194362"/>
                  </a:cubicBezTo>
                  <a:lnTo>
                    <a:pt x="29778" y="194362"/>
                  </a:lnTo>
                  <a:lnTo>
                    <a:pt x="29781" y="194362"/>
                  </a:lnTo>
                  <a:lnTo>
                    <a:pt x="29798" y="194362"/>
                  </a:lnTo>
                  <a:cubicBezTo>
                    <a:pt x="32789" y="194362"/>
                    <a:pt x="35491" y="193106"/>
                    <a:pt x="37413" y="191095"/>
                  </a:cubicBezTo>
                  <a:lnTo>
                    <a:pt x="56468" y="172041"/>
                  </a:lnTo>
                  <a:cubicBezTo>
                    <a:pt x="60587" y="167922"/>
                    <a:pt x="60587" y="161243"/>
                    <a:pt x="56468" y="157126"/>
                  </a:cubicBezTo>
                  <a:cubicBezTo>
                    <a:pt x="52854" y="153512"/>
                    <a:pt x="47267" y="153072"/>
                    <a:pt x="43170" y="155803"/>
                  </a:cubicBezTo>
                  <a:cubicBezTo>
                    <a:pt x="57591" y="79369"/>
                    <a:pt x="125253" y="21094"/>
                    <a:pt x="205487" y="21094"/>
                  </a:cubicBezTo>
                  <a:cubicBezTo>
                    <a:pt x="275357" y="21094"/>
                    <a:pt x="337948" y="65325"/>
                    <a:pt x="361237" y="131158"/>
                  </a:cubicBezTo>
                  <a:cubicBezTo>
                    <a:pt x="363179" y="136650"/>
                    <a:pt x="369205" y="139528"/>
                    <a:pt x="374698" y="137583"/>
                  </a:cubicBezTo>
                  <a:cubicBezTo>
                    <a:pt x="380189" y="135641"/>
                    <a:pt x="383066" y="129614"/>
                    <a:pt x="381123" y="124124"/>
                  </a:cubicBezTo>
                  <a:cubicBezTo>
                    <a:pt x="354860" y="49881"/>
                    <a:pt x="284276" y="0"/>
                    <a:pt x="205487" y="0"/>
                  </a:cubicBezTo>
                  <a:cubicBezTo>
                    <a:pt x="156186" y="0"/>
                    <a:pt x="109717" y="19073"/>
                    <a:pt x="74636" y="53706"/>
                  </a:cubicBezTo>
                  <a:cubicBezTo>
                    <a:pt x="45234" y="82733"/>
                    <a:pt x="26662" y="119891"/>
                    <a:pt x="21043" y="160162"/>
                  </a:cubicBezTo>
                  <a:lnTo>
                    <a:pt x="18005" y="157123"/>
                  </a:lnTo>
                  <a:cubicBezTo>
                    <a:pt x="13885" y="153003"/>
                    <a:pt x="7208" y="153004"/>
                    <a:pt x="3089" y="157122"/>
                  </a:cubicBezTo>
                  <a:cubicBezTo>
                    <a:pt x="-1030" y="161241"/>
                    <a:pt x="-1030" y="167919"/>
                    <a:pt x="3089" y="17203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任意多边形: 形状 14">
              <a:extLst>
                <a:ext uri="{FF2B5EF4-FFF2-40B4-BE49-F238E27FC236}">
                  <a16:creationId xmlns:a16="http://schemas.microsoft.com/office/drawing/2014/main" id="{A20BDF28-4794-411B-B245-2065461EF51D}"/>
                </a:ext>
              </a:extLst>
            </p:cNvPr>
            <p:cNvSpPr/>
            <p:nvPr/>
          </p:nvSpPr>
          <p:spPr>
            <a:xfrm>
              <a:off x="10646755" y="3242642"/>
              <a:ext cx="618495" cy="546359"/>
            </a:xfrm>
            <a:custGeom>
              <a:avLst/>
              <a:gdLst>
                <a:gd name="connsiteX0" fmla="*/ 536001 w 618495"/>
                <a:gd name="connsiteY0" fmla="*/ 332926 h 546359"/>
                <a:gd name="connsiteX1" fmla="*/ 516857 w 618495"/>
                <a:gd name="connsiteY1" fmla="*/ 332926 h 546359"/>
                <a:gd name="connsiteX2" fmla="*/ 516857 w 618495"/>
                <a:gd name="connsiteY2" fmla="*/ 320067 h 546359"/>
                <a:gd name="connsiteX3" fmla="*/ 580101 w 618495"/>
                <a:gd name="connsiteY3" fmla="*/ 253378 h 546359"/>
                <a:gd name="connsiteX4" fmla="*/ 580696 w 618495"/>
                <a:gd name="connsiteY4" fmla="*/ 253394 h 546359"/>
                <a:gd name="connsiteX5" fmla="*/ 618496 w 618495"/>
                <a:gd name="connsiteY5" fmla="*/ 215594 h 546359"/>
                <a:gd name="connsiteX6" fmla="*/ 584218 w 618495"/>
                <a:gd name="connsiteY6" fmla="*/ 177976 h 546359"/>
                <a:gd name="connsiteX7" fmla="*/ 584218 w 618495"/>
                <a:gd name="connsiteY7" fmla="*/ 176829 h 546359"/>
                <a:gd name="connsiteX8" fmla="*/ 572977 w 618495"/>
                <a:gd name="connsiteY8" fmla="*/ 130556 h 546359"/>
                <a:gd name="connsiteX9" fmla="*/ 558765 w 618495"/>
                <a:gd name="connsiteY9" fmla="*/ 126028 h 546359"/>
                <a:gd name="connsiteX10" fmla="*/ 554238 w 618495"/>
                <a:gd name="connsiteY10" fmla="*/ 140240 h 546359"/>
                <a:gd name="connsiteX11" fmla="*/ 563124 w 618495"/>
                <a:gd name="connsiteY11" fmla="*/ 176829 h 546359"/>
                <a:gd name="connsiteX12" fmla="*/ 563124 w 618495"/>
                <a:gd name="connsiteY12" fmla="*/ 184125 h 546359"/>
                <a:gd name="connsiteX13" fmla="*/ 550578 w 618495"/>
                <a:gd name="connsiteY13" fmla="*/ 172001 h 546359"/>
                <a:gd name="connsiteX14" fmla="*/ 545295 w 618495"/>
                <a:gd name="connsiteY14" fmla="*/ 161954 h 546359"/>
                <a:gd name="connsiteX15" fmla="*/ 527867 w 618495"/>
                <a:gd name="connsiteY15" fmla="*/ 149673 h 546359"/>
                <a:gd name="connsiteX16" fmla="*/ 507274 w 618495"/>
                <a:gd name="connsiteY16" fmla="*/ 153831 h 546359"/>
                <a:gd name="connsiteX17" fmla="*/ 483293 w 618495"/>
                <a:gd name="connsiteY17" fmla="*/ 161037 h 546359"/>
                <a:gd name="connsiteX18" fmla="*/ 459311 w 618495"/>
                <a:gd name="connsiteY18" fmla="*/ 153830 h 546359"/>
                <a:gd name="connsiteX19" fmla="*/ 438722 w 618495"/>
                <a:gd name="connsiteY19" fmla="*/ 149667 h 546359"/>
                <a:gd name="connsiteX20" fmla="*/ 421290 w 618495"/>
                <a:gd name="connsiteY20" fmla="*/ 161944 h 546359"/>
                <a:gd name="connsiteX21" fmla="*/ 416000 w 618495"/>
                <a:gd name="connsiteY21" fmla="*/ 172003 h 546359"/>
                <a:gd name="connsiteX22" fmla="*/ 407277 w 618495"/>
                <a:gd name="connsiteY22" fmla="*/ 182100 h 546359"/>
                <a:gd name="connsiteX23" fmla="*/ 403462 w 618495"/>
                <a:gd name="connsiteY23" fmla="*/ 184123 h 546359"/>
                <a:gd name="connsiteX24" fmla="*/ 403462 w 618495"/>
                <a:gd name="connsiteY24" fmla="*/ 176828 h 546359"/>
                <a:gd name="connsiteX25" fmla="*/ 483294 w 618495"/>
                <a:gd name="connsiteY25" fmla="*/ 96995 h 546359"/>
                <a:gd name="connsiteX26" fmla="*/ 524455 w 618495"/>
                <a:gd name="connsiteY26" fmla="*/ 108418 h 546359"/>
                <a:gd name="connsiteX27" fmla="*/ 538934 w 618495"/>
                <a:gd name="connsiteY27" fmla="*/ 104832 h 546359"/>
                <a:gd name="connsiteX28" fmla="*/ 535350 w 618495"/>
                <a:gd name="connsiteY28" fmla="*/ 90353 h 546359"/>
                <a:gd name="connsiteX29" fmla="*/ 484463 w 618495"/>
                <a:gd name="connsiteY29" fmla="*/ 75921 h 546359"/>
                <a:gd name="connsiteX30" fmla="*/ 494201 w 618495"/>
                <a:gd name="connsiteY30" fmla="*/ 34706 h 546359"/>
                <a:gd name="connsiteX31" fmla="*/ 496730 w 618495"/>
                <a:gd name="connsiteY31" fmla="*/ 37235 h 546359"/>
                <a:gd name="connsiteX32" fmla="*/ 504187 w 618495"/>
                <a:gd name="connsiteY32" fmla="*/ 40323 h 546359"/>
                <a:gd name="connsiteX33" fmla="*/ 511644 w 618495"/>
                <a:gd name="connsiteY33" fmla="*/ 37235 h 546359"/>
                <a:gd name="connsiteX34" fmla="*/ 511644 w 618495"/>
                <a:gd name="connsiteY34" fmla="*/ 22319 h 546359"/>
                <a:gd name="connsiteX35" fmla="*/ 492414 w 618495"/>
                <a:gd name="connsiteY35" fmla="*/ 3088 h 546359"/>
                <a:gd name="connsiteX36" fmla="*/ 477499 w 618495"/>
                <a:gd name="connsiteY36" fmla="*/ 3088 h 546359"/>
                <a:gd name="connsiteX37" fmla="*/ 458269 w 618495"/>
                <a:gd name="connsiteY37" fmla="*/ 22319 h 546359"/>
                <a:gd name="connsiteX38" fmla="*/ 458269 w 618495"/>
                <a:gd name="connsiteY38" fmla="*/ 37233 h 546359"/>
                <a:gd name="connsiteX39" fmla="*/ 472497 w 618495"/>
                <a:gd name="connsiteY39" fmla="*/ 37855 h 546359"/>
                <a:gd name="connsiteX40" fmla="*/ 460742 w 618495"/>
                <a:gd name="connsiteY40" fmla="*/ 78472 h 546359"/>
                <a:gd name="connsiteX41" fmla="*/ 383795 w 618495"/>
                <a:gd name="connsiteY41" fmla="*/ 160012 h 546359"/>
                <a:gd name="connsiteX42" fmla="*/ 309247 w 618495"/>
                <a:gd name="connsiteY42" fmla="*/ 177773 h 546359"/>
                <a:gd name="connsiteX43" fmla="*/ 234699 w 618495"/>
                <a:gd name="connsiteY43" fmla="*/ 160019 h 546359"/>
                <a:gd name="connsiteX44" fmla="*/ 157753 w 618495"/>
                <a:gd name="connsiteY44" fmla="*/ 78474 h 546359"/>
                <a:gd name="connsiteX45" fmla="*/ 152215 w 618495"/>
                <a:gd name="connsiteY45" fmla="*/ 63945 h 546359"/>
                <a:gd name="connsiteX46" fmla="*/ 138915 w 618495"/>
                <a:gd name="connsiteY46" fmla="*/ 57195 h 546359"/>
                <a:gd name="connsiteX47" fmla="*/ 132166 w 618495"/>
                <a:gd name="connsiteY47" fmla="*/ 70495 h 546359"/>
                <a:gd name="connsiteX48" fmla="*/ 134047 w 618495"/>
                <a:gd name="connsiteY48" fmla="*/ 75930 h 546359"/>
                <a:gd name="connsiteX49" fmla="*/ 34276 w 618495"/>
                <a:gd name="connsiteY49" fmla="*/ 176826 h 546359"/>
                <a:gd name="connsiteX50" fmla="*/ 34276 w 618495"/>
                <a:gd name="connsiteY50" fmla="*/ 177974 h 546359"/>
                <a:gd name="connsiteX51" fmla="*/ 0 w 618495"/>
                <a:gd name="connsiteY51" fmla="*/ 215589 h 546359"/>
                <a:gd name="connsiteX52" fmla="*/ 37800 w 618495"/>
                <a:gd name="connsiteY52" fmla="*/ 253389 h 546359"/>
                <a:gd name="connsiteX53" fmla="*/ 38393 w 618495"/>
                <a:gd name="connsiteY53" fmla="*/ 253374 h 546359"/>
                <a:gd name="connsiteX54" fmla="*/ 101637 w 618495"/>
                <a:gd name="connsiteY54" fmla="*/ 320063 h 546359"/>
                <a:gd name="connsiteX55" fmla="*/ 101637 w 618495"/>
                <a:gd name="connsiteY55" fmla="*/ 332921 h 546359"/>
                <a:gd name="connsiteX56" fmla="*/ 78190 w 618495"/>
                <a:gd name="connsiteY56" fmla="*/ 332921 h 546359"/>
                <a:gd name="connsiteX57" fmla="*/ 2444 w 618495"/>
                <a:gd name="connsiteY57" fmla="*/ 408668 h 546359"/>
                <a:gd name="connsiteX58" fmla="*/ 2444 w 618495"/>
                <a:gd name="connsiteY58" fmla="*/ 414150 h 546359"/>
                <a:gd name="connsiteX59" fmla="*/ 12991 w 618495"/>
                <a:gd name="connsiteY59" fmla="*/ 424697 h 546359"/>
                <a:gd name="connsiteX60" fmla="*/ 23538 w 618495"/>
                <a:gd name="connsiteY60" fmla="*/ 414150 h 546359"/>
                <a:gd name="connsiteX61" fmla="*/ 23538 w 618495"/>
                <a:gd name="connsiteY61" fmla="*/ 408668 h 546359"/>
                <a:gd name="connsiteX62" fmla="*/ 78190 w 618495"/>
                <a:gd name="connsiteY62" fmla="*/ 354015 h 546359"/>
                <a:gd name="connsiteX63" fmla="*/ 102738 w 618495"/>
                <a:gd name="connsiteY63" fmla="*/ 354015 h 546359"/>
                <a:gd name="connsiteX64" fmla="*/ 135198 w 618495"/>
                <a:gd name="connsiteY64" fmla="*/ 379039 h 546359"/>
                <a:gd name="connsiteX65" fmla="*/ 167657 w 618495"/>
                <a:gd name="connsiteY65" fmla="*/ 354015 h 546359"/>
                <a:gd name="connsiteX66" fmla="*/ 187905 w 618495"/>
                <a:gd name="connsiteY66" fmla="*/ 354015 h 546359"/>
                <a:gd name="connsiteX67" fmla="*/ 242557 w 618495"/>
                <a:gd name="connsiteY67" fmla="*/ 408668 h 546359"/>
                <a:gd name="connsiteX68" fmla="*/ 242557 w 618495"/>
                <a:gd name="connsiteY68" fmla="*/ 468257 h 546359"/>
                <a:gd name="connsiteX69" fmla="*/ 23538 w 618495"/>
                <a:gd name="connsiteY69" fmla="*/ 468257 h 546359"/>
                <a:gd name="connsiteX70" fmla="*/ 23538 w 618495"/>
                <a:gd name="connsiteY70" fmla="*/ 463427 h 546359"/>
                <a:gd name="connsiteX71" fmla="*/ 12991 w 618495"/>
                <a:gd name="connsiteY71" fmla="*/ 452880 h 546359"/>
                <a:gd name="connsiteX72" fmla="*/ 2444 w 618495"/>
                <a:gd name="connsiteY72" fmla="*/ 463427 h 546359"/>
                <a:gd name="connsiteX73" fmla="*/ 2444 w 618495"/>
                <a:gd name="connsiteY73" fmla="*/ 535807 h 546359"/>
                <a:gd name="connsiteX74" fmla="*/ 12991 w 618495"/>
                <a:gd name="connsiteY74" fmla="*/ 546353 h 546359"/>
                <a:gd name="connsiteX75" fmla="*/ 23538 w 618495"/>
                <a:gd name="connsiteY75" fmla="*/ 535807 h 546359"/>
                <a:gd name="connsiteX76" fmla="*/ 23538 w 618495"/>
                <a:gd name="connsiteY76" fmla="*/ 489351 h 546359"/>
                <a:gd name="connsiteX77" fmla="*/ 242558 w 618495"/>
                <a:gd name="connsiteY77" fmla="*/ 489351 h 546359"/>
                <a:gd name="connsiteX78" fmla="*/ 242558 w 618495"/>
                <a:gd name="connsiteY78" fmla="*/ 535811 h 546359"/>
                <a:gd name="connsiteX79" fmla="*/ 253105 w 618495"/>
                <a:gd name="connsiteY79" fmla="*/ 546358 h 546359"/>
                <a:gd name="connsiteX80" fmla="*/ 263652 w 618495"/>
                <a:gd name="connsiteY80" fmla="*/ 535811 h 546359"/>
                <a:gd name="connsiteX81" fmla="*/ 263652 w 618495"/>
                <a:gd name="connsiteY81" fmla="*/ 408672 h 546359"/>
                <a:gd name="connsiteX82" fmla="*/ 187906 w 618495"/>
                <a:gd name="connsiteY82" fmla="*/ 332926 h 546359"/>
                <a:gd name="connsiteX83" fmla="*/ 168763 w 618495"/>
                <a:gd name="connsiteY83" fmla="*/ 332926 h 546359"/>
                <a:gd name="connsiteX84" fmla="*/ 168763 w 618495"/>
                <a:gd name="connsiteY84" fmla="*/ 320067 h 546359"/>
                <a:gd name="connsiteX85" fmla="*/ 232006 w 618495"/>
                <a:gd name="connsiteY85" fmla="*/ 253378 h 546359"/>
                <a:gd name="connsiteX86" fmla="*/ 232605 w 618495"/>
                <a:gd name="connsiteY86" fmla="*/ 253395 h 546359"/>
                <a:gd name="connsiteX87" fmla="*/ 270405 w 618495"/>
                <a:gd name="connsiteY87" fmla="*/ 215595 h 546359"/>
                <a:gd name="connsiteX88" fmla="*/ 262879 w 618495"/>
                <a:gd name="connsiteY88" fmla="*/ 192992 h 546359"/>
                <a:gd name="connsiteX89" fmla="*/ 309246 w 618495"/>
                <a:gd name="connsiteY89" fmla="*/ 198870 h 546359"/>
                <a:gd name="connsiteX90" fmla="*/ 355606 w 618495"/>
                <a:gd name="connsiteY90" fmla="*/ 193001 h 546359"/>
                <a:gd name="connsiteX91" fmla="*/ 348086 w 618495"/>
                <a:gd name="connsiteY91" fmla="*/ 215595 h 546359"/>
                <a:gd name="connsiteX92" fmla="*/ 385886 w 618495"/>
                <a:gd name="connsiteY92" fmla="*/ 253395 h 546359"/>
                <a:gd name="connsiteX93" fmla="*/ 386484 w 618495"/>
                <a:gd name="connsiteY93" fmla="*/ 253378 h 546359"/>
                <a:gd name="connsiteX94" fmla="*/ 449729 w 618495"/>
                <a:gd name="connsiteY94" fmla="*/ 320067 h 546359"/>
                <a:gd name="connsiteX95" fmla="*/ 449729 w 618495"/>
                <a:gd name="connsiteY95" fmla="*/ 332926 h 546359"/>
                <a:gd name="connsiteX96" fmla="*/ 426285 w 618495"/>
                <a:gd name="connsiteY96" fmla="*/ 332926 h 546359"/>
                <a:gd name="connsiteX97" fmla="*/ 350539 w 618495"/>
                <a:gd name="connsiteY97" fmla="*/ 408672 h 546359"/>
                <a:gd name="connsiteX98" fmla="*/ 350539 w 618495"/>
                <a:gd name="connsiteY98" fmla="*/ 535811 h 546359"/>
                <a:gd name="connsiteX99" fmla="*/ 361086 w 618495"/>
                <a:gd name="connsiteY99" fmla="*/ 546358 h 546359"/>
                <a:gd name="connsiteX100" fmla="*/ 371633 w 618495"/>
                <a:gd name="connsiteY100" fmla="*/ 535811 h 546359"/>
                <a:gd name="connsiteX101" fmla="*/ 371633 w 618495"/>
                <a:gd name="connsiteY101" fmla="*/ 408672 h 546359"/>
                <a:gd name="connsiteX102" fmla="*/ 413118 w 618495"/>
                <a:gd name="connsiteY102" fmla="*/ 355632 h 546359"/>
                <a:gd name="connsiteX103" fmla="*/ 397097 w 618495"/>
                <a:gd name="connsiteY103" fmla="*/ 408801 h 546359"/>
                <a:gd name="connsiteX104" fmla="*/ 404982 w 618495"/>
                <a:gd name="connsiteY104" fmla="*/ 429609 h 546359"/>
                <a:gd name="connsiteX105" fmla="*/ 460500 w 618495"/>
                <a:gd name="connsiteY105" fmla="*/ 463933 h 546359"/>
                <a:gd name="connsiteX106" fmla="*/ 472745 w 618495"/>
                <a:gd name="connsiteY106" fmla="*/ 497576 h 546359"/>
                <a:gd name="connsiteX107" fmla="*/ 472745 w 618495"/>
                <a:gd name="connsiteY107" fmla="*/ 535812 h 546359"/>
                <a:gd name="connsiteX108" fmla="*/ 483292 w 618495"/>
                <a:gd name="connsiteY108" fmla="*/ 546359 h 546359"/>
                <a:gd name="connsiteX109" fmla="*/ 493838 w 618495"/>
                <a:gd name="connsiteY109" fmla="*/ 535812 h 546359"/>
                <a:gd name="connsiteX110" fmla="*/ 493838 w 618495"/>
                <a:gd name="connsiteY110" fmla="*/ 497578 h 546359"/>
                <a:gd name="connsiteX111" fmla="*/ 506087 w 618495"/>
                <a:gd name="connsiteY111" fmla="*/ 463930 h 546359"/>
                <a:gd name="connsiteX112" fmla="*/ 561534 w 618495"/>
                <a:gd name="connsiteY112" fmla="*/ 429609 h 546359"/>
                <a:gd name="connsiteX113" fmla="*/ 569410 w 618495"/>
                <a:gd name="connsiteY113" fmla="*/ 408805 h 546359"/>
                <a:gd name="connsiteX114" fmla="*/ 553804 w 618495"/>
                <a:gd name="connsiteY114" fmla="*/ 357013 h 546359"/>
                <a:gd name="connsiteX115" fmla="*/ 590653 w 618495"/>
                <a:gd name="connsiteY115" fmla="*/ 408673 h 546359"/>
                <a:gd name="connsiteX116" fmla="*/ 590653 w 618495"/>
                <a:gd name="connsiteY116" fmla="*/ 535812 h 546359"/>
                <a:gd name="connsiteX117" fmla="*/ 601200 w 618495"/>
                <a:gd name="connsiteY117" fmla="*/ 546359 h 546359"/>
                <a:gd name="connsiteX118" fmla="*/ 611747 w 618495"/>
                <a:gd name="connsiteY118" fmla="*/ 535812 h 546359"/>
                <a:gd name="connsiteX119" fmla="*/ 611747 w 618495"/>
                <a:gd name="connsiteY119" fmla="*/ 408673 h 546359"/>
                <a:gd name="connsiteX120" fmla="*/ 536001 w 618495"/>
                <a:gd name="connsiteY120" fmla="*/ 332926 h 546359"/>
                <a:gd name="connsiteX121" fmla="*/ 135198 w 618495"/>
                <a:gd name="connsiteY121" fmla="*/ 96999 h 546359"/>
                <a:gd name="connsiteX122" fmla="*/ 215030 w 618495"/>
                <a:gd name="connsiteY122" fmla="*/ 176830 h 546359"/>
                <a:gd name="connsiteX123" fmla="*/ 215030 w 618495"/>
                <a:gd name="connsiteY123" fmla="*/ 193925 h 546359"/>
                <a:gd name="connsiteX124" fmla="*/ 174717 w 618495"/>
                <a:gd name="connsiteY124" fmla="*/ 167475 h 546359"/>
                <a:gd name="connsiteX125" fmla="*/ 174711 w 618495"/>
                <a:gd name="connsiteY125" fmla="*/ 167469 h 546359"/>
                <a:gd name="connsiteX126" fmla="*/ 160310 w 618495"/>
                <a:gd name="connsiteY126" fmla="*/ 139666 h 546359"/>
                <a:gd name="connsiteX127" fmla="*/ 147281 w 618495"/>
                <a:gd name="connsiteY127" fmla="*/ 132441 h 546359"/>
                <a:gd name="connsiteX128" fmla="*/ 140032 w 618495"/>
                <a:gd name="connsiteY128" fmla="*/ 145477 h 546359"/>
                <a:gd name="connsiteX129" fmla="*/ 157790 w 618495"/>
                <a:gd name="connsiteY129" fmla="*/ 180063 h 546359"/>
                <a:gd name="connsiteX130" fmla="*/ 157797 w 618495"/>
                <a:gd name="connsiteY130" fmla="*/ 180075 h 546359"/>
                <a:gd name="connsiteX131" fmla="*/ 175186 w 618495"/>
                <a:gd name="connsiteY131" fmla="*/ 198195 h 546359"/>
                <a:gd name="connsiteX132" fmla="*/ 97644 w 618495"/>
                <a:gd name="connsiteY132" fmla="*/ 162702 h 546359"/>
                <a:gd name="connsiteX133" fmla="*/ 87096 w 618495"/>
                <a:gd name="connsiteY133" fmla="*/ 157362 h 546359"/>
                <a:gd name="connsiteX134" fmla="*/ 78199 w 618495"/>
                <a:gd name="connsiteY134" fmla="*/ 165185 h 546359"/>
                <a:gd name="connsiteX135" fmla="*/ 55367 w 618495"/>
                <a:gd name="connsiteY135" fmla="*/ 193250 h 546359"/>
                <a:gd name="connsiteX136" fmla="*/ 55367 w 618495"/>
                <a:gd name="connsiteY136" fmla="*/ 176832 h 546359"/>
                <a:gd name="connsiteX137" fmla="*/ 135198 w 618495"/>
                <a:gd name="connsiteY137" fmla="*/ 96999 h 546359"/>
                <a:gd name="connsiteX138" fmla="*/ 21091 w 618495"/>
                <a:gd name="connsiteY138" fmla="*/ 215594 h 546359"/>
                <a:gd name="connsiteX139" fmla="*/ 34273 w 618495"/>
                <a:gd name="connsiteY139" fmla="*/ 199283 h 546359"/>
                <a:gd name="connsiteX140" fmla="*/ 34273 w 618495"/>
                <a:gd name="connsiteY140" fmla="*/ 205637 h 546359"/>
                <a:gd name="connsiteX141" fmla="*/ 34272 w 618495"/>
                <a:gd name="connsiteY141" fmla="*/ 205664 h 546359"/>
                <a:gd name="connsiteX142" fmla="*/ 34273 w 618495"/>
                <a:gd name="connsiteY142" fmla="*/ 205691 h 546359"/>
                <a:gd name="connsiteX143" fmla="*/ 34273 w 618495"/>
                <a:gd name="connsiteY143" fmla="*/ 224899 h 546359"/>
                <a:gd name="connsiteX144" fmla="*/ 34549 w 618495"/>
                <a:gd name="connsiteY144" fmla="*/ 231975 h 546359"/>
                <a:gd name="connsiteX145" fmla="*/ 21091 w 618495"/>
                <a:gd name="connsiteY145" fmla="*/ 215594 h 546359"/>
                <a:gd name="connsiteX146" fmla="*/ 147669 w 618495"/>
                <a:gd name="connsiteY146" fmla="*/ 345478 h 546359"/>
                <a:gd name="connsiteX147" fmla="*/ 135198 w 618495"/>
                <a:gd name="connsiteY147" fmla="*/ 357948 h 546359"/>
                <a:gd name="connsiteX148" fmla="*/ 122728 w 618495"/>
                <a:gd name="connsiteY148" fmla="*/ 345478 h 546359"/>
                <a:gd name="connsiteX149" fmla="*/ 122728 w 618495"/>
                <a:gd name="connsiteY149" fmla="*/ 325028 h 546359"/>
                <a:gd name="connsiteX150" fmla="*/ 135198 w 618495"/>
                <a:gd name="connsiteY150" fmla="*/ 325825 h 546359"/>
                <a:gd name="connsiteX151" fmla="*/ 147669 w 618495"/>
                <a:gd name="connsiteY151" fmla="*/ 325027 h 546359"/>
                <a:gd name="connsiteX152" fmla="*/ 135198 w 618495"/>
                <a:gd name="connsiteY152" fmla="*/ 304733 h 546359"/>
                <a:gd name="connsiteX153" fmla="*/ 55367 w 618495"/>
                <a:gd name="connsiteY153" fmla="*/ 224900 h 546359"/>
                <a:gd name="connsiteX154" fmla="*/ 55367 w 618495"/>
                <a:gd name="connsiteY154" fmla="*/ 215149 h 546359"/>
                <a:gd name="connsiteX155" fmla="*/ 90775 w 618495"/>
                <a:gd name="connsiteY155" fmla="*/ 188613 h 546359"/>
                <a:gd name="connsiteX156" fmla="*/ 184641 w 618495"/>
                <a:gd name="connsiteY156" fmla="*/ 219504 h 546359"/>
                <a:gd name="connsiteX157" fmla="*/ 215030 w 618495"/>
                <a:gd name="connsiteY157" fmla="*/ 217695 h 546359"/>
                <a:gd name="connsiteX158" fmla="*/ 215030 w 618495"/>
                <a:gd name="connsiteY158" fmla="*/ 224902 h 546359"/>
                <a:gd name="connsiteX159" fmla="*/ 135198 w 618495"/>
                <a:gd name="connsiteY159" fmla="*/ 304733 h 546359"/>
                <a:gd name="connsiteX160" fmla="*/ 235848 w 618495"/>
                <a:gd name="connsiteY160" fmla="*/ 231978 h 546359"/>
                <a:gd name="connsiteX161" fmla="*/ 236123 w 618495"/>
                <a:gd name="connsiteY161" fmla="*/ 224900 h 546359"/>
                <a:gd name="connsiteX162" fmla="*/ 236123 w 618495"/>
                <a:gd name="connsiteY162" fmla="*/ 205663 h 546359"/>
                <a:gd name="connsiteX163" fmla="*/ 236123 w 618495"/>
                <a:gd name="connsiteY163" fmla="*/ 205532 h 546359"/>
                <a:gd name="connsiteX164" fmla="*/ 236123 w 618495"/>
                <a:gd name="connsiteY164" fmla="*/ 199280 h 546359"/>
                <a:gd name="connsiteX165" fmla="*/ 249311 w 618495"/>
                <a:gd name="connsiteY165" fmla="*/ 215592 h 546359"/>
                <a:gd name="connsiteX166" fmla="*/ 235848 w 618495"/>
                <a:gd name="connsiteY166" fmla="*/ 231978 h 546359"/>
                <a:gd name="connsiteX167" fmla="*/ 487516 w 618495"/>
                <a:gd name="connsiteY167" fmla="*/ 453278 h 546359"/>
                <a:gd name="connsiteX168" fmla="*/ 483294 w 618495"/>
                <a:gd name="connsiteY168" fmla="*/ 464878 h 546359"/>
                <a:gd name="connsiteX169" fmla="*/ 479073 w 618495"/>
                <a:gd name="connsiteY169" fmla="*/ 453278 h 546359"/>
                <a:gd name="connsiteX170" fmla="*/ 479067 w 618495"/>
                <a:gd name="connsiteY170" fmla="*/ 453265 h 546359"/>
                <a:gd name="connsiteX171" fmla="*/ 442872 w 618495"/>
                <a:gd name="connsiteY171" fmla="*/ 354019 h 546359"/>
                <a:gd name="connsiteX172" fmla="*/ 450834 w 618495"/>
                <a:gd name="connsiteY172" fmla="*/ 354019 h 546359"/>
                <a:gd name="connsiteX173" fmla="*/ 483294 w 618495"/>
                <a:gd name="connsiteY173" fmla="*/ 379043 h 546359"/>
                <a:gd name="connsiteX174" fmla="*/ 515753 w 618495"/>
                <a:gd name="connsiteY174" fmla="*/ 354019 h 546359"/>
                <a:gd name="connsiteX175" fmla="*/ 523645 w 618495"/>
                <a:gd name="connsiteY175" fmla="*/ 354019 h 546359"/>
                <a:gd name="connsiteX176" fmla="*/ 597400 w 618495"/>
                <a:gd name="connsiteY176" fmla="*/ 215594 h 546359"/>
                <a:gd name="connsiteX177" fmla="*/ 583941 w 618495"/>
                <a:gd name="connsiteY177" fmla="*/ 231978 h 546359"/>
                <a:gd name="connsiteX178" fmla="*/ 584217 w 618495"/>
                <a:gd name="connsiteY178" fmla="*/ 224902 h 546359"/>
                <a:gd name="connsiteX179" fmla="*/ 584217 w 618495"/>
                <a:gd name="connsiteY179" fmla="*/ 199284 h 546359"/>
                <a:gd name="connsiteX180" fmla="*/ 597400 w 618495"/>
                <a:gd name="connsiteY180" fmla="*/ 215594 h 546359"/>
                <a:gd name="connsiteX181" fmla="*/ 369180 w 618495"/>
                <a:gd name="connsiteY181" fmla="*/ 215594 h 546359"/>
                <a:gd name="connsiteX182" fmla="*/ 382366 w 618495"/>
                <a:gd name="connsiteY182" fmla="*/ 199281 h 546359"/>
                <a:gd name="connsiteX183" fmla="*/ 382366 w 618495"/>
                <a:gd name="connsiteY183" fmla="*/ 224900 h 546359"/>
                <a:gd name="connsiteX184" fmla="*/ 382642 w 618495"/>
                <a:gd name="connsiteY184" fmla="*/ 231978 h 546359"/>
                <a:gd name="connsiteX185" fmla="*/ 369180 w 618495"/>
                <a:gd name="connsiteY185" fmla="*/ 215594 h 546359"/>
                <a:gd name="connsiteX186" fmla="*/ 403460 w 618495"/>
                <a:gd name="connsiteY186" fmla="*/ 224900 h 546359"/>
                <a:gd name="connsiteX187" fmla="*/ 403460 w 618495"/>
                <a:gd name="connsiteY187" fmla="*/ 206169 h 546359"/>
                <a:gd name="connsiteX188" fmla="*/ 418776 w 618495"/>
                <a:gd name="connsiteY188" fmla="*/ 199785 h 546359"/>
                <a:gd name="connsiteX189" fmla="*/ 435253 w 618495"/>
                <a:gd name="connsiteY189" fmla="*/ 180622 h 546359"/>
                <a:gd name="connsiteX190" fmla="*/ 439286 w 618495"/>
                <a:gd name="connsiteY190" fmla="*/ 172952 h 546359"/>
                <a:gd name="connsiteX191" fmla="*/ 443048 w 618495"/>
                <a:gd name="connsiteY191" fmla="*/ 170314 h 546359"/>
                <a:gd name="connsiteX192" fmla="*/ 447247 w 618495"/>
                <a:gd name="connsiteY192" fmla="*/ 171134 h 546359"/>
                <a:gd name="connsiteX193" fmla="*/ 483293 w 618495"/>
                <a:gd name="connsiteY193" fmla="*/ 182130 h 546359"/>
                <a:gd name="connsiteX194" fmla="*/ 519334 w 618495"/>
                <a:gd name="connsiteY194" fmla="*/ 171138 h 546359"/>
                <a:gd name="connsiteX195" fmla="*/ 523537 w 618495"/>
                <a:gd name="connsiteY195" fmla="*/ 170318 h 546359"/>
                <a:gd name="connsiteX196" fmla="*/ 527297 w 618495"/>
                <a:gd name="connsiteY196" fmla="*/ 172956 h 546359"/>
                <a:gd name="connsiteX197" fmla="*/ 531328 w 618495"/>
                <a:gd name="connsiteY197" fmla="*/ 180627 h 546359"/>
                <a:gd name="connsiteX198" fmla="*/ 563124 w 618495"/>
                <a:gd name="connsiteY198" fmla="*/ 206168 h 546359"/>
                <a:gd name="connsiteX199" fmla="*/ 563124 w 618495"/>
                <a:gd name="connsiteY199" fmla="*/ 224900 h 546359"/>
                <a:gd name="connsiteX200" fmla="*/ 483293 w 618495"/>
                <a:gd name="connsiteY200" fmla="*/ 304733 h 546359"/>
                <a:gd name="connsiteX201" fmla="*/ 403460 w 618495"/>
                <a:gd name="connsiteY201" fmla="*/ 224900 h 546359"/>
                <a:gd name="connsiteX202" fmla="*/ 483293 w 618495"/>
                <a:gd name="connsiteY202" fmla="*/ 325827 h 546359"/>
                <a:gd name="connsiteX203" fmla="*/ 495764 w 618495"/>
                <a:gd name="connsiteY203" fmla="*/ 325028 h 546359"/>
                <a:gd name="connsiteX204" fmla="*/ 495764 w 618495"/>
                <a:gd name="connsiteY204" fmla="*/ 345478 h 546359"/>
                <a:gd name="connsiteX205" fmla="*/ 483293 w 618495"/>
                <a:gd name="connsiteY205" fmla="*/ 357948 h 546359"/>
                <a:gd name="connsiteX206" fmla="*/ 470822 w 618495"/>
                <a:gd name="connsiteY206" fmla="*/ 345478 h 546359"/>
                <a:gd name="connsiteX207" fmla="*/ 470822 w 618495"/>
                <a:gd name="connsiteY207" fmla="*/ 325028 h 546359"/>
                <a:gd name="connsiteX208" fmla="*/ 483293 w 618495"/>
                <a:gd name="connsiteY208" fmla="*/ 325827 h 546359"/>
                <a:gd name="connsiteX209" fmla="*/ 417919 w 618495"/>
                <a:gd name="connsiteY209" fmla="*/ 412808 h 546359"/>
                <a:gd name="connsiteX210" fmla="*/ 428750 w 618495"/>
                <a:gd name="connsiteY210" fmla="*/ 376865 h 546359"/>
                <a:gd name="connsiteX211" fmla="*/ 448827 w 618495"/>
                <a:gd name="connsiteY211" fmla="*/ 431914 h 546359"/>
                <a:gd name="connsiteX212" fmla="*/ 517742 w 618495"/>
                <a:gd name="connsiteY212" fmla="*/ 431906 h 546359"/>
                <a:gd name="connsiteX213" fmla="*/ 537764 w 618495"/>
                <a:gd name="connsiteY213" fmla="*/ 376898 h 546359"/>
                <a:gd name="connsiteX214" fmla="*/ 548587 w 618495"/>
                <a:gd name="connsiteY214" fmla="*/ 412813 h 54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18495" h="546359">
                  <a:moveTo>
                    <a:pt x="536001" y="332926"/>
                  </a:moveTo>
                  <a:lnTo>
                    <a:pt x="516857" y="332926"/>
                  </a:lnTo>
                  <a:lnTo>
                    <a:pt x="516857" y="320067"/>
                  </a:lnTo>
                  <a:cubicBezTo>
                    <a:pt x="547221" y="309326"/>
                    <a:pt x="570945" y="284451"/>
                    <a:pt x="580101" y="253378"/>
                  </a:cubicBezTo>
                  <a:cubicBezTo>
                    <a:pt x="580299" y="253381"/>
                    <a:pt x="580497" y="253394"/>
                    <a:pt x="580696" y="253394"/>
                  </a:cubicBezTo>
                  <a:cubicBezTo>
                    <a:pt x="601539" y="253394"/>
                    <a:pt x="618496" y="236436"/>
                    <a:pt x="618496" y="215594"/>
                  </a:cubicBezTo>
                  <a:cubicBezTo>
                    <a:pt x="618496" y="195945"/>
                    <a:pt x="603415" y="179760"/>
                    <a:pt x="584218" y="177976"/>
                  </a:cubicBezTo>
                  <a:lnTo>
                    <a:pt x="584218" y="176829"/>
                  </a:lnTo>
                  <a:cubicBezTo>
                    <a:pt x="584218" y="160556"/>
                    <a:pt x="580437" y="144986"/>
                    <a:pt x="572977" y="130556"/>
                  </a:cubicBezTo>
                  <a:cubicBezTo>
                    <a:pt x="570302" y="125380"/>
                    <a:pt x="563940" y="123358"/>
                    <a:pt x="558765" y="126028"/>
                  </a:cubicBezTo>
                  <a:cubicBezTo>
                    <a:pt x="553590" y="128703"/>
                    <a:pt x="551564" y="135066"/>
                    <a:pt x="554238" y="140240"/>
                  </a:cubicBezTo>
                  <a:cubicBezTo>
                    <a:pt x="560135" y="151647"/>
                    <a:pt x="563124" y="163958"/>
                    <a:pt x="563124" y="176829"/>
                  </a:cubicBezTo>
                  <a:lnTo>
                    <a:pt x="563124" y="184125"/>
                  </a:lnTo>
                  <a:cubicBezTo>
                    <a:pt x="557575" y="181748"/>
                    <a:pt x="553006" y="177418"/>
                    <a:pt x="550578" y="172001"/>
                  </a:cubicBezTo>
                  <a:cubicBezTo>
                    <a:pt x="549018" y="168518"/>
                    <a:pt x="547241" y="165137"/>
                    <a:pt x="545295" y="161954"/>
                  </a:cubicBezTo>
                  <a:cubicBezTo>
                    <a:pt x="541451" y="155665"/>
                    <a:pt x="535099" y="151189"/>
                    <a:pt x="527867" y="149673"/>
                  </a:cubicBezTo>
                  <a:cubicBezTo>
                    <a:pt x="520720" y="148174"/>
                    <a:pt x="513217" y="149691"/>
                    <a:pt x="507274" y="153831"/>
                  </a:cubicBezTo>
                  <a:cubicBezTo>
                    <a:pt x="500607" y="158479"/>
                    <a:pt x="492091" y="161037"/>
                    <a:pt x="483293" y="161037"/>
                  </a:cubicBezTo>
                  <a:cubicBezTo>
                    <a:pt x="474494" y="161037"/>
                    <a:pt x="465978" y="158477"/>
                    <a:pt x="459311" y="153830"/>
                  </a:cubicBezTo>
                  <a:cubicBezTo>
                    <a:pt x="453368" y="149687"/>
                    <a:pt x="445863" y="148171"/>
                    <a:pt x="438722" y="149667"/>
                  </a:cubicBezTo>
                  <a:cubicBezTo>
                    <a:pt x="431490" y="151183"/>
                    <a:pt x="425136" y="155659"/>
                    <a:pt x="421290" y="161944"/>
                  </a:cubicBezTo>
                  <a:cubicBezTo>
                    <a:pt x="419344" y="165126"/>
                    <a:pt x="417565" y="168510"/>
                    <a:pt x="416000" y="172003"/>
                  </a:cubicBezTo>
                  <a:cubicBezTo>
                    <a:pt x="414174" y="176084"/>
                    <a:pt x="411158" y="179575"/>
                    <a:pt x="407277" y="182100"/>
                  </a:cubicBezTo>
                  <a:cubicBezTo>
                    <a:pt x="406067" y="182886"/>
                    <a:pt x="404788" y="183559"/>
                    <a:pt x="403462" y="184123"/>
                  </a:cubicBezTo>
                  <a:lnTo>
                    <a:pt x="403462" y="176828"/>
                  </a:lnTo>
                  <a:cubicBezTo>
                    <a:pt x="403462" y="132808"/>
                    <a:pt x="439275" y="96995"/>
                    <a:pt x="483294" y="96995"/>
                  </a:cubicBezTo>
                  <a:cubicBezTo>
                    <a:pt x="497831" y="96995"/>
                    <a:pt x="512065" y="100945"/>
                    <a:pt x="524455" y="108418"/>
                  </a:cubicBezTo>
                  <a:cubicBezTo>
                    <a:pt x="529446" y="111426"/>
                    <a:pt x="535926" y="109822"/>
                    <a:pt x="538934" y="104832"/>
                  </a:cubicBezTo>
                  <a:cubicBezTo>
                    <a:pt x="541942" y="99844"/>
                    <a:pt x="540338" y="93362"/>
                    <a:pt x="535350" y="90353"/>
                  </a:cubicBezTo>
                  <a:cubicBezTo>
                    <a:pt x="520005" y="81098"/>
                    <a:pt x="502432" y="76127"/>
                    <a:pt x="484463" y="75921"/>
                  </a:cubicBezTo>
                  <a:cubicBezTo>
                    <a:pt x="489293" y="62582"/>
                    <a:pt x="492543" y="48807"/>
                    <a:pt x="494201" y="34706"/>
                  </a:cubicBezTo>
                  <a:lnTo>
                    <a:pt x="496730" y="37235"/>
                  </a:lnTo>
                  <a:cubicBezTo>
                    <a:pt x="498788" y="39293"/>
                    <a:pt x="501488" y="40323"/>
                    <a:pt x="504187" y="40323"/>
                  </a:cubicBezTo>
                  <a:cubicBezTo>
                    <a:pt x="506886" y="40323"/>
                    <a:pt x="509586" y="39293"/>
                    <a:pt x="511644" y="37235"/>
                  </a:cubicBezTo>
                  <a:cubicBezTo>
                    <a:pt x="515763" y="33114"/>
                    <a:pt x="515763" y="26438"/>
                    <a:pt x="511644" y="22319"/>
                  </a:cubicBezTo>
                  <a:lnTo>
                    <a:pt x="492414" y="3088"/>
                  </a:lnTo>
                  <a:cubicBezTo>
                    <a:pt x="488296" y="-1029"/>
                    <a:pt x="481618" y="-1029"/>
                    <a:pt x="477499" y="3088"/>
                  </a:cubicBezTo>
                  <a:lnTo>
                    <a:pt x="458269" y="22319"/>
                  </a:lnTo>
                  <a:cubicBezTo>
                    <a:pt x="454150" y="26438"/>
                    <a:pt x="454150" y="33116"/>
                    <a:pt x="458269" y="37233"/>
                  </a:cubicBezTo>
                  <a:cubicBezTo>
                    <a:pt x="462166" y="41133"/>
                    <a:pt x="468353" y="41334"/>
                    <a:pt x="472497" y="37855"/>
                  </a:cubicBezTo>
                  <a:cubicBezTo>
                    <a:pt x="470361" y="51830"/>
                    <a:pt x="466431" y="65416"/>
                    <a:pt x="460742" y="78472"/>
                  </a:cubicBezTo>
                  <a:cubicBezTo>
                    <a:pt x="421280" y="87518"/>
                    <a:pt x="390580" y="119744"/>
                    <a:pt x="383795" y="160012"/>
                  </a:cubicBezTo>
                  <a:cubicBezTo>
                    <a:pt x="360849" y="171630"/>
                    <a:pt x="335153" y="177773"/>
                    <a:pt x="309247" y="177773"/>
                  </a:cubicBezTo>
                  <a:cubicBezTo>
                    <a:pt x="282990" y="177773"/>
                    <a:pt x="257918" y="171790"/>
                    <a:pt x="234699" y="160019"/>
                  </a:cubicBezTo>
                  <a:cubicBezTo>
                    <a:pt x="227917" y="119751"/>
                    <a:pt x="197217" y="87522"/>
                    <a:pt x="157753" y="78474"/>
                  </a:cubicBezTo>
                  <a:cubicBezTo>
                    <a:pt x="155686" y="73725"/>
                    <a:pt x="153818" y="68851"/>
                    <a:pt x="152215" y="63945"/>
                  </a:cubicBezTo>
                  <a:cubicBezTo>
                    <a:pt x="150407" y="58407"/>
                    <a:pt x="144453" y="55385"/>
                    <a:pt x="138915" y="57195"/>
                  </a:cubicBezTo>
                  <a:cubicBezTo>
                    <a:pt x="133379" y="59003"/>
                    <a:pt x="130357" y="64959"/>
                    <a:pt x="132166" y="70495"/>
                  </a:cubicBezTo>
                  <a:cubicBezTo>
                    <a:pt x="132760" y="72312"/>
                    <a:pt x="133393" y="74125"/>
                    <a:pt x="134047" y="75930"/>
                  </a:cubicBezTo>
                  <a:cubicBezTo>
                    <a:pt x="78929" y="76555"/>
                    <a:pt x="34276" y="121563"/>
                    <a:pt x="34276" y="176826"/>
                  </a:cubicBezTo>
                  <a:lnTo>
                    <a:pt x="34276" y="177974"/>
                  </a:lnTo>
                  <a:cubicBezTo>
                    <a:pt x="15079" y="179757"/>
                    <a:pt x="0" y="195943"/>
                    <a:pt x="0" y="215589"/>
                  </a:cubicBezTo>
                  <a:cubicBezTo>
                    <a:pt x="0" y="236431"/>
                    <a:pt x="16957" y="253389"/>
                    <a:pt x="37800" y="253389"/>
                  </a:cubicBezTo>
                  <a:cubicBezTo>
                    <a:pt x="37997" y="253389"/>
                    <a:pt x="38195" y="253377"/>
                    <a:pt x="38393" y="253374"/>
                  </a:cubicBezTo>
                  <a:cubicBezTo>
                    <a:pt x="47550" y="284445"/>
                    <a:pt x="71273" y="309322"/>
                    <a:pt x="101637" y="320063"/>
                  </a:cubicBezTo>
                  <a:lnTo>
                    <a:pt x="101637" y="332921"/>
                  </a:lnTo>
                  <a:lnTo>
                    <a:pt x="78190" y="332921"/>
                  </a:lnTo>
                  <a:cubicBezTo>
                    <a:pt x="36423" y="332921"/>
                    <a:pt x="2444" y="366900"/>
                    <a:pt x="2444" y="408668"/>
                  </a:cubicBezTo>
                  <a:lnTo>
                    <a:pt x="2444" y="414150"/>
                  </a:lnTo>
                  <a:cubicBezTo>
                    <a:pt x="2444" y="419977"/>
                    <a:pt x="7166" y="424697"/>
                    <a:pt x="12991" y="424697"/>
                  </a:cubicBezTo>
                  <a:cubicBezTo>
                    <a:pt x="18816" y="424697"/>
                    <a:pt x="23538" y="419977"/>
                    <a:pt x="23538" y="414150"/>
                  </a:cubicBezTo>
                  <a:lnTo>
                    <a:pt x="23538" y="408668"/>
                  </a:lnTo>
                  <a:cubicBezTo>
                    <a:pt x="23538" y="378532"/>
                    <a:pt x="48056" y="354015"/>
                    <a:pt x="78190" y="354015"/>
                  </a:cubicBezTo>
                  <a:lnTo>
                    <a:pt x="102738" y="354015"/>
                  </a:lnTo>
                  <a:cubicBezTo>
                    <a:pt x="106525" y="368400"/>
                    <a:pt x="119641" y="379039"/>
                    <a:pt x="135198" y="379039"/>
                  </a:cubicBezTo>
                  <a:cubicBezTo>
                    <a:pt x="150754" y="379039"/>
                    <a:pt x="163870" y="368400"/>
                    <a:pt x="167657" y="354015"/>
                  </a:cubicBezTo>
                  <a:lnTo>
                    <a:pt x="187905" y="354015"/>
                  </a:lnTo>
                  <a:cubicBezTo>
                    <a:pt x="218040" y="354015"/>
                    <a:pt x="242557" y="378533"/>
                    <a:pt x="242557" y="408668"/>
                  </a:cubicBezTo>
                  <a:lnTo>
                    <a:pt x="242557" y="468257"/>
                  </a:lnTo>
                  <a:lnTo>
                    <a:pt x="23538" y="468257"/>
                  </a:lnTo>
                  <a:lnTo>
                    <a:pt x="23538" y="463427"/>
                  </a:lnTo>
                  <a:cubicBezTo>
                    <a:pt x="23538" y="457601"/>
                    <a:pt x="18816" y="452880"/>
                    <a:pt x="12991" y="452880"/>
                  </a:cubicBezTo>
                  <a:cubicBezTo>
                    <a:pt x="7166" y="452880"/>
                    <a:pt x="2444" y="457601"/>
                    <a:pt x="2444" y="463427"/>
                  </a:cubicBezTo>
                  <a:lnTo>
                    <a:pt x="2444" y="535807"/>
                  </a:lnTo>
                  <a:cubicBezTo>
                    <a:pt x="2444" y="541633"/>
                    <a:pt x="7166" y="546353"/>
                    <a:pt x="12991" y="546353"/>
                  </a:cubicBezTo>
                  <a:cubicBezTo>
                    <a:pt x="18816" y="546353"/>
                    <a:pt x="23538" y="541633"/>
                    <a:pt x="23538" y="535807"/>
                  </a:cubicBezTo>
                  <a:lnTo>
                    <a:pt x="23538" y="489351"/>
                  </a:lnTo>
                  <a:lnTo>
                    <a:pt x="242558" y="489351"/>
                  </a:lnTo>
                  <a:lnTo>
                    <a:pt x="242558" y="535811"/>
                  </a:lnTo>
                  <a:cubicBezTo>
                    <a:pt x="242558" y="541637"/>
                    <a:pt x="247281" y="546358"/>
                    <a:pt x="253105" y="546358"/>
                  </a:cubicBezTo>
                  <a:cubicBezTo>
                    <a:pt x="258930" y="546358"/>
                    <a:pt x="263652" y="541637"/>
                    <a:pt x="263652" y="535811"/>
                  </a:cubicBezTo>
                  <a:lnTo>
                    <a:pt x="263652" y="408672"/>
                  </a:lnTo>
                  <a:cubicBezTo>
                    <a:pt x="263652" y="366905"/>
                    <a:pt x="229672" y="332926"/>
                    <a:pt x="187906" y="332926"/>
                  </a:cubicBezTo>
                  <a:lnTo>
                    <a:pt x="168763" y="332926"/>
                  </a:lnTo>
                  <a:lnTo>
                    <a:pt x="168763" y="320067"/>
                  </a:lnTo>
                  <a:cubicBezTo>
                    <a:pt x="199126" y="309326"/>
                    <a:pt x="222850" y="284449"/>
                    <a:pt x="232006" y="253378"/>
                  </a:cubicBezTo>
                  <a:cubicBezTo>
                    <a:pt x="232206" y="253381"/>
                    <a:pt x="232405" y="253395"/>
                    <a:pt x="232605" y="253395"/>
                  </a:cubicBezTo>
                  <a:cubicBezTo>
                    <a:pt x="253448" y="253395"/>
                    <a:pt x="270405" y="236437"/>
                    <a:pt x="270405" y="215595"/>
                  </a:cubicBezTo>
                  <a:cubicBezTo>
                    <a:pt x="270405" y="207127"/>
                    <a:pt x="267604" y="199301"/>
                    <a:pt x="262879" y="192992"/>
                  </a:cubicBezTo>
                  <a:cubicBezTo>
                    <a:pt x="277983" y="196860"/>
                    <a:pt x="293591" y="198870"/>
                    <a:pt x="309246" y="198870"/>
                  </a:cubicBezTo>
                  <a:cubicBezTo>
                    <a:pt x="324911" y="198870"/>
                    <a:pt x="340509" y="196867"/>
                    <a:pt x="355606" y="193001"/>
                  </a:cubicBezTo>
                  <a:cubicBezTo>
                    <a:pt x="350885" y="199306"/>
                    <a:pt x="348086" y="207131"/>
                    <a:pt x="348086" y="215595"/>
                  </a:cubicBezTo>
                  <a:cubicBezTo>
                    <a:pt x="348086" y="236437"/>
                    <a:pt x="365043" y="253395"/>
                    <a:pt x="385886" y="253395"/>
                  </a:cubicBezTo>
                  <a:cubicBezTo>
                    <a:pt x="386086" y="253395"/>
                    <a:pt x="386284" y="253381"/>
                    <a:pt x="386484" y="253378"/>
                  </a:cubicBezTo>
                  <a:cubicBezTo>
                    <a:pt x="395640" y="284451"/>
                    <a:pt x="419363" y="309326"/>
                    <a:pt x="449729" y="320067"/>
                  </a:cubicBezTo>
                  <a:lnTo>
                    <a:pt x="449729" y="332926"/>
                  </a:lnTo>
                  <a:lnTo>
                    <a:pt x="426285" y="332926"/>
                  </a:lnTo>
                  <a:cubicBezTo>
                    <a:pt x="384518" y="332926"/>
                    <a:pt x="350539" y="366905"/>
                    <a:pt x="350539" y="408672"/>
                  </a:cubicBezTo>
                  <a:lnTo>
                    <a:pt x="350539" y="535811"/>
                  </a:lnTo>
                  <a:cubicBezTo>
                    <a:pt x="350539" y="541637"/>
                    <a:pt x="355261" y="546358"/>
                    <a:pt x="361086" y="546358"/>
                  </a:cubicBezTo>
                  <a:cubicBezTo>
                    <a:pt x="366910" y="546358"/>
                    <a:pt x="371633" y="541637"/>
                    <a:pt x="371633" y="535811"/>
                  </a:cubicBezTo>
                  <a:lnTo>
                    <a:pt x="371633" y="408672"/>
                  </a:lnTo>
                  <a:cubicBezTo>
                    <a:pt x="371633" y="383075"/>
                    <a:pt x="389325" y="361541"/>
                    <a:pt x="413118" y="355632"/>
                  </a:cubicBezTo>
                  <a:lnTo>
                    <a:pt x="397097" y="408801"/>
                  </a:lnTo>
                  <a:cubicBezTo>
                    <a:pt x="394715" y="416710"/>
                    <a:pt x="397956" y="425267"/>
                    <a:pt x="404982" y="429609"/>
                  </a:cubicBezTo>
                  <a:lnTo>
                    <a:pt x="460500" y="463933"/>
                  </a:lnTo>
                  <a:lnTo>
                    <a:pt x="472745" y="497576"/>
                  </a:lnTo>
                  <a:lnTo>
                    <a:pt x="472745" y="535812"/>
                  </a:lnTo>
                  <a:cubicBezTo>
                    <a:pt x="472745" y="541638"/>
                    <a:pt x="477467" y="546359"/>
                    <a:pt x="483292" y="546359"/>
                  </a:cubicBezTo>
                  <a:cubicBezTo>
                    <a:pt x="489116" y="546359"/>
                    <a:pt x="493838" y="541638"/>
                    <a:pt x="493838" y="535812"/>
                  </a:cubicBezTo>
                  <a:lnTo>
                    <a:pt x="493838" y="497578"/>
                  </a:lnTo>
                  <a:lnTo>
                    <a:pt x="506087" y="463930"/>
                  </a:lnTo>
                  <a:lnTo>
                    <a:pt x="561534" y="429609"/>
                  </a:lnTo>
                  <a:cubicBezTo>
                    <a:pt x="568553" y="425264"/>
                    <a:pt x="571791" y="416710"/>
                    <a:pt x="569410" y="408805"/>
                  </a:cubicBezTo>
                  <a:lnTo>
                    <a:pt x="553804" y="357013"/>
                  </a:lnTo>
                  <a:cubicBezTo>
                    <a:pt x="575222" y="364416"/>
                    <a:pt x="590653" y="384770"/>
                    <a:pt x="590653" y="408673"/>
                  </a:cubicBezTo>
                  <a:lnTo>
                    <a:pt x="590653" y="535812"/>
                  </a:lnTo>
                  <a:cubicBezTo>
                    <a:pt x="590653" y="541638"/>
                    <a:pt x="595375" y="546359"/>
                    <a:pt x="601200" y="546359"/>
                  </a:cubicBezTo>
                  <a:cubicBezTo>
                    <a:pt x="607025" y="546359"/>
                    <a:pt x="611747" y="541638"/>
                    <a:pt x="611747" y="535812"/>
                  </a:cubicBezTo>
                  <a:lnTo>
                    <a:pt x="611747" y="408673"/>
                  </a:lnTo>
                  <a:cubicBezTo>
                    <a:pt x="611747" y="366905"/>
                    <a:pt x="577766" y="332926"/>
                    <a:pt x="536001" y="332926"/>
                  </a:cubicBezTo>
                  <a:close/>
                  <a:moveTo>
                    <a:pt x="135198" y="96999"/>
                  </a:moveTo>
                  <a:cubicBezTo>
                    <a:pt x="179218" y="96999"/>
                    <a:pt x="215030" y="132810"/>
                    <a:pt x="215030" y="176830"/>
                  </a:cubicBezTo>
                  <a:lnTo>
                    <a:pt x="215030" y="193925"/>
                  </a:lnTo>
                  <a:cubicBezTo>
                    <a:pt x="199230" y="191085"/>
                    <a:pt x="185702" y="182230"/>
                    <a:pt x="174717" y="167475"/>
                  </a:cubicBezTo>
                  <a:cubicBezTo>
                    <a:pt x="174715" y="167473"/>
                    <a:pt x="174713" y="167470"/>
                    <a:pt x="174711" y="167469"/>
                  </a:cubicBezTo>
                  <a:cubicBezTo>
                    <a:pt x="164509" y="153765"/>
                    <a:pt x="160383" y="139915"/>
                    <a:pt x="160310" y="139666"/>
                  </a:cubicBezTo>
                  <a:cubicBezTo>
                    <a:pt x="158702" y="134079"/>
                    <a:pt x="152876" y="130849"/>
                    <a:pt x="147281" y="132441"/>
                  </a:cubicBezTo>
                  <a:cubicBezTo>
                    <a:pt x="141680" y="134038"/>
                    <a:pt x="138434" y="139874"/>
                    <a:pt x="140032" y="145477"/>
                  </a:cubicBezTo>
                  <a:cubicBezTo>
                    <a:pt x="140234" y="146188"/>
                    <a:pt x="145143" y="163074"/>
                    <a:pt x="157790" y="180063"/>
                  </a:cubicBezTo>
                  <a:cubicBezTo>
                    <a:pt x="157793" y="180066"/>
                    <a:pt x="157794" y="180070"/>
                    <a:pt x="157797" y="180075"/>
                  </a:cubicBezTo>
                  <a:cubicBezTo>
                    <a:pt x="163049" y="187128"/>
                    <a:pt x="168874" y="193171"/>
                    <a:pt x="175186" y="198195"/>
                  </a:cubicBezTo>
                  <a:cubicBezTo>
                    <a:pt x="146273" y="196982"/>
                    <a:pt x="112388" y="189364"/>
                    <a:pt x="97644" y="162702"/>
                  </a:cubicBezTo>
                  <a:cubicBezTo>
                    <a:pt x="95556" y="158926"/>
                    <a:pt x="91377" y="156833"/>
                    <a:pt x="87096" y="157362"/>
                  </a:cubicBezTo>
                  <a:cubicBezTo>
                    <a:pt x="82817" y="157899"/>
                    <a:pt x="79289" y="161011"/>
                    <a:pt x="78199" y="165185"/>
                  </a:cubicBezTo>
                  <a:cubicBezTo>
                    <a:pt x="77930" y="166217"/>
                    <a:pt x="72329" y="186860"/>
                    <a:pt x="55367" y="193250"/>
                  </a:cubicBezTo>
                  <a:lnTo>
                    <a:pt x="55367" y="176832"/>
                  </a:lnTo>
                  <a:cubicBezTo>
                    <a:pt x="55367" y="132810"/>
                    <a:pt x="91178" y="96999"/>
                    <a:pt x="135198" y="96999"/>
                  </a:cubicBezTo>
                  <a:close/>
                  <a:moveTo>
                    <a:pt x="21091" y="215594"/>
                  </a:moveTo>
                  <a:cubicBezTo>
                    <a:pt x="21091" y="207598"/>
                    <a:pt x="26748" y="200904"/>
                    <a:pt x="34273" y="199283"/>
                  </a:cubicBezTo>
                  <a:lnTo>
                    <a:pt x="34273" y="205637"/>
                  </a:lnTo>
                  <a:cubicBezTo>
                    <a:pt x="34273" y="205647"/>
                    <a:pt x="34272" y="205656"/>
                    <a:pt x="34272" y="205664"/>
                  </a:cubicBezTo>
                  <a:cubicBezTo>
                    <a:pt x="34272" y="205672"/>
                    <a:pt x="34273" y="205682"/>
                    <a:pt x="34273" y="205691"/>
                  </a:cubicBezTo>
                  <a:lnTo>
                    <a:pt x="34273" y="224899"/>
                  </a:lnTo>
                  <a:cubicBezTo>
                    <a:pt x="34273" y="227281"/>
                    <a:pt x="34386" y="229635"/>
                    <a:pt x="34549" y="231975"/>
                  </a:cubicBezTo>
                  <a:cubicBezTo>
                    <a:pt x="26888" y="230460"/>
                    <a:pt x="21091" y="223694"/>
                    <a:pt x="21091" y="215594"/>
                  </a:cubicBezTo>
                  <a:close/>
                  <a:moveTo>
                    <a:pt x="147669" y="345478"/>
                  </a:moveTo>
                  <a:cubicBezTo>
                    <a:pt x="147669" y="352354"/>
                    <a:pt x="142075" y="357948"/>
                    <a:pt x="135198" y="357948"/>
                  </a:cubicBezTo>
                  <a:cubicBezTo>
                    <a:pt x="128322" y="357948"/>
                    <a:pt x="122728" y="352353"/>
                    <a:pt x="122728" y="345478"/>
                  </a:cubicBezTo>
                  <a:lnTo>
                    <a:pt x="122728" y="325028"/>
                  </a:lnTo>
                  <a:cubicBezTo>
                    <a:pt x="126817" y="325534"/>
                    <a:pt x="130973" y="325825"/>
                    <a:pt x="135198" y="325825"/>
                  </a:cubicBezTo>
                  <a:cubicBezTo>
                    <a:pt x="139423" y="325825"/>
                    <a:pt x="143580" y="325534"/>
                    <a:pt x="147669" y="325027"/>
                  </a:cubicBezTo>
                  <a:close/>
                  <a:moveTo>
                    <a:pt x="135198" y="304733"/>
                  </a:moveTo>
                  <a:cubicBezTo>
                    <a:pt x="91178" y="304733"/>
                    <a:pt x="55367" y="268920"/>
                    <a:pt x="55367" y="224900"/>
                  </a:cubicBezTo>
                  <a:lnTo>
                    <a:pt x="55367" y="215149"/>
                  </a:lnTo>
                  <a:cubicBezTo>
                    <a:pt x="72193" y="211673"/>
                    <a:pt x="83717" y="200159"/>
                    <a:pt x="90775" y="188613"/>
                  </a:cubicBezTo>
                  <a:cubicBezTo>
                    <a:pt x="115100" y="213855"/>
                    <a:pt x="154375" y="219504"/>
                    <a:pt x="184641" y="219504"/>
                  </a:cubicBezTo>
                  <a:cubicBezTo>
                    <a:pt x="196712" y="219504"/>
                    <a:pt x="207345" y="218606"/>
                    <a:pt x="215030" y="217695"/>
                  </a:cubicBezTo>
                  <a:lnTo>
                    <a:pt x="215030" y="224902"/>
                  </a:lnTo>
                  <a:cubicBezTo>
                    <a:pt x="215030" y="268920"/>
                    <a:pt x="179218" y="304733"/>
                    <a:pt x="135198" y="304733"/>
                  </a:cubicBezTo>
                  <a:close/>
                  <a:moveTo>
                    <a:pt x="235848" y="231978"/>
                  </a:moveTo>
                  <a:cubicBezTo>
                    <a:pt x="236011" y="229636"/>
                    <a:pt x="236123" y="227282"/>
                    <a:pt x="236123" y="224900"/>
                  </a:cubicBezTo>
                  <a:lnTo>
                    <a:pt x="236123" y="205663"/>
                  </a:lnTo>
                  <a:cubicBezTo>
                    <a:pt x="236123" y="205619"/>
                    <a:pt x="236123" y="205575"/>
                    <a:pt x="236123" y="205532"/>
                  </a:cubicBezTo>
                  <a:lnTo>
                    <a:pt x="236123" y="199280"/>
                  </a:lnTo>
                  <a:cubicBezTo>
                    <a:pt x="243650" y="200900"/>
                    <a:pt x="249311" y="207595"/>
                    <a:pt x="249311" y="215592"/>
                  </a:cubicBezTo>
                  <a:cubicBezTo>
                    <a:pt x="249311" y="223696"/>
                    <a:pt x="243512" y="230463"/>
                    <a:pt x="235848" y="231978"/>
                  </a:cubicBezTo>
                  <a:close/>
                  <a:moveTo>
                    <a:pt x="487516" y="453278"/>
                  </a:moveTo>
                  <a:lnTo>
                    <a:pt x="483294" y="464878"/>
                  </a:lnTo>
                  <a:lnTo>
                    <a:pt x="479073" y="453278"/>
                  </a:lnTo>
                  <a:cubicBezTo>
                    <a:pt x="479071" y="453274"/>
                    <a:pt x="479069" y="453270"/>
                    <a:pt x="479067" y="453265"/>
                  </a:cubicBezTo>
                  <a:lnTo>
                    <a:pt x="442872" y="354019"/>
                  </a:lnTo>
                  <a:lnTo>
                    <a:pt x="450834" y="354019"/>
                  </a:lnTo>
                  <a:cubicBezTo>
                    <a:pt x="454621" y="368404"/>
                    <a:pt x="467737" y="379043"/>
                    <a:pt x="483294" y="379043"/>
                  </a:cubicBezTo>
                  <a:cubicBezTo>
                    <a:pt x="498850" y="379043"/>
                    <a:pt x="511966" y="368404"/>
                    <a:pt x="515753" y="354019"/>
                  </a:cubicBezTo>
                  <a:lnTo>
                    <a:pt x="523645" y="354019"/>
                  </a:lnTo>
                  <a:close/>
                  <a:moveTo>
                    <a:pt x="597400" y="215594"/>
                  </a:moveTo>
                  <a:cubicBezTo>
                    <a:pt x="597400" y="223694"/>
                    <a:pt x="591604" y="230462"/>
                    <a:pt x="583941" y="231978"/>
                  </a:cubicBezTo>
                  <a:cubicBezTo>
                    <a:pt x="584104" y="229636"/>
                    <a:pt x="584217" y="227282"/>
                    <a:pt x="584217" y="224902"/>
                  </a:cubicBezTo>
                  <a:lnTo>
                    <a:pt x="584217" y="199284"/>
                  </a:lnTo>
                  <a:cubicBezTo>
                    <a:pt x="591742" y="200904"/>
                    <a:pt x="597400" y="207598"/>
                    <a:pt x="597400" y="215594"/>
                  </a:cubicBezTo>
                  <a:close/>
                  <a:moveTo>
                    <a:pt x="369180" y="215594"/>
                  </a:moveTo>
                  <a:cubicBezTo>
                    <a:pt x="369180" y="207596"/>
                    <a:pt x="374840" y="200901"/>
                    <a:pt x="382366" y="199281"/>
                  </a:cubicBezTo>
                  <a:lnTo>
                    <a:pt x="382366" y="224900"/>
                  </a:lnTo>
                  <a:cubicBezTo>
                    <a:pt x="382366" y="227282"/>
                    <a:pt x="382479" y="229636"/>
                    <a:pt x="382642" y="231978"/>
                  </a:cubicBezTo>
                  <a:cubicBezTo>
                    <a:pt x="374978" y="230463"/>
                    <a:pt x="369180" y="223695"/>
                    <a:pt x="369180" y="215594"/>
                  </a:cubicBezTo>
                  <a:close/>
                  <a:moveTo>
                    <a:pt x="403460" y="224900"/>
                  </a:moveTo>
                  <a:lnTo>
                    <a:pt x="403460" y="206169"/>
                  </a:lnTo>
                  <a:cubicBezTo>
                    <a:pt x="408897" y="204982"/>
                    <a:pt x="414111" y="202818"/>
                    <a:pt x="418776" y="199785"/>
                  </a:cubicBezTo>
                  <a:cubicBezTo>
                    <a:pt x="426070" y="195041"/>
                    <a:pt x="431768" y="188412"/>
                    <a:pt x="435253" y="180622"/>
                  </a:cubicBezTo>
                  <a:cubicBezTo>
                    <a:pt x="436449" y="177951"/>
                    <a:pt x="437806" y="175371"/>
                    <a:pt x="439286" y="172952"/>
                  </a:cubicBezTo>
                  <a:cubicBezTo>
                    <a:pt x="440415" y="171105"/>
                    <a:pt x="442128" y="170506"/>
                    <a:pt x="443048" y="170314"/>
                  </a:cubicBezTo>
                  <a:cubicBezTo>
                    <a:pt x="443917" y="170134"/>
                    <a:pt x="445615" y="169995"/>
                    <a:pt x="447247" y="171134"/>
                  </a:cubicBezTo>
                  <a:cubicBezTo>
                    <a:pt x="457419" y="178225"/>
                    <a:pt x="470220" y="182130"/>
                    <a:pt x="483293" y="182130"/>
                  </a:cubicBezTo>
                  <a:cubicBezTo>
                    <a:pt x="496363" y="182130"/>
                    <a:pt x="509162" y="178227"/>
                    <a:pt x="519334" y="171138"/>
                  </a:cubicBezTo>
                  <a:cubicBezTo>
                    <a:pt x="520966" y="170000"/>
                    <a:pt x="522668" y="170134"/>
                    <a:pt x="523537" y="170318"/>
                  </a:cubicBezTo>
                  <a:cubicBezTo>
                    <a:pt x="524457" y="170511"/>
                    <a:pt x="526170" y="171110"/>
                    <a:pt x="527297" y="172956"/>
                  </a:cubicBezTo>
                  <a:cubicBezTo>
                    <a:pt x="528777" y="175376"/>
                    <a:pt x="530131" y="177954"/>
                    <a:pt x="531328" y="180627"/>
                  </a:cubicBezTo>
                  <a:cubicBezTo>
                    <a:pt x="537105" y="193508"/>
                    <a:pt x="549138" y="203102"/>
                    <a:pt x="563124" y="206168"/>
                  </a:cubicBezTo>
                  <a:lnTo>
                    <a:pt x="563124" y="224900"/>
                  </a:lnTo>
                  <a:cubicBezTo>
                    <a:pt x="563124" y="268920"/>
                    <a:pt x="527313" y="304733"/>
                    <a:pt x="483293" y="304733"/>
                  </a:cubicBezTo>
                  <a:cubicBezTo>
                    <a:pt x="439273" y="304733"/>
                    <a:pt x="403460" y="268920"/>
                    <a:pt x="403460" y="224900"/>
                  </a:cubicBezTo>
                  <a:close/>
                  <a:moveTo>
                    <a:pt x="483293" y="325827"/>
                  </a:moveTo>
                  <a:cubicBezTo>
                    <a:pt x="487517" y="325827"/>
                    <a:pt x="491674" y="325536"/>
                    <a:pt x="495764" y="325028"/>
                  </a:cubicBezTo>
                  <a:lnTo>
                    <a:pt x="495764" y="345478"/>
                  </a:lnTo>
                  <a:cubicBezTo>
                    <a:pt x="495764" y="352354"/>
                    <a:pt x="490170" y="357948"/>
                    <a:pt x="483293" y="357948"/>
                  </a:cubicBezTo>
                  <a:cubicBezTo>
                    <a:pt x="476416" y="357948"/>
                    <a:pt x="470822" y="352353"/>
                    <a:pt x="470822" y="345478"/>
                  </a:cubicBezTo>
                  <a:lnTo>
                    <a:pt x="470822" y="325028"/>
                  </a:lnTo>
                  <a:cubicBezTo>
                    <a:pt x="474912" y="325534"/>
                    <a:pt x="479067" y="325827"/>
                    <a:pt x="483293" y="325827"/>
                  </a:cubicBezTo>
                  <a:close/>
                  <a:moveTo>
                    <a:pt x="417919" y="412808"/>
                  </a:moveTo>
                  <a:lnTo>
                    <a:pt x="428750" y="376865"/>
                  </a:lnTo>
                  <a:lnTo>
                    <a:pt x="448827" y="431914"/>
                  </a:lnTo>
                  <a:close/>
                  <a:moveTo>
                    <a:pt x="517742" y="431906"/>
                  </a:moveTo>
                  <a:lnTo>
                    <a:pt x="537764" y="376898"/>
                  </a:lnTo>
                  <a:lnTo>
                    <a:pt x="548587" y="41281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15">
              <a:extLst>
                <a:ext uri="{FF2B5EF4-FFF2-40B4-BE49-F238E27FC236}">
                  <a16:creationId xmlns:a16="http://schemas.microsoft.com/office/drawing/2014/main" id="{5E1034E6-3A61-4682-8381-8B44F2525575}"/>
                </a:ext>
              </a:extLst>
            </p:cNvPr>
            <p:cNvSpPr/>
            <p:nvPr/>
          </p:nvSpPr>
          <p:spPr>
            <a:xfrm>
              <a:off x="11155211" y="3733257"/>
              <a:ext cx="21239" cy="21095"/>
            </a:xfrm>
            <a:custGeom>
              <a:avLst/>
              <a:gdLst>
                <a:gd name="connsiteX0" fmla="*/ 10792 w 21239"/>
                <a:gd name="connsiteY0" fmla="*/ 1 h 21095"/>
                <a:gd name="connsiteX1" fmla="*/ 10646 w 21239"/>
                <a:gd name="connsiteY1" fmla="*/ 0 h 21095"/>
                <a:gd name="connsiteX2" fmla="*/ 10545 w 21239"/>
                <a:gd name="connsiteY2" fmla="*/ 0 h 21095"/>
                <a:gd name="connsiteX3" fmla="*/ 0 w 21239"/>
                <a:gd name="connsiteY3" fmla="*/ 10448 h 21095"/>
                <a:gd name="connsiteX4" fmla="*/ 10447 w 21239"/>
                <a:gd name="connsiteY4" fmla="*/ 21094 h 21095"/>
                <a:gd name="connsiteX5" fmla="*/ 10594 w 21239"/>
                <a:gd name="connsiteY5" fmla="*/ 21095 h 21095"/>
                <a:gd name="connsiteX6" fmla="*/ 10695 w 21239"/>
                <a:gd name="connsiteY6" fmla="*/ 21095 h 21095"/>
                <a:gd name="connsiteX7" fmla="*/ 21239 w 21239"/>
                <a:gd name="connsiteY7" fmla="*/ 10647 h 21095"/>
                <a:gd name="connsiteX8" fmla="*/ 10792 w 21239"/>
                <a:gd name="connsiteY8" fmla="*/ 1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 h="21095">
                  <a:moveTo>
                    <a:pt x="10792" y="1"/>
                  </a:moveTo>
                  <a:lnTo>
                    <a:pt x="10646" y="0"/>
                  </a:lnTo>
                  <a:cubicBezTo>
                    <a:pt x="10612" y="0"/>
                    <a:pt x="10578" y="0"/>
                    <a:pt x="10545" y="0"/>
                  </a:cubicBezTo>
                  <a:cubicBezTo>
                    <a:pt x="4766" y="0"/>
                    <a:pt x="55" y="4658"/>
                    <a:pt x="0" y="10448"/>
                  </a:cubicBezTo>
                  <a:cubicBezTo>
                    <a:pt x="-54" y="16273"/>
                    <a:pt x="4623" y="21039"/>
                    <a:pt x="10447" y="21094"/>
                  </a:cubicBezTo>
                  <a:lnTo>
                    <a:pt x="10594" y="21095"/>
                  </a:lnTo>
                  <a:lnTo>
                    <a:pt x="10695" y="21095"/>
                  </a:lnTo>
                  <a:cubicBezTo>
                    <a:pt x="16473" y="21095"/>
                    <a:pt x="21184" y="16438"/>
                    <a:pt x="21239" y="10647"/>
                  </a:cubicBezTo>
                  <a:cubicBezTo>
                    <a:pt x="21295" y="4823"/>
                    <a:pt x="16618" y="56"/>
                    <a:pt x="10792" y="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16">
              <a:extLst>
                <a:ext uri="{FF2B5EF4-FFF2-40B4-BE49-F238E27FC236}">
                  <a16:creationId xmlns:a16="http://schemas.microsoft.com/office/drawing/2014/main" id="{955F20B7-C90C-436E-9318-D176B4A5D637}"/>
                </a:ext>
              </a:extLst>
            </p:cNvPr>
            <p:cNvSpPr/>
            <p:nvPr/>
          </p:nvSpPr>
          <p:spPr>
            <a:xfrm>
              <a:off x="10836083" y="3136822"/>
              <a:ext cx="237113" cy="239830"/>
            </a:xfrm>
            <a:custGeom>
              <a:avLst/>
              <a:gdLst>
                <a:gd name="connsiteX0" fmla="*/ 216090 w 237113"/>
                <a:gd name="connsiteY0" fmla="*/ 97237 h 239830"/>
                <a:gd name="connsiteX1" fmla="*/ 228769 w 237113"/>
                <a:gd name="connsiteY1" fmla="*/ 105093 h 239830"/>
                <a:gd name="connsiteX2" fmla="*/ 236624 w 237113"/>
                <a:gd name="connsiteY2" fmla="*/ 92413 h 239830"/>
                <a:gd name="connsiteX3" fmla="*/ 194896 w 237113"/>
                <a:gd name="connsiteY3" fmla="*/ 26347 h 239830"/>
                <a:gd name="connsiteX4" fmla="*/ 119914 w 237113"/>
                <a:gd name="connsiteY4" fmla="*/ 0 h 239830"/>
                <a:gd name="connsiteX5" fmla="*/ 0 w 237113"/>
                <a:gd name="connsiteY5" fmla="*/ 119915 h 239830"/>
                <a:gd name="connsiteX6" fmla="*/ 119914 w 237113"/>
                <a:gd name="connsiteY6" fmla="*/ 239830 h 239830"/>
                <a:gd name="connsiteX7" fmla="*/ 195277 w 237113"/>
                <a:gd name="connsiteY7" fmla="*/ 213173 h 239830"/>
                <a:gd name="connsiteX8" fmla="*/ 236852 w 237113"/>
                <a:gd name="connsiteY8" fmla="*/ 146426 h 239830"/>
                <a:gd name="connsiteX9" fmla="*/ 228887 w 237113"/>
                <a:gd name="connsiteY9" fmla="*/ 133815 h 239830"/>
                <a:gd name="connsiteX10" fmla="*/ 216276 w 237113"/>
                <a:gd name="connsiteY10" fmla="*/ 141778 h 239830"/>
                <a:gd name="connsiteX11" fmla="*/ 119914 w 237113"/>
                <a:gd name="connsiteY11" fmla="*/ 218737 h 239830"/>
                <a:gd name="connsiteX12" fmla="*/ 21094 w 237113"/>
                <a:gd name="connsiteY12" fmla="*/ 119915 h 239830"/>
                <a:gd name="connsiteX13" fmla="*/ 119914 w 237113"/>
                <a:gd name="connsiteY13" fmla="*/ 21094 h 239830"/>
                <a:gd name="connsiteX14" fmla="*/ 216090 w 237113"/>
                <a:gd name="connsiteY14" fmla="*/ 97237 h 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113" h="239830">
                  <a:moveTo>
                    <a:pt x="216090" y="97237"/>
                  </a:moveTo>
                  <a:cubicBezTo>
                    <a:pt x="217422" y="102905"/>
                    <a:pt x="223093" y="106418"/>
                    <a:pt x="228769" y="105093"/>
                  </a:cubicBezTo>
                  <a:cubicBezTo>
                    <a:pt x="234439" y="103762"/>
                    <a:pt x="237957" y="98085"/>
                    <a:pt x="236624" y="92413"/>
                  </a:cubicBezTo>
                  <a:cubicBezTo>
                    <a:pt x="230546" y="66535"/>
                    <a:pt x="215727" y="43072"/>
                    <a:pt x="194896" y="26347"/>
                  </a:cubicBezTo>
                  <a:cubicBezTo>
                    <a:pt x="173734" y="9357"/>
                    <a:pt x="147105" y="0"/>
                    <a:pt x="119914" y="0"/>
                  </a:cubicBezTo>
                  <a:cubicBezTo>
                    <a:pt x="53792" y="0"/>
                    <a:pt x="0" y="53795"/>
                    <a:pt x="0" y="119915"/>
                  </a:cubicBezTo>
                  <a:cubicBezTo>
                    <a:pt x="0" y="186036"/>
                    <a:pt x="53793" y="239830"/>
                    <a:pt x="119914" y="239830"/>
                  </a:cubicBezTo>
                  <a:cubicBezTo>
                    <a:pt x="147281" y="239830"/>
                    <a:pt x="174046" y="230365"/>
                    <a:pt x="195277" y="213173"/>
                  </a:cubicBezTo>
                  <a:cubicBezTo>
                    <a:pt x="216188" y="196245"/>
                    <a:pt x="230953" y="172538"/>
                    <a:pt x="236852" y="146426"/>
                  </a:cubicBezTo>
                  <a:cubicBezTo>
                    <a:pt x="238136" y="140745"/>
                    <a:pt x="234570" y="135097"/>
                    <a:pt x="228887" y="133815"/>
                  </a:cubicBezTo>
                  <a:cubicBezTo>
                    <a:pt x="223206" y="132521"/>
                    <a:pt x="217558" y="136095"/>
                    <a:pt x="216276" y="141778"/>
                  </a:cubicBezTo>
                  <a:cubicBezTo>
                    <a:pt x="206041" y="187090"/>
                    <a:pt x="166416" y="218737"/>
                    <a:pt x="119914" y="218737"/>
                  </a:cubicBezTo>
                  <a:cubicBezTo>
                    <a:pt x="65423" y="218737"/>
                    <a:pt x="21094" y="174406"/>
                    <a:pt x="21094" y="119915"/>
                  </a:cubicBezTo>
                  <a:cubicBezTo>
                    <a:pt x="21094" y="65424"/>
                    <a:pt x="65424" y="21094"/>
                    <a:pt x="119914" y="21094"/>
                  </a:cubicBezTo>
                  <a:cubicBezTo>
                    <a:pt x="166013" y="21094"/>
                    <a:pt x="205561" y="52404"/>
                    <a:pt x="216090" y="972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17">
              <a:extLst>
                <a:ext uri="{FF2B5EF4-FFF2-40B4-BE49-F238E27FC236}">
                  <a16:creationId xmlns:a16="http://schemas.microsoft.com/office/drawing/2014/main" id="{45FFCA26-0F93-4D73-AEBA-1C3C5655B730}"/>
                </a:ext>
              </a:extLst>
            </p:cNvPr>
            <p:cNvSpPr/>
            <p:nvPr/>
          </p:nvSpPr>
          <p:spPr>
            <a:xfrm>
              <a:off x="10909781" y="3177631"/>
              <a:ext cx="92432" cy="155248"/>
            </a:xfrm>
            <a:custGeom>
              <a:avLst/>
              <a:gdLst>
                <a:gd name="connsiteX0" fmla="*/ 46216 w 92432"/>
                <a:gd name="connsiteY0" fmla="*/ 155249 h 155248"/>
                <a:gd name="connsiteX1" fmla="*/ 56763 w 92432"/>
                <a:gd name="connsiteY1" fmla="*/ 144702 h 155248"/>
                <a:gd name="connsiteX2" fmla="*/ 56763 w 92432"/>
                <a:gd name="connsiteY2" fmla="*/ 137296 h 155248"/>
                <a:gd name="connsiteX3" fmla="*/ 92433 w 92432"/>
                <a:gd name="connsiteY3" fmla="*/ 99966 h 155248"/>
                <a:gd name="connsiteX4" fmla="*/ 50079 w 92432"/>
                <a:gd name="connsiteY4" fmla="*/ 61703 h 155248"/>
                <a:gd name="connsiteX5" fmla="*/ 28103 w 92432"/>
                <a:gd name="connsiteY5" fmla="*/ 49821 h 155248"/>
                <a:gd name="connsiteX6" fmla="*/ 46216 w 92432"/>
                <a:gd name="connsiteY6" fmla="*/ 38026 h 155248"/>
                <a:gd name="connsiteX7" fmla="*/ 64330 w 92432"/>
                <a:gd name="connsiteY7" fmla="*/ 49821 h 155248"/>
                <a:gd name="connsiteX8" fmla="*/ 74877 w 92432"/>
                <a:gd name="connsiteY8" fmla="*/ 60368 h 155248"/>
                <a:gd name="connsiteX9" fmla="*/ 85424 w 92432"/>
                <a:gd name="connsiteY9" fmla="*/ 49821 h 155248"/>
                <a:gd name="connsiteX10" fmla="*/ 56763 w 92432"/>
                <a:gd name="connsiteY10" fmla="*/ 18152 h 155248"/>
                <a:gd name="connsiteX11" fmla="*/ 56763 w 92432"/>
                <a:gd name="connsiteY11" fmla="*/ 10547 h 155248"/>
                <a:gd name="connsiteX12" fmla="*/ 46216 w 92432"/>
                <a:gd name="connsiteY12" fmla="*/ 0 h 155248"/>
                <a:gd name="connsiteX13" fmla="*/ 35670 w 92432"/>
                <a:gd name="connsiteY13" fmla="*/ 10547 h 155248"/>
                <a:gd name="connsiteX14" fmla="*/ 35670 w 92432"/>
                <a:gd name="connsiteY14" fmla="*/ 18152 h 155248"/>
                <a:gd name="connsiteX15" fmla="*/ 7009 w 92432"/>
                <a:gd name="connsiteY15" fmla="*/ 49821 h 155248"/>
                <a:gd name="connsiteX16" fmla="*/ 44738 w 92432"/>
                <a:gd name="connsiteY16" fmla="*/ 82111 h 155248"/>
                <a:gd name="connsiteX17" fmla="*/ 71339 w 92432"/>
                <a:gd name="connsiteY17" fmla="*/ 99966 h 155248"/>
                <a:gd name="connsiteX18" fmla="*/ 46216 w 92432"/>
                <a:gd name="connsiteY18" fmla="*/ 117222 h 155248"/>
                <a:gd name="connsiteX19" fmla="*/ 21094 w 92432"/>
                <a:gd name="connsiteY19" fmla="*/ 99966 h 155248"/>
                <a:gd name="connsiteX20" fmla="*/ 10547 w 92432"/>
                <a:gd name="connsiteY20" fmla="*/ 89419 h 155248"/>
                <a:gd name="connsiteX21" fmla="*/ 0 w 92432"/>
                <a:gd name="connsiteY21" fmla="*/ 99966 h 155248"/>
                <a:gd name="connsiteX22" fmla="*/ 35670 w 92432"/>
                <a:gd name="connsiteY22" fmla="*/ 137296 h 155248"/>
                <a:gd name="connsiteX23" fmla="*/ 35670 w 92432"/>
                <a:gd name="connsiteY23" fmla="*/ 144702 h 155248"/>
                <a:gd name="connsiteX24" fmla="*/ 46216 w 92432"/>
                <a:gd name="connsiteY24" fmla="*/ 155249 h 1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432" h="155248">
                  <a:moveTo>
                    <a:pt x="46216" y="155249"/>
                  </a:moveTo>
                  <a:cubicBezTo>
                    <a:pt x="52041" y="155249"/>
                    <a:pt x="56763" y="150528"/>
                    <a:pt x="56763" y="144702"/>
                  </a:cubicBezTo>
                  <a:lnTo>
                    <a:pt x="56763" y="137296"/>
                  </a:lnTo>
                  <a:cubicBezTo>
                    <a:pt x="77179" y="133325"/>
                    <a:pt x="92433" y="118100"/>
                    <a:pt x="92433" y="99966"/>
                  </a:cubicBezTo>
                  <a:cubicBezTo>
                    <a:pt x="92433" y="72789"/>
                    <a:pt x="66945" y="66119"/>
                    <a:pt x="50079" y="61703"/>
                  </a:cubicBezTo>
                  <a:cubicBezTo>
                    <a:pt x="33860" y="57458"/>
                    <a:pt x="28103" y="55025"/>
                    <a:pt x="28103" y="49821"/>
                  </a:cubicBezTo>
                  <a:cubicBezTo>
                    <a:pt x="28103" y="44242"/>
                    <a:pt x="35542" y="38026"/>
                    <a:pt x="46216" y="38026"/>
                  </a:cubicBezTo>
                  <a:cubicBezTo>
                    <a:pt x="56891" y="38026"/>
                    <a:pt x="64330" y="44242"/>
                    <a:pt x="64330" y="49821"/>
                  </a:cubicBezTo>
                  <a:cubicBezTo>
                    <a:pt x="64330" y="55647"/>
                    <a:pt x="69053" y="60368"/>
                    <a:pt x="74877" y="60368"/>
                  </a:cubicBezTo>
                  <a:cubicBezTo>
                    <a:pt x="80702" y="60368"/>
                    <a:pt x="85424" y="55647"/>
                    <a:pt x="85424" y="49821"/>
                  </a:cubicBezTo>
                  <a:cubicBezTo>
                    <a:pt x="85424" y="34751"/>
                    <a:pt x="73274" y="22026"/>
                    <a:pt x="56763" y="18152"/>
                  </a:cubicBezTo>
                  <a:lnTo>
                    <a:pt x="56763" y="10547"/>
                  </a:lnTo>
                  <a:cubicBezTo>
                    <a:pt x="56763" y="4721"/>
                    <a:pt x="52041" y="0"/>
                    <a:pt x="46216" y="0"/>
                  </a:cubicBezTo>
                  <a:cubicBezTo>
                    <a:pt x="40392" y="0"/>
                    <a:pt x="35670" y="4721"/>
                    <a:pt x="35670" y="10547"/>
                  </a:cubicBezTo>
                  <a:lnTo>
                    <a:pt x="35670" y="18152"/>
                  </a:lnTo>
                  <a:cubicBezTo>
                    <a:pt x="19159" y="22026"/>
                    <a:pt x="7009" y="34751"/>
                    <a:pt x="7009" y="49821"/>
                  </a:cubicBezTo>
                  <a:cubicBezTo>
                    <a:pt x="7009" y="72235"/>
                    <a:pt x="28815" y="77943"/>
                    <a:pt x="44738" y="82111"/>
                  </a:cubicBezTo>
                  <a:cubicBezTo>
                    <a:pt x="64697" y="87335"/>
                    <a:pt x="71339" y="90647"/>
                    <a:pt x="71339" y="99966"/>
                  </a:cubicBezTo>
                  <a:cubicBezTo>
                    <a:pt x="71339" y="109319"/>
                    <a:pt x="59835" y="117222"/>
                    <a:pt x="46216" y="117222"/>
                  </a:cubicBezTo>
                  <a:cubicBezTo>
                    <a:pt x="32598" y="117222"/>
                    <a:pt x="21094" y="109319"/>
                    <a:pt x="21094" y="99966"/>
                  </a:cubicBezTo>
                  <a:cubicBezTo>
                    <a:pt x="21094" y="94140"/>
                    <a:pt x="16372" y="89419"/>
                    <a:pt x="10547" y="89419"/>
                  </a:cubicBezTo>
                  <a:cubicBezTo>
                    <a:pt x="4722" y="89419"/>
                    <a:pt x="0" y="94140"/>
                    <a:pt x="0" y="99966"/>
                  </a:cubicBezTo>
                  <a:cubicBezTo>
                    <a:pt x="0" y="118101"/>
                    <a:pt x="15254" y="133325"/>
                    <a:pt x="35670" y="137296"/>
                  </a:cubicBezTo>
                  <a:lnTo>
                    <a:pt x="35670" y="144702"/>
                  </a:lnTo>
                  <a:cubicBezTo>
                    <a:pt x="35670" y="150528"/>
                    <a:pt x="40392" y="155249"/>
                    <a:pt x="46216" y="15524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图形 40">
            <a:extLst>
              <a:ext uri="{FF2B5EF4-FFF2-40B4-BE49-F238E27FC236}">
                <a16:creationId xmlns:a16="http://schemas.microsoft.com/office/drawing/2014/main" id="{B53B876E-C56C-4467-8465-14A6600B7EBE}"/>
              </a:ext>
            </a:extLst>
          </p:cNvPr>
          <p:cNvGrpSpPr/>
          <p:nvPr/>
        </p:nvGrpSpPr>
        <p:grpSpPr>
          <a:xfrm>
            <a:off x="880026" y="3608403"/>
            <a:ext cx="395722" cy="395719"/>
            <a:chOff x="10596001" y="4149002"/>
            <a:chExt cx="720000" cy="719994"/>
          </a:xfrm>
          <a:gradFill>
            <a:gsLst>
              <a:gs pos="0">
                <a:schemeClr val="accent1"/>
              </a:gs>
              <a:gs pos="100000">
                <a:schemeClr val="accent2"/>
              </a:gs>
            </a:gsLst>
            <a:lin ang="2700000" scaled="1"/>
          </a:gradFill>
        </p:grpSpPr>
        <p:sp>
          <p:nvSpPr>
            <p:cNvPr id="20" name="任意多边形: 形状 19">
              <a:extLst>
                <a:ext uri="{FF2B5EF4-FFF2-40B4-BE49-F238E27FC236}">
                  <a16:creationId xmlns:a16="http://schemas.microsoft.com/office/drawing/2014/main" id="{2EFBA0F9-D0FD-41D7-B796-7BD1B96E5A25}"/>
                </a:ext>
              </a:extLst>
            </p:cNvPr>
            <p:cNvSpPr/>
            <p:nvPr/>
          </p:nvSpPr>
          <p:spPr>
            <a:xfrm>
              <a:off x="10596001" y="4149002"/>
              <a:ext cx="344779" cy="346293"/>
            </a:xfrm>
            <a:custGeom>
              <a:avLst/>
              <a:gdLst>
                <a:gd name="connsiteX0" fmla="*/ 173145 w 344779"/>
                <a:gd name="connsiteY0" fmla="*/ 346293 h 346293"/>
                <a:gd name="connsiteX1" fmla="*/ 287452 w 344779"/>
                <a:gd name="connsiteY1" fmla="*/ 303195 h 346293"/>
                <a:gd name="connsiteX2" fmla="*/ 344682 w 344779"/>
                <a:gd name="connsiteY2" fmla="*/ 196751 h 346293"/>
                <a:gd name="connsiteX3" fmla="*/ 335656 w 344779"/>
                <a:gd name="connsiteY3" fmla="*/ 184875 h 346293"/>
                <a:gd name="connsiteX4" fmla="*/ 323781 w 344779"/>
                <a:gd name="connsiteY4" fmla="*/ 193899 h 346293"/>
                <a:gd name="connsiteX5" fmla="*/ 173145 w 344779"/>
                <a:gd name="connsiteY5" fmla="*/ 325198 h 346293"/>
                <a:gd name="connsiteX6" fmla="*/ 21094 w 344779"/>
                <a:gd name="connsiteY6" fmla="*/ 173147 h 346293"/>
                <a:gd name="connsiteX7" fmla="*/ 173145 w 344779"/>
                <a:gd name="connsiteY7" fmla="*/ 21094 h 346293"/>
                <a:gd name="connsiteX8" fmla="*/ 323082 w 344779"/>
                <a:gd name="connsiteY8" fmla="*/ 147794 h 346293"/>
                <a:gd name="connsiteX9" fmla="*/ 335229 w 344779"/>
                <a:gd name="connsiteY9" fmla="*/ 156450 h 346293"/>
                <a:gd name="connsiteX10" fmla="*/ 343884 w 344779"/>
                <a:gd name="connsiteY10" fmla="*/ 144302 h 346293"/>
                <a:gd name="connsiteX11" fmla="*/ 285539 w 344779"/>
                <a:gd name="connsiteY11" fmla="*/ 41441 h 346293"/>
                <a:gd name="connsiteX12" fmla="*/ 173145 w 344779"/>
                <a:gd name="connsiteY12" fmla="*/ 0 h 346293"/>
                <a:gd name="connsiteX13" fmla="*/ 0 w 344779"/>
                <a:gd name="connsiteY13" fmla="*/ 173147 h 346293"/>
                <a:gd name="connsiteX14" fmla="*/ 173145 w 344779"/>
                <a:gd name="connsiteY14" fmla="*/ 346293 h 3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779" h="346293">
                  <a:moveTo>
                    <a:pt x="173145" y="346293"/>
                  </a:moveTo>
                  <a:cubicBezTo>
                    <a:pt x="215265" y="346293"/>
                    <a:pt x="255860" y="330988"/>
                    <a:pt x="287452" y="303195"/>
                  </a:cubicBezTo>
                  <a:cubicBezTo>
                    <a:pt x="318749" y="275660"/>
                    <a:pt x="339074" y="237859"/>
                    <a:pt x="344682" y="196751"/>
                  </a:cubicBezTo>
                  <a:cubicBezTo>
                    <a:pt x="345469" y="190980"/>
                    <a:pt x="341429" y="185663"/>
                    <a:pt x="335656" y="184875"/>
                  </a:cubicBezTo>
                  <a:cubicBezTo>
                    <a:pt x="329885" y="184091"/>
                    <a:pt x="324568" y="188128"/>
                    <a:pt x="323781" y="193899"/>
                  </a:cubicBezTo>
                  <a:cubicBezTo>
                    <a:pt x="313570" y="268753"/>
                    <a:pt x="248809" y="325198"/>
                    <a:pt x="173145" y="325198"/>
                  </a:cubicBezTo>
                  <a:cubicBezTo>
                    <a:pt x="89304" y="325200"/>
                    <a:pt x="21094" y="256989"/>
                    <a:pt x="21094" y="173147"/>
                  </a:cubicBezTo>
                  <a:cubicBezTo>
                    <a:pt x="21094" y="89305"/>
                    <a:pt x="89304" y="21094"/>
                    <a:pt x="173145" y="21094"/>
                  </a:cubicBezTo>
                  <a:cubicBezTo>
                    <a:pt x="247705" y="21094"/>
                    <a:pt x="310763" y="74379"/>
                    <a:pt x="323082" y="147794"/>
                  </a:cubicBezTo>
                  <a:cubicBezTo>
                    <a:pt x="324046" y="153539"/>
                    <a:pt x="329477" y="157413"/>
                    <a:pt x="335229" y="156450"/>
                  </a:cubicBezTo>
                  <a:cubicBezTo>
                    <a:pt x="340973" y="155485"/>
                    <a:pt x="344849" y="150047"/>
                    <a:pt x="343884" y="144302"/>
                  </a:cubicBezTo>
                  <a:cubicBezTo>
                    <a:pt x="337188" y="104393"/>
                    <a:pt x="316467" y="67863"/>
                    <a:pt x="285539" y="41441"/>
                  </a:cubicBezTo>
                  <a:cubicBezTo>
                    <a:pt x="254257" y="14718"/>
                    <a:pt x="214342" y="0"/>
                    <a:pt x="173145" y="0"/>
                  </a:cubicBezTo>
                  <a:cubicBezTo>
                    <a:pt x="77671" y="0"/>
                    <a:pt x="0" y="77674"/>
                    <a:pt x="0" y="173147"/>
                  </a:cubicBezTo>
                  <a:cubicBezTo>
                    <a:pt x="0" y="268620"/>
                    <a:pt x="77671" y="346293"/>
                    <a:pt x="173145" y="3462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任意多边形: 形状 20">
              <a:extLst>
                <a:ext uri="{FF2B5EF4-FFF2-40B4-BE49-F238E27FC236}">
                  <a16:creationId xmlns:a16="http://schemas.microsoft.com/office/drawing/2014/main" id="{DB5C49E0-AD67-42B5-815F-20D4891D0BE4}"/>
                </a:ext>
              </a:extLst>
            </p:cNvPr>
            <p:cNvSpPr/>
            <p:nvPr/>
          </p:nvSpPr>
          <p:spPr>
            <a:xfrm>
              <a:off x="10649496" y="4202499"/>
              <a:ext cx="239300" cy="239301"/>
            </a:xfrm>
            <a:custGeom>
              <a:avLst/>
              <a:gdLst>
                <a:gd name="connsiteX0" fmla="*/ 119649 w 239300"/>
                <a:gd name="connsiteY0" fmla="*/ 0 h 239301"/>
                <a:gd name="connsiteX1" fmla="*/ 0 w 239300"/>
                <a:gd name="connsiteY1" fmla="*/ 119651 h 239301"/>
                <a:gd name="connsiteX2" fmla="*/ 119649 w 239300"/>
                <a:gd name="connsiteY2" fmla="*/ 239302 h 239301"/>
                <a:gd name="connsiteX3" fmla="*/ 239300 w 239300"/>
                <a:gd name="connsiteY3" fmla="*/ 119651 h 239301"/>
                <a:gd name="connsiteX4" fmla="*/ 119649 w 239300"/>
                <a:gd name="connsiteY4" fmla="*/ 0 h 239301"/>
                <a:gd name="connsiteX5" fmla="*/ 119649 w 239300"/>
                <a:gd name="connsiteY5" fmla="*/ 218208 h 239301"/>
                <a:gd name="connsiteX6" fmla="*/ 21094 w 239300"/>
                <a:gd name="connsiteY6" fmla="*/ 119651 h 239301"/>
                <a:gd name="connsiteX7" fmla="*/ 119649 w 239300"/>
                <a:gd name="connsiteY7" fmla="*/ 21094 h 239301"/>
                <a:gd name="connsiteX8" fmla="*/ 218206 w 239300"/>
                <a:gd name="connsiteY8" fmla="*/ 119651 h 239301"/>
                <a:gd name="connsiteX9" fmla="*/ 119649 w 239300"/>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00" h="239301">
                  <a:moveTo>
                    <a:pt x="119649" y="0"/>
                  </a:moveTo>
                  <a:cubicBezTo>
                    <a:pt x="53675" y="0"/>
                    <a:pt x="0" y="53675"/>
                    <a:pt x="0" y="119651"/>
                  </a:cubicBezTo>
                  <a:cubicBezTo>
                    <a:pt x="0" y="185626"/>
                    <a:pt x="53675" y="239302"/>
                    <a:pt x="119649" y="239302"/>
                  </a:cubicBezTo>
                  <a:cubicBezTo>
                    <a:pt x="185625" y="239302"/>
                    <a:pt x="239300" y="185626"/>
                    <a:pt x="239300" y="119651"/>
                  </a:cubicBezTo>
                  <a:cubicBezTo>
                    <a:pt x="239300" y="53675"/>
                    <a:pt x="185625" y="0"/>
                    <a:pt x="119649" y="0"/>
                  </a:cubicBezTo>
                  <a:close/>
                  <a:moveTo>
                    <a:pt x="119649" y="218208"/>
                  </a:moveTo>
                  <a:cubicBezTo>
                    <a:pt x="65305" y="218208"/>
                    <a:pt x="21094" y="173995"/>
                    <a:pt x="21094" y="119651"/>
                  </a:cubicBezTo>
                  <a:cubicBezTo>
                    <a:pt x="21094" y="65306"/>
                    <a:pt x="65305" y="21094"/>
                    <a:pt x="119649" y="21094"/>
                  </a:cubicBezTo>
                  <a:cubicBezTo>
                    <a:pt x="173994" y="21094"/>
                    <a:pt x="218206" y="65306"/>
                    <a:pt x="218206" y="119651"/>
                  </a:cubicBezTo>
                  <a:cubicBezTo>
                    <a:pt x="218206" y="173995"/>
                    <a:pt x="173994" y="218208"/>
                    <a:pt x="119649"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任意多边形: 形状 21">
              <a:extLst>
                <a:ext uri="{FF2B5EF4-FFF2-40B4-BE49-F238E27FC236}">
                  <a16:creationId xmlns:a16="http://schemas.microsoft.com/office/drawing/2014/main" id="{2F22DD0F-0492-4F80-A6D4-F206598919E9}"/>
                </a:ext>
              </a:extLst>
            </p:cNvPr>
            <p:cNvSpPr/>
            <p:nvPr/>
          </p:nvSpPr>
          <p:spPr>
            <a:xfrm>
              <a:off x="10723014" y="4243208"/>
              <a:ext cx="92259" cy="154925"/>
            </a:xfrm>
            <a:custGeom>
              <a:avLst/>
              <a:gdLst>
                <a:gd name="connsiteX0" fmla="*/ 49991 w 92259"/>
                <a:gd name="connsiteY0" fmla="*/ 61556 h 154925"/>
                <a:gd name="connsiteX1" fmla="*/ 28086 w 92259"/>
                <a:gd name="connsiteY1" fmla="*/ 49726 h 154925"/>
                <a:gd name="connsiteX2" fmla="*/ 46131 w 92259"/>
                <a:gd name="connsiteY2" fmla="*/ 37986 h 154925"/>
                <a:gd name="connsiteX3" fmla="*/ 64176 w 92259"/>
                <a:gd name="connsiteY3" fmla="*/ 49726 h 154925"/>
                <a:gd name="connsiteX4" fmla="*/ 74723 w 92259"/>
                <a:gd name="connsiteY4" fmla="*/ 60273 h 154925"/>
                <a:gd name="connsiteX5" fmla="*/ 85269 w 92259"/>
                <a:gd name="connsiteY5" fmla="*/ 49726 h 154925"/>
                <a:gd name="connsiteX6" fmla="*/ 56678 w 92259"/>
                <a:gd name="connsiteY6" fmla="*/ 18114 h 154925"/>
                <a:gd name="connsiteX7" fmla="*/ 56678 w 92259"/>
                <a:gd name="connsiteY7" fmla="*/ 10547 h 154925"/>
                <a:gd name="connsiteX8" fmla="*/ 46131 w 92259"/>
                <a:gd name="connsiteY8" fmla="*/ 0 h 154925"/>
                <a:gd name="connsiteX9" fmla="*/ 35584 w 92259"/>
                <a:gd name="connsiteY9" fmla="*/ 10547 h 154925"/>
                <a:gd name="connsiteX10" fmla="*/ 35584 w 92259"/>
                <a:gd name="connsiteY10" fmla="*/ 18114 h 154925"/>
                <a:gd name="connsiteX11" fmla="*/ 6992 w 92259"/>
                <a:gd name="connsiteY11" fmla="*/ 49726 h 154925"/>
                <a:gd name="connsiteX12" fmla="*/ 44650 w 92259"/>
                <a:gd name="connsiteY12" fmla="*/ 81962 h 154925"/>
                <a:gd name="connsiteX13" fmla="*/ 71166 w 92259"/>
                <a:gd name="connsiteY13" fmla="*/ 99750 h 154925"/>
                <a:gd name="connsiteX14" fmla="*/ 46129 w 92259"/>
                <a:gd name="connsiteY14" fmla="*/ 116940 h 154925"/>
                <a:gd name="connsiteX15" fmla="*/ 21094 w 92259"/>
                <a:gd name="connsiteY15" fmla="*/ 99750 h 154925"/>
                <a:gd name="connsiteX16" fmla="*/ 10547 w 92259"/>
                <a:gd name="connsiteY16" fmla="*/ 89203 h 154925"/>
                <a:gd name="connsiteX17" fmla="*/ 0 w 92259"/>
                <a:gd name="connsiteY17" fmla="*/ 99750 h 154925"/>
                <a:gd name="connsiteX18" fmla="*/ 35582 w 92259"/>
                <a:gd name="connsiteY18" fmla="*/ 137011 h 154925"/>
                <a:gd name="connsiteX19" fmla="*/ 35582 w 92259"/>
                <a:gd name="connsiteY19" fmla="*/ 144378 h 154925"/>
                <a:gd name="connsiteX20" fmla="*/ 46129 w 92259"/>
                <a:gd name="connsiteY20" fmla="*/ 154925 h 154925"/>
                <a:gd name="connsiteX21" fmla="*/ 56676 w 92259"/>
                <a:gd name="connsiteY21" fmla="*/ 144378 h 154925"/>
                <a:gd name="connsiteX22" fmla="*/ 56676 w 92259"/>
                <a:gd name="connsiteY22" fmla="*/ 137011 h 154925"/>
                <a:gd name="connsiteX23" fmla="*/ 92260 w 92259"/>
                <a:gd name="connsiteY23" fmla="*/ 99750 h 154925"/>
                <a:gd name="connsiteX24" fmla="*/ 49991 w 92259"/>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59" h="154925">
                  <a:moveTo>
                    <a:pt x="49991" y="61556"/>
                  </a:moveTo>
                  <a:cubicBezTo>
                    <a:pt x="33825" y="57324"/>
                    <a:pt x="28086" y="54901"/>
                    <a:pt x="28086" y="49726"/>
                  </a:cubicBezTo>
                  <a:cubicBezTo>
                    <a:pt x="28086" y="44173"/>
                    <a:pt x="35497" y="37986"/>
                    <a:pt x="46131" y="37986"/>
                  </a:cubicBezTo>
                  <a:cubicBezTo>
                    <a:pt x="56765" y="37986"/>
                    <a:pt x="64176" y="44173"/>
                    <a:pt x="64176" y="49726"/>
                  </a:cubicBezTo>
                  <a:cubicBezTo>
                    <a:pt x="64176" y="55551"/>
                    <a:pt x="68896" y="60273"/>
                    <a:pt x="74723" y="60273"/>
                  </a:cubicBezTo>
                  <a:cubicBezTo>
                    <a:pt x="80549" y="60273"/>
                    <a:pt x="85269" y="55551"/>
                    <a:pt x="85269" y="49726"/>
                  </a:cubicBezTo>
                  <a:cubicBezTo>
                    <a:pt x="85269" y="34688"/>
                    <a:pt x="73150" y="21987"/>
                    <a:pt x="56678" y="18114"/>
                  </a:cubicBezTo>
                  <a:lnTo>
                    <a:pt x="56678" y="10547"/>
                  </a:lnTo>
                  <a:cubicBezTo>
                    <a:pt x="56678" y="4722"/>
                    <a:pt x="51957" y="0"/>
                    <a:pt x="46131" y="0"/>
                  </a:cubicBezTo>
                  <a:cubicBezTo>
                    <a:pt x="40305" y="0"/>
                    <a:pt x="35584" y="4722"/>
                    <a:pt x="35584" y="10547"/>
                  </a:cubicBezTo>
                  <a:lnTo>
                    <a:pt x="35584" y="18114"/>
                  </a:lnTo>
                  <a:cubicBezTo>
                    <a:pt x="19111" y="21987"/>
                    <a:pt x="6992" y="34688"/>
                    <a:pt x="6992" y="49726"/>
                  </a:cubicBezTo>
                  <a:cubicBezTo>
                    <a:pt x="6992" y="72107"/>
                    <a:pt x="28758" y="77802"/>
                    <a:pt x="44650" y="81962"/>
                  </a:cubicBezTo>
                  <a:cubicBezTo>
                    <a:pt x="64545" y="87169"/>
                    <a:pt x="71166" y="90470"/>
                    <a:pt x="71166" y="99750"/>
                  </a:cubicBezTo>
                  <a:cubicBezTo>
                    <a:pt x="71166" y="109067"/>
                    <a:pt x="59701" y="116940"/>
                    <a:pt x="46129" y="116940"/>
                  </a:cubicBezTo>
                  <a:cubicBezTo>
                    <a:pt x="32558" y="116940"/>
                    <a:pt x="21094" y="109067"/>
                    <a:pt x="21094" y="99750"/>
                  </a:cubicBezTo>
                  <a:cubicBezTo>
                    <a:pt x="21094" y="93925"/>
                    <a:pt x="16373" y="89203"/>
                    <a:pt x="10547" y="89203"/>
                  </a:cubicBezTo>
                  <a:cubicBezTo>
                    <a:pt x="4721" y="89203"/>
                    <a:pt x="0" y="93925"/>
                    <a:pt x="0" y="99750"/>
                  </a:cubicBezTo>
                  <a:cubicBezTo>
                    <a:pt x="0" y="117847"/>
                    <a:pt x="15214" y="133041"/>
                    <a:pt x="35582" y="137011"/>
                  </a:cubicBezTo>
                  <a:lnTo>
                    <a:pt x="35582" y="144378"/>
                  </a:lnTo>
                  <a:cubicBezTo>
                    <a:pt x="35582" y="150203"/>
                    <a:pt x="40303" y="154925"/>
                    <a:pt x="46129" y="154925"/>
                  </a:cubicBezTo>
                  <a:cubicBezTo>
                    <a:pt x="51955" y="154925"/>
                    <a:pt x="56676" y="150203"/>
                    <a:pt x="56676" y="144378"/>
                  </a:cubicBezTo>
                  <a:lnTo>
                    <a:pt x="56676" y="137011"/>
                  </a:lnTo>
                  <a:cubicBezTo>
                    <a:pt x="77044" y="133041"/>
                    <a:pt x="92260" y="117847"/>
                    <a:pt x="92260" y="99750"/>
                  </a:cubicBezTo>
                  <a:cubicBezTo>
                    <a:pt x="92261" y="72619"/>
                    <a:pt x="66824" y="65962"/>
                    <a:pt x="49991"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形状 22">
              <a:extLst>
                <a:ext uri="{FF2B5EF4-FFF2-40B4-BE49-F238E27FC236}">
                  <a16:creationId xmlns:a16="http://schemas.microsoft.com/office/drawing/2014/main" id="{5AE7217E-C9E0-45E1-A0C8-CB36D1798D06}"/>
                </a:ext>
              </a:extLst>
            </p:cNvPr>
            <p:cNvSpPr/>
            <p:nvPr/>
          </p:nvSpPr>
          <p:spPr>
            <a:xfrm>
              <a:off x="10969706" y="4149004"/>
              <a:ext cx="346290" cy="346291"/>
            </a:xfrm>
            <a:custGeom>
              <a:avLst/>
              <a:gdLst>
                <a:gd name="connsiteX0" fmla="*/ 173145 w 346290"/>
                <a:gd name="connsiteY0" fmla="*/ 346292 h 346291"/>
                <a:gd name="connsiteX1" fmla="*/ 346290 w 346290"/>
                <a:gd name="connsiteY1" fmla="*/ 173146 h 346291"/>
                <a:gd name="connsiteX2" fmla="*/ 173145 w 346290"/>
                <a:gd name="connsiteY2" fmla="*/ 0 h 346291"/>
                <a:gd name="connsiteX3" fmla="*/ 0 w 346290"/>
                <a:gd name="connsiteY3" fmla="*/ 173146 h 346291"/>
                <a:gd name="connsiteX4" fmla="*/ 173145 w 346290"/>
                <a:gd name="connsiteY4" fmla="*/ 346292 h 346291"/>
                <a:gd name="connsiteX5" fmla="*/ 173145 w 346290"/>
                <a:gd name="connsiteY5" fmla="*/ 21094 h 346291"/>
                <a:gd name="connsiteX6" fmla="*/ 325197 w 346290"/>
                <a:gd name="connsiteY6" fmla="*/ 173146 h 346291"/>
                <a:gd name="connsiteX7" fmla="*/ 173145 w 346290"/>
                <a:gd name="connsiteY7" fmla="*/ 325198 h 346291"/>
                <a:gd name="connsiteX8" fmla="*/ 21094 w 346290"/>
                <a:gd name="connsiteY8" fmla="*/ 173146 h 346291"/>
                <a:gd name="connsiteX9" fmla="*/ 173145 w 346290"/>
                <a:gd name="connsiteY9" fmla="*/ 21094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5" y="346292"/>
                  </a:moveTo>
                  <a:cubicBezTo>
                    <a:pt x="268618" y="346292"/>
                    <a:pt x="346290" y="268619"/>
                    <a:pt x="346290" y="173146"/>
                  </a:cubicBezTo>
                  <a:cubicBezTo>
                    <a:pt x="346290" y="77673"/>
                    <a:pt x="268618" y="0"/>
                    <a:pt x="173145" y="0"/>
                  </a:cubicBezTo>
                  <a:cubicBezTo>
                    <a:pt x="77671" y="0"/>
                    <a:pt x="0" y="77673"/>
                    <a:pt x="0" y="173146"/>
                  </a:cubicBezTo>
                  <a:cubicBezTo>
                    <a:pt x="0" y="268619"/>
                    <a:pt x="77671" y="346292"/>
                    <a:pt x="173145" y="346292"/>
                  </a:cubicBezTo>
                  <a:close/>
                  <a:moveTo>
                    <a:pt x="173145" y="21094"/>
                  </a:moveTo>
                  <a:cubicBezTo>
                    <a:pt x="256987" y="21094"/>
                    <a:pt x="325197" y="89304"/>
                    <a:pt x="325197" y="173146"/>
                  </a:cubicBezTo>
                  <a:cubicBezTo>
                    <a:pt x="325197" y="256988"/>
                    <a:pt x="256987" y="325198"/>
                    <a:pt x="173145" y="325198"/>
                  </a:cubicBezTo>
                  <a:cubicBezTo>
                    <a:pt x="89304" y="325198"/>
                    <a:pt x="21094" y="256988"/>
                    <a:pt x="21094" y="173146"/>
                  </a:cubicBezTo>
                  <a:cubicBezTo>
                    <a:pt x="21094" y="89304"/>
                    <a:pt x="89304" y="21094"/>
                    <a:pt x="173145"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任意多边形: 形状 23">
              <a:extLst>
                <a:ext uri="{FF2B5EF4-FFF2-40B4-BE49-F238E27FC236}">
                  <a16:creationId xmlns:a16="http://schemas.microsoft.com/office/drawing/2014/main" id="{359AC61F-36D1-47DC-B1A7-052EDCD4DBD4}"/>
                </a:ext>
              </a:extLst>
            </p:cNvPr>
            <p:cNvSpPr/>
            <p:nvPr/>
          </p:nvSpPr>
          <p:spPr>
            <a:xfrm>
              <a:off x="11023201" y="4202499"/>
              <a:ext cx="239300" cy="236518"/>
            </a:xfrm>
            <a:custGeom>
              <a:avLst/>
              <a:gdLst>
                <a:gd name="connsiteX0" fmla="*/ 92849 w 239300"/>
                <a:gd name="connsiteY0" fmla="*/ 236250 h 236518"/>
                <a:gd name="connsiteX1" fmla="*/ 95214 w 239300"/>
                <a:gd name="connsiteY1" fmla="*/ 236519 h 236518"/>
                <a:gd name="connsiteX2" fmla="*/ 105486 w 239300"/>
                <a:gd name="connsiteY2" fmla="*/ 228324 h 236518"/>
                <a:gd name="connsiteX3" fmla="*/ 97560 w 239300"/>
                <a:gd name="connsiteY3" fmla="*/ 215689 h 236518"/>
                <a:gd name="connsiteX4" fmla="*/ 21095 w 239300"/>
                <a:gd name="connsiteY4" fmla="*/ 119651 h 236518"/>
                <a:gd name="connsiteX5" fmla="*/ 119651 w 239300"/>
                <a:gd name="connsiteY5" fmla="*/ 21094 h 236518"/>
                <a:gd name="connsiteX6" fmla="*/ 218208 w 239300"/>
                <a:gd name="connsiteY6" fmla="*/ 119651 h 236518"/>
                <a:gd name="connsiteX7" fmla="*/ 142089 w 239300"/>
                <a:gd name="connsiteY7" fmla="*/ 215609 h 236518"/>
                <a:gd name="connsiteX8" fmla="*/ 134208 w 239300"/>
                <a:gd name="connsiteY8" fmla="*/ 228274 h 236518"/>
                <a:gd name="connsiteX9" fmla="*/ 146873 w 239300"/>
                <a:gd name="connsiteY9" fmla="*/ 236154 h 236518"/>
                <a:gd name="connsiteX10" fmla="*/ 212943 w 239300"/>
                <a:gd name="connsiteY10" fmla="*/ 194552 h 236518"/>
                <a:gd name="connsiteX11" fmla="*/ 239300 w 239300"/>
                <a:gd name="connsiteY11" fmla="*/ 119651 h 236518"/>
                <a:gd name="connsiteX12" fmla="*/ 119649 w 239300"/>
                <a:gd name="connsiteY12" fmla="*/ 0 h 236518"/>
                <a:gd name="connsiteX13" fmla="*/ 0 w 239300"/>
                <a:gd name="connsiteY13" fmla="*/ 119651 h 236518"/>
                <a:gd name="connsiteX14" fmla="*/ 26488 w 239300"/>
                <a:gd name="connsiteY14" fmla="*/ 194714 h 236518"/>
                <a:gd name="connsiteX15" fmla="*/ 92849 w 239300"/>
                <a:gd name="connsiteY15" fmla="*/ 236250 h 2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300" h="236518">
                  <a:moveTo>
                    <a:pt x="92849" y="236250"/>
                  </a:moveTo>
                  <a:cubicBezTo>
                    <a:pt x="93641" y="236431"/>
                    <a:pt x="94434" y="236519"/>
                    <a:pt x="95214" y="236519"/>
                  </a:cubicBezTo>
                  <a:cubicBezTo>
                    <a:pt x="100022" y="236519"/>
                    <a:pt x="104366" y="233210"/>
                    <a:pt x="105486" y="228324"/>
                  </a:cubicBezTo>
                  <a:cubicBezTo>
                    <a:pt x="106786" y="222646"/>
                    <a:pt x="103237" y="216990"/>
                    <a:pt x="97560" y="215689"/>
                  </a:cubicBezTo>
                  <a:cubicBezTo>
                    <a:pt x="52538" y="205377"/>
                    <a:pt x="21095" y="165884"/>
                    <a:pt x="21095" y="119651"/>
                  </a:cubicBezTo>
                  <a:cubicBezTo>
                    <a:pt x="21095" y="65306"/>
                    <a:pt x="65306" y="21094"/>
                    <a:pt x="119651" y="21094"/>
                  </a:cubicBezTo>
                  <a:cubicBezTo>
                    <a:pt x="173995" y="21094"/>
                    <a:pt x="218208" y="65306"/>
                    <a:pt x="218208" y="119651"/>
                  </a:cubicBezTo>
                  <a:cubicBezTo>
                    <a:pt x="218208" y="165713"/>
                    <a:pt x="186906" y="205173"/>
                    <a:pt x="142089" y="215609"/>
                  </a:cubicBezTo>
                  <a:cubicBezTo>
                    <a:pt x="136416" y="216930"/>
                    <a:pt x="132888" y="222601"/>
                    <a:pt x="134208" y="228274"/>
                  </a:cubicBezTo>
                  <a:cubicBezTo>
                    <a:pt x="135529" y="233947"/>
                    <a:pt x="141202" y="237469"/>
                    <a:pt x="146873" y="236154"/>
                  </a:cubicBezTo>
                  <a:cubicBezTo>
                    <a:pt x="172745" y="230129"/>
                    <a:pt x="196210" y="215355"/>
                    <a:pt x="212943" y="194552"/>
                  </a:cubicBezTo>
                  <a:cubicBezTo>
                    <a:pt x="229940" y="173422"/>
                    <a:pt x="239300" y="146821"/>
                    <a:pt x="239300" y="119651"/>
                  </a:cubicBezTo>
                  <a:cubicBezTo>
                    <a:pt x="239300" y="53675"/>
                    <a:pt x="185625" y="0"/>
                    <a:pt x="119649" y="0"/>
                  </a:cubicBezTo>
                  <a:cubicBezTo>
                    <a:pt x="53675" y="0"/>
                    <a:pt x="0" y="53675"/>
                    <a:pt x="0" y="119651"/>
                  </a:cubicBezTo>
                  <a:cubicBezTo>
                    <a:pt x="0" y="146895"/>
                    <a:pt x="9406" y="173554"/>
                    <a:pt x="26488" y="194714"/>
                  </a:cubicBezTo>
                  <a:cubicBezTo>
                    <a:pt x="43308" y="215550"/>
                    <a:pt x="66876" y="230302"/>
                    <a:pt x="92849" y="23625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形状 24">
              <a:extLst>
                <a:ext uri="{FF2B5EF4-FFF2-40B4-BE49-F238E27FC236}">
                  <a16:creationId xmlns:a16="http://schemas.microsoft.com/office/drawing/2014/main" id="{18C091FE-67B4-4170-BDF7-D63DFD129DDE}"/>
                </a:ext>
              </a:extLst>
            </p:cNvPr>
            <p:cNvSpPr/>
            <p:nvPr/>
          </p:nvSpPr>
          <p:spPr>
            <a:xfrm>
              <a:off x="11104914" y="4245464"/>
              <a:ext cx="83379" cy="150420"/>
            </a:xfrm>
            <a:custGeom>
              <a:avLst/>
              <a:gdLst>
                <a:gd name="connsiteX0" fmla="*/ 64536 w 83379"/>
                <a:gd name="connsiteY0" fmla="*/ 139871 h 150420"/>
                <a:gd name="connsiteX1" fmla="*/ 64536 w 83379"/>
                <a:gd name="connsiteY1" fmla="*/ 128994 h 150420"/>
                <a:gd name="connsiteX2" fmla="*/ 83379 w 83379"/>
                <a:gd name="connsiteY2" fmla="*/ 98616 h 150420"/>
                <a:gd name="connsiteX3" fmla="*/ 74001 w 83379"/>
                <a:gd name="connsiteY3" fmla="*/ 75236 h 150420"/>
                <a:gd name="connsiteX4" fmla="*/ 83379 w 83379"/>
                <a:gd name="connsiteY4" fmla="*/ 51855 h 150420"/>
                <a:gd name="connsiteX5" fmla="*/ 64536 w 83379"/>
                <a:gd name="connsiteY5" fmla="*/ 21478 h 150420"/>
                <a:gd name="connsiteX6" fmla="*/ 64536 w 83379"/>
                <a:gd name="connsiteY6" fmla="*/ 10547 h 150420"/>
                <a:gd name="connsiteX7" fmla="*/ 53989 w 83379"/>
                <a:gd name="connsiteY7" fmla="*/ 0 h 150420"/>
                <a:gd name="connsiteX8" fmla="*/ 43442 w 83379"/>
                <a:gd name="connsiteY8" fmla="*/ 10547 h 150420"/>
                <a:gd name="connsiteX9" fmla="*/ 43442 w 83379"/>
                <a:gd name="connsiteY9" fmla="*/ 17928 h 150420"/>
                <a:gd name="connsiteX10" fmla="*/ 35436 w 83379"/>
                <a:gd name="connsiteY10" fmla="*/ 17928 h 150420"/>
                <a:gd name="connsiteX11" fmla="*/ 35436 w 83379"/>
                <a:gd name="connsiteY11" fmla="*/ 10547 h 150420"/>
                <a:gd name="connsiteX12" fmla="*/ 24889 w 83379"/>
                <a:gd name="connsiteY12" fmla="*/ 0 h 150420"/>
                <a:gd name="connsiteX13" fmla="*/ 14342 w 83379"/>
                <a:gd name="connsiteY13" fmla="*/ 10547 h 150420"/>
                <a:gd name="connsiteX14" fmla="*/ 14342 w 83379"/>
                <a:gd name="connsiteY14" fmla="*/ 17928 h 150420"/>
                <a:gd name="connsiteX15" fmla="*/ 10547 w 83379"/>
                <a:gd name="connsiteY15" fmla="*/ 17928 h 150420"/>
                <a:gd name="connsiteX16" fmla="*/ 0 w 83379"/>
                <a:gd name="connsiteY16" fmla="*/ 28475 h 150420"/>
                <a:gd name="connsiteX17" fmla="*/ 0 w 83379"/>
                <a:gd name="connsiteY17" fmla="*/ 121999 h 150420"/>
                <a:gd name="connsiteX18" fmla="*/ 10547 w 83379"/>
                <a:gd name="connsiteY18" fmla="*/ 132546 h 150420"/>
                <a:gd name="connsiteX19" fmla="*/ 14342 w 83379"/>
                <a:gd name="connsiteY19" fmla="*/ 132546 h 150420"/>
                <a:gd name="connsiteX20" fmla="*/ 14342 w 83379"/>
                <a:gd name="connsiteY20" fmla="*/ 139874 h 150420"/>
                <a:gd name="connsiteX21" fmla="*/ 24889 w 83379"/>
                <a:gd name="connsiteY21" fmla="*/ 150421 h 150420"/>
                <a:gd name="connsiteX22" fmla="*/ 35436 w 83379"/>
                <a:gd name="connsiteY22" fmla="*/ 139874 h 150420"/>
                <a:gd name="connsiteX23" fmla="*/ 35436 w 83379"/>
                <a:gd name="connsiteY23" fmla="*/ 132546 h 150420"/>
                <a:gd name="connsiteX24" fmla="*/ 43442 w 83379"/>
                <a:gd name="connsiteY24" fmla="*/ 132546 h 150420"/>
                <a:gd name="connsiteX25" fmla="*/ 43442 w 83379"/>
                <a:gd name="connsiteY25" fmla="*/ 139874 h 150420"/>
                <a:gd name="connsiteX26" fmla="*/ 53989 w 83379"/>
                <a:gd name="connsiteY26" fmla="*/ 150421 h 150420"/>
                <a:gd name="connsiteX27" fmla="*/ 64536 w 83379"/>
                <a:gd name="connsiteY27" fmla="*/ 139871 h 150420"/>
                <a:gd name="connsiteX28" fmla="*/ 49454 w 83379"/>
                <a:gd name="connsiteY28" fmla="*/ 39019 h 150420"/>
                <a:gd name="connsiteX29" fmla="*/ 62287 w 83379"/>
                <a:gd name="connsiteY29" fmla="*/ 51853 h 150420"/>
                <a:gd name="connsiteX30" fmla="*/ 49454 w 83379"/>
                <a:gd name="connsiteY30" fmla="*/ 64686 h 150420"/>
                <a:gd name="connsiteX31" fmla="*/ 21094 w 83379"/>
                <a:gd name="connsiteY31" fmla="*/ 64686 h 150420"/>
                <a:gd name="connsiteX32" fmla="*/ 21094 w 83379"/>
                <a:gd name="connsiteY32" fmla="*/ 39019 h 150420"/>
                <a:gd name="connsiteX33" fmla="*/ 21094 w 83379"/>
                <a:gd name="connsiteY33" fmla="*/ 111448 h 150420"/>
                <a:gd name="connsiteX34" fmla="*/ 21094 w 83379"/>
                <a:gd name="connsiteY34" fmla="*/ 85780 h 150420"/>
                <a:gd name="connsiteX35" fmla="*/ 49454 w 83379"/>
                <a:gd name="connsiteY35" fmla="*/ 85780 h 150420"/>
                <a:gd name="connsiteX36" fmla="*/ 62287 w 83379"/>
                <a:gd name="connsiteY36" fmla="*/ 98613 h 150420"/>
                <a:gd name="connsiteX37" fmla="*/ 49454 w 83379"/>
                <a:gd name="connsiteY37" fmla="*/ 111447 h 150420"/>
                <a:gd name="connsiteX38" fmla="*/ 21094 w 83379"/>
                <a:gd name="connsiteY38" fmla="*/ 111447 h 1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379" h="150420">
                  <a:moveTo>
                    <a:pt x="64536" y="139871"/>
                  </a:moveTo>
                  <a:lnTo>
                    <a:pt x="64536" y="128994"/>
                  </a:lnTo>
                  <a:cubicBezTo>
                    <a:pt x="75693" y="123431"/>
                    <a:pt x="83379" y="111907"/>
                    <a:pt x="83379" y="98616"/>
                  </a:cubicBezTo>
                  <a:cubicBezTo>
                    <a:pt x="83379" y="89558"/>
                    <a:pt x="79805" y="81326"/>
                    <a:pt x="74001" y="75236"/>
                  </a:cubicBezTo>
                  <a:cubicBezTo>
                    <a:pt x="79805" y="69145"/>
                    <a:pt x="83379" y="60912"/>
                    <a:pt x="83379" y="51855"/>
                  </a:cubicBezTo>
                  <a:cubicBezTo>
                    <a:pt x="83379" y="38564"/>
                    <a:pt x="75693" y="27039"/>
                    <a:pt x="64536" y="21478"/>
                  </a:cubicBezTo>
                  <a:lnTo>
                    <a:pt x="64536" y="10547"/>
                  </a:lnTo>
                  <a:cubicBezTo>
                    <a:pt x="64536" y="4722"/>
                    <a:pt x="59815" y="0"/>
                    <a:pt x="53989" y="0"/>
                  </a:cubicBezTo>
                  <a:cubicBezTo>
                    <a:pt x="48163" y="0"/>
                    <a:pt x="43442" y="4722"/>
                    <a:pt x="43442" y="10547"/>
                  </a:cubicBezTo>
                  <a:lnTo>
                    <a:pt x="43442" y="17928"/>
                  </a:lnTo>
                  <a:lnTo>
                    <a:pt x="35436" y="17928"/>
                  </a:lnTo>
                  <a:lnTo>
                    <a:pt x="35436" y="10547"/>
                  </a:lnTo>
                  <a:cubicBezTo>
                    <a:pt x="35436" y="4722"/>
                    <a:pt x="30715" y="0"/>
                    <a:pt x="24889" y="0"/>
                  </a:cubicBezTo>
                  <a:cubicBezTo>
                    <a:pt x="19063" y="0"/>
                    <a:pt x="14342" y="4722"/>
                    <a:pt x="14342" y="10547"/>
                  </a:cubicBezTo>
                  <a:lnTo>
                    <a:pt x="14342" y="17928"/>
                  </a:lnTo>
                  <a:lnTo>
                    <a:pt x="10547" y="17928"/>
                  </a:lnTo>
                  <a:cubicBezTo>
                    <a:pt x="4721" y="17928"/>
                    <a:pt x="0" y="22650"/>
                    <a:pt x="0" y="28475"/>
                  </a:cubicBezTo>
                  <a:lnTo>
                    <a:pt x="0" y="121999"/>
                  </a:lnTo>
                  <a:cubicBezTo>
                    <a:pt x="0" y="127824"/>
                    <a:pt x="4721" y="132546"/>
                    <a:pt x="10547" y="132546"/>
                  </a:cubicBezTo>
                  <a:lnTo>
                    <a:pt x="14342" y="132546"/>
                  </a:lnTo>
                  <a:lnTo>
                    <a:pt x="14342" y="139874"/>
                  </a:lnTo>
                  <a:cubicBezTo>
                    <a:pt x="14342" y="145699"/>
                    <a:pt x="19063" y="150421"/>
                    <a:pt x="24889" y="150421"/>
                  </a:cubicBezTo>
                  <a:cubicBezTo>
                    <a:pt x="30715" y="150421"/>
                    <a:pt x="35436" y="145699"/>
                    <a:pt x="35436" y="139874"/>
                  </a:cubicBezTo>
                  <a:lnTo>
                    <a:pt x="35436" y="132546"/>
                  </a:lnTo>
                  <a:lnTo>
                    <a:pt x="43442" y="132546"/>
                  </a:lnTo>
                  <a:lnTo>
                    <a:pt x="43442" y="139874"/>
                  </a:lnTo>
                  <a:cubicBezTo>
                    <a:pt x="43442" y="145699"/>
                    <a:pt x="48163" y="150421"/>
                    <a:pt x="53989" y="150421"/>
                  </a:cubicBezTo>
                  <a:cubicBezTo>
                    <a:pt x="59815" y="150421"/>
                    <a:pt x="64536" y="145696"/>
                    <a:pt x="64536" y="139871"/>
                  </a:cubicBezTo>
                  <a:close/>
                  <a:moveTo>
                    <a:pt x="49454" y="39019"/>
                  </a:moveTo>
                  <a:cubicBezTo>
                    <a:pt x="56530" y="39019"/>
                    <a:pt x="62287" y="44776"/>
                    <a:pt x="62287" y="51853"/>
                  </a:cubicBezTo>
                  <a:cubicBezTo>
                    <a:pt x="62287" y="58929"/>
                    <a:pt x="56530" y="64686"/>
                    <a:pt x="49454" y="64686"/>
                  </a:cubicBezTo>
                  <a:lnTo>
                    <a:pt x="21094" y="64686"/>
                  </a:lnTo>
                  <a:lnTo>
                    <a:pt x="21094" y="39019"/>
                  </a:lnTo>
                  <a:close/>
                  <a:moveTo>
                    <a:pt x="21094" y="111448"/>
                  </a:moveTo>
                  <a:lnTo>
                    <a:pt x="21094" y="85780"/>
                  </a:lnTo>
                  <a:lnTo>
                    <a:pt x="49454" y="85780"/>
                  </a:lnTo>
                  <a:cubicBezTo>
                    <a:pt x="56530" y="85780"/>
                    <a:pt x="62287" y="91537"/>
                    <a:pt x="62287" y="98613"/>
                  </a:cubicBezTo>
                  <a:cubicBezTo>
                    <a:pt x="62287" y="105690"/>
                    <a:pt x="56530" y="111447"/>
                    <a:pt x="49454" y="111447"/>
                  </a:cubicBezTo>
                  <a:lnTo>
                    <a:pt x="21094" y="111447"/>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任意多边形: 形状 25">
              <a:extLst>
                <a:ext uri="{FF2B5EF4-FFF2-40B4-BE49-F238E27FC236}">
                  <a16:creationId xmlns:a16="http://schemas.microsoft.com/office/drawing/2014/main" id="{5455AB9A-4E95-431F-A8F5-14489ACA9C7C}"/>
                </a:ext>
              </a:extLst>
            </p:cNvPr>
            <p:cNvSpPr/>
            <p:nvPr/>
          </p:nvSpPr>
          <p:spPr>
            <a:xfrm>
              <a:off x="10596005" y="4522705"/>
              <a:ext cx="346290" cy="346291"/>
            </a:xfrm>
            <a:custGeom>
              <a:avLst/>
              <a:gdLst>
                <a:gd name="connsiteX0" fmla="*/ 173146 w 346290"/>
                <a:gd name="connsiteY0" fmla="*/ 0 h 346291"/>
                <a:gd name="connsiteX1" fmla="*/ 0 w 346290"/>
                <a:gd name="connsiteY1" fmla="*/ 173146 h 346291"/>
                <a:gd name="connsiteX2" fmla="*/ 173146 w 346290"/>
                <a:gd name="connsiteY2" fmla="*/ 346292 h 346291"/>
                <a:gd name="connsiteX3" fmla="*/ 346290 w 346290"/>
                <a:gd name="connsiteY3" fmla="*/ 173146 h 346291"/>
                <a:gd name="connsiteX4" fmla="*/ 173146 w 346290"/>
                <a:gd name="connsiteY4" fmla="*/ 0 h 346291"/>
                <a:gd name="connsiteX5" fmla="*/ 173146 w 346290"/>
                <a:gd name="connsiteY5" fmla="*/ 325198 h 346291"/>
                <a:gd name="connsiteX6" fmla="*/ 21094 w 346290"/>
                <a:gd name="connsiteY6" fmla="*/ 173146 h 346291"/>
                <a:gd name="connsiteX7" fmla="*/ 173146 w 346290"/>
                <a:gd name="connsiteY7" fmla="*/ 21094 h 346291"/>
                <a:gd name="connsiteX8" fmla="*/ 325197 w 346290"/>
                <a:gd name="connsiteY8" fmla="*/ 173146 h 346291"/>
                <a:gd name="connsiteX9" fmla="*/ 173146 w 346290"/>
                <a:gd name="connsiteY9" fmla="*/ 325198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6" y="0"/>
                  </a:moveTo>
                  <a:cubicBezTo>
                    <a:pt x="77673" y="0"/>
                    <a:pt x="0" y="77673"/>
                    <a:pt x="0" y="173146"/>
                  </a:cubicBezTo>
                  <a:cubicBezTo>
                    <a:pt x="0" y="268619"/>
                    <a:pt x="77673" y="346292"/>
                    <a:pt x="173146" y="346292"/>
                  </a:cubicBezTo>
                  <a:cubicBezTo>
                    <a:pt x="268619" y="346292"/>
                    <a:pt x="346290" y="268619"/>
                    <a:pt x="346290" y="173146"/>
                  </a:cubicBezTo>
                  <a:cubicBezTo>
                    <a:pt x="346290" y="77673"/>
                    <a:pt x="268619" y="0"/>
                    <a:pt x="173146" y="0"/>
                  </a:cubicBezTo>
                  <a:close/>
                  <a:moveTo>
                    <a:pt x="173146" y="325198"/>
                  </a:moveTo>
                  <a:cubicBezTo>
                    <a:pt x="89304" y="325198"/>
                    <a:pt x="21094" y="256988"/>
                    <a:pt x="21094" y="173146"/>
                  </a:cubicBezTo>
                  <a:cubicBezTo>
                    <a:pt x="21094" y="89304"/>
                    <a:pt x="89304" y="21094"/>
                    <a:pt x="173146" y="21094"/>
                  </a:cubicBezTo>
                  <a:cubicBezTo>
                    <a:pt x="256987" y="21094"/>
                    <a:pt x="325197" y="89304"/>
                    <a:pt x="325197" y="173146"/>
                  </a:cubicBezTo>
                  <a:cubicBezTo>
                    <a:pt x="325197" y="256988"/>
                    <a:pt x="256987" y="325198"/>
                    <a:pt x="173146" y="3251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任意多边形: 形状 26">
              <a:extLst>
                <a:ext uri="{FF2B5EF4-FFF2-40B4-BE49-F238E27FC236}">
                  <a16:creationId xmlns:a16="http://schemas.microsoft.com/office/drawing/2014/main" id="{E58FB19E-E2B8-41A6-A8BE-FFC774752489}"/>
                </a:ext>
              </a:extLst>
            </p:cNvPr>
            <p:cNvSpPr/>
            <p:nvPr/>
          </p:nvSpPr>
          <p:spPr>
            <a:xfrm>
              <a:off x="10649500" y="4576200"/>
              <a:ext cx="239300" cy="239300"/>
            </a:xfrm>
            <a:custGeom>
              <a:avLst/>
              <a:gdLst>
                <a:gd name="connsiteX0" fmla="*/ 119651 w 239300"/>
                <a:gd name="connsiteY0" fmla="*/ 0 h 239300"/>
                <a:gd name="connsiteX1" fmla="*/ 0 w 239300"/>
                <a:gd name="connsiteY1" fmla="*/ 119651 h 239300"/>
                <a:gd name="connsiteX2" fmla="*/ 119651 w 239300"/>
                <a:gd name="connsiteY2" fmla="*/ 239300 h 239300"/>
                <a:gd name="connsiteX3" fmla="*/ 181759 w 239300"/>
                <a:gd name="connsiteY3" fmla="*/ 221934 h 239300"/>
                <a:gd name="connsiteX4" fmla="*/ 185288 w 239300"/>
                <a:gd name="connsiteY4" fmla="*/ 207442 h 239300"/>
                <a:gd name="connsiteX5" fmla="*/ 170795 w 239300"/>
                <a:gd name="connsiteY5" fmla="*/ 203913 h 239300"/>
                <a:gd name="connsiteX6" fmla="*/ 119651 w 239300"/>
                <a:gd name="connsiteY6" fmla="*/ 218206 h 239300"/>
                <a:gd name="connsiteX7" fmla="*/ 21094 w 239300"/>
                <a:gd name="connsiteY7" fmla="*/ 119651 h 239300"/>
                <a:gd name="connsiteX8" fmla="*/ 119651 w 239300"/>
                <a:gd name="connsiteY8" fmla="*/ 21094 h 239300"/>
                <a:gd name="connsiteX9" fmla="*/ 218206 w 239300"/>
                <a:gd name="connsiteY9" fmla="*/ 119651 h 239300"/>
                <a:gd name="connsiteX10" fmla="*/ 202638 w 239300"/>
                <a:gd name="connsiteY10" fmla="*/ 172782 h 239300"/>
                <a:gd name="connsiteX11" fmla="*/ 205820 w 239300"/>
                <a:gd name="connsiteY11" fmla="*/ 187355 h 239300"/>
                <a:gd name="connsiteX12" fmla="*/ 220392 w 239300"/>
                <a:gd name="connsiteY12" fmla="*/ 184174 h 239300"/>
                <a:gd name="connsiteX13" fmla="*/ 239300 w 239300"/>
                <a:gd name="connsiteY13" fmla="*/ 119651 h 239300"/>
                <a:gd name="connsiteX14" fmla="*/ 119651 w 239300"/>
                <a:gd name="connsiteY14" fmla="*/ 0 h 2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300" h="239300">
                  <a:moveTo>
                    <a:pt x="119651" y="0"/>
                  </a:moveTo>
                  <a:cubicBezTo>
                    <a:pt x="53675" y="0"/>
                    <a:pt x="0" y="53675"/>
                    <a:pt x="0" y="119651"/>
                  </a:cubicBezTo>
                  <a:cubicBezTo>
                    <a:pt x="0" y="185626"/>
                    <a:pt x="53675" y="239300"/>
                    <a:pt x="119651" y="239300"/>
                  </a:cubicBezTo>
                  <a:cubicBezTo>
                    <a:pt x="141611" y="239300"/>
                    <a:pt x="163087" y="233294"/>
                    <a:pt x="181759" y="221934"/>
                  </a:cubicBezTo>
                  <a:cubicBezTo>
                    <a:pt x="186736" y="218907"/>
                    <a:pt x="188315" y="212418"/>
                    <a:pt x="185288" y="207442"/>
                  </a:cubicBezTo>
                  <a:cubicBezTo>
                    <a:pt x="182260" y="202465"/>
                    <a:pt x="175771" y="200887"/>
                    <a:pt x="170795" y="203913"/>
                  </a:cubicBezTo>
                  <a:cubicBezTo>
                    <a:pt x="155427" y="213263"/>
                    <a:pt x="137742" y="218206"/>
                    <a:pt x="119651" y="218206"/>
                  </a:cubicBezTo>
                  <a:cubicBezTo>
                    <a:pt x="65306" y="218206"/>
                    <a:pt x="21094" y="173994"/>
                    <a:pt x="21094" y="119651"/>
                  </a:cubicBezTo>
                  <a:cubicBezTo>
                    <a:pt x="21094" y="65306"/>
                    <a:pt x="65306" y="21094"/>
                    <a:pt x="119651" y="21094"/>
                  </a:cubicBezTo>
                  <a:cubicBezTo>
                    <a:pt x="173995" y="21094"/>
                    <a:pt x="218206" y="65306"/>
                    <a:pt x="218206" y="119651"/>
                  </a:cubicBezTo>
                  <a:cubicBezTo>
                    <a:pt x="218206" y="138537"/>
                    <a:pt x="212823" y="156909"/>
                    <a:pt x="202638" y="172782"/>
                  </a:cubicBezTo>
                  <a:cubicBezTo>
                    <a:pt x="199493" y="177684"/>
                    <a:pt x="200917" y="184208"/>
                    <a:pt x="205820" y="187355"/>
                  </a:cubicBezTo>
                  <a:cubicBezTo>
                    <a:pt x="210721" y="190498"/>
                    <a:pt x="217245" y="189076"/>
                    <a:pt x="220392" y="184174"/>
                  </a:cubicBezTo>
                  <a:cubicBezTo>
                    <a:pt x="232763" y="164895"/>
                    <a:pt x="239300" y="142583"/>
                    <a:pt x="239300" y="119651"/>
                  </a:cubicBezTo>
                  <a:cubicBezTo>
                    <a:pt x="239300" y="53675"/>
                    <a:pt x="185625" y="0"/>
                    <a:pt x="1196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任意多边形: 形状 27">
              <a:extLst>
                <a:ext uri="{FF2B5EF4-FFF2-40B4-BE49-F238E27FC236}">
                  <a16:creationId xmlns:a16="http://schemas.microsoft.com/office/drawing/2014/main" id="{8757A733-C1DE-4514-8132-BED8FAC7476C}"/>
                </a:ext>
              </a:extLst>
            </p:cNvPr>
            <p:cNvSpPr/>
            <p:nvPr/>
          </p:nvSpPr>
          <p:spPr>
            <a:xfrm>
              <a:off x="10969710" y="4522705"/>
              <a:ext cx="346290" cy="346291"/>
            </a:xfrm>
            <a:custGeom>
              <a:avLst/>
              <a:gdLst>
                <a:gd name="connsiteX0" fmla="*/ 173146 w 346290"/>
                <a:gd name="connsiteY0" fmla="*/ 0 h 346291"/>
                <a:gd name="connsiteX1" fmla="*/ 0 w 346290"/>
                <a:gd name="connsiteY1" fmla="*/ 173146 h 346291"/>
                <a:gd name="connsiteX2" fmla="*/ 173146 w 346290"/>
                <a:gd name="connsiteY2" fmla="*/ 346292 h 346291"/>
                <a:gd name="connsiteX3" fmla="*/ 346290 w 346290"/>
                <a:gd name="connsiteY3" fmla="*/ 173146 h 346291"/>
                <a:gd name="connsiteX4" fmla="*/ 173146 w 346290"/>
                <a:gd name="connsiteY4" fmla="*/ 0 h 346291"/>
                <a:gd name="connsiteX5" fmla="*/ 173146 w 346290"/>
                <a:gd name="connsiteY5" fmla="*/ 325198 h 346291"/>
                <a:gd name="connsiteX6" fmla="*/ 21094 w 346290"/>
                <a:gd name="connsiteY6" fmla="*/ 173146 h 346291"/>
                <a:gd name="connsiteX7" fmla="*/ 173146 w 346290"/>
                <a:gd name="connsiteY7" fmla="*/ 21094 h 346291"/>
                <a:gd name="connsiteX8" fmla="*/ 325197 w 346290"/>
                <a:gd name="connsiteY8" fmla="*/ 173146 h 346291"/>
                <a:gd name="connsiteX9" fmla="*/ 173146 w 346290"/>
                <a:gd name="connsiteY9" fmla="*/ 325198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6" y="0"/>
                  </a:moveTo>
                  <a:cubicBezTo>
                    <a:pt x="77673" y="0"/>
                    <a:pt x="0" y="77673"/>
                    <a:pt x="0" y="173146"/>
                  </a:cubicBezTo>
                  <a:cubicBezTo>
                    <a:pt x="0" y="268619"/>
                    <a:pt x="77673" y="346292"/>
                    <a:pt x="173146" y="346292"/>
                  </a:cubicBezTo>
                  <a:cubicBezTo>
                    <a:pt x="268619" y="346292"/>
                    <a:pt x="346290" y="268619"/>
                    <a:pt x="346290" y="173146"/>
                  </a:cubicBezTo>
                  <a:cubicBezTo>
                    <a:pt x="346290" y="77673"/>
                    <a:pt x="268619" y="0"/>
                    <a:pt x="173146" y="0"/>
                  </a:cubicBezTo>
                  <a:close/>
                  <a:moveTo>
                    <a:pt x="173146" y="325198"/>
                  </a:moveTo>
                  <a:cubicBezTo>
                    <a:pt x="89304" y="325198"/>
                    <a:pt x="21094" y="256988"/>
                    <a:pt x="21094" y="173146"/>
                  </a:cubicBezTo>
                  <a:cubicBezTo>
                    <a:pt x="21094" y="89304"/>
                    <a:pt x="89304" y="21094"/>
                    <a:pt x="173146" y="21094"/>
                  </a:cubicBezTo>
                  <a:cubicBezTo>
                    <a:pt x="256987" y="21094"/>
                    <a:pt x="325197" y="89304"/>
                    <a:pt x="325197" y="173146"/>
                  </a:cubicBezTo>
                  <a:cubicBezTo>
                    <a:pt x="325197" y="256988"/>
                    <a:pt x="256987" y="325198"/>
                    <a:pt x="173146" y="3251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任意多边形: 形状 28">
              <a:extLst>
                <a:ext uri="{FF2B5EF4-FFF2-40B4-BE49-F238E27FC236}">
                  <a16:creationId xmlns:a16="http://schemas.microsoft.com/office/drawing/2014/main" id="{0AE03F2E-AB97-401B-B341-38DD68D0809A}"/>
                </a:ext>
              </a:extLst>
            </p:cNvPr>
            <p:cNvSpPr/>
            <p:nvPr/>
          </p:nvSpPr>
          <p:spPr>
            <a:xfrm>
              <a:off x="11023205" y="4576200"/>
              <a:ext cx="239300" cy="239301"/>
            </a:xfrm>
            <a:custGeom>
              <a:avLst/>
              <a:gdLst>
                <a:gd name="connsiteX0" fmla="*/ 119651 w 239300"/>
                <a:gd name="connsiteY0" fmla="*/ 0 h 239301"/>
                <a:gd name="connsiteX1" fmla="*/ 0 w 239300"/>
                <a:gd name="connsiteY1" fmla="*/ 119651 h 239301"/>
                <a:gd name="connsiteX2" fmla="*/ 119651 w 239300"/>
                <a:gd name="connsiteY2" fmla="*/ 239302 h 239301"/>
                <a:gd name="connsiteX3" fmla="*/ 239300 w 239300"/>
                <a:gd name="connsiteY3" fmla="*/ 119651 h 239301"/>
                <a:gd name="connsiteX4" fmla="*/ 119651 w 239300"/>
                <a:gd name="connsiteY4" fmla="*/ 0 h 239301"/>
                <a:gd name="connsiteX5" fmla="*/ 119651 w 239300"/>
                <a:gd name="connsiteY5" fmla="*/ 218208 h 239301"/>
                <a:gd name="connsiteX6" fmla="*/ 21094 w 239300"/>
                <a:gd name="connsiteY6" fmla="*/ 119651 h 239301"/>
                <a:gd name="connsiteX7" fmla="*/ 119651 w 239300"/>
                <a:gd name="connsiteY7" fmla="*/ 21094 h 239301"/>
                <a:gd name="connsiteX8" fmla="*/ 218206 w 239300"/>
                <a:gd name="connsiteY8" fmla="*/ 119651 h 239301"/>
                <a:gd name="connsiteX9" fmla="*/ 119651 w 239300"/>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00" h="239301">
                  <a:moveTo>
                    <a:pt x="119651" y="0"/>
                  </a:moveTo>
                  <a:cubicBezTo>
                    <a:pt x="53675" y="0"/>
                    <a:pt x="0" y="53675"/>
                    <a:pt x="0" y="119651"/>
                  </a:cubicBezTo>
                  <a:cubicBezTo>
                    <a:pt x="0" y="185626"/>
                    <a:pt x="53675" y="239302"/>
                    <a:pt x="119651" y="239302"/>
                  </a:cubicBezTo>
                  <a:cubicBezTo>
                    <a:pt x="185625" y="239302"/>
                    <a:pt x="239300" y="185626"/>
                    <a:pt x="239300" y="119651"/>
                  </a:cubicBezTo>
                  <a:cubicBezTo>
                    <a:pt x="239300" y="53675"/>
                    <a:pt x="185625" y="0"/>
                    <a:pt x="119651" y="0"/>
                  </a:cubicBezTo>
                  <a:close/>
                  <a:moveTo>
                    <a:pt x="119651" y="218208"/>
                  </a:moveTo>
                  <a:cubicBezTo>
                    <a:pt x="65306" y="218208"/>
                    <a:pt x="21094" y="173995"/>
                    <a:pt x="21094" y="119651"/>
                  </a:cubicBezTo>
                  <a:cubicBezTo>
                    <a:pt x="21094" y="65306"/>
                    <a:pt x="65306" y="21094"/>
                    <a:pt x="119651" y="21094"/>
                  </a:cubicBezTo>
                  <a:cubicBezTo>
                    <a:pt x="173995" y="21094"/>
                    <a:pt x="218206" y="65306"/>
                    <a:pt x="218206" y="119651"/>
                  </a:cubicBezTo>
                  <a:cubicBezTo>
                    <a:pt x="218206" y="173995"/>
                    <a:pt x="173995" y="218208"/>
                    <a:pt x="119651"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任意多边形: 形状 29">
              <a:extLst>
                <a:ext uri="{FF2B5EF4-FFF2-40B4-BE49-F238E27FC236}">
                  <a16:creationId xmlns:a16="http://schemas.microsoft.com/office/drawing/2014/main" id="{F8B7D88A-4573-4FD0-94CF-4662A14616DD}"/>
                </a:ext>
              </a:extLst>
            </p:cNvPr>
            <p:cNvSpPr/>
            <p:nvPr/>
          </p:nvSpPr>
          <p:spPr>
            <a:xfrm>
              <a:off x="10702816" y="4625877"/>
              <a:ext cx="112155" cy="139952"/>
            </a:xfrm>
            <a:custGeom>
              <a:avLst/>
              <a:gdLst>
                <a:gd name="connsiteX0" fmla="*/ 81972 w 112155"/>
                <a:gd name="connsiteY0" fmla="*/ 21094 h 139952"/>
                <a:gd name="connsiteX1" fmla="*/ 98120 w 112155"/>
                <a:gd name="connsiteY1" fmla="*/ 23837 h 139952"/>
                <a:gd name="connsiteX2" fmla="*/ 111559 w 112155"/>
                <a:gd name="connsiteY2" fmla="*/ 17366 h 139952"/>
                <a:gd name="connsiteX3" fmla="*/ 105088 w 112155"/>
                <a:gd name="connsiteY3" fmla="*/ 3926 h 139952"/>
                <a:gd name="connsiteX4" fmla="*/ 81972 w 112155"/>
                <a:gd name="connsiteY4" fmla="*/ 0 h 139952"/>
                <a:gd name="connsiteX5" fmla="*/ 18165 w 112155"/>
                <a:gd name="connsiteY5" fmla="*/ 41309 h 139952"/>
                <a:gd name="connsiteX6" fmla="*/ 10547 w 112155"/>
                <a:gd name="connsiteY6" fmla="*/ 41309 h 139952"/>
                <a:gd name="connsiteX7" fmla="*/ 0 w 112155"/>
                <a:gd name="connsiteY7" fmla="*/ 51855 h 139952"/>
                <a:gd name="connsiteX8" fmla="*/ 10547 w 112155"/>
                <a:gd name="connsiteY8" fmla="*/ 62402 h 139952"/>
                <a:gd name="connsiteX9" fmla="*/ 12414 w 112155"/>
                <a:gd name="connsiteY9" fmla="*/ 62402 h 139952"/>
                <a:gd name="connsiteX10" fmla="*/ 11998 w 112155"/>
                <a:gd name="connsiteY10" fmla="*/ 69976 h 139952"/>
                <a:gd name="connsiteX11" fmla="*/ 12414 w 112155"/>
                <a:gd name="connsiteY11" fmla="*/ 77550 h 139952"/>
                <a:gd name="connsiteX12" fmla="*/ 10547 w 112155"/>
                <a:gd name="connsiteY12" fmla="*/ 77550 h 139952"/>
                <a:gd name="connsiteX13" fmla="*/ 0 w 112155"/>
                <a:gd name="connsiteY13" fmla="*/ 88097 h 139952"/>
                <a:gd name="connsiteX14" fmla="*/ 10547 w 112155"/>
                <a:gd name="connsiteY14" fmla="*/ 98644 h 139952"/>
                <a:gd name="connsiteX15" fmla="*/ 18165 w 112155"/>
                <a:gd name="connsiteY15" fmla="*/ 98644 h 139952"/>
                <a:gd name="connsiteX16" fmla="*/ 81972 w 112155"/>
                <a:gd name="connsiteY16" fmla="*/ 139953 h 139952"/>
                <a:gd name="connsiteX17" fmla="*/ 105088 w 112155"/>
                <a:gd name="connsiteY17" fmla="*/ 136027 h 139952"/>
                <a:gd name="connsiteX18" fmla="*/ 111561 w 112155"/>
                <a:gd name="connsiteY18" fmla="*/ 122588 h 139952"/>
                <a:gd name="connsiteX19" fmla="*/ 98122 w 112155"/>
                <a:gd name="connsiteY19" fmla="*/ 116117 h 139952"/>
                <a:gd name="connsiteX20" fmla="*/ 81973 w 112155"/>
                <a:gd name="connsiteY20" fmla="*/ 118860 h 139952"/>
                <a:gd name="connsiteX21" fmla="*/ 42417 w 112155"/>
                <a:gd name="connsiteY21" fmla="*/ 98646 h 139952"/>
                <a:gd name="connsiteX22" fmla="*/ 79861 w 112155"/>
                <a:gd name="connsiteY22" fmla="*/ 98646 h 139952"/>
                <a:gd name="connsiteX23" fmla="*/ 90408 w 112155"/>
                <a:gd name="connsiteY23" fmla="*/ 88099 h 139952"/>
                <a:gd name="connsiteX24" fmla="*/ 79861 w 112155"/>
                <a:gd name="connsiteY24" fmla="*/ 77552 h 139952"/>
                <a:gd name="connsiteX25" fmla="*/ 33680 w 112155"/>
                <a:gd name="connsiteY25" fmla="*/ 77552 h 139952"/>
                <a:gd name="connsiteX26" fmla="*/ 33090 w 112155"/>
                <a:gd name="connsiteY26" fmla="*/ 69978 h 139952"/>
                <a:gd name="connsiteX27" fmla="*/ 33680 w 112155"/>
                <a:gd name="connsiteY27" fmla="*/ 62404 h 139952"/>
                <a:gd name="connsiteX28" fmla="*/ 79860 w 112155"/>
                <a:gd name="connsiteY28" fmla="*/ 62404 h 139952"/>
                <a:gd name="connsiteX29" fmla="*/ 90406 w 112155"/>
                <a:gd name="connsiteY29" fmla="*/ 51857 h 139952"/>
                <a:gd name="connsiteX30" fmla="*/ 79860 w 112155"/>
                <a:gd name="connsiteY30" fmla="*/ 41310 h 139952"/>
                <a:gd name="connsiteX31" fmla="*/ 42415 w 112155"/>
                <a:gd name="connsiteY31" fmla="*/ 41310 h 139952"/>
                <a:gd name="connsiteX32" fmla="*/ 81972 w 112155"/>
                <a:gd name="connsiteY32" fmla="*/ 21094 h 13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55" h="139952">
                  <a:moveTo>
                    <a:pt x="81972" y="21094"/>
                  </a:moveTo>
                  <a:cubicBezTo>
                    <a:pt x="87487" y="21094"/>
                    <a:pt x="92919" y="22016"/>
                    <a:pt x="98120" y="23837"/>
                  </a:cubicBezTo>
                  <a:cubicBezTo>
                    <a:pt x="103611" y="25758"/>
                    <a:pt x="109634" y="22864"/>
                    <a:pt x="111559" y="17366"/>
                  </a:cubicBezTo>
                  <a:cubicBezTo>
                    <a:pt x="113483" y="11867"/>
                    <a:pt x="110588" y="5851"/>
                    <a:pt x="105088" y="3926"/>
                  </a:cubicBezTo>
                  <a:cubicBezTo>
                    <a:pt x="97643" y="1320"/>
                    <a:pt x="89865" y="0"/>
                    <a:pt x="81972" y="0"/>
                  </a:cubicBezTo>
                  <a:cubicBezTo>
                    <a:pt x="53601" y="0"/>
                    <a:pt x="29136" y="16982"/>
                    <a:pt x="18165" y="41309"/>
                  </a:cubicBezTo>
                  <a:lnTo>
                    <a:pt x="10547" y="41309"/>
                  </a:lnTo>
                  <a:cubicBezTo>
                    <a:pt x="4721" y="41309"/>
                    <a:pt x="0" y="46031"/>
                    <a:pt x="0" y="51855"/>
                  </a:cubicBezTo>
                  <a:cubicBezTo>
                    <a:pt x="0" y="57680"/>
                    <a:pt x="4721" y="62402"/>
                    <a:pt x="10547" y="62402"/>
                  </a:cubicBezTo>
                  <a:lnTo>
                    <a:pt x="12414" y="62402"/>
                  </a:lnTo>
                  <a:cubicBezTo>
                    <a:pt x="12146" y="64891"/>
                    <a:pt x="11998" y="67417"/>
                    <a:pt x="11998" y="69976"/>
                  </a:cubicBezTo>
                  <a:cubicBezTo>
                    <a:pt x="11998" y="72536"/>
                    <a:pt x="12146" y="75061"/>
                    <a:pt x="12414" y="77550"/>
                  </a:cubicBezTo>
                  <a:lnTo>
                    <a:pt x="10547" y="77550"/>
                  </a:lnTo>
                  <a:cubicBezTo>
                    <a:pt x="4721" y="77550"/>
                    <a:pt x="0" y="82273"/>
                    <a:pt x="0" y="88097"/>
                  </a:cubicBezTo>
                  <a:cubicBezTo>
                    <a:pt x="0" y="93922"/>
                    <a:pt x="4721" y="98644"/>
                    <a:pt x="10547" y="98644"/>
                  </a:cubicBezTo>
                  <a:lnTo>
                    <a:pt x="18165" y="98644"/>
                  </a:lnTo>
                  <a:cubicBezTo>
                    <a:pt x="29138" y="122970"/>
                    <a:pt x="53601" y="139953"/>
                    <a:pt x="81972" y="139953"/>
                  </a:cubicBezTo>
                  <a:cubicBezTo>
                    <a:pt x="89864" y="139953"/>
                    <a:pt x="97642" y="138632"/>
                    <a:pt x="105088" y="136027"/>
                  </a:cubicBezTo>
                  <a:cubicBezTo>
                    <a:pt x="110586" y="134103"/>
                    <a:pt x="113484" y="128087"/>
                    <a:pt x="111561" y="122588"/>
                  </a:cubicBezTo>
                  <a:cubicBezTo>
                    <a:pt x="109637" y="117090"/>
                    <a:pt x="103624" y="114193"/>
                    <a:pt x="98122" y="116117"/>
                  </a:cubicBezTo>
                  <a:cubicBezTo>
                    <a:pt x="92919" y="117937"/>
                    <a:pt x="87487" y="118860"/>
                    <a:pt x="81973" y="118860"/>
                  </a:cubicBezTo>
                  <a:cubicBezTo>
                    <a:pt x="65723" y="118860"/>
                    <a:pt x="51310" y="110883"/>
                    <a:pt x="42417" y="98646"/>
                  </a:cubicBezTo>
                  <a:lnTo>
                    <a:pt x="79861" y="98646"/>
                  </a:lnTo>
                  <a:cubicBezTo>
                    <a:pt x="85687" y="98646"/>
                    <a:pt x="90408" y="93923"/>
                    <a:pt x="90408" y="88099"/>
                  </a:cubicBezTo>
                  <a:cubicBezTo>
                    <a:pt x="90408" y="82274"/>
                    <a:pt x="85687" y="77552"/>
                    <a:pt x="79861" y="77552"/>
                  </a:cubicBezTo>
                  <a:lnTo>
                    <a:pt x="33680" y="77552"/>
                  </a:lnTo>
                  <a:cubicBezTo>
                    <a:pt x="33294" y="75083"/>
                    <a:pt x="33090" y="72554"/>
                    <a:pt x="33090" y="69978"/>
                  </a:cubicBezTo>
                  <a:cubicBezTo>
                    <a:pt x="33090" y="67402"/>
                    <a:pt x="33294" y="64873"/>
                    <a:pt x="33680" y="62404"/>
                  </a:cubicBezTo>
                  <a:lnTo>
                    <a:pt x="79860" y="62404"/>
                  </a:lnTo>
                  <a:cubicBezTo>
                    <a:pt x="85686" y="62404"/>
                    <a:pt x="90406" y="57682"/>
                    <a:pt x="90406" y="51857"/>
                  </a:cubicBezTo>
                  <a:cubicBezTo>
                    <a:pt x="90406" y="46032"/>
                    <a:pt x="85686" y="41310"/>
                    <a:pt x="79860" y="41310"/>
                  </a:cubicBezTo>
                  <a:lnTo>
                    <a:pt x="42415" y="41310"/>
                  </a:lnTo>
                  <a:cubicBezTo>
                    <a:pt x="51308" y="29071"/>
                    <a:pt x="65721" y="21094"/>
                    <a:pt x="81972"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任意多边形: 形状 30">
              <a:extLst>
                <a:ext uri="{FF2B5EF4-FFF2-40B4-BE49-F238E27FC236}">
                  <a16:creationId xmlns:a16="http://schemas.microsoft.com/office/drawing/2014/main" id="{90649847-262D-4B7D-816E-26F796F8AF7A}"/>
                </a:ext>
              </a:extLst>
            </p:cNvPr>
            <p:cNvSpPr/>
            <p:nvPr/>
          </p:nvSpPr>
          <p:spPr>
            <a:xfrm>
              <a:off x="11095804" y="4625880"/>
              <a:ext cx="93124" cy="136829"/>
            </a:xfrm>
            <a:custGeom>
              <a:avLst/>
              <a:gdLst>
                <a:gd name="connsiteX0" fmla="*/ 82575 w 93124"/>
                <a:gd name="connsiteY0" fmla="*/ 115733 h 136829"/>
                <a:gd name="connsiteX1" fmla="*/ 33574 w 93124"/>
                <a:gd name="connsiteY1" fmla="*/ 115733 h 136829"/>
                <a:gd name="connsiteX2" fmla="*/ 44518 w 93124"/>
                <a:gd name="connsiteY2" fmla="*/ 91761 h 136829"/>
                <a:gd name="connsiteX3" fmla="*/ 70343 w 93124"/>
                <a:gd name="connsiteY3" fmla="*/ 91761 h 136829"/>
                <a:gd name="connsiteX4" fmla="*/ 80890 w 93124"/>
                <a:gd name="connsiteY4" fmla="*/ 81214 h 136829"/>
                <a:gd name="connsiteX5" fmla="*/ 70343 w 93124"/>
                <a:gd name="connsiteY5" fmla="*/ 70667 h 136829"/>
                <a:gd name="connsiteX6" fmla="*/ 40875 w 93124"/>
                <a:gd name="connsiteY6" fmla="*/ 70667 h 136829"/>
                <a:gd name="connsiteX7" fmla="*/ 33330 w 93124"/>
                <a:gd name="connsiteY7" fmla="*/ 50863 h 136829"/>
                <a:gd name="connsiteX8" fmla="*/ 63100 w 93124"/>
                <a:gd name="connsiteY8" fmla="*/ 21092 h 136829"/>
                <a:gd name="connsiteX9" fmla="*/ 72315 w 93124"/>
                <a:gd name="connsiteY9" fmla="*/ 22544 h 136829"/>
                <a:gd name="connsiteX10" fmla="*/ 85605 w 93124"/>
                <a:gd name="connsiteY10" fmla="*/ 15774 h 136829"/>
                <a:gd name="connsiteX11" fmla="*/ 78836 w 93124"/>
                <a:gd name="connsiteY11" fmla="*/ 2483 h 136829"/>
                <a:gd name="connsiteX12" fmla="*/ 63101 w 93124"/>
                <a:gd name="connsiteY12" fmla="*/ 0 h 136829"/>
                <a:gd name="connsiteX13" fmla="*/ 12237 w 93124"/>
                <a:gd name="connsiteY13" fmla="*/ 50864 h 136829"/>
                <a:gd name="connsiteX14" fmla="*/ 16266 w 93124"/>
                <a:gd name="connsiteY14" fmla="*/ 70668 h 136829"/>
                <a:gd name="connsiteX15" fmla="*/ 10547 w 93124"/>
                <a:gd name="connsiteY15" fmla="*/ 70668 h 136829"/>
                <a:gd name="connsiteX16" fmla="*/ 0 w 93124"/>
                <a:gd name="connsiteY16" fmla="*/ 81215 h 136829"/>
                <a:gd name="connsiteX17" fmla="*/ 10547 w 93124"/>
                <a:gd name="connsiteY17" fmla="*/ 91762 h 136829"/>
                <a:gd name="connsiteX18" fmla="*/ 22352 w 93124"/>
                <a:gd name="connsiteY18" fmla="*/ 91762 h 136829"/>
                <a:gd name="connsiteX19" fmla="*/ 4274 w 93124"/>
                <a:gd name="connsiteY19" fmla="*/ 119004 h 136829"/>
                <a:gd name="connsiteX20" fmla="*/ 2211 w 93124"/>
                <a:gd name="connsiteY20" fmla="*/ 130434 h 136829"/>
                <a:gd name="connsiteX21" fmla="*/ 11907 w 93124"/>
                <a:gd name="connsiteY21" fmla="*/ 136830 h 136829"/>
                <a:gd name="connsiteX22" fmla="*/ 82578 w 93124"/>
                <a:gd name="connsiteY22" fmla="*/ 136830 h 136829"/>
                <a:gd name="connsiteX23" fmla="*/ 93125 w 93124"/>
                <a:gd name="connsiteY23" fmla="*/ 126283 h 136829"/>
                <a:gd name="connsiteX24" fmla="*/ 82575 w 93124"/>
                <a:gd name="connsiteY24" fmla="*/ 115733 h 13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124" h="136829">
                  <a:moveTo>
                    <a:pt x="82575" y="115733"/>
                  </a:moveTo>
                  <a:lnTo>
                    <a:pt x="33574" y="115733"/>
                  </a:lnTo>
                  <a:cubicBezTo>
                    <a:pt x="39566" y="106304"/>
                    <a:pt x="42787" y="97916"/>
                    <a:pt x="44518" y="91761"/>
                  </a:cubicBezTo>
                  <a:lnTo>
                    <a:pt x="70343" y="91761"/>
                  </a:lnTo>
                  <a:cubicBezTo>
                    <a:pt x="76170" y="91761"/>
                    <a:pt x="80890" y="87038"/>
                    <a:pt x="80890" y="81214"/>
                  </a:cubicBezTo>
                  <a:cubicBezTo>
                    <a:pt x="80890" y="75389"/>
                    <a:pt x="76170" y="70667"/>
                    <a:pt x="70343" y="70667"/>
                  </a:cubicBezTo>
                  <a:lnTo>
                    <a:pt x="40875" y="70667"/>
                  </a:lnTo>
                  <a:cubicBezTo>
                    <a:pt x="36048" y="65243"/>
                    <a:pt x="33330" y="58181"/>
                    <a:pt x="33330" y="50863"/>
                  </a:cubicBezTo>
                  <a:cubicBezTo>
                    <a:pt x="33330" y="34448"/>
                    <a:pt x="46685" y="21092"/>
                    <a:pt x="63100" y="21092"/>
                  </a:cubicBezTo>
                  <a:cubicBezTo>
                    <a:pt x="66253" y="21092"/>
                    <a:pt x="69353" y="21580"/>
                    <a:pt x="72315" y="22544"/>
                  </a:cubicBezTo>
                  <a:cubicBezTo>
                    <a:pt x="77853" y="24339"/>
                    <a:pt x="83805" y="21313"/>
                    <a:pt x="85605" y="15774"/>
                  </a:cubicBezTo>
                  <a:cubicBezTo>
                    <a:pt x="87406" y="10235"/>
                    <a:pt x="84375" y="4285"/>
                    <a:pt x="78836" y="2483"/>
                  </a:cubicBezTo>
                  <a:cubicBezTo>
                    <a:pt x="73766" y="835"/>
                    <a:pt x="68472" y="0"/>
                    <a:pt x="63101" y="0"/>
                  </a:cubicBezTo>
                  <a:cubicBezTo>
                    <a:pt x="35055" y="0"/>
                    <a:pt x="12237" y="22818"/>
                    <a:pt x="12237" y="50864"/>
                  </a:cubicBezTo>
                  <a:cubicBezTo>
                    <a:pt x="12237" y="57729"/>
                    <a:pt x="13641" y="64460"/>
                    <a:pt x="16266" y="70668"/>
                  </a:cubicBezTo>
                  <a:lnTo>
                    <a:pt x="10547" y="70668"/>
                  </a:lnTo>
                  <a:cubicBezTo>
                    <a:pt x="4721" y="70668"/>
                    <a:pt x="0" y="75391"/>
                    <a:pt x="0" y="81215"/>
                  </a:cubicBezTo>
                  <a:cubicBezTo>
                    <a:pt x="0" y="87040"/>
                    <a:pt x="4721" y="91762"/>
                    <a:pt x="10547" y="91762"/>
                  </a:cubicBezTo>
                  <a:lnTo>
                    <a:pt x="22352" y="91762"/>
                  </a:lnTo>
                  <a:cubicBezTo>
                    <a:pt x="19561" y="98844"/>
                    <a:pt x="14281" y="108511"/>
                    <a:pt x="4274" y="119004"/>
                  </a:cubicBezTo>
                  <a:cubicBezTo>
                    <a:pt x="1361" y="122058"/>
                    <a:pt x="550" y="126554"/>
                    <a:pt x="2211" y="130434"/>
                  </a:cubicBezTo>
                  <a:cubicBezTo>
                    <a:pt x="3871" y="134314"/>
                    <a:pt x="7687" y="136830"/>
                    <a:pt x="11907" y="136830"/>
                  </a:cubicBezTo>
                  <a:lnTo>
                    <a:pt x="82578" y="136830"/>
                  </a:lnTo>
                  <a:cubicBezTo>
                    <a:pt x="88404" y="136830"/>
                    <a:pt x="93125" y="132107"/>
                    <a:pt x="93125" y="126283"/>
                  </a:cubicBezTo>
                  <a:cubicBezTo>
                    <a:pt x="93125" y="120458"/>
                    <a:pt x="88400" y="115733"/>
                    <a:pt x="82575" y="115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2" name="图形 50">
            <a:extLst>
              <a:ext uri="{FF2B5EF4-FFF2-40B4-BE49-F238E27FC236}">
                <a16:creationId xmlns:a16="http://schemas.microsoft.com/office/drawing/2014/main" id="{946EAB31-5C38-4FEA-8B3B-E14C2622E2FA}"/>
              </a:ext>
            </a:extLst>
          </p:cNvPr>
          <p:cNvGrpSpPr/>
          <p:nvPr/>
        </p:nvGrpSpPr>
        <p:grpSpPr>
          <a:xfrm>
            <a:off x="892907" y="4962973"/>
            <a:ext cx="369960" cy="395721"/>
            <a:chOff x="10619437" y="5229000"/>
            <a:chExt cx="673127" cy="719999"/>
          </a:xfrm>
          <a:gradFill>
            <a:gsLst>
              <a:gs pos="0">
                <a:schemeClr val="accent1"/>
              </a:gs>
              <a:gs pos="100000">
                <a:schemeClr val="accent2"/>
              </a:gs>
            </a:gsLst>
            <a:lin ang="2700000" scaled="1"/>
          </a:gradFill>
        </p:grpSpPr>
        <p:sp>
          <p:nvSpPr>
            <p:cNvPr id="33" name="任意多边形: 形状 32">
              <a:extLst>
                <a:ext uri="{FF2B5EF4-FFF2-40B4-BE49-F238E27FC236}">
                  <a16:creationId xmlns:a16="http://schemas.microsoft.com/office/drawing/2014/main" id="{D5B82AF0-249F-4756-8F0A-529EC9F27FAF}"/>
                </a:ext>
              </a:extLst>
            </p:cNvPr>
            <p:cNvSpPr/>
            <p:nvPr/>
          </p:nvSpPr>
          <p:spPr>
            <a:xfrm>
              <a:off x="10619437" y="5229000"/>
              <a:ext cx="673127" cy="719999"/>
            </a:xfrm>
            <a:custGeom>
              <a:avLst/>
              <a:gdLst>
                <a:gd name="connsiteX0" fmla="*/ 671241 w 673127"/>
                <a:gd name="connsiteY0" fmla="*/ 502726 h 719999"/>
                <a:gd name="connsiteX1" fmla="*/ 648506 w 673127"/>
                <a:gd name="connsiteY1" fmla="*/ 487534 h 719999"/>
                <a:gd name="connsiteX2" fmla="*/ 619390 w 673127"/>
                <a:gd name="connsiteY2" fmla="*/ 487534 h 719999"/>
                <a:gd name="connsiteX3" fmla="*/ 619390 w 673127"/>
                <a:gd name="connsiteY3" fmla="*/ 395809 h 719999"/>
                <a:gd name="connsiteX4" fmla="*/ 594781 w 673127"/>
                <a:gd name="connsiteY4" fmla="*/ 371199 h 719999"/>
                <a:gd name="connsiteX5" fmla="*/ 567480 w 673127"/>
                <a:gd name="connsiteY5" fmla="*/ 371199 h 719999"/>
                <a:gd name="connsiteX6" fmla="*/ 570850 w 673127"/>
                <a:gd name="connsiteY6" fmla="*/ 346244 h 719999"/>
                <a:gd name="connsiteX7" fmla="*/ 547698 w 673127"/>
                <a:gd name="connsiteY7" fmla="*/ 330775 h 719999"/>
                <a:gd name="connsiteX8" fmla="*/ 517313 w 673127"/>
                <a:gd name="connsiteY8" fmla="*/ 330775 h 719999"/>
                <a:gd name="connsiteX9" fmla="*/ 517313 w 673127"/>
                <a:gd name="connsiteY9" fmla="*/ 155647 h 719999"/>
                <a:gd name="connsiteX10" fmla="*/ 506766 w 673127"/>
                <a:gd name="connsiteY10" fmla="*/ 145100 h 719999"/>
                <a:gd name="connsiteX11" fmla="*/ 496219 w 673127"/>
                <a:gd name="connsiteY11" fmla="*/ 155647 h 719999"/>
                <a:gd name="connsiteX12" fmla="*/ 496219 w 673127"/>
                <a:gd name="connsiteY12" fmla="*/ 341322 h 719999"/>
                <a:gd name="connsiteX13" fmla="*/ 506766 w 673127"/>
                <a:gd name="connsiteY13" fmla="*/ 351869 h 719999"/>
                <a:gd name="connsiteX14" fmla="*/ 547698 w 673127"/>
                <a:gd name="connsiteY14" fmla="*/ 351869 h 719999"/>
                <a:gd name="connsiteX15" fmla="*/ 551361 w 673127"/>
                <a:gd name="connsiteY15" fmla="*/ 354317 h 719999"/>
                <a:gd name="connsiteX16" fmla="*/ 550502 w 673127"/>
                <a:gd name="connsiteY16" fmla="*/ 358639 h 719999"/>
                <a:gd name="connsiteX17" fmla="*/ 435803 w 673127"/>
                <a:gd name="connsiteY17" fmla="*/ 473340 h 719999"/>
                <a:gd name="connsiteX18" fmla="*/ 430193 w 673127"/>
                <a:gd name="connsiteY18" fmla="*/ 473340 h 719999"/>
                <a:gd name="connsiteX19" fmla="*/ 315491 w 673127"/>
                <a:gd name="connsiteY19" fmla="*/ 358637 h 719999"/>
                <a:gd name="connsiteX20" fmla="*/ 314632 w 673127"/>
                <a:gd name="connsiteY20" fmla="*/ 354316 h 719999"/>
                <a:gd name="connsiteX21" fmla="*/ 318295 w 673127"/>
                <a:gd name="connsiteY21" fmla="*/ 351868 h 719999"/>
                <a:gd name="connsiteX22" fmla="*/ 359228 w 673127"/>
                <a:gd name="connsiteY22" fmla="*/ 351868 h 719999"/>
                <a:gd name="connsiteX23" fmla="*/ 369775 w 673127"/>
                <a:gd name="connsiteY23" fmla="*/ 341321 h 719999"/>
                <a:gd name="connsiteX24" fmla="*/ 369775 w 673127"/>
                <a:gd name="connsiteY24" fmla="*/ 25059 h 719999"/>
                <a:gd name="connsiteX25" fmla="*/ 373741 w 673127"/>
                <a:gd name="connsiteY25" fmla="*/ 21094 h 719999"/>
                <a:gd name="connsiteX26" fmla="*/ 492252 w 673127"/>
                <a:gd name="connsiteY26" fmla="*/ 21094 h 719999"/>
                <a:gd name="connsiteX27" fmla="*/ 496218 w 673127"/>
                <a:gd name="connsiteY27" fmla="*/ 25059 h 719999"/>
                <a:gd name="connsiteX28" fmla="*/ 496218 w 673127"/>
                <a:gd name="connsiteY28" fmla="*/ 106369 h 719999"/>
                <a:gd name="connsiteX29" fmla="*/ 506765 w 673127"/>
                <a:gd name="connsiteY29" fmla="*/ 116916 h 719999"/>
                <a:gd name="connsiteX30" fmla="*/ 517312 w 673127"/>
                <a:gd name="connsiteY30" fmla="*/ 106369 h 719999"/>
                <a:gd name="connsiteX31" fmla="*/ 517312 w 673127"/>
                <a:gd name="connsiteY31" fmla="*/ 25059 h 719999"/>
                <a:gd name="connsiteX32" fmla="*/ 492252 w 673127"/>
                <a:gd name="connsiteY32" fmla="*/ 0 h 719999"/>
                <a:gd name="connsiteX33" fmla="*/ 373741 w 673127"/>
                <a:gd name="connsiteY33" fmla="*/ 0 h 719999"/>
                <a:gd name="connsiteX34" fmla="*/ 348681 w 673127"/>
                <a:gd name="connsiteY34" fmla="*/ 25059 h 719999"/>
                <a:gd name="connsiteX35" fmla="*/ 348681 w 673127"/>
                <a:gd name="connsiteY35" fmla="*/ 210435 h 719999"/>
                <a:gd name="connsiteX36" fmla="*/ 345143 w 673127"/>
                <a:gd name="connsiteY36" fmla="*/ 210178 h 719999"/>
                <a:gd name="connsiteX37" fmla="*/ 316035 w 673127"/>
                <a:gd name="connsiteY37" fmla="*/ 210178 h 719999"/>
                <a:gd name="connsiteX38" fmla="*/ 316035 w 673127"/>
                <a:gd name="connsiteY38" fmla="*/ 48150 h 719999"/>
                <a:gd name="connsiteX39" fmla="*/ 291426 w 673127"/>
                <a:gd name="connsiteY39" fmla="*/ 23541 h 719999"/>
                <a:gd name="connsiteX40" fmla="*/ 176591 w 673127"/>
                <a:gd name="connsiteY40" fmla="*/ 23541 h 719999"/>
                <a:gd name="connsiteX41" fmla="*/ 151982 w 673127"/>
                <a:gd name="connsiteY41" fmla="*/ 48150 h 719999"/>
                <a:gd name="connsiteX42" fmla="*/ 151982 w 673127"/>
                <a:gd name="connsiteY42" fmla="*/ 89949 h 719999"/>
                <a:gd name="connsiteX43" fmla="*/ 78347 w 673127"/>
                <a:gd name="connsiteY43" fmla="*/ 89949 h 719999"/>
                <a:gd name="connsiteX44" fmla="*/ 53737 w 673127"/>
                <a:gd name="connsiteY44" fmla="*/ 114559 h 719999"/>
                <a:gd name="connsiteX45" fmla="*/ 53737 w 673127"/>
                <a:gd name="connsiteY45" fmla="*/ 325517 h 719999"/>
                <a:gd name="connsiteX46" fmla="*/ 64284 w 673127"/>
                <a:gd name="connsiteY46" fmla="*/ 336064 h 719999"/>
                <a:gd name="connsiteX47" fmla="*/ 74831 w 673127"/>
                <a:gd name="connsiteY47" fmla="*/ 325517 h 719999"/>
                <a:gd name="connsiteX48" fmla="*/ 74831 w 673127"/>
                <a:gd name="connsiteY48" fmla="*/ 114559 h 719999"/>
                <a:gd name="connsiteX49" fmla="*/ 78347 w 673127"/>
                <a:gd name="connsiteY49" fmla="*/ 111043 h 719999"/>
                <a:gd name="connsiteX50" fmla="*/ 151982 w 673127"/>
                <a:gd name="connsiteY50" fmla="*/ 111043 h 719999"/>
                <a:gd name="connsiteX51" fmla="*/ 151982 w 673127"/>
                <a:gd name="connsiteY51" fmla="*/ 210178 h 719999"/>
                <a:gd name="connsiteX52" fmla="*/ 122873 w 673127"/>
                <a:gd name="connsiteY52" fmla="*/ 210178 h 719999"/>
                <a:gd name="connsiteX53" fmla="*/ 100138 w 673127"/>
                <a:gd name="connsiteY53" fmla="*/ 225363 h 719999"/>
                <a:gd name="connsiteX54" fmla="*/ 105458 w 673127"/>
                <a:gd name="connsiteY54" fmla="*/ 252187 h 719999"/>
                <a:gd name="connsiteX55" fmla="*/ 191915 w 673127"/>
                <a:gd name="connsiteY55" fmla="*/ 338645 h 719999"/>
                <a:gd name="connsiteX56" fmla="*/ 111564 w 673127"/>
                <a:gd name="connsiteY56" fmla="*/ 505762 h 719999"/>
                <a:gd name="connsiteX57" fmla="*/ 144404 w 673127"/>
                <a:gd name="connsiteY57" fmla="*/ 619616 h 719999"/>
                <a:gd name="connsiteX58" fmla="*/ 138249 w 673127"/>
                <a:gd name="connsiteY58" fmla="*/ 625771 h 719999"/>
                <a:gd name="connsiteX59" fmla="*/ 135764 w 673127"/>
                <a:gd name="connsiteY59" fmla="*/ 626799 h 719999"/>
                <a:gd name="connsiteX60" fmla="*/ 133277 w 673127"/>
                <a:gd name="connsiteY60" fmla="*/ 625770 h 719999"/>
                <a:gd name="connsiteX61" fmla="*/ 22136 w 673127"/>
                <a:gd name="connsiteY61" fmla="*/ 514628 h 719999"/>
                <a:gd name="connsiteX62" fmla="*/ 21374 w 673127"/>
                <a:gd name="connsiteY62" fmla="*/ 510796 h 719999"/>
                <a:gd name="connsiteX63" fmla="*/ 24622 w 673127"/>
                <a:gd name="connsiteY63" fmla="*/ 508627 h 719999"/>
                <a:gd name="connsiteX64" fmla="*/ 64284 w 673127"/>
                <a:gd name="connsiteY64" fmla="*/ 508627 h 719999"/>
                <a:gd name="connsiteX65" fmla="*/ 74831 w 673127"/>
                <a:gd name="connsiteY65" fmla="*/ 498080 h 719999"/>
                <a:gd name="connsiteX66" fmla="*/ 74831 w 673127"/>
                <a:gd name="connsiteY66" fmla="*/ 374794 h 719999"/>
                <a:gd name="connsiteX67" fmla="*/ 64284 w 673127"/>
                <a:gd name="connsiteY67" fmla="*/ 364247 h 719999"/>
                <a:gd name="connsiteX68" fmla="*/ 53737 w 673127"/>
                <a:gd name="connsiteY68" fmla="*/ 374794 h 719999"/>
                <a:gd name="connsiteX69" fmla="*/ 53737 w 673127"/>
                <a:gd name="connsiteY69" fmla="*/ 487534 h 719999"/>
                <a:gd name="connsiteX70" fmla="*/ 24622 w 673127"/>
                <a:gd name="connsiteY70" fmla="*/ 487534 h 719999"/>
                <a:gd name="connsiteX71" fmla="*/ 1886 w 673127"/>
                <a:gd name="connsiteY71" fmla="*/ 502726 h 719999"/>
                <a:gd name="connsiteX72" fmla="*/ 7220 w 673127"/>
                <a:gd name="connsiteY72" fmla="*/ 529545 h 719999"/>
                <a:gd name="connsiteX73" fmla="*/ 118361 w 673127"/>
                <a:gd name="connsiteY73" fmla="*/ 640686 h 719999"/>
                <a:gd name="connsiteX74" fmla="*/ 135764 w 673127"/>
                <a:gd name="connsiteY74" fmla="*/ 647893 h 719999"/>
                <a:gd name="connsiteX75" fmla="*/ 153163 w 673127"/>
                <a:gd name="connsiteY75" fmla="*/ 640686 h 719999"/>
                <a:gd name="connsiteX76" fmla="*/ 156701 w 673127"/>
                <a:gd name="connsiteY76" fmla="*/ 637148 h 719999"/>
                <a:gd name="connsiteX77" fmla="*/ 325802 w 673127"/>
                <a:gd name="connsiteY77" fmla="*/ 720000 h 719999"/>
                <a:gd name="connsiteX78" fmla="*/ 503931 w 673127"/>
                <a:gd name="connsiteY78" fmla="*/ 624655 h 719999"/>
                <a:gd name="connsiteX79" fmla="*/ 519962 w 673127"/>
                <a:gd name="connsiteY79" fmla="*/ 640686 h 719999"/>
                <a:gd name="connsiteX80" fmla="*/ 537365 w 673127"/>
                <a:gd name="connsiteY80" fmla="*/ 647883 h 719999"/>
                <a:gd name="connsiteX81" fmla="*/ 554767 w 673127"/>
                <a:gd name="connsiteY81" fmla="*/ 640686 h 719999"/>
                <a:gd name="connsiteX82" fmla="*/ 665907 w 673127"/>
                <a:gd name="connsiteY82" fmla="*/ 529545 h 719999"/>
                <a:gd name="connsiteX83" fmla="*/ 671241 w 673127"/>
                <a:gd name="connsiteY83" fmla="*/ 502726 h 719999"/>
                <a:gd name="connsiteX84" fmla="*/ 421577 w 673127"/>
                <a:gd name="connsiteY84" fmla="*/ 492833 h 719999"/>
                <a:gd name="connsiteX85" fmla="*/ 422452 w 673127"/>
                <a:gd name="connsiteY85" fmla="*/ 505763 h 719999"/>
                <a:gd name="connsiteX86" fmla="*/ 325802 w 673127"/>
                <a:gd name="connsiteY86" fmla="*/ 602412 h 719999"/>
                <a:gd name="connsiteX87" fmla="*/ 229153 w 673127"/>
                <a:gd name="connsiteY87" fmla="*/ 505763 h 719999"/>
                <a:gd name="connsiteX88" fmla="*/ 325802 w 673127"/>
                <a:gd name="connsiteY88" fmla="*/ 409115 h 719999"/>
                <a:gd name="connsiteX89" fmla="*/ 335696 w 673127"/>
                <a:gd name="connsiteY89" fmla="*/ 409614 h 719999"/>
                <a:gd name="connsiteX90" fmla="*/ 336683 w 673127"/>
                <a:gd name="connsiteY90" fmla="*/ 409665 h 719999"/>
                <a:gd name="connsiteX91" fmla="*/ 415277 w 673127"/>
                <a:gd name="connsiteY91" fmla="*/ 488257 h 719999"/>
                <a:gd name="connsiteX92" fmla="*/ 421577 w 673127"/>
                <a:gd name="connsiteY92" fmla="*/ 492833 h 719999"/>
                <a:gd name="connsiteX93" fmla="*/ 348681 w 673127"/>
                <a:gd name="connsiteY93" fmla="*/ 292743 h 719999"/>
                <a:gd name="connsiteX94" fmla="*/ 325800 w 673127"/>
                <a:gd name="connsiteY94" fmla="*/ 291524 h 719999"/>
                <a:gd name="connsiteX95" fmla="*/ 323183 w 673127"/>
                <a:gd name="connsiteY95" fmla="*/ 291558 h 719999"/>
                <a:gd name="connsiteX96" fmla="*/ 348681 w 673127"/>
                <a:gd name="connsiteY96" fmla="*/ 266054 h 719999"/>
                <a:gd name="connsiteX97" fmla="*/ 120381 w 673127"/>
                <a:gd name="connsiteY97" fmla="*/ 237278 h 719999"/>
                <a:gd name="connsiteX98" fmla="*/ 119623 w 673127"/>
                <a:gd name="connsiteY98" fmla="*/ 233442 h 719999"/>
                <a:gd name="connsiteX99" fmla="*/ 122874 w 673127"/>
                <a:gd name="connsiteY99" fmla="*/ 231270 h 719999"/>
                <a:gd name="connsiteX100" fmla="*/ 162530 w 673127"/>
                <a:gd name="connsiteY100" fmla="*/ 231270 h 719999"/>
                <a:gd name="connsiteX101" fmla="*/ 173077 w 673127"/>
                <a:gd name="connsiteY101" fmla="*/ 220724 h 719999"/>
                <a:gd name="connsiteX102" fmla="*/ 173077 w 673127"/>
                <a:gd name="connsiteY102" fmla="*/ 48150 h 719999"/>
                <a:gd name="connsiteX103" fmla="*/ 176593 w 673127"/>
                <a:gd name="connsiteY103" fmla="*/ 44634 h 719999"/>
                <a:gd name="connsiteX104" fmla="*/ 291427 w 673127"/>
                <a:gd name="connsiteY104" fmla="*/ 44634 h 719999"/>
                <a:gd name="connsiteX105" fmla="*/ 294943 w 673127"/>
                <a:gd name="connsiteY105" fmla="*/ 48150 h 719999"/>
                <a:gd name="connsiteX106" fmla="*/ 294943 w 673127"/>
                <a:gd name="connsiteY106" fmla="*/ 220725 h 719999"/>
                <a:gd name="connsiteX107" fmla="*/ 305490 w 673127"/>
                <a:gd name="connsiteY107" fmla="*/ 231272 h 719999"/>
                <a:gd name="connsiteX108" fmla="*/ 345145 w 673127"/>
                <a:gd name="connsiteY108" fmla="*/ 231272 h 719999"/>
                <a:gd name="connsiteX109" fmla="*/ 348393 w 673127"/>
                <a:gd name="connsiteY109" fmla="*/ 233440 h 719999"/>
                <a:gd name="connsiteX110" fmla="*/ 347629 w 673127"/>
                <a:gd name="connsiteY110" fmla="*/ 237274 h 719999"/>
                <a:gd name="connsiteX111" fmla="*/ 290460 w 673127"/>
                <a:gd name="connsiteY111" fmla="*/ 294456 h 719999"/>
                <a:gd name="connsiteX112" fmla="*/ 209215 w 673127"/>
                <a:gd name="connsiteY112" fmla="*/ 326112 h 719999"/>
                <a:gd name="connsiteX113" fmla="*/ 325802 w 673127"/>
                <a:gd name="connsiteY113" fmla="*/ 698906 h 719999"/>
                <a:gd name="connsiteX114" fmla="*/ 132657 w 673127"/>
                <a:gd name="connsiteY114" fmla="*/ 505762 h 719999"/>
                <a:gd name="connsiteX115" fmla="*/ 325802 w 673127"/>
                <a:gd name="connsiteY115" fmla="*/ 312618 h 719999"/>
                <a:gd name="connsiteX116" fmla="*/ 348683 w 673127"/>
                <a:gd name="connsiteY116" fmla="*/ 313988 h 719999"/>
                <a:gd name="connsiteX117" fmla="*/ 348683 w 673127"/>
                <a:gd name="connsiteY117" fmla="*/ 330775 h 719999"/>
                <a:gd name="connsiteX118" fmla="*/ 318296 w 673127"/>
                <a:gd name="connsiteY118" fmla="*/ 330775 h 719999"/>
                <a:gd name="connsiteX119" fmla="*/ 301517 w 673127"/>
                <a:gd name="connsiteY119" fmla="*/ 337205 h 719999"/>
                <a:gd name="connsiteX120" fmla="*/ 206311 w 673127"/>
                <a:gd name="connsiteY120" fmla="*/ 384432 h 719999"/>
                <a:gd name="connsiteX121" fmla="*/ 206197 w 673127"/>
                <a:gd name="connsiteY121" fmla="*/ 399347 h 719999"/>
                <a:gd name="connsiteX122" fmla="*/ 213712 w 673127"/>
                <a:gd name="connsiteY122" fmla="*/ 402493 h 719999"/>
                <a:gd name="connsiteX123" fmla="*/ 221113 w 673127"/>
                <a:gd name="connsiteY123" fmla="*/ 399459 h 719999"/>
                <a:gd name="connsiteX124" fmla="*/ 293593 w 673127"/>
                <a:gd name="connsiteY124" fmla="*/ 360035 h 719999"/>
                <a:gd name="connsiteX125" fmla="*/ 300576 w 673127"/>
                <a:gd name="connsiteY125" fmla="*/ 373553 h 719999"/>
                <a:gd name="connsiteX126" fmla="*/ 315519 w 673127"/>
                <a:gd name="connsiteY126" fmla="*/ 388496 h 719999"/>
                <a:gd name="connsiteX127" fmla="*/ 208062 w 673127"/>
                <a:gd name="connsiteY127" fmla="*/ 505762 h 719999"/>
                <a:gd name="connsiteX128" fmla="*/ 325804 w 673127"/>
                <a:gd name="connsiteY128" fmla="*/ 623505 h 719999"/>
                <a:gd name="connsiteX129" fmla="*/ 443548 w 673127"/>
                <a:gd name="connsiteY129" fmla="*/ 505762 h 719999"/>
                <a:gd name="connsiteX130" fmla="*/ 442896 w 673127"/>
                <a:gd name="connsiteY130" fmla="*/ 493539 h 719999"/>
                <a:gd name="connsiteX131" fmla="*/ 450723 w 673127"/>
                <a:gd name="connsiteY131" fmla="*/ 488257 h 719999"/>
                <a:gd name="connsiteX132" fmla="*/ 470357 w 673127"/>
                <a:gd name="connsiteY132" fmla="*/ 468623 h 719999"/>
                <a:gd name="connsiteX133" fmla="*/ 475015 w 673127"/>
                <a:gd name="connsiteY133" fmla="*/ 505763 h 719999"/>
                <a:gd name="connsiteX134" fmla="*/ 325806 w 673127"/>
                <a:gd name="connsiteY134" fmla="*/ 654972 h 719999"/>
                <a:gd name="connsiteX135" fmla="*/ 176597 w 673127"/>
                <a:gd name="connsiteY135" fmla="*/ 505763 h 719999"/>
                <a:gd name="connsiteX136" fmla="*/ 193762 w 673127"/>
                <a:gd name="connsiteY136" fmla="*/ 436237 h 719999"/>
                <a:gd name="connsiteX137" fmla="*/ 189356 w 673127"/>
                <a:gd name="connsiteY137" fmla="*/ 421986 h 719999"/>
                <a:gd name="connsiteX138" fmla="*/ 175106 w 673127"/>
                <a:gd name="connsiteY138" fmla="*/ 426392 h 719999"/>
                <a:gd name="connsiteX139" fmla="*/ 155503 w 673127"/>
                <a:gd name="connsiteY139" fmla="*/ 505763 h 719999"/>
                <a:gd name="connsiteX140" fmla="*/ 325806 w 673127"/>
                <a:gd name="connsiteY140" fmla="*/ 676066 h 719999"/>
                <a:gd name="connsiteX141" fmla="*/ 496108 w 673127"/>
                <a:gd name="connsiteY141" fmla="*/ 505763 h 719999"/>
                <a:gd name="connsiteX142" fmla="*/ 487305 w 673127"/>
                <a:gd name="connsiteY142" fmla="*/ 451673 h 719999"/>
                <a:gd name="connsiteX143" fmla="*/ 505118 w 673127"/>
                <a:gd name="connsiteY143" fmla="*/ 433859 h 719999"/>
                <a:gd name="connsiteX144" fmla="*/ 518947 w 673127"/>
                <a:gd name="connsiteY144" fmla="*/ 505762 h 719999"/>
                <a:gd name="connsiteX145" fmla="*/ 325802 w 673127"/>
                <a:gd name="connsiteY145" fmla="*/ 698906 h 719999"/>
                <a:gd name="connsiteX146" fmla="*/ 650991 w 673127"/>
                <a:gd name="connsiteY146" fmla="*/ 514630 h 719999"/>
                <a:gd name="connsiteX147" fmla="*/ 539851 w 673127"/>
                <a:gd name="connsiteY147" fmla="*/ 625771 h 719999"/>
                <a:gd name="connsiteX148" fmla="*/ 534880 w 673127"/>
                <a:gd name="connsiteY148" fmla="*/ 625771 h 719999"/>
                <a:gd name="connsiteX149" fmla="*/ 515098 w 673127"/>
                <a:gd name="connsiteY149" fmla="*/ 605990 h 719999"/>
                <a:gd name="connsiteX150" fmla="*/ 540040 w 673127"/>
                <a:gd name="connsiteY150" fmla="*/ 505762 h 719999"/>
                <a:gd name="connsiteX151" fmla="*/ 521182 w 673127"/>
                <a:gd name="connsiteY151" fmla="*/ 417793 h 719999"/>
                <a:gd name="connsiteX152" fmla="*/ 546683 w 673127"/>
                <a:gd name="connsiteY152" fmla="*/ 392292 h 719999"/>
                <a:gd name="connsiteX153" fmla="*/ 594782 w 673127"/>
                <a:gd name="connsiteY153" fmla="*/ 392292 h 719999"/>
                <a:gd name="connsiteX154" fmla="*/ 598298 w 673127"/>
                <a:gd name="connsiteY154" fmla="*/ 395807 h 719999"/>
                <a:gd name="connsiteX155" fmla="*/ 598298 w 673127"/>
                <a:gd name="connsiteY155" fmla="*/ 498080 h 719999"/>
                <a:gd name="connsiteX156" fmla="*/ 608845 w 673127"/>
                <a:gd name="connsiteY156" fmla="*/ 508627 h 719999"/>
                <a:gd name="connsiteX157" fmla="*/ 648508 w 673127"/>
                <a:gd name="connsiteY157" fmla="*/ 508627 h 719999"/>
                <a:gd name="connsiteX158" fmla="*/ 651756 w 673127"/>
                <a:gd name="connsiteY158" fmla="*/ 510796 h 719999"/>
                <a:gd name="connsiteX159" fmla="*/ 650991 w 673127"/>
                <a:gd name="connsiteY159" fmla="*/ 514630 h 71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73127" h="719999">
                  <a:moveTo>
                    <a:pt x="671241" y="502726"/>
                  </a:moveTo>
                  <a:cubicBezTo>
                    <a:pt x="667419" y="493497"/>
                    <a:pt x="658496" y="487534"/>
                    <a:pt x="648506" y="487534"/>
                  </a:cubicBezTo>
                  <a:lnTo>
                    <a:pt x="619390" y="487534"/>
                  </a:lnTo>
                  <a:lnTo>
                    <a:pt x="619390" y="395809"/>
                  </a:lnTo>
                  <a:cubicBezTo>
                    <a:pt x="619390" y="382240"/>
                    <a:pt x="608350" y="371199"/>
                    <a:pt x="594781" y="371199"/>
                  </a:cubicBezTo>
                  <a:lnTo>
                    <a:pt x="567480" y="371199"/>
                  </a:lnTo>
                  <a:cubicBezTo>
                    <a:pt x="572975" y="364144"/>
                    <a:pt x="574339" y="354668"/>
                    <a:pt x="570850" y="346244"/>
                  </a:cubicBezTo>
                  <a:cubicBezTo>
                    <a:pt x="566957" y="336846"/>
                    <a:pt x="557871" y="330775"/>
                    <a:pt x="547698" y="330775"/>
                  </a:cubicBezTo>
                  <a:lnTo>
                    <a:pt x="517313" y="330775"/>
                  </a:lnTo>
                  <a:lnTo>
                    <a:pt x="517313" y="155647"/>
                  </a:lnTo>
                  <a:cubicBezTo>
                    <a:pt x="517313" y="149822"/>
                    <a:pt x="512592" y="145100"/>
                    <a:pt x="506766" y="145100"/>
                  </a:cubicBezTo>
                  <a:cubicBezTo>
                    <a:pt x="500940" y="145100"/>
                    <a:pt x="496219" y="149822"/>
                    <a:pt x="496219" y="155647"/>
                  </a:cubicBezTo>
                  <a:lnTo>
                    <a:pt x="496219" y="341322"/>
                  </a:lnTo>
                  <a:cubicBezTo>
                    <a:pt x="496219" y="347147"/>
                    <a:pt x="500940" y="351869"/>
                    <a:pt x="506766" y="351869"/>
                  </a:cubicBezTo>
                  <a:lnTo>
                    <a:pt x="547698" y="351869"/>
                  </a:lnTo>
                  <a:cubicBezTo>
                    <a:pt x="550004" y="351869"/>
                    <a:pt x="550983" y="353403"/>
                    <a:pt x="551361" y="354317"/>
                  </a:cubicBezTo>
                  <a:cubicBezTo>
                    <a:pt x="551741" y="355231"/>
                    <a:pt x="552132" y="357009"/>
                    <a:pt x="550502" y="358639"/>
                  </a:cubicBezTo>
                  <a:lnTo>
                    <a:pt x="435803" y="473340"/>
                  </a:lnTo>
                  <a:cubicBezTo>
                    <a:pt x="434256" y="474886"/>
                    <a:pt x="431736" y="474886"/>
                    <a:pt x="430193" y="473340"/>
                  </a:cubicBezTo>
                  <a:lnTo>
                    <a:pt x="315491" y="358637"/>
                  </a:lnTo>
                  <a:cubicBezTo>
                    <a:pt x="313861" y="357008"/>
                    <a:pt x="314252" y="355230"/>
                    <a:pt x="314632" y="354316"/>
                  </a:cubicBezTo>
                  <a:cubicBezTo>
                    <a:pt x="315011" y="353402"/>
                    <a:pt x="315990" y="351868"/>
                    <a:pt x="318295" y="351868"/>
                  </a:cubicBezTo>
                  <a:lnTo>
                    <a:pt x="359228" y="351868"/>
                  </a:lnTo>
                  <a:cubicBezTo>
                    <a:pt x="365054" y="351868"/>
                    <a:pt x="369775" y="347145"/>
                    <a:pt x="369775" y="341321"/>
                  </a:cubicBezTo>
                  <a:lnTo>
                    <a:pt x="369775" y="25059"/>
                  </a:lnTo>
                  <a:cubicBezTo>
                    <a:pt x="369775" y="22873"/>
                    <a:pt x="371555" y="21094"/>
                    <a:pt x="373741" y="21094"/>
                  </a:cubicBezTo>
                  <a:lnTo>
                    <a:pt x="492252" y="21094"/>
                  </a:lnTo>
                  <a:cubicBezTo>
                    <a:pt x="494439" y="21094"/>
                    <a:pt x="496218" y="22873"/>
                    <a:pt x="496218" y="25059"/>
                  </a:cubicBezTo>
                  <a:lnTo>
                    <a:pt x="496218" y="106369"/>
                  </a:lnTo>
                  <a:cubicBezTo>
                    <a:pt x="496218" y="112193"/>
                    <a:pt x="500939" y="116916"/>
                    <a:pt x="506765" y="116916"/>
                  </a:cubicBezTo>
                  <a:cubicBezTo>
                    <a:pt x="512591" y="116916"/>
                    <a:pt x="517312" y="112193"/>
                    <a:pt x="517312" y="106369"/>
                  </a:cubicBezTo>
                  <a:lnTo>
                    <a:pt x="517312" y="25059"/>
                  </a:lnTo>
                  <a:cubicBezTo>
                    <a:pt x="517312" y="11242"/>
                    <a:pt x="506070" y="0"/>
                    <a:pt x="492252" y="0"/>
                  </a:cubicBezTo>
                  <a:lnTo>
                    <a:pt x="373741" y="0"/>
                  </a:lnTo>
                  <a:cubicBezTo>
                    <a:pt x="359923" y="0"/>
                    <a:pt x="348681" y="11242"/>
                    <a:pt x="348681" y="25059"/>
                  </a:cubicBezTo>
                  <a:lnTo>
                    <a:pt x="348681" y="210435"/>
                  </a:lnTo>
                  <a:cubicBezTo>
                    <a:pt x="347521" y="210268"/>
                    <a:pt x="346341" y="210178"/>
                    <a:pt x="345143" y="210178"/>
                  </a:cubicBezTo>
                  <a:lnTo>
                    <a:pt x="316035" y="210178"/>
                  </a:lnTo>
                  <a:lnTo>
                    <a:pt x="316035" y="48150"/>
                  </a:lnTo>
                  <a:cubicBezTo>
                    <a:pt x="316035" y="34581"/>
                    <a:pt x="304995" y="23541"/>
                    <a:pt x="291426" y="23541"/>
                  </a:cubicBezTo>
                  <a:lnTo>
                    <a:pt x="176591" y="23541"/>
                  </a:lnTo>
                  <a:cubicBezTo>
                    <a:pt x="163022" y="23541"/>
                    <a:pt x="151982" y="34581"/>
                    <a:pt x="151982" y="48150"/>
                  </a:cubicBezTo>
                  <a:lnTo>
                    <a:pt x="151982" y="89949"/>
                  </a:lnTo>
                  <a:lnTo>
                    <a:pt x="78347" y="89949"/>
                  </a:lnTo>
                  <a:cubicBezTo>
                    <a:pt x="64778" y="89949"/>
                    <a:pt x="53737" y="100990"/>
                    <a:pt x="53737" y="114559"/>
                  </a:cubicBezTo>
                  <a:lnTo>
                    <a:pt x="53737" y="325517"/>
                  </a:lnTo>
                  <a:cubicBezTo>
                    <a:pt x="53737" y="331342"/>
                    <a:pt x="58458" y="336064"/>
                    <a:pt x="64284" y="336064"/>
                  </a:cubicBezTo>
                  <a:cubicBezTo>
                    <a:pt x="70110" y="336064"/>
                    <a:pt x="74831" y="331342"/>
                    <a:pt x="74831" y="325517"/>
                  </a:cubicBezTo>
                  <a:lnTo>
                    <a:pt x="74831" y="114559"/>
                  </a:lnTo>
                  <a:cubicBezTo>
                    <a:pt x="74831" y="112621"/>
                    <a:pt x="76407" y="111043"/>
                    <a:pt x="78347" y="111043"/>
                  </a:cubicBezTo>
                  <a:lnTo>
                    <a:pt x="151982" y="111043"/>
                  </a:lnTo>
                  <a:lnTo>
                    <a:pt x="151982" y="210178"/>
                  </a:lnTo>
                  <a:lnTo>
                    <a:pt x="122873" y="210178"/>
                  </a:lnTo>
                  <a:cubicBezTo>
                    <a:pt x="112885" y="210178"/>
                    <a:pt x="103963" y="216138"/>
                    <a:pt x="100138" y="225363"/>
                  </a:cubicBezTo>
                  <a:cubicBezTo>
                    <a:pt x="96311" y="234588"/>
                    <a:pt x="98398" y="245115"/>
                    <a:pt x="105458" y="252187"/>
                  </a:cubicBezTo>
                  <a:lnTo>
                    <a:pt x="191915" y="338645"/>
                  </a:lnTo>
                  <a:cubicBezTo>
                    <a:pt x="142964" y="377942"/>
                    <a:pt x="111564" y="438249"/>
                    <a:pt x="111564" y="505762"/>
                  </a:cubicBezTo>
                  <a:cubicBezTo>
                    <a:pt x="111564" y="547570"/>
                    <a:pt x="123612" y="586610"/>
                    <a:pt x="144404" y="619616"/>
                  </a:cubicBezTo>
                  <a:lnTo>
                    <a:pt x="138249" y="625771"/>
                  </a:lnTo>
                  <a:cubicBezTo>
                    <a:pt x="137353" y="626667"/>
                    <a:pt x="136308" y="626799"/>
                    <a:pt x="135764" y="626799"/>
                  </a:cubicBezTo>
                  <a:cubicBezTo>
                    <a:pt x="135220" y="626799"/>
                    <a:pt x="134173" y="626666"/>
                    <a:pt x="133277" y="625770"/>
                  </a:cubicBezTo>
                  <a:lnTo>
                    <a:pt x="22136" y="514628"/>
                  </a:lnTo>
                  <a:cubicBezTo>
                    <a:pt x="20690" y="513183"/>
                    <a:pt x="21038" y="511608"/>
                    <a:pt x="21374" y="510796"/>
                  </a:cubicBezTo>
                  <a:cubicBezTo>
                    <a:pt x="21708" y="509985"/>
                    <a:pt x="22577" y="508627"/>
                    <a:pt x="24622" y="508627"/>
                  </a:cubicBezTo>
                  <a:lnTo>
                    <a:pt x="64284" y="508627"/>
                  </a:lnTo>
                  <a:cubicBezTo>
                    <a:pt x="70110" y="508627"/>
                    <a:pt x="74831" y="503904"/>
                    <a:pt x="74831" y="498080"/>
                  </a:cubicBezTo>
                  <a:lnTo>
                    <a:pt x="74831" y="374794"/>
                  </a:lnTo>
                  <a:cubicBezTo>
                    <a:pt x="74831" y="368969"/>
                    <a:pt x="70110" y="364247"/>
                    <a:pt x="64284" y="364247"/>
                  </a:cubicBezTo>
                  <a:cubicBezTo>
                    <a:pt x="58458" y="364247"/>
                    <a:pt x="53737" y="368969"/>
                    <a:pt x="53737" y="374794"/>
                  </a:cubicBezTo>
                  <a:lnTo>
                    <a:pt x="53737" y="487534"/>
                  </a:lnTo>
                  <a:lnTo>
                    <a:pt x="24622" y="487534"/>
                  </a:lnTo>
                  <a:cubicBezTo>
                    <a:pt x="14632" y="487534"/>
                    <a:pt x="5708" y="493498"/>
                    <a:pt x="1886" y="502726"/>
                  </a:cubicBezTo>
                  <a:cubicBezTo>
                    <a:pt x="-1938" y="511955"/>
                    <a:pt x="158" y="522481"/>
                    <a:pt x="7220" y="529545"/>
                  </a:cubicBezTo>
                  <a:lnTo>
                    <a:pt x="118361" y="640686"/>
                  </a:lnTo>
                  <a:cubicBezTo>
                    <a:pt x="123010" y="645334"/>
                    <a:pt x="129190" y="647893"/>
                    <a:pt x="135764" y="647893"/>
                  </a:cubicBezTo>
                  <a:cubicBezTo>
                    <a:pt x="142338" y="647893"/>
                    <a:pt x="148517" y="645334"/>
                    <a:pt x="153163" y="640686"/>
                  </a:cubicBezTo>
                  <a:lnTo>
                    <a:pt x="156701" y="637148"/>
                  </a:lnTo>
                  <a:cubicBezTo>
                    <a:pt x="195936" y="687531"/>
                    <a:pt x="257146" y="720000"/>
                    <a:pt x="325802" y="720000"/>
                  </a:cubicBezTo>
                  <a:cubicBezTo>
                    <a:pt x="399978" y="720000"/>
                    <a:pt x="465463" y="682102"/>
                    <a:pt x="503931" y="624655"/>
                  </a:cubicBezTo>
                  <a:lnTo>
                    <a:pt x="519962" y="640686"/>
                  </a:lnTo>
                  <a:cubicBezTo>
                    <a:pt x="524761" y="645484"/>
                    <a:pt x="531063" y="647883"/>
                    <a:pt x="537365" y="647883"/>
                  </a:cubicBezTo>
                  <a:cubicBezTo>
                    <a:pt x="543666" y="647883"/>
                    <a:pt x="549969" y="645484"/>
                    <a:pt x="554767" y="640686"/>
                  </a:cubicBezTo>
                  <a:lnTo>
                    <a:pt x="665907" y="529545"/>
                  </a:lnTo>
                  <a:cubicBezTo>
                    <a:pt x="672971" y="522481"/>
                    <a:pt x="675065" y="511954"/>
                    <a:pt x="671241" y="502726"/>
                  </a:cubicBezTo>
                  <a:close/>
                  <a:moveTo>
                    <a:pt x="421577" y="492833"/>
                  </a:moveTo>
                  <a:cubicBezTo>
                    <a:pt x="422147" y="497102"/>
                    <a:pt x="422452" y="501436"/>
                    <a:pt x="422452" y="505763"/>
                  </a:cubicBezTo>
                  <a:cubicBezTo>
                    <a:pt x="422452" y="559055"/>
                    <a:pt x="379096" y="602412"/>
                    <a:pt x="325802" y="602412"/>
                  </a:cubicBezTo>
                  <a:cubicBezTo>
                    <a:pt x="272510" y="602412"/>
                    <a:pt x="229153" y="559056"/>
                    <a:pt x="229153" y="505763"/>
                  </a:cubicBezTo>
                  <a:cubicBezTo>
                    <a:pt x="229153" y="452471"/>
                    <a:pt x="272509" y="409115"/>
                    <a:pt x="325802" y="409115"/>
                  </a:cubicBezTo>
                  <a:cubicBezTo>
                    <a:pt x="329105" y="409115"/>
                    <a:pt x="332433" y="409283"/>
                    <a:pt x="335696" y="409614"/>
                  </a:cubicBezTo>
                  <a:cubicBezTo>
                    <a:pt x="336028" y="409648"/>
                    <a:pt x="336357" y="409662"/>
                    <a:pt x="336683" y="409665"/>
                  </a:cubicBezTo>
                  <a:lnTo>
                    <a:pt x="415277" y="488257"/>
                  </a:lnTo>
                  <a:cubicBezTo>
                    <a:pt x="417174" y="490154"/>
                    <a:pt x="419307" y="491671"/>
                    <a:pt x="421577" y="492833"/>
                  </a:cubicBezTo>
                  <a:close/>
                  <a:moveTo>
                    <a:pt x="348681" y="292743"/>
                  </a:moveTo>
                  <a:cubicBezTo>
                    <a:pt x="341103" y="291939"/>
                    <a:pt x="333436" y="291524"/>
                    <a:pt x="325800" y="291524"/>
                  </a:cubicBezTo>
                  <a:cubicBezTo>
                    <a:pt x="324925" y="291524"/>
                    <a:pt x="324055" y="291547"/>
                    <a:pt x="323183" y="291558"/>
                  </a:cubicBezTo>
                  <a:lnTo>
                    <a:pt x="348681" y="266054"/>
                  </a:lnTo>
                  <a:close/>
                  <a:moveTo>
                    <a:pt x="120381" y="237278"/>
                  </a:moveTo>
                  <a:cubicBezTo>
                    <a:pt x="118938" y="235832"/>
                    <a:pt x="119287" y="234255"/>
                    <a:pt x="119623" y="233442"/>
                  </a:cubicBezTo>
                  <a:cubicBezTo>
                    <a:pt x="119959" y="232630"/>
                    <a:pt x="120828" y="231270"/>
                    <a:pt x="122874" y="231270"/>
                  </a:cubicBezTo>
                  <a:lnTo>
                    <a:pt x="162530" y="231270"/>
                  </a:lnTo>
                  <a:cubicBezTo>
                    <a:pt x="168356" y="231270"/>
                    <a:pt x="173077" y="226548"/>
                    <a:pt x="173077" y="220724"/>
                  </a:cubicBezTo>
                  <a:lnTo>
                    <a:pt x="173077" y="48150"/>
                  </a:lnTo>
                  <a:cubicBezTo>
                    <a:pt x="173077" y="46212"/>
                    <a:pt x="174654" y="44634"/>
                    <a:pt x="176593" y="44634"/>
                  </a:cubicBezTo>
                  <a:lnTo>
                    <a:pt x="291427" y="44634"/>
                  </a:lnTo>
                  <a:cubicBezTo>
                    <a:pt x="293366" y="44634"/>
                    <a:pt x="294943" y="46212"/>
                    <a:pt x="294943" y="48150"/>
                  </a:cubicBezTo>
                  <a:lnTo>
                    <a:pt x="294943" y="220725"/>
                  </a:lnTo>
                  <a:cubicBezTo>
                    <a:pt x="294943" y="226550"/>
                    <a:pt x="299664" y="231272"/>
                    <a:pt x="305490" y="231272"/>
                  </a:cubicBezTo>
                  <a:lnTo>
                    <a:pt x="345145" y="231272"/>
                  </a:lnTo>
                  <a:cubicBezTo>
                    <a:pt x="347189" y="231272"/>
                    <a:pt x="348057" y="232630"/>
                    <a:pt x="348393" y="233440"/>
                  </a:cubicBezTo>
                  <a:cubicBezTo>
                    <a:pt x="348728" y="234252"/>
                    <a:pt x="349075" y="235827"/>
                    <a:pt x="347629" y="237274"/>
                  </a:cubicBezTo>
                  <a:lnTo>
                    <a:pt x="290460" y="294456"/>
                  </a:lnTo>
                  <a:cubicBezTo>
                    <a:pt x="260907" y="299382"/>
                    <a:pt x="233384" y="310373"/>
                    <a:pt x="209215" y="326112"/>
                  </a:cubicBezTo>
                  <a:close/>
                  <a:moveTo>
                    <a:pt x="325802" y="698906"/>
                  </a:moveTo>
                  <a:cubicBezTo>
                    <a:pt x="219301" y="698906"/>
                    <a:pt x="132657" y="612263"/>
                    <a:pt x="132657" y="505762"/>
                  </a:cubicBezTo>
                  <a:cubicBezTo>
                    <a:pt x="132657" y="399261"/>
                    <a:pt x="219301" y="312618"/>
                    <a:pt x="325802" y="312618"/>
                  </a:cubicBezTo>
                  <a:cubicBezTo>
                    <a:pt x="333447" y="312618"/>
                    <a:pt x="341120" y="313096"/>
                    <a:pt x="348683" y="313988"/>
                  </a:cubicBezTo>
                  <a:lnTo>
                    <a:pt x="348683" y="330775"/>
                  </a:lnTo>
                  <a:lnTo>
                    <a:pt x="318296" y="330775"/>
                  </a:lnTo>
                  <a:cubicBezTo>
                    <a:pt x="311947" y="330775"/>
                    <a:pt x="306021" y="333142"/>
                    <a:pt x="301517" y="337205"/>
                  </a:cubicBezTo>
                  <a:cubicBezTo>
                    <a:pt x="265374" y="342364"/>
                    <a:pt x="232479" y="358658"/>
                    <a:pt x="206311" y="384432"/>
                  </a:cubicBezTo>
                  <a:cubicBezTo>
                    <a:pt x="202161" y="388520"/>
                    <a:pt x="202111" y="395197"/>
                    <a:pt x="206197" y="399347"/>
                  </a:cubicBezTo>
                  <a:cubicBezTo>
                    <a:pt x="208263" y="401442"/>
                    <a:pt x="210985" y="402493"/>
                    <a:pt x="213712" y="402493"/>
                  </a:cubicBezTo>
                  <a:cubicBezTo>
                    <a:pt x="216384" y="402493"/>
                    <a:pt x="219059" y="401483"/>
                    <a:pt x="221113" y="399459"/>
                  </a:cubicBezTo>
                  <a:cubicBezTo>
                    <a:pt x="241379" y="379499"/>
                    <a:pt x="266240" y="366019"/>
                    <a:pt x="293593" y="360035"/>
                  </a:cubicBezTo>
                  <a:cubicBezTo>
                    <a:pt x="294444" y="365044"/>
                    <a:pt x="296808" y="369785"/>
                    <a:pt x="300576" y="373553"/>
                  </a:cubicBezTo>
                  <a:lnTo>
                    <a:pt x="315519" y="388496"/>
                  </a:lnTo>
                  <a:cubicBezTo>
                    <a:pt x="255398" y="393728"/>
                    <a:pt x="208062" y="444306"/>
                    <a:pt x="208062" y="505762"/>
                  </a:cubicBezTo>
                  <a:cubicBezTo>
                    <a:pt x="208062" y="570684"/>
                    <a:pt x="260881" y="623505"/>
                    <a:pt x="325804" y="623505"/>
                  </a:cubicBezTo>
                  <a:cubicBezTo>
                    <a:pt x="390728" y="623505"/>
                    <a:pt x="443548" y="570686"/>
                    <a:pt x="443548" y="505762"/>
                  </a:cubicBezTo>
                  <a:cubicBezTo>
                    <a:pt x="443548" y="501683"/>
                    <a:pt x="443313" y="497595"/>
                    <a:pt x="442896" y="493539"/>
                  </a:cubicBezTo>
                  <a:cubicBezTo>
                    <a:pt x="445738" y="492321"/>
                    <a:pt x="448405" y="490573"/>
                    <a:pt x="450723" y="488257"/>
                  </a:cubicBezTo>
                  <a:lnTo>
                    <a:pt x="470357" y="468623"/>
                  </a:lnTo>
                  <a:cubicBezTo>
                    <a:pt x="473449" y="480696"/>
                    <a:pt x="475015" y="493141"/>
                    <a:pt x="475015" y="505763"/>
                  </a:cubicBezTo>
                  <a:cubicBezTo>
                    <a:pt x="475015" y="588038"/>
                    <a:pt x="408078" y="654972"/>
                    <a:pt x="325806" y="654972"/>
                  </a:cubicBezTo>
                  <a:cubicBezTo>
                    <a:pt x="243533" y="654972"/>
                    <a:pt x="176597" y="588038"/>
                    <a:pt x="176597" y="505763"/>
                  </a:cubicBezTo>
                  <a:cubicBezTo>
                    <a:pt x="176597" y="481559"/>
                    <a:pt x="182533" y="457516"/>
                    <a:pt x="193762" y="436237"/>
                  </a:cubicBezTo>
                  <a:cubicBezTo>
                    <a:pt x="196481" y="431085"/>
                    <a:pt x="194508" y="424706"/>
                    <a:pt x="189356" y="421986"/>
                  </a:cubicBezTo>
                  <a:cubicBezTo>
                    <a:pt x="184203" y="419269"/>
                    <a:pt x="177825" y="421241"/>
                    <a:pt x="175106" y="426392"/>
                  </a:cubicBezTo>
                  <a:cubicBezTo>
                    <a:pt x="162281" y="450695"/>
                    <a:pt x="155503" y="478140"/>
                    <a:pt x="155503" y="505763"/>
                  </a:cubicBezTo>
                  <a:cubicBezTo>
                    <a:pt x="155503" y="599669"/>
                    <a:pt x="231901" y="676066"/>
                    <a:pt x="325806" y="676066"/>
                  </a:cubicBezTo>
                  <a:cubicBezTo>
                    <a:pt x="419711" y="676066"/>
                    <a:pt x="496108" y="599669"/>
                    <a:pt x="496108" y="505763"/>
                  </a:cubicBezTo>
                  <a:cubicBezTo>
                    <a:pt x="496108" y="487250"/>
                    <a:pt x="493128" y="469067"/>
                    <a:pt x="487305" y="451673"/>
                  </a:cubicBezTo>
                  <a:lnTo>
                    <a:pt x="505118" y="433859"/>
                  </a:lnTo>
                  <a:cubicBezTo>
                    <a:pt x="514294" y="456667"/>
                    <a:pt x="518947" y="480798"/>
                    <a:pt x="518947" y="505762"/>
                  </a:cubicBezTo>
                  <a:cubicBezTo>
                    <a:pt x="518944" y="612263"/>
                    <a:pt x="432301" y="698906"/>
                    <a:pt x="325802" y="698906"/>
                  </a:cubicBezTo>
                  <a:close/>
                  <a:moveTo>
                    <a:pt x="650991" y="514630"/>
                  </a:moveTo>
                  <a:lnTo>
                    <a:pt x="539851" y="625771"/>
                  </a:lnTo>
                  <a:cubicBezTo>
                    <a:pt x="538480" y="627143"/>
                    <a:pt x="536250" y="627143"/>
                    <a:pt x="534880" y="625771"/>
                  </a:cubicBezTo>
                  <a:lnTo>
                    <a:pt x="515098" y="605990"/>
                  </a:lnTo>
                  <a:cubicBezTo>
                    <a:pt x="531007" y="576065"/>
                    <a:pt x="540040" y="541950"/>
                    <a:pt x="540040" y="505762"/>
                  </a:cubicBezTo>
                  <a:cubicBezTo>
                    <a:pt x="540040" y="475066"/>
                    <a:pt x="533686" y="445496"/>
                    <a:pt x="521182" y="417793"/>
                  </a:cubicBezTo>
                  <a:lnTo>
                    <a:pt x="546683" y="392292"/>
                  </a:lnTo>
                  <a:lnTo>
                    <a:pt x="594782" y="392292"/>
                  </a:lnTo>
                  <a:cubicBezTo>
                    <a:pt x="596721" y="392292"/>
                    <a:pt x="598298" y="393870"/>
                    <a:pt x="598298" y="395807"/>
                  </a:cubicBezTo>
                  <a:lnTo>
                    <a:pt x="598298" y="498080"/>
                  </a:lnTo>
                  <a:cubicBezTo>
                    <a:pt x="598298" y="503904"/>
                    <a:pt x="603018" y="508627"/>
                    <a:pt x="608845" y="508627"/>
                  </a:cubicBezTo>
                  <a:lnTo>
                    <a:pt x="648508" y="508627"/>
                  </a:lnTo>
                  <a:cubicBezTo>
                    <a:pt x="650551" y="508627"/>
                    <a:pt x="651419" y="509986"/>
                    <a:pt x="651756" y="510796"/>
                  </a:cubicBezTo>
                  <a:cubicBezTo>
                    <a:pt x="652090" y="511608"/>
                    <a:pt x="652437" y="513184"/>
                    <a:pt x="650991" y="5146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多边形: 形状 33">
              <a:extLst>
                <a:ext uri="{FF2B5EF4-FFF2-40B4-BE49-F238E27FC236}">
                  <a16:creationId xmlns:a16="http://schemas.microsoft.com/office/drawing/2014/main" id="{7F85C3C9-0163-4F35-9E58-47F8EBE081C5}"/>
                </a:ext>
              </a:extLst>
            </p:cNvPr>
            <p:cNvSpPr/>
            <p:nvPr/>
          </p:nvSpPr>
          <p:spPr>
            <a:xfrm>
              <a:off x="10896962" y="5651808"/>
              <a:ext cx="96554" cy="163002"/>
            </a:xfrm>
            <a:custGeom>
              <a:avLst/>
              <a:gdLst>
                <a:gd name="connsiteX0" fmla="*/ 48277 w 96554"/>
                <a:gd name="connsiteY0" fmla="*/ 39005 h 163002"/>
                <a:gd name="connsiteX1" fmla="*/ 68048 w 96554"/>
                <a:gd name="connsiteY1" fmla="*/ 52090 h 163002"/>
                <a:gd name="connsiteX2" fmla="*/ 78595 w 96554"/>
                <a:gd name="connsiteY2" fmla="*/ 62637 h 163002"/>
                <a:gd name="connsiteX3" fmla="*/ 89142 w 96554"/>
                <a:gd name="connsiteY3" fmla="*/ 52090 h 163002"/>
                <a:gd name="connsiteX4" fmla="*/ 58823 w 96554"/>
                <a:gd name="connsiteY4" fmla="*/ 19072 h 163002"/>
                <a:gd name="connsiteX5" fmla="*/ 58823 w 96554"/>
                <a:gd name="connsiteY5" fmla="*/ 10547 h 163002"/>
                <a:gd name="connsiteX6" fmla="*/ 48277 w 96554"/>
                <a:gd name="connsiteY6" fmla="*/ 0 h 163002"/>
                <a:gd name="connsiteX7" fmla="*/ 37730 w 96554"/>
                <a:gd name="connsiteY7" fmla="*/ 10547 h 163002"/>
                <a:gd name="connsiteX8" fmla="*/ 37730 w 96554"/>
                <a:gd name="connsiteY8" fmla="*/ 19072 h 163002"/>
                <a:gd name="connsiteX9" fmla="*/ 7412 w 96554"/>
                <a:gd name="connsiteY9" fmla="*/ 52090 h 163002"/>
                <a:gd name="connsiteX10" fmla="*/ 46868 w 96554"/>
                <a:gd name="connsiteY10" fmla="*/ 85656 h 163002"/>
                <a:gd name="connsiteX11" fmla="*/ 75461 w 96554"/>
                <a:gd name="connsiteY11" fmla="*/ 105133 h 163002"/>
                <a:gd name="connsiteX12" fmla="*/ 48277 w 96554"/>
                <a:gd name="connsiteY12" fmla="*/ 123996 h 163002"/>
                <a:gd name="connsiteX13" fmla="*/ 21094 w 96554"/>
                <a:gd name="connsiteY13" fmla="*/ 105133 h 163002"/>
                <a:gd name="connsiteX14" fmla="*/ 10547 w 96554"/>
                <a:gd name="connsiteY14" fmla="*/ 94586 h 163002"/>
                <a:gd name="connsiteX15" fmla="*/ 0 w 96554"/>
                <a:gd name="connsiteY15" fmla="*/ 105133 h 163002"/>
                <a:gd name="connsiteX16" fmla="*/ 37730 w 96554"/>
                <a:gd name="connsiteY16" fmla="*/ 144118 h 163002"/>
                <a:gd name="connsiteX17" fmla="*/ 37730 w 96554"/>
                <a:gd name="connsiteY17" fmla="*/ 152456 h 163002"/>
                <a:gd name="connsiteX18" fmla="*/ 48277 w 96554"/>
                <a:gd name="connsiteY18" fmla="*/ 163003 h 163002"/>
                <a:gd name="connsiteX19" fmla="*/ 58823 w 96554"/>
                <a:gd name="connsiteY19" fmla="*/ 152456 h 163002"/>
                <a:gd name="connsiteX20" fmla="*/ 58823 w 96554"/>
                <a:gd name="connsiteY20" fmla="*/ 144118 h 163002"/>
                <a:gd name="connsiteX21" fmla="*/ 96555 w 96554"/>
                <a:gd name="connsiteY21" fmla="*/ 105133 h 163002"/>
                <a:gd name="connsiteX22" fmla="*/ 52208 w 96554"/>
                <a:gd name="connsiteY22" fmla="*/ 65250 h 163002"/>
                <a:gd name="connsiteX23" fmla="*/ 28508 w 96554"/>
                <a:gd name="connsiteY23" fmla="*/ 52090 h 163002"/>
                <a:gd name="connsiteX24" fmla="*/ 48277 w 96554"/>
                <a:gd name="connsiteY24" fmla="*/ 39005 h 1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554" h="163002">
                  <a:moveTo>
                    <a:pt x="48277" y="39005"/>
                  </a:moveTo>
                  <a:cubicBezTo>
                    <a:pt x="58808" y="39005"/>
                    <a:pt x="68048" y="45120"/>
                    <a:pt x="68048" y="52090"/>
                  </a:cubicBezTo>
                  <a:cubicBezTo>
                    <a:pt x="68048" y="57915"/>
                    <a:pt x="72769" y="62637"/>
                    <a:pt x="78595" y="62637"/>
                  </a:cubicBezTo>
                  <a:cubicBezTo>
                    <a:pt x="84421" y="62637"/>
                    <a:pt x="89142" y="57915"/>
                    <a:pt x="89142" y="52090"/>
                  </a:cubicBezTo>
                  <a:cubicBezTo>
                    <a:pt x="89142" y="36294"/>
                    <a:pt x="76261" y="22971"/>
                    <a:pt x="58823" y="19072"/>
                  </a:cubicBezTo>
                  <a:lnTo>
                    <a:pt x="58823" y="10547"/>
                  </a:lnTo>
                  <a:cubicBezTo>
                    <a:pt x="58823" y="4722"/>
                    <a:pt x="54103" y="0"/>
                    <a:pt x="48277" y="0"/>
                  </a:cubicBezTo>
                  <a:cubicBezTo>
                    <a:pt x="42450" y="0"/>
                    <a:pt x="37730" y="4722"/>
                    <a:pt x="37730" y="10547"/>
                  </a:cubicBezTo>
                  <a:lnTo>
                    <a:pt x="37730" y="19072"/>
                  </a:lnTo>
                  <a:cubicBezTo>
                    <a:pt x="20294" y="22971"/>
                    <a:pt x="7412" y="36294"/>
                    <a:pt x="7412" y="52090"/>
                  </a:cubicBezTo>
                  <a:cubicBezTo>
                    <a:pt x="7412" y="75330"/>
                    <a:pt x="30218" y="81298"/>
                    <a:pt x="46868" y="85656"/>
                  </a:cubicBezTo>
                  <a:cubicBezTo>
                    <a:pt x="68321" y="91271"/>
                    <a:pt x="75461" y="94873"/>
                    <a:pt x="75461" y="105133"/>
                  </a:cubicBezTo>
                  <a:cubicBezTo>
                    <a:pt x="75461" y="115358"/>
                    <a:pt x="63011" y="123996"/>
                    <a:pt x="48277" y="123996"/>
                  </a:cubicBezTo>
                  <a:cubicBezTo>
                    <a:pt x="33542" y="123996"/>
                    <a:pt x="21094" y="115358"/>
                    <a:pt x="21094" y="105133"/>
                  </a:cubicBezTo>
                  <a:cubicBezTo>
                    <a:pt x="21094" y="99308"/>
                    <a:pt x="16373" y="94586"/>
                    <a:pt x="10547" y="94586"/>
                  </a:cubicBezTo>
                  <a:cubicBezTo>
                    <a:pt x="4721" y="94586"/>
                    <a:pt x="0" y="99308"/>
                    <a:pt x="0" y="105133"/>
                  </a:cubicBezTo>
                  <a:cubicBezTo>
                    <a:pt x="0" y="124166"/>
                    <a:pt x="16168" y="140123"/>
                    <a:pt x="37730" y="144118"/>
                  </a:cubicBezTo>
                  <a:lnTo>
                    <a:pt x="37730" y="152456"/>
                  </a:lnTo>
                  <a:cubicBezTo>
                    <a:pt x="37730" y="158280"/>
                    <a:pt x="42450" y="163003"/>
                    <a:pt x="48277" y="163003"/>
                  </a:cubicBezTo>
                  <a:cubicBezTo>
                    <a:pt x="54103" y="163003"/>
                    <a:pt x="58823" y="158280"/>
                    <a:pt x="58823" y="152456"/>
                  </a:cubicBezTo>
                  <a:lnTo>
                    <a:pt x="58823" y="144118"/>
                  </a:lnTo>
                  <a:cubicBezTo>
                    <a:pt x="80387" y="140124"/>
                    <a:pt x="96555" y="124166"/>
                    <a:pt x="96555" y="105133"/>
                  </a:cubicBezTo>
                  <a:cubicBezTo>
                    <a:pt x="96555" y="76856"/>
                    <a:pt x="70923" y="70148"/>
                    <a:pt x="52208" y="65250"/>
                  </a:cubicBezTo>
                  <a:cubicBezTo>
                    <a:pt x="34718" y="60673"/>
                    <a:pt x="28508" y="57995"/>
                    <a:pt x="28508" y="52090"/>
                  </a:cubicBezTo>
                  <a:cubicBezTo>
                    <a:pt x="28506" y="45121"/>
                    <a:pt x="37744" y="39005"/>
                    <a:pt x="48277" y="390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114325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6748934-5301-4F27-8621-FFA2397A73C7}"/>
              </a:ext>
            </a:extLst>
          </p:cNvPr>
          <p:cNvSpPr txBox="1"/>
          <p:nvPr/>
        </p:nvSpPr>
        <p:spPr>
          <a:xfrm>
            <a:off x="1694478" y="2991664"/>
            <a:ext cx="1326005" cy="1323439"/>
          </a:xfrm>
          <a:prstGeom prst="rect">
            <a:avLst/>
          </a:prstGeom>
          <a:noFill/>
        </p:spPr>
        <p:txBody>
          <a:bodyPr wrap="none" rtlCol="0">
            <a:noAutofit/>
          </a:bodyPr>
          <a:lstStyle/>
          <a:p>
            <a:pPr algn="r"/>
            <a:r>
              <a:rPr kumimoji="1" lang="en-US" altLang="zh-CN" sz="8000" dirty="0">
                <a:solidFill>
                  <a:schemeClr val="bg1"/>
                </a:solidFill>
                <a:latin typeface="+mj-lt"/>
                <a:ea typeface="微软雅黑" panose="020B0503020204020204" pitchFamily="34" charset="-122"/>
                <a:sym typeface="微软雅黑" panose="020B0503020204020204" pitchFamily="34" charset="-122"/>
              </a:rPr>
              <a:t>01</a:t>
            </a:r>
            <a:endParaRPr kumimoji="1" lang="zh-CN" altLang="en-US" sz="8000" dirty="0">
              <a:solidFill>
                <a:schemeClr val="bg1"/>
              </a:solidFill>
              <a:latin typeface="+mj-lt"/>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5D1E4448-4D07-4E14-B861-ADF3BA8BE36B}"/>
              </a:ext>
            </a:extLst>
          </p:cNvPr>
          <p:cNvSpPr txBox="1"/>
          <p:nvPr/>
        </p:nvSpPr>
        <p:spPr>
          <a:xfrm>
            <a:off x="3044252" y="3366634"/>
            <a:ext cx="3738524" cy="769441"/>
          </a:xfrm>
          <a:prstGeom prst="rect">
            <a:avLst/>
          </a:prstGeom>
          <a:noFill/>
        </p:spPr>
        <p:txBody>
          <a:bodyPr wrap="none" rtlCol="0">
            <a:noAutofit/>
          </a:bodyPr>
          <a:lstStyle/>
          <a:p>
            <a:r>
              <a:rPr kumimoji="1" lang="zh-CN" altLang="en-US" sz="4400" b="1" dirty="0">
                <a:gradFill>
                  <a:gsLst>
                    <a:gs pos="0">
                      <a:schemeClr val="accent1"/>
                    </a:gs>
                    <a:gs pos="100000">
                      <a:schemeClr val="accent2"/>
                    </a:gs>
                  </a:gsLst>
                  <a:lin ang="10800000" scaled="1"/>
                </a:gradFill>
                <a:latin typeface="+mj-ea"/>
                <a:ea typeface="+mj-ea"/>
                <a:sym typeface="微软雅黑" panose="020B0503020204020204" pitchFamily="34" charset="-122"/>
              </a:rPr>
              <a:t>项目背景介绍 </a:t>
            </a:r>
          </a:p>
        </p:txBody>
      </p:sp>
      <p:sp>
        <p:nvSpPr>
          <p:cNvPr id="37" name="文本框 36">
            <a:extLst>
              <a:ext uri="{FF2B5EF4-FFF2-40B4-BE49-F238E27FC236}">
                <a16:creationId xmlns:a16="http://schemas.microsoft.com/office/drawing/2014/main" id="{BBCF9D72-9B43-4992-A87F-80117F1023A5}"/>
              </a:ext>
            </a:extLst>
          </p:cNvPr>
          <p:cNvSpPr txBox="1"/>
          <p:nvPr/>
        </p:nvSpPr>
        <p:spPr>
          <a:xfrm>
            <a:off x="3101787" y="2743322"/>
            <a:ext cx="3260512" cy="623312"/>
          </a:xfrm>
          <a:prstGeom prst="rect">
            <a:avLst/>
          </a:prstGeom>
          <a:noFill/>
        </p:spPr>
        <p:txBody>
          <a:bodyPr wrap="square" rtlCol="0">
            <a:noAutofit/>
          </a:bodyPr>
          <a:lstStyle/>
          <a:p>
            <a:pPr>
              <a:lnSpc>
                <a:spcPct val="130000"/>
              </a:lnSpc>
            </a:pPr>
            <a:r>
              <a:rPr kumimoji="1" lang="en-US" altLang="zh-CN" sz="1400" dirty="0">
                <a:solidFill>
                  <a:schemeClr val="bg1"/>
                </a:solidFill>
                <a:latin typeface="+mj-lt"/>
                <a:ea typeface="微软雅黑" panose="020B0503020204020204" pitchFamily="34" charset="-122"/>
                <a:sym typeface="微软雅黑" panose="020B0503020204020204" pitchFamily="34" charset="-122"/>
              </a:rPr>
              <a:t>PROJECT BACKGROUND INTRODUCTION</a:t>
            </a:r>
          </a:p>
        </p:txBody>
      </p:sp>
    </p:spTree>
    <p:extLst>
      <p:ext uri="{BB962C8B-B14F-4D97-AF65-F5344CB8AC3E}">
        <p14:creationId xmlns:p14="http://schemas.microsoft.com/office/powerpoint/2010/main" val="3606683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发展前景规划 </a:t>
            </a:r>
          </a:p>
        </p:txBody>
      </p:sp>
      <p:sp>
        <p:nvSpPr>
          <p:cNvPr id="14" name="椭圆 13">
            <a:extLst>
              <a:ext uri="{FF2B5EF4-FFF2-40B4-BE49-F238E27FC236}">
                <a16:creationId xmlns:a16="http://schemas.microsoft.com/office/drawing/2014/main" id="{DB0CDDCE-A1D4-4507-9C71-F00F66DBB783}"/>
              </a:ext>
            </a:extLst>
          </p:cNvPr>
          <p:cNvSpPr/>
          <p:nvPr/>
        </p:nvSpPr>
        <p:spPr>
          <a:xfrm>
            <a:off x="1092523" y="2170797"/>
            <a:ext cx="1203028" cy="1203027"/>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弧形 14">
            <a:extLst>
              <a:ext uri="{FF2B5EF4-FFF2-40B4-BE49-F238E27FC236}">
                <a16:creationId xmlns:a16="http://schemas.microsoft.com/office/drawing/2014/main" id="{B5C88D7D-7086-4735-81E3-6349BFAB06BE}"/>
              </a:ext>
            </a:extLst>
          </p:cNvPr>
          <p:cNvSpPr/>
          <p:nvPr/>
        </p:nvSpPr>
        <p:spPr>
          <a:xfrm>
            <a:off x="941031" y="2019305"/>
            <a:ext cx="1506012" cy="1506010"/>
          </a:xfrm>
          <a:prstGeom prst="arc">
            <a:avLst>
              <a:gd name="adj1" fmla="val 1350526"/>
              <a:gd name="adj2" fmla="val 20260525"/>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弧形 15">
            <a:extLst>
              <a:ext uri="{FF2B5EF4-FFF2-40B4-BE49-F238E27FC236}">
                <a16:creationId xmlns:a16="http://schemas.microsoft.com/office/drawing/2014/main" id="{8D43B8D2-3897-4C36-8C29-D4BB60432926}"/>
              </a:ext>
            </a:extLst>
          </p:cNvPr>
          <p:cNvSpPr/>
          <p:nvPr/>
        </p:nvSpPr>
        <p:spPr>
          <a:xfrm>
            <a:off x="1037825" y="2116099"/>
            <a:ext cx="1312425" cy="1312424"/>
          </a:xfrm>
          <a:prstGeom prst="arc">
            <a:avLst>
              <a:gd name="adj1" fmla="val 12209533"/>
              <a:gd name="adj2" fmla="val 234949"/>
            </a:avLst>
          </a:prstGeom>
          <a:noFill/>
          <a:ln w="12700">
            <a:gradFill flip="none" rotWithShape="1">
              <a:gsLst>
                <a:gs pos="0">
                  <a:schemeClr val="accent1"/>
                </a:gs>
                <a:gs pos="100000">
                  <a:schemeClr val="accent1">
                    <a:alpha val="0"/>
                  </a:schemeClr>
                </a:gs>
              </a:gsLst>
              <a:lin ang="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弧形 16">
            <a:extLst>
              <a:ext uri="{FF2B5EF4-FFF2-40B4-BE49-F238E27FC236}">
                <a16:creationId xmlns:a16="http://schemas.microsoft.com/office/drawing/2014/main" id="{E1BF9B5E-BC45-4ED9-B00D-6E04D22468C1}"/>
              </a:ext>
            </a:extLst>
          </p:cNvPr>
          <p:cNvSpPr/>
          <p:nvPr/>
        </p:nvSpPr>
        <p:spPr>
          <a:xfrm>
            <a:off x="992882" y="2071156"/>
            <a:ext cx="1402310" cy="1402308"/>
          </a:xfrm>
          <a:prstGeom prst="arc">
            <a:avLst>
              <a:gd name="adj1" fmla="val 2537079"/>
              <a:gd name="adj2" fmla="val 10352400"/>
            </a:avLst>
          </a:prstGeom>
          <a:noFill/>
          <a:ln w="12700">
            <a:gradFill flip="none" rotWithShape="1">
              <a:gsLst>
                <a:gs pos="0">
                  <a:schemeClr val="accent1"/>
                </a:gs>
                <a:gs pos="100000">
                  <a:schemeClr val="accent1">
                    <a:alpha val="0"/>
                  </a:schemeClr>
                </a:gs>
              </a:gsLst>
              <a:lin ang="1080000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椭圆 25">
            <a:extLst>
              <a:ext uri="{FF2B5EF4-FFF2-40B4-BE49-F238E27FC236}">
                <a16:creationId xmlns:a16="http://schemas.microsoft.com/office/drawing/2014/main" id="{F767BE81-1596-4505-9111-8A6AC6ED34D1}"/>
              </a:ext>
            </a:extLst>
          </p:cNvPr>
          <p:cNvSpPr/>
          <p:nvPr/>
        </p:nvSpPr>
        <p:spPr>
          <a:xfrm flipH="1">
            <a:off x="9802679" y="2170796"/>
            <a:ext cx="1203028" cy="1203028"/>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弧形 26">
            <a:extLst>
              <a:ext uri="{FF2B5EF4-FFF2-40B4-BE49-F238E27FC236}">
                <a16:creationId xmlns:a16="http://schemas.microsoft.com/office/drawing/2014/main" id="{24326635-996B-4EE7-87FE-EF53732438EC}"/>
              </a:ext>
            </a:extLst>
          </p:cNvPr>
          <p:cNvSpPr/>
          <p:nvPr/>
        </p:nvSpPr>
        <p:spPr>
          <a:xfrm flipH="1">
            <a:off x="9651187" y="2019304"/>
            <a:ext cx="1506012" cy="1506012"/>
          </a:xfrm>
          <a:prstGeom prst="arc">
            <a:avLst>
              <a:gd name="adj1" fmla="val 1350526"/>
              <a:gd name="adj2" fmla="val 20260525"/>
            </a:avLst>
          </a:prstGeom>
          <a:ln w="12700">
            <a:solidFill>
              <a:schemeClr val="accent1"/>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弧形 27">
            <a:extLst>
              <a:ext uri="{FF2B5EF4-FFF2-40B4-BE49-F238E27FC236}">
                <a16:creationId xmlns:a16="http://schemas.microsoft.com/office/drawing/2014/main" id="{A3D1F221-6ED9-4941-AC89-9497D297C68C}"/>
              </a:ext>
            </a:extLst>
          </p:cNvPr>
          <p:cNvSpPr/>
          <p:nvPr/>
        </p:nvSpPr>
        <p:spPr>
          <a:xfrm flipH="1">
            <a:off x="9747980" y="2116098"/>
            <a:ext cx="1312425" cy="1312425"/>
          </a:xfrm>
          <a:prstGeom prst="arc">
            <a:avLst>
              <a:gd name="adj1" fmla="val 12209533"/>
              <a:gd name="adj2" fmla="val 234949"/>
            </a:avLst>
          </a:prstGeom>
          <a:noFill/>
          <a:ln w="12700">
            <a:gradFill flip="none" rotWithShape="1">
              <a:gsLst>
                <a:gs pos="0">
                  <a:schemeClr val="accent1"/>
                </a:gs>
                <a:gs pos="100000">
                  <a:schemeClr val="accent1">
                    <a:alpha val="0"/>
                  </a:schemeClr>
                </a:gs>
              </a:gsLst>
              <a:lin ang="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弧形 28">
            <a:extLst>
              <a:ext uri="{FF2B5EF4-FFF2-40B4-BE49-F238E27FC236}">
                <a16:creationId xmlns:a16="http://schemas.microsoft.com/office/drawing/2014/main" id="{10357D4F-8AFF-4AD4-8701-ED3AD44FDF00}"/>
              </a:ext>
            </a:extLst>
          </p:cNvPr>
          <p:cNvSpPr/>
          <p:nvPr/>
        </p:nvSpPr>
        <p:spPr>
          <a:xfrm flipH="1">
            <a:off x="9703038" y="2071155"/>
            <a:ext cx="1402309" cy="1402309"/>
          </a:xfrm>
          <a:prstGeom prst="arc">
            <a:avLst>
              <a:gd name="adj1" fmla="val 2537079"/>
              <a:gd name="adj2" fmla="val 10352400"/>
            </a:avLst>
          </a:prstGeom>
          <a:noFill/>
          <a:ln w="12700">
            <a:gradFill flip="none" rotWithShape="1">
              <a:gsLst>
                <a:gs pos="0">
                  <a:schemeClr val="accent1"/>
                </a:gs>
                <a:gs pos="100000">
                  <a:schemeClr val="accent1">
                    <a:alpha val="0"/>
                  </a:schemeClr>
                </a:gs>
              </a:gsLst>
              <a:lin ang="1080000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椭圆 34">
            <a:extLst>
              <a:ext uri="{FF2B5EF4-FFF2-40B4-BE49-F238E27FC236}">
                <a16:creationId xmlns:a16="http://schemas.microsoft.com/office/drawing/2014/main" id="{D4D030C9-37B2-47FA-A52E-74B2B3345C80}"/>
              </a:ext>
            </a:extLst>
          </p:cNvPr>
          <p:cNvSpPr/>
          <p:nvPr/>
        </p:nvSpPr>
        <p:spPr>
          <a:xfrm flipH="1">
            <a:off x="7625140" y="2170797"/>
            <a:ext cx="1203028" cy="1203027"/>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弧形 35">
            <a:extLst>
              <a:ext uri="{FF2B5EF4-FFF2-40B4-BE49-F238E27FC236}">
                <a16:creationId xmlns:a16="http://schemas.microsoft.com/office/drawing/2014/main" id="{DAD2DE31-4D69-44F8-8973-7012B6739C80}"/>
              </a:ext>
            </a:extLst>
          </p:cNvPr>
          <p:cNvSpPr/>
          <p:nvPr/>
        </p:nvSpPr>
        <p:spPr>
          <a:xfrm flipH="1">
            <a:off x="7473648"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弧形 36">
            <a:extLst>
              <a:ext uri="{FF2B5EF4-FFF2-40B4-BE49-F238E27FC236}">
                <a16:creationId xmlns:a16="http://schemas.microsoft.com/office/drawing/2014/main" id="{ACDF52C2-45D0-4EEF-AE0F-E9D1BAB58FF1}"/>
              </a:ext>
            </a:extLst>
          </p:cNvPr>
          <p:cNvSpPr/>
          <p:nvPr/>
        </p:nvSpPr>
        <p:spPr>
          <a:xfrm flipH="1">
            <a:off x="7570442" y="2116099"/>
            <a:ext cx="1312425" cy="1312424"/>
          </a:xfrm>
          <a:prstGeom prst="arc">
            <a:avLst>
              <a:gd name="adj1" fmla="val 12209533"/>
              <a:gd name="adj2" fmla="val 234949"/>
            </a:avLst>
          </a:prstGeom>
          <a:noFill/>
          <a:ln w="12700">
            <a:gradFill flip="none" rotWithShape="1">
              <a:gsLst>
                <a:gs pos="0">
                  <a:schemeClr val="accent1"/>
                </a:gs>
                <a:gs pos="100000">
                  <a:schemeClr val="accent1">
                    <a:alpha val="0"/>
                  </a:schemeClr>
                </a:gs>
              </a:gsLst>
              <a:lin ang="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弧形 37">
            <a:extLst>
              <a:ext uri="{FF2B5EF4-FFF2-40B4-BE49-F238E27FC236}">
                <a16:creationId xmlns:a16="http://schemas.microsoft.com/office/drawing/2014/main" id="{FA0F40AB-9318-43E3-8646-75F38D718740}"/>
              </a:ext>
            </a:extLst>
          </p:cNvPr>
          <p:cNvSpPr/>
          <p:nvPr/>
        </p:nvSpPr>
        <p:spPr>
          <a:xfrm flipH="1">
            <a:off x="7525499" y="2071156"/>
            <a:ext cx="1402310" cy="1402308"/>
          </a:xfrm>
          <a:prstGeom prst="arc">
            <a:avLst>
              <a:gd name="adj1" fmla="val 1575881"/>
              <a:gd name="adj2" fmla="val 10352400"/>
            </a:avLst>
          </a:prstGeom>
          <a:noFill/>
          <a:ln w="12700">
            <a:gradFill flip="none" rotWithShape="1">
              <a:gsLst>
                <a:gs pos="0">
                  <a:schemeClr val="accent1"/>
                </a:gs>
                <a:gs pos="100000">
                  <a:schemeClr val="accent1">
                    <a:alpha val="0"/>
                  </a:schemeClr>
                </a:gs>
              </a:gsLst>
              <a:lin ang="1080000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弧形 38">
            <a:extLst>
              <a:ext uri="{FF2B5EF4-FFF2-40B4-BE49-F238E27FC236}">
                <a16:creationId xmlns:a16="http://schemas.microsoft.com/office/drawing/2014/main" id="{F0C5F54E-A842-4AE9-A8DA-335C090C5854}"/>
              </a:ext>
            </a:extLst>
          </p:cNvPr>
          <p:cNvSpPr/>
          <p:nvPr/>
        </p:nvSpPr>
        <p:spPr>
          <a:xfrm flipH="1" flipV="1">
            <a:off x="7473648"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39">
            <a:extLst>
              <a:ext uri="{FF2B5EF4-FFF2-40B4-BE49-F238E27FC236}">
                <a16:creationId xmlns:a16="http://schemas.microsoft.com/office/drawing/2014/main" id="{DA6FBC85-FF4F-4157-A6A3-0A9CD31F31E6}"/>
              </a:ext>
            </a:extLst>
          </p:cNvPr>
          <p:cNvSpPr txBox="1"/>
          <p:nvPr/>
        </p:nvSpPr>
        <p:spPr>
          <a:xfrm>
            <a:off x="992902" y="3749670"/>
            <a:ext cx="1384995"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技术风险控制</a:t>
            </a:r>
          </a:p>
        </p:txBody>
      </p:sp>
      <p:sp>
        <p:nvSpPr>
          <p:cNvPr id="41" name="文本框 40">
            <a:extLst>
              <a:ext uri="{FF2B5EF4-FFF2-40B4-BE49-F238E27FC236}">
                <a16:creationId xmlns:a16="http://schemas.microsoft.com/office/drawing/2014/main" id="{8C70AFFA-5E46-4347-BF23-40E7654CA1A9}"/>
              </a:ext>
            </a:extLst>
          </p:cNvPr>
          <p:cNvSpPr txBox="1"/>
          <p:nvPr/>
        </p:nvSpPr>
        <p:spPr>
          <a:xfrm>
            <a:off x="905074" y="4218354"/>
            <a:ext cx="1560648" cy="1449427"/>
          </a:xfrm>
          <a:prstGeom prst="rect">
            <a:avLst/>
          </a:prstGeom>
        </p:spPr>
        <p:txBody>
          <a:bodyPr wrap="square" lIns="0" tIns="36000" rIns="0" bIns="36000" rtlCol="0">
            <a:noAutofit/>
          </a:bodyPr>
          <a:lstStyle/>
          <a:p>
            <a:pPr marL="0" indent="0" algn="ctr">
              <a:lnSpc>
                <a:spcPct val="130000"/>
              </a:lnSpc>
              <a:buNone/>
            </a:pPr>
            <a:r>
              <a:rPr lang="zh-CN" altLang="en-US" sz="1400" dirty="0">
                <a:solidFill>
                  <a:schemeClr val="bg1"/>
                </a:solidFill>
                <a:latin typeface="+mn-ea"/>
                <a:sym typeface="微软雅黑" panose="020B0503020204020204" pitchFamily="34" charset="-122"/>
              </a:rPr>
              <a:t>技术风险是指随着技术不断进步、生产组织形式的改变而导致客户需求改变的风险</a:t>
            </a:r>
          </a:p>
        </p:txBody>
      </p:sp>
      <p:cxnSp>
        <p:nvCxnSpPr>
          <p:cNvPr id="43" name="直接连接符 42">
            <a:extLst>
              <a:ext uri="{FF2B5EF4-FFF2-40B4-BE49-F238E27FC236}">
                <a16:creationId xmlns:a16="http://schemas.microsoft.com/office/drawing/2014/main" id="{F801AF15-5256-4729-B1FA-440646803023}"/>
              </a:ext>
            </a:extLst>
          </p:cNvPr>
          <p:cNvCxnSpPr>
            <a:cxnSpLocks/>
          </p:cNvCxnSpPr>
          <p:nvPr/>
        </p:nvCxnSpPr>
        <p:spPr>
          <a:xfrm>
            <a:off x="1557794" y="4146906"/>
            <a:ext cx="255208"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椭圆 43">
            <a:extLst>
              <a:ext uri="{FF2B5EF4-FFF2-40B4-BE49-F238E27FC236}">
                <a16:creationId xmlns:a16="http://schemas.microsoft.com/office/drawing/2014/main" id="{B10119D4-34E2-42E7-B301-BF46D9208B01}"/>
              </a:ext>
            </a:extLst>
          </p:cNvPr>
          <p:cNvSpPr/>
          <p:nvPr/>
        </p:nvSpPr>
        <p:spPr>
          <a:xfrm flipH="1">
            <a:off x="3270062" y="2170797"/>
            <a:ext cx="1203028" cy="1203027"/>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弧形 44">
            <a:extLst>
              <a:ext uri="{FF2B5EF4-FFF2-40B4-BE49-F238E27FC236}">
                <a16:creationId xmlns:a16="http://schemas.microsoft.com/office/drawing/2014/main" id="{7C80EF99-AE0F-4E16-9047-8EC94753AB1B}"/>
              </a:ext>
            </a:extLst>
          </p:cNvPr>
          <p:cNvSpPr/>
          <p:nvPr/>
        </p:nvSpPr>
        <p:spPr>
          <a:xfrm flipH="1">
            <a:off x="3118570"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弧形 45">
            <a:extLst>
              <a:ext uri="{FF2B5EF4-FFF2-40B4-BE49-F238E27FC236}">
                <a16:creationId xmlns:a16="http://schemas.microsoft.com/office/drawing/2014/main" id="{0AA35DCA-C75F-48B4-B93A-4F0D17619B4F}"/>
              </a:ext>
            </a:extLst>
          </p:cNvPr>
          <p:cNvSpPr/>
          <p:nvPr/>
        </p:nvSpPr>
        <p:spPr>
          <a:xfrm flipH="1">
            <a:off x="3215364" y="2116099"/>
            <a:ext cx="1312425" cy="1312424"/>
          </a:xfrm>
          <a:prstGeom prst="arc">
            <a:avLst>
              <a:gd name="adj1" fmla="val 12209533"/>
              <a:gd name="adj2" fmla="val 234949"/>
            </a:avLst>
          </a:prstGeom>
          <a:noFill/>
          <a:ln w="12700">
            <a:gradFill flip="none" rotWithShape="1">
              <a:gsLst>
                <a:gs pos="0">
                  <a:schemeClr val="accent1"/>
                </a:gs>
                <a:gs pos="100000">
                  <a:schemeClr val="accent1">
                    <a:alpha val="0"/>
                  </a:schemeClr>
                </a:gs>
              </a:gsLst>
              <a:lin ang="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弧形 46">
            <a:extLst>
              <a:ext uri="{FF2B5EF4-FFF2-40B4-BE49-F238E27FC236}">
                <a16:creationId xmlns:a16="http://schemas.microsoft.com/office/drawing/2014/main" id="{B95C18FE-6198-49FA-B29C-DC45D30A76B2}"/>
              </a:ext>
            </a:extLst>
          </p:cNvPr>
          <p:cNvSpPr/>
          <p:nvPr/>
        </p:nvSpPr>
        <p:spPr>
          <a:xfrm flipH="1">
            <a:off x="3170421" y="2071156"/>
            <a:ext cx="1402310" cy="1402308"/>
          </a:xfrm>
          <a:prstGeom prst="arc">
            <a:avLst>
              <a:gd name="adj1" fmla="val 1575881"/>
              <a:gd name="adj2" fmla="val 10352400"/>
            </a:avLst>
          </a:prstGeom>
          <a:noFill/>
          <a:ln w="12700">
            <a:gradFill flip="none" rotWithShape="1">
              <a:gsLst>
                <a:gs pos="0">
                  <a:schemeClr val="accent1"/>
                </a:gs>
                <a:gs pos="100000">
                  <a:schemeClr val="accent1">
                    <a:alpha val="0"/>
                  </a:schemeClr>
                </a:gs>
              </a:gsLst>
              <a:lin ang="1080000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弧形 47">
            <a:extLst>
              <a:ext uri="{FF2B5EF4-FFF2-40B4-BE49-F238E27FC236}">
                <a16:creationId xmlns:a16="http://schemas.microsoft.com/office/drawing/2014/main" id="{19AF4FF8-44A3-4C97-A144-55989C0F48CF}"/>
              </a:ext>
            </a:extLst>
          </p:cNvPr>
          <p:cNvSpPr/>
          <p:nvPr/>
        </p:nvSpPr>
        <p:spPr>
          <a:xfrm flipH="1" flipV="1">
            <a:off x="3118570"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椭圆 52">
            <a:extLst>
              <a:ext uri="{FF2B5EF4-FFF2-40B4-BE49-F238E27FC236}">
                <a16:creationId xmlns:a16="http://schemas.microsoft.com/office/drawing/2014/main" id="{9B33876C-8449-4562-A6A2-E24DEAE8AB65}"/>
              </a:ext>
            </a:extLst>
          </p:cNvPr>
          <p:cNvSpPr/>
          <p:nvPr/>
        </p:nvSpPr>
        <p:spPr>
          <a:xfrm flipH="1">
            <a:off x="5447601" y="2170797"/>
            <a:ext cx="1203028" cy="1203027"/>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a:extLst>
            <a:ext uri="{AF507438-7753-43E0-B8FC-AC1667EBCBE1}">
              <a14:hiddenEffects xmlns:a14="http://schemas.microsoft.com/office/drawing/2010/main">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弧形 53">
            <a:extLst>
              <a:ext uri="{FF2B5EF4-FFF2-40B4-BE49-F238E27FC236}">
                <a16:creationId xmlns:a16="http://schemas.microsoft.com/office/drawing/2014/main" id="{D93132B3-44E2-4C83-91CB-747A7EC1F047}"/>
              </a:ext>
            </a:extLst>
          </p:cNvPr>
          <p:cNvSpPr/>
          <p:nvPr/>
        </p:nvSpPr>
        <p:spPr>
          <a:xfrm flipH="1">
            <a:off x="5296109"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弧形 54">
            <a:extLst>
              <a:ext uri="{FF2B5EF4-FFF2-40B4-BE49-F238E27FC236}">
                <a16:creationId xmlns:a16="http://schemas.microsoft.com/office/drawing/2014/main" id="{C2447097-9F45-4166-97F8-CC66AAA3C8BB}"/>
              </a:ext>
            </a:extLst>
          </p:cNvPr>
          <p:cNvSpPr/>
          <p:nvPr/>
        </p:nvSpPr>
        <p:spPr>
          <a:xfrm flipH="1">
            <a:off x="5392903" y="2116099"/>
            <a:ext cx="1312425" cy="1312424"/>
          </a:xfrm>
          <a:prstGeom prst="arc">
            <a:avLst>
              <a:gd name="adj1" fmla="val 12209533"/>
              <a:gd name="adj2" fmla="val 234949"/>
            </a:avLst>
          </a:prstGeom>
          <a:noFill/>
          <a:ln w="12700">
            <a:gradFill flip="none" rotWithShape="1">
              <a:gsLst>
                <a:gs pos="0">
                  <a:schemeClr val="accent1"/>
                </a:gs>
                <a:gs pos="100000">
                  <a:schemeClr val="accent1">
                    <a:alpha val="0"/>
                  </a:schemeClr>
                </a:gs>
              </a:gsLst>
              <a:lin ang="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弧形 55">
            <a:extLst>
              <a:ext uri="{FF2B5EF4-FFF2-40B4-BE49-F238E27FC236}">
                <a16:creationId xmlns:a16="http://schemas.microsoft.com/office/drawing/2014/main" id="{D3ABC22A-2154-41E4-92C9-4B36D95B0B31}"/>
              </a:ext>
            </a:extLst>
          </p:cNvPr>
          <p:cNvSpPr/>
          <p:nvPr/>
        </p:nvSpPr>
        <p:spPr>
          <a:xfrm flipH="1">
            <a:off x="5347960" y="2071156"/>
            <a:ext cx="1402310" cy="1402308"/>
          </a:xfrm>
          <a:prstGeom prst="arc">
            <a:avLst>
              <a:gd name="adj1" fmla="val 1575881"/>
              <a:gd name="adj2" fmla="val 10352400"/>
            </a:avLst>
          </a:prstGeom>
          <a:noFill/>
          <a:ln w="12700">
            <a:gradFill flip="none" rotWithShape="1">
              <a:gsLst>
                <a:gs pos="0">
                  <a:schemeClr val="accent1"/>
                </a:gs>
                <a:gs pos="100000">
                  <a:schemeClr val="accent1">
                    <a:alpha val="0"/>
                  </a:schemeClr>
                </a:gs>
              </a:gsLst>
              <a:lin ang="10800000" scaled="0"/>
              <a:tileRect/>
            </a:gradFill>
            <a:prstDash val="sysDot"/>
          </a:ln>
          <a:effectLst/>
          <a:extLst>
            <a:ext uri="{AF507438-7753-43E0-B8FC-AC1667EBCBE1}">
              <a14:hiddenEffects xmlns:a14="http://schemas.microsoft.com/office/drawing/2010/main">
                <a:effectLst>
                  <a:outerShdw blurRad="419100" sx="102000" sy="102000" algn="ctr" rotWithShape="0">
                    <a:srgbClr val="0068E9">
                      <a:alpha val="40000"/>
                    </a:srgbClr>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弧形 56">
            <a:extLst>
              <a:ext uri="{FF2B5EF4-FFF2-40B4-BE49-F238E27FC236}">
                <a16:creationId xmlns:a16="http://schemas.microsoft.com/office/drawing/2014/main" id="{BC400720-62D1-45E8-BEC7-83FBA0432753}"/>
              </a:ext>
            </a:extLst>
          </p:cNvPr>
          <p:cNvSpPr/>
          <p:nvPr/>
        </p:nvSpPr>
        <p:spPr>
          <a:xfrm flipH="1" flipV="1">
            <a:off x="5296109" y="2019305"/>
            <a:ext cx="1506012" cy="1506010"/>
          </a:xfrm>
          <a:prstGeom prst="arc">
            <a:avLst>
              <a:gd name="adj1" fmla="val 12218390"/>
              <a:gd name="adj2" fmla="val 20181393"/>
            </a:avLst>
          </a:prstGeom>
          <a:ln w="12700">
            <a:solidFill>
              <a:schemeClr val="accent1"/>
            </a:solidFill>
            <a:headEnd type="oval" w="sm" len="sm"/>
            <a:tailEnd type="oval" w="sm" len="sm"/>
          </a:ln>
          <a:effectLst/>
          <a:extLst>
            <a:ext uri="{AF507438-7753-43E0-B8FC-AC1667EBCBE1}">
              <a14:hiddenEffects xmlns:a14="http://schemas.microsoft.com/office/drawing/2010/main">
                <a:effectLst/>
              </a14:hiddenEffects>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8" name="直接连接符 57">
            <a:extLst>
              <a:ext uri="{FF2B5EF4-FFF2-40B4-BE49-F238E27FC236}">
                <a16:creationId xmlns:a16="http://schemas.microsoft.com/office/drawing/2014/main" id="{47E8D941-5107-4043-9EB3-884E49EF7512}"/>
              </a:ext>
            </a:extLst>
          </p:cNvPr>
          <p:cNvCxnSpPr>
            <a:cxnSpLocks/>
          </p:cNvCxnSpPr>
          <p:nvPr/>
        </p:nvCxnSpPr>
        <p:spPr>
          <a:xfrm>
            <a:off x="2448307" y="2772310"/>
            <a:ext cx="668999" cy="0"/>
          </a:xfrm>
          <a:prstGeom prst="line">
            <a:avLst/>
          </a:prstGeom>
          <a:ln w="12700">
            <a:solidFill>
              <a:schemeClr val="accent1">
                <a:alpha val="97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7571C772-A67F-4216-BD7F-3A4D71F31053}"/>
              </a:ext>
            </a:extLst>
          </p:cNvPr>
          <p:cNvSpPr txBox="1"/>
          <p:nvPr/>
        </p:nvSpPr>
        <p:spPr>
          <a:xfrm>
            <a:off x="2941742" y="3749670"/>
            <a:ext cx="1846659"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监管风险控制对策</a:t>
            </a:r>
          </a:p>
        </p:txBody>
      </p:sp>
      <p:sp>
        <p:nvSpPr>
          <p:cNvPr id="60" name="文本框 59">
            <a:extLst>
              <a:ext uri="{FF2B5EF4-FFF2-40B4-BE49-F238E27FC236}">
                <a16:creationId xmlns:a16="http://schemas.microsoft.com/office/drawing/2014/main" id="{8580BCB4-4FE0-4B21-9339-2F95898EB2A9}"/>
              </a:ext>
            </a:extLst>
          </p:cNvPr>
          <p:cNvSpPr txBox="1"/>
          <p:nvPr/>
        </p:nvSpPr>
        <p:spPr>
          <a:xfrm>
            <a:off x="3084747" y="4218354"/>
            <a:ext cx="1560648" cy="1165695"/>
          </a:xfrm>
          <a:prstGeom prst="rect">
            <a:avLst/>
          </a:prstGeom>
        </p:spPr>
        <p:txBody>
          <a:bodyPr wrap="square" lIns="0" tIns="36000" rIns="0" bIns="36000" rtlCol="0">
            <a:noAutofit/>
          </a:bodyPr>
          <a:lstStyle/>
          <a:p>
            <a:pPr marL="0" indent="0" algn="ctr">
              <a:lnSpc>
                <a:spcPct val="130000"/>
              </a:lnSpc>
              <a:buNone/>
            </a:pPr>
            <a:r>
              <a:rPr lang="zh-CN" altLang="en-US" sz="1400" dirty="0">
                <a:solidFill>
                  <a:schemeClr val="bg1"/>
                </a:solidFill>
                <a:latin typeface="+mn-ea"/>
                <a:sym typeface="微软雅黑" panose="020B0503020204020204" pitchFamily="34" charset="-122"/>
              </a:rPr>
              <a:t>在互联网金融项目中的 产品创新、市场营销行为都要保持一定的克制</a:t>
            </a:r>
          </a:p>
        </p:txBody>
      </p:sp>
      <p:cxnSp>
        <p:nvCxnSpPr>
          <p:cNvPr id="62" name="直接连接符 61">
            <a:extLst>
              <a:ext uri="{FF2B5EF4-FFF2-40B4-BE49-F238E27FC236}">
                <a16:creationId xmlns:a16="http://schemas.microsoft.com/office/drawing/2014/main" id="{ABE1389C-B760-42A2-9FA4-66353FDB6E3C}"/>
              </a:ext>
            </a:extLst>
          </p:cNvPr>
          <p:cNvCxnSpPr>
            <a:cxnSpLocks/>
          </p:cNvCxnSpPr>
          <p:nvPr/>
        </p:nvCxnSpPr>
        <p:spPr>
          <a:xfrm>
            <a:off x="3737467" y="4146906"/>
            <a:ext cx="255208"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文本框 62">
            <a:extLst>
              <a:ext uri="{FF2B5EF4-FFF2-40B4-BE49-F238E27FC236}">
                <a16:creationId xmlns:a16="http://schemas.microsoft.com/office/drawing/2014/main" id="{86176A8B-0CBB-4FE9-9AFD-9A0E6AA6AB09}"/>
              </a:ext>
            </a:extLst>
          </p:cNvPr>
          <p:cNvSpPr txBox="1"/>
          <p:nvPr/>
        </p:nvSpPr>
        <p:spPr>
          <a:xfrm>
            <a:off x="9480761" y="3749670"/>
            <a:ext cx="1846659"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技术风险控制对策</a:t>
            </a:r>
          </a:p>
        </p:txBody>
      </p:sp>
      <p:sp>
        <p:nvSpPr>
          <p:cNvPr id="64" name="文本框 63">
            <a:extLst>
              <a:ext uri="{FF2B5EF4-FFF2-40B4-BE49-F238E27FC236}">
                <a16:creationId xmlns:a16="http://schemas.microsoft.com/office/drawing/2014/main" id="{8A5EECA4-555D-4B3F-8F7B-C45C06B57604}"/>
              </a:ext>
            </a:extLst>
          </p:cNvPr>
          <p:cNvSpPr txBox="1"/>
          <p:nvPr/>
        </p:nvSpPr>
        <p:spPr>
          <a:xfrm>
            <a:off x="9623766" y="4218354"/>
            <a:ext cx="1560648" cy="1725848"/>
          </a:xfrm>
          <a:prstGeom prst="rect">
            <a:avLst/>
          </a:prstGeom>
        </p:spPr>
        <p:txBody>
          <a:bodyPr wrap="square" lIns="0" tIns="36000" rIns="0" bIns="36000" rtlCol="0">
            <a:noAutofit/>
          </a:bodyPr>
          <a:lstStyle/>
          <a:p>
            <a:pPr marL="0" indent="0" algn="ctr">
              <a:lnSpc>
                <a:spcPct val="130000"/>
              </a:lnSpc>
              <a:buNone/>
            </a:pPr>
            <a:r>
              <a:rPr lang="zh-CN" altLang="en-US" sz="1400" dirty="0">
                <a:solidFill>
                  <a:schemeClr val="bg1"/>
                </a:solidFill>
                <a:latin typeface="+mn-ea"/>
                <a:sym typeface="微软雅黑" panose="020B0503020204020204" pitchFamily="34" charset="-122"/>
              </a:rPr>
              <a:t>为尽可能降低技术风险，首先要在选择信息系统平台建设的合作单位时，应选择拥 有先进核心技术水平</a:t>
            </a:r>
          </a:p>
        </p:txBody>
      </p:sp>
      <p:cxnSp>
        <p:nvCxnSpPr>
          <p:cNvPr id="66" name="直接连接符 65">
            <a:extLst>
              <a:ext uri="{FF2B5EF4-FFF2-40B4-BE49-F238E27FC236}">
                <a16:creationId xmlns:a16="http://schemas.microsoft.com/office/drawing/2014/main" id="{687217AA-8382-4607-9DB6-B2BC60FF1BE6}"/>
              </a:ext>
            </a:extLst>
          </p:cNvPr>
          <p:cNvCxnSpPr>
            <a:cxnSpLocks/>
          </p:cNvCxnSpPr>
          <p:nvPr/>
        </p:nvCxnSpPr>
        <p:spPr>
          <a:xfrm>
            <a:off x="10276486" y="4146906"/>
            <a:ext cx="255208"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16B9E11A-B022-4B07-A633-35A951F3E848}"/>
              </a:ext>
            </a:extLst>
          </p:cNvPr>
          <p:cNvSpPr txBox="1"/>
          <p:nvPr/>
        </p:nvSpPr>
        <p:spPr>
          <a:xfrm>
            <a:off x="7266623" y="3749670"/>
            <a:ext cx="1915589"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 战略风险控制对策</a:t>
            </a:r>
          </a:p>
        </p:txBody>
      </p:sp>
      <p:sp>
        <p:nvSpPr>
          <p:cNvPr id="68" name="文本框 67">
            <a:extLst>
              <a:ext uri="{FF2B5EF4-FFF2-40B4-BE49-F238E27FC236}">
                <a16:creationId xmlns:a16="http://schemas.microsoft.com/office/drawing/2014/main" id="{11A30C65-C11F-4A8F-B885-7ACF7A5B065C}"/>
              </a:ext>
            </a:extLst>
          </p:cNvPr>
          <p:cNvSpPr txBox="1"/>
          <p:nvPr/>
        </p:nvSpPr>
        <p:spPr>
          <a:xfrm>
            <a:off x="7444093" y="4218354"/>
            <a:ext cx="1560648" cy="1449427"/>
          </a:xfrm>
          <a:prstGeom prst="rect">
            <a:avLst/>
          </a:prstGeom>
        </p:spPr>
        <p:txBody>
          <a:bodyPr wrap="square" lIns="0" tIns="36000" rIns="0" bIns="36000" rtlCol="0">
            <a:noAutofit/>
          </a:bodyPr>
          <a:lstStyle/>
          <a:p>
            <a:pPr marL="0" indent="0" algn="ctr">
              <a:lnSpc>
                <a:spcPct val="130000"/>
              </a:lnSpc>
              <a:buNone/>
            </a:pPr>
            <a:r>
              <a:rPr lang="zh-CN" altLang="en-US" sz="1400" dirty="0">
                <a:solidFill>
                  <a:schemeClr val="bg1"/>
                </a:solidFill>
                <a:latin typeface="+mn-ea"/>
                <a:sym typeface="微软雅黑" panose="020B0503020204020204" pitchFamily="34" charset="-122"/>
              </a:rPr>
              <a:t>随着佣金率的连年下滑，传统的经纪业务营业收入越来越少，并且预计将进一步减少</a:t>
            </a:r>
          </a:p>
        </p:txBody>
      </p:sp>
      <p:cxnSp>
        <p:nvCxnSpPr>
          <p:cNvPr id="70" name="直接连接符 69">
            <a:extLst>
              <a:ext uri="{FF2B5EF4-FFF2-40B4-BE49-F238E27FC236}">
                <a16:creationId xmlns:a16="http://schemas.microsoft.com/office/drawing/2014/main" id="{EA047AA1-DB82-4C9F-81E9-BC59BE7569B1}"/>
              </a:ext>
            </a:extLst>
          </p:cNvPr>
          <p:cNvCxnSpPr>
            <a:cxnSpLocks/>
          </p:cNvCxnSpPr>
          <p:nvPr/>
        </p:nvCxnSpPr>
        <p:spPr>
          <a:xfrm>
            <a:off x="8096813" y="4146906"/>
            <a:ext cx="255208"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5105C9A9-EF19-4DC9-8252-D90BB8A4C38A}"/>
              </a:ext>
            </a:extLst>
          </p:cNvPr>
          <p:cNvSpPr txBox="1"/>
          <p:nvPr/>
        </p:nvSpPr>
        <p:spPr>
          <a:xfrm>
            <a:off x="5121415" y="3749670"/>
            <a:ext cx="1846659" cy="349702"/>
          </a:xfrm>
          <a:prstGeom prst="rect">
            <a:avLst/>
          </a:prstGeom>
        </p:spPr>
        <p:txBody>
          <a:bodyPr wrap="none" lIns="0" tIns="36000" rIns="0" bIns="36000" rtlCol="0">
            <a:noAutofit/>
          </a:bodyPr>
          <a:lstStyle/>
          <a:p>
            <a:pPr marL="0" indent="0" algn="ctr">
              <a:buNone/>
            </a:pPr>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市场风险控制对策</a:t>
            </a:r>
          </a:p>
        </p:txBody>
      </p:sp>
      <p:sp>
        <p:nvSpPr>
          <p:cNvPr id="72" name="文本框 71">
            <a:extLst>
              <a:ext uri="{FF2B5EF4-FFF2-40B4-BE49-F238E27FC236}">
                <a16:creationId xmlns:a16="http://schemas.microsoft.com/office/drawing/2014/main" id="{BEAC9BE8-A1B1-47FA-9F50-350457F05112}"/>
              </a:ext>
            </a:extLst>
          </p:cNvPr>
          <p:cNvSpPr txBox="1"/>
          <p:nvPr/>
        </p:nvSpPr>
        <p:spPr>
          <a:xfrm>
            <a:off x="5264420" y="4218354"/>
            <a:ext cx="1560648" cy="1449427"/>
          </a:xfrm>
          <a:prstGeom prst="rect">
            <a:avLst/>
          </a:prstGeom>
        </p:spPr>
        <p:txBody>
          <a:bodyPr wrap="square" lIns="0" tIns="36000" rIns="0" bIns="36000" rtlCol="0">
            <a:noAutofit/>
          </a:bodyPr>
          <a:lstStyle/>
          <a:p>
            <a:pPr marL="0" indent="0" algn="ctr">
              <a:lnSpc>
                <a:spcPct val="130000"/>
              </a:lnSpc>
              <a:buNone/>
            </a:pPr>
            <a:r>
              <a:rPr lang="zh-CN" altLang="en-US" sz="1400" dirty="0">
                <a:solidFill>
                  <a:schemeClr val="bg1"/>
                </a:solidFill>
                <a:latin typeface="+mn-ea"/>
                <a:sym typeface="微软雅黑" panose="020B0503020204020204" pitchFamily="34" charset="-122"/>
              </a:rPr>
              <a:t>形成梯度合适的产品线，并配合形式多样的定价和促销策略，从而抵御竞争对手的进攻</a:t>
            </a:r>
          </a:p>
        </p:txBody>
      </p:sp>
      <p:cxnSp>
        <p:nvCxnSpPr>
          <p:cNvPr id="74" name="直接连接符 73">
            <a:extLst>
              <a:ext uri="{FF2B5EF4-FFF2-40B4-BE49-F238E27FC236}">
                <a16:creationId xmlns:a16="http://schemas.microsoft.com/office/drawing/2014/main" id="{91D8D9F3-5783-4974-B6CE-2B5275AF2081}"/>
              </a:ext>
            </a:extLst>
          </p:cNvPr>
          <p:cNvCxnSpPr>
            <a:cxnSpLocks/>
          </p:cNvCxnSpPr>
          <p:nvPr/>
        </p:nvCxnSpPr>
        <p:spPr>
          <a:xfrm>
            <a:off x="5917140" y="4146906"/>
            <a:ext cx="255208" cy="0"/>
          </a:xfrm>
          <a:prstGeom prst="line">
            <a:avLst/>
          </a:prstGeom>
          <a:ln w="254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2C897A24-B0BE-4E3B-853C-1C00732124B0}"/>
              </a:ext>
            </a:extLst>
          </p:cNvPr>
          <p:cNvCxnSpPr>
            <a:cxnSpLocks/>
          </p:cNvCxnSpPr>
          <p:nvPr/>
        </p:nvCxnSpPr>
        <p:spPr>
          <a:xfrm>
            <a:off x="4625846" y="2772310"/>
            <a:ext cx="668999" cy="0"/>
          </a:xfrm>
          <a:prstGeom prst="line">
            <a:avLst/>
          </a:prstGeom>
          <a:ln w="12700">
            <a:solidFill>
              <a:schemeClr val="accent1">
                <a:alpha val="97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8770F85C-726D-4715-ADE7-2FF6EC8F9A62}"/>
              </a:ext>
            </a:extLst>
          </p:cNvPr>
          <p:cNvCxnSpPr>
            <a:cxnSpLocks/>
          </p:cNvCxnSpPr>
          <p:nvPr/>
        </p:nvCxnSpPr>
        <p:spPr>
          <a:xfrm>
            <a:off x="6803385" y="2772310"/>
            <a:ext cx="668999" cy="0"/>
          </a:xfrm>
          <a:prstGeom prst="line">
            <a:avLst/>
          </a:prstGeom>
          <a:ln w="12700">
            <a:solidFill>
              <a:schemeClr val="accent1">
                <a:alpha val="97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06134D74-2B7B-4962-AD88-120BC3E74545}"/>
              </a:ext>
            </a:extLst>
          </p:cNvPr>
          <p:cNvCxnSpPr>
            <a:cxnSpLocks/>
          </p:cNvCxnSpPr>
          <p:nvPr/>
        </p:nvCxnSpPr>
        <p:spPr>
          <a:xfrm>
            <a:off x="8980924" y="2772310"/>
            <a:ext cx="668999" cy="0"/>
          </a:xfrm>
          <a:prstGeom prst="line">
            <a:avLst/>
          </a:prstGeom>
          <a:ln w="12700">
            <a:solidFill>
              <a:schemeClr val="accent1">
                <a:alpha val="97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96" name="图形 1">
            <a:extLst>
              <a:ext uri="{FF2B5EF4-FFF2-40B4-BE49-F238E27FC236}">
                <a16:creationId xmlns:a16="http://schemas.microsoft.com/office/drawing/2014/main" id="{B0CC04FA-83AB-443A-A42C-20EDFF81438E}"/>
              </a:ext>
            </a:extLst>
          </p:cNvPr>
          <p:cNvGrpSpPr/>
          <p:nvPr/>
        </p:nvGrpSpPr>
        <p:grpSpPr>
          <a:xfrm>
            <a:off x="1385942" y="2427362"/>
            <a:ext cx="675063" cy="675011"/>
            <a:chOff x="898499" y="931500"/>
            <a:chExt cx="675063" cy="675011"/>
          </a:xfrm>
          <a:gradFill flip="none" rotWithShape="1">
            <a:gsLst>
              <a:gs pos="0">
                <a:schemeClr val="accent1"/>
              </a:gs>
              <a:gs pos="100000">
                <a:schemeClr val="accent2"/>
              </a:gs>
            </a:gsLst>
            <a:lin ang="2700000" scaled="1"/>
            <a:tileRect/>
          </a:gradFill>
        </p:grpSpPr>
        <p:sp>
          <p:nvSpPr>
            <p:cNvPr id="97" name="任意多边形: 形状 96">
              <a:extLst>
                <a:ext uri="{FF2B5EF4-FFF2-40B4-BE49-F238E27FC236}">
                  <a16:creationId xmlns:a16="http://schemas.microsoft.com/office/drawing/2014/main" id="{1BCEA1BB-9A81-45C2-8B57-245B35E50236}"/>
                </a:ext>
              </a:extLst>
            </p:cNvPr>
            <p:cNvSpPr/>
            <p:nvPr/>
          </p:nvSpPr>
          <p:spPr>
            <a:xfrm>
              <a:off x="1123500" y="976500"/>
              <a:ext cx="90000" cy="90000"/>
            </a:xfrm>
            <a:custGeom>
              <a:avLst/>
              <a:gdLst>
                <a:gd name="connsiteX0" fmla="*/ 45000 w 90000"/>
                <a:gd name="connsiteY0" fmla="*/ 90000 h 90000"/>
                <a:gd name="connsiteX1" fmla="*/ 90000 w 90000"/>
                <a:gd name="connsiteY1" fmla="*/ 45000 h 90000"/>
                <a:gd name="connsiteX2" fmla="*/ 45000 w 90000"/>
                <a:gd name="connsiteY2" fmla="*/ 0 h 90000"/>
                <a:gd name="connsiteX3" fmla="*/ 0 w 90000"/>
                <a:gd name="connsiteY3" fmla="*/ 45000 h 90000"/>
                <a:gd name="connsiteX4" fmla="*/ 45000 w 90000"/>
                <a:gd name="connsiteY4" fmla="*/ 90000 h 90000"/>
                <a:gd name="connsiteX5" fmla="*/ 45000 w 90000"/>
                <a:gd name="connsiteY5" fmla="*/ 22500 h 90000"/>
                <a:gd name="connsiteX6" fmla="*/ 67500 w 90000"/>
                <a:gd name="connsiteY6" fmla="*/ 45000 h 90000"/>
                <a:gd name="connsiteX7" fmla="*/ 45000 w 90000"/>
                <a:gd name="connsiteY7" fmla="*/ 67500 h 90000"/>
                <a:gd name="connsiteX8" fmla="*/ 22500 w 90000"/>
                <a:gd name="connsiteY8" fmla="*/ 45000 h 90000"/>
                <a:gd name="connsiteX9" fmla="*/ 45000 w 90000"/>
                <a:gd name="connsiteY9" fmla="*/ 22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90000"/>
                  </a:moveTo>
                  <a:cubicBezTo>
                    <a:pt x="69852" y="90000"/>
                    <a:pt x="90000" y="69852"/>
                    <a:pt x="90000" y="45000"/>
                  </a:cubicBezTo>
                  <a:cubicBezTo>
                    <a:pt x="90000" y="20147"/>
                    <a:pt x="69852" y="0"/>
                    <a:pt x="45000" y="0"/>
                  </a:cubicBezTo>
                  <a:cubicBezTo>
                    <a:pt x="20148" y="0"/>
                    <a:pt x="0" y="20147"/>
                    <a:pt x="0" y="45000"/>
                  </a:cubicBezTo>
                  <a:cubicBezTo>
                    <a:pt x="0" y="69852"/>
                    <a:pt x="20148" y="90000"/>
                    <a:pt x="45000" y="90000"/>
                  </a:cubicBezTo>
                  <a:close/>
                  <a:moveTo>
                    <a:pt x="45000" y="22500"/>
                  </a:moveTo>
                  <a:cubicBezTo>
                    <a:pt x="57427" y="22500"/>
                    <a:pt x="67500" y="32574"/>
                    <a:pt x="67500" y="45000"/>
                  </a:cubicBezTo>
                  <a:cubicBezTo>
                    <a:pt x="67500" y="57427"/>
                    <a:pt x="57427" y="67500"/>
                    <a:pt x="45000" y="67500"/>
                  </a:cubicBezTo>
                  <a:cubicBezTo>
                    <a:pt x="32573" y="67500"/>
                    <a:pt x="22500" y="57427"/>
                    <a:pt x="22500" y="45000"/>
                  </a:cubicBezTo>
                  <a:cubicBezTo>
                    <a:pt x="22500" y="32574"/>
                    <a:pt x="32573" y="22500"/>
                    <a:pt x="450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任意多边形: 形状 97">
              <a:extLst>
                <a:ext uri="{FF2B5EF4-FFF2-40B4-BE49-F238E27FC236}">
                  <a16:creationId xmlns:a16="http://schemas.microsoft.com/office/drawing/2014/main" id="{4F67D80F-06E5-4B2C-87AD-F5A89AABB0A3}"/>
                </a:ext>
              </a:extLst>
            </p:cNvPr>
            <p:cNvSpPr/>
            <p:nvPr/>
          </p:nvSpPr>
          <p:spPr>
            <a:xfrm>
              <a:off x="898499" y="931500"/>
              <a:ext cx="675063" cy="675011"/>
            </a:xfrm>
            <a:custGeom>
              <a:avLst/>
              <a:gdLst>
                <a:gd name="connsiteX0" fmla="*/ 656325 w 675063"/>
                <a:gd name="connsiteY0" fmla="*/ 593437 h 675011"/>
                <a:gd name="connsiteX1" fmla="*/ 641250 w 675063"/>
                <a:gd name="connsiteY1" fmla="*/ 566775 h 675011"/>
                <a:gd name="connsiteX2" fmla="*/ 641250 w 675063"/>
                <a:gd name="connsiteY2" fmla="*/ 483750 h 675011"/>
                <a:gd name="connsiteX3" fmla="*/ 547538 w 675063"/>
                <a:gd name="connsiteY3" fmla="*/ 363825 h 675011"/>
                <a:gd name="connsiteX4" fmla="*/ 535838 w 675063"/>
                <a:gd name="connsiteY4" fmla="*/ 320512 h 675011"/>
                <a:gd name="connsiteX5" fmla="*/ 594000 w 675063"/>
                <a:gd name="connsiteY5" fmla="*/ 243000 h 675011"/>
                <a:gd name="connsiteX6" fmla="*/ 591750 w 675063"/>
                <a:gd name="connsiteY6" fmla="*/ 227250 h 675011"/>
                <a:gd name="connsiteX7" fmla="*/ 585000 w 675063"/>
                <a:gd name="connsiteY7" fmla="*/ 225000 h 675011"/>
                <a:gd name="connsiteX8" fmla="*/ 568800 w 675063"/>
                <a:gd name="connsiteY8" fmla="*/ 221287 h 675011"/>
                <a:gd name="connsiteX9" fmla="*/ 540000 w 675063"/>
                <a:gd name="connsiteY9" fmla="*/ 213750 h 675011"/>
                <a:gd name="connsiteX10" fmla="*/ 504900 w 675063"/>
                <a:gd name="connsiteY10" fmla="*/ 227475 h 675011"/>
                <a:gd name="connsiteX11" fmla="*/ 483863 w 675063"/>
                <a:gd name="connsiteY11" fmla="*/ 236250 h 675011"/>
                <a:gd name="connsiteX12" fmla="*/ 483750 w 675063"/>
                <a:gd name="connsiteY12" fmla="*/ 236250 h 675011"/>
                <a:gd name="connsiteX13" fmla="*/ 483750 w 675063"/>
                <a:gd name="connsiteY13" fmla="*/ 180000 h 675011"/>
                <a:gd name="connsiteX14" fmla="*/ 528750 w 675063"/>
                <a:gd name="connsiteY14" fmla="*/ 180000 h 675011"/>
                <a:gd name="connsiteX15" fmla="*/ 540000 w 675063"/>
                <a:gd name="connsiteY15" fmla="*/ 168750 h 675011"/>
                <a:gd name="connsiteX16" fmla="*/ 540000 w 675063"/>
                <a:gd name="connsiteY16" fmla="*/ 101250 h 675011"/>
                <a:gd name="connsiteX17" fmla="*/ 532463 w 675063"/>
                <a:gd name="connsiteY17" fmla="*/ 90675 h 675011"/>
                <a:gd name="connsiteX18" fmla="*/ 273713 w 675063"/>
                <a:gd name="connsiteY18" fmla="*/ 675 h 675011"/>
                <a:gd name="connsiteX19" fmla="*/ 266288 w 675063"/>
                <a:gd name="connsiteY19" fmla="*/ 675 h 675011"/>
                <a:gd name="connsiteX20" fmla="*/ 7538 w 675063"/>
                <a:gd name="connsiteY20" fmla="*/ 90675 h 675011"/>
                <a:gd name="connsiteX21" fmla="*/ 0 w 675063"/>
                <a:gd name="connsiteY21" fmla="*/ 101250 h 675011"/>
                <a:gd name="connsiteX22" fmla="*/ 0 w 675063"/>
                <a:gd name="connsiteY22" fmla="*/ 168750 h 675011"/>
                <a:gd name="connsiteX23" fmla="*/ 11250 w 675063"/>
                <a:gd name="connsiteY23" fmla="*/ 180000 h 675011"/>
                <a:gd name="connsiteX24" fmla="*/ 56250 w 675063"/>
                <a:gd name="connsiteY24" fmla="*/ 180000 h 675011"/>
                <a:gd name="connsiteX25" fmla="*/ 56250 w 675063"/>
                <a:gd name="connsiteY25" fmla="*/ 450000 h 675011"/>
                <a:gd name="connsiteX26" fmla="*/ 33750 w 675063"/>
                <a:gd name="connsiteY26" fmla="*/ 450000 h 675011"/>
                <a:gd name="connsiteX27" fmla="*/ 22500 w 675063"/>
                <a:gd name="connsiteY27" fmla="*/ 461250 h 675011"/>
                <a:gd name="connsiteX28" fmla="*/ 22500 w 675063"/>
                <a:gd name="connsiteY28" fmla="*/ 495000 h 675011"/>
                <a:gd name="connsiteX29" fmla="*/ 11250 w 675063"/>
                <a:gd name="connsiteY29" fmla="*/ 495000 h 675011"/>
                <a:gd name="connsiteX30" fmla="*/ 0 w 675063"/>
                <a:gd name="connsiteY30" fmla="*/ 506250 h 675011"/>
                <a:gd name="connsiteX31" fmla="*/ 0 w 675063"/>
                <a:gd name="connsiteY31" fmla="*/ 573750 h 675011"/>
                <a:gd name="connsiteX32" fmla="*/ 11250 w 675063"/>
                <a:gd name="connsiteY32" fmla="*/ 585000 h 675011"/>
                <a:gd name="connsiteX33" fmla="*/ 319613 w 675063"/>
                <a:gd name="connsiteY33" fmla="*/ 585000 h 675011"/>
                <a:gd name="connsiteX34" fmla="*/ 311175 w 675063"/>
                <a:gd name="connsiteY34" fmla="*/ 593437 h 675011"/>
                <a:gd name="connsiteX35" fmla="*/ 292613 w 675063"/>
                <a:gd name="connsiteY35" fmla="*/ 632362 h 675011"/>
                <a:gd name="connsiteX36" fmla="*/ 339413 w 675063"/>
                <a:gd name="connsiteY36" fmla="*/ 675000 h 675011"/>
                <a:gd name="connsiteX37" fmla="*/ 628088 w 675063"/>
                <a:gd name="connsiteY37" fmla="*/ 675000 h 675011"/>
                <a:gd name="connsiteX38" fmla="*/ 675000 w 675063"/>
                <a:gd name="connsiteY38" fmla="*/ 632362 h 675011"/>
                <a:gd name="connsiteX39" fmla="*/ 656325 w 675063"/>
                <a:gd name="connsiteY39" fmla="*/ 593437 h 675011"/>
                <a:gd name="connsiteX40" fmla="*/ 483863 w 675063"/>
                <a:gd name="connsiteY40" fmla="*/ 258750 h 675011"/>
                <a:gd name="connsiteX41" fmla="*/ 518963 w 675063"/>
                <a:gd name="connsiteY41" fmla="*/ 245025 h 675011"/>
                <a:gd name="connsiteX42" fmla="*/ 540000 w 675063"/>
                <a:gd name="connsiteY42" fmla="*/ 236250 h 675011"/>
                <a:gd name="connsiteX43" fmla="*/ 556313 w 675063"/>
                <a:gd name="connsiteY43" fmla="*/ 239962 h 675011"/>
                <a:gd name="connsiteX44" fmla="*/ 564750 w 675063"/>
                <a:gd name="connsiteY44" fmla="*/ 244575 h 675011"/>
                <a:gd name="connsiteX45" fmla="*/ 511875 w 675063"/>
                <a:gd name="connsiteY45" fmla="*/ 315000 h 675011"/>
                <a:gd name="connsiteX46" fmla="*/ 455625 w 675063"/>
                <a:gd name="connsiteY46" fmla="*/ 315000 h 675011"/>
                <a:gd name="connsiteX47" fmla="*/ 402750 w 675063"/>
                <a:gd name="connsiteY47" fmla="*/ 244575 h 675011"/>
                <a:gd name="connsiteX48" fmla="*/ 411300 w 675063"/>
                <a:gd name="connsiteY48" fmla="*/ 239962 h 675011"/>
                <a:gd name="connsiteX49" fmla="*/ 427500 w 675063"/>
                <a:gd name="connsiteY49" fmla="*/ 236250 h 675011"/>
                <a:gd name="connsiteX50" fmla="*/ 448650 w 675063"/>
                <a:gd name="connsiteY50" fmla="*/ 245025 h 675011"/>
                <a:gd name="connsiteX51" fmla="*/ 483863 w 675063"/>
                <a:gd name="connsiteY51" fmla="*/ 258750 h 675011"/>
                <a:gd name="connsiteX52" fmla="*/ 528750 w 675063"/>
                <a:gd name="connsiteY52" fmla="*/ 348750 h 675011"/>
                <a:gd name="connsiteX53" fmla="*/ 517500 w 675063"/>
                <a:gd name="connsiteY53" fmla="*/ 360000 h 675011"/>
                <a:gd name="connsiteX54" fmla="*/ 450000 w 675063"/>
                <a:gd name="connsiteY54" fmla="*/ 360000 h 675011"/>
                <a:gd name="connsiteX55" fmla="*/ 438750 w 675063"/>
                <a:gd name="connsiteY55" fmla="*/ 348750 h 675011"/>
                <a:gd name="connsiteX56" fmla="*/ 450000 w 675063"/>
                <a:gd name="connsiteY56" fmla="*/ 337500 h 675011"/>
                <a:gd name="connsiteX57" fmla="*/ 517500 w 675063"/>
                <a:gd name="connsiteY57" fmla="*/ 337500 h 675011"/>
                <a:gd name="connsiteX58" fmla="*/ 528750 w 675063"/>
                <a:gd name="connsiteY58" fmla="*/ 348750 h 675011"/>
                <a:gd name="connsiteX59" fmla="*/ 419963 w 675063"/>
                <a:gd name="connsiteY59" fmla="*/ 363825 h 675011"/>
                <a:gd name="connsiteX60" fmla="*/ 416250 w 675063"/>
                <a:gd name="connsiteY60" fmla="*/ 364837 h 675011"/>
                <a:gd name="connsiteX61" fmla="*/ 416250 w 675063"/>
                <a:gd name="connsiteY61" fmla="*/ 300037 h 675011"/>
                <a:gd name="connsiteX62" fmla="*/ 431663 w 675063"/>
                <a:gd name="connsiteY62" fmla="*/ 320512 h 675011"/>
                <a:gd name="connsiteX63" fmla="*/ 419963 w 675063"/>
                <a:gd name="connsiteY63" fmla="*/ 363825 h 675011"/>
                <a:gd name="connsiteX64" fmla="*/ 416250 w 675063"/>
                <a:gd name="connsiteY64" fmla="*/ 202500 h 675011"/>
                <a:gd name="connsiteX65" fmla="*/ 416250 w 675063"/>
                <a:gd name="connsiteY65" fmla="*/ 180000 h 675011"/>
                <a:gd name="connsiteX66" fmla="*/ 461250 w 675063"/>
                <a:gd name="connsiteY66" fmla="*/ 180000 h 675011"/>
                <a:gd name="connsiteX67" fmla="*/ 461250 w 675063"/>
                <a:gd name="connsiteY67" fmla="*/ 202500 h 675011"/>
                <a:gd name="connsiteX68" fmla="*/ 461250 w 675063"/>
                <a:gd name="connsiteY68" fmla="*/ 225000 h 675011"/>
                <a:gd name="connsiteX69" fmla="*/ 461250 w 675063"/>
                <a:gd name="connsiteY69" fmla="*/ 226350 h 675011"/>
                <a:gd name="connsiteX70" fmla="*/ 459563 w 675063"/>
                <a:gd name="connsiteY70" fmla="*/ 225000 h 675011"/>
                <a:gd name="connsiteX71" fmla="*/ 22500 w 675063"/>
                <a:gd name="connsiteY71" fmla="*/ 157500 h 675011"/>
                <a:gd name="connsiteX72" fmla="*/ 22500 w 675063"/>
                <a:gd name="connsiteY72" fmla="*/ 109237 h 675011"/>
                <a:gd name="connsiteX73" fmla="*/ 270000 w 675063"/>
                <a:gd name="connsiteY73" fmla="*/ 23175 h 675011"/>
                <a:gd name="connsiteX74" fmla="*/ 517500 w 675063"/>
                <a:gd name="connsiteY74" fmla="*/ 109237 h 675011"/>
                <a:gd name="connsiteX75" fmla="*/ 517500 w 675063"/>
                <a:gd name="connsiteY75" fmla="*/ 157500 h 675011"/>
                <a:gd name="connsiteX76" fmla="*/ 373500 w 675063"/>
                <a:gd name="connsiteY76" fmla="*/ 243000 h 675011"/>
                <a:gd name="connsiteX77" fmla="*/ 393750 w 675063"/>
                <a:gd name="connsiteY77" fmla="*/ 270000 h 675011"/>
                <a:gd name="connsiteX78" fmla="*/ 393750 w 675063"/>
                <a:gd name="connsiteY78" fmla="*/ 373612 h 675011"/>
                <a:gd name="connsiteX79" fmla="*/ 331088 w 675063"/>
                <a:gd name="connsiteY79" fmla="*/ 450000 h 675011"/>
                <a:gd name="connsiteX80" fmla="*/ 315000 w 675063"/>
                <a:gd name="connsiteY80" fmla="*/ 450000 h 675011"/>
                <a:gd name="connsiteX81" fmla="*/ 315000 w 675063"/>
                <a:gd name="connsiteY81" fmla="*/ 180000 h 675011"/>
                <a:gd name="connsiteX82" fmla="*/ 393750 w 675063"/>
                <a:gd name="connsiteY82" fmla="*/ 180000 h 675011"/>
                <a:gd name="connsiteX83" fmla="*/ 393750 w 675063"/>
                <a:gd name="connsiteY83" fmla="*/ 223875 h 675011"/>
                <a:gd name="connsiteX84" fmla="*/ 382500 w 675063"/>
                <a:gd name="connsiteY84" fmla="*/ 225000 h 675011"/>
                <a:gd name="connsiteX85" fmla="*/ 371250 w 675063"/>
                <a:gd name="connsiteY85" fmla="*/ 236250 h 675011"/>
                <a:gd name="connsiteX86" fmla="*/ 373500 w 675063"/>
                <a:gd name="connsiteY86" fmla="*/ 243000 h 675011"/>
                <a:gd name="connsiteX87" fmla="*/ 247500 w 675063"/>
                <a:gd name="connsiteY87" fmla="*/ 405000 h 675011"/>
                <a:gd name="connsiteX88" fmla="*/ 247500 w 675063"/>
                <a:gd name="connsiteY88" fmla="*/ 225000 h 675011"/>
                <a:gd name="connsiteX89" fmla="*/ 292500 w 675063"/>
                <a:gd name="connsiteY89" fmla="*/ 225000 h 675011"/>
                <a:gd name="connsiteX90" fmla="*/ 292500 w 675063"/>
                <a:gd name="connsiteY90" fmla="*/ 405000 h 675011"/>
                <a:gd name="connsiteX91" fmla="*/ 292500 w 675063"/>
                <a:gd name="connsiteY91" fmla="*/ 427500 h 675011"/>
                <a:gd name="connsiteX92" fmla="*/ 292500 w 675063"/>
                <a:gd name="connsiteY92" fmla="*/ 450000 h 675011"/>
                <a:gd name="connsiteX93" fmla="*/ 247500 w 675063"/>
                <a:gd name="connsiteY93" fmla="*/ 450000 h 675011"/>
                <a:gd name="connsiteX94" fmla="*/ 247500 w 675063"/>
                <a:gd name="connsiteY94" fmla="*/ 427500 h 675011"/>
                <a:gd name="connsiteX95" fmla="*/ 247500 w 675063"/>
                <a:gd name="connsiteY95" fmla="*/ 202500 h 675011"/>
                <a:gd name="connsiteX96" fmla="*/ 247500 w 675063"/>
                <a:gd name="connsiteY96" fmla="*/ 180000 h 675011"/>
                <a:gd name="connsiteX97" fmla="*/ 292500 w 675063"/>
                <a:gd name="connsiteY97" fmla="*/ 180000 h 675011"/>
                <a:gd name="connsiteX98" fmla="*/ 292500 w 675063"/>
                <a:gd name="connsiteY98" fmla="*/ 202500 h 675011"/>
                <a:gd name="connsiteX99" fmla="*/ 225000 w 675063"/>
                <a:gd name="connsiteY99" fmla="*/ 180000 h 675011"/>
                <a:gd name="connsiteX100" fmla="*/ 225000 w 675063"/>
                <a:gd name="connsiteY100" fmla="*/ 450000 h 675011"/>
                <a:gd name="connsiteX101" fmla="*/ 146250 w 675063"/>
                <a:gd name="connsiteY101" fmla="*/ 450000 h 675011"/>
                <a:gd name="connsiteX102" fmla="*/ 146250 w 675063"/>
                <a:gd name="connsiteY102" fmla="*/ 180000 h 675011"/>
                <a:gd name="connsiteX103" fmla="*/ 78750 w 675063"/>
                <a:gd name="connsiteY103" fmla="*/ 405000 h 675011"/>
                <a:gd name="connsiteX104" fmla="*/ 78750 w 675063"/>
                <a:gd name="connsiteY104" fmla="*/ 225000 h 675011"/>
                <a:gd name="connsiteX105" fmla="*/ 123750 w 675063"/>
                <a:gd name="connsiteY105" fmla="*/ 225000 h 675011"/>
                <a:gd name="connsiteX106" fmla="*/ 123750 w 675063"/>
                <a:gd name="connsiteY106" fmla="*/ 405000 h 675011"/>
                <a:gd name="connsiteX107" fmla="*/ 123750 w 675063"/>
                <a:gd name="connsiteY107" fmla="*/ 427500 h 675011"/>
                <a:gd name="connsiteX108" fmla="*/ 123750 w 675063"/>
                <a:gd name="connsiteY108" fmla="*/ 450000 h 675011"/>
                <a:gd name="connsiteX109" fmla="*/ 78750 w 675063"/>
                <a:gd name="connsiteY109" fmla="*/ 450000 h 675011"/>
                <a:gd name="connsiteX110" fmla="*/ 78750 w 675063"/>
                <a:gd name="connsiteY110" fmla="*/ 427500 h 675011"/>
                <a:gd name="connsiteX111" fmla="*/ 78750 w 675063"/>
                <a:gd name="connsiteY111" fmla="*/ 202500 h 675011"/>
                <a:gd name="connsiteX112" fmla="*/ 78750 w 675063"/>
                <a:gd name="connsiteY112" fmla="*/ 180000 h 675011"/>
                <a:gd name="connsiteX113" fmla="*/ 123750 w 675063"/>
                <a:gd name="connsiteY113" fmla="*/ 180000 h 675011"/>
                <a:gd name="connsiteX114" fmla="*/ 123750 w 675063"/>
                <a:gd name="connsiteY114" fmla="*/ 202500 h 675011"/>
                <a:gd name="connsiteX115" fmla="*/ 45000 w 675063"/>
                <a:gd name="connsiteY115" fmla="*/ 472500 h 675011"/>
                <a:gd name="connsiteX116" fmla="*/ 326813 w 675063"/>
                <a:gd name="connsiteY116" fmla="*/ 472500 h 675011"/>
                <a:gd name="connsiteX117" fmla="*/ 326250 w 675063"/>
                <a:gd name="connsiteY117" fmla="*/ 483750 h 675011"/>
                <a:gd name="connsiteX118" fmla="*/ 326250 w 675063"/>
                <a:gd name="connsiteY118" fmla="*/ 495000 h 675011"/>
                <a:gd name="connsiteX119" fmla="*/ 45000 w 675063"/>
                <a:gd name="connsiteY119" fmla="*/ 495000 h 675011"/>
                <a:gd name="connsiteX120" fmla="*/ 22500 w 675063"/>
                <a:gd name="connsiteY120" fmla="*/ 562500 h 675011"/>
                <a:gd name="connsiteX121" fmla="*/ 22500 w 675063"/>
                <a:gd name="connsiteY121" fmla="*/ 517500 h 675011"/>
                <a:gd name="connsiteX122" fmla="*/ 326250 w 675063"/>
                <a:gd name="connsiteY122" fmla="*/ 517500 h 675011"/>
                <a:gd name="connsiteX123" fmla="*/ 326250 w 675063"/>
                <a:gd name="connsiteY123" fmla="*/ 562500 h 675011"/>
                <a:gd name="connsiteX124" fmla="*/ 628088 w 675063"/>
                <a:gd name="connsiteY124" fmla="*/ 652500 h 675011"/>
                <a:gd name="connsiteX125" fmla="*/ 339413 w 675063"/>
                <a:gd name="connsiteY125" fmla="*/ 652500 h 675011"/>
                <a:gd name="connsiteX126" fmla="*/ 315000 w 675063"/>
                <a:gd name="connsiteY126" fmla="*/ 631237 h 675011"/>
                <a:gd name="connsiteX127" fmla="*/ 324338 w 675063"/>
                <a:gd name="connsiteY127" fmla="*/ 611775 h 675011"/>
                <a:gd name="connsiteX128" fmla="*/ 348750 w 675063"/>
                <a:gd name="connsiteY128" fmla="*/ 566775 h 675011"/>
                <a:gd name="connsiteX129" fmla="*/ 348750 w 675063"/>
                <a:gd name="connsiteY129" fmla="*/ 483750 h 675011"/>
                <a:gd name="connsiteX130" fmla="*/ 432000 w 675063"/>
                <a:gd name="connsiteY130" fmla="*/ 384187 h 675011"/>
                <a:gd name="connsiteX131" fmla="*/ 416250 w 675063"/>
                <a:gd name="connsiteY131" fmla="*/ 427500 h 675011"/>
                <a:gd name="connsiteX132" fmla="*/ 416250 w 675063"/>
                <a:gd name="connsiteY132" fmla="*/ 438750 h 675011"/>
                <a:gd name="connsiteX133" fmla="*/ 438750 w 675063"/>
                <a:gd name="connsiteY133" fmla="*/ 438750 h 675011"/>
                <a:gd name="connsiteX134" fmla="*/ 438750 w 675063"/>
                <a:gd name="connsiteY134" fmla="*/ 427500 h 675011"/>
                <a:gd name="connsiteX135" fmla="*/ 483750 w 675063"/>
                <a:gd name="connsiteY135" fmla="*/ 382500 h 675011"/>
                <a:gd name="connsiteX136" fmla="*/ 528750 w 675063"/>
                <a:gd name="connsiteY136" fmla="*/ 427500 h 675011"/>
                <a:gd name="connsiteX137" fmla="*/ 528750 w 675063"/>
                <a:gd name="connsiteY137" fmla="*/ 438750 h 675011"/>
                <a:gd name="connsiteX138" fmla="*/ 551250 w 675063"/>
                <a:gd name="connsiteY138" fmla="*/ 438750 h 675011"/>
                <a:gd name="connsiteX139" fmla="*/ 551250 w 675063"/>
                <a:gd name="connsiteY139" fmla="*/ 427500 h 675011"/>
                <a:gd name="connsiteX140" fmla="*/ 535500 w 675063"/>
                <a:gd name="connsiteY140" fmla="*/ 384187 h 675011"/>
                <a:gd name="connsiteX141" fmla="*/ 618750 w 675063"/>
                <a:gd name="connsiteY141" fmla="*/ 483750 h 675011"/>
                <a:gd name="connsiteX142" fmla="*/ 618750 w 675063"/>
                <a:gd name="connsiteY142" fmla="*/ 566775 h 675011"/>
                <a:gd name="connsiteX143" fmla="*/ 643163 w 675063"/>
                <a:gd name="connsiteY143" fmla="*/ 611775 h 675011"/>
                <a:gd name="connsiteX144" fmla="*/ 652500 w 675063"/>
                <a:gd name="connsiteY144" fmla="*/ 631237 h 675011"/>
                <a:gd name="connsiteX145" fmla="*/ 628088 w 675063"/>
                <a:gd name="connsiteY145" fmla="*/ 652500 h 6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75063" h="675011">
                  <a:moveTo>
                    <a:pt x="656325" y="593437"/>
                  </a:moveTo>
                  <a:cubicBezTo>
                    <a:pt x="647269" y="587525"/>
                    <a:pt x="641647" y="577582"/>
                    <a:pt x="641250" y="566775"/>
                  </a:cubicBezTo>
                  <a:lnTo>
                    <a:pt x="641250" y="483750"/>
                  </a:lnTo>
                  <a:cubicBezTo>
                    <a:pt x="641141" y="427038"/>
                    <a:pt x="602540" y="377641"/>
                    <a:pt x="547538" y="363825"/>
                  </a:cubicBezTo>
                  <a:cubicBezTo>
                    <a:pt x="555442" y="348536"/>
                    <a:pt x="550365" y="329742"/>
                    <a:pt x="535838" y="320512"/>
                  </a:cubicBezTo>
                  <a:lnTo>
                    <a:pt x="594000" y="243000"/>
                  </a:lnTo>
                  <a:cubicBezTo>
                    <a:pt x="597728" y="238029"/>
                    <a:pt x="596720" y="230978"/>
                    <a:pt x="591750" y="227250"/>
                  </a:cubicBezTo>
                  <a:cubicBezTo>
                    <a:pt x="589803" y="225789"/>
                    <a:pt x="587435" y="225000"/>
                    <a:pt x="585000" y="225000"/>
                  </a:cubicBezTo>
                  <a:cubicBezTo>
                    <a:pt x="579327" y="225810"/>
                    <a:pt x="573554" y="224487"/>
                    <a:pt x="568800" y="221287"/>
                  </a:cubicBezTo>
                  <a:cubicBezTo>
                    <a:pt x="560359" y="215523"/>
                    <a:pt x="550182" y="212860"/>
                    <a:pt x="540000" y="213750"/>
                  </a:cubicBezTo>
                  <a:cubicBezTo>
                    <a:pt x="526976" y="213672"/>
                    <a:pt x="514418" y="218584"/>
                    <a:pt x="504900" y="227475"/>
                  </a:cubicBezTo>
                  <a:cubicBezTo>
                    <a:pt x="499370" y="233133"/>
                    <a:pt x="491776" y="236301"/>
                    <a:pt x="483863" y="236250"/>
                  </a:cubicBezTo>
                  <a:lnTo>
                    <a:pt x="483750" y="236250"/>
                  </a:lnTo>
                  <a:lnTo>
                    <a:pt x="483750" y="180000"/>
                  </a:lnTo>
                  <a:lnTo>
                    <a:pt x="528750" y="180000"/>
                  </a:lnTo>
                  <a:cubicBezTo>
                    <a:pt x="534963" y="180000"/>
                    <a:pt x="540000" y="174963"/>
                    <a:pt x="540000" y="168750"/>
                  </a:cubicBezTo>
                  <a:lnTo>
                    <a:pt x="540000" y="101250"/>
                  </a:lnTo>
                  <a:cubicBezTo>
                    <a:pt x="540008" y="96475"/>
                    <a:pt x="536978" y="92225"/>
                    <a:pt x="532463" y="90675"/>
                  </a:cubicBezTo>
                  <a:lnTo>
                    <a:pt x="273713" y="675"/>
                  </a:lnTo>
                  <a:cubicBezTo>
                    <a:pt x="271320" y="-225"/>
                    <a:pt x="268680" y="-225"/>
                    <a:pt x="266288" y="675"/>
                  </a:cubicBezTo>
                  <a:lnTo>
                    <a:pt x="7538" y="90675"/>
                  </a:lnTo>
                  <a:cubicBezTo>
                    <a:pt x="3022" y="92225"/>
                    <a:pt x="-8" y="96475"/>
                    <a:pt x="0" y="101250"/>
                  </a:cubicBezTo>
                  <a:lnTo>
                    <a:pt x="0" y="168750"/>
                  </a:lnTo>
                  <a:cubicBezTo>
                    <a:pt x="0" y="174963"/>
                    <a:pt x="5037" y="180000"/>
                    <a:pt x="11250" y="180000"/>
                  </a:cubicBezTo>
                  <a:lnTo>
                    <a:pt x="56250" y="180000"/>
                  </a:lnTo>
                  <a:lnTo>
                    <a:pt x="56250" y="450000"/>
                  </a:lnTo>
                  <a:lnTo>
                    <a:pt x="33750" y="450000"/>
                  </a:lnTo>
                  <a:cubicBezTo>
                    <a:pt x="27537" y="450000"/>
                    <a:pt x="22500" y="455036"/>
                    <a:pt x="22500" y="461250"/>
                  </a:cubicBezTo>
                  <a:lnTo>
                    <a:pt x="22500" y="495000"/>
                  </a:lnTo>
                  <a:lnTo>
                    <a:pt x="11250" y="495000"/>
                  </a:lnTo>
                  <a:cubicBezTo>
                    <a:pt x="5037" y="495000"/>
                    <a:pt x="0" y="500036"/>
                    <a:pt x="0" y="506250"/>
                  </a:cubicBezTo>
                  <a:lnTo>
                    <a:pt x="0" y="573750"/>
                  </a:lnTo>
                  <a:cubicBezTo>
                    <a:pt x="0" y="579963"/>
                    <a:pt x="5037" y="585000"/>
                    <a:pt x="11250" y="585000"/>
                  </a:cubicBezTo>
                  <a:lnTo>
                    <a:pt x="319613" y="585000"/>
                  </a:lnTo>
                  <a:cubicBezTo>
                    <a:pt x="317268" y="588244"/>
                    <a:pt x="314420" y="591093"/>
                    <a:pt x="311175" y="593437"/>
                  </a:cubicBezTo>
                  <a:cubicBezTo>
                    <a:pt x="298720" y="602368"/>
                    <a:pt x="291714" y="617062"/>
                    <a:pt x="292613" y="632362"/>
                  </a:cubicBezTo>
                  <a:cubicBezTo>
                    <a:pt x="294335" y="656786"/>
                    <a:pt x="314935" y="675553"/>
                    <a:pt x="339413" y="675000"/>
                  </a:cubicBezTo>
                  <a:lnTo>
                    <a:pt x="628088" y="675000"/>
                  </a:lnTo>
                  <a:cubicBezTo>
                    <a:pt x="652574" y="675522"/>
                    <a:pt x="673187" y="656787"/>
                    <a:pt x="675000" y="632362"/>
                  </a:cubicBezTo>
                  <a:cubicBezTo>
                    <a:pt x="675812" y="617053"/>
                    <a:pt x="668774" y="602384"/>
                    <a:pt x="656325" y="593437"/>
                  </a:cubicBezTo>
                  <a:close/>
                  <a:moveTo>
                    <a:pt x="483863" y="258750"/>
                  </a:moveTo>
                  <a:cubicBezTo>
                    <a:pt x="496887" y="258827"/>
                    <a:pt x="509445" y="253915"/>
                    <a:pt x="518963" y="245025"/>
                  </a:cubicBezTo>
                  <a:cubicBezTo>
                    <a:pt x="524493" y="239366"/>
                    <a:pt x="532087" y="236198"/>
                    <a:pt x="540000" y="236250"/>
                  </a:cubicBezTo>
                  <a:cubicBezTo>
                    <a:pt x="545708" y="235447"/>
                    <a:pt x="551513" y="236768"/>
                    <a:pt x="556313" y="239962"/>
                  </a:cubicBezTo>
                  <a:cubicBezTo>
                    <a:pt x="558941" y="241815"/>
                    <a:pt x="561772" y="243362"/>
                    <a:pt x="564750" y="244575"/>
                  </a:cubicBezTo>
                  <a:lnTo>
                    <a:pt x="511875" y="315000"/>
                  </a:lnTo>
                  <a:lnTo>
                    <a:pt x="455625" y="315000"/>
                  </a:lnTo>
                  <a:lnTo>
                    <a:pt x="402750" y="244575"/>
                  </a:lnTo>
                  <a:cubicBezTo>
                    <a:pt x="405752" y="243337"/>
                    <a:pt x="408617" y="241791"/>
                    <a:pt x="411300" y="239962"/>
                  </a:cubicBezTo>
                  <a:cubicBezTo>
                    <a:pt x="416046" y="236743"/>
                    <a:pt x="421826" y="235418"/>
                    <a:pt x="427500" y="236250"/>
                  </a:cubicBezTo>
                  <a:cubicBezTo>
                    <a:pt x="435449" y="236179"/>
                    <a:pt x="443086" y="239347"/>
                    <a:pt x="448650" y="245025"/>
                  </a:cubicBezTo>
                  <a:cubicBezTo>
                    <a:pt x="458200" y="253936"/>
                    <a:pt x="470801" y="258847"/>
                    <a:pt x="483863" y="258750"/>
                  </a:cubicBezTo>
                  <a:close/>
                  <a:moveTo>
                    <a:pt x="528750" y="348750"/>
                  </a:moveTo>
                  <a:cubicBezTo>
                    <a:pt x="528750" y="354963"/>
                    <a:pt x="523713" y="360000"/>
                    <a:pt x="517500" y="360000"/>
                  </a:cubicBezTo>
                  <a:lnTo>
                    <a:pt x="450000" y="360000"/>
                  </a:lnTo>
                  <a:cubicBezTo>
                    <a:pt x="443787" y="360000"/>
                    <a:pt x="438750" y="354963"/>
                    <a:pt x="438750" y="348750"/>
                  </a:cubicBezTo>
                  <a:cubicBezTo>
                    <a:pt x="438750" y="342536"/>
                    <a:pt x="443787" y="337500"/>
                    <a:pt x="450000" y="337500"/>
                  </a:cubicBezTo>
                  <a:lnTo>
                    <a:pt x="517500" y="337500"/>
                  </a:lnTo>
                  <a:cubicBezTo>
                    <a:pt x="523713" y="337500"/>
                    <a:pt x="528750" y="342536"/>
                    <a:pt x="528750" y="348750"/>
                  </a:cubicBezTo>
                  <a:close/>
                  <a:moveTo>
                    <a:pt x="419963" y="363825"/>
                  </a:moveTo>
                  <a:lnTo>
                    <a:pt x="416250" y="364837"/>
                  </a:lnTo>
                  <a:lnTo>
                    <a:pt x="416250" y="300037"/>
                  </a:lnTo>
                  <a:lnTo>
                    <a:pt x="431663" y="320512"/>
                  </a:lnTo>
                  <a:cubicBezTo>
                    <a:pt x="417135" y="329742"/>
                    <a:pt x="412058" y="348536"/>
                    <a:pt x="419963" y="363825"/>
                  </a:cubicBezTo>
                  <a:close/>
                  <a:moveTo>
                    <a:pt x="416250" y="202500"/>
                  </a:moveTo>
                  <a:lnTo>
                    <a:pt x="416250" y="180000"/>
                  </a:lnTo>
                  <a:lnTo>
                    <a:pt x="461250" y="180000"/>
                  </a:lnTo>
                  <a:lnTo>
                    <a:pt x="461250" y="202500"/>
                  </a:lnTo>
                  <a:close/>
                  <a:moveTo>
                    <a:pt x="461250" y="225000"/>
                  </a:moveTo>
                  <a:lnTo>
                    <a:pt x="461250" y="226350"/>
                  </a:lnTo>
                  <a:lnTo>
                    <a:pt x="459563" y="225000"/>
                  </a:lnTo>
                  <a:close/>
                  <a:moveTo>
                    <a:pt x="22500" y="157500"/>
                  </a:moveTo>
                  <a:lnTo>
                    <a:pt x="22500" y="109237"/>
                  </a:lnTo>
                  <a:lnTo>
                    <a:pt x="270000" y="23175"/>
                  </a:lnTo>
                  <a:lnTo>
                    <a:pt x="517500" y="109237"/>
                  </a:lnTo>
                  <a:lnTo>
                    <a:pt x="517500" y="157500"/>
                  </a:lnTo>
                  <a:close/>
                  <a:moveTo>
                    <a:pt x="373500" y="243000"/>
                  </a:moveTo>
                  <a:lnTo>
                    <a:pt x="393750" y="270000"/>
                  </a:lnTo>
                  <a:lnTo>
                    <a:pt x="393750" y="373612"/>
                  </a:lnTo>
                  <a:cubicBezTo>
                    <a:pt x="363186" y="389298"/>
                    <a:pt x="340496" y="416958"/>
                    <a:pt x="331088" y="450000"/>
                  </a:cubicBezTo>
                  <a:lnTo>
                    <a:pt x="315000" y="450000"/>
                  </a:lnTo>
                  <a:lnTo>
                    <a:pt x="315000" y="180000"/>
                  </a:lnTo>
                  <a:lnTo>
                    <a:pt x="393750" y="180000"/>
                  </a:lnTo>
                  <a:lnTo>
                    <a:pt x="393750" y="223875"/>
                  </a:lnTo>
                  <a:cubicBezTo>
                    <a:pt x="390070" y="224767"/>
                    <a:pt x="386283" y="225145"/>
                    <a:pt x="382500" y="225000"/>
                  </a:cubicBezTo>
                  <a:cubicBezTo>
                    <a:pt x="376287" y="225000"/>
                    <a:pt x="371250" y="230036"/>
                    <a:pt x="371250" y="236250"/>
                  </a:cubicBezTo>
                  <a:cubicBezTo>
                    <a:pt x="371250" y="238684"/>
                    <a:pt x="372040" y="241052"/>
                    <a:pt x="373500" y="243000"/>
                  </a:cubicBezTo>
                  <a:close/>
                  <a:moveTo>
                    <a:pt x="247500" y="405000"/>
                  </a:moveTo>
                  <a:lnTo>
                    <a:pt x="247500" y="225000"/>
                  </a:lnTo>
                  <a:lnTo>
                    <a:pt x="292500" y="225000"/>
                  </a:lnTo>
                  <a:lnTo>
                    <a:pt x="292500" y="405000"/>
                  </a:lnTo>
                  <a:close/>
                  <a:moveTo>
                    <a:pt x="292500" y="427500"/>
                  </a:moveTo>
                  <a:lnTo>
                    <a:pt x="292500" y="450000"/>
                  </a:lnTo>
                  <a:lnTo>
                    <a:pt x="247500" y="450000"/>
                  </a:lnTo>
                  <a:lnTo>
                    <a:pt x="247500" y="427500"/>
                  </a:lnTo>
                  <a:close/>
                  <a:moveTo>
                    <a:pt x="247500" y="202500"/>
                  </a:moveTo>
                  <a:lnTo>
                    <a:pt x="247500" y="180000"/>
                  </a:lnTo>
                  <a:lnTo>
                    <a:pt x="292500" y="180000"/>
                  </a:lnTo>
                  <a:lnTo>
                    <a:pt x="292500" y="202500"/>
                  </a:lnTo>
                  <a:close/>
                  <a:moveTo>
                    <a:pt x="225000" y="180000"/>
                  </a:moveTo>
                  <a:lnTo>
                    <a:pt x="225000" y="450000"/>
                  </a:lnTo>
                  <a:lnTo>
                    <a:pt x="146250" y="450000"/>
                  </a:lnTo>
                  <a:lnTo>
                    <a:pt x="146250" y="180000"/>
                  </a:lnTo>
                  <a:close/>
                  <a:moveTo>
                    <a:pt x="78750" y="405000"/>
                  </a:moveTo>
                  <a:lnTo>
                    <a:pt x="78750" y="225000"/>
                  </a:lnTo>
                  <a:lnTo>
                    <a:pt x="123750" y="225000"/>
                  </a:lnTo>
                  <a:lnTo>
                    <a:pt x="123750" y="405000"/>
                  </a:lnTo>
                  <a:close/>
                  <a:moveTo>
                    <a:pt x="123750" y="427500"/>
                  </a:moveTo>
                  <a:lnTo>
                    <a:pt x="123750" y="450000"/>
                  </a:lnTo>
                  <a:lnTo>
                    <a:pt x="78750" y="450000"/>
                  </a:lnTo>
                  <a:lnTo>
                    <a:pt x="78750" y="427500"/>
                  </a:lnTo>
                  <a:close/>
                  <a:moveTo>
                    <a:pt x="78750" y="202500"/>
                  </a:moveTo>
                  <a:lnTo>
                    <a:pt x="78750" y="180000"/>
                  </a:lnTo>
                  <a:lnTo>
                    <a:pt x="123750" y="180000"/>
                  </a:lnTo>
                  <a:lnTo>
                    <a:pt x="123750" y="202500"/>
                  </a:lnTo>
                  <a:close/>
                  <a:moveTo>
                    <a:pt x="45000" y="472500"/>
                  </a:moveTo>
                  <a:lnTo>
                    <a:pt x="326813" y="472500"/>
                  </a:lnTo>
                  <a:cubicBezTo>
                    <a:pt x="326475" y="476212"/>
                    <a:pt x="326250" y="479925"/>
                    <a:pt x="326250" y="483750"/>
                  </a:cubicBezTo>
                  <a:lnTo>
                    <a:pt x="326250" y="495000"/>
                  </a:lnTo>
                  <a:lnTo>
                    <a:pt x="45000" y="495000"/>
                  </a:lnTo>
                  <a:close/>
                  <a:moveTo>
                    <a:pt x="22500" y="562500"/>
                  </a:moveTo>
                  <a:lnTo>
                    <a:pt x="22500" y="517500"/>
                  </a:lnTo>
                  <a:lnTo>
                    <a:pt x="326250" y="517500"/>
                  </a:lnTo>
                  <a:lnTo>
                    <a:pt x="326250" y="562500"/>
                  </a:lnTo>
                  <a:close/>
                  <a:moveTo>
                    <a:pt x="628088" y="652500"/>
                  </a:moveTo>
                  <a:lnTo>
                    <a:pt x="339413" y="652500"/>
                  </a:lnTo>
                  <a:cubicBezTo>
                    <a:pt x="326988" y="652828"/>
                    <a:pt x="316380" y="643590"/>
                    <a:pt x="315000" y="631237"/>
                  </a:cubicBezTo>
                  <a:cubicBezTo>
                    <a:pt x="314623" y="623588"/>
                    <a:pt x="318137" y="616268"/>
                    <a:pt x="324338" y="611775"/>
                  </a:cubicBezTo>
                  <a:cubicBezTo>
                    <a:pt x="339293" y="601624"/>
                    <a:pt x="348395" y="584847"/>
                    <a:pt x="348750" y="566775"/>
                  </a:cubicBezTo>
                  <a:lnTo>
                    <a:pt x="348750" y="483750"/>
                  </a:lnTo>
                  <a:cubicBezTo>
                    <a:pt x="348827" y="434817"/>
                    <a:pt x="383855" y="392926"/>
                    <a:pt x="432000" y="384187"/>
                  </a:cubicBezTo>
                  <a:cubicBezTo>
                    <a:pt x="421831" y="396329"/>
                    <a:pt x="416256" y="411662"/>
                    <a:pt x="416250" y="427500"/>
                  </a:cubicBezTo>
                  <a:lnTo>
                    <a:pt x="416250" y="438750"/>
                  </a:lnTo>
                  <a:lnTo>
                    <a:pt x="438750" y="438750"/>
                  </a:lnTo>
                  <a:lnTo>
                    <a:pt x="438750" y="427500"/>
                  </a:lnTo>
                  <a:cubicBezTo>
                    <a:pt x="438750" y="402647"/>
                    <a:pt x="458898" y="382500"/>
                    <a:pt x="483750" y="382500"/>
                  </a:cubicBezTo>
                  <a:cubicBezTo>
                    <a:pt x="508602" y="382500"/>
                    <a:pt x="528750" y="402647"/>
                    <a:pt x="528750" y="427500"/>
                  </a:cubicBezTo>
                  <a:lnTo>
                    <a:pt x="528750" y="438750"/>
                  </a:lnTo>
                  <a:lnTo>
                    <a:pt x="551250" y="438750"/>
                  </a:lnTo>
                  <a:lnTo>
                    <a:pt x="551250" y="427500"/>
                  </a:lnTo>
                  <a:cubicBezTo>
                    <a:pt x="551244" y="411662"/>
                    <a:pt x="545669" y="396329"/>
                    <a:pt x="535500" y="384187"/>
                  </a:cubicBezTo>
                  <a:cubicBezTo>
                    <a:pt x="583646" y="392926"/>
                    <a:pt x="618674" y="434817"/>
                    <a:pt x="618750" y="483750"/>
                  </a:cubicBezTo>
                  <a:lnTo>
                    <a:pt x="618750" y="566775"/>
                  </a:lnTo>
                  <a:cubicBezTo>
                    <a:pt x="619106" y="584847"/>
                    <a:pt x="628207" y="601624"/>
                    <a:pt x="643163" y="611775"/>
                  </a:cubicBezTo>
                  <a:cubicBezTo>
                    <a:pt x="649364" y="616268"/>
                    <a:pt x="652877" y="623588"/>
                    <a:pt x="652500" y="631237"/>
                  </a:cubicBezTo>
                  <a:cubicBezTo>
                    <a:pt x="651120" y="643590"/>
                    <a:pt x="640512" y="652828"/>
                    <a:pt x="628088" y="65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任意多边形: 形状 98">
              <a:extLst>
                <a:ext uri="{FF2B5EF4-FFF2-40B4-BE49-F238E27FC236}">
                  <a16:creationId xmlns:a16="http://schemas.microsoft.com/office/drawing/2014/main" id="{06479EA1-76DA-444F-A666-C2CA85B7CB4A}"/>
                </a:ext>
              </a:extLst>
            </p:cNvPr>
            <p:cNvSpPr/>
            <p:nvPr/>
          </p:nvSpPr>
          <p:spPr>
            <a:xfrm>
              <a:off x="1337250" y="1404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任意多边形: 形状 99">
              <a:extLst>
                <a:ext uri="{FF2B5EF4-FFF2-40B4-BE49-F238E27FC236}">
                  <a16:creationId xmlns:a16="http://schemas.microsoft.com/office/drawing/2014/main" id="{262CB025-AD86-468A-9FB9-0C9988796B7D}"/>
                </a:ext>
              </a:extLst>
            </p:cNvPr>
            <p:cNvSpPr/>
            <p:nvPr/>
          </p:nvSpPr>
          <p:spPr>
            <a:xfrm>
              <a:off x="14497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任意多边形: 形状 100">
              <a:extLst>
                <a:ext uri="{FF2B5EF4-FFF2-40B4-BE49-F238E27FC236}">
                  <a16:creationId xmlns:a16="http://schemas.microsoft.com/office/drawing/2014/main" id="{C9458CD9-4CB8-476E-B3EC-720D746070B7}"/>
                </a:ext>
              </a:extLst>
            </p:cNvPr>
            <p:cNvSpPr/>
            <p:nvPr/>
          </p:nvSpPr>
          <p:spPr>
            <a:xfrm>
              <a:off x="12922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2" name="图形 2">
            <a:extLst>
              <a:ext uri="{FF2B5EF4-FFF2-40B4-BE49-F238E27FC236}">
                <a16:creationId xmlns:a16="http://schemas.microsoft.com/office/drawing/2014/main" id="{A979A0D4-47D2-41E3-9615-B46C9B24ED56}"/>
              </a:ext>
            </a:extLst>
          </p:cNvPr>
          <p:cNvGrpSpPr/>
          <p:nvPr/>
        </p:nvGrpSpPr>
        <p:grpSpPr>
          <a:xfrm>
            <a:off x="3587232" y="2427353"/>
            <a:ext cx="607500" cy="675028"/>
            <a:chOff x="2012250" y="931471"/>
            <a:chExt cx="607500" cy="675028"/>
          </a:xfrm>
          <a:gradFill flip="none" rotWithShape="1">
            <a:gsLst>
              <a:gs pos="0">
                <a:schemeClr val="accent1"/>
              </a:gs>
              <a:gs pos="100000">
                <a:schemeClr val="accent2"/>
              </a:gs>
            </a:gsLst>
            <a:lin ang="2700000" scaled="1"/>
            <a:tileRect/>
          </a:gradFill>
        </p:grpSpPr>
        <p:sp>
          <p:nvSpPr>
            <p:cNvPr id="103" name="任意多边形: 形状 102">
              <a:extLst>
                <a:ext uri="{FF2B5EF4-FFF2-40B4-BE49-F238E27FC236}">
                  <a16:creationId xmlns:a16="http://schemas.microsoft.com/office/drawing/2014/main" id="{B001B283-60A8-4A2F-846C-ECF97BACD191}"/>
                </a:ext>
              </a:extLst>
            </p:cNvPr>
            <p:cNvSpPr/>
            <p:nvPr/>
          </p:nvSpPr>
          <p:spPr>
            <a:xfrm>
              <a:off x="2012250" y="931471"/>
              <a:ext cx="607500" cy="675028"/>
            </a:xfrm>
            <a:custGeom>
              <a:avLst/>
              <a:gdLst>
                <a:gd name="connsiteX0" fmla="*/ 551250 w 607500"/>
                <a:gd name="connsiteY0" fmla="*/ 90028 h 675028"/>
                <a:gd name="connsiteX1" fmla="*/ 517500 w 607500"/>
                <a:gd name="connsiteY1" fmla="*/ 90028 h 675028"/>
                <a:gd name="connsiteX2" fmla="*/ 517500 w 607500"/>
                <a:gd name="connsiteY2" fmla="*/ 56278 h 675028"/>
                <a:gd name="connsiteX3" fmla="*/ 508725 w 607500"/>
                <a:gd name="connsiteY3" fmla="*/ 45253 h 675028"/>
                <a:gd name="connsiteX4" fmla="*/ 306225 w 607500"/>
                <a:gd name="connsiteY4" fmla="*/ 253 h 675028"/>
                <a:gd name="connsiteX5" fmla="*/ 301275 w 607500"/>
                <a:gd name="connsiteY5" fmla="*/ 253 h 675028"/>
                <a:gd name="connsiteX6" fmla="*/ 98775 w 607500"/>
                <a:gd name="connsiteY6" fmla="*/ 45253 h 675028"/>
                <a:gd name="connsiteX7" fmla="*/ 90000 w 607500"/>
                <a:gd name="connsiteY7" fmla="*/ 56278 h 675028"/>
                <a:gd name="connsiteX8" fmla="*/ 90000 w 607500"/>
                <a:gd name="connsiteY8" fmla="*/ 90028 h 675028"/>
                <a:gd name="connsiteX9" fmla="*/ 56250 w 607500"/>
                <a:gd name="connsiteY9" fmla="*/ 90028 h 675028"/>
                <a:gd name="connsiteX10" fmla="*/ 0 w 607500"/>
                <a:gd name="connsiteY10" fmla="*/ 146278 h 675028"/>
                <a:gd name="connsiteX11" fmla="*/ 0 w 607500"/>
                <a:gd name="connsiteY11" fmla="*/ 483778 h 675028"/>
                <a:gd name="connsiteX12" fmla="*/ 56250 w 607500"/>
                <a:gd name="connsiteY12" fmla="*/ 540028 h 675028"/>
                <a:gd name="connsiteX13" fmla="*/ 212288 w 607500"/>
                <a:gd name="connsiteY13" fmla="*/ 540028 h 675028"/>
                <a:gd name="connsiteX14" fmla="*/ 203850 w 607500"/>
                <a:gd name="connsiteY14" fmla="*/ 607528 h 675028"/>
                <a:gd name="connsiteX15" fmla="*/ 191250 w 607500"/>
                <a:gd name="connsiteY15" fmla="*/ 607528 h 675028"/>
                <a:gd name="connsiteX16" fmla="*/ 157500 w 607500"/>
                <a:gd name="connsiteY16" fmla="*/ 641278 h 675028"/>
                <a:gd name="connsiteX17" fmla="*/ 191250 w 607500"/>
                <a:gd name="connsiteY17" fmla="*/ 675028 h 675028"/>
                <a:gd name="connsiteX18" fmla="*/ 416250 w 607500"/>
                <a:gd name="connsiteY18" fmla="*/ 675028 h 675028"/>
                <a:gd name="connsiteX19" fmla="*/ 450000 w 607500"/>
                <a:gd name="connsiteY19" fmla="*/ 641278 h 675028"/>
                <a:gd name="connsiteX20" fmla="*/ 416250 w 607500"/>
                <a:gd name="connsiteY20" fmla="*/ 607528 h 675028"/>
                <a:gd name="connsiteX21" fmla="*/ 403650 w 607500"/>
                <a:gd name="connsiteY21" fmla="*/ 607528 h 675028"/>
                <a:gd name="connsiteX22" fmla="*/ 395213 w 607500"/>
                <a:gd name="connsiteY22" fmla="*/ 540028 h 675028"/>
                <a:gd name="connsiteX23" fmla="*/ 551250 w 607500"/>
                <a:gd name="connsiteY23" fmla="*/ 540028 h 675028"/>
                <a:gd name="connsiteX24" fmla="*/ 607500 w 607500"/>
                <a:gd name="connsiteY24" fmla="*/ 483778 h 675028"/>
                <a:gd name="connsiteX25" fmla="*/ 607500 w 607500"/>
                <a:gd name="connsiteY25" fmla="*/ 146278 h 675028"/>
                <a:gd name="connsiteX26" fmla="*/ 551250 w 607500"/>
                <a:gd name="connsiteY26" fmla="*/ 90028 h 675028"/>
                <a:gd name="connsiteX27" fmla="*/ 112500 w 607500"/>
                <a:gd name="connsiteY27" fmla="*/ 65278 h 675028"/>
                <a:gd name="connsiteX28" fmla="*/ 303750 w 607500"/>
                <a:gd name="connsiteY28" fmla="*/ 22753 h 675028"/>
                <a:gd name="connsiteX29" fmla="*/ 495000 w 607500"/>
                <a:gd name="connsiteY29" fmla="*/ 65278 h 675028"/>
                <a:gd name="connsiteX30" fmla="*/ 495000 w 607500"/>
                <a:gd name="connsiteY30" fmla="*/ 90028 h 675028"/>
                <a:gd name="connsiteX31" fmla="*/ 112500 w 607500"/>
                <a:gd name="connsiteY31" fmla="*/ 90028 h 675028"/>
                <a:gd name="connsiteX32" fmla="*/ 472500 w 607500"/>
                <a:gd name="connsiteY32" fmla="*/ 337528 h 675028"/>
                <a:gd name="connsiteX33" fmla="*/ 135000 w 607500"/>
                <a:gd name="connsiteY33" fmla="*/ 337528 h 675028"/>
                <a:gd name="connsiteX34" fmla="*/ 135000 w 607500"/>
                <a:gd name="connsiteY34" fmla="*/ 315028 h 675028"/>
                <a:gd name="connsiteX35" fmla="*/ 472500 w 607500"/>
                <a:gd name="connsiteY35" fmla="*/ 315028 h 675028"/>
                <a:gd name="connsiteX36" fmla="*/ 495000 w 607500"/>
                <a:gd name="connsiteY36" fmla="*/ 360028 h 675028"/>
                <a:gd name="connsiteX37" fmla="*/ 495000 w 607500"/>
                <a:gd name="connsiteY37" fmla="*/ 382528 h 675028"/>
                <a:gd name="connsiteX38" fmla="*/ 112500 w 607500"/>
                <a:gd name="connsiteY38" fmla="*/ 382528 h 675028"/>
                <a:gd name="connsiteX39" fmla="*/ 112500 w 607500"/>
                <a:gd name="connsiteY39" fmla="*/ 360028 h 675028"/>
                <a:gd name="connsiteX40" fmla="*/ 157500 w 607500"/>
                <a:gd name="connsiteY40" fmla="*/ 135028 h 675028"/>
                <a:gd name="connsiteX41" fmla="*/ 157500 w 607500"/>
                <a:gd name="connsiteY41" fmla="*/ 112528 h 675028"/>
                <a:gd name="connsiteX42" fmla="*/ 202500 w 607500"/>
                <a:gd name="connsiteY42" fmla="*/ 112528 h 675028"/>
                <a:gd name="connsiteX43" fmla="*/ 202500 w 607500"/>
                <a:gd name="connsiteY43" fmla="*/ 135028 h 675028"/>
                <a:gd name="connsiteX44" fmla="*/ 191250 w 607500"/>
                <a:gd name="connsiteY44" fmla="*/ 157528 h 675028"/>
                <a:gd name="connsiteX45" fmla="*/ 191250 w 607500"/>
                <a:gd name="connsiteY45" fmla="*/ 247528 h 675028"/>
                <a:gd name="connsiteX46" fmla="*/ 168750 w 607500"/>
                <a:gd name="connsiteY46" fmla="*/ 247528 h 675028"/>
                <a:gd name="connsiteX47" fmla="*/ 168750 w 607500"/>
                <a:gd name="connsiteY47" fmla="*/ 157528 h 675028"/>
                <a:gd name="connsiteX48" fmla="*/ 202500 w 607500"/>
                <a:gd name="connsiteY48" fmla="*/ 270028 h 675028"/>
                <a:gd name="connsiteX49" fmla="*/ 202500 w 607500"/>
                <a:gd name="connsiteY49" fmla="*/ 292528 h 675028"/>
                <a:gd name="connsiteX50" fmla="*/ 157500 w 607500"/>
                <a:gd name="connsiteY50" fmla="*/ 292528 h 675028"/>
                <a:gd name="connsiteX51" fmla="*/ 157500 w 607500"/>
                <a:gd name="connsiteY51" fmla="*/ 270028 h 675028"/>
                <a:gd name="connsiteX52" fmla="*/ 270000 w 607500"/>
                <a:gd name="connsiteY52" fmla="*/ 157528 h 675028"/>
                <a:gd name="connsiteX53" fmla="*/ 270000 w 607500"/>
                <a:gd name="connsiteY53" fmla="*/ 247528 h 675028"/>
                <a:gd name="connsiteX54" fmla="*/ 258750 w 607500"/>
                <a:gd name="connsiteY54" fmla="*/ 258778 h 675028"/>
                <a:gd name="connsiteX55" fmla="*/ 258750 w 607500"/>
                <a:gd name="connsiteY55" fmla="*/ 292528 h 675028"/>
                <a:gd name="connsiteX56" fmla="*/ 225000 w 607500"/>
                <a:gd name="connsiteY56" fmla="*/ 292528 h 675028"/>
                <a:gd name="connsiteX57" fmla="*/ 225000 w 607500"/>
                <a:gd name="connsiteY57" fmla="*/ 258778 h 675028"/>
                <a:gd name="connsiteX58" fmla="*/ 213750 w 607500"/>
                <a:gd name="connsiteY58" fmla="*/ 247528 h 675028"/>
                <a:gd name="connsiteX59" fmla="*/ 213750 w 607500"/>
                <a:gd name="connsiteY59" fmla="*/ 157528 h 675028"/>
                <a:gd name="connsiteX60" fmla="*/ 225000 w 607500"/>
                <a:gd name="connsiteY60" fmla="*/ 146278 h 675028"/>
                <a:gd name="connsiteX61" fmla="*/ 225000 w 607500"/>
                <a:gd name="connsiteY61" fmla="*/ 112528 h 675028"/>
                <a:gd name="connsiteX62" fmla="*/ 258750 w 607500"/>
                <a:gd name="connsiteY62" fmla="*/ 112528 h 675028"/>
                <a:gd name="connsiteX63" fmla="*/ 258750 w 607500"/>
                <a:gd name="connsiteY63" fmla="*/ 146278 h 675028"/>
                <a:gd name="connsiteX64" fmla="*/ 270000 w 607500"/>
                <a:gd name="connsiteY64" fmla="*/ 157528 h 675028"/>
                <a:gd name="connsiteX65" fmla="*/ 281250 w 607500"/>
                <a:gd name="connsiteY65" fmla="*/ 135028 h 675028"/>
                <a:gd name="connsiteX66" fmla="*/ 281250 w 607500"/>
                <a:gd name="connsiteY66" fmla="*/ 112528 h 675028"/>
                <a:gd name="connsiteX67" fmla="*/ 326250 w 607500"/>
                <a:gd name="connsiteY67" fmla="*/ 112528 h 675028"/>
                <a:gd name="connsiteX68" fmla="*/ 326250 w 607500"/>
                <a:gd name="connsiteY68" fmla="*/ 135028 h 675028"/>
                <a:gd name="connsiteX69" fmla="*/ 315000 w 607500"/>
                <a:gd name="connsiteY69" fmla="*/ 157528 h 675028"/>
                <a:gd name="connsiteX70" fmla="*/ 315000 w 607500"/>
                <a:gd name="connsiteY70" fmla="*/ 247528 h 675028"/>
                <a:gd name="connsiteX71" fmla="*/ 292500 w 607500"/>
                <a:gd name="connsiteY71" fmla="*/ 247528 h 675028"/>
                <a:gd name="connsiteX72" fmla="*/ 292500 w 607500"/>
                <a:gd name="connsiteY72" fmla="*/ 157528 h 675028"/>
                <a:gd name="connsiteX73" fmla="*/ 326250 w 607500"/>
                <a:gd name="connsiteY73" fmla="*/ 270028 h 675028"/>
                <a:gd name="connsiteX74" fmla="*/ 326250 w 607500"/>
                <a:gd name="connsiteY74" fmla="*/ 292528 h 675028"/>
                <a:gd name="connsiteX75" fmla="*/ 281250 w 607500"/>
                <a:gd name="connsiteY75" fmla="*/ 292528 h 675028"/>
                <a:gd name="connsiteX76" fmla="*/ 281250 w 607500"/>
                <a:gd name="connsiteY76" fmla="*/ 270028 h 675028"/>
                <a:gd name="connsiteX77" fmla="*/ 393750 w 607500"/>
                <a:gd name="connsiteY77" fmla="*/ 157528 h 675028"/>
                <a:gd name="connsiteX78" fmla="*/ 393750 w 607500"/>
                <a:gd name="connsiteY78" fmla="*/ 247528 h 675028"/>
                <a:gd name="connsiteX79" fmla="*/ 382500 w 607500"/>
                <a:gd name="connsiteY79" fmla="*/ 258778 h 675028"/>
                <a:gd name="connsiteX80" fmla="*/ 382500 w 607500"/>
                <a:gd name="connsiteY80" fmla="*/ 292528 h 675028"/>
                <a:gd name="connsiteX81" fmla="*/ 348750 w 607500"/>
                <a:gd name="connsiteY81" fmla="*/ 292528 h 675028"/>
                <a:gd name="connsiteX82" fmla="*/ 348750 w 607500"/>
                <a:gd name="connsiteY82" fmla="*/ 258778 h 675028"/>
                <a:gd name="connsiteX83" fmla="*/ 337500 w 607500"/>
                <a:gd name="connsiteY83" fmla="*/ 247528 h 675028"/>
                <a:gd name="connsiteX84" fmla="*/ 337500 w 607500"/>
                <a:gd name="connsiteY84" fmla="*/ 157528 h 675028"/>
                <a:gd name="connsiteX85" fmla="*/ 348750 w 607500"/>
                <a:gd name="connsiteY85" fmla="*/ 146278 h 675028"/>
                <a:gd name="connsiteX86" fmla="*/ 348750 w 607500"/>
                <a:gd name="connsiteY86" fmla="*/ 112528 h 675028"/>
                <a:gd name="connsiteX87" fmla="*/ 382500 w 607500"/>
                <a:gd name="connsiteY87" fmla="*/ 112528 h 675028"/>
                <a:gd name="connsiteX88" fmla="*/ 382500 w 607500"/>
                <a:gd name="connsiteY88" fmla="*/ 146278 h 675028"/>
                <a:gd name="connsiteX89" fmla="*/ 393750 w 607500"/>
                <a:gd name="connsiteY89" fmla="*/ 157528 h 675028"/>
                <a:gd name="connsiteX90" fmla="*/ 405000 w 607500"/>
                <a:gd name="connsiteY90" fmla="*/ 135028 h 675028"/>
                <a:gd name="connsiteX91" fmla="*/ 405000 w 607500"/>
                <a:gd name="connsiteY91" fmla="*/ 112528 h 675028"/>
                <a:gd name="connsiteX92" fmla="*/ 450000 w 607500"/>
                <a:gd name="connsiteY92" fmla="*/ 112528 h 675028"/>
                <a:gd name="connsiteX93" fmla="*/ 450000 w 607500"/>
                <a:gd name="connsiteY93" fmla="*/ 135028 h 675028"/>
                <a:gd name="connsiteX94" fmla="*/ 438750 w 607500"/>
                <a:gd name="connsiteY94" fmla="*/ 157528 h 675028"/>
                <a:gd name="connsiteX95" fmla="*/ 438750 w 607500"/>
                <a:gd name="connsiteY95" fmla="*/ 247528 h 675028"/>
                <a:gd name="connsiteX96" fmla="*/ 416250 w 607500"/>
                <a:gd name="connsiteY96" fmla="*/ 247528 h 675028"/>
                <a:gd name="connsiteX97" fmla="*/ 416250 w 607500"/>
                <a:gd name="connsiteY97" fmla="*/ 157528 h 675028"/>
                <a:gd name="connsiteX98" fmla="*/ 450000 w 607500"/>
                <a:gd name="connsiteY98" fmla="*/ 270028 h 675028"/>
                <a:gd name="connsiteX99" fmla="*/ 450000 w 607500"/>
                <a:gd name="connsiteY99" fmla="*/ 292528 h 675028"/>
                <a:gd name="connsiteX100" fmla="*/ 405000 w 607500"/>
                <a:gd name="connsiteY100" fmla="*/ 292528 h 675028"/>
                <a:gd name="connsiteX101" fmla="*/ 405000 w 607500"/>
                <a:gd name="connsiteY101" fmla="*/ 270028 h 675028"/>
                <a:gd name="connsiteX102" fmla="*/ 416250 w 607500"/>
                <a:gd name="connsiteY102" fmla="*/ 630028 h 675028"/>
                <a:gd name="connsiteX103" fmla="*/ 427500 w 607500"/>
                <a:gd name="connsiteY103" fmla="*/ 641278 h 675028"/>
                <a:gd name="connsiteX104" fmla="*/ 416250 w 607500"/>
                <a:gd name="connsiteY104" fmla="*/ 652528 h 675028"/>
                <a:gd name="connsiteX105" fmla="*/ 191250 w 607500"/>
                <a:gd name="connsiteY105" fmla="*/ 652528 h 675028"/>
                <a:gd name="connsiteX106" fmla="*/ 180000 w 607500"/>
                <a:gd name="connsiteY106" fmla="*/ 641278 h 675028"/>
                <a:gd name="connsiteX107" fmla="*/ 191250 w 607500"/>
                <a:gd name="connsiteY107" fmla="*/ 630028 h 675028"/>
                <a:gd name="connsiteX108" fmla="*/ 226462 w 607500"/>
                <a:gd name="connsiteY108" fmla="*/ 607528 h 675028"/>
                <a:gd name="connsiteX109" fmla="*/ 234900 w 607500"/>
                <a:gd name="connsiteY109" fmla="*/ 540028 h 675028"/>
                <a:gd name="connsiteX110" fmla="*/ 372600 w 607500"/>
                <a:gd name="connsiteY110" fmla="*/ 540028 h 675028"/>
                <a:gd name="connsiteX111" fmla="*/ 381038 w 607500"/>
                <a:gd name="connsiteY111" fmla="*/ 607528 h 675028"/>
                <a:gd name="connsiteX112" fmla="*/ 585000 w 607500"/>
                <a:gd name="connsiteY112" fmla="*/ 483778 h 675028"/>
                <a:gd name="connsiteX113" fmla="*/ 551250 w 607500"/>
                <a:gd name="connsiteY113" fmla="*/ 517528 h 675028"/>
                <a:gd name="connsiteX114" fmla="*/ 56250 w 607500"/>
                <a:gd name="connsiteY114" fmla="*/ 517528 h 675028"/>
                <a:gd name="connsiteX115" fmla="*/ 22500 w 607500"/>
                <a:gd name="connsiteY115" fmla="*/ 483778 h 675028"/>
                <a:gd name="connsiteX116" fmla="*/ 22500 w 607500"/>
                <a:gd name="connsiteY116" fmla="*/ 450028 h 675028"/>
                <a:gd name="connsiteX117" fmla="*/ 585000 w 607500"/>
                <a:gd name="connsiteY117" fmla="*/ 450028 h 675028"/>
                <a:gd name="connsiteX118" fmla="*/ 585000 w 607500"/>
                <a:gd name="connsiteY118" fmla="*/ 427528 h 675028"/>
                <a:gd name="connsiteX119" fmla="*/ 22500 w 607500"/>
                <a:gd name="connsiteY119" fmla="*/ 427528 h 675028"/>
                <a:gd name="connsiteX120" fmla="*/ 22500 w 607500"/>
                <a:gd name="connsiteY120" fmla="*/ 146278 h 675028"/>
                <a:gd name="connsiteX121" fmla="*/ 56250 w 607500"/>
                <a:gd name="connsiteY121" fmla="*/ 112528 h 675028"/>
                <a:gd name="connsiteX122" fmla="*/ 135000 w 607500"/>
                <a:gd name="connsiteY122" fmla="*/ 112528 h 675028"/>
                <a:gd name="connsiteX123" fmla="*/ 135000 w 607500"/>
                <a:gd name="connsiteY123" fmla="*/ 146278 h 675028"/>
                <a:gd name="connsiteX124" fmla="*/ 146250 w 607500"/>
                <a:gd name="connsiteY124" fmla="*/ 157528 h 675028"/>
                <a:gd name="connsiteX125" fmla="*/ 146250 w 607500"/>
                <a:gd name="connsiteY125" fmla="*/ 247528 h 675028"/>
                <a:gd name="connsiteX126" fmla="*/ 135000 w 607500"/>
                <a:gd name="connsiteY126" fmla="*/ 258778 h 675028"/>
                <a:gd name="connsiteX127" fmla="*/ 135000 w 607500"/>
                <a:gd name="connsiteY127" fmla="*/ 292528 h 675028"/>
                <a:gd name="connsiteX128" fmla="*/ 123750 w 607500"/>
                <a:gd name="connsiteY128" fmla="*/ 292528 h 675028"/>
                <a:gd name="connsiteX129" fmla="*/ 112500 w 607500"/>
                <a:gd name="connsiteY129" fmla="*/ 303778 h 675028"/>
                <a:gd name="connsiteX130" fmla="*/ 112500 w 607500"/>
                <a:gd name="connsiteY130" fmla="*/ 337528 h 675028"/>
                <a:gd name="connsiteX131" fmla="*/ 101250 w 607500"/>
                <a:gd name="connsiteY131" fmla="*/ 337528 h 675028"/>
                <a:gd name="connsiteX132" fmla="*/ 90000 w 607500"/>
                <a:gd name="connsiteY132" fmla="*/ 348778 h 675028"/>
                <a:gd name="connsiteX133" fmla="*/ 90000 w 607500"/>
                <a:gd name="connsiteY133" fmla="*/ 393778 h 675028"/>
                <a:gd name="connsiteX134" fmla="*/ 101250 w 607500"/>
                <a:gd name="connsiteY134" fmla="*/ 405028 h 675028"/>
                <a:gd name="connsiteX135" fmla="*/ 506250 w 607500"/>
                <a:gd name="connsiteY135" fmla="*/ 405028 h 675028"/>
                <a:gd name="connsiteX136" fmla="*/ 517500 w 607500"/>
                <a:gd name="connsiteY136" fmla="*/ 393778 h 675028"/>
                <a:gd name="connsiteX137" fmla="*/ 517500 w 607500"/>
                <a:gd name="connsiteY137" fmla="*/ 348778 h 675028"/>
                <a:gd name="connsiteX138" fmla="*/ 506250 w 607500"/>
                <a:gd name="connsiteY138" fmla="*/ 337528 h 675028"/>
                <a:gd name="connsiteX139" fmla="*/ 495000 w 607500"/>
                <a:gd name="connsiteY139" fmla="*/ 337528 h 675028"/>
                <a:gd name="connsiteX140" fmla="*/ 495000 w 607500"/>
                <a:gd name="connsiteY140" fmla="*/ 303778 h 675028"/>
                <a:gd name="connsiteX141" fmla="*/ 483750 w 607500"/>
                <a:gd name="connsiteY141" fmla="*/ 292528 h 675028"/>
                <a:gd name="connsiteX142" fmla="*/ 472500 w 607500"/>
                <a:gd name="connsiteY142" fmla="*/ 292528 h 675028"/>
                <a:gd name="connsiteX143" fmla="*/ 472500 w 607500"/>
                <a:gd name="connsiteY143" fmla="*/ 258778 h 675028"/>
                <a:gd name="connsiteX144" fmla="*/ 461250 w 607500"/>
                <a:gd name="connsiteY144" fmla="*/ 247528 h 675028"/>
                <a:gd name="connsiteX145" fmla="*/ 461250 w 607500"/>
                <a:gd name="connsiteY145" fmla="*/ 157528 h 675028"/>
                <a:gd name="connsiteX146" fmla="*/ 472500 w 607500"/>
                <a:gd name="connsiteY146" fmla="*/ 146278 h 675028"/>
                <a:gd name="connsiteX147" fmla="*/ 472500 w 607500"/>
                <a:gd name="connsiteY147" fmla="*/ 112528 h 675028"/>
                <a:gd name="connsiteX148" fmla="*/ 551250 w 607500"/>
                <a:gd name="connsiteY148" fmla="*/ 112528 h 675028"/>
                <a:gd name="connsiteX149" fmla="*/ 585000 w 607500"/>
                <a:gd name="connsiteY149" fmla="*/ 146278 h 6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7500" h="675028">
                  <a:moveTo>
                    <a:pt x="551250" y="90028"/>
                  </a:moveTo>
                  <a:lnTo>
                    <a:pt x="517500" y="90028"/>
                  </a:lnTo>
                  <a:lnTo>
                    <a:pt x="517500" y="56278"/>
                  </a:lnTo>
                  <a:cubicBezTo>
                    <a:pt x="517462" y="51021"/>
                    <a:pt x="513839" y="46470"/>
                    <a:pt x="508725" y="45253"/>
                  </a:cubicBezTo>
                  <a:lnTo>
                    <a:pt x="306225" y="253"/>
                  </a:lnTo>
                  <a:cubicBezTo>
                    <a:pt x="304593" y="-84"/>
                    <a:pt x="302907" y="-84"/>
                    <a:pt x="301275" y="253"/>
                  </a:cubicBezTo>
                  <a:lnTo>
                    <a:pt x="98775" y="45253"/>
                  </a:lnTo>
                  <a:cubicBezTo>
                    <a:pt x="93661" y="46470"/>
                    <a:pt x="90038" y="51021"/>
                    <a:pt x="90000" y="56278"/>
                  </a:cubicBezTo>
                  <a:lnTo>
                    <a:pt x="90000" y="90028"/>
                  </a:lnTo>
                  <a:lnTo>
                    <a:pt x="56250" y="90028"/>
                  </a:lnTo>
                  <a:cubicBezTo>
                    <a:pt x="25184" y="90028"/>
                    <a:pt x="0" y="115212"/>
                    <a:pt x="0" y="146278"/>
                  </a:cubicBezTo>
                  <a:lnTo>
                    <a:pt x="0" y="483778"/>
                  </a:lnTo>
                  <a:cubicBezTo>
                    <a:pt x="0" y="514844"/>
                    <a:pt x="25184" y="540028"/>
                    <a:pt x="56250" y="540028"/>
                  </a:cubicBezTo>
                  <a:lnTo>
                    <a:pt x="212288" y="540028"/>
                  </a:lnTo>
                  <a:lnTo>
                    <a:pt x="203850" y="607528"/>
                  </a:lnTo>
                  <a:lnTo>
                    <a:pt x="191250" y="607528"/>
                  </a:lnTo>
                  <a:cubicBezTo>
                    <a:pt x="172610" y="607528"/>
                    <a:pt x="157500" y="622638"/>
                    <a:pt x="157500" y="641278"/>
                  </a:cubicBezTo>
                  <a:cubicBezTo>
                    <a:pt x="157500" y="659918"/>
                    <a:pt x="172610" y="675028"/>
                    <a:pt x="191250" y="675028"/>
                  </a:cubicBezTo>
                  <a:lnTo>
                    <a:pt x="416250" y="675028"/>
                  </a:lnTo>
                  <a:cubicBezTo>
                    <a:pt x="434890" y="675028"/>
                    <a:pt x="450000" y="659918"/>
                    <a:pt x="450000" y="641278"/>
                  </a:cubicBezTo>
                  <a:cubicBezTo>
                    <a:pt x="450000" y="622638"/>
                    <a:pt x="434890" y="607528"/>
                    <a:pt x="416250" y="607528"/>
                  </a:cubicBezTo>
                  <a:lnTo>
                    <a:pt x="403650" y="607528"/>
                  </a:lnTo>
                  <a:lnTo>
                    <a:pt x="395213" y="540028"/>
                  </a:lnTo>
                  <a:lnTo>
                    <a:pt x="551250" y="540028"/>
                  </a:lnTo>
                  <a:cubicBezTo>
                    <a:pt x="582316" y="540028"/>
                    <a:pt x="607500" y="514844"/>
                    <a:pt x="607500" y="483778"/>
                  </a:cubicBezTo>
                  <a:lnTo>
                    <a:pt x="607500" y="146278"/>
                  </a:lnTo>
                  <a:cubicBezTo>
                    <a:pt x="607500" y="115212"/>
                    <a:pt x="582316" y="90028"/>
                    <a:pt x="551250" y="90028"/>
                  </a:cubicBezTo>
                  <a:close/>
                  <a:moveTo>
                    <a:pt x="112500" y="65278"/>
                  </a:moveTo>
                  <a:lnTo>
                    <a:pt x="303750" y="22753"/>
                  </a:lnTo>
                  <a:lnTo>
                    <a:pt x="495000" y="65278"/>
                  </a:lnTo>
                  <a:lnTo>
                    <a:pt x="495000" y="90028"/>
                  </a:lnTo>
                  <a:lnTo>
                    <a:pt x="112500" y="90028"/>
                  </a:lnTo>
                  <a:close/>
                  <a:moveTo>
                    <a:pt x="472500" y="337528"/>
                  </a:moveTo>
                  <a:lnTo>
                    <a:pt x="135000" y="337528"/>
                  </a:lnTo>
                  <a:lnTo>
                    <a:pt x="135000" y="315028"/>
                  </a:lnTo>
                  <a:lnTo>
                    <a:pt x="472500" y="315028"/>
                  </a:lnTo>
                  <a:close/>
                  <a:moveTo>
                    <a:pt x="495000" y="360028"/>
                  </a:moveTo>
                  <a:lnTo>
                    <a:pt x="495000" y="382528"/>
                  </a:lnTo>
                  <a:lnTo>
                    <a:pt x="112500" y="382528"/>
                  </a:lnTo>
                  <a:lnTo>
                    <a:pt x="112500" y="360028"/>
                  </a:lnTo>
                  <a:close/>
                  <a:moveTo>
                    <a:pt x="157500" y="135028"/>
                  </a:moveTo>
                  <a:lnTo>
                    <a:pt x="157500" y="112528"/>
                  </a:lnTo>
                  <a:lnTo>
                    <a:pt x="202500" y="112528"/>
                  </a:lnTo>
                  <a:lnTo>
                    <a:pt x="202500" y="135028"/>
                  </a:lnTo>
                  <a:close/>
                  <a:moveTo>
                    <a:pt x="191250" y="157528"/>
                  </a:moveTo>
                  <a:lnTo>
                    <a:pt x="191250" y="247528"/>
                  </a:lnTo>
                  <a:lnTo>
                    <a:pt x="168750" y="247528"/>
                  </a:lnTo>
                  <a:lnTo>
                    <a:pt x="168750" y="157528"/>
                  </a:lnTo>
                  <a:close/>
                  <a:moveTo>
                    <a:pt x="202500" y="270028"/>
                  </a:moveTo>
                  <a:lnTo>
                    <a:pt x="202500" y="292528"/>
                  </a:lnTo>
                  <a:lnTo>
                    <a:pt x="157500" y="292528"/>
                  </a:lnTo>
                  <a:lnTo>
                    <a:pt x="157500" y="270028"/>
                  </a:lnTo>
                  <a:close/>
                  <a:moveTo>
                    <a:pt x="270000" y="157528"/>
                  </a:moveTo>
                  <a:lnTo>
                    <a:pt x="270000" y="247528"/>
                  </a:lnTo>
                  <a:cubicBezTo>
                    <a:pt x="263787" y="247528"/>
                    <a:pt x="258750" y="252565"/>
                    <a:pt x="258750" y="258778"/>
                  </a:cubicBezTo>
                  <a:lnTo>
                    <a:pt x="258750" y="292528"/>
                  </a:lnTo>
                  <a:lnTo>
                    <a:pt x="225000" y="292528"/>
                  </a:lnTo>
                  <a:lnTo>
                    <a:pt x="225000" y="258778"/>
                  </a:lnTo>
                  <a:cubicBezTo>
                    <a:pt x="225000" y="252565"/>
                    <a:pt x="219963" y="247528"/>
                    <a:pt x="213750" y="247528"/>
                  </a:cubicBezTo>
                  <a:lnTo>
                    <a:pt x="213750" y="157528"/>
                  </a:lnTo>
                  <a:cubicBezTo>
                    <a:pt x="219963" y="157528"/>
                    <a:pt x="225000" y="152491"/>
                    <a:pt x="225000" y="146278"/>
                  </a:cubicBezTo>
                  <a:lnTo>
                    <a:pt x="225000" y="112528"/>
                  </a:lnTo>
                  <a:lnTo>
                    <a:pt x="258750" y="112528"/>
                  </a:lnTo>
                  <a:lnTo>
                    <a:pt x="258750" y="146278"/>
                  </a:lnTo>
                  <a:cubicBezTo>
                    <a:pt x="258750" y="152491"/>
                    <a:pt x="263787" y="157528"/>
                    <a:pt x="270000" y="157528"/>
                  </a:cubicBezTo>
                  <a:close/>
                  <a:moveTo>
                    <a:pt x="281250" y="135028"/>
                  </a:moveTo>
                  <a:lnTo>
                    <a:pt x="281250" y="112528"/>
                  </a:lnTo>
                  <a:lnTo>
                    <a:pt x="326250" y="112528"/>
                  </a:lnTo>
                  <a:lnTo>
                    <a:pt x="326250" y="135028"/>
                  </a:lnTo>
                  <a:close/>
                  <a:moveTo>
                    <a:pt x="315000" y="157528"/>
                  </a:moveTo>
                  <a:lnTo>
                    <a:pt x="315000" y="247528"/>
                  </a:lnTo>
                  <a:lnTo>
                    <a:pt x="292500" y="247528"/>
                  </a:lnTo>
                  <a:lnTo>
                    <a:pt x="292500" y="157528"/>
                  </a:lnTo>
                  <a:close/>
                  <a:moveTo>
                    <a:pt x="326250" y="270028"/>
                  </a:moveTo>
                  <a:lnTo>
                    <a:pt x="326250" y="292528"/>
                  </a:lnTo>
                  <a:lnTo>
                    <a:pt x="281250" y="292528"/>
                  </a:lnTo>
                  <a:lnTo>
                    <a:pt x="281250" y="270028"/>
                  </a:lnTo>
                  <a:close/>
                  <a:moveTo>
                    <a:pt x="393750" y="157528"/>
                  </a:moveTo>
                  <a:lnTo>
                    <a:pt x="393750" y="247528"/>
                  </a:lnTo>
                  <a:cubicBezTo>
                    <a:pt x="387537" y="247528"/>
                    <a:pt x="382500" y="252565"/>
                    <a:pt x="382500" y="258778"/>
                  </a:cubicBezTo>
                  <a:lnTo>
                    <a:pt x="382500" y="292528"/>
                  </a:lnTo>
                  <a:lnTo>
                    <a:pt x="348750" y="292528"/>
                  </a:lnTo>
                  <a:lnTo>
                    <a:pt x="348750" y="258778"/>
                  </a:lnTo>
                  <a:cubicBezTo>
                    <a:pt x="348750" y="252565"/>
                    <a:pt x="343713" y="247528"/>
                    <a:pt x="337500" y="247528"/>
                  </a:cubicBezTo>
                  <a:lnTo>
                    <a:pt x="337500" y="157528"/>
                  </a:lnTo>
                  <a:cubicBezTo>
                    <a:pt x="343713" y="157528"/>
                    <a:pt x="348750" y="152491"/>
                    <a:pt x="348750" y="146278"/>
                  </a:cubicBezTo>
                  <a:lnTo>
                    <a:pt x="348750" y="112528"/>
                  </a:lnTo>
                  <a:lnTo>
                    <a:pt x="382500" y="112528"/>
                  </a:lnTo>
                  <a:lnTo>
                    <a:pt x="382500" y="146278"/>
                  </a:lnTo>
                  <a:cubicBezTo>
                    <a:pt x="382500" y="152491"/>
                    <a:pt x="387537" y="157528"/>
                    <a:pt x="393750" y="157528"/>
                  </a:cubicBezTo>
                  <a:close/>
                  <a:moveTo>
                    <a:pt x="405000" y="135028"/>
                  </a:moveTo>
                  <a:lnTo>
                    <a:pt x="405000" y="112528"/>
                  </a:lnTo>
                  <a:lnTo>
                    <a:pt x="450000" y="112528"/>
                  </a:lnTo>
                  <a:lnTo>
                    <a:pt x="450000" y="135028"/>
                  </a:lnTo>
                  <a:close/>
                  <a:moveTo>
                    <a:pt x="438750" y="157528"/>
                  </a:moveTo>
                  <a:lnTo>
                    <a:pt x="438750" y="247528"/>
                  </a:lnTo>
                  <a:lnTo>
                    <a:pt x="416250" y="247528"/>
                  </a:lnTo>
                  <a:lnTo>
                    <a:pt x="416250" y="157528"/>
                  </a:lnTo>
                  <a:close/>
                  <a:moveTo>
                    <a:pt x="450000" y="270028"/>
                  </a:moveTo>
                  <a:lnTo>
                    <a:pt x="450000" y="292528"/>
                  </a:lnTo>
                  <a:lnTo>
                    <a:pt x="405000" y="292528"/>
                  </a:lnTo>
                  <a:lnTo>
                    <a:pt x="405000" y="270028"/>
                  </a:lnTo>
                  <a:close/>
                  <a:moveTo>
                    <a:pt x="416250" y="630028"/>
                  </a:moveTo>
                  <a:cubicBezTo>
                    <a:pt x="422463" y="630028"/>
                    <a:pt x="427500" y="635065"/>
                    <a:pt x="427500" y="641278"/>
                  </a:cubicBezTo>
                  <a:cubicBezTo>
                    <a:pt x="427500" y="647491"/>
                    <a:pt x="422463" y="652528"/>
                    <a:pt x="416250" y="652528"/>
                  </a:cubicBezTo>
                  <a:lnTo>
                    <a:pt x="191250" y="652528"/>
                  </a:lnTo>
                  <a:cubicBezTo>
                    <a:pt x="185037" y="652528"/>
                    <a:pt x="180000" y="647491"/>
                    <a:pt x="180000" y="641278"/>
                  </a:cubicBezTo>
                  <a:cubicBezTo>
                    <a:pt x="180000" y="635065"/>
                    <a:pt x="185037" y="630028"/>
                    <a:pt x="191250" y="630028"/>
                  </a:cubicBezTo>
                  <a:close/>
                  <a:moveTo>
                    <a:pt x="226462" y="607528"/>
                  </a:moveTo>
                  <a:lnTo>
                    <a:pt x="234900" y="540028"/>
                  </a:lnTo>
                  <a:lnTo>
                    <a:pt x="372600" y="540028"/>
                  </a:lnTo>
                  <a:lnTo>
                    <a:pt x="381038" y="607528"/>
                  </a:lnTo>
                  <a:close/>
                  <a:moveTo>
                    <a:pt x="585000" y="483778"/>
                  </a:moveTo>
                  <a:cubicBezTo>
                    <a:pt x="584945" y="502395"/>
                    <a:pt x="569867" y="517473"/>
                    <a:pt x="551250" y="517528"/>
                  </a:cubicBezTo>
                  <a:lnTo>
                    <a:pt x="56250" y="517528"/>
                  </a:lnTo>
                  <a:cubicBezTo>
                    <a:pt x="37633" y="517473"/>
                    <a:pt x="22556" y="502395"/>
                    <a:pt x="22500" y="483778"/>
                  </a:cubicBezTo>
                  <a:lnTo>
                    <a:pt x="22500" y="450028"/>
                  </a:lnTo>
                  <a:lnTo>
                    <a:pt x="585000" y="450028"/>
                  </a:lnTo>
                  <a:close/>
                  <a:moveTo>
                    <a:pt x="585000" y="427528"/>
                  </a:moveTo>
                  <a:lnTo>
                    <a:pt x="22500" y="427528"/>
                  </a:lnTo>
                  <a:lnTo>
                    <a:pt x="22500" y="146278"/>
                  </a:lnTo>
                  <a:cubicBezTo>
                    <a:pt x="22556" y="127662"/>
                    <a:pt x="37633" y="112583"/>
                    <a:pt x="56250" y="112528"/>
                  </a:cubicBezTo>
                  <a:lnTo>
                    <a:pt x="135000" y="112528"/>
                  </a:lnTo>
                  <a:lnTo>
                    <a:pt x="135000" y="146278"/>
                  </a:lnTo>
                  <a:cubicBezTo>
                    <a:pt x="135000" y="152491"/>
                    <a:pt x="140037" y="157528"/>
                    <a:pt x="146250" y="157528"/>
                  </a:cubicBezTo>
                  <a:lnTo>
                    <a:pt x="146250" y="247528"/>
                  </a:lnTo>
                  <a:cubicBezTo>
                    <a:pt x="140037" y="247528"/>
                    <a:pt x="135000" y="252565"/>
                    <a:pt x="135000" y="258778"/>
                  </a:cubicBezTo>
                  <a:lnTo>
                    <a:pt x="135000" y="292528"/>
                  </a:lnTo>
                  <a:lnTo>
                    <a:pt x="123750" y="292528"/>
                  </a:lnTo>
                  <a:cubicBezTo>
                    <a:pt x="117537" y="292528"/>
                    <a:pt x="112500" y="297565"/>
                    <a:pt x="112500" y="303778"/>
                  </a:cubicBezTo>
                  <a:lnTo>
                    <a:pt x="112500" y="337528"/>
                  </a:lnTo>
                  <a:lnTo>
                    <a:pt x="101250" y="337528"/>
                  </a:lnTo>
                  <a:cubicBezTo>
                    <a:pt x="95037" y="337528"/>
                    <a:pt x="90000" y="342565"/>
                    <a:pt x="90000" y="348778"/>
                  </a:cubicBezTo>
                  <a:lnTo>
                    <a:pt x="90000" y="393778"/>
                  </a:lnTo>
                  <a:cubicBezTo>
                    <a:pt x="90000" y="399991"/>
                    <a:pt x="95037" y="405028"/>
                    <a:pt x="101250" y="405028"/>
                  </a:cubicBezTo>
                  <a:lnTo>
                    <a:pt x="506250" y="405028"/>
                  </a:lnTo>
                  <a:cubicBezTo>
                    <a:pt x="512463" y="405028"/>
                    <a:pt x="517500" y="399991"/>
                    <a:pt x="517500" y="393778"/>
                  </a:cubicBezTo>
                  <a:lnTo>
                    <a:pt x="517500" y="348778"/>
                  </a:lnTo>
                  <a:cubicBezTo>
                    <a:pt x="517500" y="342565"/>
                    <a:pt x="512463" y="337528"/>
                    <a:pt x="506250" y="337528"/>
                  </a:cubicBezTo>
                  <a:lnTo>
                    <a:pt x="495000" y="337528"/>
                  </a:lnTo>
                  <a:lnTo>
                    <a:pt x="495000" y="303778"/>
                  </a:lnTo>
                  <a:cubicBezTo>
                    <a:pt x="495000" y="297565"/>
                    <a:pt x="489963" y="292528"/>
                    <a:pt x="483750" y="292528"/>
                  </a:cubicBezTo>
                  <a:lnTo>
                    <a:pt x="472500" y="292528"/>
                  </a:lnTo>
                  <a:lnTo>
                    <a:pt x="472500" y="258778"/>
                  </a:lnTo>
                  <a:cubicBezTo>
                    <a:pt x="472500" y="252565"/>
                    <a:pt x="467463" y="247528"/>
                    <a:pt x="461250" y="247528"/>
                  </a:cubicBezTo>
                  <a:lnTo>
                    <a:pt x="461250" y="157528"/>
                  </a:lnTo>
                  <a:cubicBezTo>
                    <a:pt x="467463" y="157528"/>
                    <a:pt x="472500" y="152491"/>
                    <a:pt x="472500" y="146278"/>
                  </a:cubicBezTo>
                  <a:lnTo>
                    <a:pt x="472500" y="112528"/>
                  </a:lnTo>
                  <a:lnTo>
                    <a:pt x="551250" y="112528"/>
                  </a:lnTo>
                  <a:cubicBezTo>
                    <a:pt x="569867" y="112583"/>
                    <a:pt x="584945" y="127662"/>
                    <a:pt x="585000" y="146278"/>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 name="任意多边形: 形状 103">
              <a:extLst>
                <a:ext uri="{FF2B5EF4-FFF2-40B4-BE49-F238E27FC236}">
                  <a16:creationId xmlns:a16="http://schemas.microsoft.com/office/drawing/2014/main" id="{67FA67B7-DD40-4C7E-9872-B3F0EEDF1152}"/>
                </a:ext>
              </a:extLst>
            </p:cNvPr>
            <p:cNvSpPr/>
            <p:nvPr/>
          </p:nvSpPr>
          <p:spPr>
            <a:xfrm>
              <a:off x="2529750" y="140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任意多边形: 形状 104">
              <a:extLst>
                <a:ext uri="{FF2B5EF4-FFF2-40B4-BE49-F238E27FC236}">
                  <a16:creationId xmlns:a16="http://schemas.microsoft.com/office/drawing/2014/main" id="{72B8A294-EB43-415C-BAAF-1D9405FEED8E}"/>
                </a:ext>
              </a:extLst>
            </p:cNvPr>
            <p:cNvSpPr/>
            <p:nvPr/>
          </p:nvSpPr>
          <p:spPr>
            <a:xfrm>
              <a:off x="2304750" y="97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6" name="图形 3">
            <a:extLst>
              <a:ext uri="{FF2B5EF4-FFF2-40B4-BE49-F238E27FC236}">
                <a16:creationId xmlns:a16="http://schemas.microsoft.com/office/drawing/2014/main" id="{B8D0A724-89D6-4C71-9539-D4ABF01D2607}"/>
              </a:ext>
            </a:extLst>
          </p:cNvPr>
          <p:cNvGrpSpPr/>
          <p:nvPr/>
        </p:nvGrpSpPr>
        <p:grpSpPr>
          <a:xfrm>
            <a:off x="5720959" y="2438617"/>
            <a:ext cx="643775" cy="652500"/>
            <a:chOff x="3074112" y="931500"/>
            <a:chExt cx="643775" cy="652500"/>
          </a:xfrm>
          <a:gradFill flip="none" rotWithShape="1">
            <a:gsLst>
              <a:gs pos="0">
                <a:schemeClr val="accent1"/>
              </a:gs>
              <a:gs pos="100000">
                <a:schemeClr val="accent2"/>
              </a:gs>
            </a:gsLst>
            <a:lin ang="2700000" scaled="1"/>
            <a:tileRect/>
          </a:gradFill>
        </p:grpSpPr>
        <p:sp>
          <p:nvSpPr>
            <p:cNvPr id="107" name="任意多边形: 形状 106">
              <a:extLst>
                <a:ext uri="{FF2B5EF4-FFF2-40B4-BE49-F238E27FC236}">
                  <a16:creationId xmlns:a16="http://schemas.microsoft.com/office/drawing/2014/main" id="{DB51D6B2-B1BC-44E4-8EDB-7F6F6A769E75}"/>
                </a:ext>
              </a:extLst>
            </p:cNvPr>
            <p:cNvSpPr/>
            <p:nvPr/>
          </p:nvSpPr>
          <p:spPr>
            <a:xfrm>
              <a:off x="3351000" y="1111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任意多边形: 形状 107">
              <a:extLst>
                <a:ext uri="{FF2B5EF4-FFF2-40B4-BE49-F238E27FC236}">
                  <a16:creationId xmlns:a16="http://schemas.microsoft.com/office/drawing/2014/main" id="{F82257F7-74E2-48B2-85D6-45F09629A43F}"/>
                </a:ext>
              </a:extLst>
            </p:cNvPr>
            <p:cNvSpPr/>
            <p:nvPr/>
          </p:nvSpPr>
          <p:spPr>
            <a:xfrm>
              <a:off x="3384750" y="9315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任意多边形: 形状 108">
              <a:extLst>
                <a:ext uri="{FF2B5EF4-FFF2-40B4-BE49-F238E27FC236}">
                  <a16:creationId xmlns:a16="http://schemas.microsoft.com/office/drawing/2014/main" id="{9F7515C9-4C99-4ECB-A97D-AFA7BD4C5801}"/>
                </a:ext>
              </a:extLst>
            </p:cNvPr>
            <p:cNvSpPr/>
            <p:nvPr/>
          </p:nvSpPr>
          <p:spPr>
            <a:xfrm rot="-1800044">
              <a:off x="3277869" y="960131"/>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任意多边形: 形状 109">
              <a:extLst>
                <a:ext uri="{FF2B5EF4-FFF2-40B4-BE49-F238E27FC236}">
                  <a16:creationId xmlns:a16="http://schemas.microsoft.com/office/drawing/2014/main" id="{F0D027A7-206C-4355-8AE8-FCD6F5C246E4}"/>
                </a:ext>
              </a:extLst>
            </p:cNvPr>
            <p:cNvSpPr/>
            <p:nvPr/>
          </p:nvSpPr>
          <p:spPr>
            <a:xfrm rot="-3599956">
              <a:off x="3199625" y="1038387"/>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任意多边形: 形状 110">
              <a:extLst>
                <a:ext uri="{FF2B5EF4-FFF2-40B4-BE49-F238E27FC236}">
                  <a16:creationId xmlns:a16="http://schemas.microsoft.com/office/drawing/2014/main" id="{66717EFD-9AC5-458F-A5F7-6C1AFF0198BC}"/>
                </a:ext>
              </a:extLst>
            </p:cNvPr>
            <p:cNvSpPr/>
            <p:nvPr/>
          </p:nvSpPr>
          <p:spPr>
            <a:xfrm rot="-3599956">
              <a:off x="3141182" y="102714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任意多边形: 形状 111">
              <a:extLst>
                <a:ext uri="{FF2B5EF4-FFF2-40B4-BE49-F238E27FC236}">
                  <a16:creationId xmlns:a16="http://schemas.microsoft.com/office/drawing/2014/main" id="{2A69FDA5-E6D7-479A-A04A-836B366A077E}"/>
                </a:ext>
              </a:extLst>
            </p:cNvPr>
            <p:cNvSpPr/>
            <p:nvPr/>
          </p:nvSpPr>
          <p:spPr>
            <a:xfrm>
              <a:off x="3148500" y="116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任意多边形: 形状 112">
              <a:extLst>
                <a:ext uri="{FF2B5EF4-FFF2-40B4-BE49-F238E27FC236}">
                  <a16:creationId xmlns:a16="http://schemas.microsoft.com/office/drawing/2014/main" id="{130F8844-AA73-4705-A7F6-20B6D57A02EC}"/>
                </a:ext>
              </a:extLst>
            </p:cNvPr>
            <p:cNvSpPr/>
            <p:nvPr/>
          </p:nvSpPr>
          <p:spPr>
            <a:xfrm>
              <a:off x="3103500" y="116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任意多边形: 形状 113">
              <a:extLst>
                <a:ext uri="{FF2B5EF4-FFF2-40B4-BE49-F238E27FC236}">
                  <a16:creationId xmlns:a16="http://schemas.microsoft.com/office/drawing/2014/main" id="{6EECCF44-702F-4692-B61C-F7A4565D8DC0}"/>
                </a:ext>
              </a:extLst>
            </p:cNvPr>
            <p:cNvSpPr/>
            <p:nvPr/>
          </p:nvSpPr>
          <p:spPr>
            <a:xfrm>
              <a:off x="3576000" y="116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任意多边形: 形状 114">
              <a:extLst>
                <a:ext uri="{FF2B5EF4-FFF2-40B4-BE49-F238E27FC236}">
                  <a16:creationId xmlns:a16="http://schemas.microsoft.com/office/drawing/2014/main" id="{DD691020-C465-44F1-B039-BC3B09462DCC}"/>
                </a:ext>
              </a:extLst>
            </p:cNvPr>
            <p:cNvSpPr/>
            <p:nvPr/>
          </p:nvSpPr>
          <p:spPr>
            <a:xfrm>
              <a:off x="3666000" y="116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任意多边形: 形状 115">
              <a:extLst>
                <a:ext uri="{FF2B5EF4-FFF2-40B4-BE49-F238E27FC236}">
                  <a16:creationId xmlns:a16="http://schemas.microsoft.com/office/drawing/2014/main" id="{F57B71F2-6F7F-4C26-9772-A2DFA9AD748B}"/>
                </a:ext>
              </a:extLst>
            </p:cNvPr>
            <p:cNvSpPr/>
            <p:nvPr/>
          </p:nvSpPr>
          <p:spPr>
            <a:xfrm rot="-1800044">
              <a:off x="3547347" y="1060813"/>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任意多边形: 形状 116">
              <a:extLst>
                <a:ext uri="{FF2B5EF4-FFF2-40B4-BE49-F238E27FC236}">
                  <a16:creationId xmlns:a16="http://schemas.microsoft.com/office/drawing/2014/main" id="{E8E68024-99D8-4616-98F4-BA3D6C98B223}"/>
                </a:ext>
              </a:extLst>
            </p:cNvPr>
            <p:cNvSpPr/>
            <p:nvPr/>
          </p:nvSpPr>
          <p:spPr>
            <a:xfrm rot="-1800044">
              <a:off x="3628277" y="1027068"/>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任意多边形: 形状 117">
              <a:extLst>
                <a:ext uri="{FF2B5EF4-FFF2-40B4-BE49-F238E27FC236}">
                  <a16:creationId xmlns:a16="http://schemas.microsoft.com/office/drawing/2014/main" id="{A66B93F7-9ACE-440A-9D8B-331782EF4C7B}"/>
                </a:ext>
              </a:extLst>
            </p:cNvPr>
            <p:cNvSpPr/>
            <p:nvPr/>
          </p:nvSpPr>
          <p:spPr>
            <a:xfrm rot="-3599956">
              <a:off x="3469147" y="98267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任意多边形: 形状 118">
              <a:extLst>
                <a:ext uri="{FF2B5EF4-FFF2-40B4-BE49-F238E27FC236}">
                  <a16:creationId xmlns:a16="http://schemas.microsoft.com/office/drawing/2014/main" id="{5476A3F4-5526-47FB-A9EF-D2129EA7FFAC}"/>
                </a:ext>
              </a:extLst>
            </p:cNvPr>
            <p:cNvSpPr/>
            <p:nvPr/>
          </p:nvSpPr>
          <p:spPr>
            <a:xfrm>
              <a:off x="3362250" y="1381500"/>
              <a:ext cx="67500" cy="157500"/>
            </a:xfrm>
            <a:custGeom>
              <a:avLst/>
              <a:gdLst>
                <a:gd name="connsiteX0" fmla="*/ 33750 w 67500"/>
                <a:gd name="connsiteY0" fmla="*/ 0 h 157500"/>
                <a:gd name="connsiteX1" fmla="*/ 0 w 67500"/>
                <a:gd name="connsiteY1" fmla="*/ 33750 h 157500"/>
                <a:gd name="connsiteX2" fmla="*/ 0 w 67500"/>
                <a:gd name="connsiteY2" fmla="*/ 123750 h 157500"/>
                <a:gd name="connsiteX3" fmla="*/ 33750 w 67500"/>
                <a:gd name="connsiteY3" fmla="*/ 157500 h 157500"/>
                <a:gd name="connsiteX4" fmla="*/ 67500 w 67500"/>
                <a:gd name="connsiteY4" fmla="*/ 123750 h 157500"/>
                <a:gd name="connsiteX5" fmla="*/ 67500 w 67500"/>
                <a:gd name="connsiteY5" fmla="*/ 33750 h 157500"/>
                <a:gd name="connsiteX6" fmla="*/ 33750 w 67500"/>
                <a:gd name="connsiteY6" fmla="*/ 0 h 157500"/>
                <a:gd name="connsiteX7" fmla="*/ 45000 w 67500"/>
                <a:gd name="connsiteY7" fmla="*/ 123750 h 157500"/>
                <a:gd name="connsiteX8" fmla="*/ 33750 w 67500"/>
                <a:gd name="connsiteY8" fmla="*/ 135000 h 157500"/>
                <a:gd name="connsiteX9" fmla="*/ 22500 w 67500"/>
                <a:gd name="connsiteY9" fmla="*/ 123750 h 157500"/>
                <a:gd name="connsiteX10" fmla="*/ 22500 w 67500"/>
                <a:gd name="connsiteY10" fmla="*/ 33750 h 157500"/>
                <a:gd name="connsiteX11" fmla="*/ 33750 w 67500"/>
                <a:gd name="connsiteY11" fmla="*/ 22500 h 157500"/>
                <a:gd name="connsiteX12" fmla="*/ 45000 w 67500"/>
                <a:gd name="connsiteY12"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500" h="157500">
                  <a:moveTo>
                    <a:pt x="33750" y="0"/>
                  </a:moveTo>
                  <a:cubicBezTo>
                    <a:pt x="15110" y="0"/>
                    <a:pt x="0" y="15110"/>
                    <a:pt x="0" y="33750"/>
                  </a:cubicBezTo>
                  <a:lnTo>
                    <a:pt x="0" y="123750"/>
                  </a:lnTo>
                  <a:cubicBezTo>
                    <a:pt x="0" y="142390"/>
                    <a:pt x="15110" y="157500"/>
                    <a:pt x="33750" y="157500"/>
                  </a:cubicBezTo>
                  <a:cubicBezTo>
                    <a:pt x="52390" y="157500"/>
                    <a:pt x="67500" y="142390"/>
                    <a:pt x="67500" y="123750"/>
                  </a:cubicBezTo>
                  <a:lnTo>
                    <a:pt x="67500" y="33750"/>
                  </a:lnTo>
                  <a:cubicBezTo>
                    <a:pt x="67500" y="15110"/>
                    <a:pt x="52390" y="0"/>
                    <a:pt x="33750" y="0"/>
                  </a:cubicBezTo>
                  <a:close/>
                  <a:moveTo>
                    <a:pt x="45000" y="123750"/>
                  </a:moveTo>
                  <a:cubicBezTo>
                    <a:pt x="45000" y="129963"/>
                    <a:pt x="39963" y="135000"/>
                    <a:pt x="33750" y="135000"/>
                  </a:cubicBezTo>
                  <a:cubicBezTo>
                    <a:pt x="27537" y="135000"/>
                    <a:pt x="22500" y="129963"/>
                    <a:pt x="22500" y="123750"/>
                  </a:cubicBezTo>
                  <a:lnTo>
                    <a:pt x="22500" y="33750"/>
                  </a:lnTo>
                  <a:cubicBezTo>
                    <a:pt x="22500" y="27537"/>
                    <a:pt x="27537" y="22500"/>
                    <a:pt x="33750" y="22500"/>
                  </a:cubicBezTo>
                  <a:cubicBezTo>
                    <a:pt x="39963" y="22500"/>
                    <a:pt x="45000" y="27537"/>
                    <a:pt x="4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任意多边形: 形状 119">
              <a:extLst>
                <a:ext uri="{FF2B5EF4-FFF2-40B4-BE49-F238E27FC236}">
                  <a16:creationId xmlns:a16="http://schemas.microsoft.com/office/drawing/2014/main" id="{BB0A4EE6-D5C5-49A5-8B24-B069218C0F9E}"/>
                </a:ext>
              </a:extLst>
            </p:cNvPr>
            <p:cNvSpPr/>
            <p:nvPr/>
          </p:nvSpPr>
          <p:spPr>
            <a:xfrm>
              <a:off x="3476700" y="1381500"/>
              <a:ext cx="74849" cy="157518"/>
            </a:xfrm>
            <a:custGeom>
              <a:avLst/>
              <a:gdLst>
                <a:gd name="connsiteX0" fmla="*/ 41182 w 74849"/>
                <a:gd name="connsiteY0" fmla="*/ 0 h 157518"/>
                <a:gd name="connsiteX1" fmla="*/ 7635 w 74849"/>
                <a:gd name="connsiteY1" fmla="*/ 30870 h 157518"/>
                <a:gd name="connsiteX2" fmla="*/ 120 w 74849"/>
                <a:gd name="connsiteY2" fmla="*/ 121039 h 157518"/>
                <a:gd name="connsiteX3" fmla="*/ 30855 w 74849"/>
                <a:gd name="connsiteY3" fmla="*/ 157399 h 157518"/>
                <a:gd name="connsiteX4" fmla="*/ 67215 w 74849"/>
                <a:gd name="connsiteY4" fmla="*/ 126664 h 157518"/>
                <a:gd name="connsiteX5" fmla="*/ 74730 w 74849"/>
                <a:gd name="connsiteY5" fmla="*/ 36495 h 157518"/>
                <a:gd name="connsiteX6" fmla="*/ 43978 w 74849"/>
                <a:gd name="connsiteY6" fmla="*/ 118 h 157518"/>
                <a:gd name="connsiteX7" fmla="*/ 41182 w 74849"/>
                <a:gd name="connsiteY7" fmla="*/ 0 h 157518"/>
                <a:gd name="connsiteX8" fmla="*/ 44805 w 74849"/>
                <a:gd name="connsiteY8" fmla="*/ 124763 h 157518"/>
                <a:gd name="connsiteX9" fmla="*/ 33667 w 74849"/>
                <a:gd name="connsiteY9" fmla="*/ 135000 h 157518"/>
                <a:gd name="connsiteX10" fmla="*/ 22493 w 74849"/>
                <a:gd name="connsiteY10" fmla="*/ 123810 h 157518"/>
                <a:gd name="connsiteX11" fmla="*/ 22530 w 74849"/>
                <a:gd name="connsiteY11" fmla="*/ 122906 h 157518"/>
                <a:gd name="connsiteX12" fmla="*/ 30045 w 74849"/>
                <a:gd name="connsiteY12" fmla="*/ 32737 h 157518"/>
                <a:gd name="connsiteX13" fmla="*/ 41182 w 74849"/>
                <a:gd name="connsiteY13" fmla="*/ 22500 h 157518"/>
                <a:gd name="connsiteX14" fmla="*/ 52357 w 74849"/>
                <a:gd name="connsiteY14" fmla="*/ 33690 h 157518"/>
                <a:gd name="connsiteX15" fmla="*/ 52320 w 74849"/>
                <a:gd name="connsiteY15" fmla="*/ 34594 h 1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49" h="157518">
                  <a:moveTo>
                    <a:pt x="41182" y="0"/>
                  </a:moveTo>
                  <a:cubicBezTo>
                    <a:pt x="23706" y="83"/>
                    <a:pt x="9168" y="13461"/>
                    <a:pt x="7635" y="30870"/>
                  </a:cubicBezTo>
                  <a:lnTo>
                    <a:pt x="120" y="121039"/>
                  </a:lnTo>
                  <a:cubicBezTo>
                    <a:pt x="-1434" y="139566"/>
                    <a:pt x="12327" y="155845"/>
                    <a:pt x="30855" y="157399"/>
                  </a:cubicBezTo>
                  <a:cubicBezTo>
                    <a:pt x="49382" y="158952"/>
                    <a:pt x="65661" y="145191"/>
                    <a:pt x="67215" y="126664"/>
                  </a:cubicBezTo>
                  <a:lnTo>
                    <a:pt x="74730" y="36495"/>
                  </a:lnTo>
                  <a:cubicBezTo>
                    <a:pt x="76283" y="17957"/>
                    <a:pt x="62514" y="1671"/>
                    <a:pt x="43978" y="118"/>
                  </a:cubicBezTo>
                  <a:cubicBezTo>
                    <a:pt x="43047" y="39"/>
                    <a:pt x="42115" y="0"/>
                    <a:pt x="41182" y="0"/>
                  </a:cubicBezTo>
                  <a:close/>
                  <a:moveTo>
                    <a:pt x="44805" y="124763"/>
                  </a:moveTo>
                  <a:cubicBezTo>
                    <a:pt x="44283" y="130535"/>
                    <a:pt x="39462" y="134965"/>
                    <a:pt x="33667" y="135000"/>
                  </a:cubicBezTo>
                  <a:cubicBezTo>
                    <a:pt x="27491" y="134996"/>
                    <a:pt x="22488" y="129986"/>
                    <a:pt x="22493" y="123810"/>
                  </a:cubicBezTo>
                  <a:cubicBezTo>
                    <a:pt x="22493" y="123508"/>
                    <a:pt x="22505" y="123207"/>
                    <a:pt x="22530" y="122906"/>
                  </a:cubicBezTo>
                  <a:lnTo>
                    <a:pt x="30045" y="32737"/>
                  </a:lnTo>
                  <a:cubicBezTo>
                    <a:pt x="30567" y="26965"/>
                    <a:pt x="35387" y="22535"/>
                    <a:pt x="41182" y="22500"/>
                  </a:cubicBezTo>
                  <a:cubicBezTo>
                    <a:pt x="47358" y="22505"/>
                    <a:pt x="52361" y="27514"/>
                    <a:pt x="52357" y="33690"/>
                  </a:cubicBezTo>
                  <a:cubicBezTo>
                    <a:pt x="52357" y="33992"/>
                    <a:pt x="52344" y="34293"/>
                    <a:pt x="52320" y="3459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任意多边形: 形状 120">
              <a:extLst>
                <a:ext uri="{FF2B5EF4-FFF2-40B4-BE49-F238E27FC236}">
                  <a16:creationId xmlns:a16="http://schemas.microsoft.com/office/drawing/2014/main" id="{9F5DC044-39B0-4513-BE9B-B9156FB41E27}"/>
                </a:ext>
              </a:extLst>
            </p:cNvPr>
            <p:cNvSpPr/>
            <p:nvPr/>
          </p:nvSpPr>
          <p:spPr>
            <a:xfrm>
              <a:off x="3240455" y="1381500"/>
              <a:ext cx="74844" cy="157484"/>
            </a:xfrm>
            <a:custGeom>
              <a:avLst/>
              <a:gdLst>
                <a:gd name="connsiteX0" fmla="*/ 33662 w 74844"/>
                <a:gd name="connsiteY0" fmla="*/ 0 h 157484"/>
                <a:gd name="connsiteX1" fmla="*/ 0 w 74844"/>
                <a:gd name="connsiteY1" fmla="*/ 33703 h 157484"/>
                <a:gd name="connsiteX2" fmla="*/ 115 w 74844"/>
                <a:gd name="connsiteY2" fmla="*/ 36461 h 157484"/>
                <a:gd name="connsiteX3" fmla="*/ 7630 w 74844"/>
                <a:gd name="connsiteY3" fmla="*/ 126630 h 157484"/>
                <a:gd name="connsiteX4" fmla="*/ 43990 w 74844"/>
                <a:gd name="connsiteY4" fmla="*/ 157365 h 157484"/>
                <a:gd name="connsiteX5" fmla="*/ 74725 w 74844"/>
                <a:gd name="connsiteY5" fmla="*/ 121005 h 157484"/>
                <a:gd name="connsiteX6" fmla="*/ 67210 w 74844"/>
                <a:gd name="connsiteY6" fmla="*/ 30836 h 157484"/>
                <a:gd name="connsiteX7" fmla="*/ 33662 w 74844"/>
                <a:gd name="connsiteY7" fmla="*/ 0 h 157484"/>
                <a:gd name="connsiteX8" fmla="*/ 49412 w 74844"/>
                <a:gd name="connsiteY8" fmla="*/ 131400 h 157484"/>
                <a:gd name="connsiteX9" fmla="*/ 41200 w 74844"/>
                <a:gd name="connsiteY9" fmla="*/ 135000 h 157484"/>
                <a:gd name="connsiteX10" fmla="*/ 30062 w 74844"/>
                <a:gd name="connsiteY10" fmla="*/ 124763 h 157484"/>
                <a:gd name="connsiteX11" fmla="*/ 22547 w 74844"/>
                <a:gd name="connsiteY11" fmla="*/ 34594 h 157484"/>
                <a:gd name="connsiteX12" fmla="*/ 32781 w 74844"/>
                <a:gd name="connsiteY12" fmla="*/ 22537 h 157484"/>
                <a:gd name="connsiteX13" fmla="*/ 33662 w 74844"/>
                <a:gd name="connsiteY13" fmla="*/ 22500 h 157484"/>
                <a:gd name="connsiteX14" fmla="*/ 44800 w 74844"/>
                <a:gd name="connsiteY14" fmla="*/ 32737 h 157484"/>
                <a:gd name="connsiteX15" fmla="*/ 52315 w 74844"/>
                <a:gd name="connsiteY15" fmla="*/ 122906 h 157484"/>
                <a:gd name="connsiteX16" fmla="*/ 49390 w 74844"/>
                <a:gd name="connsiteY16" fmla="*/ 131400 h 15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44" h="157484">
                  <a:moveTo>
                    <a:pt x="33662" y="0"/>
                  </a:moveTo>
                  <a:cubicBezTo>
                    <a:pt x="15060" y="11"/>
                    <a:pt x="-11" y="15101"/>
                    <a:pt x="0" y="33703"/>
                  </a:cubicBezTo>
                  <a:cubicBezTo>
                    <a:pt x="0" y="34623"/>
                    <a:pt x="38" y="35543"/>
                    <a:pt x="115" y="36461"/>
                  </a:cubicBezTo>
                  <a:lnTo>
                    <a:pt x="7630" y="126630"/>
                  </a:lnTo>
                  <a:cubicBezTo>
                    <a:pt x="9183" y="145158"/>
                    <a:pt x="25462" y="158919"/>
                    <a:pt x="43990" y="157365"/>
                  </a:cubicBezTo>
                  <a:cubicBezTo>
                    <a:pt x="62517" y="155811"/>
                    <a:pt x="76278" y="139533"/>
                    <a:pt x="74725" y="121005"/>
                  </a:cubicBezTo>
                  <a:lnTo>
                    <a:pt x="67210" y="30836"/>
                  </a:lnTo>
                  <a:cubicBezTo>
                    <a:pt x="65660" y="13440"/>
                    <a:pt x="51127" y="82"/>
                    <a:pt x="33662" y="0"/>
                  </a:cubicBezTo>
                  <a:close/>
                  <a:moveTo>
                    <a:pt x="49412" y="131400"/>
                  </a:moveTo>
                  <a:cubicBezTo>
                    <a:pt x="47306" y="133706"/>
                    <a:pt x="44323" y="135014"/>
                    <a:pt x="41200" y="135000"/>
                  </a:cubicBezTo>
                  <a:cubicBezTo>
                    <a:pt x="35405" y="134965"/>
                    <a:pt x="30584" y="130535"/>
                    <a:pt x="30062" y="124763"/>
                  </a:cubicBezTo>
                  <a:lnTo>
                    <a:pt x="22547" y="34594"/>
                  </a:lnTo>
                  <a:cubicBezTo>
                    <a:pt x="22044" y="28439"/>
                    <a:pt x="26625" y="23040"/>
                    <a:pt x="32781" y="22537"/>
                  </a:cubicBezTo>
                  <a:cubicBezTo>
                    <a:pt x="33074" y="22514"/>
                    <a:pt x="33369" y="22501"/>
                    <a:pt x="33662" y="22500"/>
                  </a:cubicBezTo>
                  <a:cubicBezTo>
                    <a:pt x="39457" y="22535"/>
                    <a:pt x="44278" y="26965"/>
                    <a:pt x="44800" y="32737"/>
                  </a:cubicBezTo>
                  <a:lnTo>
                    <a:pt x="52315" y="122906"/>
                  </a:lnTo>
                  <a:cubicBezTo>
                    <a:pt x="52584" y="126024"/>
                    <a:pt x="51522" y="129109"/>
                    <a:pt x="49390" y="1314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任意多边形: 形状 121">
              <a:extLst>
                <a:ext uri="{FF2B5EF4-FFF2-40B4-BE49-F238E27FC236}">
                  <a16:creationId xmlns:a16="http://schemas.microsoft.com/office/drawing/2014/main" id="{63D4358D-6C37-43E5-9D1A-3CC2A7E76BC8}"/>
                </a:ext>
              </a:extLst>
            </p:cNvPr>
            <p:cNvSpPr/>
            <p:nvPr/>
          </p:nvSpPr>
          <p:spPr>
            <a:xfrm>
              <a:off x="3074112" y="1021500"/>
              <a:ext cx="643775" cy="562500"/>
            </a:xfrm>
            <a:custGeom>
              <a:avLst/>
              <a:gdLst>
                <a:gd name="connsiteX0" fmla="*/ 630588 w 643775"/>
                <a:gd name="connsiteY0" fmla="*/ 380025 h 562500"/>
                <a:gd name="connsiteX1" fmla="*/ 581313 w 643775"/>
                <a:gd name="connsiteY1" fmla="*/ 330863 h 562500"/>
                <a:gd name="connsiteX2" fmla="*/ 596771 w 643775"/>
                <a:gd name="connsiteY2" fmla="*/ 269326 h 562500"/>
                <a:gd name="connsiteX3" fmla="*/ 558138 w 643775"/>
                <a:gd name="connsiteY3" fmla="*/ 247500 h 562500"/>
                <a:gd name="connsiteX4" fmla="*/ 512800 w 643775"/>
                <a:gd name="connsiteY4" fmla="*/ 247500 h 562500"/>
                <a:gd name="connsiteX5" fmla="*/ 454638 w 643775"/>
                <a:gd name="connsiteY5" fmla="*/ 242213 h 562500"/>
                <a:gd name="connsiteX6" fmla="*/ 479388 w 643775"/>
                <a:gd name="connsiteY6" fmla="*/ 157500 h 562500"/>
                <a:gd name="connsiteX7" fmla="*/ 321888 w 643775"/>
                <a:gd name="connsiteY7" fmla="*/ 0 h 562500"/>
                <a:gd name="connsiteX8" fmla="*/ 164388 w 643775"/>
                <a:gd name="connsiteY8" fmla="*/ 157500 h 562500"/>
                <a:gd name="connsiteX9" fmla="*/ 189138 w 643775"/>
                <a:gd name="connsiteY9" fmla="*/ 242213 h 562500"/>
                <a:gd name="connsiteX10" fmla="*/ 130975 w 643775"/>
                <a:gd name="connsiteY10" fmla="*/ 247500 h 562500"/>
                <a:gd name="connsiteX11" fmla="*/ 85638 w 643775"/>
                <a:gd name="connsiteY11" fmla="*/ 247500 h 562500"/>
                <a:gd name="connsiteX12" fmla="*/ 40637 w 643775"/>
                <a:gd name="connsiteY12" fmla="*/ 292229 h 562500"/>
                <a:gd name="connsiteX13" fmla="*/ 62463 w 643775"/>
                <a:gd name="connsiteY13" fmla="*/ 330863 h 562500"/>
                <a:gd name="connsiteX14" fmla="*/ 13188 w 643775"/>
                <a:gd name="connsiteY14" fmla="*/ 380025 h 562500"/>
                <a:gd name="connsiteX15" fmla="*/ 13188 w 643775"/>
                <a:gd name="connsiteY15" fmla="*/ 443700 h 562500"/>
                <a:gd name="connsiteX16" fmla="*/ 76863 w 643775"/>
                <a:gd name="connsiteY16" fmla="*/ 443700 h 562500"/>
                <a:gd name="connsiteX17" fmla="*/ 95425 w 643775"/>
                <a:gd name="connsiteY17" fmla="*/ 425025 h 562500"/>
                <a:gd name="connsiteX18" fmla="*/ 104088 w 643775"/>
                <a:gd name="connsiteY18" fmla="*/ 511875 h 562500"/>
                <a:gd name="connsiteX19" fmla="*/ 160113 w 643775"/>
                <a:gd name="connsiteY19" fmla="*/ 562500 h 562500"/>
                <a:gd name="connsiteX20" fmla="*/ 483663 w 643775"/>
                <a:gd name="connsiteY20" fmla="*/ 562500 h 562500"/>
                <a:gd name="connsiteX21" fmla="*/ 539688 w 643775"/>
                <a:gd name="connsiteY21" fmla="*/ 511875 h 562500"/>
                <a:gd name="connsiteX22" fmla="*/ 548350 w 643775"/>
                <a:gd name="connsiteY22" fmla="*/ 425025 h 562500"/>
                <a:gd name="connsiteX23" fmla="*/ 566913 w 643775"/>
                <a:gd name="connsiteY23" fmla="*/ 443700 h 562500"/>
                <a:gd name="connsiteX24" fmla="*/ 630588 w 643775"/>
                <a:gd name="connsiteY24" fmla="*/ 443700 h 562500"/>
                <a:gd name="connsiteX25" fmla="*/ 630588 w 643775"/>
                <a:gd name="connsiteY25" fmla="*/ 380025 h 562500"/>
                <a:gd name="connsiteX26" fmla="*/ 558138 w 643775"/>
                <a:gd name="connsiteY26" fmla="*/ 270000 h 562500"/>
                <a:gd name="connsiteX27" fmla="*/ 580638 w 643775"/>
                <a:gd name="connsiteY27" fmla="*/ 292500 h 562500"/>
                <a:gd name="connsiteX28" fmla="*/ 564550 w 643775"/>
                <a:gd name="connsiteY28" fmla="*/ 313988 h 562500"/>
                <a:gd name="connsiteX29" fmla="*/ 534850 w 643775"/>
                <a:gd name="connsiteY29" fmla="*/ 284288 h 562500"/>
                <a:gd name="connsiteX30" fmla="*/ 530913 w 643775"/>
                <a:gd name="connsiteY30" fmla="*/ 270000 h 562500"/>
                <a:gd name="connsiteX31" fmla="*/ 479388 w 643775"/>
                <a:gd name="connsiteY31" fmla="*/ 258750 h 562500"/>
                <a:gd name="connsiteX32" fmla="*/ 513138 w 643775"/>
                <a:gd name="connsiteY32" fmla="*/ 292500 h 562500"/>
                <a:gd name="connsiteX33" fmla="*/ 479388 w 643775"/>
                <a:gd name="connsiteY33" fmla="*/ 326250 h 562500"/>
                <a:gd name="connsiteX34" fmla="*/ 445638 w 643775"/>
                <a:gd name="connsiteY34" fmla="*/ 292500 h 562500"/>
                <a:gd name="connsiteX35" fmla="*/ 479388 w 643775"/>
                <a:gd name="connsiteY35" fmla="*/ 258750 h 562500"/>
                <a:gd name="connsiteX36" fmla="*/ 186888 w 643775"/>
                <a:gd name="connsiteY36" fmla="*/ 157500 h 562500"/>
                <a:gd name="connsiteX37" fmla="*/ 321583 w 643775"/>
                <a:gd name="connsiteY37" fmla="*/ 22196 h 562500"/>
                <a:gd name="connsiteX38" fmla="*/ 456886 w 643775"/>
                <a:gd name="connsiteY38" fmla="*/ 156892 h 562500"/>
                <a:gd name="connsiteX39" fmla="*/ 422238 w 643775"/>
                <a:gd name="connsiteY39" fmla="*/ 247500 h 562500"/>
                <a:gd name="connsiteX40" fmla="*/ 389050 w 643775"/>
                <a:gd name="connsiteY40" fmla="*/ 247500 h 562500"/>
                <a:gd name="connsiteX41" fmla="*/ 412140 w 643775"/>
                <a:gd name="connsiteY41" fmla="*/ 90086 h 562500"/>
                <a:gd name="connsiteX42" fmla="*/ 254725 w 643775"/>
                <a:gd name="connsiteY42" fmla="*/ 66996 h 562500"/>
                <a:gd name="connsiteX43" fmla="*/ 231636 w 643775"/>
                <a:gd name="connsiteY43" fmla="*/ 224411 h 562500"/>
                <a:gd name="connsiteX44" fmla="*/ 254725 w 643775"/>
                <a:gd name="connsiteY44" fmla="*/ 247500 h 562500"/>
                <a:gd name="connsiteX45" fmla="*/ 221538 w 643775"/>
                <a:gd name="connsiteY45" fmla="*/ 247500 h 562500"/>
                <a:gd name="connsiteX46" fmla="*/ 186888 w 643775"/>
                <a:gd name="connsiteY46" fmla="*/ 157500 h 562500"/>
                <a:gd name="connsiteX47" fmla="*/ 427863 w 643775"/>
                <a:gd name="connsiteY47" fmla="*/ 315000 h 562500"/>
                <a:gd name="connsiteX48" fmla="*/ 215913 w 643775"/>
                <a:gd name="connsiteY48" fmla="*/ 315000 h 562500"/>
                <a:gd name="connsiteX49" fmla="*/ 215913 w 643775"/>
                <a:gd name="connsiteY49" fmla="*/ 270000 h 562500"/>
                <a:gd name="connsiteX50" fmla="*/ 427863 w 643775"/>
                <a:gd name="connsiteY50" fmla="*/ 270000 h 562500"/>
                <a:gd name="connsiteX51" fmla="*/ 427863 w 643775"/>
                <a:gd name="connsiteY51" fmla="*/ 315000 h 562500"/>
                <a:gd name="connsiteX52" fmla="*/ 231888 w 643775"/>
                <a:gd name="connsiteY52" fmla="*/ 157500 h 562500"/>
                <a:gd name="connsiteX53" fmla="*/ 321888 w 643775"/>
                <a:gd name="connsiteY53" fmla="*/ 67500 h 562500"/>
                <a:gd name="connsiteX54" fmla="*/ 411888 w 643775"/>
                <a:gd name="connsiteY54" fmla="*/ 157500 h 562500"/>
                <a:gd name="connsiteX55" fmla="*/ 321888 w 643775"/>
                <a:gd name="connsiteY55" fmla="*/ 247500 h 562500"/>
                <a:gd name="connsiteX56" fmla="*/ 231888 w 643775"/>
                <a:gd name="connsiteY56" fmla="*/ 157500 h 562500"/>
                <a:gd name="connsiteX57" fmla="*/ 164388 w 643775"/>
                <a:gd name="connsiteY57" fmla="*/ 258750 h 562500"/>
                <a:gd name="connsiteX58" fmla="*/ 198138 w 643775"/>
                <a:gd name="connsiteY58" fmla="*/ 292500 h 562500"/>
                <a:gd name="connsiteX59" fmla="*/ 164388 w 643775"/>
                <a:gd name="connsiteY59" fmla="*/ 326250 h 562500"/>
                <a:gd name="connsiteX60" fmla="*/ 130638 w 643775"/>
                <a:gd name="connsiteY60" fmla="*/ 292500 h 562500"/>
                <a:gd name="connsiteX61" fmla="*/ 164388 w 643775"/>
                <a:gd name="connsiteY61" fmla="*/ 258750 h 562500"/>
                <a:gd name="connsiteX62" fmla="*/ 69775 w 643775"/>
                <a:gd name="connsiteY62" fmla="*/ 276638 h 562500"/>
                <a:gd name="connsiteX63" fmla="*/ 85638 w 643775"/>
                <a:gd name="connsiteY63" fmla="*/ 270000 h 562500"/>
                <a:gd name="connsiteX64" fmla="*/ 112863 w 643775"/>
                <a:gd name="connsiteY64" fmla="*/ 270000 h 562500"/>
                <a:gd name="connsiteX65" fmla="*/ 108925 w 643775"/>
                <a:gd name="connsiteY65" fmla="*/ 284288 h 562500"/>
                <a:gd name="connsiteX66" fmla="*/ 79225 w 643775"/>
                <a:gd name="connsiteY66" fmla="*/ 314100 h 562500"/>
                <a:gd name="connsiteX67" fmla="*/ 63138 w 643775"/>
                <a:gd name="connsiteY67" fmla="*/ 292500 h 562500"/>
                <a:gd name="connsiteX68" fmla="*/ 69775 w 643775"/>
                <a:gd name="connsiteY68" fmla="*/ 276638 h 562500"/>
                <a:gd name="connsiteX69" fmla="*/ 60888 w 643775"/>
                <a:gd name="connsiteY69" fmla="*/ 427725 h 562500"/>
                <a:gd name="connsiteX70" fmla="*/ 29163 w 643775"/>
                <a:gd name="connsiteY70" fmla="*/ 427725 h 562500"/>
                <a:gd name="connsiteX71" fmla="*/ 29130 w 643775"/>
                <a:gd name="connsiteY71" fmla="*/ 396033 h 562500"/>
                <a:gd name="connsiteX72" fmla="*/ 29163 w 643775"/>
                <a:gd name="connsiteY72" fmla="*/ 396000 h 562500"/>
                <a:gd name="connsiteX73" fmla="*/ 112075 w 643775"/>
                <a:gd name="connsiteY73" fmla="*/ 312975 h 562500"/>
                <a:gd name="connsiteX74" fmla="*/ 143913 w 643775"/>
                <a:gd name="connsiteY74" fmla="*/ 344813 h 562500"/>
                <a:gd name="connsiteX75" fmla="*/ 517300 w 643775"/>
                <a:gd name="connsiteY75" fmla="*/ 509625 h 562500"/>
                <a:gd name="connsiteX76" fmla="*/ 483663 w 643775"/>
                <a:gd name="connsiteY76" fmla="*/ 540000 h 562500"/>
                <a:gd name="connsiteX77" fmla="*/ 160113 w 643775"/>
                <a:gd name="connsiteY77" fmla="*/ 540000 h 562500"/>
                <a:gd name="connsiteX78" fmla="*/ 126475 w 643775"/>
                <a:gd name="connsiteY78" fmla="*/ 509625 h 562500"/>
                <a:gd name="connsiteX79" fmla="*/ 116013 w 643775"/>
                <a:gd name="connsiteY79" fmla="*/ 404438 h 562500"/>
                <a:gd name="connsiteX80" fmla="*/ 172600 w 643775"/>
                <a:gd name="connsiteY80" fmla="*/ 347963 h 562500"/>
                <a:gd name="connsiteX81" fmla="*/ 197800 w 643775"/>
                <a:gd name="connsiteY81" fmla="*/ 337500 h 562500"/>
                <a:gd name="connsiteX82" fmla="*/ 445975 w 643775"/>
                <a:gd name="connsiteY82" fmla="*/ 337500 h 562500"/>
                <a:gd name="connsiteX83" fmla="*/ 471175 w 643775"/>
                <a:gd name="connsiteY83" fmla="*/ 347963 h 562500"/>
                <a:gd name="connsiteX84" fmla="*/ 527763 w 643775"/>
                <a:gd name="connsiteY84" fmla="*/ 404438 h 562500"/>
                <a:gd name="connsiteX85" fmla="*/ 614613 w 643775"/>
                <a:gd name="connsiteY85" fmla="*/ 427725 h 562500"/>
                <a:gd name="connsiteX86" fmla="*/ 582888 w 643775"/>
                <a:gd name="connsiteY86" fmla="*/ 427725 h 562500"/>
                <a:gd name="connsiteX87" fmla="*/ 499863 w 643775"/>
                <a:gd name="connsiteY87" fmla="*/ 344813 h 562500"/>
                <a:gd name="connsiteX88" fmla="*/ 531700 w 643775"/>
                <a:gd name="connsiteY88" fmla="*/ 312975 h 562500"/>
                <a:gd name="connsiteX89" fmla="*/ 614613 w 643775"/>
                <a:gd name="connsiteY89" fmla="*/ 396000 h 562500"/>
                <a:gd name="connsiteX90" fmla="*/ 614645 w 643775"/>
                <a:gd name="connsiteY90" fmla="*/ 427692 h 562500"/>
                <a:gd name="connsiteX91" fmla="*/ 614613 w 643775"/>
                <a:gd name="connsiteY91" fmla="*/ 427725 h 5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43775" h="562500">
                  <a:moveTo>
                    <a:pt x="630588" y="380025"/>
                  </a:moveTo>
                  <a:lnTo>
                    <a:pt x="581313" y="330863"/>
                  </a:lnTo>
                  <a:cubicBezTo>
                    <a:pt x="602574" y="318139"/>
                    <a:pt x="609495" y="290588"/>
                    <a:pt x="596771" y="269326"/>
                  </a:cubicBezTo>
                  <a:cubicBezTo>
                    <a:pt x="588644" y="255746"/>
                    <a:pt x="573964" y="247452"/>
                    <a:pt x="558138" y="247500"/>
                  </a:cubicBezTo>
                  <a:lnTo>
                    <a:pt x="512800" y="247500"/>
                  </a:lnTo>
                  <a:cubicBezTo>
                    <a:pt x="496039" y="234709"/>
                    <a:pt x="473431" y="232653"/>
                    <a:pt x="454638" y="242213"/>
                  </a:cubicBezTo>
                  <a:cubicBezTo>
                    <a:pt x="470869" y="216946"/>
                    <a:pt x="479463" y="187531"/>
                    <a:pt x="479388" y="157500"/>
                  </a:cubicBezTo>
                  <a:cubicBezTo>
                    <a:pt x="479388" y="70515"/>
                    <a:pt x="408873" y="0"/>
                    <a:pt x="321888" y="0"/>
                  </a:cubicBezTo>
                  <a:cubicBezTo>
                    <a:pt x="234903" y="0"/>
                    <a:pt x="164388" y="70515"/>
                    <a:pt x="164388" y="157500"/>
                  </a:cubicBezTo>
                  <a:cubicBezTo>
                    <a:pt x="164312" y="187531"/>
                    <a:pt x="172906" y="216946"/>
                    <a:pt x="189138" y="242213"/>
                  </a:cubicBezTo>
                  <a:cubicBezTo>
                    <a:pt x="170344" y="232653"/>
                    <a:pt x="147736" y="234709"/>
                    <a:pt x="130975" y="247500"/>
                  </a:cubicBezTo>
                  <a:lnTo>
                    <a:pt x="85638" y="247500"/>
                  </a:lnTo>
                  <a:cubicBezTo>
                    <a:pt x="60859" y="247425"/>
                    <a:pt x="40712" y="267451"/>
                    <a:pt x="40637" y="292229"/>
                  </a:cubicBezTo>
                  <a:cubicBezTo>
                    <a:pt x="40589" y="308055"/>
                    <a:pt x="48882" y="322736"/>
                    <a:pt x="62463" y="330863"/>
                  </a:cubicBezTo>
                  <a:lnTo>
                    <a:pt x="13188" y="380025"/>
                  </a:lnTo>
                  <a:cubicBezTo>
                    <a:pt x="-4396" y="397609"/>
                    <a:pt x="-4396" y="426116"/>
                    <a:pt x="13188" y="443700"/>
                  </a:cubicBezTo>
                  <a:cubicBezTo>
                    <a:pt x="30771" y="461284"/>
                    <a:pt x="59279" y="461284"/>
                    <a:pt x="76863" y="443700"/>
                  </a:cubicBezTo>
                  <a:lnTo>
                    <a:pt x="95425" y="425025"/>
                  </a:lnTo>
                  <a:lnTo>
                    <a:pt x="104088" y="511875"/>
                  </a:lnTo>
                  <a:cubicBezTo>
                    <a:pt x="106948" y="540655"/>
                    <a:pt x="131191" y="562561"/>
                    <a:pt x="160113" y="562500"/>
                  </a:cubicBezTo>
                  <a:lnTo>
                    <a:pt x="483663" y="562500"/>
                  </a:lnTo>
                  <a:cubicBezTo>
                    <a:pt x="512584" y="562561"/>
                    <a:pt x="536827" y="540655"/>
                    <a:pt x="539688" y="511875"/>
                  </a:cubicBezTo>
                  <a:lnTo>
                    <a:pt x="548350" y="425025"/>
                  </a:lnTo>
                  <a:lnTo>
                    <a:pt x="566913" y="443700"/>
                  </a:lnTo>
                  <a:cubicBezTo>
                    <a:pt x="584496" y="461284"/>
                    <a:pt x="613004" y="461284"/>
                    <a:pt x="630588" y="443700"/>
                  </a:cubicBezTo>
                  <a:cubicBezTo>
                    <a:pt x="648171" y="426116"/>
                    <a:pt x="648171" y="397609"/>
                    <a:pt x="630588" y="380025"/>
                  </a:cubicBezTo>
                  <a:close/>
                  <a:moveTo>
                    <a:pt x="558138" y="270000"/>
                  </a:moveTo>
                  <a:cubicBezTo>
                    <a:pt x="570549" y="270037"/>
                    <a:pt x="580600" y="280089"/>
                    <a:pt x="580638" y="292500"/>
                  </a:cubicBezTo>
                  <a:cubicBezTo>
                    <a:pt x="580603" y="302427"/>
                    <a:pt x="574065" y="311158"/>
                    <a:pt x="564550" y="313988"/>
                  </a:cubicBezTo>
                  <a:lnTo>
                    <a:pt x="534850" y="284288"/>
                  </a:lnTo>
                  <a:cubicBezTo>
                    <a:pt x="534123" y="279383"/>
                    <a:pt x="532800" y="274584"/>
                    <a:pt x="530913" y="270000"/>
                  </a:cubicBezTo>
                  <a:close/>
                  <a:moveTo>
                    <a:pt x="479388" y="258750"/>
                  </a:moveTo>
                  <a:cubicBezTo>
                    <a:pt x="498028" y="258750"/>
                    <a:pt x="513138" y="273860"/>
                    <a:pt x="513138" y="292500"/>
                  </a:cubicBezTo>
                  <a:cubicBezTo>
                    <a:pt x="513138" y="311140"/>
                    <a:pt x="498028" y="326250"/>
                    <a:pt x="479388" y="326250"/>
                  </a:cubicBezTo>
                  <a:cubicBezTo>
                    <a:pt x="460747" y="326250"/>
                    <a:pt x="445638" y="311140"/>
                    <a:pt x="445638" y="292500"/>
                  </a:cubicBezTo>
                  <a:cubicBezTo>
                    <a:pt x="445693" y="273884"/>
                    <a:pt x="460771" y="258805"/>
                    <a:pt x="479388" y="258750"/>
                  </a:cubicBezTo>
                  <a:close/>
                  <a:moveTo>
                    <a:pt x="186888" y="157500"/>
                  </a:moveTo>
                  <a:cubicBezTo>
                    <a:pt x="186720" y="82942"/>
                    <a:pt x="247024" y="22364"/>
                    <a:pt x="321583" y="22196"/>
                  </a:cubicBezTo>
                  <a:cubicBezTo>
                    <a:pt x="396141" y="22029"/>
                    <a:pt x="456719" y="82334"/>
                    <a:pt x="456886" y="156892"/>
                  </a:cubicBezTo>
                  <a:cubicBezTo>
                    <a:pt x="456962" y="190344"/>
                    <a:pt x="444615" y="222633"/>
                    <a:pt x="422238" y="247500"/>
                  </a:cubicBezTo>
                  <a:lnTo>
                    <a:pt x="389050" y="247500"/>
                  </a:lnTo>
                  <a:cubicBezTo>
                    <a:pt x="438895" y="210408"/>
                    <a:pt x="449233" y="139930"/>
                    <a:pt x="412140" y="90086"/>
                  </a:cubicBezTo>
                  <a:cubicBezTo>
                    <a:pt x="375047" y="40240"/>
                    <a:pt x="304570" y="29903"/>
                    <a:pt x="254725" y="66996"/>
                  </a:cubicBezTo>
                  <a:cubicBezTo>
                    <a:pt x="204880" y="104088"/>
                    <a:pt x="194543" y="174565"/>
                    <a:pt x="231636" y="224411"/>
                  </a:cubicBezTo>
                  <a:cubicBezTo>
                    <a:pt x="238168" y="233189"/>
                    <a:pt x="245947" y="240967"/>
                    <a:pt x="254725" y="247500"/>
                  </a:cubicBezTo>
                  <a:lnTo>
                    <a:pt x="221538" y="247500"/>
                  </a:lnTo>
                  <a:cubicBezTo>
                    <a:pt x="199218" y="222841"/>
                    <a:pt x="186866" y="190761"/>
                    <a:pt x="186888" y="157500"/>
                  </a:cubicBezTo>
                  <a:close/>
                  <a:moveTo>
                    <a:pt x="427863" y="315000"/>
                  </a:moveTo>
                  <a:lnTo>
                    <a:pt x="215913" y="315000"/>
                  </a:lnTo>
                  <a:cubicBezTo>
                    <a:pt x="222213" y="300662"/>
                    <a:pt x="222213" y="284338"/>
                    <a:pt x="215913" y="270000"/>
                  </a:cubicBezTo>
                  <a:lnTo>
                    <a:pt x="427863" y="270000"/>
                  </a:lnTo>
                  <a:cubicBezTo>
                    <a:pt x="421563" y="284338"/>
                    <a:pt x="421563" y="300662"/>
                    <a:pt x="427863" y="315000"/>
                  </a:cubicBezTo>
                  <a:close/>
                  <a:moveTo>
                    <a:pt x="231888" y="157500"/>
                  </a:moveTo>
                  <a:cubicBezTo>
                    <a:pt x="231888" y="107794"/>
                    <a:pt x="272182" y="67500"/>
                    <a:pt x="321888" y="67500"/>
                  </a:cubicBezTo>
                  <a:cubicBezTo>
                    <a:pt x="371593" y="67500"/>
                    <a:pt x="411888" y="107794"/>
                    <a:pt x="411888" y="157500"/>
                  </a:cubicBezTo>
                  <a:cubicBezTo>
                    <a:pt x="411888" y="207206"/>
                    <a:pt x="371593" y="247500"/>
                    <a:pt x="321888" y="247500"/>
                  </a:cubicBezTo>
                  <a:cubicBezTo>
                    <a:pt x="272210" y="247431"/>
                    <a:pt x="231956" y="207178"/>
                    <a:pt x="231888" y="157500"/>
                  </a:cubicBezTo>
                  <a:close/>
                  <a:moveTo>
                    <a:pt x="164388" y="258750"/>
                  </a:moveTo>
                  <a:cubicBezTo>
                    <a:pt x="183028" y="258750"/>
                    <a:pt x="198138" y="273860"/>
                    <a:pt x="198138" y="292500"/>
                  </a:cubicBezTo>
                  <a:cubicBezTo>
                    <a:pt x="198138" y="311140"/>
                    <a:pt x="183028" y="326250"/>
                    <a:pt x="164388" y="326250"/>
                  </a:cubicBezTo>
                  <a:cubicBezTo>
                    <a:pt x="145747" y="326250"/>
                    <a:pt x="130638" y="311140"/>
                    <a:pt x="130638" y="292500"/>
                  </a:cubicBezTo>
                  <a:cubicBezTo>
                    <a:pt x="130693" y="273884"/>
                    <a:pt x="145771" y="258805"/>
                    <a:pt x="164388" y="258750"/>
                  </a:cubicBezTo>
                  <a:close/>
                  <a:moveTo>
                    <a:pt x="69775" y="276638"/>
                  </a:moveTo>
                  <a:cubicBezTo>
                    <a:pt x="73963" y="272394"/>
                    <a:pt x="79675" y="270005"/>
                    <a:pt x="85638" y="270000"/>
                  </a:cubicBezTo>
                  <a:lnTo>
                    <a:pt x="112863" y="270000"/>
                  </a:lnTo>
                  <a:cubicBezTo>
                    <a:pt x="110975" y="274584"/>
                    <a:pt x="109652" y="279383"/>
                    <a:pt x="108925" y="284288"/>
                  </a:cubicBezTo>
                  <a:lnTo>
                    <a:pt x="79225" y="314100"/>
                  </a:lnTo>
                  <a:cubicBezTo>
                    <a:pt x="69692" y="311227"/>
                    <a:pt x="63160" y="302456"/>
                    <a:pt x="63138" y="292500"/>
                  </a:cubicBezTo>
                  <a:cubicBezTo>
                    <a:pt x="63141" y="286538"/>
                    <a:pt x="65532" y="280826"/>
                    <a:pt x="69775" y="276638"/>
                  </a:cubicBezTo>
                  <a:close/>
                  <a:moveTo>
                    <a:pt x="60888" y="427725"/>
                  </a:moveTo>
                  <a:cubicBezTo>
                    <a:pt x="52041" y="436275"/>
                    <a:pt x="38009" y="436275"/>
                    <a:pt x="29163" y="427725"/>
                  </a:cubicBezTo>
                  <a:cubicBezTo>
                    <a:pt x="20402" y="418983"/>
                    <a:pt x="20387" y="404793"/>
                    <a:pt x="29130" y="396033"/>
                  </a:cubicBezTo>
                  <a:cubicBezTo>
                    <a:pt x="29141" y="396021"/>
                    <a:pt x="29152" y="396011"/>
                    <a:pt x="29163" y="396000"/>
                  </a:cubicBezTo>
                  <a:lnTo>
                    <a:pt x="112075" y="312975"/>
                  </a:lnTo>
                  <a:cubicBezTo>
                    <a:pt x="117846" y="327521"/>
                    <a:pt x="129366" y="339041"/>
                    <a:pt x="143913" y="344813"/>
                  </a:cubicBezTo>
                  <a:close/>
                  <a:moveTo>
                    <a:pt x="517300" y="509625"/>
                  </a:moveTo>
                  <a:cubicBezTo>
                    <a:pt x="515564" y="526893"/>
                    <a:pt x="501017" y="540029"/>
                    <a:pt x="483663" y="540000"/>
                  </a:cubicBezTo>
                  <a:lnTo>
                    <a:pt x="160113" y="540000"/>
                  </a:lnTo>
                  <a:cubicBezTo>
                    <a:pt x="142758" y="540029"/>
                    <a:pt x="128211" y="526893"/>
                    <a:pt x="126475" y="509625"/>
                  </a:cubicBezTo>
                  <a:lnTo>
                    <a:pt x="116013" y="404438"/>
                  </a:lnTo>
                  <a:lnTo>
                    <a:pt x="172600" y="347963"/>
                  </a:lnTo>
                  <a:cubicBezTo>
                    <a:pt x="181723" y="346564"/>
                    <a:pt x="190369" y="342974"/>
                    <a:pt x="197800" y="337500"/>
                  </a:cubicBezTo>
                  <a:lnTo>
                    <a:pt x="445975" y="337500"/>
                  </a:lnTo>
                  <a:cubicBezTo>
                    <a:pt x="453406" y="342974"/>
                    <a:pt x="462052" y="346564"/>
                    <a:pt x="471175" y="347963"/>
                  </a:cubicBezTo>
                  <a:lnTo>
                    <a:pt x="527763" y="404438"/>
                  </a:lnTo>
                  <a:close/>
                  <a:moveTo>
                    <a:pt x="614613" y="427725"/>
                  </a:moveTo>
                  <a:cubicBezTo>
                    <a:pt x="605766" y="436275"/>
                    <a:pt x="591735" y="436275"/>
                    <a:pt x="582888" y="427725"/>
                  </a:cubicBezTo>
                  <a:lnTo>
                    <a:pt x="499863" y="344813"/>
                  </a:lnTo>
                  <a:cubicBezTo>
                    <a:pt x="514409" y="339041"/>
                    <a:pt x="525929" y="327521"/>
                    <a:pt x="531700" y="312975"/>
                  </a:cubicBezTo>
                  <a:lnTo>
                    <a:pt x="614613" y="396000"/>
                  </a:lnTo>
                  <a:cubicBezTo>
                    <a:pt x="623373" y="404742"/>
                    <a:pt x="623388" y="418932"/>
                    <a:pt x="614645" y="427692"/>
                  </a:cubicBezTo>
                  <a:cubicBezTo>
                    <a:pt x="614634" y="427704"/>
                    <a:pt x="614624" y="427714"/>
                    <a:pt x="614613" y="42772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3" name="图形 4">
            <a:extLst>
              <a:ext uri="{FF2B5EF4-FFF2-40B4-BE49-F238E27FC236}">
                <a16:creationId xmlns:a16="http://schemas.microsoft.com/office/drawing/2014/main" id="{AEBC68CF-D473-4C82-9044-3F2EFFC59439}"/>
              </a:ext>
            </a:extLst>
          </p:cNvPr>
          <p:cNvGrpSpPr/>
          <p:nvPr/>
        </p:nvGrpSpPr>
        <p:grpSpPr>
          <a:xfrm>
            <a:off x="7890961" y="2427361"/>
            <a:ext cx="675030" cy="675013"/>
            <a:chOff x="4138433" y="931498"/>
            <a:chExt cx="675030" cy="675013"/>
          </a:xfrm>
          <a:gradFill flip="none" rotWithShape="1">
            <a:gsLst>
              <a:gs pos="0">
                <a:schemeClr val="accent1"/>
              </a:gs>
              <a:gs pos="100000">
                <a:schemeClr val="accent2"/>
              </a:gs>
            </a:gsLst>
            <a:lin ang="2700000" scaled="1"/>
            <a:tileRect/>
          </a:gradFill>
        </p:grpSpPr>
        <p:sp>
          <p:nvSpPr>
            <p:cNvPr id="124" name="任意多边形: 形状 123">
              <a:extLst>
                <a:ext uri="{FF2B5EF4-FFF2-40B4-BE49-F238E27FC236}">
                  <a16:creationId xmlns:a16="http://schemas.microsoft.com/office/drawing/2014/main" id="{9366326B-2398-4050-991B-AE8635E53C7D}"/>
                </a:ext>
              </a:extLst>
            </p:cNvPr>
            <p:cNvSpPr/>
            <p:nvPr/>
          </p:nvSpPr>
          <p:spPr>
            <a:xfrm>
              <a:off x="4138433" y="931498"/>
              <a:ext cx="675030" cy="675013"/>
            </a:xfrm>
            <a:custGeom>
              <a:avLst/>
              <a:gdLst>
                <a:gd name="connsiteX0" fmla="*/ 656391 w 675030"/>
                <a:gd name="connsiteY0" fmla="*/ 593439 h 675013"/>
                <a:gd name="connsiteX1" fmla="*/ 641316 w 675030"/>
                <a:gd name="connsiteY1" fmla="*/ 566776 h 675013"/>
                <a:gd name="connsiteX2" fmla="*/ 641316 w 675030"/>
                <a:gd name="connsiteY2" fmla="*/ 483751 h 675013"/>
                <a:gd name="connsiteX3" fmla="*/ 547604 w 675030"/>
                <a:gd name="connsiteY3" fmla="*/ 363826 h 675013"/>
                <a:gd name="connsiteX4" fmla="*/ 535904 w 675030"/>
                <a:gd name="connsiteY4" fmla="*/ 320514 h 675013"/>
                <a:gd name="connsiteX5" fmla="*/ 594066 w 675030"/>
                <a:gd name="connsiteY5" fmla="*/ 243001 h 675013"/>
                <a:gd name="connsiteX6" fmla="*/ 595079 w 675030"/>
                <a:gd name="connsiteY6" fmla="*/ 231189 h 675013"/>
                <a:gd name="connsiteX7" fmla="*/ 585066 w 675030"/>
                <a:gd name="connsiteY7" fmla="*/ 225001 h 675013"/>
                <a:gd name="connsiteX8" fmla="*/ 568866 w 675030"/>
                <a:gd name="connsiteY8" fmla="*/ 221289 h 675013"/>
                <a:gd name="connsiteX9" fmla="*/ 540066 w 675030"/>
                <a:gd name="connsiteY9" fmla="*/ 213751 h 675013"/>
                <a:gd name="connsiteX10" fmla="*/ 504966 w 675030"/>
                <a:gd name="connsiteY10" fmla="*/ 227476 h 675013"/>
                <a:gd name="connsiteX11" fmla="*/ 462900 w 675030"/>
                <a:gd name="connsiteY11" fmla="*/ 227598 h 675013"/>
                <a:gd name="connsiteX12" fmla="*/ 462779 w 675030"/>
                <a:gd name="connsiteY12" fmla="*/ 227476 h 675013"/>
                <a:gd name="connsiteX13" fmla="*/ 427566 w 675030"/>
                <a:gd name="connsiteY13" fmla="*/ 213751 h 675013"/>
                <a:gd name="connsiteX14" fmla="*/ 416766 w 675030"/>
                <a:gd name="connsiteY14" fmla="*/ 214426 h 675013"/>
                <a:gd name="connsiteX15" fmla="*/ 335091 w 675030"/>
                <a:gd name="connsiteY15" fmla="*/ 181351 h 675013"/>
                <a:gd name="connsiteX16" fmla="*/ 320804 w 675030"/>
                <a:gd name="connsiteY16" fmla="*/ 139726 h 675013"/>
                <a:gd name="connsiteX17" fmla="*/ 380991 w 675030"/>
                <a:gd name="connsiteY17" fmla="*/ 39489 h 675013"/>
                <a:gd name="connsiteX18" fmla="*/ 377051 w 675030"/>
                <a:gd name="connsiteY18" fmla="*/ 24074 h 675013"/>
                <a:gd name="connsiteX19" fmla="*/ 371316 w 675030"/>
                <a:gd name="connsiteY19" fmla="*/ 22501 h 675013"/>
                <a:gd name="connsiteX20" fmla="*/ 350279 w 675030"/>
                <a:gd name="connsiteY20" fmla="*/ 13726 h 675013"/>
                <a:gd name="connsiteX21" fmla="*/ 279966 w 675030"/>
                <a:gd name="connsiteY21" fmla="*/ 13726 h 675013"/>
                <a:gd name="connsiteX22" fmla="*/ 237900 w 675030"/>
                <a:gd name="connsiteY22" fmla="*/ 13848 h 675013"/>
                <a:gd name="connsiteX23" fmla="*/ 237779 w 675030"/>
                <a:gd name="connsiteY23" fmla="*/ 13726 h 675013"/>
                <a:gd name="connsiteX24" fmla="*/ 167466 w 675030"/>
                <a:gd name="connsiteY24" fmla="*/ 13726 h 675013"/>
                <a:gd name="connsiteX25" fmla="*/ 146316 w 675030"/>
                <a:gd name="connsiteY25" fmla="*/ 22501 h 675013"/>
                <a:gd name="connsiteX26" fmla="*/ 135068 w 675030"/>
                <a:gd name="connsiteY26" fmla="*/ 33753 h 675013"/>
                <a:gd name="connsiteX27" fmla="*/ 136641 w 675030"/>
                <a:gd name="connsiteY27" fmla="*/ 39489 h 675013"/>
                <a:gd name="connsiteX28" fmla="*/ 196829 w 675030"/>
                <a:gd name="connsiteY28" fmla="*/ 139726 h 675013"/>
                <a:gd name="connsiteX29" fmla="*/ 182541 w 675030"/>
                <a:gd name="connsiteY29" fmla="*/ 181351 h 675013"/>
                <a:gd name="connsiteX30" fmla="*/ 33816 w 675030"/>
                <a:gd name="connsiteY30" fmla="*/ 348751 h 675013"/>
                <a:gd name="connsiteX31" fmla="*/ 33816 w 675030"/>
                <a:gd name="connsiteY31" fmla="*/ 476776 h 675013"/>
                <a:gd name="connsiteX32" fmla="*/ 18854 w 675030"/>
                <a:gd name="connsiteY32" fmla="*/ 503551 h 675013"/>
                <a:gd name="connsiteX33" fmla="*/ 66 w 675030"/>
                <a:gd name="connsiteY33" fmla="*/ 542476 h 675013"/>
                <a:gd name="connsiteX34" fmla="*/ 46979 w 675030"/>
                <a:gd name="connsiteY34" fmla="*/ 585001 h 675013"/>
                <a:gd name="connsiteX35" fmla="*/ 80841 w 675030"/>
                <a:gd name="connsiteY35" fmla="*/ 585001 h 675013"/>
                <a:gd name="connsiteX36" fmla="*/ 87591 w 675030"/>
                <a:gd name="connsiteY36" fmla="*/ 596251 h 675013"/>
                <a:gd name="connsiteX37" fmla="*/ 78816 w 675030"/>
                <a:gd name="connsiteY37" fmla="*/ 618751 h 675013"/>
                <a:gd name="connsiteX38" fmla="*/ 78816 w 675030"/>
                <a:gd name="connsiteY38" fmla="*/ 641251 h 675013"/>
                <a:gd name="connsiteX39" fmla="*/ 112566 w 675030"/>
                <a:gd name="connsiteY39" fmla="*/ 675001 h 675013"/>
                <a:gd name="connsiteX40" fmla="*/ 247566 w 675030"/>
                <a:gd name="connsiteY40" fmla="*/ 675001 h 675013"/>
                <a:gd name="connsiteX41" fmla="*/ 281316 w 675030"/>
                <a:gd name="connsiteY41" fmla="*/ 641251 h 675013"/>
                <a:gd name="connsiteX42" fmla="*/ 281316 w 675030"/>
                <a:gd name="connsiteY42" fmla="*/ 618751 h 675013"/>
                <a:gd name="connsiteX43" fmla="*/ 272541 w 675030"/>
                <a:gd name="connsiteY43" fmla="*/ 596251 h 675013"/>
                <a:gd name="connsiteX44" fmla="*/ 279291 w 675030"/>
                <a:gd name="connsiteY44" fmla="*/ 585001 h 675013"/>
                <a:gd name="connsiteX45" fmla="*/ 319679 w 675030"/>
                <a:gd name="connsiteY45" fmla="*/ 585001 h 675013"/>
                <a:gd name="connsiteX46" fmla="*/ 311241 w 675030"/>
                <a:gd name="connsiteY46" fmla="*/ 593439 h 675013"/>
                <a:gd name="connsiteX47" fmla="*/ 292679 w 675030"/>
                <a:gd name="connsiteY47" fmla="*/ 632364 h 675013"/>
                <a:gd name="connsiteX48" fmla="*/ 339479 w 675030"/>
                <a:gd name="connsiteY48" fmla="*/ 675001 h 675013"/>
                <a:gd name="connsiteX49" fmla="*/ 628154 w 675030"/>
                <a:gd name="connsiteY49" fmla="*/ 675001 h 675013"/>
                <a:gd name="connsiteX50" fmla="*/ 674954 w 675030"/>
                <a:gd name="connsiteY50" fmla="*/ 632364 h 675013"/>
                <a:gd name="connsiteX51" fmla="*/ 656391 w 675030"/>
                <a:gd name="connsiteY51" fmla="*/ 593439 h 675013"/>
                <a:gd name="connsiteX52" fmla="*/ 411366 w 675030"/>
                <a:gd name="connsiteY52" fmla="*/ 239964 h 675013"/>
                <a:gd name="connsiteX53" fmla="*/ 427566 w 675030"/>
                <a:gd name="connsiteY53" fmla="*/ 236251 h 675013"/>
                <a:gd name="connsiteX54" fmla="*/ 448716 w 675030"/>
                <a:gd name="connsiteY54" fmla="*/ 245026 h 675013"/>
                <a:gd name="connsiteX55" fmla="*/ 519029 w 675030"/>
                <a:gd name="connsiteY55" fmla="*/ 245026 h 675013"/>
                <a:gd name="connsiteX56" fmla="*/ 540066 w 675030"/>
                <a:gd name="connsiteY56" fmla="*/ 236251 h 675013"/>
                <a:gd name="connsiteX57" fmla="*/ 556379 w 675030"/>
                <a:gd name="connsiteY57" fmla="*/ 239964 h 675013"/>
                <a:gd name="connsiteX58" fmla="*/ 564816 w 675030"/>
                <a:gd name="connsiteY58" fmla="*/ 244576 h 675013"/>
                <a:gd name="connsiteX59" fmla="*/ 511941 w 675030"/>
                <a:gd name="connsiteY59" fmla="*/ 315001 h 675013"/>
                <a:gd name="connsiteX60" fmla="*/ 455691 w 675030"/>
                <a:gd name="connsiteY60" fmla="*/ 315001 h 675013"/>
                <a:gd name="connsiteX61" fmla="*/ 402816 w 675030"/>
                <a:gd name="connsiteY61" fmla="*/ 244576 h 675013"/>
                <a:gd name="connsiteX62" fmla="*/ 411366 w 675030"/>
                <a:gd name="connsiteY62" fmla="*/ 239964 h 675013"/>
                <a:gd name="connsiteX63" fmla="*/ 528816 w 675030"/>
                <a:gd name="connsiteY63" fmla="*/ 348751 h 675013"/>
                <a:gd name="connsiteX64" fmla="*/ 517566 w 675030"/>
                <a:gd name="connsiteY64" fmla="*/ 360001 h 675013"/>
                <a:gd name="connsiteX65" fmla="*/ 450066 w 675030"/>
                <a:gd name="connsiteY65" fmla="*/ 360001 h 675013"/>
                <a:gd name="connsiteX66" fmla="*/ 438816 w 675030"/>
                <a:gd name="connsiteY66" fmla="*/ 348751 h 675013"/>
                <a:gd name="connsiteX67" fmla="*/ 450066 w 675030"/>
                <a:gd name="connsiteY67" fmla="*/ 337501 h 675013"/>
                <a:gd name="connsiteX68" fmla="*/ 517566 w 675030"/>
                <a:gd name="connsiteY68" fmla="*/ 337501 h 675013"/>
                <a:gd name="connsiteX69" fmla="*/ 528816 w 675030"/>
                <a:gd name="connsiteY69" fmla="*/ 348751 h 675013"/>
                <a:gd name="connsiteX70" fmla="*/ 164316 w 675030"/>
                <a:gd name="connsiteY70" fmla="*/ 41964 h 675013"/>
                <a:gd name="connsiteX71" fmla="*/ 181529 w 675030"/>
                <a:gd name="connsiteY71" fmla="*/ 31276 h 675013"/>
                <a:gd name="connsiteX72" fmla="*/ 202566 w 675030"/>
                <a:gd name="connsiteY72" fmla="*/ 22501 h 675013"/>
                <a:gd name="connsiteX73" fmla="*/ 223716 w 675030"/>
                <a:gd name="connsiteY73" fmla="*/ 31276 h 675013"/>
                <a:gd name="connsiteX74" fmla="*/ 294029 w 675030"/>
                <a:gd name="connsiteY74" fmla="*/ 31276 h 675013"/>
                <a:gd name="connsiteX75" fmla="*/ 336095 w 675030"/>
                <a:gd name="connsiteY75" fmla="*/ 31154 h 675013"/>
                <a:gd name="connsiteX76" fmla="*/ 336216 w 675030"/>
                <a:gd name="connsiteY76" fmla="*/ 31276 h 675013"/>
                <a:gd name="connsiteX77" fmla="*/ 353316 w 675030"/>
                <a:gd name="connsiteY77" fmla="*/ 41851 h 675013"/>
                <a:gd name="connsiteX78" fmla="*/ 297404 w 675030"/>
                <a:gd name="connsiteY78" fmla="*/ 135001 h 675013"/>
                <a:gd name="connsiteX79" fmla="*/ 220229 w 675030"/>
                <a:gd name="connsiteY79" fmla="*/ 135001 h 675013"/>
                <a:gd name="connsiteX80" fmla="*/ 315066 w 675030"/>
                <a:gd name="connsiteY80" fmla="*/ 168751 h 675013"/>
                <a:gd name="connsiteX81" fmla="*/ 303816 w 675030"/>
                <a:gd name="connsiteY81" fmla="*/ 180001 h 675013"/>
                <a:gd name="connsiteX82" fmla="*/ 213816 w 675030"/>
                <a:gd name="connsiteY82" fmla="*/ 180001 h 675013"/>
                <a:gd name="connsiteX83" fmla="*/ 202566 w 675030"/>
                <a:gd name="connsiteY83" fmla="*/ 168751 h 675013"/>
                <a:gd name="connsiteX84" fmla="*/ 213816 w 675030"/>
                <a:gd name="connsiteY84" fmla="*/ 157501 h 675013"/>
                <a:gd name="connsiteX85" fmla="*/ 303816 w 675030"/>
                <a:gd name="connsiteY85" fmla="*/ 157501 h 675013"/>
                <a:gd name="connsiteX86" fmla="*/ 315066 w 675030"/>
                <a:gd name="connsiteY86" fmla="*/ 168751 h 675013"/>
                <a:gd name="connsiteX87" fmla="*/ 258816 w 675030"/>
                <a:gd name="connsiteY87" fmla="*/ 641251 h 675013"/>
                <a:gd name="connsiteX88" fmla="*/ 247566 w 675030"/>
                <a:gd name="connsiteY88" fmla="*/ 652501 h 675013"/>
                <a:gd name="connsiteX89" fmla="*/ 112566 w 675030"/>
                <a:gd name="connsiteY89" fmla="*/ 652501 h 675013"/>
                <a:gd name="connsiteX90" fmla="*/ 101316 w 675030"/>
                <a:gd name="connsiteY90" fmla="*/ 641251 h 675013"/>
                <a:gd name="connsiteX91" fmla="*/ 101316 w 675030"/>
                <a:gd name="connsiteY91" fmla="*/ 618751 h 675013"/>
                <a:gd name="connsiteX92" fmla="*/ 112566 w 675030"/>
                <a:gd name="connsiteY92" fmla="*/ 607501 h 675013"/>
                <a:gd name="connsiteX93" fmla="*/ 123816 w 675030"/>
                <a:gd name="connsiteY93" fmla="*/ 607501 h 675013"/>
                <a:gd name="connsiteX94" fmla="*/ 123816 w 675030"/>
                <a:gd name="connsiteY94" fmla="*/ 630001 h 675013"/>
                <a:gd name="connsiteX95" fmla="*/ 146316 w 675030"/>
                <a:gd name="connsiteY95" fmla="*/ 630001 h 675013"/>
                <a:gd name="connsiteX96" fmla="*/ 146316 w 675030"/>
                <a:gd name="connsiteY96" fmla="*/ 607501 h 675013"/>
                <a:gd name="connsiteX97" fmla="*/ 168816 w 675030"/>
                <a:gd name="connsiteY97" fmla="*/ 607501 h 675013"/>
                <a:gd name="connsiteX98" fmla="*/ 168816 w 675030"/>
                <a:gd name="connsiteY98" fmla="*/ 630001 h 675013"/>
                <a:gd name="connsiteX99" fmla="*/ 191316 w 675030"/>
                <a:gd name="connsiteY99" fmla="*/ 630001 h 675013"/>
                <a:gd name="connsiteX100" fmla="*/ 191316 w 675030"/>
                <a:gd name="connsiteY100" fmla="*/ 607501 h 675013"/>
                <a:gd name="connsiteX101" fmla="*/ 213816 w 675030"/>
                <a:gd name="connsiteY101" fmla="*/ 607501 h 675013"/>
                <a:gd name="connsiteX102" fmla="*/ 213816 w 675030"/>
                <a:gd name="connsiteY102" fmla="*/ 630001 h 675013"/>
                <a:gd name="connsiteX103" fmla="*/ 236316 w 675030"/>
                <a:gd name="connsiteY103" fmla="*/ 630001 h 675013"/>
                <a:gd name="connsiteX104" fmla="*/ 236316 w 675030"/>
                <a:gd name="connsiteY104" fmla="*/ 607501 h 675013"/>
                <a:gd name="connsiteX105" fmla="*/ 247566 w 675030"/>
                <a:gd name="connsiteY105" fmla="*/ 607501 h 675013"/>
                <a:gd name="connsiteX106" fmla="*/ 258816 w 675030"/>
                <a:gd name="connsiteY106" fmla="*/ 618751 h 675013"/>
                <a:gd name="connsiteX107" fmla="*/ 258816 w 675030"/>
                <a:gd name="connsiteY107" fmla="*/ 573751 h 675013"/>
                <a:gd name="connsiteX108" fmla="*/ 247566 w 675030"/>
                <a:gd name="connsiteY108" fmla="*/ 585001 h 675013"/>
                <a:gd name="connsiteX109" fmla="*/ 112566 w 675030"/>
                <a:gd name="connsiteY109" fmla="*/ 585001 h 675013"/>
                <a:gd name="connsiteX110" fmla="*/ 101316 w 675030"/>
                <a:gd name="connsiteY110" fmla="*/ 573751 h 675013"/>
                <a:gd name="connsiteX111" fmla="*/ 101316 w 675030"/>
                <a:gd name="connsiteY111" fmla="*/ 551251 h 675013"/>
                <a:gd name="connsiteX112" fmla="*/ 112566 w 675030"/>
                <a:gd name="connsiteY112" fmla="*/ 540001 h 675013"/>
                <a:gd name="connsiteX113" fmla="*/ 123816 w 675030"/>
                <a:gd name="connsiteY113" fmla="*/ 540001 h 675013"/>
                <a:gd name="connsiteX114" fmla="*/ 123816 w 675030"/>
                <a:gd name="connsiteY114" fmla="*/ 562501 h 675013"/>
                <a:gd name="connsiteX115" fmla="*/ 146316 w 675030"/>
                <a:gd name="connsiteY115" fmla="*/ 562501 h 675013"/>
                <a:gd name="connsiteX116" fmla="*/ 146316 w 675030"/>
                <a:gd name="connsiteY116" fmla="*/ 540001 h 675013"/>
                <a:gd name="connsiteX117" fmla="*/ 168816 w 675030"/>
                <a:gd name="connsiteY117" fmla="*/ 540001 h 675013"/>
                <a:gd name="connsiteX118" fmla="*/ 168816 w 675030"/>
                <a:gd name="connsiteY118" fmla="*/ 562501 h 675013"/>
                <a:gd name="connsiteX119" fmla="*/ 191316 w 675030"/>
                <a:gd name="connsiteY119" fmla="*/ 562501 h 675013"/>
                <a:gd name="connsiteX120" fmla="*/ 191316 w 675030"/>
                <a:gd name="connsiteY120" fmla="*/ 540001 h 675013"/>
                <a:gd name="connsiteX121" fmla="*/ 213816 w 675030"/>
                <a:gd name="connsiteY121" fmla="*/ 540001 h 675013"/>
                <a:gd name="connsiteX122" fmla="*/ 213816 w 675030"/>
                <a:gd name="connsiteY122" fmla="*/ 562501 h 675013"/>
                <a:gd name="connsiteX123" fmla="*/ 236316 w 675030"/>
                <a:gd name="connsiteY123" fmla="*/ 562501 h 675013"/>
                <a:gd name="connsiteX124" fmla="*/ 236316 w 675030"/>
                <a:gd name="connsiteY124" fmla="*/ 540001 h 675013"/>
                <a:gd name="connsiteX125" fmla="*/ 247566 w 675030"/>
                <a:gd name="connsiteY125" fmla="*/ 540001 h 675013"/>
                <a:gd name="connsiteX126" fmla="*/ 258816 w 675030"/>
                <a:gd name="connsiteY126" fmla="*/ 551251 h 675013"/>
                <a:gd name="connsiteX127" fmla="*/ 258816 w 675030"/>
                <a:gd name="connsiteY127" fmla="*/ 506251 h 675013"/>
                <a:gd name="connsiteX128" fmla="*/ 247566 w 675030"/>
                <a:gd name="connsiteY128" fmla="*/ 517501 h 675013"/>
                <a:gd name="connsiteX129" fmla="*/ 112566 w 675030"/>
                <a:gd name="connsiteY129" fmla="*/ 517501 h 675013"/>
                <a:gd name="connsiteX130" fmla="*/ 101316 w 675030"/>
                <a:gd name="connsiteY130" fmla="*/ 506251 h 675013"/>
                <a:gd name="connsiteX131" fmla="*/ 101316 w 675030"/>
                <a:gd name="connsiteY131" fmla="*/ 483751 h 675013"/>
                <a:gd name="connsiteX132" fmla="*/ 112566 w 675030"/>
                <a:gd name="connsiteY132" fmla="*/ 472501 h 675013"/>
                <a:gd name="connsiteX133" fmla="*/ 123816 w 675030"/>
                <a:gd name="connsiteY133" fmla="*/ 472501 h 675013"/>
                <a:gd name="connsiteX134" fmla="*/ 123816 w 675030"/>
                <a:gd name="connsiteY134" fmla="*/ 495001 h 675013"/>
                <a:gd name="connsiteX135" fmla="*/ 146316 w 675030"/>
                <a:gd name="connsiteY135" fmla="*/ 495001 h 675013"/>
                <a:gd name="connsiteX136" fmla="*/ 146316 w 675030"/>
                <a:gd name="connsiteY136" fmla="*/ 472501 h 675013"/>
                <a:gd name="connsiteX137" fmla="*/ 168816 w 675030"/>
                <a:gd name="connsiteY137" fmla="*/ 472501 h 675013"/>
                <a:gd name="connsiteX138" fmla="*/ 168816 w 675030"/>
                <a:gd name="connsiteY138" fmla="*/ 495001 h 675013"/>
                <a:gd name="connsiteX139" fmla="*/ 191316 w 675030"/>
                <a:gd name="connsiteY139" fmla="*/ 495001 h 675013"/>
                <a:gd name="connsiteX140" fmla="*/ 191316 w 675030"/>
                <a:gd name="connsiteY140" fmla="*/ 472501 h 675013"/>
                <a:gd name="connsiteX141" fmla="*/ 213816 w 675030"/>
                <a:gd name="connsiteY141" fmla="*/ 472501 h 675013"/>
                <a:gd name="connsiteX142" fmla="*/ 213816 w 675030"/>
                <a:gd name="connsiteY142" fmla="*/ 495001 h 675013"/>
                <a:gd name="connsiteX143" fmla="*/ 236316 w 675030"/>
                <a:gd name="connsiteY143" fmla="*/ 495001 h 675013"/>
                <a:gd name="connsiteX144" fmla="*/ 236316 w 675030"/>
                <a:gd name="connsiteY144" fmla="*/ 472501 h 675013"/>
                <a:gd name="connsiteX145" fmla="*/ 247566 w 675030"/>
                <a:gd name="connsiteY145" fmla="*/ 472501 h 675013"/>
                <a:gd name="connsiteX146" fmla="*/ 258816 w 675030"/>
                <a:gd name="connsiteY146" fmla="*/ 483751 h 675013"/>
                <a:gd name="connsiteX147" fmla="*/ 101316 w 675030"/>
                <a:gd name="connsiteY147" fmla="*/ 371251 h 675013"/>
                <a:gd name="connsiteX148" fmla="*/ 180066 w 675030"/>
                <a:gd name="connsiteY148" fmla="*/ 292501 h 675013"/>
                <a:gd name="connsiteX149" fmla="*/ 258816 w 675030"/>
                <a:gd name="connsiteY149" fmla="*/ 371251 h 675013"/>
                <a:gd name="connsiteX150" fmla="*/ 180066 w 675030"/>
                <a:gd name="connsiteY150" fmla="*/ 450001 h 675013"/>
                <a:gd name="connsiteX151" fmla="*/ 101316 w 675030"/>
                <a:gd name="connsiteY151" fmla="*/ 371251 h 675013"/>
                <a:gd name="connsiteX152" fmla="*/ 281316 w 675030"/>
                <a:gd name="connsiteY152" fmla="*/ 562501 h 675013"/>
                <a:gd name="connsiteX153" fmla="*/ 281316 w 675030"/>
                <a:gd name="connsiteY153" fmla="*/ 551251 h 675013"/>
                <a:gd name="connsiteX154" fmla="*/ 272541 w 675030"/>
                <a:gd name="connsiteY154" fmla="*/ 528751 h 675013"/>
                <a:gd name="connsiteX155" fmla="*/ 281316 w 675030"/>
                <a:gd name="connsiteY155" fmla="*/ 506251 h 675013"/>
                <a:gd name="connsiteX156" fmla="*/ 281316 w 675030"/>
                <a:gd name="connsiteY156" fmla="*/ 483751 h 675013"/>
                <a:gd name="connsiteX157" fmla="*/ 247566 w 675030"/>
                <a:gd name="connsiteY157" fmla="*/ 450001 h 675013"/>
                <a:gd name="connsiteX158" fmla="*/ 243516 w 675030"/>
                <a:gd name="connsiteY158" fmla="*/ 450001 h 675013"/>
                <a:gd name="connsiteX159" fmla="*/ 258969 w 675030"/>
                <a:gd name="connsiteY159" fmla="*/ 307648 h 675013"/>
                <a:gd name="connsiteX160" fmla="*/ 116616 w 675030"/>
                <a:gd name="connsiteY160" fmla="*/ 292195 h 675013"/>
                <a:gd name="connsiteX161" fmla="*/ 101163 w 675030"/>
                <a:gd name="connsiteY161" fmla="*/ 434548 h 675013"/>
                <a:gd name="connsiteX162" fmla="*/ 116616 w 675030"/>
                <a:gd name="connsiteY162" fmla="*/ 450001 h 675013"/>
                <a:gd name="connsiteX163" fmla="*/ 112566 w 675030"/>
                <a:gd name="connsiteY163" fmla="*/ 450001 h 675013"/>
                <a:gd name="connsiteX164" fmla="*/ 78816 w 675030"/>
                <a:gd name="connsiteY164" fmla="*/ 483751 h 675013"/>
                <a:gd name="connsiteX165" fmla="*/ 78816 w 675030"/>
                <a:gd name="connsiteY165" fmla="*/ 506251 h 675013"/>
                <a:gd name="connsiteX166" fmla="*/ 87591 w 675030"/>
                <a:gd name="connsiteY166" fmla="*/ 528751 h 675013"/>
                <a:gd name="connsiteX167" fmla="*/ 78816 w 675030"/>
                <a:gd name="connsiteY167" fmla="*/ 551251 h 675013"/>
                <a:gd name="connsiteX168" fmla="*/ 78816 w 675030"/>
                <a:gd name="connsiteY168" fmla="*/ 562501 h 675013"/>
                <a:gd name="connsiteX169" fmla="*/ 46979 w 675030"/>
                <a:gd name="connsiteY169" fmla="*/ 562501 h 675013"/>
                <a:gd name="connsiteX170" fmla="*/ 22566 w 675030"/>
                <a:gd name="connsiteY170" fmla="*/ 541239 h 675013"/>
                <a:gd name="connsiteX171" fmla="*/ 32016 w 675030"/>
                <a:gd name="connsiteY171" fmla="*/ 521776 h 675013"/>
                <a:gd name="connsiteX172" fmla="*/ 56316 w 675030"/>
                <a:gd name="connsiteY172" fmla="*/ 476776 h 675013"/>
                <a:gd name="connsiteX173" fmla="*/ 56316 w 675030"/>
                <a:gd name="connsiteY173" fmla="*/ 348751 h 675013"/>
                <a:gd name="connsiteX174" fmla="*/ 202566 w 675030"/>
                <a:gd name="connsiteY174" fmla="*/ 202501 h 675013"/>
                <a:gd name="connsiteX175" fmla="*/ 208641 w 675030"/>
                <a:gd name="connsiteY175" fmla="*/ 202501 h 675013"/>
                <a:gd name="connsiteX176" fmla="*/ 191316 w 675030"/>
                <a:gd name="connsiteY176" fmla="*/ 247501 h 675013"/>
                <a:gd name="connsiteX177" fmla="*/ 191316 w 675030"/>
                <a:gd name="connsiteY177" fmla="*/ 258751 h 675013"/>
                <a:gd name="connsiteX178" fmla="*/ 213816 w 675030"/>
                <a:gd name="connsiteY178" fmla="*/ 258751 h 675013"/>
                <a:gd name="connsiteX179" fmla="*/ 213816 w 675030"/>
                <a:gd name="connsiteY179" fmla="*/ 247501 h 675013"/>
                <a:gd name="connsiteX180" fmla="*/ 258816 w 675030"/>
                <a:gd name="connsiteY180" fmla="*/ 202501 h 675013"/>
                <a:gd name="connsiteX181" fmla="*/ 303816 w 675030"/>
                <a:gd name="connsiteY181" fmla="*/ 247501 h 675013"/>
                <a:gd name="connsiteX182" fmla="*/ 303816 w 675030"/>
                <a:gd name="connsiteY182" fmla="*/ 258751 h 675013"/>
                <a:gd name="connsiteX183" fmla="*/ 326316 w 675030"/>
                <a:gd name="connsiteY183" fmla="*/ 258751 h 675013"/>
                <a:gd name="connsiteX184" fmla="*/ 326316 w 675030"/>
                <a:gd name="connsiteY184" fmla="*/ 247501 h 675013"/>
                <a:gd name="connsiteX185" fmla="*/ 308991 w 675030"/>
                <a:gd name="connsiteY185" fmla="*/ 202501 h 675013"/>
                <a:gd name="connsiteX186" fmla="*/ 315066 w 675030"/>
                <a:gd name="connsiteY186" fmla="*/ 202501 h 675013"/>
                <a:gd name="connsiteX187" fmla="*/ 391679 w 675030"/>
                <a:gd name="connsiteY187" fmla="*/ 224326 h 675013"/>
                <a:gd name="connsiteX188" fmla="*/ 382566 w 675030"/>
                <a:gd name="connsiteY188" fmla="*/ 225001 h 675013"/>
                <a:gd name="connsiteX189" fmla="*/ 372554 w 675030"/>
                <a:gd name="connsiteY189" fmla="*/ 231189 h 675013"/>
                <a:gd name="connsiteX190" fmla="*/ 373566 w 675030"/>
                <a:gd name="connsiteY190" fmla="*/ 243001 h 675013"/>
                <a:gd name="connsiteX191" fmla="*/ 431729 w 675030"/>
                <a:gd name="connsiteY191" fmla="*/ 320514 h 675013"/>
                <a:gd name="connsiteX192" fmla="*/ 420029 w 675030"/>
                <a:gd name="connsiteY192" fmla="*/ 363826 h 675013"/>
                <a:gd name="connsiteX193" fmla="*/ 326316 w 675030"/>
                <a:gd name="connsiteY193" fmla="*/ 483751 h 675013"/>
                <a:gd name="connsiteX194" fmla="*/ 326316 w 675030"/>
                <a:gd name="connsiteY194" fmla="*/ 562501 h 675013"/>
                <a:gd name="connsiteX195" fmla="*/ 628154 w 675030"/>
                <a:gd name="connsiteY195" fmla="*/ 652501 h 675013"/>
                <a:gd name="connsiteX196" fmla="*/ 339479 w 675030"/>
                <a:gd name="connsiteY196" fmla="*/ 652501 h 675013"/>
                <a:gd name="connsiteX197" fmla="*/ 315066 w 675030"/>
                <a:gd name="connsiteY197" fmla="*/ 631239 h 675013"/>
                <a:gd name="connsiteX198" fmla="*/ 324404 w 675030"/>
                <a:gd name="connsiteY198" fmla="*/ 611776 h 675013"/>
                <a:gd name="connsiteX199" fmla="*/ 348816 w 675030"/>
                <a:gd name="connsiteY199" fmla="*/ 566776 h 675013"/>
                <a:gd name="connsiteX200" fmla="*/ 348816 w 675030"/>
                <a:gd name="connsiteY200" fmla="*/ 483751 h 675013"/>
                <a:gd name="connsiteX201" fmla="*/ 432066 w 675030"/>
                <a:gd name="connsiteY201" fmla="*/ 384189 h 675013"/>
                <a:gd name="connsiteX202" fmla="*/ 416316 w 675030"/>
                <a:gd name="connsiteY202" fmla="*/ 427501 h 675013"/>
                <a:gd name="connsiteX203" fmla="*/ 416316 w 675030"/>
                <a:gd name="connsiteY203" fmla="*/ 438751 h 675013"/>
                <a:gd name="connsiteX204" fmla="*/ 438816 w 675030"/>
                <a:gd name="connsiteY204" fmla="*/ 438751 h 675013"/>
                <a:gd name="connsiteX205" fmla="*/ 438816 w 675030"/>
                <a:gd name="connsiteY205" fmla="*/ 427501 h 675013"/>
                <a:gd name="connsiteX206" fmla="*/ 483816 w 675030"/>
                <a:gd name="connsiteY206" fmla="*/ 382501 h 675013"/>
                <a:gd name="connsiteX207" fmla="*/ 528816 w 675030"/>
                <a:gd name="connsiteY207" fmla="*/ 427501 h 675013"/>
                <a:gd name="connsiteX208" fmla="*/ 528816 w 675030"/>
                <a:gd name="connsiteY208" fmla="*/ 438751 h 675013"/>
                <a:gd name="connsiteX209" fmla="*/ 551316 w 675030"/>
                <a:gd name="connsiteY209" fmla="*/ 438751 h 675013"/>
                <a:gd name="connsiteX210" fmla="*/ 551316 w 675030"/>
                <a:gd name="connsiteY210" fmla="*/ 427501 h 675013"/>
                <a:gd name="connsiteX211" fmla="*/ 535566 w 675030"/>
                <a:gd name="connsiteY211" fmla="*/ 384189 h 675013"/>
                <a:gd name="connsiteX212" fmla="*/ 618816 w 675030"/>
                <a:gd name="connsiteY212" fmla="*/ 483751 h 675013"/>
                <a:gd name="connsiteX213" fmla="*/ 618816 w 675030"/>
                <a:gd name="connsiteY213" fmla="*/ 566776 h 675013"/>
                <a:gd name="connsiteX214" fmla="*/ 643229 w 675030"/>
                <a:gd name="connsiteY214" fmla="*/ 611776 h 675013"/>
                <a:gd name="connsiteX215" fmla="*/ 652566 w 675030"/>
                <a:gd name="connsiteY215" fmla="*/ 631239 h 675013"/>
                <a:gd name="connsiteX216" fmla="*/ 628154 w 675030"/>
                <a:gd name="connsiteY216" fmla="*/ 652501 h 67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75030" h="675013">
                  <a:moveTo>
                    <a:pt x="656391" y="593439"/>
                  </a:moveTo>
                  <a:cubicBezTo>
                    <a:pt x="647335" y="587527"/>
                    <a:pt x="641713" y="577584"/>
                    <a:pt x="641316" y="566776"/>
                  </a:cubicBezTo>
                  <a:lnTo>
                    <a:pt x="641316" y="483751"/>
                  </a:lnTo>
                  <a:cubicBezTo>
                    <a:pt x="641207" y="427040"/>
                    <a:pt x="602606" y="377642"/>
                    <a:pt x="547604" y="363826"/>
                  </a:cubicBezTo>
                  <a:cubicBezTo>
                    <a:pt x="555508" y="348537"/>
                    <a:pt x="550431" y="329743"/>
                    <a:pt x="535904" y="320514"/>
                  </a:cubicBezTo>
                  <a:lnTo>
                    <a:pt x="594066" y="243001"/>
                  </a:lnTo>
                  <a:cubicBezTo>
                    <a:pt x="596620" y="239576"/>
                    <a:pt x="597011" y="234999"/>
                    <a:pt x="595079" y="231189"/>
                  </a:cubicBezTo>
                  <a:cubicBezTo>
                    <a:pt x="593220" y="227363"/>
                    <a:pt x="589320" y="224953"/>
                    <a:pt x="585066" y="225001"/>
                  </a:cubicBezTo>
                  <a:cubicBezTo>
                    <a:pt x="579393" y="225811"/>
                    <a:pt x="573620" y="224488"/>
                    <a:pt x="568866" y="221289"/>
                  </a:cubicBezTo>
                  <a:cubicBezTo>
                    <a:pt x="560425" y="215524"/>
                    <a:pt x="550249" y="212861"/>
                    <a:pt x="540066" y="213751"/>
                  </a:cubicBezTo>
                  <a:cubicBezTo>
                    <a:pt x="527042" y="213674"/>
                    <a:pt x="514484" y="218585"/>
                    <a:pt x="504966" y="227476"/>
                  </a:cubicBezTo>
                  <a:cubicBezTo>
                    <a:pt x="493384" y="239126"/>
                    <a:pt x="474551" y="239181"/>
                    <a:pt x="462900" y="227598"/>
                  </a:cubicBezTo>
                  <a:cubicBezTo>
                    <a:pt x="462860" y="227557"/>
                    <a:pt x="462819" y="227517"/>
                    <a:pt x="462779" y="227476"/>
                  </a:cubicBezTo>
                  <a:cubicBezTo>
                    <a:pt x="453216" y="218585"/>
                    <a:pt x="440623" y="213677"/>
                    <a:pt x="427566" y="213751"/>
                  </a:cubicBezTo>
                  <a:cubicBezTo>
                    <a:pt x="423955" y="213715"/>
                    <a:pt x="420345" y="213941"/>
                    <a:pt x="416766" y="214426"/>
                  </a:cubicBezTo>
                  <a:cubicBezTo>
                    <a:pt x="392951" y="196362"/>
                    <a:pt x="364765" y="184948"/>
                    <a:pt x="335091" y="181351"/>
                  </a:cubicBezTo>
                  <a:cubicBezTo>
                    <a:pt x="341408" y="165855"/>
                    <a:pt x="335305" y="148076"/>
                    <a:pt x="320804" y="139726"/>
                  </a:cubicBezTo>
                  <a:lnTo>
                    <a:pt x="380991" y="39489"/>
                  </a:lnTo>
                  <a:cubicBezTo>
                    <a:pt x="384160" y="34144"/>
                    <a:pt x="382396" y="27243"/>
                    <a:pt x="377051" y="24074"/>
                  </a:cubicBezTo>
                  <a:cubicBezTo>
                    <a:pt x="375315" y="23045"/>
                    <a:pt x="373334" y="22502"/>
                    <a:pt x="371316" y="22501"/>
                  </a:cubicBezTo>
                  <a:cubicBezTo>
                    <a:pt x="363395" y="22598"/>
                    <a:pt x="355783" y="19423"/>
                    <a:pt x="350279" y="13726"/>
                  </a:cubicBezTo>
                  <a:cubicBezTo>
                    <a:pt x="330414" y="-4575"/>
                    <a:pt x="299831" y="-4575"/>
                    <a:pt x="279966" y="13726"/>
                  </a:cubicBezTo>
                  <a:cubicBezTo>
                    <a:pt x="268384" y="25376"/>
                    <a:pt x="249551" y="25431"/>
                    <a:pt x="237900" y="13848"/>
                  </a:cubicBezTo>
                  <a:cubicBezTo>
                    <a:pt x="237860" y="13808"/>
                    <a:pt x="237819" y="13767"/>
                    <a:pt x="237779" y="13726"/>
                  </a:cubicBezTo>
                  <a:cubicBezTo>
                    <a:pt x="217914" y="-4575"/>
                    <a:pt x="187331" y="-4575"/>
                    <a:pt x="167466" y="13726"/>
                  </a:cubicBezTo>
                  <a:cubicBezTo>
                    <a:pt x="161902" y="19404"/>
                    <a:pt x="154265" y="22572"/>
                    <a:pt x="146316" y="22501"/>
                  </a:cubicBezTo>
                  <a:cubicBezTo>
                    <a:pt x="140103" y="22502"/>
                    <a:pt x="135067" y="27540"/>
                    <a:pt x="135068" y="33753"/>
                  </a:cubicBezTo>
                  <a:cubicBezTo>
                    <a:pt x="135068" y="35771"/>
                    <a:pt x="135612" y="37753"/>
                    <a:pt x="136641" y="39489"/>
                  </a:cubicBezTo>
                  <a:lnTo>
                    <a:pt x="196829" y="139726"/>
                  </a:lnTo>
                  <a:cubicBezTo>
                    <a:pt x="182327" y="148076"/>
                    <a:pt x="176224" y="165855"/>
                    <a:pt x="182541" y="181351"/>
                  </a:cubicBezTo>
                  <a:cubicBezTo>
                    <a:pt x="97775" y="191528"/>
                    <a:pt x="33941" y="263376"/>
                    <a:pt x="33816" y="348751"/>
                  </a:cubicBezTo>
                  <a:lnTo>
                    <a:pt x="33816" y="476776"/>
                  </a:lnTo>
                  <a:cubicBezTo>
                    <a:pt x="33368" y="487573"/>
                    <a:pt x="27814" y="497512"/>
                    <a:pt x="18854" y="503551"/>
                  </a:cubicBezTo>
                  <a:cubicBezTo>
                    <a:pt x="6325" y="512442"/>
                    <a:pt x="-767" y="527137"/>
                    <a:pt x="66" y="542476"/>
                  </a:cubicBezTo>
                  <a:cubicBezTo>
                    <a:pt x="1969" y="566840"/>
                    <a:pt x="22545" y="585493"/>
                    <a:pt x="46979" y="585001"/>
                  </a:cubicBezTo>
                  <a:lnTo>
                    <a:pt x="80841" y="585001"/>
                  </a:lnTo>
                  <a:cubicBezTo>
                    <a:pt x="82377" y="589136"/>
                    <a:pt x="84666" y="592950"/>
                    <a:pt x="87591" y="596251"/>
                  </a:cubicBezTo>
                  <a:cubicBezTo>
                    <a:pt x="81967" y="602397"/>
                    <a:pt x="78838" y="610421"/>
                    <a:pt x="78816" y="618751"/>
                  </a:cubicBezTo>
                  <a:lnTo>
                    <a:pt x="78816" y="641251"/>
                  </a:lnTo>
                  <a:cubicBezTo>
                    <a:pt x="78872" y="659868"/>
                    <a:pt x="93950" y="674946"/>
                    <a:pt x="112566" y="675001"/>
                  </a:cubicBezTo>
                  <a:lnTo>
                    <a:pt x="247566" y="675001"/>
                  </a:lnTo>
                  <a:cubicBezTo>
                    <a:pt x="266183" y="674946"/>
                    <a:pt x="281261" y="659868"/>
                    <a:pt x="281316" y="641251"/>
                  </a:cubicBezTo>
                  <a:lnTo>
                    <a:pt x="281316" y="618751"/>
                  </a:lnTo>
                  <a:cubicBezTo>
                    <a:pt x="281295" y="610421"/>
                    <a:pt x="278165" y="602397"/>
                    <a:pt x="272541" y="596251"/>
                  </a:cubicBezTo>
                  <a:cubicBezTo>
                    <a:pt x="275466" y="592950"/>
                    <a:pt x="277755" y="589136"/>
                    <a:pt x="279291" y="585001"/>
                  </a:cubicBezTo>
                  <a:lnTo>
                    <a:pt x="319679" y="585001"/>
                  </a:lnTo>
                  <a:cubicBezTo>
                    <a:pt x="317334" y="588246"/>
                    <a:pt x="314486" y="591094"/>
                    <a:pt x="311241" y="593439"/>
                  </a:cubicBezTo>
                  <a:cubicBezTo>
                    <a:pt x="298786" y="602370"/>
                    <a:pt x="291780" y="617064"/>
                    <a:pt x="292679" y="632364"/>
                  </a:cubicBezTo>
                  <a:cubicBezTo>
                    <a:pt x="294401" y="656787"/>
                    <a:pt x="315001" y="675555"/>
                    <a:pt x="339479" y="675001"/>
                  </a:cubicBezTo>
                  <a:lnTo>
                    <a:pt x="628154" y="675001"/>
                  </a:lnTo>
                  <a:cubicBezTo>
                    <a:pt x="652633" y="675555"/>
                    <a:pt x="673231" y="656787"/>
                    <a:pt x="674954" y="632364"/>
                  </a:cubicBezTo>
                  <a:cubicBezTo>
                    <a:pt x="675853" y="617064"/>
                    <a:pt x="668846" y="602370"/>
                    <a:pt x="656391" y="593439"/>
                  </a:cubicBezTo>
                  <a:close/>
                  <a:moveTo>
                    <a:pt x="411366" y="239964"/>
                  </a:moveTo>
                  <a:cubicBezTo>
                    <a:pt x="416120" y="236764"/>
                    <a:pt x="421893" y="235441"/>
                    <a:pt x="427566" y="236251"/>
                  </a:cubicBezTo>
                  <a:cubicBezTo>
                    <a:pt x="435515" y="236180"/>
                    <a:pt x="443152" y="239348"/>
                    <a:pt x="448716" y="245026"/>
                  </a:cubicBezTo>
                  <a:cubicBezTo>
                    <a:pt x="468581" y="263328"/>
                    <a:pt x="499164" y="263328"/>
                    <a:pt x="519029" y="245026"/>
                  </a:cubicBezTo>
                  <a:cubicBezTo>
                    <a:pt x="524559" y="239367"/>
                    <a:pt x="532153" y="236199"/>
                    <a:pt x="540066" y="236251"/>
                  </a:cubicBezTo>
                  <a:cubicBezTo>
                    <a:pt x="545774" y="235449"/>
                    <a:pt x="551579" y="236770"/>
                    <a:pt x="556379" y="239964"/>
                  </a:cubicBezTo>
                  <a:cubicBezTo>
                    <a:pt x="559007" y="241817"/>
                    <a:pt x="561838" y="243363"/>
                    <a:pt x="564816" y="244576"/>
                  </a:cubicBezTo>
                  <a:lnTo>
                    <a:pt x="511941" y="315001"/>
                  </a:lnTo>
                  <a:lnTo>
                    <a:pt x="455691" y="315001"/>
                  </a:lnTo>
                  <a:lnTo>
                    <a:pt x="402816" y="244576"/>
                  </a:lnTo>
                  <a:cubicBezTo>
                    <a:pt x="405818" y="243339"/>
                    <a:pt x="408683" y="241793"/>
                    <a:pt x="411366" y="239964"/>
                  </a:cubicBezTo>
                  <a:close/>
                  <a:moveTo>
                    <a:pt x="528816" y="348751"/>
                  </a:moveTo>
                  <a:cubicBezTo>
                    <a:pt x="528816" y="354965"/>
                    <a:pt x="523779" y="360001"/>
                    <a:pt x="517566" y="360001"/>
                  </a:cubicBezTo>
                  <a:lnTo>
                    <a:pt x="450066" y="360001"/>
                  </a:lnTo>
                  <a:cubicBezTo>
                    <a:pt x="443853" y="360001"/>
                    <a:pt x="438816" y="354965"/>
                    <a:pt x="438816" y="348751"/>
                  </a:cubicBezTo>
                  <a:cubicBezTo>
                    <a:pt x="438816" y="342538"/>
                    <a:pt x="443853" y="337501"/>
                    <a:pt x="450066" y="337501"/>
                  </a:cubicBezTo>
                  <a:lnTo>
                    <a:pt x="517566" y="337501"/>
                  </a:lnTo>
                  <a:cubicBezTo>
                    <a:pt x="523779" y="337501"/>
                    <a:pt x="528816" y="342538"/>
                    <a:pt x="528816" y="348751"/>
                  </a:cubicBezTo>
                  <a:close/>
                  <a:moveTo>
                    <a:pt x="164316" y="41964"/>
                  </a:moveTo>
                  <a:cubicBezTo>
                    <a:pt x="170596" y="39359"/>
                    <a:pt x="176409" y="35749"/>
                    <a:pt x="181529" y="31276"/>
                  </a:cubicBezTo>
                  <a:cubicBezTo>
                    <a:pt x="187033" y="25579"/>
                    <a:pt x="194645" y="22405"/>
                    <a:pt x="202566" y="22501"/>
                  </a:cubicBezTo>
                  <a:cubicBezTo>
                    <a:pt x="210515" y="22430"/>
                    <a:pt x="218152" y="25599"/>
                    <a:pt x="223716" y="31276"/>
                  </a:cubicBezTo>
                  <a:cubicBezTo>
                    <a:pt x="243581" y="49578"/>
                    <a:pt x="274164" y="49578"/>
                    <a:pt x="294029" y="31276"/>
                  </a:cubicBezTo>
                  <a:cubicBezTo>
                    <a:pt x="305612" y="19626"/>
                    <a:pt x="324444" y="19572"/>
                    <a:pt x="336095" y="31154"/>
                  </a:cubicBezTo>
                  <a:cubicBezTo>
                    <a:pt x="336135" y="31195"/>
                    <a:pt x="336176" y="31235"/>
                    <a:pt x="336216" y="31276"/>
                  </a:cubicBezTo>
                  <a:cubicBezTo>
                    <a:pt x="341254" y="35774"/>
                    <a:pt x="347042" y="39353"/>
                    <a:pt x="353316" y="41851"/>
                  </a:cubicBezTo>
                  <a:lnTo>
                    <a:pt x="297404" y="135001"/>
                  </a:lnTo>
                  <a:lnTo>
                    <a:pt x="220229" y="135001"/>
                  </a:lnTo>
                  <a:close/>
                  <a:moveTo>
                    <a:pt x="315066" y="168751"/>
                  </a:moveTo>
                  <a:cubicBezTo>
                    <a:pt x="315066" y="174965"/>
                    <a:pt x="310029" y="180001"/>
                    <a:pt x="303816" y="180001"/>
                  </a:cubicBezTo>
                  <a:lnTo>
                    <a:pt x="213816" y="180001"/>
                  </a:lnTo>
                  <a:cubicBezTo>
                    <a:pt x="207603" y="180001"/>
                    <a:pt x="202566" y="174965"/>
                    <a:pt x="202566" y="168751"/>
                  </a:cubicBezTo>
                  <a:cubicBezTo>
                    <a:pt x="202566" y="162538"/>
                    <a:pt x="207603" y="157501"/>
                    <a:pt x="213816" y="157501"/>
                  </a:cubicBezTo>
                  <a:lnTo>
                    <a:pt x="303816" y="157501"/>
                  </a:lnTo>
                  <a:cubicBezTo>
                    <a:pt x="310029" y="157501"/>
                    <a:pt x="315066" y="162538"/>
                    <a:pt x="315066" y="168751"/>
                  </a:cubicBezTo>
                  <a:close/>
                  <a:moveTo>
                    <a:pt x="258816" y="641251"/>
                  </a:moveTo>
                  <a:cubicBezTo>
                    <a:pt x="258816" y="647465"/>
                    <a:pt x="253779" y="652501"/>
                    <a:pt x="247566" y="652501"/>
                  </a:cubicBezTo>
                  <a:lnTo>
                    <a:pt x="112566" y="652501"/>
                  </a:lnTo>
                  <a:cubicBezTo>
                    <a:pt x="106353" y="652501"/>
                    <a:pt x="101316" y="647465"/>
                    <a:pt x="101316" y="641251"/>
                  </a:cubicBezTo>
                  <a:lnTo>
                    <a:pt x="101316" y="618751"/>
                  </a:lnTo>
                  <a:cubicBezTo>
                    <a:pt x="101316" y="612538"/>
                    <a:pt x="106353" y="607501"/>
                    <a:pt x="112566" y="607501"/>
                  </a:cubicBezTo>
                  <a:lnTo>
                    <a:pt x="123816" y="607501"/>
                  </a:lnTo>
                  <a:lnTo>
                    <a:pt x="123816" y="630001"/>
                  </a:lnTo>
                  <a:lnTo>
                    <a:pt x="146316" y="630001"/>
                  </a:lnTo>
                  <a:lnTo>
                    <a:pt x="146316" y="607501"/>
                  </a:lnTo>
                  <a:lnTo>
                    <a:pt x="168816" y="607501"/>
                  </a:lnTo>
                  <a:lnTo>
                    <a:pt x="168816" y="630001"/>
                  </a:lnTo>
                  <a:lnTo>
                    <a:pt x="191316" y="630001"/>
                  </a:lnTo>
                  <a:lnTo>
                    <a:pt x="191316" y="607501"/>
                  </a:lnTo>
                  <a:lnTo>
                    <a:pt x="213816" y="607501"/>
                  </a:lnTo>
                  <a:lnTo>
                    <a:pt x="213816" y="630001"/>
                  </a:lnTo>
                  <a:lnTo>
                    <a:pt x="236316" y="630001"/>
                  </a:lnTo>
                  <a:lnTo>
                    <a:pt x="236316" y="607501"/>
                  </a:lnTo>
                  <a:lnTo>
                    <a:pt x="247566" y="607501"/>
                  </a:lnTo>
                  <a:cubicBezTo>
                    <a:pt x="253779" y="607501"/>
                    <a:pt x="258816" y="612538"/>
                    <a:pt x="258816" y="618751"/>
                  </a:cubicBezTo>
                  <a:close/>
                  <a:moveTo>
                    <a:pt x="258816" y="573751"/>
                  </a:moveTo>
                  <a:cubicBezTo>
                    <a:pt x="258816" y="579965"/>
                    <a:pt x="253779" y="585001"/>
                    <a:pt x="247566" y="585001"/>
                  </a:cubicBezTo>
                  <a:lnTo>
                    <a:pt x="112566" y="585001"/>
                  </a:lnTo>
                  <a:cubicBezTo>
                    <a:pt x="106353" y="585001"/>
                    <a:pt x="101316" y="579965"/>
                    <a:pt x="101316" y="573751"/>
                  </a:cubicBezTo>
                  <a:lnTo>
                    <a:pt x="101316" y="551251"/>
                  </a:lnTo>
                  <a:cubicBezTo>
                    <a:pt x="101316" y="545038"/>
                    <a:pt x="106353" y="540001"/>
                    <a:pt x="112566" y="540001"/>
                  </a:cubicBezTo>
                  <a:lnTo>
                    <a:pt x="123816" y="540001"/>
                  </a:lnTo>
                  <a:lnTo>
                    <a:pt x="123816" y="562501"/>
                  </a:lnTo>
                  <a:lnTo>
                    <a:pt x="146316" y="562501"/>
                  </a:lnTo>
                  <a:lnTo>
                    <a:pt x="146316" y="540001"/>
                  </a:lnTo>
                  <a:lnTo>
                    <a:pt x="168816" y="540001"/>
                  </a:lnTo>
                  <a:lnTo>
                    <a:pt x="168816" y="562501"/>
                  </a:lnTo>
                  <a:lnTo>
                    <a:pt x="191316" y="562501"/>
                  </a:lnTo>
                  <a:lnTo>
                    <a:pt x="191316" y="540001"/>
                  </a:lnTo>
                  <a:lnTo>
                    <a:pt x="213816" y="540001"/>
                  </a:lnTo>
                  <a:lnTo>
                    <a:pt x="213816" y="562501"/>
                  </a:lnTo>
                  <a:lnTo>
                    <a:pt x="236316" y="562501"/>
                  </a:lnTo>
                  <a:lnTo>
                    <a:pt x="236316" y="540001"/>
                  </a:lnTo>
                  <a:lnTo>
                    <a:pt x="247566" y="540001"/>
                  </a:lnTo>
                  <a:cubicBezTo>
                    <a:pt x="253779" y="540001"/>
                    <a:pt x="258816" y="545038"/>
                    <a:pt x="258816" y="551251"/>
                  </a:cubicBezTo>
                  <a:close/>
                  <a:moveTo>
                    <a:pt x="258816" y="506251"/>
                  </a:moveTo>
                  <a:cubicBezTo>
                    <a:pt x="258816" y="512465"/>
                    <a:pt x="253779" y="517501"/>
                    <a:pt x="247566" y="517501"/>
                  </a:cubicBezTo>
                  <a:lnTo>
                    <a:pt x="112566" y="517501"/>
                  </a:lnTo>
                  <a:cubicBezTo>
                    <a:pt x="106353" y="517501"/>
                    <a:pt x="101316" y="512465"/>
                    <a:pt x="101316" y="506251"/>
                  </a:cubicBezTo>
                  <a:lnTo>
                    <a:pt x="101316" y="483751"/>
                  </a:lnTo>
                  <a:cubicBezTo>
                    <a:pt x="101316" y="477538"/>
                    <a:pt x="106353" y="472501"/>
                    <a:pt x="112566" y="472501"/>
                  </a:cubicBezTo>
                  <a:lnTo>
                    <a:pt x="123816" y="472501"/>
                  </a:lnTo>
                  <a:lnTo>
                    <a:pt x="123816" y="495001"/>
                  </a:lnTo>
                  <a:lnTo>
                    <a:pt x="146316" y="495001"/>
                  </a:lnTo>
                  <a:lnTo>
                    <a:pt x="146316" y="472501"/>
                  </a:lnTo>
                  <a:lnTo>
                    <a:pt x="168816" y="472501"/>
                  </a:lnTo>
                  <a:lnTo>
                    <a:pt x="168816" y="495001"/>
                  </a:lnTo>
                  <a:lnTo>
                    <a:pt x="191316" y="495001"/>
                  </a:lnTo>
                  <a:lnTo>
                    <a:pt x="191316" y="472501"/>
                  </a:lnTo>
                  <a:lnTo>
                    <a:pt x="213816" y="472501"/>
                  </a:lnTo>
                  <a:lnTo>
                    <a:pt x="213816" y="495001"/>
                  </a:lnTo>
                  <a:lnTo>
                    <a:pt x="236316" y="495001"/>
                  </a:lnTo>
                  <a:lnTo>
                    <a:pt x="236316" y="472501"/>
                  </a:lnTo>
                  <a:lnTo>
                    <a:pt x="247566" y="472501"/>
                  </a:lnTo>
                  <a:cubicBezTo>
                    <a:pt x="253779" y="472501"/>
                    <a:pt x="258816" y="477538"/>
                    <a:pt x="258816" y="483751"/>
                  </a:cubicBezTo>
                  <a:close/>
                  <a:moveTo>
                    <a:pt x="101316" y="371251"/>
                  </a:moveTo>
                  <a:cubicBezTo>
                    <a:pt x="101316" y="327759"/>
                    <a:pt x="136574" y="292501"/>
                    <a:pt x="180066" y="292501"/>
                  </a:cubicBezTo>
                  <a:cubicBezTo>
                    <a:pt x="223559" y="292501"/>
                    <a:pt x="258816" y="327759"/>
                    <a:pt x="258816" y="371251"/>
                  </a:cubicBezTo>
                  <a:cubicBezTo>
                    <a:pt x="258816" y="414744"/>
                    <a:pt x="223559" y="450001"/>
                    <a:pt x="180066" y="450001"/>
                  </a:cubicBezTo>
                  <a:cubicBezTo>
                    <a:pt x="136594" y="449952"/>
                    <a:pt x="101366" y="414723"/>
                    <a:pt x="101316" y="371251"/>
                  </a:cubicBezTo>
                  <a:close/>
                  <a:moveTo>
                    <a:pt x="281316" y="562501"/>
                  </a:moveTo>
                  <a:lnTo>
                    <a:pt x="281316" y="551251"/>
                  </a:lnTo>
                  <a:cubicBezTo>
                    <a:pt x="281295" y="542921"/>
                    <a:pt x="278165" y="534897"/>
                    <a:pt x="272541" y="528751"/>
                  </a:cubicBezTo>
                  <a:cubicBezTo>
                    <a:pt x="278165" y="522605"/>
                    <a:pt x="281295" y="514582"/>
                    <a:pt x="281316" y="506251"/>
                  </a:cubicBezTo>
                  <a:lnTo>
                    <a:pt x="281316" y="483751"/>
                  </a:lnTo>
                  <a:cubicBezTo>
                    <a:pt x="281261" y="465135"/>
                    <a:pt x="266183" y="450056"/>
                    <a:pt x="247566" y="450001"/>
                  </a:cubicBezTo>
                  <a:lnTo>
                    <a:pt x="243516" y="450001"/>
                  </a:lnTo>
                  <a:cubicBezTo>
                    <a:pt x="287093" y="414959"/>
                    <a:pt x="294012" y="351225"/>
                    <a:pt x="258969" y="307648"/>
                  </a:cubicBezTo>
                  <a:cubicBezTo>
                    <a:pt x="223926" y="264071"/>
                    <a:pt x="160193" y="257153"/>
                    <a:pt x="116616" y="292195"/>
                  </a:cubicBezTo>
                  <a:cubicBezTo>
                    <a:pt x="73039" y="327238"/>
                    <a:pt x="66121" y="390971"/>
                    <a:pt x="101163" y="434548"/>
                  </a:cubicBezTo>
                  <a:cubicBezTo>
                    <a:pt x="105742" y="440242"/>
                    <a:pt x="110922" y="445422"/>
                    <a:pt x="116616" y="450001"/>
                  </a:cubicBezTo>
                  <a:lnTo>
                    <a:pt x="112566" y="450001"/>
                  </a:lnTo>
                  <a:cubicBezTo>
                    <a:pt x="93950" y="450056"/>
                    <a:pt x="78872" y="465135"/>
                    <a:pt x="78816" y="483751"/>
                  </a:cubicBezTo>
                  <a:lnTo>
                    <a:pt x="78816" y="506251"/>
                  </a:lnTo>
                  <a:cubicBezTo>
                    <a:pt x="78838" y="514582"/>
                    <a:pt x="81967" y="522605"/>
                    <a:pt x="87591" y="528751"/>
                  </a:cubicBezTo>
                  <a:cubicBezTo>
                    <a:pt x="81967" y="534897"/>
                    <a:pt x="78838" y="542921"/>
                    <a:pt x="78816" y="551251"/>
                  </a:cubicBezTo>
                  <a:lnTo>
                    <a:pt x="78816" y="562501"/>
                  </a:lnTo>
                  <a:lnTo>
                    <a:pt x="46979" y="562501"/>
                  </a:lnTo>
                  <a:cubicBezTo>
                    <a:pt x="34554" y="562830"/>
                    <a:pt x="23947" y="553591"/>
                    <a:pt x="22566" y="541239"/>
                  </a:cubicBezTo>
                  <a:cubicBezTo>
                    <a:pt x="22186" y="533563"/>
                    <a:pt x="25749" y="526224"/>
                    <a:pt x="32016" y="521776"/>
                  </a:cubicBezTo>
                  <a:cubicBezTo>
                    <a:pt x="46861" y="511539"/>
                    <a:pt x="55897" y="494804"/>
                    <a:pt x="56316" y="476776"/>
                  </a:cubicBezTo>
                  <a:lnTo>
                    <a:pt x="56316" y="348751"/>
                  </a:lnTo>
                  <a:cubicBezTo>
                    <a:pt x="56391" y="268010"/>
                    <a:pt x="121825" y="202575"/>
                    <a:pt x="202566" y="202501"/>
                  </a:cubicBezTo>
                  <a:lnTo>
                    <a:pt x="208641" y="202501"/>
                  </a:lnTo>
                  <a:cubicBezTo>
                    <a:pt x="197504" y="214845"/>
                    <a:pt x="191332" y="230876"/>
                    <a:pt x="191316" y="247501"/>
                  </a:cubicBezTo>
                  <a:lnTo>
                    <a:pt x="191316" y="258751"/>
                  </a:lnTo>
                  <a:lnTo>
                    <a:pt x="213816" y="258751"/>
                  </a:lnTo>
                  <a:lnTo>
                    <a:pt x="213816" y="247501"/>
                  </a:lnTo>
                  <a:cubicBezTo>
                    <a:pt x="213816" y="222649"/>
                    <a:pt x="233964" y="202501"/>
                    <a:pt x="258816" y="202501"/>
                  </a:cubicBezTo>
                  <a:cubicBezTo>
                    <a:pt x="283669" y="202501"/>
                    <a:pt x="303816" y="222649"/>
                    <a:pt x="303816" y="247501"/>
                  </a:cubicBezTo>
                  <a:lnTo>
                    <a:pt x="303816" y="258751"/>
                  </a:lnTo>
                  <a:lnTo>
                    <a:pt x="326316" y="258751"/>
                  </a:lnTo>
                  <a:lnTo>
                    <a:pt x="326316" y="247501"/>
                  </a:lnTo>
                  <a:cubicBezTo>
                    <a:pt x="326300" y="230876"/>
                    <a:pt x="320129" y="214845"/>
                    <a:pt x="308991" y="202501"/>
                  </a:cubicBezTo>
                  <a:lnTo>
                    <a:pt x="315066" y="202501"/>
                  </a:lnTo>
                  <a:cubicBezTo>
                    <a:pt x="342149" y="202416"/>
                    <a:pt x="368706" y="209981"/>
                    <a:pt x="391679" y="224326"/>
                  </a:cubicBezTo>
                  <a:cubicBezTo>
                    <a:pt x="388670" y="224847"/>
                    <a:pt x="385618" y="225073"/>
                    <a:pt x="382566" y="225001"/>
                  </a:cubicBezTo>
                  <a:cubicBezTo>
                    <a:pt x="378312" y="224953"/>
                    <a:pt x="374412" y="227363"/>
                    <a:pt x="372554" y="231189"/>
                  </a:cubicBezTo>
                  <a:cubicBezTo>
                    <a:pt x="370621" y="234999"/>
                    <a:pt x="371012" y="239576"/>
                    <a:pt x="373566" y="243001"/>
                  </a:cubicBezTo>
                  <a:lnTo>
                    <a:pt x="431729" y="320514"/>
                  </a:lnTo>
                  <a:cubicBezTo>
                    <a:pt x="417202" y="329743"/>
                    <a:pt x="412124" y="348537"/>
                    <a:pt x="420029" y="363826"/>
                  </a:cubicBezTo>
                  <a:cubicBezTo>
                    <a:pt x="365026" y="377642"/>
                    <a:pt x="326425" y="427040"/>
                    <a:pt x="326316" y="483751"/>
                  </a:cubicBezTo>
                  <a:lnTo>
                    <a:pt x="326316" y="562501"/>
                  </a:lnTo>
                  <a:close/>
                  <a:moveTo>
                    <a:pt x="628154" y="652501"/>
                  </a:moveTo>
                  <a:lnTo>
                    <a:pt x="339479" y="652501"/>
                  </a:lnTo>
                  <a:cubicBezTo>
                    <a:pt x="327054" y="652830"/>
                    <a:pt x="316446" y="643591"/>
                    <a:pt x="315066" y="631239"/>
                  </a:cubicBezTo>
                  <a:cubicBezTo>
                    <a:pt x="314689" y="623590"/>
                    <a:pt x="318203" y="616269"/>
                    <a:pt x="324404" y="611776"/>
                  </a:cubicBezTo>
                  <a:cubicBezTo>
                    <a:pt x="339359" y="601625"/>
                    <a:pt x="348461" y="584848"/>
                    <a:pt x="348816" y="566776"/>
                  </a:cubicBezTo>
                  <a:lnTo>
                    <a:pt x="348816" y="483751"/>
                  </a:lnTo>
                  <a:cubicBezTo>
                    <a:pt x="348893" y="434818"/>
                    <a:pt x="383921" y="392928"/>
                    <a:pt x="432066" y="384189"/>
                  </a:cubicBezTo>
                  <a:cubicBezTo>
                    <a:pt x="421897" y="396331"/>
                    <a:pt x="416322" y="411663"/>
                    <a:pt x="416316" y="427501"/>
                  </a:cubicBezTo>
                  <a:lnTo>
                    <a:pt x="416316" y="438751"/>
                  </a:lnTo>
                  <a:lnTo>
                    <a:pt x="438816" y="438751"/>
                  </a:lnTo>
                  <a:lnTo>
                    <a:pt x="438816" y="427501"/>
                  </a:lnTo>
                  <a:cubicBezTo>
                    <a:pt x="438816" y="402649"/>
                    <a:pt x="458964" y="382501"/>
                    <a:pt x="483816" y="382501"/>
                  </a:cubicBezTo>
                  <a:cubicBezTo>
                    <a:pt x="508668" y="382501"/>
                    <a:pt x="528816" y="402649"/>
                    <a:pt x="528816" y="427501"/>
                  </a:cubicBezTo>
                  <a:lnTo>
                    <a:pt x="528816" y="438751"/>
                  </a:lnTo>
                  <a:lnTo>
                    <a:pt x="551316" y="438751"/>
                  </a:lnTo>
                  <a:lnTo>
                    <a:pt x="551316" y="427501"/>
                  </a:lnTo>
                  <a:cubicBezTo>
                    <a:pt x="551311" y="411663"/>
                    <a:pt x="545735" y="396331"/>
                    <a:pt x="535566" y="384189"/>
                  </a:cubicBezTo>
                  <a:cubicBezTo>
                    <a:pt x="583712" y="392928"/>
                    <a:pt x="618740" y="434818"/>
                    <a:pt x="618816" y="483751"/>
                  </a:cubicBezTo>
                  <a:lnTo>
                    <a:pt x="618816" y="566776"/>
                  </a:lnTo>
                  <a:cubicBezTo>
                    <a:pt x="619172" y="584848"/>
                    <a:pt x="628273" y="601625"/>
                    <a:pt x="643229" y="611776"/>
                  </a:cubicBezTo>
                  <a:cubicBezTo>
                    <a:pt x="649430" y="616269"/>
                    <a:pt x="652943" y="623590"/>
                    <a:pt x="652566" y="631239"/>
                  </a:cubicBezTo>
                  <a:cubicBezTo>
                    <a:pt x="651186" y="643591"/>
                    <a:pt x="640578" y="652830"/>
                    <a:pt x="628154" y="65250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5" name="任意多边形: 形状 124">
              <a:extLst>
                <a:ext uri="{FF2B5EF4-FFF2-40B4-BE49-F238E27FC236}">
                  <a16:creationId xmlns:a16="http://schemas.microsoft.com/office/drawing/2014/main" id="{AD0024B9-05AC-4042-99ED-67F9AF399A9D}"/>
                </a:ext>
              </a:extLst>
            </p:cNvPr>
            <p:cNvSpPr/>
            <p:nvPr/>
          </p:nvSpPr>
          <p:spPr>
            <a:xfrm>
              <a:off x="4577250" y="1404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6" name="任意多边形: 形状 125">
              <a:extLst>
                <a:ext uri="{FF2B5EF4-FFF2-40B4-BE49-F238E27FC236}">
                  <a16:creationId xmlns:a16="http://schemas.microsoft.com/office/drawing/2014/main" id="{4562C10A-0118-4B62-9AF6-1CDD1E435E69}"/>
                </a:ext>
              </a:extLst>
            </p:cNvPr>
            <p:cNvSpPr/>
            <p:nvPr/>
          </p:nvSpPr>
          <p:spPr>
            <a:xfrm>
              <a:off x="46897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7" name="任意多边形: 形状 126">
              <a:extLst>
                <a:ext uri="{FF2B5EF4-FFF2-40B4-BE49-F238E27FC236}">
                  <a16:creationId xmlns:a16="http://schemas.microsoft.com/office/drawing/2014/main" id="{265B88DB-E105-463F-A856-377F7397E8B5}"/>
                </a:ext>
              </a:extLst>
            </p:cNvPr>
            <p:cNvSpPr/>
            <p:nvPr/>
          </p:nvSpPr>
          <p:spPr>
            <a:xfrm>
              <a:off x="45322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8" name="任意多边形: 形状 127">
              <a:extLst>
                <a:ext uri="{FF2B5EF4-FFF2-40B4-BE49-F238E27FC236}">
                  <a16:creationId xmlns:a16="http://schemas.microsoft.com/office/drawing/2014/main" id="{3F096536-0C92-4259-A77B-2359D0863AEF}"/>
                </a:ext>
              </a:extLst>
            </p:cNvPr>
            <p:cNvSpPr/>
            <p:nvPr/>
          </p:nvSpPr>
          <p:spPr>
            <a:xfrm>
              <a:off x="4318500" y="1246500"/>
              <a:ext cx="56250" cy="56250"/>
            </a:xfrm>
            <a:custGeom>
              <a:avLst/>
              <a:gdLst>
                <a:gd name="connsiteX0" fmla="*/ 0 w 56250"/>
                <a:gd name="connsiteY0" fmla="*/ 0 h 56250"/>
                <a:gd name="connsiteX1" fmla="*/ 0 w 56250"/>
                <a:gd name="connsiteY1" fmla="*/ 22500 h 56250"/>
                <a:gd name="connsiteX2" fmla="*/ 33750 w 56250"/>
                <a:gd name="connsiteY2" fmla="*/ 56250 h 56250"/>
                <a:gd name="connsiteX3" fmla="*/ 56250 w 56250"/>
                <a:gd name="connsiteY3" fmla="*/ 56250 h 56250"/>
                <a:gd name="connsiteX4" fmla="*/ 0 w 56250"/>
                <a:gd name="connsiteY4" fmla="*/ 0 h 5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0" h="56250">
                  <a:moveTo>
                    <a:pt x="0" y="0"/>
                  </a:moveTo>
                  <a:lnTo>
                    <a:pt x="0" y="22500"/>
                  </a:lnTo>
                  <a:cubicBezTo>
                    <a:pt x="18640" y="22500"/>
                    <a:pt x="33750" y="37610"/>
                    <a:pt x="33750" y="56250"/>
                  </a:cubicBezTo>
                  <a:lnTo>
                    <a:pt x="56250" y="56250"/>
                  </a:lnTo>
                  <a:cubicBezTo>
                    <a:pt x="56213" y="25199"/>
                    <a:pt x="31051" y="37"/>
                    <a:pt x="0" y="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9" name="图形 5">
            <a:extLst>
              <a:ext uri="{FF2B5EF4-FFF2-40B4-BE49-F238E27FC236}">
                <a16:creationId xmlns:a16="http://schemas.microsoft.com/office/drawing/2014/main" id="{A45CDE91-1A74-4C94-8A88-47AE6303069A}"/>
              </a:ext>
            </a:extLst>
          </p:cNvPr>
          <p:cNvGrpSpPr/>
          <p:nvPr/>
        </p:nvGrpSpPr>
        <p:grpSpPr>
          <a:xfrm>
            <a:off x="10092219" y="2494867"/>
            <a:ext cx="675000" cy="540000"/>
            <a:chOff x="5218500" y="999000"/>
            <a:chExt cx="675000" cy="540000"/>
          </a:xfrm>
          <a:gradFill flip="none" rotWithShape="1">
            <a:gsLst>
              <a:gs pos="0">
                <a:schemeClr val="accent1"/>
              </a:gs>
              <a:gs pos="100000">
                <a:schemeClr val="accent2"/>
              </a:gs>
            </a:gsLst>
            <a:lin ang="2700000" scaled="1"/>
            <a:tileRect/>
          </a:gradFill>
        </p:grpSpPr>
        <p:sp>
          <p:nvSpPr>
            <p:cNvPr id="130" name="任意多边形: 形状 129">
              <a:extLst>
                <a:ext uri="{FF2B5EF4-FFF2-40B4-BE49-F238E27FC236}">
                  <a16:creationId xmlns:a16="http://schemas.microsoft.com/office/drawing/2014/main" id="{026961E1-CA24-4B11-A46E-A5230A91AE90}"/>
                </a:ext>
              </a:extLst>
            </p:cNvPr>
            <p:cNvSpPr/>
            <p:nvPr/>
          </p:nvSpPr>
          <p:spPr>
            <a:xfrm>
              <a:off x="5308500" y="126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任意多边形: 形状 130">
              <a:extLst>
                <a:ext uri="{FF2B5EF4-FFF2-40B4-BE49-F238E27FC236}">
                  <a16:creationId xmlns:a16="http://schemas.microsoft.com/office/drawing/2014/main" id="{80689DC5-AAB9-47D7-98F3-0C2C72DE2467}"/>
                </a:ext>
              </a:extLst>
            </p:cNvPr>
            <p:cNvSpPr/>
            <p:nvPr/>
          </p:nvSpPr>
          <p:spPr>
            <a:xfrm>
              <a:off x="5308500" y="135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任意多边形: 形状 131">
              <a:extLst>
                <a:ext uri="{FF2B5EF4-FFF2-40B4-BE49-F238E27FC236}">
                  <a16:creationId xmlns:a16="http://schemas.microsoft.com/office/drawing/2014/main" id="{32709C52-9DD7-43EC-88C7-35F81555A5EA}"/>
                </a:ext>
              </a:extLst>
            </p:cNvPr>
            <p:cNvSpPr/>
            <p:nvPr/>
          </p:nvSpPr>
          <p:spPr>
            <a:xfrm>
              <a:off x="5308500" y="1404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任意多边形: 形状 132">
              <a:extLst>
                <a:ext uri="{FF2B5EF4-FFF2-40B4-BE49-F238E27FC236}">
                  <a16:creationId xmlns:a16="http://schemas.microsoft.com/office/drawing/2014/main" id="{0D6D4D81-D023-472F-A78E-0EF48E6FAC67}"/>
                </a:ext>
              </a:extLst>
            </p:cNvPr>
            <p:cNvSpPr/>
            <p:nvPr/>
          </p:nvSpPr>
          <p:spPr>
            <a:xfrm>
              <a:off x="5308500" y="13140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任意多边形: 形状 133">
              <a:extLst>
                <a:ext uri="{FF2B5EF4-FFF2-40B4-BE49-F238E27FC236}">
                  <a16:creationId xmlns:a16="http://schemas.microsoft.com/office/drawing/2014/main" id="{5E45D4AE-3BF3-4BA6-876F-DD23491411C6}"/>
                </a:ext>
              </a:extLst>
            </p:cNvPr>
            <p:cNvSpPr/>
            <p:nvPr/>
          </p:nvSpPr>
          <p:spPr>
            <a:xfrm>
              <a:off x="5443500" y="131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5" name="任意多边形: 形状 134">
              <a:extLst>
                <a:ext uri="{FF2B5EF4-FFF2-40B4-BE49-F238E27FC236}">
                  <a16:creationId xmlns:a16="http://schemas.microsoft.com/office/drawing/2014/main" id="{3DFAB2F6-CD46-49FA-86C8-53A24A051D16}"/>
                </a:ext>
              </a:extLst>
            </p:cNvPr>
            <p:cNvSpPr/>
            <p:nvPr/>
          </p:nvSpPr>
          <p:spPr>
            <a:xfrm>
              <a:off x="5578500" y="117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6" name="任意多边形: 形状 135">
              <a:extLst>
                <a:ext uri="{FF2B5EF4-FFF2-40B4-BE49-F238E27FC236}">
                  <a16:creationId xmlns:a16="http://schemas.microsoft.com/office/drawing/2014/main" id="{8D28F022-1554-4AF2-9A5A-2DC60405C281}"/>
                </a:ext>
              </a:extLst>
            </p:cNvPr>
            <p:cNvSpPr/>
            <p:nvPr/>
          </p:nvSpPr>
          <p:spPr>
            <a:xfrm>
              <a:off x="5342250" y="11115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任意多边形: 形状 136">
              <a:extLst>
                <a:ext uri="{FF2B5EF4-FFF2-40B4-BE49-F238E27FC236}">
                  <a16:creationId xmlns:a16="http://schemas.microsoft.com/office/drawing/2014/main" id="{C0D628A3-83D6-4815-95E2-27FFEEEAE07E}"/>
                </a:ext>
              </a:extLst>
            </p:cNvPr>
            <p:cNvSpPr/>
            <p:nvPr/>
          </p:nvSpPr>
          <p:spPr>
            <a:xfrm>
              <a:off x="5218500" y="999000"/>
              <a:ext cx="675000" cy="540000"/>
            </a:xfrm>
            <a:custGeom>
              <a:avLst/>
              <a:gdLst>
                <a:gd name="connsiteX0" fmla="*/ 641250 w 675000"/>
                <a:gd name="connsiteY0" fmla="*/ 247500 h 540000"/>
                <a:gd name="connsiteX1" fmla="*/ 607500 w 675000"/>
                <a:gd name="connsiteY1" fmla="*/ 247500 h 540000"/>
                <a:gd name="connsiteX2" fmla="*/ 607500 w 675000"/>
                <a:gd name="connsiteY2" fmla="*/ 33750 h 540000"/>
                <a:gd name="connsiteX3" fmla="*/ 573750 w 675000"/>
                <a:gd name="connsiteY3" fmla="*/ 0 h 540000"/>
                <a:gd name="connsiteX4" fmla="*/ 33750 w 675000"/>
                <a:gd name="connsiteY4" fmla="*/ 0 h 540000"/>
                <a:gd name="connsiteX5" fmla="*/ 0 w 675000"/>
                <a:gd name="connsiteY5" fmla="*/ 33750 h 540000"/>
                <a:gd name="connsiteX6" fmla="*/ 0 w 675000"/>
                <a:gd name="connsiteY6" fmla="*/ 506250 h 540000"/>
                <a:gd name="connsiteX7" fmla="*/ 33750 w 675000"/>
                <a:gd name="connsiteY7" fmla="*/ 540000 h 540000"/>
                <a:gd name="connsiteX8" fmla="*/ 573750 w 675000"/>
                <a:gd name="connsiteY8" fmla="*/ 540000 h 540000"/>
                <a:gd name="connsiteX9" fmla="*/ 607500 w 675000"/>
                <a:gd name="connsiteY9" fmla="*/ 506250 h 540000"/>
                <a:gd name="connsiteX10" fmla="*/ 607500 w 675000"/>
                <a:gd name="connsiteY10" fmla="*/ 450000 h 540000"/>
                <a:gd name="connsiteX11" fmla="*/ 641250 w 675000"/>
                <a:gd name="connsiteY11" fmla="*/ 450000 h 540000"/>
                <a:gd name="connsiteX12" fmla="*/ 675000 w 675000"/>
                <a:gd name="connsiteY12" fmla="*/ 416250 h 540000"/>
                <a:gd name="connsiteX13" fmla="*/ 675000 w 675000"/>
                <a:gd name="connsiteY13" fmla="*/ 281250 h 540000"/>
                <a:gd name="connsiteX14" fmla="*/ 641250 w 675000"/>
                <a:gd name="connsiteY14" fmla="*/ 247500 h 540000"/>
                <a:gd name="connsiteX15" fmla="*/ 315000 w 675000"/>
                <a:gd name="connsiteY15" fmla="*/ 22500 h 540000"/>
                <a:gd name="connsiteX16" fmla="*/ 573750 w 675000"/>
                <a:gd name="connsiteY16" fmla="*/ 22500 h 540000"/>
                <a:gd name="connsiteX17" fmla="*/ 585000 w 675000"/>
                <a:gd name="connsiteY17" fmla="*/ 33750 h 540000"/>
                <a:gd name="connsiteX18" fmla="*/ 585000 w 675000"/>
                <a:gd name="connsiteY18" fmla="*/ 247500 h 540000"/>
                <a:gd name="connsiteX19" fmla="*/ 562500 w 675000"/>
                <a:gd name="connsiteY19" fmla="*/ 247500 h 540000"/>
                <a:gd name="connsiteX20" fmla="*/ 562500 w 675000"/>
                <a:gd name="connsiteY20" fmla="*/ 67500 h 540000"/>
                <a:gd name="connsiteX21" fmla="*/ 540000 w 675000"/>
                <a:gd name="connsiteY21" fmla="*/ 45000 h 540000"/>
                <a:gd name="connsiteX22" fmla="*/ 315000 w 675000"/>
                <a:gd name="connsiteY22" fmla="*/ 45000 h 540000"/>
                <a:gd name="connsiteX23" fmla="*/ 495000 w 675000"/>
                <a:gd name="connsiteY23" fmla="*/ 67500 h 540000"/>
                <a:gd name="connsiteX24" fmla="*/ 495000 w 675000"/>
                <a:gd name="connsiteY24" fmla="*/ 119138 h 540000"/>
                <a:gd name="connsiteX25" fmla="*/ 491738 w 675000"/>
                <a:gd name="connsiteY25" fmla="*/ 115763 h 540000"/>
                <a:gd name="connsiteX26" fmla="*/ 475763 w 675000"/>
                <a:gd name="connsiteY26" fmla="*/ 115763 h 540000"/>
                <a:gd name="connsiteX27" fmla="*/ 472500 w 675000"/>
                <a:gd name="connsiteY27" fmla="*/ 119138 h 540000"/>
                <a:gd name="connsiteX28" fmla="*/ 472500 w 675000"/>
                <a:gd name="connsiteY28" fmla="*/ 67500 h 540000"/>
                <a:gd name="connsiteX29" fmla="*/ 315000 w 675000"/>
                <a:gd name="connsiteY29" fmla="*/ 427500 h 540000"/>
                <a:gd name="connsiteX30" fmla="*/ 337500 w 675000"/>
                <a:gd name="connsiteY30" fmla="*/ 427500 h 540000"/>
                <a:gd name="connsiteX31" fmla="*/ 337500 w 675000"/>
                <a:gd name="connsiteY31" fmla="*/ 405000 h 540000"/>
                <a:gd name="connsiteX32" fmla="*/ 315000 w 675000"/>
                <a:gd name="connsiteY32" fmla="*/ 405000 h 540000"/>
                <a:gd name="connsiteX33" fmla="*/ 315000 w 675000"/>
                <a:gd name="connsiteY33" fmla="*/ 360000 h 540000"/>
                <a:gd name="connsiteX34" fmla="*/ 337500 w 675000"/>
                <a:gd name="connsiteY34" fmla="*/ 360000 h 540000"/>
                <a:gd name="connsiteX35" fmla="*/ 337500 w 675000"/>
                <a:gd name="connsiteY35" fmla="*/ 337500 h 540000"/>
                <a:gd name="connsiteX36" fmla="*/ 315000 w 675000"/>
                <a:gd name="connsiteY36" fmla="*/ 337500 h 540000"/>
                <a:gd name="connsiteX37" fmla="*/ 315000 w 675000"/>
                <a:gd name="connsiteY37" fmla="*/ 292500 h 540000"/>
                <a:gd name="connsiteX38" fmla="*/ 337500 w 675000"/>
                <a:gd name="connsiteY38" fmla="*/ 292500 h 540000"/>
                <a:gd name="connsiteX39" fmla="*/ 337500 w 675000"/>
                <a:gd name="connsiteY39" fmla="*/ 270000 h 540000"/>
                <a:gd name="connsiteX40" fmla="*/ 315000 w 675000"/>
                <a:gd name="connsiteY40" fmla="*/ 270000 h 540000"/>
                <a:gd name="connsiteX41" fmla="*/ 315000 w 675000"/>
                <a:gd name="connsiteY41" fmla="*/ 225000 h 540000"/>
                <a:gd name="connsiteX42" fmla="*/ 337500 w 675000"/>
                <a:gd name="connsiteY42" fmla="*/ 225000 h 540000"/>
                <a:gd name="connsiteX43" fmla="*/ 337500 w 675000"/>
                <a:gd name="connsiteY43" fmla="*/ 202500 h 540000"/>
                <a:gd name="connsiteX44" fmla="*/ 315000 w 675000"/>
                <a:gd name="connsiteY44" fmla="*/ 202500 h 540000"/>
                <a:gd name="connsiteX45" fmla="*/ 315000 w 675000"/>
                <a:gd name="connsiteY45" fmla="*/ 157500 h 540000"/>
                <a:gd name="connsiteX46" fmla="*/ 337500 w 675000"/>
                <a:gd name="connsiteY46" fmla="*/ 157500 h 540000"/>
                <a:gd name="connsiteX47" fmla="*/ 337500 w 675000"/>
                <a:gd name="connsiteY47" fmla="*/ 135000 h 540000"/>
                <a:gd name="connsiteX48" fmla="*/ 315000 w 675000"/>
                <a:gd name="connsiteY48" fmla="*/ 135000 h 540000"/>
                <a:gd name="connsiteX49" fmla="*/ 315000 w 675000"/>
                <a:gd name="connsiteY49" fmla="*/ 67500 h 540000"/>
                <a:gd name="connsiteX50" fmla="*/ 450000 w 675000"/>
                <a:gd name="connsiteY50" fmla="*/ 67500 h 540000"/>
                <a:gd name="connsiteX51" fmla="*/ 450000 w 675000"/>
                <a:gd name="connsiteY51" fmla="*/ 146250 h 540000"/>
                <a:gd name="connsiteX52" fmla="*/ 456975 w 675000"/>
                <a:gd name="connsiteY52" fmla="*/ 156600 h 540000"/>
                <a:gd name="connsiteX53" fmla="*/ 469238 w 675000"/>
                <a:gd name="connsiteY53" fmla="*/ 154237 h 540000"/>
                <a:gd name="connsiteX54" fmla="*/ 483750 w 675000"/>
                <a:gd name="connsiteY54" fmla="*/ 139613 h 540000"/>
                <a:gd name="connsiteX55" fmla="*/ 498263 w 675000"/>
                <a:gd name="connsiteY55" fmla="*/ 154237 h 540000"/>
                <a:gd name="connsiteX56" fmla="*/ 506250 w 675000"/>
                <a:gd name="connsiteY56" fmla="*/ 157500 h 540000"/>
                <a:gd name="connsiteX57" fmla="*/ 510525 w 675000"/>
                <a:gd name="connsiteY57" fmla="*/ 156600 h 540000"/>
                <a:gd name="connsiteX58" fmla="*/ 517500 w 675000"/>
                <a:gd name="connsiteY58" fmla="*/ 146250 h 540000"/>
                <a:gd name="connsiteX59" fmla="*/ 517500 w 675000"/>
                <a:gd name="connsiteY59" fmla="*/ 67500 h 540000"/>
                <a:gd name="connsiteX60" fmla="*/ 540000 w 675000"/>
                <a:gd name="connsiteY60" fmla="*/ 67500 h 540000"/>
                <a:gd name="connsiteX61" fmla="*/ 540000 w 675000"/>
                <a:gd name="connsiteY61" fmla="*/ 247500 h 540000"/>
                <a:gd name="connsiteX62" fmla="*/ 393750 w 675000"/>
                <a:gd name="connsiteY62" fmla="*/ 247500 h 540000"/>
                <a:gd name="connsiteX63" fmla="*/ 360000 w 675000"/>
                <a:gd name="connsiteY63" fmla="*/ 281250 h 540000"/>
                <a:gd name="connsiteX64" fmla="*/ 360000 w 675000"/>
                <a:gd name="connsiteY64" fmla="*/ 416250 h 540000"/>
                <a:gd name="connsiteX65" fmla="*/ 393750 w 675000"/>
                <a:gd name="connsiteY65" fmla="*/ 450000 h 540000"/>
                <a:gd name="connsiteX66" fmla="*/ 540000 w 675000"/>
                <a:gd name="connsiteY66" fmla="*/ 450000 h 540000"/>
                <a:gd name="connsiteX67" fmla="*/ 540000 w 675000"/>
                <a:gd name="connsiteY67" fmla="*/ 472500 h 540000"/>
                <a:gd name="connsiteX68" fmla="*/ 315000 w 675000"/>
                <a:gd name="connsiteY68" fmla="*/ 472500 h 540000"/>
                <a:gd name="connsiteX69" fmla="*/ 292500 w 675000"/>
                <a:gd name="connsiteY69" fmla="*/ 135000 h 540000"/>
                <a:gd name="connsiteX70" fmla="*/ 270000 w 675000"/>
                <a:gd name="connsiteY70" fmla="*/ 135000 h 540000"/>
                <a:gd name="connsiteX71" fmla="*/ 270000 w 675000"/>
                <a:gd name="connsiteY71" fmla="*/ 157500 h 540000"/>
                <a:gd name="connsiteX72" fmla="*/ 292500 w 675000"/>
                <a:gd name="connsiteY72" fmla="*/ 157500 h 540000"/>
                <a:gd name="connsiteX73" fmla="*/ 292500 w 675000"/>
                <a:gd name="connsiteY73" fmla="*/ 202500 h 540000"/>
                <a:gd name="connsiteX74" fmla="*/ 270000 w 675000"/>
                <a:gd name="connsiteY74" fmla="*/ 202500 h 540000"/>
                <a:gd name="connsiteX75" fmla="*/ 270000 w 675000"/>
                <a:gd name="connsiteY75" fmla="*/ 225000 h 540000"/>
                <a:gd name="connsiteX76" fmla="*/ 292500 w 675000"/>
                <a:gd name="connsiteY76" fmla="*/ 225000 h 540000"/>
                <a:gd name="connsiteX77" fmla="*/ 292500 w 675000"/>
                <a:gd name="connsiteY77" fmla="*/ 270000 h 540000"/>
                <a:gd name="connsiteX78" fmla="*/ 270000 w 675000"/>
                <a:gd name="connsiteY78" fmla="*/ 270000 h 540000"/>
                <a:gd name="connsiteX79" fmla="*/ 270000 w 675000"/>
                <a:gd name="connsiteY79" fmla="*/ 292500 h 540000"/>
                <a:gd name="connsiteX80" fmla="*/ 292500 w 675000"/>
                <a:gd name="connsiteY80" fmla="*/ 292500 h 540000"/>
                <a:gd name="connsiteX81" fmla="*/ 292500 w 675000"/>
                <a:gd name="connsiteY81" fmla="*/ 337500 h 540000"/>
                <a:gd name="connsiteX82" fmla="*/ 270000 w 675000"/>
                <a:gd name="connsiteY82" fmla="*/ 337500 h 540000"/>
                <a:gd name="connsiteX83" fmla="*/ 270000 w 675000"/>
                <a:gd name="connsiteY83" fmla="*/ 360000 h 540000"/>
                <a:gd name="connsiteX84" fmla="*/ 292500 w 675000"/>
                <a:gd name="connsiteY84" fmla="*/ 360000 h 540000"/>
                <a:gd name="connsiteX85" fmla="*/ 292500 w 675000"/>
                <a:gd name="connsiteY85" fmla="*/ 405000 h 540000"/>
                <a:gd name="connsiteX86" fmla="*/ 270000 w 675000"/>
                <a:gd name="connsiteY86" fmla="*/ 405000 h 540000"/>
                <a:gd name="connsiteX87" fmla="*/ 270000 w 675000"/>
                <a:gd name="connsiteY87" fmla="*/ 427500 h 540000"/>
                <a:gd name="connsiteX88" fmla="*/ 292500 w 675000"/>
                <a:gd name="connsiteY88" fmla="*/ 427500 h 540000"/>
                <a:gd name="connsiteX89" fmla="*/ 292500 w 675000"/>
                <a:gd name="connsiteY89" fmla="*/ 472500 h 540000"/>
                <a:gd name="connsiteX90" fmla="*/ 67500 w 675000"/>
                <a:gd name="connsiteY90" fmla="*/ 472500 h 540000"/>
                <a:gd name="connsiteX91" fmla="*/ 67500 w 675000"/>
                <a:gd name="connsiteY91" fmla="*/ 67500 h 540000"/>
                <a:gd name="connsiteX92" fmla="*/ 292500 w 675000"/>
                <a:gd name="connsiteY92" fmla="*/ 67500 h 540000"/>
                <a:gd name="connsiteX93" fmla="*/ 292500 w 675000"/>
                <a:gd name="connsiteY93" fmla="*/ 45000 h 540000"/>
                <a:gd name="connsiteX94" fmla="*/ 67500 w 675000"/>
                <a:gd name="connsiteY94" fmla="*/ 45000 h 540000"/>
                <a:gd name="connsiteX95" fmla="*/ 45000 w 675000"/>
                <a:gd name="connsiteY95" fmla="*/ 67500 h 540000"/>
                <a:gd name="connsiteX96" fmla="*/ 45000 w 675000"/>
                <a:gd name="connsiteY96" fmla="*/ 472500 h 540000"/>
                <a:gd name="connsiteX97" fmla="*/ 67500 w 675000"/>
                <a:gd name="connsiteY97" fmla="*/ 495000 h 540000"/>
                <a:gd name="connsiteX98" fmla="*/ 292500 w 675000"/>
                <a:gd name="connsiteY98" fmla="*/ 495000 h 540000"/>
                <a:gd name="connsiteX99" fmla="*/ 292500 w 675000"/>
                <a:gd name="connsiteY99" fmla="*/ 517500 h 540000"/>
                <a:gd name="connsiteX100" fmla="*/ 33750 w 675000"/>
                <a:gd name="connsiteY100" fmla="*/ 517500 h 540000"/>
                <a:gd name="connsiteX101" fmla="*/ 22500 w 675000"/>
                <a:gd name="connsiteY101" fmla="*/ 506250 h 540000"/>
                <a:gd name="connsiteX102" fmla="*/ 22500 w 675000"/>
                <a:gd name="connsiteY102" fmla="*/ 33750 h 540000"/>
                <a:gd name="connsiteX103" fmla="*/ 33750 w 675000"/>
                <a:gd name="connsiteY103" fmla="*/ 22500 h 540000"/>
                <a:gd name="connsiteX104" fmla="*/ 292500 w 675000"/>
                <a:gd name="connsiteY104" fmla="*/ 22500 h 540000"/>
                <a:gd name="connsiteX105" fmla="*/ 585000 w 675000"/>
                <a:gd name="connsiteY105" fmla="*/ 506250 h 540000"/>
                <a:gd name="connsiteX106" fmla="*/ 573750 w 675000"/>
                <a:gd name="connsiteY106" fmla="*/ 517500 h 540000"/>
                <a:gd name="connsiteX107" fmla="*/ 315000 w 675000"/>
                <a:gd name="connsiteY107" fmla="*/ 517500 h 540000"/>
                <a:gd name="connsiteX108" fmla="*/ 315000 w 675000"/>
                <a:gd name="connsiteY108" fmla="*/ 495000 h 540000"/>
                <a:gd name="connsiteX109" fmla="*/ 540000 w 675000"/>
                <a:gd name="connsiteY109" fmla="*/ 495000 h 540000"/>
                <a:gd name="connsiteX110" fmla="*/ 562500 w 675000"/>
                <a:gd name="connsiteY110" fmla="*/ 472500 h 540000"/>
                <a:gd name="connsiteX111" fmla="*/ 562500 w 675000"/>
                <a:gd name="connsiteY111" fmla="*/ 450000 h 540000"/>
                <a:gd name="connsiteX112" fmla="*/ 585000 w 675000"/>
                <a:gd name="connsiteY112" fmla="*/ 450000 h 540000"/>
                <a:gd name="connsiteX113" fmla="*/ 652500 w 675000"/>
                <a:gd name="connsiteY113" fmla="*/ 416250 h 540000"/>
                <a:gd name="connsiteX114" fmla="*/ 641250 w 675000"/>
                <a:gd name="connsiteY114" fmla="*/ 427500 h 540000"/>
                <a:gd name="connsiteX115" fmla="*/ 393750 w 675000"/>
                <a:gd name="connsiteY115" fmla="*/ 427500 h 540000"/>
                <a:gd name="connsiteX116" fmla="*/ 382500 w 675000"/>
                <a:gd name="connsiteY116" fmla="*/ 416250 h 540000"/>
                <a:gd name="connsiteX117" fmla="*/ 382500 w 675000"/>
                <a:gd name="connsiteY117" fmla="*/ 281250 h 540000"/>
                <a:gd name="connsiteX118" fmla="*/ 393750 w 675000"/>
                <a:gd name="connsiteY118" fmla="*/ 270000 h 540000"/>
                <a:gd name="connsiteX119" fmla="*/ 641250 w 675000"/>
                <a:gd name="connsiteY119" fmla="*/ 270000 h 540000"/>
                <a:gd name="connsiteX120" fmla="*/ 652500 w 675000"/>
                <a:gd name="connsiteY120" fmla="*/ 28125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75000" h="540000">
                  <a:moveTo>
                    <a:pt x="641250" y="247500"/>
                  </a:moveTo>
                  <a:lnTo>
                    <a:pt x="607500" y="247500"/>
                  </a:lnTo>
                  <a:lnTo>
                    <a:pt x="607500" y="33750"/>
                  </a:lnTo>
                  <a:cubicBezTo>
                    <a:pt x="607445" y="15133"/>
                    <a:pt x="592367" y="56"/>
                    <a:pt x="573750" y="0"/>
                  </a:cubicBezTo>
                  <a:lnTo>
                    <a:pt x="33750" y="0"/>
                  </a:lnTo>
                  <a:cubicBezTo>
                    <a:pt x="15134" y="56"/>
                    <a:pt x="56" y="15133"/>
                    <a:pt x="0" y="33750"/>
                  </a:cubicBezTo>
                  <a:lnTo>
                    <a:pt x="0" y="506250"/>
                  </a:lnTo>
                  <a:cubicBezTo>
                    <a:pt x="56" y="524867"/>
                    <a:pt x="15134" y="539945"/>
                    <a:pt x="33750" y="540000"/>
                  </a:cubicBezTo>
                  <a:lnTo>
                    <a:pt x="573750" y="540000"/>
                  </a:lnTo>
                  <a:cubicBezTo>
                    <a:pt x="592367" y="539945"/>
                    <a:pt x="607445" y="524867"/>
                    <a:pt x="607500" y="506250"/>
                  </a:cubicBezTo>
                  <a:lnTo>
                    <a:pt x="607500" y="450000"/>
                  </a:lnTo>
                  <a:lnTo>
                    <a:pt x="641250" y="450000"/>
                  </a:lnTo>
                  <a:cubicBezTo>
                    <a:pt x="659867" y="449945"/>
                    <a:pt x="674945" y="434867"/>
                    <a:pt x="675000" y="416250"/>
                  </a:cubicBezTo>
                  <a:lnTo>
                    <a:pt x="675000" y="281250"/>
                  </a:lnTo>
                  <a:cubicBezTo>
                    <a:pt x="674945" y="262634"/>
                    <a:pt x="659867" y="247555"/>
                    <a:pt x="641250" y="247500"/>
                  </a:cubicBezTo>
                  <a:close/>
                  <a:moveTo>
                    <a:pt x="315000" y="22500"/>
                  </a:moveTo>
                  <a:lnTo>
                    <a:pt x="573750" y="22500"/>
                  </a:lnTo>
                  <a:cubicBezTo>
                    <a:pt x="579963" y="22500"/>
                    <a:pt x="585000" y="27537"/>
                    <a:pt x="585000" y="33750"/>
                  </a:cubicBezTo>
                  <a:lnTo>
                    <a:pt x="585000" y="247500"/>
                  </a:lnTo>
                  <a:lnTo>
                    <a:pt x="562500" y="247500"/>
                  </a:lnTo>
                  <a:lnTo>
                    <a:pt x="562500" y="67500"/>
                  </a:lnTo>
                  <a:cubicBezTo>
                    <a:pt x="562463" y="55089"/>
                    <a:pt x="552411" y="45037"/>
                    <a:pt x="540000" y="45000"/>
                  </a:cubicBezTo>
                  <a:lnTo>
                    <a:pt x="315000" y="45000"/>
                  </a:lnTo>
                  <a:close/>
                  <a:moveTo>
                    <a:pt x="495000" y="67500"/>
                  </a:moveTo>
                  <a:lnTo>
                    <a:pt x="495000" y="119138"/>
                  </a:lnTo>
                  <a:lnTo>
                    <a:pt x="491738" y="115763"/>
                  </a:lnTo>
                  <a:cubicBezTo>
                    <a:pt x="487302" y="111412"/>
                    <a:pt x="480198" y="111412"/>
                    <a:pt x="475763" y="115763"/>
                  </a:cubicBezTo>
                  <a:lnTo>
                    <a:pt x="472500" y="119138"/>
                  </a:lnTo>
                  <a:lnTo>
                    <a:pt x="472500" y="67500"/>
                  </a:lnTo>
                  <a:close/>
                  <a:moveTo>
                    <a:pt x="315000" y="427500"/>
                  </a:moveTo>
                  <a:lnTo>
                    <a:pt x="337500" y="427500"/>
                  </a:lnTo>
                  <a:lnTo>
                    <a:pt x="337500" y="405000"/>
                  </a:lnTo>
                  <a:lnTo>
                    <a:pt x="315000" y="405000"/>
                  </a:lnTo>
                  <a:lnTo>
                    <a:pt x="315000" y="360000"/>
                  </a:lnTo>
                  <a:lnTo>
                    <a:pt x="337500" y="360000"/>
                  </a:lnTo>
                  <a:lnTo>
                    <a:pt x="337500" y="337500"/>
                  </a:lnTo>
                  <a:lnTo>
                    <a:pt x="315000" y="337500"/>
                  </a:lnTo>
                  <a:lnTo>
                    <a:pt x="315000" y="292500"/>
                  </a:lnTo>
                  <a:lnTo>
                    <a:pt x="337500" y="292500"/>
                  </a:lnTo>
                  <a:lnTo>
                    <a:pt x="337500" y="270000"/>
                  </a:lnTo>
                  <a:lnTo>
                    <a:pt x="315000" y="270000"/>
                  </a:lnTo>
                  <a:lnTo>
                    <a:pt x="315000" y="225000"/>
                  </a:lnTo>
                  <a:lnTo>
                    <a:pt x="337500" y="225000"/>
                  </a:lnTo>
                  <a:lnTo>
                    <a:pt x="337500" y="202500"/>
                  </a:lnTo>
                  <a:lnTo>
                    <a:pt x="315000" y="202500"/>
                  </a:lnTo>
                  <a:lnTo>
                    <a:pt x="315000" y="157500"/>
                  </a:lnTo>
                  <a:lnTo>
                    <a:pt x="337500" y="157500"/>
                  </a:lnTo>
                  <a:lnTo>
                    <a:pt x="337500" y="135000"/>
                  </a:lnTo>
                  <a:lnTo>
                    <a:pt x="315000" y="135000"/>
                  </a:lnTo>
                  <a:lnTo>
                    <a:pt x="315000" y="67500"/>
                  </a:lnTo>
                  <a:lnTo>
                    <a:pt x="450000" y="67500"/>
                  </a:lnTo>
                  <a:lnTo>
                    <a:pt x="450000" y="146250"/>
                  </a:lnTo>
                  <a:cubicBezTo>
                    <a:pt x="449983" y="150804"/>
                    <a:pt x="452747" y="154907"/>
                    <a:pt x="456975" y="156600"/>
                  </a:cubicBezTo>
                  <a:cubicBezTo>
                    <a:pt x="461165" y="158362"/>
                    <a:pt x="466002" y="157429"/>
                    <a:pt x="469238" y="154237"/>
                  </a:cubicBezTo>
                  <a:lnTo>
                    <a:pt x="483750" y="139613"/>
                  </a:lnTo>
                  <a:lnTo>
                    <a:pt x="498263" y="154237"/>
                  </a:lnTo>
                  <a:cubicBezTo>
                    <a:pt x="500390" y="156336"/>
                    <a:pt x="503261" y="157509"/>
                    <a:pt x="506250" y="157500"/>
                  </a:cubicBezTo>
                  <a:cubicBezTo>
                    <a:pt x="507726" y="157539"/>
                    <a:pt x="509190" y="157231"/>
                    <a:pt x="510525" y="156600"/>
                  </a:cubicBezTo>
                  <a:cubicBezTo>
                    <a:pt x="514753" y="154907"/>
                    <a:pt x="517517" y="150804"/>
                    <a:pt x="517500" y="146250"/>
                  </a:cubicBezTo>
                  <a:lnTo>
                    <a:pt x="517500" y="67500"/>
                  </a:lnTo>
                  <a:lnTo>
                    <a:pt x="540000" y="67500"/>
                  </a:lnTo>
                  <a:lnTo>
                    <a:pt x="540000" y="247500"/>
                  </a:lnTo>
                  <a:lnTo>
                    <a:pt x="393750" y="247500"/>
                  </a:lnTo>
                  <a:cubicBezTo>
                    <a:pt x="375134" y="247555"/>
                    <a:pt x="360055" y="262634"/>
                    <a:pt x="360000" y="281250"/>
                  </a:cubicBezTo>
                  <a:lnTo>
                    <a:pt x="360000" y="416250"/>
                  </a:lnTo>
                  <a:cubicBezTo>
                    <a:pt x="360055" y="434867"/>
                    <a:pt x="375134" y="449945"/>
                    <a:pt x="393750" y="450000"/>
                  </a:cubicBezTo>
                  <a:lnTo>
                    <a:pt x="540000" y="450000"/>
                  </a:lnTo>
                  <a:lnTo>
                    <a:pt x="540000" y="472500"/>
                  </a:lnTo>
                  <a:lnTo>
                    <a:pt x="315000" y="472500"/>
                  </a:lnTo>
                  <a:close/>
                  <a:moveTo>
                    <a:pt x="292500" y="135000"/>
                  </a:moveTo>
                  <a:lnTo>
                    <a:pt x="270000" y="135000"/>
                  </a:lnTo>
                  <a:lnTo>
                    <a:pt x="270000" y="157500"/>
                  </a:lnTo>
                  <a:lnTo>
                    <a:pt x="292500" y="157500"/>
                  </a:lnTo>
                  <a:lnTo>
                    <a:pt x="292500" y="202500"/>
                  </a:lnTo>
                  <a:lnTo>
                    <a:pt x="270000" y="202500"/>
                  </a:lnTo>
                  <a:lnTo>
                    <a:pt x="270000" y="225000"/>
                  </a:lnTo>
                  <a:lnTo>
                    <a:pt x="292500" y="225000"/>
                  </a:lnTo>
                  <a:lnTo>
                    <a:pt x="292500" y="270000"/>
                  </a:lnTo>
                  <a:lnTo>
                    <a:pt x="270000" y="270000"/>
                  </a:lnTo>
                  <a:lnTo>
                    <a:pt x="270000" y="292500"/>
                  </a:lnTo>
                  <a:lnTo>
                    <a:pt x="292500" y="292500"/>
                  </a:lnTo>
                  <a:lnTo>
                    <a:pt x="292500" y="337500"/>
                  </a:lnTo>
                  <a:lnTo>
                    <a:pt x="270000" y="337500"/>
                  </a:lnTo>
                  <a:lnTo>
                    <a:pt x="270000" y="360000"/>
                  </a:lnTo>
                  <a:lnTo>
                    <a:pt x="292500" y="360000"/>
                  </a:lnTo>
                  <a:lnTo>
                    <a:pt x="292500" y="405000"/>
                  </a:lnTo>
                  <a:lnTo>
                    <a:pt x="270000" y="405000"/>
                  </a:lnTo>
                  <a:lnTo>
                    <a:pt x="270000" y="427500"/>
                  </a:lnTo>
                  <a:lnTo>
                    <a:pt x="292500" y="427500"/>
                  </a:lnTo>
                  <a:lnTo>
                    <a:pt x="292500" y="472500"/>
                  </a:lnTo>
                  <a:lnTo>
                    <a:pt x="67500" y="472500"/>
                  </a:lnTo>
                  <a:lnTo>
                    <a:pt x="67500" y="67500"/>
                  </a:lnTo>
                  <a:lnTo>
                    <a:pt x="292500" y="67500"/>
                  </a:lnTo>
                  <a:close/>
                  <a:moveTo>
                    <a:pt x="292500" y="45000"/>
                  </a:moveTo>
                  <a:lnTo>
                    <a:pt x="67500" y="45000"/>
                  </a:lnTo>
                  <a:cubicBezTo>
                    <a:pt x="55089" y="45037"/>
                    <a:pt x="45037" y="55089"/>
                    <a:pt x="45000" y="67500"/>
                  </a:cubicBezTo>
                  <a:lnTo>
                    <a:pt x="45000" y="472500"/>
                  </a:lnTo>
                  <a:cubicBezTo>
                    <a:pt x="45037" y="484911"/>
                    <a:pt x="55089" y="494963"/>
                    <a:pt x="67500" y="495000"/>
                  </a:cubicBezTo>
                  <a:lnTo>
                    <a:pt x="292500" y="495000"/>
                  </a:lnTo>
                  <a:lnTo>
                    <a:pt x="292500" y="517500"/>
                  </a:lnTo>
                  <a:lnTo>
                    <a:pt x="33750" y="517500"/>
                  </a:lnTo>
                  <a:cubicBezTo>
                    <a:pt x="27537" y="517500"/>
                    <a:pt x="22500" y="512463"/>
                    <a:pt x="22500" y="506250"/>
                  </a:cubicBezTo>
                  <a:lnTo>
                    <a:pt x="22500" y="33750"/>
                  </a:lnTo>
                  <a:cubicBezTo>
                    <a:pt x="22500" y="27537"/>
                    <a:pt x="27537" y="22500"/>
                    <a:pt x="33750" y="22500"/>
                  </a:cubicBezTo>
                  <a:lnTo>
                    <a:pt x="292500" y="22500"/>
                  </a:lnTo>
                  <a:close/>
                  <a:moveTo>
                    <a:pt x="585000" y="506250"/>
                  </a:moveTo>
                  <a:cubicBezTo>
                    <a:pt x="585000" y="512463"/>
                    <a:pt x="579963" y="517500"/>
                    <a:pt x="573750" y="517500"/>
                  </a:cubicBezTo>
                  <a:lnTo>
                    <a:pt x="315000" y="517500"/>
                  </a:lnTo>
                  <a:lnTo>
                    <a:pt x="315000" y="495000"/>
                  </a:lnTo>
                  <a:lnTo>
                    <a:pt x="540000" y="495000"/>
                  </a:lnTo>
                  <a:cubicBezTo>
                    <a:pt x="552411" y="494963"/>
                    <a:pt x="562463" y="484911"/>
                    <a:pt x="562500" y="472500"/>
                  </a:cubicBezTo>
                  <a:lnTo>
                    <a:pt x="562500" y="450000"/>
                  </a:lnTo>
                  <a:lnTo>
                    <a:pt x="585000" y="450000"/>
                  </a:lnTo>
                  <a:close/>
                  <a:moveTo>
                    <a:pt x="652500" y="416250"/>
                  </a:moveTo>
                  <a:cubicBezTo>
                    <a:pt x="652500" y="422463"/>
                    <a:pt x="647463" y="427500"/>
                    <a:pt x="641250" y="427500"/>
                  </a:cubicBezTo>
                  <a:lnTo>
                    <a:pt x="393750" y="427500"/>
                  </a:lnTo>
                  <a:cubicBezTo>
                    <a:pt x="387537" y="427500"/>
                    <a:pt x="382500" y="422463"/>
                    <a:pt x="382500" y="416250"/>
                  </a:cubicBezTo>
                  <a:lnTo>
                    <a:pt x="382500" y="281250"/>
                  </a:lnTo>
                  <a:cubicBezTo>
                    <a:pt x="382500" y="275037"/>
                    <a:pt x="387537" y="270000"/>
                    <a:pt x="393750" y="270000"/>
                  </a:cubicBezTo>
                  <a:lnTo>
                    <a:pt x="641250" y="270000"/>
                  </a:lnTo>
                  <a:cubicBezTo>
                    <a:pt x="647463" y="270000"/>
                    <a:pt x="652500" y="275037"/>
                    <a:pt x="652500" y="28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任意多边形: 形状 137">
              <a:extLst>
                <a:ext uri="{FF2B5EF4-FFF2-40B4-BE49-F238E27FC236}">
                  <a16:creationId xmlns:a16="http://schemas.microsoft.com/office/drawing/2014/main" id="{322F2A1C-2E1F-4CC7-A19B-6D6C90A762FA}"/>
                </a:ext>
              </a:extLst>
            </p:cNvPr>
            <p:cNvSpPr/>
            <p:nvPr/>
          </p:nvSpPr>
          <p:spPr>
            <a:xfrm>
              <a:off x="5623500" y="1291500"/>
              <a:ext cx="90000" cy="67500"/>
            </a:xfrm>
            <a:custGeom>
              <a:avLst/>
              <a:gdLst>
                <a:gd name="connsiteX0" fmla="*/ 90000 w 90000"/>
                <a:gd name="connsiteY0" fmla="*/ 11250 h 67500"/>
                <a:gd name="connsiteX1" fmla="*/ 78750 w 90000"/>
                <a:gd name="connsiteY1" fmla="*/ 0 h 67500"/>
                <a:gd name="connsiteX2" fmla="*/ 11250 w 90000"/>
                <a:gd name="connsiteY2" fmla="*/ 0 h 67500"/>
                <a:gd name="connsiteX3" fmla="*/ 0 w 90000"/>
                <a:gd name="connsiteY3" fmla="*/ 11250 h 67500"/>
                <a:gd name="connsiteX4" fmla="*/ 0 w 90000"/>
                <a:gd name="connsiteY4" fmla="*/ 56250 h 67500"/>
                <a:gd name="connsiteX5" fmla="*/ 11250 w 90000"/>
                <a:gd name="connsiteY5" fmla="*/ 67500 h 67500"/>
                <a:gd name="connsiteX6" fmla="*/ 78750 w 90000"/>
                <a:gd name="connsiteY6" fmla="*/ 67500 h 67500"/>
                <a:gd name="connsiteX7" fmla="*/ 90000 w 90000"/>
                <a:gd name="connsiteY7" fmla="*/ 56250 h 67500"/>
                <a:gd name="connsiteX8" fmla="*/ 67500 w 90000"/>
                <a:gd name="connsiteY8" fmla="*/ 45000 h 67500"/>
                <a:gd name="connsiteX9" fmla="*/ 22500 w 90000"/>
                <a:gd name="connsiteY9" fmla="*/ 45000 h 67500"/>
                <a:gd name="connsiteX10" fmla="*/ 22500 w 90000"/>
                <a:gd name="connsiteY10" fmla="*/ 22500 h 67500"/>
                <a:gd name="connsiteX11" fmla="*/ 67500 w 90000"/>
                <a:gd name="connsiteY11" fmla="*/ 225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00" h="67500">
                  <a:moveTo>
                    <a:pt x="90000" y="11250"/>
                  </a:moveTo>
                  <a:cubicBezTo>
                    <a:pt x="90000" y="5037"/>
                    <a:pt x="84963" y="0"/>
                    <a:pt x="78750" y="0"/>
                  </a:cubicBezTo>
                  <a:lnTo>
                    <a:pt x="11250" y="0"/>
                  </a:lnTo>
                  <a:cubicBezTo>
                    <a:pt x="5037" y="0"/>
                    <a:pt x="0" y="5037"/>
                    <a:pt x="0" y="11250"/>
                  </a:cubicBezTo>
                  <a:lnTo>
                    <a:pt x="0" y="56250"/>
                  </a:lnTo>
                  <a:cubicBezTo>
                    <a:pt x="0" y="62463"/>
                    <a:pt x="5037" y="67500"/>
                    <a:pt x="11250" y="67500"/>
                  </a:cubicBezTo>
                  <a:lnTo>
                    <a:pt x="78750" y="67500"/>
                  </a:lnTo>
                  <a:cubicBezTo>
                    <a:pt x="84963" y="67500"/>
                    <a:pt x="90000" y="62463"/>
                    <a:pt x="90000" y="56250"/>
                  </a:cubicBezTo>
                  <a:close/>
                  <a:moveTo>
                    <a:pt x="67500" y="45000"/>
                  </a:moveTo>
                  <a:lnTo>
                    <a:pt x="22500" y="45000"/>
                  </a:lnTo>
                  <a:lnTo>
                    <a:pt x="22500" y="22500"/>
                  </a:lnTo>
                  <a:lnTo>
                    <a:pt x="675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9" name="任意多边形: 形状 138">
              <a:extLst>
                <a:ext uri="{FF2B5EF4-FFF2-40B4-BE49-F238E27FC236}">
                  <a16:creationId xmlns:a16="http://schemas.microsoft.com/office/drawing/2014/main" id="{3FEEDA4C-06F4-4E35-A95A-80D72E5025F7}"/>
                </a:ext>
              </a:extLst>
            </p:cNvPr>
            <p:cNvSpPr/>
            <p:nvPr/>
          </p:nvSpPr>
          <p:spPr>
            <a:xfrm>
              <a:off x="5758500" y="1336500"/>
              <a:ext cx="90000" cy="67500"/>
            </a:xfrm>
            <a:custGeom>
              <a:avLst/>
              <a:gdLst>
                <a:gd name="connsiteX0" fmla="*/ 56250 w 90000"/>
                <a:gd name="connsiteY0" fmla="*/ 0 h 67500"/>
                <a:gd name="connsiteX1" fmla="*/ 33750 w 90000"/>
                <a:gd name="connsiteY1" fmla="*/ 0 h 67500"/>
                <a:gd name="connsiteX2" fmla="*/ 0 w 90000"/>
                <a:gd name="connsiteY2" fmla="*/ 33750 h 67500"/>
                <a:gd name="connsiteX3" fmla="*/ 33750 w 90000"/>
                <a:gd name="connsiteY3" fmla="*/ 67500 h 67500"/>
                <a:gd name="connsiteX4" fmla="*/ 56250 w 90000"/>
                <a:gd name="connsiteY4" fmla="*/ 67500 h 67500"/>
                <a:gd name="connsiteX5" fmla="*/ 90000 w 90000"/>
                <a:gd name="connsiteY5" fmla="*/ 33750 h 67500"/>
                <a:gd name="connsiteX6" fmla="*/ 56250 w 90000"/>
                <a:gd name="connsiteY6" fmla="*/ 0 h 67500"/>
                <a:gd name="connsiteX7" fmla="*/ 56250 w 90000"/>
                <a:gd name="connsiteY7" fmla="*/ 45000 h 67500"/>
                <a:gd name="connsiteX8" fmla="*/ 33750 w 90000"/>
                <a:gd name="connsiteY8" fmla="*/ 45000 h 67500"/>
                <a:gd name="connsiteX9" fmla="*/ 22500 w 90000"/>
                <a:gd name="connsiteY9" fmla="*/ 33750 h 67500"/>
                <a:gd name="connsiteX10" fmla="*/ 33750 w 90000"/>
                <a:gd name="connsiteY10" fmla="*/ 22500 h 67500"/>
                <a:gd name="connsiteX11" fmla="*/ 56250 w 90000"/>
                <a:gd name="connsiteY11" fmla="*/ 22500 h 67500"/>
                <a:gd name="connsiteX12" fmla="*/ 67500 w 90000"/>
                <a:gd name="connsiteY12" fmla="*/ 33750 h 67500"/>
                <a:gd name="connsiteX13" fmla="*/ 56250 w 900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000" h="67500">
                  <a:moveTo>
                    <a:pt x="56250" y="0"/>
                  </a:moveTo>
                  <a:lnTo>
                    <a:pt x="33750" y="0"/>
                  </a:lnTo>
                  <a:cubicBezTo>
                    <a:pt x="15110" y="0"/>
                    <a:pt x="0" y="15110"/>
                    <a:pt x="0" y="33750"/>
                  </a:cubicBezTo>
                  <a:cubicBezTo>
                    <a:pt x="0" y="52390"/>
                    <a:pt x="15110" y="67500"/>
                    <a:pt x="33750" y="67500"/>
                  </a:cubicBezTo>
                  <a:lnTo>
                    <a:pt x="56250" y="67500"/>
                  </a:lnTo>
                  <a:cubicBezTo>
                    <a:pt x="74890" y="67500"/>
                    <a:pt x="90000" y="52390"/>
                    <a:pt x="90000" y="33750"/>
                  </a:cubicBezTo>
                  <a:cubicBezTo>
                    <a:pt x="90000" y="15110"/>
                    <a:pt x="74890" y="0"/>
                    <a:pt x="56250" y="0"/>
                  </a:cubicBezTo>
                  <a:close/>
                  <a:moveTo>
                    <a:pt x="56250" y="45000"/>
                  </a:moveTo>
                  <a:lnTo>
                    <a:pt x="33750" y="45000"/>
                  </a:lnTo>
                  <a:cubicBezTo>
                    <a:pt x="27537" y="45000"/>
                    <a:pt x="22500" y="39963"/>
                    <a:pt x="22500" y="33750"/>
                  </a:cubicBezTo>
                  <a:cubicBezTo>
                    <a:pt x="22500" y="27537"/>
                    <a:pt x="27537" y="22500"/>
                    <a:pt x="33750" y="22500"/>
                  </a:cubicBezTo>
                  <a:lnTo>
                    <a:pt x="56250" y="22500"/>
                  </a:lnTo>
                  <a:cubicBezTo>
                    <a:pt x="62463" y="22500"/>
                    <a:pt x="67500" y="27537"/>
                    <a:pt x="67500" y="33750"/>
                  </a:cubicBezTo>
                  <a:cubicBezTo>
                    <a:pt x="67500" y="39963"/>
                    <a:pt x="62463" y="45000"/>
                    <a:pt x="562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0" name="任意多边形: 形状 139">
              <a:extLst>
                <a:ext uri="{FF2B5EF4-FFF2-40B4-BE49-F238E27FC236}">
                  <a16:creationId xmlns:a16="http://schemas.microsoft.com/office/drawing/2014/main" id="{9816D57D-6746-4B6C-A417-7A85DCD02B8B}"/>
                </a:ext>
              </a:extLst>
            </p:cNvPr>
            <p:cNvSpPr/>
            <p:nvPr/>
          </p:nvSpPr>
          <p:spPr>
            <a:xfrm>
              <a:off x="5826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任意多边形: 形状 140">
              <a:extLst>
                <a:ext uri="{FF2B5EF4-FFF2-40B4-BE49-F238E27FC236}">
                  <a16:creationId xmlns:a16="http://schemas.microsoft.com/office/drawing/2014/main" id="{C907608D-69EF-4171-AFFF-984E6E8C02B3}"/>
                </a:ext>
              </a:extLst>
            </p:cNvPr>
            <p:cNvSpPr/>
            <p:nvPr/>
          </p:nvSpPr>
          <p:spPr>
            <a:xfrm>
              <a:off x="5781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2" name="任意多边形: 形状 141">
              <a:extLst>
                <a:ext uri="{FF2B5EF4-FFF2-40B4-BE49-F238E27FC236}">
                  <a16:creationId xmlns:a16="http://schemas.microsoft.com/office/drawing/2014/main" id="{9203089B-C9D0-4EBC-938D-F5668DDD0081}"/>
                </a:ext>
              </a:extLst>
            </p:cNvPr>
            <p:cNvSpPr/>
            <p:nvPr/>
          </p:nvSpPr>
          <p:spPr>
            <a:xfrm>
              <a:off x="5736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任意多边形: 形状 142">
              <a:extLst>
                <a:ext uri="{FF2B5EF4-FFF2-40B4-BE49-F238E27FC236}">
                  <a16:creationId xmlns:a16="http://schemas.microsoft.com/office/drawing/2014/main" id="{C742A542-891C-4B82-A58C-6CC9C3728E25}"/>
                </a:ext>
              </a:extLst>
            </p:cNvPr>
            <p:cNvSpPr/>
            <p:nvPr/>
          </p:nvSpPr>
          <p:spPr>
            <a:xfrm>
              <a:off x="5623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4" name="任意多边形: 形状 143">
              <a:extLst>
                <a:ext uri="{FF2B5EF4-FFF2-40B4-BE49-F238E27FC236}">
                  <a16:creationId xmlns:a16="http://schemas.microsoft.com/office/drawing/2014/main" id="{27400250-5ACD-4C6A-82A9-B0EEC2439E1D}"/>
                </a:ext>
              </a:extLst>
            </p:cNvPr>
            <p:cNvSpPr/>
            <p:nvPr/>
          </p:nvSpPr>
          <p:spPr>
            <a:xfrm>
              <a:off x="5668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 name="任意多边形: 形状 144">
              <a:extLst>
                <a:ext uri="{FF2B5EF4-FFF2-40B4-BE49-F238E27FC236}">
                  <a16:creationId xmlns:a16="http://schemas.microsoft.com/office/drawing/2014/main" id="{F21F11AA-3C28-4606-82AB-CB9E53812C2B}"/>
                </a:ext>
              </a:extLst>
            </p:cNvPr>
            <p:cNvSpPr/>
            <p:nvPr/>
          </p:nvSpPr>
          <p:spPr>
            <a:xfrm>
              <a:off x="5713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4212627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发展前景规划 </a:t>
            </a:r>
          </a:p>
        </p:txBody>
      </p:sp>
      <p:pic>
        <p:nvPicPr>
          <p:cNvPr id="3" name="图片占位符 11">
            <a:extLst>
              <a:ext uri="{FF2B5EF4-FFF2-40B4-BE49-F238E27FC236}">
                <a16:creationId xmlns:a16="http://schemas.microsoft.com/office/drawing/2014/main" id="{ADF94317-031C-4E2F-A5F3-4370C72DEF4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275" r="16275"/>
          <a:stretch>
            <a:fillRect/>
          </a:stretch>
        </p:blipFill>
        <p:spPr>
          <a:xfrm>
            <a:off x="6538197" y="1287868"/>
            <a:ext cx="4787186" cy="4729806"/>
          </a:xfrm>
          <a:custGeom>
            <a:avLst/>
            <a:gdLst>
              <a:gd name="connsiteX0" fmla="*/ 2393592 w 4787186"/>
              <a:gd name="connsiteY0" fmla="*/ 694350 h 4729806"/>
              <a:gd name="connsiteX1" fmla="*/ 2807712 w 4787186"/>
              <a:gd name="connsiteY1" fmla="*/ 1108470 h 4729806"/>
              <a:gd name="connsiteX2" fmla="*/ 2807711 w 4787186"/>
              <a:gd name="connsiteY2" fmla="*/ 4315686 h 4729806"/>
              <a:gd name="connsiteX3" fmla="*/ 2393591 w 4787186"/>
              <a:gd name="connsiteY3" fmla="*/ 4729806 h 4729806"/>
              <a:gd name="connsiteX4" fmla="*/ 2393592 w 4787186"/>
              <a:gd name="connsiteY4" fmla="*/ 4729805 h 4729806"/>
              <a:gd name="connsiteX5" fmla="*/ 1979472 w 4787186"/>
              <a:gd name="connsiteY5" fmla="*/ 4315685 h 4729806"/>
              <a:gd name="connsiteX6" fmla="*/ 1979472 w 4787186"/>
              <a:gd name="connsiteY6" fmla="*/ 1108470 h 4729806"/>
              <a:gd name="connsiteX7" fmla="*/ 2393592 w 4787186"/>
              <a:gd name="connsiteY7" fmla="*/ 694350 h 4729806"/>
              <a:gd name="connsiteX8" fmla="*/ 4373066 w 4787186"/>
              <a:gd name="connsiteY8" fmla="*/ 534838 h 4729806"/>
              <a:gd name="connsiteX9" fmla="*/ 4787186 w 4787186"/>
              <a:gd name="connsiteY9" fmla="*/ 948957 h 4729806"/>
              <a:gd name="connsiteX10" fmla="*/ 4787185 w 4787186"/>
              <a:gd name="connsiteY10" fmla="*/ 4235930 h 4729806"/>
              <a:gd name="connsiteX11" fmla="*/ 4373065 w 4787186"/>
              <a:gd name="connsiteY11" fmla="*/ 4650050 h 4729806"/>
              <a:gd name="connsiteX12" fmla="*/ 4373066 w 4787186"/>
              <a:gd name="connsiteY12" fmla="*/ 4650049 h 4729806"/>
              <a:gd name="connsiteX13" fmla="*/ 3958946 w 4787186"/>
              <a:gd name="connsiteY13" fmla="*/ 4235929 h 4729806"/>
              <a:gd name="connsiteX14" fmla="*/ 3958946 w 4787186"/>
              <a:gd name="connsiteY14" fmla="*/ 948957 h 4729806"/>
              <a:gd name="connsiteX15" fmla="*/ 4373066 w 4787186"/>
              <a:gd name="connsiteY15" fmla="*/ 534838 h 4729806"/>
              <a:gd name="connsiteX16" fmla="*/ 414120 w 4787186"/>
              <a:gd name="connsiteY16" fmla="*/ 534838 h 4729806"/>
              <a:gd name="connsiteX17" fmla="*/ 828240 w 4787186"/>
              <a:gd name="connsiteY17" fmla="*/ 948957 h 4729806"/>
              <a:gd name="connsiteX18" fmla="*/ 828239 w 4787186"/>
              <a:gd name="connsiteY18" fmla="*/ 4235930 h 4729806"/>
              <a:gd name="connsiteX19" fmla="*/ 414119 w 4787186"/>
              <a:gd name="connsiteY19" fmla="*/ 4650050 h 4729806"/>
              <a:gd name="connsiteX20" fmla="*/ 414120 w 4787186"/>
              <a:gd name="connsiteY20" fmla="*/ 4650049 h 4729806"/>
              <a:gd name="connsiteX21" fmla="*/ 0 w 4787186"/>
              <a:gd name="connsiteY21" fmla="*/ 4235929 h 4729806"/>
              <a:gd name="connsiteX22" fmla="*/ 0 w 4787186"/>
              <a:gd name="connsiteY22" fmla="*/ 948957 h 4729806"/>
              <a:gd name="connsiteX23" fmla="*/ 414120 w 4787186"/>
              <a:gd name="connsiteY23" fmla="*/ 534838 h 4729806"/>
              <a:gd name="connsiteX24" fmla="*/ 3383328 w 4787186"/>
              <a:gd name="connsiteY24" fmla="*/ 312349 h 4729806"/>
              <a:gd name="connsiteX25" fmla="*/ 3797448 w 4787186"/>
              <a:gd name="connsiteY25" fmla="*/ 726469 h 4729806"/>
              <a:gd name="connsiteX26" fmla="*/ 3797447 w 4787186"/>
              <a:gd name="connsiteY26" fmla="*/ 4013442 h 4729806"/>
              <a:gd name="connsiteX27" fmla="*/ 3383327 w 4787186"/>
              <a:gd name="connsiteY27" fmla="*/ 4427562 h 4729806"/>
              <a:gd name="connsiteX28" fmla="*/ 3383328 w 4787186"/>
              <a:gd name="connsiteY28" fmla="*/ 4427561 h 4729806"/>
              <a:gd name="connsiteX29" fmla="*/ 2969208 w 4787186"/>
              <a:gd name="connsiteY29" fmla="*/ 4013441 h 4729806"/>
              <a:gd name="connsiteX30" fmla="*/ 2969208 w 4787186"/>
              <a:gd name="connsiteY30" fmla="*/ 726469 h 4729806"/>
              <a:gd name="connsiteX31" fmla="*/ 3383328 w 4787186"/>
              <a:gd name="connsiteY31" fmla="*/ 312349 h 4729806"/>
              <a:gd name="connsiteX32" fmla="*/ 1403856 w 4787186"/>
              <a:gd name="connsiteY32" fmla="*/ 0 h 4729806"/>
              <a:gd name="connsiteX33" fmla="*/ 1817976 w 4787186"/>
              <a:gd name="connsiteY33" fmla="*/ 414120 h 4729806"/>
              <a:gd name="connsiteX34" fmla="*/ 1817975 w 4787186"/>
              <a:gd name="connsiteY34" fmla="*/ 3701093 h 4729806"/>
              <a:gd name="connsiteX35" fmla="*/ 1403855 w 4787186"/>
              <a:gd name="connsiteY35" fmla="*/ 4115213 h 4729806"/>
              <a:gd name="connsiteX36" fmla="*/ 1403856 w 4787186"/>
              <a:gd name="connsiteY36" fmla="*/ 4115212 h 4729806"/>
              <a:gd name="connsiteX37" fmla="*/ 989736 w 4787186"/>
              <a:gd name="connsiteY37" fmla="*/ 3701092 h 4729806"/>
              <a:gd name="connsiteX38" fmla="*/ 989736 w 4787186"/>
              <a:gd name="connsiteY38" fmla="*/ 414120 h 4729806"/>
              <a:gd name="connsiteX39" fmla="*/ 1403856 w 4787186"/>
              <a:gd name="connsiteY39" fmla="*/ 0 h 472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87186" h="4729806">
                <a:moveTo>
                  <a:pt x="2393592" y="694350"/>
                </a:moveTo>
                <a:cubicBezTo>
                  <a:pt x="2622304" y="694350"/>
                  <a:pt x="2807712" y="879757"/>
                  <a:pt x="2807712" y="1108470"/>
                </a:cubicBezTo>
                <a:cubicBezTo>
                  <a:pt x="2807712" y="2177542"/>
                  <a:pt x="2807711" y="3246614"/>
                  <a:pt x="2807711" y="4315686"/>
                </a:cubicBezTo>
                <a:cubicBezTo>
                  <a:pt x="2807711" y="4544399"/>
                  <a:pt x="2622303" y="4729806"/>
                  <a:pt x="2393591" y="4729806"/>
                </a:cubicBezTo>
                <a:lnTo>
                  <a:pt x="2393592" y="4729805"/>
                </a:lnTo>
                <a:cubicBezTo>
                  <a:pt x="2164880" y="4729805"/>
                  <a:pt x="1979472" y="4544398"/>
                  <a:pt x="1979472" y="4315685"/>
                </a:cubicBezTo>
                <a:lnTo>
                  <a:pt x="1979472" y="1108470"/>
                </a:lnTo>
                <a:cubicBezTo>
                  <a:pt x="1979472" y="879757"/>
                  <a:pt x="2164880" y="694350"/>
                  <a:pt x="2393592" y="694350"/>
                </a:cubicBezTo>
                <a:close/>
                <a:moveTo>
                  <a:pt x="4373066" y="534838"/>
                </a:moveTo>
                <a:cubicBezTo>
                  <a:pt x="4601779" y="534838"/>
                  <a:pt x="4787186" y="720246"/>
                  <a:pt x="4787186" y="948957"/>
                </a:cubicBezTo>
                <a:cubicBezTo>
                  <a:pt x="4787186" y="2044615"/>
                  <a:pt x="4787185" y="3140272"/>
                  <a:pt x="4787185" y="4235930"/>
                </a:cubicBezTo>
                <a:cubicBezTo>
                  <a:pt x="4787185" y="4464642"/>
                  <a:pt x="4601777" y="4650050"/>
                  <a:pt x="4373065" y="4650050"/>
                </a:cubicBezTo>
                <a:lnTo>
                  <a:pt x="4373066" y="4650049"/>
                </a:lnTo>
                <a:cubicBezTo>
                  <a:pt x="4144354" y="4650049"/>
                  <a:pt x="3958946" y="4464641"/>
                  <a:pt x="3958946" y="4235929"/>
                </a:cubicBezTo>
                <a:lnTo>
                  <a:pt x="3958946" y="948957"/>
                </a:lnTo>
                <a:cubicBezTo>
                  <a:pt x="3958946" y="720246"/>
                  <a:pt x="4144354" y="534838"/>
                  <a:pt x="4373066" y="534838"/>
                </a:cubicBezTo>
                <a:close/>
                <a:moveTo>
                  <a:pt x="414120" y="534838"/>
                </a:moveTo>
                <a:cubicBezTo>
                  <a:pt x="642832" y="534838"/>
                  <a:pt x="828240" y="720246"/>
                  <a:pt x="828240" y="948957"/>
                </a:cubicBezTo>
                <a:cubicBezTo>
                  <a:pt x="828240" y="2044615"/>
                  <a:pt x="828239" y="3140272"/>
                  <a:pt x="828239" y="4235930"/>
                </a:cubicBezTo>
                <a:cubicBezTo>
                  <a:pt x="828239" y="4464642"/>
                  <a:pt x="642831" y="4650050"/>
                  <a:pt x="414119" y="4650050"/>
                </a:cubicBezTo>
                <a:lnTo>
                  <a:pt x="414120" y="4650049"/>
                </a:lnTo>
                <a:cubicBezTo>
                  <a:pt x="185408" y="4650049"/>
                  <a:pt x="0" y="4464641"/>
                  <a:pt x="0" y="4235929"/>
                </a:cubicBezTo>
                <a:lnTo>
                  <a:pt x="0" y="948957"/>
                </a:lnTo>
                <a:cubicBezTo>
                  <a:pt x="0" y="720246"/>
                  <a:pt x="185408" y="534838"/>
                  <a:pt x="414120" y="534838"/>
                </a:cubicBezTo>
                <a:close/>
                <a:moveTo>
                  <a:pt x="3383328" y="312349"/>
                </a:moveTo>
                <a:cubicBezTo>
                  <a:pt x="3612040" y="312349"/>
                  <a:pt x="3797448" y="497757"/>
                  <a:pt x="3797448" y="726469"/>
                </a:cubicBezTo>
                <a:cubicBezTo>
                  <a:pt x="3797448" y="1822127"/>
                  <a:pt x="3797447" y="2917784"/>
                  <a:pt x="3797447" y="4013442"/>
                </a:cubicBezTo>
                <a:cubicBezTo>
                  <a:pt x="3797447" y="4242155"/>
                  <a:pt x="3612039" y="4427562"/>
                  <a:pt x="3383327" y="4427562"/>
                </a:cubicBezTo>
                <a:lnTo>
                  <a:pt x="3383328" y="4427561"/>
                </a:lnTo>
                <a:cubicBezTo>
                  <a:pt x="3154616" y="4427561"/>
                  <a:pt x="2969208" y="4242154"/>
                  <a:pt x="2969208" y="4013441"/>
                </a:cubicBezTo>
                <a:lnTo>
                  <a:pt x="2969208" y="726469"/>
                </a:lnTo>
                <a:cubicBezTo>
                  <a:pt x="2969208" y="497757"/>
                  <a:pt x="3154616" y="312349"/>
                  <a:pt x="3383328" y="312349"/>
                </a:cubicBezTo>
                <a:close/>
                <a:moveTo>
                  <a:pt x="1403856" y="0"/>
                </a:moveTo>
                <a:cubicBezTo>
                  <a:pt x="1632568" y="0"/>
                  <a:pt x="1817976" y="185408"/>
                  <a:pt x="1817976" y="414120"/>
                </a:cubicBezTo>
                <a:cubicBezTo>
                  <a:pt x="1817976" y="1509778"/>
                  <a:pt x="1817975" y="2605435"/>
                  <a:pt x="1817975" y="3701093"/>
                </a:cubicBezTo>
                <a:cubicBezTo>
                  <a:pt x="1817975" y="3929805"/>
                  <a:pt x="1632567" y="4115213"/>
                  <a:pt x="1403855" y="4115213"/>
                </a:cubicBezTo>
                <a:lnTo>
                  <a:pt x="1403856" y="4115212"/>
                </a:lnTo>
                <a:cubicBezTo>
                  <a:pt x="1175144" y="4115212"/>
                  <a:pt x="989736" y="3929804"/>
                  <a:pt x="989736" y="3701092"/>
                </a:cubicBezTo>
                <a:lnTo>
                  <a:pt x="989736" y="414120"/>
                </a:lnTo>
                <a:cubicBezTo>
                  <a:pt x="989736" y="185408"/>
                  <a:pt x="1175144" y="0"/>
                  <a:pt x="1403856" y="0"/>
                </a:cubicBezTo>
                <a:close/>
              </a:path>
            </a:pathLst>
          </a:custGeom>
          <a:solidFill>
            <a:srgbClr val="2196F3">
              <a:lumMod val="40000"/>
              <a:lumOff val="60000"/>
            </a:srgbClr>
          </a:solidFill>
        </p:spPr>
      </p:pic>
      <p:cxnSp>
        <p:nvCxnSpPr>
          <p:cNvPr id="5" name="直接连接符 4">
            <a:extLst>
              <a:ext uri="{FF2B5EF4-FFF2-40B4-BE49-F238E27FC236}">
                <a16:creationId xmlns:a16="http://schemas.microsoft.com/office/drawing/2014/main" id="{2B7DCF38-2D09-4955-BE2F-6FE91CA62D87}"/>
              </a:ext>
            </a:extLst>
          </p:cNvPr>
          <p:cNvCxnSpPr>
            <a:cxnSpLocks/>
          </p:cNvCxnSpPr>
          <p:nvPr/>
        </p:nvCxnSpPr>
        <p:spPr>
          <a:xfrm>
            <a:off x="1512387" y="1998097"/>
            <a:ext cx="0" cy="447427"/>
          </a:xfrm>
          <a:prstGeom prst="line">
            <a:avLst/>
          </a:prstGeom>
          <a:noFill/>
          <a:ln w="6350" cap="flat" cmpd="sng" algn="ctr">
            <a:solidFill>
              <a:schemeClr val="accent2"/>
            </a:solidFill>
            <a:prstDash val="solid"/>
            <a:miter lim="800000"/>
          </a:ln>
          <a:effectLst/>
        </p:spPr>
      </p:cxnSp>
      <p:sp>
        <p:nvSpPr>
          <p:cNvPr id="6" name="文本框 5">
            <a:extLst>
              <a:ext uri="{FF2B5EF4-FFF2-40B4-BE49-F238E27FC236}">
                <a16:creationId xmlns:a16="http://schemas.microsoft.com/office/drawing/2014/main" id="{0E621E60-1407-4B65-8272-AD312AE508A1}"/>
              </a:ext>
            </a:extLst>
          </p:cNvPr>
          <p:cNvSpPr txBox="1"/>
          <p:nvPr/>
        </p:nvSpPr>
        <p:spPr>
          <a:xfrm>
            <a:off x="710327" y="1867867"/>
            <a:ext cx="755335" cy="707886"/>
          </a:xfrm>
          <a:prstGeom prst="rect">
            <a:avLst/>
          </a:prstGeom>
          <a:no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rPr>
              <a:t>01</a:t>
            </a:r>
            <a:endParaRPr kumimoji="0" lang="zh-CN" altLang="en-US"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endParaRPr>
          </a:p>
        </p:txBody>
      </p:sp>
      <p:sp>
        <p:nvSpPr>
          <p:cNvPr id="7" name="文本框 6">
            <a:extLst>
              <a:ext uri="{FF2B5EF4-FFF2-40B4-BE49-F238E27FC236}">
                <a16:creationId xmlns:a16="http://schemas.microsoft.com/office/drawing/2014/main" id="{6E211ED6-08B5-4AFE-82BE-726842699CAE}"/>
              </a:ext>
            </a:extLst>
          </p:cNvPr>
          <p:cNvSpPr txBox="1"/>
          <p:nvPr/>
        </p:nvSpPr>
        <p:spPr>
          <a:xfrm>
            <a:off x="1669450" y="1776725"/>
            <a:ext cx="3596129" cy="890171"/>
          </a:xfrm>
          <a:prstGeom prst="rect">
            <a:avLst/>
          </a:prstGeom>
        </p:spPr>
        <p:txBody>
          <a:bodyPr wrap="square" lIns="0" tIns="36000" rIns="0" bIns="36000" rtlCol="0">
            <a:no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互联网金融将是金融行业未来发展的最重要趋势之一，未来互联网金融和传统 金融将相互竞争与合作，形成一种共生平衡的状态</a:t>
            </a:r>
            <a:endParaRPr kumimoji="0" lang="zh-CN" altLang="en-US" sz="1400" b="1" i="0" u="none" strike="noStrike" kern="0" cap="none" spc="0" normalizeH="0" baseline="0" noProof="0" dirty="0">
              <a:ln>
                <a:noFill/>
              </a:ln>
              <a:solidFill>
                <a:schemeClr val="bg1"/>
              </a:solidFill>
              <a:effectLst/>
              <a:uLnTx/>
              <a:uFillTx/>
              <a:latin typeface="+mn-ea"/>
              <a:sym typeface="微软雅黑" panose="020B0503020204020204" pitchFamily="34" charset="-122"/>
            </a:endParaRPr>
          </a:p>
        </p:txBody>
      </p:sp>
      <p:cxnSp>
        <p:nvCxnSpPr>
          <p:cNvPr id="9" name="直接连接符 8">
            <a:extLst>
              <a:ext uri="{FF2B5EF4-FFF2-40B4-BE49-F238E27FC236}">
                <a16:creationId xmlns:a16="http://schemas.microsoft.com/office/drawing/2014/main" id="{269D89E5-C87B-402E-B080-381FA45B38DE}"/>
              </a:ext>
            </a:extLst>
          </p:cNvPr>
          <p:cNvCxnSpPr>
            <a:cxnSpLocks/>
          </p:cNvCxnSpPr>
          <p:nvPr/>
        </p:nvCxnSpPr>
        <p:spPr>
          <a:xfrm>
            <a:off x="1512387" y="3448921"/>
            <a:ext cx="0" cy="447427"/>
          </a:xfrm>
          <a:prstGeom prst="line">
            <a:avLst/>
          </a:prstGeom>
          <a:noFill/>
          <a:ln w="6350" cap="flat" cmpd="sng" algn="ctr">
            <a:solidFill>
              <a:schemeClr val="accent2"/>
            </a:solidFill>
            <a:prstDash val="solid"/>
            <a:miter lim="800000"/>
          </a:ln>
          <a:effectLst/>
        </p:spPr>
      </p:cxnSp>
      <p:sp>
        <p:nvSpPr>
          <p:cNvPr id="10" name="文本框 9">
            <a:extLst>
              <a:ext uri="{FF2B5EF4-FFF2-40B4-BE49-F238E27FC236}">
                <a16:creationId xmlns:a16="http://schemas.microsoft.com/office/drawing/2014/main" id="{7F5EA562-E1C7-4C99-8A22-F3CB608F0B7E}"/>
              </a:ext>
            </a:extLst>
          </p:cNvPr>
          <p:cNvSpPr txBox="1"/>
          <p:nvPr/>
        </p:nvSpPr>
        <p:spPr>
          <a:xfrm>
            <a:off x="710327" y="3318691"/>
            <a:ext cx="755335" cy="707886"/>
          </a:xfrm>
          <a:prstGeom prst="rect">
            <a:avLst/>
          </a:prstGeom>
          <a:no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rPr>
              <a:t>02</a:t>
            </a:r>
            <a:endParaRPr kumimoji="0" lang="zh-CN" altLang="en-US"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endParaRPr>
          </a:p>
        </p:txBody>
      </p:sp>
      <p:sp>
        <p:nvSpPr>
          <p:cNvPr id="11" name="文本框 10">
            <a:extLst>
              <a:ext uri="{FF2B5EF4-FFF2-40B4-BE49-F238E27FC236}">
                <a16:creationId xmlns:a16="http://schemas.microsoft.com/office/drawing/2014/main" id="{03A35E93-D95E-400B-853F-C3E6B4F48F73}"/>
              </a:ext>
            </a:extLst>
          </p:cNvPr>
          <p:cNvSpPr txBox="1"/>
          <p:nvPr/>
        </p:nvSpPr>
        <p:spPr>
          <a:xfrm>
            <a:off x="1669450" y="3227549"/>
            <a:ext cx="3596129" cy="885618"/>
          </a:xfrm>
          <a:prstGeom prst="rect">
            <a:avLst/>
          </a:prstGeom>
        </p:spPr>
        <p:txBody>
          <a:bodyPr wrap="square" lIns="0" tIns="36000" rIns="0" bIns="36000" rtlCol="0">
            <a:no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具有发展互联网金融业务的必要性和紧迫性。通过运用</a:t>
            </a:r>
            <a:r>
              <a:rPr kumimoji="0" lang="en-US" altLang="zh-CN"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PEST</a:t>
            </a:r>
            <a:r>
              <a:rPr kumimoji="0" lang="zh-CN" altLang="en-US"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分析模型，对</a:t>
            </a:r>
            <a:r>
              <a:rPr kumimoji="0" lang="en-US" altLang="zh-CN"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ZT</a:t>
            </a:r>
            <a:r>
              <a:rPr kumimoji="0" lang="zh-CN" altLang="en-US"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证券公司业务所处的市场环境和竞争态势进行了详尽的分析</a:t>
            </a:r>
            <a:endParaRPr kumimoji="0" lang="zh-CN" altLang="en-US" sz="1400" b="1" i="0" u="none" strike="noStrike" kern="0" cap="none" spc="0" normalizeH="0" baseline="0" noProof="0" dirty="0">
              <a:ln>
                <a:noFill/>
              </a:ln>
              <a:solidFill>
                <a:schemeClr val="bg1"/>
              </a:solidFill>
              <a:effectLst/>
              <a:uLnTx/>
              <a:uFillTx/>
              <a:latin typeface="+mn-ea"/>
              <a:sym typeface="微软雅黑" panose="020B0503020204020204" pitchFamily="34" charset="-122"/>
            </a:endParaRPr>
          </a:p>
        </p:txBody>
      </p:sp>
      <p:sp>
        <p:nvSpPr>
          <p:cNvPr id="13" name="文本框 12">
            <a:extLst>
              <a:ext uri="{FF2B5EF4-FFF2-40B4-BE49-F238E27FC236}">
                <a16:creationId xmlns:a16="http://schemas.microsoft.com/office/drawing/2014/main" id="{7092BCC0-A8F1-4AF9-AA6F-FA8DC1A95413}"/>
              </a:ext>
            </a:extLst>
          </p:cNvPr>
          <p:cNvSpPr txBox="1"/>
          <p:nvPr/>
        </p:nvSpPr>
        <p:spPr>
          <a:xfrm>
            <a:off x="710327" y="4769515"/>
            <a:ext cx="755335" cy="707886"/>
          </a:xfrm>
          <a:prstGeom prst="rect">
            <a:avLst/>
          </a:prstGeom>
          <a:noFill/>
        </p:spPr>
        <p:txBody>
          <a:bodyPr wrap="non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rPr>
              <a:t>03</a:t>
            </a:r>
            <a:endParaRPr kumimoji="0" lang="zh-CN" altLang="en-US" sz="4000" b="0" i="0" u="none" strike="noStrike" kern="0" cap="none" spc="0" normalizeH="0" baseline="0" noProof="0" dirty="0">
              <a:ln>
                <a:noFill/>
              </a:ln>
              <a:gradFill flip="none" rotWithShape="1">
                <a:gsLst>
                  <a:gs pos="0">
                    <a:schemeClr val="accent1"/>
                  </a:gs>
                  <a:gs pos="100000">
                    <a:schemeClr val="accent2"/>
                  </a:gs>
                </a:gsLst>
                <a:lin ang="2700000" scaled="1"/>
                <a:tileRect/>
              </a:gradFill>
              <a:effectLst/>
              <a:uLnTx/>
              <a:uFillTx/>
              <a:latin typeface="+mj-lt"/>
              <a:ea typeface="+mj-ea"/>
              <a:sym typeface="微软雅黑" panose="020B0503020204020204" pitchFamily="34" charset="-122"/>
            </a:endParaRPr>
          </a:p>
        </p:txBody>
      </p:sp>
      <p:cxnSp>
        <p:nvCxnSpPr>
          <p:cNvPr id="14" name="直接连接符 13">
            <a:extLst>
              <a:ext uri="{FF2B5EF4-FFF2-40B4-BE49-F238E27FC236}">
                <a16:creationId xmlns:a16="http://schemas.microsoft.com/office/drawing/2014/main" id="{A57DF356-0B52-4DEF-ABDB-7B9B969A36B3}"/>
              </a:ext>
            </a:extLst>
          </p:cNvPr>
          <p:cNvCxnSpPr>
            <a:cxnSpLocks/>
          </p:cNvCxnSpPr>
          <p:nvPr/>
        </p:nvCxnSpPr>
        <p:spPr>
          <a:xfrm>
            <a:off x="1512387" y="4899745"/>
            <a:ext cx="0" cy="447427"/>
          </a:xfrm>
          <a:prstGeom prst="line">
            <a:avLst/>
          </a:prstGeom>
          <a:noFill/>
          <a:ln w="6350" cap="flat" cmpd="sng" algn="ctr">
            <a:solidFill>
              <a:schemeClr val="accent2"/>
            </a:solidFill>
            <a:prstDash val="solid"/>
            <a:miter lim="800000"/>
          </a:ln>
          <a:effectLst/>
        </p:spPr>
      </p:cxnSp>
      <p:sp>
        <p:nvSpPr>
          <p:cNvPr id="15" name="文本框 14">
            <a:extLst>
              <a:ext uri="{FF2B5EF4-FFF2-40B4-BE49-F238E27FC236}">
                <a16:creationId xmlns:a16="http://schemas.microsoft.com/office/drawing/2014/main" id="{CA8FEFD7-DC94-49A5-A0A2-0E37B15A9CEE}"/>
              </a:ext>
            </a:extLst>
          </p:cNvPr>
          <p:cNvSpPr txBox="1"/>
          <p:nvPr/>
        </p:nvSpPr>
        <p:spPr>
          <a:xfrm>
            <a:off x="1669450" y="4820687"/>
            <a:ext cx="3596129" cy="605541"/>
          </a:xfrm>
          <a:prstGeom prst="rect">
            <a:avLst/>
          </a:prstGeom>
        </p:spPr>
        <p:txBody>
          <a:bodyPr wrap="square" lIns="0" tIns="36000" rIns="0" bIns="36000" rtlCol="0">
            <a:no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100" cap="none" spc="0" normalizeH="0" baseline="0" noProof="0" dirty="0">
                <a:ln>
                  <a:noFill/>
                </a:ln>
                <a:solidFill>
                  <a:schemeClr val="bg1"/>
                </a:solidFill>
                <a:effectLst/>
                <a:uLnTx/>
                <a:uFillTx/>
                <a:latin typeface="+mn-ea"/>
                <a:cs typeface="Times New Roman" panose="02020603050405020304" pitchFamily="18" charset="0"/>
                <a:sym typeface="微软雅黑" panose="020B0503020204020204" pitchFamily="34" charset="-122"/>
              </a:rPr>
              <a:t>发展互联网金融对公司未来发展具有战略意义，并且项目投资具 有良好的经济效益</a:t>
            </a:r>
            <a:endParaRPr kumimoji="0" lang="zh-CN" altLang="en-US" sz="1400" b="1" i="0" u="none" strike="noStrike" kern="0" cap="none" spc="0" normalizeH="0" baseline="0" noProof="0" dirty="0">
              <a:ln>
                <a:noFill/>
              </a:ln>
              <a:solidFill>
                <a:schemeClr val="bg1"/>
              </a:solidFill>
              <a:effectLst/>
              <a:uLnTx/>
              <a:uFillTx/>
              <a:latin typeface="+mn-ea"/>
              <a:sym typeface="微软雅黑" panose="020B0503020204020204" pitchFamily="34" charset="-122"/>
            </a:endParaRPr>
          </a:p>
        </p:txBody>
      </p:sp>
    </p:spTree>
    <p:extLst>
      <p:ext uri="{BB962C8B-B14F-4D97-AF65-F5344CB8AC3E}">
        <p14:creationId xmlns:p14="http://schemas.microsoft.com/office/powerpoint/2010/main" val="381098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1A6C85E-58AB-44AE-A9E4-0DF504470255}"/>
              </a:ext>
            </a:extLst>
          </p:cNvPr>
          <p:cNvSpPr txBox="1"/>
          <p:nvPr/>
        </p:nvSpPr>
        <p:spPr>
          <a:xfrm>
            <a:off x="5712777" y="2860701"/>
            <a:ext cx="4801314" cy="1015663"/>
          </a:xfrm>
          <a:prstGeom prst="rect">
            <a:avLst/>
          </a:prstGeom>
          <a:noFill/>
        </p:spPr>
        <p:txBody>
          <a:bodyPr wrap="none" rtlCol="0">
            <a:noAutofit/>
          </a:bodyPr>
          <a:lstStyle>
            <a:defPPr>
              <a:defRPr lang="zh-CN"/>
            </a:defPPr>
            <a:lvl1pPr>
              <a:buNone/>
              <a:defRPr sz="4800">
                <a:gradFill flip="none" rotWithShape="1">
                  <a:gsLst>
                    <a:gs pos="0">
                      <a:schemeClr val="accent1"/>
                    </a:gs>
                    <a:gs pos="100000">
                      <a:schemeClr val="accent2"/>
                    </a:gs>
                  </a:gsLst>
                  <a:lin ang="2700000" scaled="1"/>
                  <a:tileRect/>
                </a:gradFill>
                <a:effectLst>
                  <a:outerShdw blurRad="50800" dist="38100" dir="5400000" algn="t" rotWithShape="0">
                    <a:schemeClr val="tx1">
                      <a:alpha val="40000"/>
                    </a:schemeClr>
                  </a:outerShdw>
                </a:effectLst>
                <a:latin typeface="+mj-ea"/>
                <a:ea typeface="+mj-ea"/>
                <a:cs typeface="Arial" panose="020B0604020202020204" pitchFamily="34" charset="0"/>
              </a:defRPr>
            </a:lvl1pPr>
          </a:lstStyle>
          <a:p>
            <a:r>
              <a:rPr lang="zh-CN" altLang="en-US" sz="6000" b="1" dirty="0">
                <a:sym typeface="微软雅黑" panose="020B0503020204020204" pitchFamily="34" charset="-122"/>
              </a:rPr>
              <a:t>感谢您的观看</a:t>
            </a:r>
          </a:p>
        </p:txBody>
      </p:sp>
      <p:cxnSp>
        <p:nvCxnSpPr>
          <p:cNvPr id="23" name="Google Shape;14;p2">
            <a:extLst>
              <a:ext uri="{FF2B5EF4-FFF2-40B4-BE49-F238E27FC236}">
                <a16:creationId xmlns:a16="http://schemas.microsoft.com/office/drawing/2014/main" id="{47E4A799-EF0E-419F-8455-6C9062938D2C}"/>
              </a:ext>
            </a:extLst>
          </p:cNvPr>
          <p:cNvCxnSpPr>
            <a:cxnSpLocks/>
          </p:cNvCxnSpPr>
          <p:nvPr/>
        </p:nvCxnSpPr>
        <p:spPr>
          <a:xfrm flipH="1">
            <a:off x="5790047" y="3885804"/>
            <a:ext cx="6401953" cy="0"/>
          </a:xfrm>
          <a:prstGeom prst="straightConnector1">
            <a:avLst/>
          </a:prstGeom>
          <a:noFill/>
          <a:ln w="25400" cap="flat" cmpd="sng">
            <a:solidFill>
              <a:schemeClr val="accent2"/>
            </a:solidFill>
            <a:prstDash val="solid"/>
            <a:round/>
            <a:headEnd type="none" w="med" len="med"/>
            <a:tailEnd type="none" w="med" len="med"/>
          </a:ln>
        </p:spPr>
      </p:cxnSp>
      <p:sp>
        <p:nvSpPr>
          <p:cNvPr id="24" name="矩形 23">
            <a:extLst>
              <a:ext uri="{FF2B5EF4-FFF2-40B4-BE49-F238E27FC236}">
                <a16:creationId xmlns:a16="http://schemas.microsoft.com/office/drawing/2014/main" id="{1C2BE84F-C109-4A9E-894C-5191B2D62B64}"/>
              </a:ext>
            </a:extLst>
          </p:cNvPr>
          <p:cNvSpPr/>
          <p:nvPr/>
        </p:nvSpPr>
        <p:spPr>
          <a:xfrm>
            <a:off x="5790047" y="3929496"/>
            <a:ext cx="3704095" cy="343235"/>
          </a:xfrm>
          <a:prstGeom prst="rect">
            <a:avLst/>
          </a:prstGeom>
        </p:spPr>
        <p:txBody>
          <a:bodyPr wrap="square">
            <a:noAutofit/>
          </a:bodyPr>
          <a:lstStyle/>
          <a:p>
            <a:pPr>
              <a:lnSpc>
                <a:spcPct val="130000"/>
              </a:lnSpc>
            </a:pPr>
            <a:r>
              <a:rPr lang="en-US" altLang="zh-CN" sz="1400" dirty="0">
                <a:gradFill>
                  <a:gsLst>
                    <a:gs pos="0">
                      <a:schemeClr val="accent1"/>
                    </a:gs>
                    <a:gs pos="100000">
                      <a:schemeClr val="accent2"/>
                    </a:gs>
                  </a:gsLst>
                  <a:lin ang="10800000" scaled="1"/>
                </a:gradFill>
                <a:latin typeface="+mj-lt"/>
                <a:ea typeface="微软雅黑" panose="020B0503020204020204" pitchFamily="34" charset="-122"/>
                <a:sym typeface="微软雅黑" panose="020B0503020204020204" pitchFamily="34" charset="-122"/>
              </a:rPr>
              <a:t>THANK YOU FOR WATCHING</a:t>
            </a:r>
            <a:endParaRPr lang="zh-CN" altLang="en-US" sz="1400" dirty="0">
              <a:gradFill>
                <a:gsLst>
                  <a:gs pos="0">
                    <a:schemeClr val="accent1"/>
                  </a:gs>
                  <a:gs pos="100000">
                    <a:schemeClr val="accent2"/>
                  </a:gs>
                </a:gsLst>
                <a:lin ang="10800000" scaled="1"/>
              </a:gradFill>
              <a:latin typeface="+mj-lt"/>
              <a:ea typeface="微软雅黑" panose="020B0503020204020204" pitchFamily="34" charset="-122"/>
              <a:sym typeface="微软雅黑" panose="020B0503020204020204" pitchFamily="34" charset="-122"/>
            </a:endParaRPr>
          </a:p>
        </p:txBody>
      </p:sp>
      <p:pic>
        <p:nvPicPr>
          <p:cNvPr id="29" name="图片 28" descr="图片包含 游戏机&#10;&#10;描述已自动生成" hidden="1">
            <a:extLst>
              <a:ext uri="{FF2B5EF4-FFF2-40B4-BE49-F238E27FC236}">
                <a16:creationId xmlns:a16="http://schemas.microsoft.com/office/drawing/2014/main" id="{2DE0CEC0-4BF1-4A03-A5C8-2339E3808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983900" y="-3207676"/>
            <a:ext cx="16038766" cy="16520756"/>
          </a:xfrm>
          <a:prstGeom prst="rect">
            <a:avLst/>
          </a:prstGeom>
        </p:spPr>
      </p:pic>
      <p:pic>
        <p:nvPicPr>
          <p:cNvPr id="7" name="图片 6">
            <a:hlinkClick r:id="rId3"/>
            <a:extLst>
              <a:ext uri="{FF2B5EF4-FFF2-40B4-BE49-F238E27FC236}">
                <a16:creationId xmlns:a16="http://schemas.microsoft.com/office/drawing/2014/main" id="{09780AB8-25B2-449A-8059-C4F13168F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047" y="2520176"/>
            <a:ext cx="2155448" cy="287393"/>
          </a:xfrm>
          <a:prstGeom prst="rect">
            <a:avLst/>
          </a:prstGeom>
        </p:spPr>
      </p:pic>
    </p:spTree>
    <p:extLst>
      <p:ext uri="{BB962C8B-B14F-4D97-AF65-F5344CB8AC3E}">
        <p14:creationId xmlns:p14="http://schemas.microsoft.com/office/powerpoint/2010/main" val="1996239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图形 1">
            <a:extLst>
              <a:ext uri="{FF2B5EF4-FFF2-40B4-BE49-F238E27FC236}">
                <a16:creationId xmlns:a16="http://schemas.microsoft.com/office/drawing/2014/main" id="{E89457F1-FE78-4991-B056-0CEA4AF23559}"/>
              </a:ext>
            </a:extLst>
          </p:cNvPr>
          <p:cNvGrpSpPr/>
          <p:nvPr/>
        </p:nvGrpSpPr>
        <p:grpSpPr>
          <a:xfrm>
            <a:off x="898499" y="931500"/>
            <a:ext cx="675063" cy="675011"/>
            <a:chOff x="898499" y="931500"/>
            <a:chExt cx="675063" cy="675011"/>
          </a:xfrm>
          <a:gradFill flip="none" rotWithShape="1">
            <a:gsLst>
              <a:gs pos="0">
                <a:schemeClr val="accent1"/>
              </a:gs>
              <a:gs pos="100000">
                <a:schemeClr val="accent2"/>
              </a:gs>
            </a:gsLst>
            <a:lin ang="2700000" scaled="1"/>
            <a:tileRect/>
          </a:gradFill>
        </p:grpSpPr>
        <p:sp>
          <p:nvSpPr>
            <p:cNvPr id="53" name="任意多边形: 形状 52">
              <a:extLst>
                <a:ext uri="{FF2B5EF4-FFF2-40B4-BE49-F238E27FC236}">
                  <a16:creationId xmlns:a16="http://schemas.microsoft.com/office/drawing/2014/main" id="{77AFCAC8-1024-4F49-B2F6-86E9A82C793F}"/>
                </a:ext>
              </a:extLst>
            </p:cNvPr>
            <p:cNvSpPr/>
            <p:nvPr/>
          </p:nvSpPr>
          <p:spPr>
            <a:xfrm>
              <a:off x="1123500" y="976500"/>
              <a:ext cx="90000" cy="90000"/>
            </a:xfrm>
            <a:custGeom>
              <a:avLst/>
              <a:gdLst>
                <a:gd name="connsiteX0" fmla="*/ 45000 w 90000"/>
                <a:gd name="connsiteY0" fmla="*/ 90000 h 90000"/>
                <a:gd name="connsiteX1" fmla="*/ 90000 w 90000"/>
                <a:gd name="connsiteY1" fmla="*/ 45000 h 90000"/>
                <a:gd name="connsiteX2" fmla="*/ 45000 w 90000"/>
                <a:gd name="connsiteY2" fmla="*/ 0 h 90000"/>
                <a:gd name="connsiteX3" fmla="*/ 0 w 90000"/>
                <a:gd name="connsiteY3" fmla="*/ 45000 h 90000"/>
                <a:gd name="connsiteX4" fmla="*/ 45000 w 90000"/>
                <a:gd name="connsiteY4" fmla="*/ 90000 h 90000"/>
                <a:gd name="connsiteX5" fmla="*/ 45000 w 90000"/>
                <a:gd name="connsiteY5" fmla="*/ 22500 h 90000"/>
                <a:gd name="connsiteX6" fmla="*/ 67500 w 90000"/>
                <a:gd name="connsiteY6" fmla="*/ 45000 h 90000"/>
                <a:gd name="connsiteX7" fmla="*/ 45000 w 90000"/>
                <a:gd name="connsiteY7" fmla="*/ 67500 h 90000"/>
                <a:gd name="connsiteX8" fmla="*/ 22500 w 90000"/>
                <a:gd name="connsiteY8" fmla="*/ 45000 h 90000"/>
                <a:gd name="connsiteX9" fmla="*/ 45000 w 90000"/>
                <a:gd name="connsiteY9" fmla="*/ 22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90000"/>
                  </a:moveTo>
                  <a:cubicBezTo>
                    <a:pt x="69852" y="90000"/>
                    <a:pt x="90000" y="69852"/>
                    <a:pt x="90000" y="45000"/>
                  </a:cubicBezTo>
                  <a:cubicBezTo>
                    <a:pt x="90000" y="20147"/>
                    <a:pt x="69852" y="0"/>
                    <a:pt x="45000" y="0"/>
                  </a:cubicBezTo>
                  <a:cubicBezTo>
                    <a:pt x="20148" y="0"/>
                    <a:pt x="0" y="20147"/>
                    <a:pt x="0" y="45000"/>
                  </a:cubicBezTo>
                  <a:cubicBezTo>
                    <a:pt x="0" y="69852"/>
                    <a:pt x="20148" y="90000"/>
                    <a:pt x="45000" y="90000"/>
                  </a:cubicBezTo>
                  <a:close/>
                  <a:moveTo>
                    <a:pt x="45000" y="22500"/>
                  </a:moveTo>
                  <a:cubicBezTo>
                    <a:pt x="57427" y="22500"/>
                    <a:pt x="67500" y="32574"/>
                    <a:pt x="67500" y="45000"/>
                  </a:cubicBezTo>
                  <a:cubicBezTo>
                    <a:pt x="67500" y="57427"/>
                    <a:pt x="57427" y="67500"/>
                    <a:pt x="45000" y="67500"/>
                  </a:cubicBezTo>
                  <a:cubicBezTo>
                    <a:pt x="32573" y="67500"/>
                    <a:pt x="22500" y="57427"/>
                    <a:pt x="22500" y="45000"/>
                  </a:cubicBezTo>
                  <a:cubicBezTo>
                    <a:pt x="22500" y="32574"/>
                    <a:pt x="32573" y="22500"/>
                    <a:pt x="450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形状 53">
              <a:extLst>
                <a:ext uri="{FF2B5EF4-FFF2-40B4-BE49-F238E27FC236}">
                  <a16:creationId xmlns:a16="http://schemas.microsoft.com/office/drawing/2014/main" id="{94FB8E89-FA2F-4BB0-9721-B6EB2BE8937E}"/>
                </a:ext>
              </a:extLst>
            </p:cNvPr>
            <p:cNvSpPr/>
            <p:nvPr/>
          </p:nvSpPr>
          <p:spPr>
            <a:xfrm>
              <a:off x="898499" y="931500"/>
              <a:ext cx="675063" cy="675011"/>
            </a:xfrm>
            <a:custGeom>
              <a:avLst/>
              <a:gdLst>
                <a:gd name="connsiteX0" fmla="*/ 656325 w 675063"/>
                <a:gd name="connsiteY0" fmla="*/ 593437 h 675011"/>
                <a:gd name="connsiteX1" fmla="*/ 641250 w 675063"/>
                <a:gd name="connsiteY1" fmla="*/ 566775 h 675011"/>
                <a:gd name="connsiteX2" fmla="*/ 641250 w 675063"/>
                <a:gd name="connsiteY2" fmla="*/ 483750 h 675011"/>
                <a:gd name="connsiteX3" fmla="*/ 547538 w 675063"/>
                <a:gd name="connsiteY3" fmla="*/ 363825 h 675011"/>
                <a:gd name="connsiteX4" fmla="*/ 535838 w 675063"/>
                <a:gd name="connsiteY4" fmla="*/ 320512 h 675011"/>
                <a:gd name="connsiteX5" fmla="*/ 594000 w 675063"/>
                <a:gd name="connsiteY5" fmla="*/ 243000 h 675011"/>
                <a:gd name="connsiteX6" fmla="*/ 591750 w 675063"/>
                <a:gd name="connsiteY6" fmla="*/ 227250 h 675011"/>
                <a:gd name="connsiteX7" fmla="*/ 585000 w 675063"/>
                <a:gd name="connsiteY7" fmla="*/ 225000 h 675011"/>
                <a:gd name="connsiteX8" fmla="*/ 568800 w 675063"/>
                <a:gd name="connsiteY8" fmla="*/ 221287 h 675011"/>
                <a:gd name="connsiteX9" fmla="*/ 540000 w 675063"/>
                <a:gd name="connsiteY9" fmla="*/ 213750 h 675011"/>
                <a:gd name="connsiteX10" fmla="*/ 504900 w 675063"/>
                <a:gd name="connsiteY10" fmla="*/ 227475 h 675011"/>
                <a:gd name="connsiteX11" fmla="*/ 483863 w 675063"/>
                <a:gd name="connsiteY11" fmla="*/ 236250 h 675011"/>
                <a:gd name="connsiteX12" fmla="*/ 483750 w 675063"/>
                <a:gd name="connsiteY12" fmla="*/ 236250 h 675011"/>
                <a:gd name="connsiteX13" fmla="*/ 483750 w 675063"/>
                <a:gd name="connsiteY13" fmla="*/ 180000 h 675011"/>
                <a:gd name="connsiteX14" fmla="*/ 528750 w 675063"/>
                <a:gd name="connsiteY14" fmla="*/ 180000 h 675011"/>
                <a:gd name="connsiteX15" fmla="*/ 540000 w 675063"/>
                <a:gd name="connsiteY15" fmla="*/ 168750 h 675011"/>
                <a:gd name="connsiteX16" fmla="*/ 540000 w 675063"/>
                <a:gd name="connsiteY16" fmla="*/ 101250 h 675011"/>
                <a:gd name="connsiteX17" fmla="*/ 532463 w 675063"/>
                <a:gd name="connsiteY17" fmla="*/ 90675 h 675011"/>
                <a:gd name="connsiteX18" fmla="*/ 273713 w 675063"/>
                <a:gd name="connsiteY18" fmla="*/ 675 h 675011"/>
                <a:gd name="connsiteX19" fmla="*/ 266288 w 675063"/>
                <a:gd name="connsiteY19" fmla="*/ 675 h 675011"/>
                <a:gd name="connsiteX20" fmla="*/ 7538 w 675063"/>
                <a:gd name="connsiteY20" fmla="*/ 90675 h 675011"/>
                <a:gd name="connsiteX21" fmla="*/ 0 w 675063"/>
                <a:gd name="connsiteY21" fmla="*/ 101250 h 675011"/>
                <a:gd name="connsiteX22" fmla="*/ 0 w 675063"/>
                <a:gd name="connsiteY22" fmla="*/ 168750 h 675011"/>
                <a:gd name="connsiteX23" fmla="*/ 11250 w 675063"/>
                <a:gd name="connsiteY23" fmla="*/ 180000 h 675011"/>
                <a:gd name="connsiteX24" fmla="*/ 56250 w 675063"/>
                <a:gd name="connsiteY24" fmla="*/ 180000 h 675011"/>
                <a:gd name="connsiteX25" fmla="*/ 56250 w 675063"/>
                <a:gd name="connsiteY25" fmla="*/ 450000 h 675011"/>
                <a:gd name="connsiteX26" fmla="*/ 33750 w 675063"/>
                <a:gd name="connsiteY26" fmla="*/ 450000 h 675011"/>
                <a:gd name="connsiteX27" fmla="*/ 22500 w 675063"/>
                <a:gd name="connsiteY27" fmla="*/ 461250 h 675011"/>
                <a:gd name="connsiteX28" fmla="*/ 22500 w 675063"/>
                <a:gd name="connsiteY28" fmla="*/ 495000 h 675011"/>
                <a:gd name="connsiteX29" fmla="*/ 11250 w 675063"/>
                <a:gd name="connsiteY29" fmla="*/ 495000 h 675011"/>
                <a:gd name="connsiteX30" fmla="*/ 0 w 675063"/>
                <a:gd name="connsiteY30" fmla="*/ 506250 h 675011"/>
                <a:gd name="connsiteX31" fmla="*/ 0 w 675063"/>
                <a:gd name="connsiteY31" fmla="*/ 573750 h 675011"/>
                <a:gd name="connsiteX32" fmla="*/ 11250 w 675063"/>
                <a:gd name="connsiteY32" fmla="*/ 585000 h 675011"/>
                <a:gd name="connsiteX33" fmla="*/ 319613 w 675063"/>
                <a:gd name="connsiteY33" fmla="*/ 585000 h 675011"/>
                <a:gd name="connsiteX34" fmla="*/ 311175 w 675063"/>
                <a:gd name="connsiteY34" fmla="*/ 593437 h 675011"/>
                <a:gd name="connsiteX35" fmla="*/ 292613 w 675063"/>
                <a:gd name="connsiteY35" fmla="*/ 632362 h 675011"/>
                <a:gd name="connsiteX36" fmla="*/ 339413 w 675063"/>
                <a:gd name="connsiteY36" fmla="*/ 675000 h 675011"/>
                <a:gd name="connsiteX37" fmla="*/ 628088 w 675063"/>
                <a:gd name="connsiteY37" fmla="*/ 675000 h 675011"/>
                <a:gd name="connsiteX38" fmla="*/ 675000 w 675063"/>
                <a:gd name="connsiteY38" fmla="*/ 632362 h 675011"/>
                <a:gd name="connsiteX39" fmla="*/ 656325 w 675063"/>
                <a:gd name="connsiteY39" fmla="*/ 593437 h 675011"/>
                <a:gd name="connsiteX40" fmla="*/ 483863 w 675063"/>
                <a:gd name="connsiteY40" fmla="*/ 258750 h 675011"/>
                <a:gd name="connsiteX41" fmla="*/ 518963 w 675063"/>
                <a:gd name="connsiteY41" fmla="*/ 245025 h 675011"/>
                <a:gd name="connsiteX42" fmla="*/ 540000 w 675063"/>
                <a:gd name="connsiteY42" fmla="*/ 236250 h 675011"/>
                <a:gd name="connsiteX43" fmla="*/ 556313 w 675063"/>
                <a:gd name="connsiteY43" fmla="*/ 239962 h 675011"/>
                <a:gd name="connsiteX44" fmla="*/ 564750 w 675063"/>
                <a:gd name="connsiteY44" fmla="*/ 244575 h 675011"/>
                <a:gd name="connsiteX45" fmla="*/ 511875 w 675063"/>
                <a:gd name="connsiteY45" fmla="*/ 315000 h 675011"/>
                <a:gd name="connsiteX46" fmla="*/ 455625 w 675063"/>
                <a:gd name="connsiteY46" fmla="*/ 315000 h 675011"/>
                <a:gd name="connsiteX47" fmla="*/ 402750 w 675063"/>
                <a:gd name="connsiteY47" fmla="*/ 244575 h 675011"/>
                <a:gd name="connsiteX48" fmla="*/ 411300 w 675063"/>
                <a:gd name="connsiteY48" fmla="*/ 239962 h 675011"/>
                <a:gd name="connsiteX49" fmla="*/ 427500 w 675063"/>
                <a:gd name="connsiteY49" fmla="*/ 236250 h 675011"/>
                <a:gd name="connsiteX50" fmla="*/ 448650 w 675063"/>
                <a:gd name="connsiteY50" fmla="*/ 245025 h 675011"/>
                <a:gd name="connsiteX51" fmla="*/ 483863 w 675063"/>
                <a:gd name="connsiteY51" fmla="*/ 258750 h 675011"/>
                <a:gd name="connsiteX52" fmla="*/ 528750 w 675063"/>
                <a:gd name="connsiteY52" fmla="*/ 348750 h 675011"/>
                <a:gd name="connsiteX53" fmla="*/ 517500 w 675063"/>
                <a:gd name="connsiteY53" fmla="*/ 360000 h 675011"/>
                <a:gd name="connsiteX54" fmla="*/ 450000 w 675063"/>
                <a:gd name="connsiteY54" fmla="*/ 360000 h 675011"/>
                <a:gd name="connsiteX55" fmla="*/ 438750 w 675063"/>
                <a:gd name="connsiteY55" fmla="*/ 348750 h 675011"/>
                <a:gd name="connsiteX56" fmla="*/ 450000 w 675063"/>
                <a:gd name="connsiteY56" fmla="*/ 337500 h 675011"/>
                <a:gd name="connsiteX57" fmla="*/ 517500 w 675063"/>
                <a:gd name="connsiteY57" fmla="*/ 337500 h 675011"/>
                <a:gd name="connsiteX58" fmla="*/ 528750 w 675063"/>
                <a:gd name="connsiteY58" fmla="*/ 348750 h 675011"/>
                <a:gd name="connsiteX59" fmla="*/ 419963 w 675063"/>
                <a:gd name="connsiteY59" fmla="*/ 363825 h 675011"/>
                <a:gd name="connsiteX60" fmla="*/ 416250 w 675063"/>
                <a:gd name="connsiteY60" fmla="*/ 364837 h 675011"/>
                <a:gd name="connsiteX61" fmla="*/ 416250 w 675063"/>
                <a:gd name="connsiteY61" fmla="*/ 300037 h 675011"/>
                <a:gd name="connsiteX62" fmla="*/ 431663 w 675063"/>
                <a:gd name="connsiteY62" fmla="*/ 320512 h 675011"/>
                <a:gd name="connsiteX63" fmla="*/ 419963 w 675063"/>
                <a:gd name="connsiteY63" fmla="*/ 363825 h 675011"/>
                <a:gd name="connsiteX64" fmla="*/ 416250 w 675063"/>
                <a:gd name="connsiteY64" fmla="*/ 202500 h 675011"/>
                <a:gd name="connsiteX65" fmla="*/ 416250 w 675063"/>
                <a:gd name="connsiteY65" fmla="*/ 180000 h 675011"/>
                <a:gd name="connsiteX66" fmla="*/ 461250 w 675063"/>
                <a:gd name="connsiteY66" fmla="*/ 180000 h 675011"/>
                <a:gd name="connsiteX67" fmla="*/ 461250 w 675063"/>
                <a:gd name="connsiteY67" fmla="*/ 202500 h 675011"/>
                <a:gd name="connsiteX68" fmla="*/ 461250 w 675063"/>
                <a:gd name="connsiteY68" fmla="*/ 225000 h 675011"/>
                <a:gd name="connsiteX69" fmla="*/ 461250 w 675063"/>
                <a:gd name="connsiteY69" fmla="*/ 226350 h 675011"/>
                <a:gd name="connsiteX70" fmla="*/ 459563 w 675063"/>
                <a:gd name="connsiteY70" fmla="*/ 225000 h 675011"/>
                <a:gd name="connsiteX71" fmla="*/ 22500 w 675063"/>
                <a:gd name="connsiteY71" fmla="*/ 157500 h 675011"/>
                <a:gd name="connsiteX72" fmla="*/ 22500 w 675063"/>
                <a:gd name="connsiteY72" fmla="*/ 109237 h 675011"/>
                <a:gd name="connsiteX73" fmla="*/ 270000 w 675063"/>
                <a:gd name="connsiteY73" fmla="*/ 23175 h 675011"/>
                <a:gd name="connsiteX74" fmla="*/ 517500 w 675063"/>
                <a:gd name="connsiteY74" fmla="*/ 109237 h 675011"/>
                <a:gd name="connsiteX75" fmla="*/ 517500 w 675063"/>
                <a:gd name="connsiteY75" fmla="*/ 157500 h 675011"/>
                <a:gd name="connsiteX76" fmla="*/ 373500 w 675063"/>
                <a:gd name="connsiteY76" fmla="*/ 243000 h 675011"/>
                <a:gd name="connsiteX77" fmla="*/ 393750 w 675063"/>
                <a:gd name="connsiteY77" fmla="*/ 270000 h 675011"/>
                <a:gd name="connsiteX78" fmla="*/ 393750 w 675063"/>
                <a:gd name="connsiteY78" fmla="*/ 373612 h 675011"/>
                <a:gd name="connsiteX79" fmla="*/ 331088 w 675063"/>
                <a:gd name="connsiteY79" fmla="*/ 450000 h 675011"/>
                <a:gd name="connsiteX80" fmla="*/ 315000 w 675063"/>
                <a:gd name="connsiteY80" fmla="*/ 450000 h 675011"/>
                <a:gd name="connsiteX81" fmla="*/ 315000 w 675063"/>
                <a:gd name="connsiteY81" fmla="*/ 180000 h 675011"/>
                <a:gd name="connsiteX82" fmla="*/ 393750 w 675063"/>
                <a:gd name="connsiteY82" fmla="*/ 180000 h 675011"/>
                <a:gd name="connsiteX83" fmla="*/ 393750 w 675063"/>
                <a:gd name="connsiteY83" fmla="*/ 223875 h 675011"/>
                <a:gd name="connsiteX84" fmla="*/ 382500 w 675063"/>
                <a:gd name="connsiteY84" fmla="*/ 225000 h 675011"/>
                <a:gd name="connsiteX85" fmla="*/ 371250 w 675063"/>
                <a:gd name="connsiteY85" fmla="*/ 236250 h 675011"/>
                <a:gd name="connsiteX86" fmla="*/ 373500 w 675063"/>
                <a:gd name="connsiteY86" fmla="*/ 243000 h 675011"/>
                <a:gd name="connsiteX87" fmla="*/ 247500 w 675063"/>
                <a:gd name="connsiteY87" fmla="*/ 405000 h 675011"/>
                <a:gd name="connsiteX88" fmla="*/ 247500 w 675063"/>
                <a:gd name="connsiteY88" fmla="*/ 225000 h 675011"/>
                <a:gd name="connsiteX89" fmla="*/ 292500 w 675063"/>
                <a:gd name="connsiteY89" fmla="*/ 225000 h 675011"/>
                <a:gd name="connsiteX90" fmla="*/ 292500 w 675063"/>
                <a:gd name="connsiteY90" fmla="*/ 405000 h 675011"/>
                <a:gd name="connsiteX91" fmla="*/ 292500 w 675063"/>
                <a:gd name="connsiteY91" fmla="*/ 427500 h 675011"/>
                <a:gd name="connsiteX92" fmla="*/ 292500 w 675063"/>
                <a:gd name="connsiteY92" fmla="*/ 450000 h 675011"/>
                <a:gd name="connsiteX93" fmla="*/ 247500 w 675063"/>
                <a:gd name="connsiteY93" fmla="*/ 450000 h 675011"/>
                <a:gd name="connsiteX94" fmla="*/ 247500 w 675063"/>
                <a:gd name="connsiteY94" fmla="*/ 427500 h 675011"/>
                <a:gd name="connsiteX95" fmla="*/ 247500 w 675063"/>
                <a:gd name="connsiteY95" fmla="*/ 202500 h 675011"/>
                <a:gd name="connsiteX96" fmla="*/ 247500 w 675063"/>
                <a:gd name="connsiteY96" fmla="*/ 180000 h 675011"/>
                <a:gd name="connsiteX97" fmla="*/ 292500 w 675063"/>
                <a:gd name="connsiteY97" fmla="*/ 180000 h 675011"/>
                <a:gd name="connsiteX98" fmla="*/ 292500 w 675063"/>
                <a:gd name="connsiteY98" fmla="*/ 202500 h 675011"/>
                <a:gd name="connsiteX99" fmla="*/ 225000 w 675063"/>
                <a:gd name="connsiteY99" fmla="*/ 180000 h 675011"/>
                <a:gd name="connsiteX100" fmla="*/ 225000 w 675063"/>
                <a:gd name="connsiteY100" fmla="*/ 450000 h 675011"/>
                <a:gd name="connsiteX101" fmla="*/ 146250 w 675063"/>
                <a:gd name="connsiteY101" fmla="*/ 450000 h 675011"/>
                <a:gd name="connsiteX102" fmla="*/ 146250 w 675063"/>
                <a:gd name="connsiteY102" fmla="*/ 180000 h 675011"/>
                <a:gd name="connsiteX103" fmla="*/ 78750 w 675063"/>
                <a:gd name="connsiteY103" fmla="*/ 405000 h 675011"/>
                <a:gd name="connsiteX104" fmla="*/ 78750 w 675063"/>
                <a:gd name="connsiteY104" fmla="*/ 225000 h 675011"/>
                <a:gd name="connsiteX105" fmla="*/ 123750 w 675063"/>
                <a:gd name="connsiteY105" fmla="*/ 225000 h 675011"/>
                <a:gd name="connsiteX106" fmla="*/ 123750 w 675063"/>
                <a:gd name="connsiteY106" fmla="*/ 405000 h 675011"/>
                <a:gd name="connsiteX107" fmla="*/ 123750 w 675063"/>
                <a:gd name="connsiteY107" fmla="*/ 427500 h 675011"/>
                <a:gd name="connsiteX108" fmla="*/ 123750 w 675063"/>
                <a:gd name="connsiteY108" fmla="*/ 450000 h 675011"/>
                <a:gd name="connsiteX109" fmla="*/ 78750 w 675063"/>
                <a:gd name="connsiteY109" fmla="*/ 450000 h 675011"/>
                <a:gd name="connsiteX110" fmla="*/ 78750 w 675063"/>
                <a:gd name="connsiteY110" fmla="*/ 427500 h 675011"/>
                <a:gd name="connsiteX111" fmla="*/ 78750 w 675063"/>
                <a:gd name="connsiteY111" fmla="*/ 202500 h 675011"/>
                <a:gd name="connsiteX112" fmla="*/ 78750 w 675063"/>
                <a:gd name="connsiteY112" fmla="*/ 180000 h 675011"/>
                <a:gd name="connsiteX113" fmla="*/ 123750 w 675063"/>
                <a:gd name="connsiteY113" fmla="*/ 180000 h 675011"/>
                <a:gd name="connsiteX114" fmla="*/ 123750 w 675063"/>
                <a:gd name="connsiteY114" fmla="*/ 202500 h 675011"/>
                <a:gd name="connsiteX115" fmla="*/ 45000 w 675063"/>
                <a:gd name="connsiteY115" fmla="*/ 472500 h 675011"/>
                <a:gd name="connsiteX116" fmla="*/ 326813 w 675063"/>
                <a:gd name="connsiteY116" fmla="*/ 472500 h 675011"/>
                <a:gd name="connsiteX117" fmla="*/ 326250 w 675063"/>
                <a:gd name="connsiteY117" fmla="*/ 483750 h 675011"/>
                <a:gd name="connsiteX118" fmla="*/ 326250 w 675063"/>
                <a:gd name="connsiteY118" fmla="*/ 495000 h 675011"/>
                <a:gd name="connsiteX119" fmla="*/ 45000 w 675063"/>
                <a:gd name="connsiteY119" fmla="*/ 495000 h 675011"/>
                <a:gd name="connsiteX120" fmla="*/ 22500 w 675063"/>
                <a:gd name="connsiteY120" fmla="*/ 562500 h 675011"/>
                <a:gd name="connsiteX121" fmla="*/ 22500 w 675063"/>
                <a:gd name="connsiteY121" fmla="*/ 517500 h 675011"/>
                <a:gd name="connsiteX122" fmla="*/ 326250 w 675063"/>
                <a:gd name="connsiteY122" fmla="*/ 517500 h 675011"/>
                <a:gd name="connsiteX123" fmla="*/ 326250 w 675063"/>
                <a:gd name="connsiteY123" fmla="*/ 562500 h 675011"/>
                <a:gd name="connsiteX124" fmla="*/ 628088 w 675063"/>
                <a:gd name="connsiteY124" fmla="*/ 652500 h 675011"/>
                <a:gd name="connsiteX125" fmla="*/ 339413 w 675063"/>
                <a:gd name="connsiteY125" fmla="*/ 652500 h 675011"/>
                <a:gd name="connsiteX126" fmla="*/ 315000 w 675063"/>
                <a:gd name="connsiteY126" fmla="*/ 631237 h 675011"/>
                <a:gd name="connsiteX127" fmla="*/ 324338 w 675063"/>
                <a:gd name="connsiteY127" fmla="*/ 611775 h 675011"/>
                <a:gd name="connsiteX128" fmla="*/ 348750 w 675063"/>
                <a:gd name="connsiteY128" fmla="*/ 566775 h 675011"/>
                <a:gd name="connsiteX129" fmla="*/ 348750 w 675063"/>
                <a:gd name="connsiteY129" fmla="*/ 483750 h 675011"/>
                <a:gd name="connsiteX130" fmla="*/ 432000 w 675063"/>
                <a:gd name="connsiteY130" fmla="*/ 384187 h 675011"/>
                <a:gd name="connsiteX131" fmla="*/ 416250 w 675063"/>
                <a:gd name="connsiteY131" fmla="*/ 427500 h 675011"/>
                <a:gd name="connsiteX132" fmla="*/ 416250 w 675063"/>
                <a:gd name="connsiteY132" fmla="*/ 438750 h 675011"/>
                <a:gd name="connsiteX133" fmla="*/ 438750 w 675063"/>
                <a:gd name="connsiteY133" fmla="*/ 438750 h 675011"/>
                <a:gd name="connsiteX134" fmla="*/ 438750 w 675063"/>
                <a:gd name="connsiteY134" fmla="*/ 427500 h 675011"/>
                <a:gd name="connsiteX135" fmla="*/ 483750 w 675063"/>
                <a:gd name="connsiteY135" fmla="*/ 382500 h 675011"/>
                <a:gd name="connsiteX136" fmla="*/ 528750 w 675063"/>
                <a:gd name="connsiteY136" fmla="*/ 427500 h 675011"/>
                <a:gd name="connsiteX137" fmla="*/ 528750 w 675063"/>
                <a:gd name="connsiteY137" fmla="*/ 438750 h 675011"/>
                <a:gd name="connsiteX138" fmla="*/ 551250 w 675063"/>
                <a:gd name="connsiteY138" fmla="*/ 438750 h 675011"/>
                <a:gd name="connsiteX139" fmla="*/ 551250 w 675063"/>
                <a:gd name="connsiteY139" fmla="*/ 427500 h 675011"/>
                <a:gd name="connsiteX140" fmla="*/ 535500 w 675063"/>
                <a:gd name="connsiteY140" fmla="*/ 384187 h 675011"/>
                <a:gd name="connsiteX141" fmla="*/ 618750 w 675063"/>
                <a:gd name="connsiteY141" fmla="*/ 483750 h 675011"/>
                <a:gd name="connsiteX142" fmla="*/ 618750 w 675063"/>
                <a:gd name="connsiteY142" fmla="*/ 566775 h 675011"/>
                <a:gd name="connsiteX143" fmla="*/ 643163 w 675063"/>
                <a:gd name="connsiteY143" fmla="*/ 611775 h 675011"/>
                <a:gd name="connsiteX144" fmla="*/ 652500 w 675063"/>
                <a:gd name="connsiteY144" fmla="*/ 631237 h 675011"/>
                <a:gd name="connsiteX145" fmla="*/ 628088 w 675063"/>
                <a:gd name="connsiteY145" fmla="*/ 652500 h 6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675063" h="675011">
                  <a:moveTo>
                    <a:pt x="656325" y="593437"/>
                  </a:moveTo>
                  <a:cubicBezTo>
                    <a:pt x="647269" y="587525"/>
                    <a:pt x="641647" y="577582"/>
                    <a:pt x="641250" y="566775"/>
                  </a:cubicBezTo>
                  <a:lnTo>
                    <a:pt x="641250" y="483750"/>
                  </a:lnTo>
                  <a:cubicBezTo>
                    <a:pt x="641141" y="427038"/>
                    <a:pt x="602540" y="377641"/>
                    <a:pt x="547538" y="363825"/>
                  </a:cubicBezTo>
                  <a:cubicBezTo>
                    <a:pt x="555442" y="348536"/>
                    <a:pt x="550365" y="329742"/>
                    <a:pt x="535838" y="320512"/>
                  </a:cubicBezTo>
                  <a:lnTo>
                    <a:pt x="594000" y="243000"/>
                  </a:lnTo>
                  <a:cubicBezTo>
                    <a:pt x="597728" y="238029"/>
                    <a:pt x="596720" y="230978"/>
                    <a:pt x="591750" y="227250"/>
                  </a:cubicBezTo>
                  <a:cubicBezTo>
                    <a:pt x="589803" y="225789"/>
                    <a:pt x="587435" y="225000"/>
                    <a:pt x="585000" y="225000"/>
                  </a:cubicBezTo>
                  <a:cubicBezTo>
                    <a:pt x="579327" y="225810"/>
                    <a:pt x="573554" y="224487"/>
                    <a:pt x="568800" y="221287"/>
                  </a:cubicBezTo>
                  <a:cubicBezTo>
                    <a:pt x="560359" y="215523"/>
                    <a:pt x="550182" y="212860"/>
                    <a:pt x="540000" y="213750"/>
                  </a:cubicBezTo>
                  <a:cubicBezTo>
                    <a:pt x="526976" y="213672"/>
                    <a:pt x="514418" y="218584"/>
                    <a:pt x="504900" y="227475"/>
                  </a:cubicBezTo>
                  <a:cubicBezTo>
                    <a:pt x="499370" y="233133"/>
                    <a:pt x="491776" y="236301"/>
                    <a:pt x="483863" y="236250"/>
                  </a:cubicBezTo>
                  <a:lnTo>
                    <a:pt x="483750" y="236250"/>
                  </a:lnTo>
                  <a:lnTo>
                    <a:pt x="483750" y="180000"/>
                  </a:lnTo>
                  <a:lnTo>
                    <a:pt x="528750" y="180000"/>
                  </a:lnTo>
                  <a:cubicBezTo>
                    <a:pt x="534963" y="180000"/>
                    <a:pt x="540000" y="174963"/>
                    <a:pt x="540000" y="168750"/>
                  </a:cubicBezTo>
                  <a:lnTo>
                    <a:pt x="540000" y="101250"/>
                  </a:lnTo>
                  <a:cubicBezTo>
                    <a:pt x="540008" y="96475"/>
                    <a:pt x="536978" y="92225"/>
                    <a:pt x="532463" y="90675"/>
                  </a:cubicBezTo>
                  <a:lnTo>
                    <a:pt x="273713" y="675"/>
                  </a:lnTo>
                  <a:cubicBezTo>
                    <a:pt x="271320" y="-225"/>
                    <a:pt x="268680" y="-225"/>
                    <a:pt x="266288" y="675"/>
                  </a:cubicBezTo>
                  <a:lnTo>
                    <a:pt x="7538" y="90675"/>
                  </a:lnTo>
                  <a:cubicBezTo>
                    <a:pt x="3022" y="92225"/>
                    <a:pt x="-8" y="96475"/>
                    <a:pt x="0" y="101250"/>
                  </a:cubicBezTo>
                  <a:lnTo>
                    <a:pt x="0" y="168750"/>
                  </a:lnTo>
                  <a:cubicBezTo>
                    <a:pt x="0" y="174963"/>
                    <a:pt x="5037" y="180000"/>
                    <a:pt x="11250" y="180000"/>
                  </a:cubicBezTo>
                  <a:lnTo>
                    <a:pt x="56250" y="180000"/>
                  </a:lnTo>
                  <a:lnTo>
                    <a:pt x="56250" y="450000"/>
                  </a:lnTo>
                  <a:lnTo>
                    <a:pt x="33750" y="450000"/>
                  </a:lnTo>
                  <a:cubicBezTo>
                    <a:pt x="27537" y="450000"/>
                    <a:pt x="22500" y="455036"/>
                    <a:pt x="22500" y="461250"/>
                  </a:cubicBezTo>
                  <a:lnTo>
                    <a:pt x="22500" y="495000"/>
                  </a:lnTo>
                  <a:lnTo>
                    <a:pt x="11250" y="495000"/>
                  </a:lnTo>
                  <a:cubicBezTo>
                    <a:pt x="5037" y="495000"/>
                    <a:pt x="0" y="500036"/>
                    <a:pt x="0" y="506250"/>
                  </a:cubicBezTo>
                  <a:lnTo>
                    <a:pt x="0" y="573750"/>
                  </a:lnTo>
                  <a:cubicBezTo>
                    <a:pt x="0" y="579963"/>
                    <a:pt x="5037" y="585000"/>
                    <a:pt x="11250" y="585000"/>
                  </a:cubicBezTo>
                  <a:lnTo>
                    <a:pt x="319613" y="585000"/>
                  </a:lnTo>
                  <a:cubicBezTo>
                    <a:pt x="317268" y="588244"/>
                    <a:pt x="314420" y="591093"/>
                    <a:pt x="311175" y="593437"/>
                  </a:cubicBezTo>
                  <a:cubicBezTo>
                    <a:pt x="298720" y="602368"/>
                    <a:pt x="291714" y="617062"/>
                    <a:pt x="292613" y="632362"/>
                  </a:cubicBezTo>
                  <a:cubicBezTo>
                    <a:pt x="294335" y="656786"/>
                    <a:pt x="314935" y="675553"/>
                    <a:pt x="339413" y="675000"/>
                  </a:cubicBezTo>
                  <a:lnTo>
                    <a:pt x="628088" y="675000"/>
                  </a:lnTo>
                  <a:cubicBezTo>
                    <a:pt x="652574" y="675522"/>
                    <a:pt x="673187" y="656787"/>
                    <a:pt x="675000" y="632362"/>
                  </a:cubicBezTo>
                  <a:cubicBezTo>
                    <a:pt x="675812" y="617053"/>
                    <a:pt x="668774" y="602384"/>
                    <a:pt x="656325" y="593437"/>
                  </a:cubicBezTo>
                  <a:close/>
                  <a:moveTo>
                    <a:pt x="483863" y="258750"/>
                  </a:moveTo>
                  <a:cubicBezTo>
                    <a:pt x="496887" y="258827"/>
                    <a:pt x="509445" y="253915"/>
                    <a:pt x="518963" y="245025"/>
                  </a:cubicBezTo>
                  <a:cubicBezTo>
                    <a:pt x="524493" y="239366"/>
                    <a:pt x="532087" y="236198"/>
                    <a:pt x="540000" y="236250"/>
                  </a:cubicBezTo>
                  <a:cubicBezTo>
                    <a:pt x="545708" y="235447"/>
                    <a:pt x="551513" y="236768"/>
                    <a:pt x="556313" y="239962"/>
                  </a:cubicBezTo>
                  <a:cubicBezTo>
                    <a:pt x="558941" y="241815"/>
                    <a:pt x="561772" y="243362"/>
                    <a:pt x="564750" y="244575"/>
                  </a:cubicBezTo>
                  <a:lnTo>
                    <a:pt x="511875" y="315000"/>
                  </a:lnTo>
                  <a:lnTo>
                    <a:pt x="455625" y="315000"/>
                  </a:lnTo>
                  <a:lnTo>
                    <a:pt x="402750" y="244575"/>
                  </a:lnTo>
                  <a:cubicBezTo>
                    <a:pt x="405752" y="243337"/>
                    <a:pt x="408617" y="241791"/>
                    <a:pt x="411300" y="239962"/>
                  </a:cubicBezTo>
                  <a:cubicBezTo>
                    <a:pt x="416046" y="236743"/>
                    <a:pt x="421826" y="235418"/>
                    <a:pt x="427500" y="236250"/>
                  </a:cubicBezTo>
                  <a:cubicBezTo>
                    <a:pt x="435449" y="236179"/>
                    <a:pt x="443086" y="239347"/>
                    <a:pt x="448650" y="245025"/>
                  </a:cubicBezTo>
                  <a:cubicBezTo>
                    <a:pt x="458200" y="253936"/>
                    <a:pt x="470801" y="258847"/>
                    <a:pt x="483863" y="258750"/>
                  </a:cubicBezTo>
                  <a:close/>
                  <a:moveTo>
                    <a:pt x="528750" y="348750"/>
                  </a:moveTo>
                  <a:cubicBezTo>
                    <a:pt x="528750" y="354963"/>
                    <a:pt x="523713" y="360000"/>
                    <a:pt x="517500" y="360000"/>
                  </a:cubicBezTo>
                  <a:lnTo>
                    <a:pt x="450000" y="360000"/>
                  </a:lnTo>
                  <a:cubicBezTo>
                    <a:pt x="443787" y="360000"/>
                    <a:pt x="438750" y="354963"/>
                    <a:pt x="438750" y="348750"/>
                  </a:cubicBezTo>
                  <a:cubicBezTo>
                    <a:pt x="438750" y="342536"/>
                    <a:pt x="443787" y="337500"/>
                    <a:pt x="450000" y="337500"/>
                  </a:cubicBezTo>
                  <a:lnTo>
                    <a:pt x="517500" y="337500"/>
                  </a:lnTo>
                  <a:cubicBezTo>
                    <a:pt x="523713" y="337500"/>
                    <a:pt x="528750" y="342536"/>
                    <a:pt x="528750" y="348750"/>
                  </a:cubicBezTo>
                  <a:close/>
                  <a:moveTo>
                    <a:pt x="419963" y="363825"/>
                  </a:moveTo>
                  <a:lnTo>
                    <a:pt x="416250" y="364837"/>
                  </a:lnTo>
                  <a:lnTo>
                    <a:pt x="416250" y="300037"/>
                  </a:lnTo>
                  <a:lnTo>
                    <a:pt x="431663" y="320512"/>
                  </a:lnTo>
                  <a:cubicBezTo>
                    <a:pt x="417135" y="329742"/>
                    <a:pt x="412058" y="348536"/>
                    <a:pt x="419963" y="363825"/>
                  </a:cubicBezTo>
                  <a:close/>
                  <a:moveTo>
                    <a:pt x="416250" y="202500"/>
                  </a:moveTo>
                  <a:lnTo>
                    <a:pt x="416250" y="180000"/>
                  </a:lnTo>
                  <a:lnTo>
                    <a:pt x="461250" y="180000"/>
                  </a:lnTo>
                  <a:lnTo>
                    <a:pt x="461250" y="202500"/>
                  </a:lnTo>
                  <a:close/>
                  <a:moveTo>
                    <a:pt x="461250" y="225000"/>
                  </a:moveTo>
                  <a:lnTo>
                    <a:pt x="461250" y="226350"/>
                  </a:lnTo>
                  <a:lnTo>
                    <a:pt x="459563" y="225000"/>
                  </a:lnTo>
                  <a:close/>
                  <a:moveTo>
                    <a:pt x="22500" y="157500"/>
                  </a:moveTo>
                  <a:lnTo>
                    <a:pt x="22500" y="109237"/>
                  </a:lnTo>
                  <a:lnTo>
                    <a:pt x="270000" y="23175"/>
                  </a:lnTo>
                  <a:lnTo>
                    <a:pt x="517500" y="109237"/>
                  </a:lnTo>
                  <a:lnTo>
                    <a:pt x="517500" y="157500"/>
                  </a:lnTo>
                  <a:close/>
                  <a:moveTo>
                    <a:pt x="373500" y="243000"/>
                  </a:moveTo>
                  <a:lnTo>
                    <a:pt x="393750" y="270000"/>
                  </a:lnTo>
                  <a:lnTo>
                    <a:pt x="393750" y="373612"/>
                  </a:lnTo>
                  <a:cubicBezTo>
                    <a:pt x="363186" y="389298"/>
                    <a:pt x="340496" y="416958"/>
                    <a:pt x="331088" y="450000"/>
                  </a:cubicBezTo>
                  <a:lnTo>
                    <a:pt x="315000" y="450000"/>
                  </a:lnTo>
                  <a:lnTo>
                    <a:pt x="315000" y="180000"/>
                  </a:lnTo>
                  <a:lnTo>
                    <a:pt x="393750" y="180000"/>
                  </a:lnTo>
                  <a:lnTo>
                    <a:pt x="393750" y="223875"/>
                  </a:lnTo>
                  <a:cubicBezTo>
                    <a:pt x="390070" y="224767"/>
                    <a:pt x="386283" y="225145"/>
                    <a:pt x="382500" y="225000"/>
                  </a:cubicBezTo>
                  <a:cubicBezTo>
                    <a:pt x="376287" y="225000"/>
                    <a:pt x="371250" y="230036"/>
                    <a:pt x="371250" y="236250"/>
                  </a:cubicBezTo>
                  <a:cubicBezTo>
                    <a:pt x="371250" y="238684"/>
                    <a:pt x="372040" y="241052"/>
                    <a:pt x="373500" y="243000"/>
                  </a:cubicBezTo>
                  <a:close/>
                  <a:moveTo>
                    <a:pt x="247500" y="405000"/>
                  </a:moveTo>
                  <a:lnTo>
                    <a:pt x="247500" y="225000"/>
                  </a:lnTo>
                  <a:lnTo>
                    <a:pt x="292500" y="225000"/>
                  </a:lnTo>
                  <a:lnTo>
                    <a:pt x="292500" y="405000"/>
                  </a:lnTo>
                  <a:close/>
                  <a:moveTo>
                    <a:pt x="292500" y="427500"/>
                  </a:moveTo>
                  <a:lnTo>
                    <a:pt x="292500" y="450000"/>
                  </a:lnTo>
                  <a:lnTo>
                    <a:pt x="247500" y="450000"/>
                  </a:lnTo>
                  <a:lnTo>
                    <a:pt x="247500" y="427500"/>
                  </a:lnTo>
                  <a:close/>
                  <a:moveTo>
                    <a:pt x="247500" y="202500"/>
                  </a:moveTo>
                  <a:lnTo>
                    <a:pt x="247500" y="180000"/>
                  </a:lnTo>
                  <a:lnTo>
                    <a:pt x="292500" y="180000"/>
                  </a:lnTo>
                  <a:lnTo>
                    <a:pt x="292500" y="202500"/>
                  </a:lnTo>
                  <a:close/>
                  <a:moveTo>
                    <a:pt x="225000" y="180000"/>
                  </a:moveTo>
                  <a:lnTo>
                    <a:pt x="225000" y="450000"/>
                  </a:lnTo>
                  <a:lnTo>
                    <a:pt x="146250" y="450000"/>
                  </a:lnTo>
                  <a:lnTo>
                    <a:pt x="146250" y="180000"/>
                  </a:lnTo>
                  <a:close/>
                  <a:moveTo>
                    <a:pt x="78750" y="405000"/>
                  </a:moveTo>
                  <a:lnTo>
                    <a:pt x="78750" y="225000"/>
                  </a:lnTo>
                  <a:lnTo>
                    <a:pt x="123750" y="225000"/>
                  </a:lnTo>
                  <a:lnTo>
                    <a:pt x="123750" y="405000"/>
                  </a:lnTo>
                  <a:close/>
                  <a:moveTo>
                    <a:pt x="123750" y="427500"/>
                  </a:moveTo>
                  <a:lnTo>
                    <a:pt x="123750" y="450000"/>
                  </a:lnTo>
                  <a:lnTo>
                    <a:pt x="78750" y="450000"/>
                  </a:lnTo>
                  <a:lnTo>
                    <a:pt x="78750" y="427500"/>
                  </a:lnTo>
                  <a:close/>
                  <a:moveTo>
                    <a:pt x="78750" y="202500"/>
                  </a:moveTo>
                  <a:lnTo>
                    <a:pt x="78750" y="180000"/>
                  </a:lnTo>
                  <a:lnTo>
                    <a:pt x="123750" y="180000"/>
                  </a:lnTo>
                  <a:lnTo>
                    <a:pt x="123750" y="202500"/>
                  </a:lnTo>
                  <a:close/>
                  <a:moveTo>
                    <a:pt x="45000" y="472500"/>
                  </a:moveTo>
                  <a:lnTo>
                    <a:pt x="326813" y="472500"/>
                  </a:lnTo>
                  <a:cubicBezTo>
                    <a:pt x="326475" y="476212"/>
                    <a:pt x="326250" y="479925"/>
                    <a:pt x="326250" y="483750"/>
                  </a:cubicBezTo>
                  <a:lnTo>
                    <a:pt x="326250" y="495000"/>
                  </a:lnTo>
                  <a:lnTo>
                    <a:pt x="45000" y="495000"/>
                  </a:lnTo>
                  <a:close/>
                  <a:moveTo>
                    <a:pt x="22500" y="562500"/>
                  </a:moveTo>
                  <a:lnTo>
                    <a:pt x="22500" y="517500"/>
                  </a:lnTo>
                  <a:lnTo>
                    <a:pt x="326250" y="517500"/>
                  </a:lnTo>
                  <a:lnTo>
                    <a:pt x="326250" y="562500"/>
                  </a:lnTo>
                  <a:close/>
                  <a:moveTo>
                    <a:pt x="628088" y="652500"/>
                  </a:moveTo>
                  <a:lnTo>
                    <a:pt x="339413" y="652500"/>
                  </a:lnTo>
                  <a:cubicBezTo>
                    <a:pt x="326988" y="652828"/>
                    <a:pt x="316380" y="643590"/>
                    <a:pt x="315000" y="631237"/>
                  </a:cubicBezTo>
                  <a:cubicBezTo>
                    <a:pt x="314623" y="623588"/>
                    <a:pt x="318137" y="616268"/>
                    <a:pt x="324338" y="611775"/>
                  </a:cubicBezTo>
                  <a:cubicBezTo>
                    <a:pt x="339293" y="601624"/>
                    <a:pt x="348395" y="584847"/>
                    <a:pt x="348750" y="566775"/>
                  </a:cubicBezTo>
                  <a:lnTo>
                    <a:pt x="348750" y="483750"/>
                  </a:lnTo>
                  <a:cubicBezTo>
                    <a:pt x="348827" y="434817"/>
                    <a:pt x="383855" y="392926"/>
                    <a:pt x="432000" y="384187"/>
                  </a:cubicBezTo>
                  <a:cubicBezTo>
                    <a:pt x="421831" y="396329"/>
                    <a:pt x="416256" y="411662"/>
                    <a:pt x="416250" y="427500"/>
                  </a:cubicBezTo>
                  <a:lnTo>
                    <a:pt x="416250" y="438750"/>
                  </a:lnTo>
                  <a:lnTo>
                    <a:pt x="438750" y="438750"/>
                  </a:lnTo>
                  <a:lnTo>
                    <a:pt x="438750" y="427500"/>
                  </a:lnTo>
                  <a:cubicBezTo>
                    <a:pt x="438750" y="402647"/>
                    <a:pt x="458898" y="382500"/>
                    <a:pt x="483750" y="382500"/>
                  </a:cubicBezTo>
                  <a:cubicBezTo>
                    <a:pt x="508602" y="382500"/>
                    <a:pt x="528750" y="402647"/>
                    <a:pt x="528750" y="427500"/>
                  </a:cubicBezTo>
                  <a:lnTo>
                    <a:pt x="528750" y="438750"/>
                  </a:lnTo>
                  <a:lnTo>
                    <a:pt x="551250" y="438750"/>
                  </a:lnTo>
                  <a:lnTo>
                    <a:pt x="551250" y="427500"/>
                  </a:lnTo>
                  <a:cubicBezTo>
                    <a:pt x="551244" y="411662"/>
                    <a:pt x="545669" y="396329"/>
                    <a:pt x="535500" y="384187"/>
                  </a:cubicBezTo>
                  <a:cubicBezTo>
                    <a:pt x="583646" y="392926"/>
                    <a:pt x="618674" y="434817"/>
                    <a:pt x="618750" y="483750"/>
                  </a:cubicBezTo>
                  <a:lnTo>
                    <a:pt x="618750" y="566775"/>
                  </a:lnTo>
                  <a:cubicBezTo>
                    <a:pt x="619106" y="584847"/>
                    <a:pt x="628207" y="601624"/>
                    <a:pt x="643163" y="611775"/>
                  </a:cubicBezTo>
                  <a:cubicBezTo>
                    <a:pt x="649364" y="616268"/>
                    <a:pt x="652877" y="623588"/>
                    <a:pt x="652500" y="631237"/>
                  </a:cubicBezTo>
                  <a:cubicBezTo>
                    <a:pt x="651120" y="643590"/>
                    <a:pt x="640512" y="652828"/>
                    <a:pt x="628088" y="65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CA3E5945-908F-4DF9-AAF1-6022D23A71B3}"/>
                </a:ext>
              </a:extLst>
            </p:cNvPr>
            <p:cNvSpPr/>
            <p:nvPr/>
          </p:nvSpPr>
          <p:spPr>
            <a:xfrm>
              <a:off x="1337250" y="1404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6B697772-C3DD-4A88-91DA-B01F9179BCF0}"/>
                </a:ext>
              </a:extLst>
            </p:cNvPr>
            <p:cNvSpPr/>
            <p:nvPr/>
          </p:nvSpPr>
          <p:spPr>
            <a:xfrm>
              <a:off x="14497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1632369A-17BF-4ABF-A584-499F3AE1672F}"/>
                </a:ext>
              </a:extLst>
            </p:cNvPr>
            <p:cNvSpPr/>
            <p:nvPr/>
          </p:nvSpPr>
          <p:spPr>
            <a:xfrm>
              <a:off x="12922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图形 2">
            <a:extLst>
              <a:ext uri="{FF2B5EF4-FFF2-40B4-BE49-F238E27FC236}">
                <a16:creationId xmlns:a16="http://schemas.microsoft.com/office/drawing/2014/main" id="{B7F59E5E-8F73-4E78-8EE7-A1B89F792657}"/>
              </a:ext>
            </a:extLst>
          </p:cNvPr>
          <p:cNvGrpSpPr/>
          <p:nvPr/>
        </p:nvGrpSpPr>
        <p:grpSpPr>
          <a:xfrm>
            <a:off x="2012250" y="931471"/>
            <a:ext cx="607500" cy="675028"/>
            <a:chOff x="2012250" y="931471"/>
            <a:chExt cx="607500" cy="675028"/>
          </a:xfrm>
          <a:gradFill flip="none" rotWithShape="1">
            <a:gsLst>
              <a:gs pos="0">
                <a:schemeClr val="accent1"/>
              </a:gs>
              <a:gs pos="100000">
                <a:schemeClr val="accent2"/>
              </a:gs>
            </a:gsLst>
            <a:lin ang="2700000" scaled="1"/>
            <a:tileRect/>
          </a:gradFill>
        </p:grpSpPr>
        <p:sp>
          <p:nvSpPr>
            <p:cNvPr id="59" name="任意多边形: 形状 58">
              <a:extLst>
                <a:ext uri="{FF2B5EF4-FFF2-40B4-BE49-F238E27FC236}">
                  <a16:creationId xmlns:a16="http://schemas.microsoft.com/office/drawing/2014/main" id="{EA82DA66-CBCD-4B80-84E7-991362D0EC47}"/>
                </a:ext>
              </a:extLst>
            </p:cNvPr>
            <p:cNvSpPr/>
            <p:nvPr/>
          </p:nvSpPr>
          <p:spPr>
            <a:xfrm>
              <a:off x="2012250" y="931471"/>
              <a:ext cx="607500" cy="675028"/>
            </a:xfrm>
            <a:custGeom>
              <a:avLst/>
              <a:gdLst>
                <a:gd name="connsiteX0" fmla="*/ 551250 w 607500"/>
                <a:gd name="connsiteY0" fmla="*/ 90028 h 675028"/>
                <a:gd name="connsiteX1" fmla="*/ 517500 w 607500"/>
                <a:gd name="connsiteY1" fmla="*/ 90028 h 675028"/>
                <a:gd name="connsiteX2" fmla="*/ 517500 w 607500"/>
                <a:gd name="connsiteY2" fmla="*/ 56278 h 675028"/>
                <a:gd name="connsiteX3" fmla="*/ 508725 w 607500"/>
                <a:gd name="connsiteY3" fmla="*/ 45253 h 675028"/>
                <a:gd name="connsiteX4" fmla="*/ 306225 w 607500"/>
                <a:gd name="connsiteY4" fmla="*/ 253 h 675028"/>
                <a:gd name="connsiteX5" fmla="*/ 301275 w 607500"/>
                <a:gd name="connsiteY5" fmla="*/ 253 h 675028"/>
                <a:gd name="connsiteX6" fmla="*/ 98775 w 607500"/>
                <a:gd name="connsiteY6" fmla="*/ 45253 h 675028"/>
                <a:gd name="connsiteX7" fmla="*/ 90000 w 607500"/>
                <a:gd name="connsiteY7" fmla="*/ 56278 h 675028"/>
                <a:gd name="connsiteX8" fmla="*/ 90000 w 607500"/>
                <a:gd name="connsiteY8" fmla="*/ 90028 h 675028"/>
                <a:gd name="connsiteX9" fmla="*/ 56250 w 607500"/>
                <a:gd name="connsiteY9" fmla="*/ 90028 h 675028"/>
                <a:gd name="connsiteX10" fmla="*/ 0 w 607500"/>
                <a:gd name="connsiteY10" fmla="*/ 146278 h 675028"/>
                <a:gd name="connsiteX11" fmla="*/ 0 w 607500"/>
                <a:gd name="connsiteY11" fmla="*/ 483778 h 675028"/>
                <a:gd name="connsiteX12" fmla="*/ 56250 w 607500"/>
                <a:gd name="connsiteY12" fmla="*/ 540028 h 675028"/>
                <a:gd name="connsiteX13" fmla="*/ 212288 w 607500"/>
                <a:gd name="connsiteY13" fmla="*/ 540028 h 675028"/>
                <a:gd name="connsiteX14" fmla="*/ 203850 w 607500"/>
                <a:gd name="connsiteY14" fmla="*/ 607528 h 675028"/>
                <a:gd name="connsiteX15" fmla="*/ 191250 w 607500"/>
                <a:gd name="connsiteY15" fmla="*/ 607528 h 675028"/>
                <a:gd name="connsiteX16" fmla="*/ 157500 w 607500"/>
                <a:gd name="connsiteY16" fmla="*/ 641278 h 675028"/>
                <a:gd name="connsiteX17" fmla="*/ 191250 w 607500"/>
                <a:gd name="connsiteY17" fmla="*/ 675028 h 675028"/>
                <a:gd name="connsiteX18" fmla="*/ 416250 w 607500"/>
                <a:gd name="connsiteY18" fmla="*/ 675028 h 675028"/>
                <a:gd name="connsiteX19" fmla="*/ 450000 w 607500"/>
                <a:gd name="connsiteY19" fmla="*/ 641278 h 675028"/>
                <a:gd name="connsiteX20" fmla="*/ 416250 w 607500"/>
                <a:gd name="connsiteY20" fmla="*/ 607528 h 675028"/>
                <a:gd name="connsiteX21" fmla="*/ 403650 w 607500"/>
                <a:gd name="connsiteY21" fmla="*/ 607528 h 675028"/>
                <a:gd name="connsiteX22" fmla="*/ 395213 w 607500"/>
                <a:gd name="connsiteY22" fmla="*/ 540028 h 675028"/>
                <a:gd name="connsiteX23" fmla="*/ 551250 w 607500"/>
                <a:gd name="connsiteY23" fmla="*/ 540028 h 675028"/>
                <a:gd name="connsiteX24" fmla="*/ 607500 w 607500"/>
                <a:gd name="connsiteY24" fmla="*/ 483778 h 675028"/>
                <a:gd name="connsiteX25" fmla="*/ 607500 w 607500"/>
                <a:gd name="connsiteY25" fmla="*/ 146278 h 675028"/>
                <a:gd name="connsiteX26" fmla="*/ 551250 w 607500"/>
                <a:gd name="connsiteY26" fmla="*/ 90028 h 675028"/>
                <a:gd name="connsiteX27" fmla="*/ 112500 w 607500"/>
                <a:gd name="connsiteY27" fmla="*/ 65278 h 675028"/>
                <a:gd name="connsiteX28" fmla="*/ 303750 w 607500"/>
                <a:gd name="connsiteY28" fmla="*/ 22753 h 675028"/>
                <a:gd name="connsiteX29" fmla="*/ 495000 w 607500"/>
                <a:gd name="connsiteY29" fmla="*/ 65278 h 675028"/>
                <a:gd name="connsiteX30" fmla="*/ 495000 w 607500"/>
                <a:gd name="connsiteY30" fmla="*/ 90028 h 675028"/>
                <a:gd name="connsiteX31" fmla="*/ 112500 w 607500"/>
                <a:gd name="connsiteY31" fmla="*/ 90028 h 675028"/>
                <a:gd name="connsiteX32" fmla="*/ 472500 w 607500"/>
                <a:gd name="connsiteY32" fmla="*/ 337528 h 675028"/>
                <a:gd name="connsiteX33" fmla="*/ 135000 w 607500"/>
                <a:gd name="connsiteY33" fmla="*/ 337528 h 675028"/>
                <a:gd name="connsiteX34" fmla="*/ 135000 w 607500"/>
                <a:gd name="connsiteY34" fmla="*/ 315028 h 675028"/>
                <a:gd name="connsiteX35" fmla="*/ 472500 w 607500"/>
                <a:gd name="connsiteY35" fmla="*/ 315028 h 675028"/>
                <a:gd name="connsiteX36" fmla="*/ 495000 w 607500"/>
                <a:gd name="connsiteY36" fmla="*/ 360028 h 675028"/>
                <a:gd name="connsiteX37" fmla="*/ 495000 w 607500"/>
                <a:gd name="connsiteY37" fmla="*/ 382528 h 675028"/>
                <a:gd name="connsiteX38" fmla="*/ 112500 w 607500"/>
                <a:gd name="connsiteY38" fmla="*/ 382528 h 675028"/>
                <a:gd name="connsiteX39" fmla="*/ 112500 w 607500"/>
                <a:gd name="connsiteY39" fmla="*/ 360028 h 675028"/>
                <a:gd name="connsiteX40" fmla="*/ 157500 w 607500"/>
                <a:gd name="connsiteY40" fmla="*/ 135028 h 675028"/>
                <a:gd name="connsiteX41" fmla="*/ 157500 w 607500"/>
                <a:gd name="connsiteY41" fmla="*/ 112528 h 675028"/>
                <a:gd name="connsiteX42" fmla="*/ 202500 w 607500"/>
                <a:gd name="connsiteY42" fmla="*/ 112528 h 675028"/>
                <a:gd name="connsiteX43" fmla="*/ 202500 w 607500"/>
                <a:gd name="connsiteY43" fmla="*/ 135028 h 675028"/>
                <a:gd name="connsiteX44" fmla="*/ 191250 w 607500"/>
                <a:gd name="connsiteY44" fmla="*/ 157528 h 675028"/>
                <a:gd name="connsiteX45" fmla="*/ 191250 w 607500"/>
                <a:gd name="connsiteY45" fmla="*/ 247528 h 675028"/>
                <a:gd name="connsiteX46" fmla="*/ 168750 w 607500"/>
                <a:gd name="connsiteY46" fmla="*/ 247528 h 675028"/>
                <a:gd name="connsiteX47" fmla="*/ 168750 w 607500"/>
                <a:gd name="connsiteY47" fmla="*/ 157528 h 675028"/>
                <a:gd name="connsiteX48" fmla="*/ 202500 w 607500"/>
                <a:gd name="connsiteY48" fmla="*/ 270028 h 675028"/>
                <a:gd name="connsiteX49" fmla="*/ 202500 w 607500"/>
                <a:gd name="connsiteY49" fmla="*/ 292528 h 675028"/>
                <a:gd name="connsiteX50" fmla="*/ 157500 w 607500"/>
                <a:gd name="connsiteY50" fmla="*/ 292528 h 675028"/>
                <a:gd name="connsiteX51" fmla="*/ 157500 w 607500"/>
                <a:gd name="connsiteY51" fmla="*/ 270028 h 675028"/>
                <a:gd name="connsiteX52" fmla="*/ 270000 w 607500"/>
                <a:gd name="connsiteY52" fmla="*/ 157528 h 675028"/>
                <a:gd name="connsiteX53" fmla="*/ 270000 w 607500"/>
                <a:gd name="connsiteY53" fmla="*/ 247528 h 675028"/>
                <a:gd name="connsiteX54" fmla="*/ 258750 w 607500"/>
                <a:gd name="connsiteY54" fmla="*/ 258778 h 675028"/>
                <a:gd name="connsiteX55" fmla="*/ 258750 w 607500"/>
                <a:gd name="connsiteY55" fmla="*/ 292528 h 675028"/>
                <a:gd name="connsiteX56" fmla="*/ 225000 w 607500"/>
                <a:gd name="connsiteY56" fmla="*/ 292528 h 675028"/>
                <a:gd name="connsiteX57" fmla="*/ 225000 w 607500"/>
                <a:gd name="connsiteY57" fmla="*/ 258778 h 675028"/>
                <a:gd name="connsiteX58" fmla="*/ 213750 w 607500"/>
                <a:gd name="connsiteY58" fmla="*/ 247528 h 675028"/>
                <a:gd name="connsiteX59" fmla="*/ 213750 w 607500"/>
                <a:gd name="connsiteY59" fmla="*/ 157528 h 675028"/>
                <a:gd name="connsiteX60" fmla="*/ 225000 w 607500"/>
                <a:gd name="connsiteY60" fmla="*/ 146278 h 675028"/>
                <a:gd name="connsiteX61" fmla="*/ 225000 w 607500"/>
                <a:gd name="connsiteY61" fmla="*/ 112528 h 675028"/>
                <a:gd name="connsiteX62" fmla="*/ 258750 w 607500"/>
                <a:gd name="connsiteY62" fmla="*/ 112528 h 675028"/>
                <a:gd name="connsiteX63" fmla="*/ 258750 w 607500"/>
                <a:gd name="connsiteY63" fmla="*/ 146278 h 675028"/>
                <a:gd name="connsiteX64" fmla="*/ 270000 w 607500"/>
                <a:gd name="connsiteY64" fmla="*/ 157528 h 675028"/>
                <a:gd name="connsiteX65" fmla="*/ 281250 w 607500"/>
                <a:gd name="connsiteY65" fmla="*/ 135028 h 675028"/>
                <a:gd name="connsiteX66" fmla="*/ 281250 w 607500"/>
                <a:gd name="connsiteY66" fmla="*/ 112528 h 675028"/>
                <a:gd name="connsiteX67" fmla="*/ 326250 w 607500"/>
                <a:gd name="connsiteY67" fmla="*/ 112528 h 675028"/>
                <a:gd name="connsiteX68" fmla="*/ 326250 w 607500"/>
                <a:gd name="connsiteY68" fmla="*/ 135028 h 675028"/>
                <a:gd name="connsiteX69" fmla="*/ 315000 w 607500"/>
                <a:gd name="connsiteY69" fmla="*/ 157528 h 675028"/>
                <a:gd name="connsiteX70" fmla="*/ 315000 w 607500"/>
                <a:gd name="connsiteY70" fmla="*/ 247528 h 675028"/>
                <a:gd name="connsiteX71" fmla="*/ 292500 w 607500"/>
                <a:gd name="connsiteY71" fmla="*/ 247528 h 675028"/>
                <a:gd name="connsiteX72" fmla="*/ 292500 w 607500"/>
                <a:gd name="connsiteY72" fmla="*/ 157528 h 675028"/>
                <a:gd name="connsiteX73" fmla="*/ 326250 w 607500"/>
                <a:gd name="connsiteY73" fmla="*/ 270028 h 675028"/>
                <a:gd name="connsiteX74" fmla="*/ 326250 w 607500"/>
                <a:gd name="connsiteY74" fmla="*/ 292528 h 675028"/>
                <a:gd name="connsiteX75" fmla="*/ 281250 w 607500"/>
                <a:gd name="connsiteY75" fmla="*/ 292528 h 675028"/>
                <a:gd name="connsiteX76" fmla="*/ 281250 w 607500"/>
                <a:gd name="connsiteY76" fmla="*/ 270028 h 675028"/>
                <a:gd name="connsiteX77" fmla="*/ 393750 w 607500"/>
                <a:gd name="connsiteY77" fmla="*/ 157528 h 675028"/>
                <a:gd name="connsiteX78" fmla="*/ 393750 w 607500"/>
                <a:gd name="connsiteY78" fmla="*/ 247528 h 675028"/>
                <a:gd name="connsiteX79" fmla="*/ 382500 w 607500"/>
                <a:gd name="connsiteY79" fmla="*/ 258778 h 675028"/>
                <a:gd name="connsiteX80" fmla="*/ 382500 w 607500"/>
                <a:gd name="connsiteY80" fmla="*/ 292528 h 675028"/>
                <a:gd name="connsiteX81" fmla="*/ 348750 w 607500"/>
                <a:gd name="connsiteY81" fmla="*/ 292528 h 675028"/>
                <a:gd name="connsiteX82" fmla="*/ 348750 w 607500"/>
                <a:gd name="connsiteY82" fmla="*/ 258778 h 675028"/>
                <a:gd name="connsiteX83" fmla="*/ 337500 w 607500"/>
                <a:gd name="connsiteY83" fmla="*/ 247528 h 675028"/>
                <a:gd name="connsiteX84" fmla="*/ 337500 w 607500"/>
                <a:gd name="connsiteY84" fmla="*/ 157528 h 675028"/>
                <a:gd name="connsiteX85" fmla="*/ 348750 w 607500"/>
                <a:gd name="connsiteY85" fmla="*/ 146278 h 675028"/>
                <a:gd name="connsiteX86" fmla="*/ 348750 w 607500"/>
                <a:gd name="connsiteY86" fmla="*/ 112528 h 675028"/>
                <a:gd name="connsiteX87" fmla="*/ 382500 w 607500"/>
                <a:gd name="connsiteY87" fmla="*/ 112528 h 675028"/>
                <a:gd name="connsiteX88" fmla="*/ 382500 w 607500"/>
                <a:gd name="connsiteY88" fmla="*/ 146278 h 675028"/>
                <a:gd name="connsiteX89" fmla="*/ 393750 w 607500"/>
                <a:gd name="connsiteY89" fmla="*/ 157528 h 675028"/>
                <a:gd name="connsiteX90" fmla="*/ 405000 w 607500"/>
                <a:gd name="connsiteY90" fmla="*/ 135028 h 675028"/>
                <a:gd name="connsiteX91" fmla="*/ 405000 w 607500"/>
                <a:gd name="connsiteY91" fmla="*/ 112528 h 675028"/>
                <a:gd name="connsiteX92" fmla="*/ 450000 w 607500"/>
                <a:gd name="connsiteY92" fmla="*/ 112528 h 675028"/>
                <a:gd name="connsiteX93" fmla="*/ 450000 w 607500"/>
                <a:gd name="connsiteY93" fmla="*/ 135028 h 675028"/>
                <a:gd name="connsiteX94" fmla="*/ 438750 w 607500"/>
                <a:gd name="connsiteY94" fmla="*/ 157528 h 675028"/>
                <a:gd name="connsiteX95" fmla="*/ 438750 w 607500"/>
                <a:gd name="connsiteY95" fmla="*/ 247528 h 675028"/>
                <a:gd name="connsiteX96" fmla="*/ 416250 w 607500"/>
                <a:gd name="connsiteY96" fmla="*/ 247528 h 675028"/>
                <a:gd name="connsiteX97" fmla="*/ 416250 w 607500"/>
                <a:gd name="connsiteY97" fmla="*/ 157528 h 675028"/>
                <a:gd name="connsiteX98" fmla="*/ 450000 w 607500"/>
                <a:gd name="connsiteY98" fmla="*/ 270028 h 675028"/>
                <a:gd name="connsiteX99" fmla="*/ 450000 w 607500"/>
                <a:gd name="connsiteY99" fmla="*/ 292528 h 675028"/>
                <a:gd name="connsiteX100" fmla="*/ 405000 w 607500"/>
                <a:gd name="connsiteY100" fmla="*/ 292528 h 675028"/>
                <a:gd name="connsiteX101" fmla="*/ 405000 w 607500"/>
                <a:gd name="connsiteY101" fmla="*/ 270028 h 675028"/>
                <a:gd name="connsiteX102" fmla="*/ 416250 w 607500"/>
                <a:gd name="connsiteY102" fmla="*/ 630028 h 675028"/>
                <a:gd name="connsiteX103" fmla="*/ 427500 w 607500"/>
                <a:gd name="connsiteY103" fmla="*/ 641278 h 675028"/>
                <a:gd name="connsiteX104" fmla="*/ 416250 w 607500"/>
                <a:gd name="connsiteY104" fmla="*/ 652528 h 675028"/>
                <a:gd name="connsiteX105" fmla="*/ 191250 w 607500"/>
                <a:gd name="connsiteY105" fmla="*/ 652528 h 675028"/>
                <a:gd name="connsiteX106" fmla="*/ 180000 w 607500"/>
                <a:gd name="connsiteY106" fmla="*/ 641278 h 675028"/>
                <a:gd name="connsiteX107" fmla="*/ 191250 w 607500"/>
                <a:gd name="connsiteY107" fmla="*/ 630028 h 675028"/>
                <a:gd name="connsiteX108" fmla="*/ 226462 w 607500"/>
                <a:gd name="connsiteY108" fmla="*/ 607528 h 675028"/>
                <a:gd name="connsiteX109" fmla="*/ 234900 w 607500"/>
                <a:gd name="connsiteY109" fmla="*/ 540028 h 675028"/>
                <a:gd name="connsiteX110" fmla="*/ 372600 w 607500"/>
                <a:gd name="connsiteY110" fmla="*/ 540028 h 675028"/>
                <a:gd name="connsiteX111" fmla="*/ 381038 w 607500"/>
                <a:gd name="connsiteY111" fmla="*/ 607528 h 675028"/>
                <a:gd name="connsiteX112" fmla="*/ 585000 w 607500"/>
                <a:gd name="connsiteY112" fmla="*/ 483778 h 675028"/>
                <a:gd name="connsiteX113" fmla="*/ 551250 w 607500"/>
                <a:gd name="connsiteY113" fmla="*/ 517528 h 675028"/>
                <a:gd name="connsiteX114" fmla="*/ 56250 w 607500"/>
                <a:gd name="connsiteY114" fmla="*/ 517528 h 675028"/>
                <a:gd name="connsiteX115" fmla="*/ 22500 w 607500"/>
                <a:gd name="connsiteY115" fmla="*/ 483778 h 675028"/>
                <a:gd name="connsiteX116" fmla="*/ 22500 w 607500"/>
                <a:gd name="connsiteY116" fmla="*/ 450028 h 675028"/>
                <a:gd name="connsiteX117" fmla="*/ 585000 w 607500"/>
                <a:gd name="connsiteY117" fmla="*/ 450028 h 675028"/>
                <a:gd name="connsiteX118" fmla="*/ 585000 w 607500"/>
                <a:gd name="connsiteY118" fmla="*/ 427528 h 675028"/>
                <a:gd name="connsiteX119" fmla="*/ 22500 w 607500"/>
                <a:gd name="connsiteY119" fmla="*/ 427528 h 675028"/>
                <a:gd name="connsiteX120" fmla="*/ 22500 w 607500"/>
                <a:gd name="connsiteY120" fmla="*/ 146278 h 675028"/>
                <a:gd name="connsiteX121" fmla="*/ 56250 w 607500"/>
                <a:gd name="connsiteY121" fmla="*/ 112528 h 675028"/>
                <a:gd name="connsiteX122" fmla="*/ 135000 w 607500"/>
                <a:gd name="connsiteY122" fmla="*/ 112528 h 675028"/>
                <a:gd name="connsiteX123" fmla="*/ 135000 w 607500"/>
                <a:gd name="connsiteY123" fmla="*/ 146278 h 675028"/>
                <a:gd name="connsiteX124" fmla="*/ 146250 w 607500"/>
                <a:gd name="connsiteY124" fmla="*/ 157528 h 675028"/>
                <a:gd name="connsiteX125" fmla="*/ 146250 w 607500"/>
                <a:gd name="connsiteY125" fmla="*/ 247528 h 675028"/>
                <a:gd name="connsiteX126" fmla="*/ 135000 w 607500"/>
                <a:gd name="connsiteY126" fmla="*/ 258778 h 675028"/>
                <a:gd name="connsiteX127" fmla="*/ 135000 w 607500"/>
                <a:gd name="connsiteY127" fmla="*/ 292528 h 675028"/>
                <a:gd name="connsiteX128" fmla="*/ 123750 w 607500"/>
                <a:gd name="connsiteY128" fmla="*/ 292528 h 675028"/>
                <a:gd name="connsiteX129" fmla="*/ 112500 w 607500"/>
                <a:gd name="connsiteY129" fmla="*/ 303778 h 675028"/>
                <a:gd name="connsiteX130" fmla="*/ 112500 w 607500"/>
                <a:gd name="connsiteY130" fmla="*/ 337528 h 675028"/>
                <a:gd name="connsiteX131" fmla="*/ 101250 w 607500"/>
                <a:gd name="connsiteY131" fmla="*/ 337528 h 675028"/>
                <a:gd name="connsiteX132" fmla="*/ 90000 w 607500"/>
                <a:gd name="connsiteY132" fmla="*/ 348778 h 675028"/>
                <a:gd name="connsiteX133" fmla="*/ 90000 w 607500"/>
                <a:gd name="connsiteY133" fmla="*/ 393778 h 675028"/>
                <a:gd name="connsiteX134" fmla="*/ 101250 w 607500"/>
                <a:gd name="connsiteY134" fmla="*/ 405028 h 675028"/>
                <a:gd name="connsiteX135" fmla="*/ 506250 w 607500"/>
                <a:gd name="connsiteY135" fmla="*/ 405028 h 675028"/>
                <a:gd name="connsiteX136" fmla="*/ 517500 w 607500"/>
                <a:gd name="connsiteY136" fmla="*/ 393778 h 675028"/>
                <a:gd name="connsiteX137" fmla="*/ 517500 w 607500"/>
                <a:gd name="connsiteY137" fmla="*/ 348778 h 675028"/>
                <a:gd name="connsiteX138" fmla="*/ 506250 w 607500"/>
                <a:gd name="connsiteY138" fmla="*/ 337528 h 675028"/>
                <a:gd name="connsiteX139" fmla="*/ 495000 w 607500"/>
                <a:gd name="connsiteY139" fmla="*/ 337528 h 675028"/>
                <a:gd name="connsiteX140" fmla="*/ 495000 w 607500"/>
                <a:gd name="connsiteY140" fmla="*/ 303778 h 675028"/>
                <a:gd name="connsiteX141" fmla="*/ 483750 w 607500"/>
                <a:gd name="connsiteY141" fmla="*/ 292528 h 675028"/>
                <a:gd name="connsiteX142" fmla="*/ 472500 w 607500"/>
                <a:gd name="connsiteY142" fmla="*/ 292528 h 675028"/>
                <a:gd name="connsiteX143" fmla="*/ 472500 w 607500"/>
                <a:gd name="connsiteY143" fmla="*/ 258778 h 675028"/>
                <a:gd name="connsiteX144" fmla="*/ 461250 w 607500"/>
                <a:gd name="connsiteY144" fmla="*/ 247528 h 675028"/>
                <a:gd name="connsiteX145" fmla="*/ 461250 w 607500"/>
                <a:gd name="connsiteY145" fmla="*/ 157528 h 675028"/>
                <a:gd name="connsiteX146" fmla="*/ 472500 w 607500"/>
                <a:gd name="connsiteY146" fmla="*/ 146278 h 675028"/>
                <a:gd name="connsiteX147" fmla="*/ 472500 w 607500"/>
                <a:gd name="connsiteY147" fmla="*/ 112528 h 675028"/>
                <a:gd name="connsiteX148" fmla="*/ 551250 w 607500"/>
                <a:gd name="connsiteY148" fmla="*/ 112528 h 675028"/>
                <a:gd name="connsiteX149" fmla="*/ 585000 w 607500"/>
                <a:gd name="connsiteY149" fmla="*/ 146278 h 67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7500" h="675028">
                  <a:moveTo>
                    <a:pt x="551250" y="90028"/>
                  </a:moveTo>
                  <a:lnTo>
                    <a:pt x="517500" y="90028"/>
                  </a:lnTo>
                  <a:lnTo>
                    <a:pt x="517500" y="56278"/>
                  </a:lnTo>
                  <a:cubicBezTo>
                    <a:pt x="517462" y="51021"/>
                    <a:pt x="513839" y="46470"/>
                    <a:pt x="508725" y="45253"/>
                  </a:cubicBezTo>
                  <a:lnTo>
                    <a:pt x="306225" y="253"/>
                  </a:lnTo>
                  <a:cubicBezTo>
                    <a:pt x="304593" y="-84"/>
                    <a:pt x="302907" y="-84"/>
                    <a:pt x="301275" y="253"/>
                  </a:cubicBezTo>
                  <a:lnTo>
                    <a:pt x="98775" y="45253"/>
                  </a:lnTo>
                  <a:cubicBezTo>
                    <a:pt x="93661" y="46470"/>
                    <a:pt x="90038" y="51021"/>
                    <a:pt x="90000" y="56278"/>
                  </a:cubicBezTo>
                  <a:lnTo>
                    <a:pt x="90000" y="90028"/>
                  </a:lnTo>
                  <a:lnTo>
                    <a:pt x="56250" y="90028"/>
                  </a:lnTo>
                  <a:cubicBezTo>
                    <a:pt x="25184" y="90028"/>
                    <a:pt x="0" y="115212"/>
                    <a:pt x="0" y="146278"/>
                  </a:cubicBezTo>
                  <a:lnTo>
                    <a:pt x="0" y="483778"/>
                  </a:lnTo>
                  <a:cubicBezTo>
                    <a:pt x="0" y="514844"/>
                    <a:pt x="25184" y="540028"/>
                    <a:pt x="56250" y="540028"/>
                  </a:cubicBezTo>
                  <a:lnTo>
                    <a:pt x="212288" y="540028"/>
                  </a:lnTo>
                  <a:lnTo>
                    <a:pt x="203850" y="607528"/>
                  </a:lnTo>
                  <a:lnTo>
                    <a:pt x="191250" y="607528"/>
                  </a:lnTo>
                  <a:cubicBezTo>
                    <a:pt x="172610" y="607528"/>
                    <a:pt x="157500" y="622638"/>
                    <a:pt x="157500" y="641278"/>
                  </a:cubicBezTo>
                  <a:cubicBezTo>
                    <a:pt x="157500" y="659918"/>
                    <a:pt x="172610" y="675028"/>
                    <a:pt x="191250" y="675028"/>
                  </a:cubicBezTo>
                  <a:lnTo>
                    <a:pt x="416250" y="675028"/>
                  </a:lnTo>
                  <a:cubicBezTo>
                    <a:pt x="434890" y="675028"/>
                    <a:pt x="450000" y="659918"/>
                    <a:pt x="450000" y="641278"/>
                  </a:cubicBezTo>
                  <a:cubicBezTo>
                    <a:pt x="450000" y="622638"/>
                    <a:pt x="434890" y="607528"/>
                    <a:pt x="416250" y="607528"/>
                  </a:cubicBezTo>
                  <a:lnTo>
                    <a:pt x="403650" y="607528"/>
                  </a:lnTo>
                  <a:lnTo>
                    <a:pt x="395213" y="540028"/>
                  </a:lnTo>
                  <a:lnTo>
                    <a:pt x="551250" y="540028"/>
                  </a:lnTo>
                  <a:cubicBezTo>
                    <a:pt x="582316" y="540028"/>
                    <a:pt x="607500" y="514844"/>
                    <a:pt x="607500" y="483778"/>
                  </a:cubicBezTo>
                  <a:lnTo>
                    <a:pt x="607500" y="146278"/>
                  </a:lnTo>
                  <a:cubicBezTo>
                    <a:pt x="607500" y="115212"/>
                    <a:pt x="582316" y="90028"/>
                    <a:pt x="551250" y="90028"/>
                  </a:cubicBezTo>
                  <a:close/>
                  <a:moveTo>
                    <a:pt x="112500" y="65278"/>
                  </a:moveTo>
                  <a:lnTo>
                    <a:pt x="303750" y="22753"/>
                  </a:lnTo>
                  <a:lnTo>
                    <a:pt x="495000" y="65278"/>
                  </a:lnTo>
                  <a:lnTo>
                    <a:pt x="495000" y="90028"/>
                  </a:lnTo>
                  <a:lnTo>
                    <a:pt x="112500" y="90028"/>
                  </a:lnTo>
                  <a:close/>
                  <a:moveTo>
                    <a:pt x="472500" y="337528"/>
                  </a:moveTo>
                  <a:lnTo>
                    <a:pt x="135000" y="337528"/>
                  </a:lnTo>
                  <a:lnTo>
                    <a:pt x="135000" y="315028"/>
                  </a:lnTo>
                  <a:lnTo>
                    <a:pt x="472500" y="315028"/>
                  </a:lnTo>
                  <a:close/>
                  <a:moveTo>
                    <a:pt x="495000" y="360028"/>
                  </a:moveTo>
                  <a:lnTo>
                    <a:pt x="495000" y="382528"/>
                  </a:lnTo>
                  <a:lnTo>
                    <a:pt x="112500" y="382528"/>
                  </a:lnTo>
                  <a:lnTo>
                    <a:pt x="112500" y="360028"/>
                  </a:lnTo>
                  <a:close/>
                  <a:moveTo>
                    <a:pt x="157500" y="135028"/>
                  </a:moveTo>
                  <a:lnTo>
                    <a:pt x="157500" y="112528"/>
                  </a:lnTo>
                  <a:lnTo>
                    <a:pt x="202500" y="112528"/>
                  </a:lnTo>
                  <a:lnTo>
                    <a:pt x="202500" y="135028"/>
                  </a:lnTo>
                  <a:close/>
                  <a:moveTo>
                    <a:pt x="191250" y="157528"/>
                  </a:moveTo>
                  <a:lnTo>
                    <a:pt x="191250" y="247528"/>
                  </a:lnTo>
                  <a:lnTo>
                    <a:pt x="168750" y="247528"/>
                  </a:lnTo>
                  <a:lnTo>
                    <a:pt x="168750" y="157528"/>
                  </a:lnTo>
                  <a:close/>
                  <a:moveTo>
                    <a:pt x="202500" y="270028"/>
                  </a:moveTo>
                  <a:lnTo>
                    <a:pt x="202500" y="292528"/>
                  </a:lnTo>
                  <a:lnTo>
                    <a:pt x="157500" y="292528"/>
                  </a:lnTo>
                  <a:lnTo>
                    <a:pt x="157500" y="270028"/>
                  </a:lnTo>
                  <a:close/>
                  <a:moveTo>
                    <a:pt x="270000" y="157528"/>
                  </a:moveTo>
                  <a:lnTo>
                    <a:pt x="270000" y="247528"/>
                  </a:lnTo>
                  <a:cubicBezTo>
                    <a:pt x="263787" y="247528"/>
                    <a:pt x="258750" y="252565"/>
                    <a:pt x="258750" y="258778"/>
                  </a:cubicBezTo>
                  <a:lnTo>
                    <a:pt x="258750" y="292528"/>
                  </a:lnTo>
                  <a:lnTo>
                    <a:pt x="225000" y="292528"/>
                  </a:lnTo>
                  <a:lnTo>
                    <a:pt x="225000" y="258778"/>
                  </a:lnTo>
                  <a:cubicBezTo>
                    <a:pt x="225000" y="252565"/>
                    <a:pt x="219963" y="247528"/>
                    <a:pt x="213750" y="247528"/>
                  </a:cubicBezTo>
                  <a:lnTo>
                    <a:pt x="213750" y="157528"/>
                  </a:lnTo>
                  <a:cubicBezTo>
                    <a:pt x="219963" y="157528"/>
                    <a:pt x="225000" y="152491"/>
                    <a:pt x="225000" y="146278"/>
                  </a:cubicBezTo>
                  <a:lnTo>
                    <a:pt x="225000" y="112528"/>
                  </a:lnTo>
                  <a:lnTo>
                    <a:pt x="258750" y="112528"/>
                  </a:lnTo>
                  <a:lnTo>
                    <a:pt x="258750" y="146278"/>
                  </a:lnTo>
                  <a:cubicBezTo>
                    <a:pt x="258750" y="152491"/>
                    <a:pt x="263787" y="157528"/>
                    <a:pt x="270000" y="157528"/>
                  </a:cubicBezTo>
                  <a:close/>
                  <a:moveTo>
                    <a:pt x="281250" y="135028"/>
                  </a:moveTo>
                  <a:lnTo>
                    <a:pt x="281250" y="112528"/>
                  </a:lnTo>
                  <a:lnTo>
                    <a:pt x="326250" y="112528"/>
                  </a:lnTo>
                  <a:lnTo>
                    <a:pt x="326250" y="135028"/>
                  </a:lnTo>
                  <a:close/>
                  <a:moveTo>
                    <a:pt x="315000" y="157528"/>
                  </a:moveTo>
                  <a:lnTo>
                    <a:pt x="315000" y="247528"/>
                  </a:lnTo>
                  <a:lnTo>
                    <a:pt x="292500" y="247528"/>
                  </a:lnTo>
                  <a:lnTo>
                    <a:pt x="292500" y="157528"/>
                  </a:lnTo>
                  <a:close/>
                  <a:moveTo>
                    <a:pt x="326250" y="270028"/>
                  </a:moveTo>
                  <a:lnTo>
                    <a:pt x="326250" y="292528"/>
                  </a:lnTo>
                  <a:lnTo>
                    <a:pt x="281250" y="292528"/>
                  </a:lnTo>
                  <a:lnTo>
                    <a:pt x="281250" y="270028"/>
                  </a:lnTo>
                  <a:close/>
                  <a:moveTo>
                    <a:pt x="393750" y="157528"/>
                  </a:moveTo>
                  <a:lnTo>
                    <a:pt x="393750" y="247528"/>
                  </a:lnTo>
                  <a:cubicBezTo>
                    <a:pt x="387537" y="247528"/>
                    <a:pt x="382500" y="252565"/>
                    <a:pt x="382500" y="258778"/>
                  </a:cubicBezTo>
                  <a:lnTo>
                    <a:pt x="382500" y="292528"/>
                  </a:lnTo>
                  <a:lnTo>
                    <a:pt x="348750" y="292528"/>
                  </a:lnTo>
                  <a:lnTo>
                    <a:pt x="348750" y="258778"/>
                  </a:lnTo>
                  <a:cubicBezTo>
                    <a:pt x="348750" y="252565"/>
                    <a:pt x="343713" y="247528"/>
                    <a:pt x="337500" y="247528"/>
                  </a:cubicBezTo>
                  <a:lnTo>
                    <a:pt x="337500" y="157528"/>
                  </a:lnTo>
                  <a:cubicBezTo>
                    <a:pt x="343713" y="157528"/>
                    <a:pt x="348750" y="152491"/>
                    <a:pt x="348750" y="146278"/>
                  </a:cubicBezTo>
                  <a:lnTo>
                    <a:pt x="348750" y="112528"/>
                  </a:lnTo>
                  <a:lnTo>
                    <a:pt x="382500" y="112528"/>
                  </a:lnTo>
                  <a:lnTo>
                    <a:pt x="382500" y="146278"/>
                  </a:lnTo>
                  <a:cubicBezTo>
                    <a:pt x="382500" y="152491"/>
                    <a:pt x="387537" y="157528"/>
                    <a:pt x="393750" y="157528"/>
                  </a:cubicBezTo>
                  <a:close/>
                  <a:moveTo>
                    <a:pt x="405000" y="135028"/>
                  </a:moveTo>
                  <a:lnTo>
                    <a:pt x="405000" y="112528"/>
                  </a:lnTo>
                  <a:lnTo>
                    <a:pt x="450000" y="112528"/>
                  </a:lnTo>
                  <a:lnTo>
                    <a:pt x="450000" y="135028"/>
                  </a:lnTo>
                  <a:close/>
                  <a:moveTo>
                    <a:pt x="438750" y="157528"/>
                  </a:moveTo>
                  <a:lnTo>
                    <a:pt x="438750" y="247528"/>
                  </a:lnTo>
                  <a:lnTo>
                    <a:pt x="416250" y="247528"/>
                  </a:lnTo>
                  <a:lnTo>
                    <a:pt x="416250" y="157528"/>
                  </a:lnTo>
                  <a:close/>
                  <a:moveTo>
                    <a:pt x="450000" y="270028"/>
                  </a:moveTo>
                  <a:lnTo>
                    <a:pt x="450000" y="292528"/>
                  </a:lnTo>
                  <a:lnTo>
                    <a:pt x="405000" y="292528"/>
                  </a:lnTo>
                  <a:lnTo>
                    <a:pt x="405000" y="270028"/>
                  </a:lnTo>
                  <a:close/>
                  <a:moveTo>
                    <a:pt x="416250" y="630028"/>
                  </a:moveTo>
                  <a:cubicBezTo>
                    <a:pt x="422463" y="630028"/>
                    <a:pt x="427500" y="635065"/>
                    <a:pt x="427500" y="641278"/>
                  </a:cubicBezTo>
                  <a:cubicBezTo>
                    <a:pt x="427500" y="647491"/>
                    <a:pt x="422463" y="652528"/>
                    <a:pt x="416250" y="652528"/>
                  </a:cubicBezTo>
                  <a:lnTo>
                    <a:pt x="191250" y="652528"/>
                  </a:lnTo>
                  <a:cubicBezTo>
                    <a:pt x="185037" y="652528"/>
                    <a:pt x="180000" y="647491"/>
                    <a:pt x="180000" y="641278"/>
                  </a:cubicBezTo>
                  <a:cubicBezTo>
                    <a:pt x="180000" y="635065"/>
                    <a:pt x="185037" y="630028"/>
                    <a:pt x="191250" y="630028"/>
                  </a:cubicBezTo>
                  <a:close/>
                  <a:moveTo>
                    <a:pt x="226462" y="607528"/>
                  </a:moveTo>
                  <a:lnTo>
                    <a:pt x="234900" y="540028"/>
                  </a:lnTo>
                  <a:lnTo>
                    <a:pt x="372600" y="540028"/>
                  </a:lnTo>
                  <a:lnTo>
                    <a:pt x="381038" y="607528"/>
                  </a:lnTo>
                  <a:close/>
                  <a:moveTo>
                    <a:pt x="585000" y="483778"/>
                  </a:moveTo>
                  <a:cubicBezTo>
                    <a:pt x="584945" y="502395"/>
                    <a:pt x="569867" y="517473"/>
                    <a:pt x="551250" y="517528"/>
                  </a:cubicBezTo>
                  <a:lnTo>
                    <a:pt x="56250" y="517528"/>
                  </a:lnTo>
                  <a:cubicBezTo>
                    <a:pt x="37633" y="517473"/>
                    <a:pt x="22556" y="502395"/>
                    <a:pt x="22500" y="483778"/>
                  </a:cubicBezTo>
                  <a:lnTo>
                    <a:pt x="22500" y="450028"/>
                  </a:lnTo>
                  <a:lnTo>
                    <a:pt x="585000" y="450028"/>
                  </a:lnTo>
                  <a:close/>
                  <a:moveTo>
                    <a:pt x="585000" y="427528"/>
                  </a:moveTo>
                  <a:lnTo>
                    <a:pt x="22500" y="427528"/>
                  </a:lnTo>
                  <a:lnTo>
                    <a:pt x="22500" y="146278"/>
                  </a:lnTo>
                  <a:cubicBezTo>
                    <a:pt x="22556" y="127662"/>
                    <a:pt x="37633" y="112583"/>
                    <a:pt x="56250" y="112528"/>
                  </a:cubicBezTo>
                  <a:lnTo>
                    <a:pt x="135000" y="112528"/>
                  </a:lnTo>
                  <a:lnTo>
                    <a:pt x="135000" y="146278"/>
                  </a:lnTo>
                  <a:cubicBezTo>
                    <a:pt x="135000" y="152491"/>
                    <a:pt x="140037" y="157528"/>
                    <a:pt x="146250" y="157528"/>
                  </a:cubicBezTo>
                  <a:lnTo>
                    <a:pt x="146250" y="247528"/>
                  </a:lnTo>
                  <a:cubicBezTo>
                    <a:pt x="140037" y="247528"/>
                    <a:pt x="135000" y="252565"/>
                    <a:pt x="135000" y="258778"/>
                  </a:cubicBezTo>
                  <a:lnTo>
                    <a:pt x="135000" y="292528"/>
                  </a:lnTo>
                  <a:lnTo>
                    <a:pt x="123750" y="292528"/>
                  </a:lnTo>
                  <a:cubicBezTo>
                    <a:pt x="117537" y="292528"/>
                    <a:pt x="112500" y="297565"/>
                    <a:pt x="112500" y="303778"/>
                  </a:cubicBezTo>
                  <a:lnTo>
                    <a:pt x="112500" y="337528"/>
                  </a:lnTo>
                  <a:lnTo>
                    <a:pt x="101250" y="337528"/>
                  </a:lnTo>
                  <a:cubicBezTo>
                    <a:pt x="95037" y="337528"/>
                    <a:pt x="90000" y="342565"/>
                    <a:pt x="90000" y="348778"/>
                  </a:cubicBezTo>
                  <a:lnTo>
                    <a:pt x="90000" y="393778"/>
                  </a:lnTo>
                  <a:cubicBezTo>
                    <a:pt x="90000" y="399991"/>
                    <a:pt x="95037" y="405028"/>
                    <a:pt x="101250" y="405028"/>
                  </a:cubicBezTo>
                  <a:lnTo>
                    <a:pt x="506250" y="405028"/>
                  </a:lnTo>
                  <a:cubicBezTo>
                    <a:pt x="512463" y="405028"/>
                    <a:pt x="517500" y="399991"/>
                    <a:pt x="517500" y="393778"/>
                  </a:cubicBezTo>
                  <a:lnTo>
                    <a:pt x="517500" y="348778"/>
                  </a:lnTo>
                  <a:cubicBezTo>
                    <a:pt x="517500" y="342565"/>
                    <a:pt x="512463" y="337528"/>
                    <a:pt x="506250" y="337528"/>
                  </a:cubicBezTo>
                  <a:lnTo>
                    <a:pt x="495000" y="337528"/>
                  </a:lnTo>
                  <a:lnTo>
                    <a:pt x="495000" y="303778"/>
                  </a:lnTo>
                  <a:cubicBezTo>
                    <a:pt x="495000" y="297565"/>
                    <a:pt x="489963" y="292528"/>
                    <a:pt x="483750" y="292528"/>
                  </a:cubicBezTo>
                  <a:lnTo>
                    <a:pt x="472500" y="292528"/>
                  </a:lnTo>
                  <a:lnTo>
                    <a:pt x="472500" y="258778"/>
                  </a:lnTo>
                  <a:cubicBezTo>
                    <a:pt x="472500" y="252565"/>
                    <a:pt x="467463" y="247528"/>
                    <a:pt x="461250" y="247528"/>
                  </a:cubicBezTo>
                  <a:lnTo>
                    <a:pt x="461250" y="157528"/>
                  </a:lnTo>
                  <a:cubicBezTo>
                    <a:pt x="467463" y="157528"/>
                    <a:pt x="472500" y="152491"/>
                    <a:pt x="472500" y="146278"/>
                  </a:cubicBezTo>
                  <a:lnTo>
                    <a:pt x="472500" y="112528"/>
                  </a:lnTo>
                  <a:lnTo>
                    <a:pt x="551250" y="112528"/>
                  </a:lnTo>
                  <a:cubicBezTo>
                    <a:pt x="569867" y="112583"/>
                    <a:pt x="584945" y="127662"/>
                    <a:pt x="585000" y="146278"/>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形状 59">
              <a:extLst>
                <a:ext uri="{FF2B5EF4-FFF2-40B4-BE49-F238E27FC236}">
                  <a16:creationId xmlns:a16="http://schemas.microsoft.com/office/drawing/2014/main" id="{ADC22C74-F906-4F06-A5C0-3D4ECD23D99F}"/>
                </a:ext>
              </a:extLst>
            </p:cNvPr>
            <p:cNvSpPr/>
            <p:nvPr/>
          </p:nvSpPr>
          <p:spPr>
            <a:xfrm>
              <a:off x="2529750" y="140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任意多边形: 形状 60">
              <a:extLst>
                <a:ext uri="{FF2B5EF4-FFF2-40B4-BE49-F238E27FC236}">
                  <a16:creationId xmlns:a16="http://schemas.microsoft.com/office/drawing/2014/main" id="{D07D6634-225B-405C-A377-E79D8E25901F}"/>
                </a:ext>
              </a:extLst>
            </p:cNvPr>
            <p:cNvSpPr/>
            <p:nvPr/>
          </p:nvSpPr>
          <p:spPr>
            <a:xfrm>
              <a:off x="2304750" y="97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2" name="图形 3">
            <a:extLst>
              <a:ext uri="{FF2B5EF4-FFF2-40B4-BE49-F238E27FC236}">
                <a16:creationId xmlns:a16="http://schemas.microsoft.com/office/drawing/2014/main" id="{590D6B37-5FAE-4623-B48D-48B429DF7BA0}"/>
              </a:ext>
            </a:extLst>
          </p:cNvPr>
          <p:cNvGrpSpPr/>
          <p:nvPr/>
        </p:nvGrpSpPr>
        <p:grpSpPr>
          <a:xfrm>
            <a:off x="3074112" y="931500"/>
            <a:ext cx="643775" cy="652500"/>
            <a:chOff x="3074112" y="931500"/>
            <a:chExt cx="643775" cy="652500"/>
          </a:xfrm>
          <a:gradFill flip="none" rotWithShape="1">
            <a:gsLst>
              <a:gs pos="0">
                <a:schemeClr val="accent1"/>
              </a:gs>
              <a:gs pos="100000">
                <a:schemeClr val="accent2"/>
              </a:gs>
            </a:gsLst>
            <a:lin ang="2700000" scaled="1"/>
            <a:tileRect/>
          </a:gradFill>
        </p:grpSpPr>
        <p:sp>
          <p:nvSpPr>
            <p:cNvPr id="63" name="任意多边形: 形状 62">
              <a:extLst>
                <a:ext uri="{FF2B5EF4-FFF2-40B4-BE49-F238E27FC236}">
                  <a16:creationId xmlns:a16="http://schemas.microsoft.com/office/drawing/2014/main" id="{EAC2F4A5-9373-44D8-8E94-0F1A35F4DE15}"/>
                </a:ext>
              </a:extLst>
            </p:cNvPr>
            <p:cNvSpPr/>
            <p:nvPr/>
          </p:nvSpPr>
          <p:spPr>
            <a:xfrm>
              <a:off x="3351000" y="1111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任意多边形: 形状 63">
              <a:extLst>
                <a:ext uri="{FF2B5EF4-FFF2-40B4-BE49-F238E27FC236}">
                  <a16:creationId xmlns:a16="http://schemas.microsoft.com/office/drawing/2014/main" id="{C673258A-BBB4-441A-95A5-9F129CA4D450}"/>
                </a:ext>
              </a:extLst>
            </p:cNvPr>
            <p:cNvSpPr/>
            <p:nvPr/>
          </p:nvSpPr>
          <p:spPr>
            <a:xfrm>
              <a:off x="3384750" y="9315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任意多边形: 形状 64">
              <a:extLst>
                <a:ext uri="{FF2B5EF4-FFF2-40B4-BE49-F238E27FC236}">
                  <a16:creationId xmlns:a16="http://schemas.microsoft.com/office/drawing/2014/main" id="{8C64E18D-A77A-4EB9-8A1F-A2C442DCD3E9}"/>
                </a:ext>
              </a:extLst>
            </p:cNvPr>
            <p:cNvSpPr/>
            <p:nvPr/>
          </p:nvSpPr>
          <p:spPr>
            <a:xfrm rot="-1800044">
              <a:off x="3277869" y="960131"/>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任意多边形: 形状 65">
              <a:extLst>
                <a:ext uri="{FF2B5EF4-FFF2-40B4-BE49-F238E27FC236}">
                  <a16:creationId xmlns:a16="http://schemas.microsoft.com/office/drawing/2014/main" id="{E2B506A2-31F1-4470-B7BE-A2A24829E4E5}"/>
                </a:ext>
              </a:extLst>
            </p:cNvPr>
            <p:cNvSpPr/>
            <p:nvPr/>
          </p:nvSpPr>
          <p:spPr>
            <a:xfrm rot="-3599956">
              <a:off x="3199625" y="1038387"/>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任意多边形: 形状 66">
              <a:extLst>
                <a:ext uri="{FF2B5EF4-FFF2-40B4-BE49-F238E27FC236}">
                  <a16:creationId xmlns:a16="http://schemas.microsoft.com/office/drawing/2014/main" id="{FAFC3B2A-E889-4690-8AC6-D6D3988BA70E}"/>
                </a:ext>
              </a:extLst>
            </p:cNvPr>
            <p:cNvSpPr/>
            <p:nvPr/>
          </p:nvSpPr>
          <p:spPr>
            <a:xfrm rot="-3599956">
              <a:off x="3141182" y="102714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任意多边形: 形状 67">
              <a:extLst>
                <a:ext uri="{FF2B5EF4-FFF2-40B4-BE49-F238E27FC236}">
                  <a16:creationId xmlns:a16="http://schemas.microsoft.com/office/drawing/2014/main" id="{3EFDD056-7A4A-4808-BF18-517AB4C65AFA}"/>
                </a:ext>
              </a:extLst>
            </p:cNvPr>
            <p:cNvSpPr/>
            <p:nvPr/>
          </p:nvSpPr>
          <p:spPr>
            <a:xfrm>
              <a:off x="3148500" y="116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任意多边形: 形状 68">
              <a:extLst>
                <a:ext uri="{FF2B5EF4-FFF2-40B4-BE49-F238E27FC236}">
                  <a16:creationId xmlns:a16="http://schemas.microsoft.com/office/drawing/2014/main" id="{759BFE83-8E92-4622-A8EF-E3D035D9B299}"/>
                </a:ext>
              </a:extLst>
            </p:cNvPr>
            <p:cNvSpPr/>
            <p:nvPr/>
          </p:nvSpPr>
          <p:spPr>
            <a:xfrm>
              <a:off x="3103500" y="116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任意多边形: 形状 69">
              <a:extLst>
                <a:ext uri="{FF2B5EF4-FFF2-40B4-BE49-F238E27FC236}">
                  <a16:creationId xmlns:a16="http://schemas.microsoft.com/office/drawing/2014/main" id="{9880683D-E17F-4BCC-85A1-63C4B73A1CEF}"/>
                </a:ext>
              </a:extLst>
            </p:cNvPr>
            <p:cNvSpPr/>
            <p:nvPr/>
          </p:nvSpPr>
          <p:spPr>
            <a:xfrm>
              <a:off x="3576000" y="116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任意多边形: 形状 70">
              <a:extLst>
                <a:ext uri="{FF2B5EF4-FFF2-40B4-BE49-F238E27FC236}">
                  <a16:creationId xmlns:a16="http://schemas.microsoft.com/office/drawing/2014/main" id="{17F82D84-1CDF-4DEE-B7CB-9AA59879C59E}"/>
                </a:ext>
              </a:extLst>
            </p:cNvPr>
            <p:cNvSpPr/>
            <p:nvPr/>
          </p:nvSpPr>
          <p:spPr>
            <a:xfrm>
              <a:off x="3666000" y="116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任意多边形: 形状 71">
              <a:extLst>
                <a:ext uri="{FF2B5EF4-FFF2-40B4-BE49-F238E27FC236}">
                  <a16:creationId xmlns:a16="http://schemas.microsoft.com/office/drawing/2014/main" id="{D02D215B-C546-4688-B835-7BE4B10CE9FC}"/>
                </a:ext>
              </a:extLst>
            </p:cNvPr>
            <p:cNvSpPr/>
            <p:nvPr/>
          </p:nvSpPr>
          <p:spPr>
            <a:xfrm rot="-1800044">
              <a:off x="3547347" y="1060813"/>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任意多边形: 形状 72">
              <a:extLst>
                <a:ext uri="{FF2B5EF4-FFF2-40B4-BE49-F238E27FC236}">
                  <a16:creationId xmlns:a16="http://schemas.microsoft.com/office/drawing/2014/main" id="{E9B56476-1677-4273-B160-C6F988BC6FFD}"/>
                </a:ext>
              </a:extLst>
            </p:cNvPr>
            <p:cNvSpPr/>
            <p:nvPr/>
          </p:nvSpPr>
          <p:spPr>
            <a:xfrm rot="-1800044">
              <a:off x="3628277" y="1027068"/>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任意多边形: 形状 73">
              <a:extLst>
                <a:ext uri="{FF2B5EF4-FFF2-40B4-BE49-F238E27FC236}">
                  <a16:creationId xmlns:a16="http://schemas.microsoft.com/office/drawing/2014/main" id="{3FAB7EFB-E542-49A7-8B83-DF802E956331}"/>
                </a:ext>
              </a:extLst>
            </p:cNvPr>
            <p:cNvSpPr/>
            <p:nvPr/>
          </p:nvSpPr>
          <p:spPr>
            <a:xfrm rot="-3599956">
              <a:off x="3469147" y="98267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任意多边形: 形状 74">
              <a:extLst>
                <a:ext uri="{FF2B5EF4-FFF2-40B4-BE49-F238E27FC236}">
                  <a16:creationId xmlns:a16="http://schemas.microsoft.com/office/drawing/2014/main" id="{9AF7E927-73B2-4AD1-BDFB-D9745BCD7BD4}"/>
                </a:ext>
              </a:extLst>
            </p:cNvPr>
            <p:cNvSpPr/>
            <p:nvPr/>
          </p:nvSpPr>
          <p:spPr>
            <a:xfrm>
              <a:off x="3362250" y="1381500"/>
              <a:ext cx="67500" cy="157500"/>
            </a:xfrm>
            <a:custGeom>
              <a:avLst/>
              <a:gdLst>
                <a:gd name="connsiteX0" fmla="*/ 33750 w 67500"/>
                <a:gd name="connsiteY0" fmla="*/ 0 h 157500"/>
                <a:gd name="connsiteX1" fmla="*/ 0 w 67500"/>
                <a:gd name="connsiteY1" fmla="*/ 33750 h 157500"/>
                <a:gd name="connsiteX2" fmla="*/ 0 w 67500"/>
                <a:gd name="connsiteY2" fmla="*/ 123750 h 157500"/>
                <a:gd name="connsiteX3" fmla="*/ 33750 w 67500"/>
                <a:gd name="connsiteY3" fmla="*/ 157500 h 157500"/>
                <a:gd name="connsiteX4" fmla="*/ 67500 w 67500"/>
                <a:gd name="connsiteY4" fmla="*/ 123750 h 157500"/>
                <a:gd name="connsiteX5" fmla="*/ 67500 w 67500"/>
                <a:gd name="connsiteY5" fmla="*/ 33750 h 157500"/>
                <a:gd name="connsiteX6" fmla="*/ 33750 w 67500"/>
                <a:gd name="connsiteY6" fmla="*/ 0 h 157500"/>
                <a:gd name="connsiteX7" fmla="*/ 45000 w 67500"/>
                <a:gd name="connsiteY7" fmla="*/ 123750 h 157500"/>
                <a:gd name="connsiteX8" fmla="*/ 33750 w 67500"/>
                <a:gd name="connsiteY8" fmla="*/ 135000 h 157500"/>
                <a:gd name="connsiteX9" fmla="*/ 22500 w 67500"/>
                <a:gd name="connsiteY9" fmla="*/ 123750 h 157500"/>
                <a:gd name="connsiteX10" fmla="*/ 22500 w 67500"/>
                <a:gd name="connsiteY10" fmla="*/ 33750 h 157500"/>
                <a:gd name="connsiteX11" fmla="*/ 33750 w 67500"/>
                <a:gd name="connsiteY11" fmla="*/ 22500 h 157500"/>
                <a:gd name="connsiteX12" fmla="*/ 45000 w 67500"/>
                <a:gd name="connsiteY12"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500" h="157500">
                  <a:moveTo>
                    <a:pt x="33750" y="0"/>
                  </a:moveTo>
                  <a:cubicBezTo>
                    <a:pt x="15110" y="0"/>
                    <a:pt x="0" y="15110"/>
                    <a:pt x="0" y="33750"/>
                  </a:cubicBezTo>
                  <a:lnTo>
                    <a:pt x="0" y="123750"/>
                  </a:lnTo>
                  <a:cubicBezTo>
                    <a:pt x="0" y="142390"/>
                    <a:pt x="15110" y="157500"/>
                    <a:pt x="33750" y="157500"/>
                  </a:cubicBezTo>
                  <a:cubicBezTo>
                    <a:pt x="52390" y="157500"/>
                    <a:pt x="67500" y="142390"/>
                    <a:pt x="67500" y="123750"/>
                  </a:cubicBezTo>
                  <a:lnTo>
                    <a:pt x="67500" y="33750"/>
                  </a:lnTo>
                  <a:cubicBezTo>
                    <a:pt x="67500" y="15110"/>
                    <a:pt x="52390" y="0"/>
                    <a:pt x="33750" y="0"/>
                  </a:cubicBezTo>
                  <a:close/>
                  <a:moveTo>
                    <a:pt x="45000" y="123750"/>
                  </a:moveTo>
                  <a:cubicBezTo>
                    <a:pt x="45000" y="129963"/>
                    <a:pt x="39963" y="135000"/>
                    <a:pt x="33750" y="135000"/>
                  </a:cubicBezTo>
                  <a:cubicBezTo>
                    <a:pt x="27537" y="135000"/>
                    <a:pt x="22500" y="129963"/>
                    <a:pt x="22500" y="123750"/>
                  </a:cubicBezTo>
                  <a:lnTo>
                    <a:pt x="22500" y="33750"/>
                  </a:lnTo>
                  <a:cubicBezTo>
                    <a:pt x="22500" y="27537"/>
                    <a:pt x="27537" y="22500"/>
                    <a:pt x="33750" y="22500"/>
                  </a:cubicBezTo>
                  <a:cubicBezTo>
                    <a:pt x="39963" y="22500"/>
                    <a:pt x="45000" y="27537"/>
                    <a:pt x="4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任意多边形: 形状 75">
              <a:extLst>
                <a:ext uri="{FF2B5EF4-FFF2-40B4-BE49-F238E27FC236}">
                  <a16:creationId xmlns:a16="http://schemas.microsoft.com/office/drawing/2014/main" id="{1A03416B-5888-430B-AAB4-22B0338E08E5}"/>
                </a:ext>
              </a:extLst>
            </p:cNvPr>
            <p:cNvSpPr/>
            <p:nvPr/>
          </p:nvSpPr>
          <p:spPr>
            <a:xfrm>
              <a:off x="3476700" y="1381500"/>
              <a:ext cx="74849" cy="157518"/>
            </a:xfrm>
            <a:custGeom>
              <a:avLst/>
              <a:gdLst>
                <a:gd name="connsiteX0" fmla="*/ 41182 w 74849"/>
                <a:gd name="connsiteY0" fmla="*/ 0 h 157518"/>
                <a:gd name="connsiteX1" fmla="*/ 7635 w 74849"/>
                <a:gd name="connsiteY1" fmla="*/ 30870 h 157518"/>
                <a:gd name="connsiteX2" fmla="*/ 120 w 74849"/>
                <a:gd name="connsiteY2" fmla="*/ 121039 h 157518"/>
                <a:gd name="connsiteX3" fmla="*/ 30855 w 74849"/>
                <a:gd name="connsiteY3" fmla="*/ 157399 h 157518"/>
                <a:gd name="connsiteX4" fmla="*/ 67215 w 74849"/>
                <a:gd name="connsiteY4" fmla="*/ 126664 h 157518"/>
                <a:gd name="connsiteX5" fmla="*/ 74730 w 74849"/>
                <a:gd name="connsiteY5" fmla="*/ 36495 h 157518"/>
                <a:gd name="connsiteX6" fmla="*/ 43978 w 74849"/>
                <a:gd name="connsiteY6" fmla="*/ 118 h 157518"/>
                <a:gd name="connsiteX7" fmla="*/ 41182 w 74849"/>
                <a:gd name="connsiteY7" fmla="*/ 0 h 157518"/>
                <a:gd name="connsiteX8" fmla="*/ 44805 w 74849"/>
                <a:gd name="connsiteY8" fmla="*/ 124763 h 157518"/>
                <a:gd name="connsiteX9" fmla="*/ 33667 w 74849"/>
                <a:gd name="connsiteY9" fmla="*/ 135000 h 157518"/>
                <a:gd name="connsiteX10" fmla="*/ 22493 w 74849"/>
                <a:gd name="connsiteY10" fmla="*/ 123810 h 157518"/>
                <a:gd name="connsiteX11" fmla="*/ 22530 w 74849"/>
                <a:gd name="connsiteY11" fmla="*/ 122906 h 157518"/>
                <a:gd name="connsiteX12" fmla="*/ 30045 w 74849"/>
                <a:gd name="connsiteY12" fmla="*/ 32737 h 157518"/>
                <a:gd name="connsiteX13" fmla="*/ 41182 w 74849"/>
                <a:gd name="connsiteY13" fmla="*/ 22500 h 157518"/>
                <a:gd name="connsiteX14" fmla="*/ 52357 w 74849"/>
                <a:gd name="connsiteY14" fmla="*/ 33690 h 157518"/>
                <a:gd name="connsiteX15" fmla="*/ 52320 w 74849"/>
                <a:gd name="connsiteY15" fmla="*/ 34594 h 1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49" h="157518">
                  <a:moveTo>
                    <a:pt x="41182" y="0"/>
                  </a:moveTo>
                  <a:cubicBezTo>
                    <a:pt x="23706" y="83"/>
                    <a:pt x="9168" y="13461"/>
                    <a:pt x="7635" y="30870"/>
                  </a:cubicBezTo>
                  <a:lnTo>
                    <a:pt x="120" y="121039"/>
                  </a:lnTo>
                  <a:cubicBezTo>
                    <a:pt x="-1434" y="139566"/>
                    <a:pt x="12327" y="155845"/>
                    <a:pt x="30855" y="157399"/>
                  </a:cubicBezTo>
                  <a:cubicBezTo>
                    <a:pt x="49382" y="158952"/>
                    <a:pt x="65661" y="145191"/>
                    <a:pt x="67215" y="126664"/>
                  </a:cubicBezTo>
                  <a:lnTo>
                    <a:pt x="74730" y="36495"/>
                  </a:lnTo>
                  <a:cubicBezTo>
                    <a:pt x="76283" y="17957"/>
                    <a:pt x="62514" y="1671"/>
                    <a:pt x="43978" y="118"/>
                  </a:cubicBezTo>
                  <a:cubicBezTo>
                    <a:pt x="43047" y="39"/>
                    <a:pt x="42115" y="0"/>
                    <a:pt x="41182" y="0"/>
                  </a:cubicBezTo>
                  <a:close/>
                  <a:moveTo>
                    <a:pt x="44805" y="124763"/>
                  </a:moveTo>
                  <a:cubicBezTo>
                    <a:pt x="44283" y="130535"/>
                    <a:pt x="39462" y="134965"/>
                    <a:pt x="33667" y="135000"/>
                  </a:cubicBezTo>
                  <a:cubicBezTo>
                    <a:pt x="27491" y="134996"/>
                    <a:pt x="22488" y="129986"/>
                    <a:pt x="22493" y="123810"/>
                  </a:cubicBezTo>
                  <a:cubicBezTo>
                    <a:pt x="22493" y="123508"/>
                    <a:pt x="22505" y="123207"/>
                    <a:pt x="22530" y="122906"/>
                  </a:cubicBezTo>
                  <a:lnTo>
                    <a:pt x="30045" y="32737"/>
                  </a:lnTo>
                  <a:cubicBezTo>
                    <a:pt x="30567" y="26965"/>
                    <a:pt x="35387" y="22535"/>
                    <a:pt x="41182" y="22500"/>
                  </a:cubicBezTo>
                  <a:cubicBezTo>
                    <a:pt x="47358" y="22505"/>
                    <a:pt x="52361" y="27514"/>
                    <a:pt x="52357" y="33690"/>
                  </a:cubicBezTo>
                  <a:cubicBezTo>
                    <a:pt x="52357" y="33992"/>
                    <a:pt x="52344" y="34293"/>
                    <a:pt x="52320" y="3459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任意多边形: 形状 76">
              <a:extLst>
                <a:ext uri="{FF2B5EF4-FFF2-40B4-BE49-F238E27FC236}">
                  <a16:creationId xmlns:a16="http://schemas.microsoft.com/office/drawing/2014/main" id="{0870EE7A-43AD-4697-A1C5-7E8D8EC261D1}"/>
                </a:ext>
              </a:extLst>
            </p:cNvPr>
            <p:cNvSpPr/>
            <p:nvPr/>
          </p:nvSpPr>
          <p:spPr>
            <a:xfrm>
              <a:off x="3240455" y="1381500"/>
              <a:ext cx="74844" cy="157484"/>
            </a:xfrm>
            <a:custGeom>
              <a:avLst/>
              <a:gdLst>
                <a:gd name="connsiteX0" fmla="*/ 33662 w 74844"/>
                <a:gd name="connsiteY0" fmla="*/ 0 h 157484"/>
                <a:gd name="connsiteX1" fmla="*/ 0 w 74844"/>
                <a:gd name="connsiteY1" fmla="*/ 33703 h 157484"/>
                <a:gd name="connsiteX2" fmla="*/ 115 w 74844"/>
                <a:gd name="connsiteY2" fmla="*/ 36461 h 157484"/>
                <a:gd name="connsiteX3" fmla="*/ 7630 w 74844"/>
                <a:gd name="connsiteY3" fmla="*/ 126630 h 157484"/>
                <a:gd name="connsiteX4" fmla="*/ 43990 w 74844"/>
                <a:gd name="connsiteY4" fmla="*/ 157365 h 157484"/>
                <a:gd name="connsiteX5" fmla="*/ 74725 w 74844"/>
                <a:gd name="connsiteY5" fmla="*/ 121005 h 157484"/>
                <a:gd name="connsiteX6" fmla="*/ 67210 w 74844"/>
                <a:gd name="connsiteY6" fmla="*/ 30836 h 157484"/>
                <a:gd name="connsiteX7" fmla="*/ 33662 w 74844"/>
                <a:gd name="connsiteY7" fmla="*/ 0 h 157484"/>
                <a:gd name="connsiteX8" fmla="*/ 49412 w 74844"/>
                <a:gd name="connsiteY8" fmla="*/ 131400 h 157484"/>
                <a:gd name="connsiteX9" fmla="*/ 41200 w 74844"/>
                <a:gd name="connsiteY9" fmla="*/ 135000 h 157484"/>
                <a:gd name="connsiteX10" fmla="*/ 30062 w 74844"/>
                <a:gd name="connsiteY10" fmla="*/ 124763 h 157484"/>
                <a:gd name="connsiteX11" fmla="*/ 22547 w 74844"/>
                <a:gd name="connsiteY11" fmla="*/ 34594 h 157484"/>
                <a:gd name="connsiteX12" fmla="*/ 32781 w 74844"/>
                <a:gd name="connsiteY12" fmla="*/ 22537 h 157484"/>
                <a:gd name="connsiteX13" fmla="*/ 33662 w 74844"/>
                <a:gd name="connsiteY13" fmla="*/ 22500 h 157484"/>
                <a:gd name="connsiteX14" fmla="*/ 44800 w 74844"/>
                <a:gd name="connsiteY14" fmla="*/ 32737 h 157484"/>
                <a:gd name="connsiteX15" fmla="*/ 52315 w 74844"/>
                <a:gd name="connsiteY15" fmla="*/ 122906 h 157484"/>
                <a:gd name="connsiteX16" fmla="*/ 49390 w 74844"/>
                <a:gd name="connsiteY16" fmla="*/ 131400 h 15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44" h="157484">
                  <a:moveTo>
                    <a:pt x="33662" y="0"/>
                  </a:moveTo>
                  <a:cubicBezTo>
                    <a:pt x="15060" y="11"/>
                    <a:pt x="-11" y="15101"/>
                    <a:pt x="0" y="33703"/>
                  </a:cubicBezTo>
                  <a:cubicBezTo>
                    <a:pt x="0" y="34623"/>
                    <a:pt x="38" y="35543"/>
                    <a:pt x="115" y="36461"/>
                  </a:cubicBezTo>
                  <a:lnTo>
                    <a:pt x="7630" y="126630"/>
                  </a:lnTo>
                  <a:cubicBezTo>
                    <a:pt x="9183" y="145158"/>
                    <a:pt x="25462" y="158919"/>
                    <a:pt x="43990" y="157365"/>
                  </a:cubicBezTo>
                  <a:cubicBezTo>
                    <a:pt x="62517" y="155811"/>
                    <a:pt x="76278" y="139533"/>
                    <a:pt x="74725" y="121005"/>
                  </a:cubicBezTo>
                  <a:lnTo>
                    <a:pt x="67210" y="30836"/>
                  </a:lnTo>
                  <a:cubicBezTo>
                    <a:pt x="65660" y="13440"/>
                    <a:pt x="51127" y="82"/>
                    <a:pt x="33662" y="0"/>
                  </a:cubicBezTo>
                  <a:close/>
                  <a:moveTo>
                    <a:pt x="49412" y="131400"/>
                  </a:moveTo>
                  <a:cubicBezTo>
                    <a:pt x="47306" y="133706"/>
                    <a:pt x="44323" y="135014"/>
                    <a:pt x="41200" y="135000"/>
                  </a:cubicBezTo>
                  <a:cubicBezTo>
                    <a:pt x="35405" y="134965"/>
                    <a:pt x="30584" y="130535"/>
                    <a:pt x="30062" y="124763"/>
                  </a:cubicBezTo>
                  <a:lnTo>
                    <a:pt x="22547" y="34594"/>
                  </a:lnTo>
                  <a:cubicBezTo>
                    <a:pt x="22044" y="28439"/>
                    <a:pt x="26625" y="23040"/>
                    <a:pt x="32781" y="22537"/>
                  </a:cubicBezTo>
                  <a:cubicBezTo>
                    <a:pt x="33074" y="22514"/>
                    <a:pt x="33369" y="22501"/>
                    <a:pt x="33662" y="22500"/>
                  </a:cubicBezTo>
                  <a:cubicBezTo>
                    <a:pt x="39457" y="22535"/>
                    <a:pt x="44278" y="26965"/>
                    <a:pt x="44800" y="32737"/>
                  </a:cubicBezTo>
                  <a:lnTo>
                    <a:pt x="52315" y="122906"/>
                  </a:lnTo>
                  <a:cubicBezTo>
                    <a:pt x="52584" y="126024"/>
                    <a:pt x="51522" y="129109"/>
                    <a:pt x="49390" y="1314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任意多边形: 形状 77">
              <a:extLst>
                <a:ext uri="{FF2B5EF4-FFF2-40B4-BE49-F238E27FC236}">
                  <a16:creationId xmlns:a16="http://schemas.microsoft.com/office/drawing/2014/main" id="{C942E96B-D018-4FB7-8C03-FF91154444A8}"/>
                </a:ext>
              </a:extLst>
            </p:cNvPr>
            <p:cNvSpPr/>
            <p:nvPr/>
          </p:nvSpPr>
          <p:spPr>
            <a:xfrm>
              <a:off x="3074112" y="1021500"/>
              <a:ext cx="643775" cy="562500"/>
            </a:xfrm>
            <a:custGeom>
              <a:avLst/>
              <a:gdLst>
                <a:gd name="connsiteX0" fmla="*/ 630588 w 643775"/>
                <a:gd name="connsiteY0" fmla="*/ 380025 h 562500"/>
                <a:gd name="connsiteX1" fmla="*/ 581313 w 643775"/>
                <a:gd name="connsiteY1" fmla="*/ 330863 h 562500"/>
                <a:gd name="connsiteX2" fmla="*/ 596771 w 643775"/>
                <a:gd name="connsiteY2" fmla="*/ 269326 h 562500"/>
                <a:gd name="connsiteX3" fmla="*/ 558138 w 643775"/>
                <a:gd name="connsiteY3" fmla="*/ 247500 h 562500"/>
                <a:gd name="connsiteX4" fmla="*/ 512800 w 643775"/>
                <a:gd name="connsiteY4" fmla="*/ 247500 h 562500"/>
                <a:gd name="connsiteX5" fmla="*/ 454638 w 643775"/>
                <a:gd name="connsiteY5" fmla="*/ 242213 h 562500"/>
                <a:gd name="connsiteX6" fmla="*/ 479388 w 643775"/>
                <a:gd name="connsiteY6" fmla="*/ 157500 h 562500"/>
                <a:gd name="connsiteX7" fmla="*/ 321888 w 643775"/>
                <a:gd name="connsiteY7" fmla="*/ 0 h 562500"/>
                <a:gd name="connsiteX8" fmla="*/ 164388 w 643775"/>
                <a:gd name="connsiteY8" fmla="*/ 157500 h 562500"/>
                <a:gd name="connsiteX9" fmla="*/ 189138 w 643775"/>
                <a:gd name="connsiteY9" fmla="*/ 242213 h 562500"/>
                <a:gd name="connsiteX10" fmla="*/ 130975 w 643775"/>
                <a:gd name="connsiteY10" fmla="*/ 247500 h 562500"/>
                <a:gd name="connsiteX11" fmla="*/ 85638 w 643775"/>
                <a:gd name="connsiteY11" fmla="*/ 247500 h 562500"/>
                <a:gd name="connsiteX12" fmla="*/ 40637 w 643775"/>
                <a:gd name="connsiteY12" fmla="*/ 292229 h 562500"/>
                <a:gd name="connsiteX13" fmla="*/ 62463 w 643775"/>
                <a:gd name="connsiteY13" fmla="*/ 330863 h 562500"/>
                <a:gd name="connsiteX14" fmla="*/ 13188 w 643775"/>
                <a:gd name="connsiteY14" fmla="*/ 380025 h 562500"/>
                <a:gd name="connsiteX15" fmla="*/ 13188 w 643775"/>
                <a:gd name="connsiteY15" fmla="*/ 443700 h 562500"/>
                <a:gd name="connsiteX16" fmla="*/ 76863 w 643775"/>
                <a:gd name="connsiteY16" fmla="*/ 443700 h 562500"/>
                <a:gd name="connsiteX17" fmla="*/ 95425 w 643775"/>
                <a:gd name="connsiteY17" fmla="*/ 425025 h 562500"/>
                <a:gd name="connsiteX18" fmla="*/ 104088 w 643775"/>
                <a:gd name="connsiteY18" fmla="*/ 511875 h 562500"/>
                <a:gd name="connsiteX19" fmla="*/ 160113 w 643775"/>
                <a:gd name="connsiteY19" fmla="*/ 562500 h 562500"/>
                <a:gd name="connsiteX20" fmla="*/ 483663 w 643775"/>
                <a:gd name="connsiteY20" fmla="*/ 562500 h 562500"/>
                <a:gd name="connsiteX21" fmla="*/ 539688 w 643775"/>
                <a:gd name="connsiteY21" fmla="*/ 511875 h 562500"/>
                <a:gd name="connsiteX22" fmla="*/ 548350 w 643775"/>
                <a:gd name="connsiteY22" fmla="*/ 425025 h 562500"/>
                <a:gd name="connsiteX23" fmla="*/ 566913 w 643775"/>
                <a:gd name="connsiteY23" fmla="*/ 443700 h 562500"/>
                <a:gd name="connsiteX24" fmla="*/ 630588 w 643775"/>
                <a:gd name="connsiteY24" fmla="*/ 443700 h 562500"/>
                <a:gd name="connsiteX25" fmla="*/ 630588 w 643775"/>
                <a:gd name="connsiteY25" fmla="*/ 380025 h 562500"/>
                <a:gd name="connsiteX26" fmla="*/ 558138 w 643775"/>
                <a:gd name="connsiteY26" fmla="*/ 270000 h 562500"/>
                <a:gd name="connsiteX27" fmla="*/ 580638 w 643775"/>
                <a:gd name="connsiteY27" fmla="*/ 292500 h 562500"/>
                <a:gd name="connsiteX28" fmla="*/ 564550 w 643775"/>
                <a:gd name="connsiteY28" fmla="*/ 313988 h 562500"/>
                <a:gd name="connsiteX29" fmla="*/ 534850 w 643775"/>
                <a:gd name="connsiteY29" fmla="*/ 284288 h 562500"/>
                <a:gd name="connsiteX30" fmla="*/ 530913 w 643775"/>
                <a:gd name="connsiteY30" fmla="*/ 270000 h 562500"/>
                <a:gd name="connsiteX31" fmla="*/ 479388 w 643775"/>
                <a:gd name="connsiteY31" fmla="*/ 258750 h 562500"/>
                <a:gd name="connsiteX32" fmla="*/ 513138 w 643775"/>
                <a:gd name="connsiteY32" fmla="*/ 292500 h 562500"/>
                <a:gd name="connsiteX33" fmla="*/ 479388 w 643775"/>
                <a:gd name="connsiteY33" fmla="*/ 326250 h 562500"/>
                <a:gd name="connsiteX34" fmla="*/ 445638 w 643775"/>
                <a:gd name="connsiteY34" fmla="*/ 292500 h 562500"/>
                <a:gd name="connsiteX35" fmla="*/ 479388 w 643775"/>
                <a:gd name="connsiteY35" fmla="*/ 258750 h 562500"/>
                <a:gd name="connsiteX36" fmla="*/ 186888 w 643775"/>
                <a:gd name="connsiteY36" fmla="*/ 157500 h 562500"/>
                <a:gd name="connsiteX37" fmla="*/ 321583 w 643775"/>
                <a:gd name="connsiteY37" fmla="*/ 22196 h 562500"/>
                <a:gd name="connsiteX38" fmla="*/ 456886 w 643775"/>
                <a:gd name="connsiteY38" fmla="*/ 156892 h 562500"/>
                <a:gd name="connsiteX39" fmla="*/ 422238 w 643775"/>
                <a:gd name="connsiteY39" fmla="*/ 247500 h 562500"/>
                <a:gd name="connsiteX40" fmla="*/ 389050 w 643775"/>
                <a:gd name="connsiteY40" fmla="*/ 247500 h 562500"/>
                <a:gd name="connsiteX41" fmla="*/ 412140 w 643775"/>
                <a:gd name="connsiteY41" fmla="*/ 90086 h 562500"/>
                <a:gd name="connsiteX42" fmla="*/ 254725 w 643775"/>
                <a:gd name="connsiteY42" fmla="*/ 66996 h 562500"/>
                <a:gd name="connsiteX43" fmla="*/ 231636 w 643775"/>
                <a:gd name="connsiteY43" fmla="*/ 224411 h 562500"/>
                <a:gd name="connsiteX44" fmla="*/ 254725 w 643775"/>
                <a:gd name="connsiteY44" fmla="*/ 247500 h 562500"/>
                <a:gd name="connsiteX45" fmla="*/ 221538 w 643775"/>
                <a:gd name="connsiteY45" fmla="*/ 247500 h 562500"/>
                <a:gd name="connsiteX46" fmla="*/ 186888 w 643775"/>
                <a:gd name="connsiteY46" fmla="*/ 157500 h 562500"/>
                <a:gd name="connsiteX47" fmla="*/ 427863 w 643775"/>
                <a:gd name="connsiteY47" fmla="*/ 315000 h 562500"/>
                <a:gd name="connsiteX48" fmla="*/ 215913 w 643775"/>
                <a:gd name="connsiteY48" fmla="*/ 315000 h 562500"/>
                <a:gd name="connsiteX49" fmla="*/ 215913 w 643775"/>
                <a:gd name="connsiteY49" fmla="*/ 270000 h 562500"/>
                <a:gd name="connsiteX50" fmla="*/ 427863 w 643775"/>
                <a:gd name="connsiteY50" fmla="*/ 270000 h 562500"/>
                <a:gd name="connsiteX51" fmla="*/ 427863 w 643775"/>
                <a:gd name="connsiteY51" fmla="*/ 315000 h 562500"/>
                <a:gd name="connsiteX52" fmla="*/ 231888 w 643775"/>
                <a:gd name="connsiteY52" fmla="*/ 157500 h 562500"/>
                <a:gd name="connsiteX53" fmla="*/ 321888 w 643775"/>
                <a:gd name="connsiteY53" fmla="*/ 67500 h 562500"/>
                <a:gd name="connsiteX54" fmla="*/ 411888 w 643775"/>
                <a:gd name="connsiteY54" fmla="*/ 157500 h 562500"/>
                <a:gd name="connsiteX55" fmla="*/ 321888 w 643775"/>
                <a:gd name="connsiteY55" fmla="*/ 247500 h 562500"/>
                <a:gd name="connsiteX56" fmla="*/ 231888 w 643775"/>
                <a:gd name="connsiteY56" fmla="*/ 157500 h 562500"/>
                <a:gd name="connsiteX57" fmla="*/ 164388 w 643775"/>
                <a:gd name="connsiteY57" fmla="*/ 258750 h 562500"/>
                <a:gd name="connsiteX58" fmla="*/ 198138 w 643775"/>
                <a:gd name="connsiteY58" fmla="*/ 292500 h 562500"/>
                <a:gd name="connsiteX59" fmla="*/ 164388 w 643775"/>
                <a:gd name="connsiteY59" fmla="*/ 326250 h 562500"/>
                <a:gd name="connsiteX60" fmla="*/ 130638 w 643775"/>
                <a:gd name="connsiteY60" fmla="*/ 292500 h 562500"/>
                <a:gd name="connsiteX61" fmla="*/ 164388 w 643775"/>
                <a:gd name="connsiteY61" fmla="*/ 258750 h 562500"/>
                <a:gd name="connsiteX62" fmla="*/ 69775 w 643775"/>
                <a:gd name="connsiteY62" fmla="*/ 276638 h 562500"/>
                <a:gd name="connsiteX63" fmla="*/ 85638 w 643775"/>
                <a:gd name="connsiteY63" fmla="*/ 270000 h 562500"/>
                <a:gd name="connsiteX64" fmla="*/ 112863 w 643775"/>
                <a:gd name="connsiteY64" fmla="*/ 270000 h 562500"/>
                <a:gd name="connsiteX65" fmla="*/ 108925 w 643775"/>
                <a:gd name="connsiteY65" fmla="*/ 284288 h 562500"/>
                <a:gd name="connsiteX66" fmla="*/ 79225 w 643775"/>
                <a:gd name="connsiteY66" fmla="*/ 314100 h 562500"/>
                <a:gd name="connsiteX67" fmla="*/ 63138 w 643775"/>
                <a:gd name="connsiteY67" fmla="*/ 292500 h 562500"/>
                <a:gd name="connsiteX68" fmla="*/ 69775 w 643775"/>
                <a:gd name="connsiteY68" fmla="*/ 276638 h 562500"/>
                <a:gd name="connsiteX69" fmla="*/ 60888 w 643775"/>
                <a:gd name="connsiteY69" fmla="*/ 427725 h 562500"/>
                <a:gd name="connsiteX70" fmla="*/ 29163 w 643775"/>
                <a:gd name="connsiteY70" fmla="*/ 427725 h 562500"/>
                <a:gd name="connsiteX71" fmla="*/ 29130 w 643775"/>
                <a:gd name="connsiteY71" fmla="*/ 396033 h 562500"/>
                <a:gd name="connsiteX72" fmla="*/ 29163 w 643775"/>
                <a:gd name="connsiteY72" fmla="*/ 396000 h 562500"/>
                <a:gd name="connsiteX73" fmla="*/ 112075 w 643775"/>
                <a:gd name="connsiteY73" fmla="*/ 312975 h 562500"/>
                <a:gd name="connsiteX74" fmla="*/ 143913 w 643775"/>
                <a:gd name="connsiteY74" fmla="*/ 344813 h 562500"/>
                <a:gd name="connsiteX75" fmla="*/ 517300 w 643775"/>
                <a:gd name="connsiteY75" fmla="*/ 509625 h 562500"/>
                <a:gd name="connsiteX76" fmla="*/ 483663 w 643775"/>
                <a:gd name="connsiteY76" fmla="*/ 540000 h 562500"/>
                <a:gd name="connsiteX77" fmla="*/ 160113 w 643775"/>
                <a:gd name="connsiteY77" fmla="*/ 540000 h 562500"/>
                <a:gd name="connsiteX78" fmla="*/ 126475 w 643775"/>
                <a:gd name="connsiteY78" fmla="*/ 509625 h 562500"/>
                <a:gd name="connsiteX79" fmla="*/ 116013 w 643775"/>
                <a:gd name="connsiteY79" fmla="*/ 404438 h 562500"/>
                <a:gd name="connsiteX80" fmla="*/ 172600 w 643775"/>
                <a:gd name="connsiteY80" fmla="*/ 347963 h 562500"/>
                <a:gd name="connsiteX81" fmla="*/ 197800 w 643775"/>
                <a:gd name="connsiteY81" fmla="*/ 337500 h 562500"/>
                <a:gd name="connsiteX82" fmla="*/ 445975 w 643775"/>
                <a:gd name="connsiteY82" fmla="*/ 337500 h 562500"/>
                <a:gd name="connsiteX83" fmla="*/ 471175 w 643775"/>
                <a:gd name="connsiteY83" fmla="*/ 347963 h 562500"/>
                <a:gd name="connsiteX84" fmla="*/ 527763 w 643775"/>
                <a:gd name="connsiteY84" fmla="*/ 404438 h 562500"/>
                <a:gd name="connsiteX85" fmla="*/ 614613 w 643775"/>
                <a:gd name="connsiteY85" fmla="*/ 427725 h 562500"/>
                <a:gd name="connsiteX86" fmla="*/ 582888 w 643775"/>
                <a:gd name="connsiteY86" fmla="*/ 427725 h 562500"/>
                <a:gd name="connsiteX87" fmla="*/ 499863 w 643775"/>
                <a:gd name="connsiteY87" fmla="*/ 344813 h 562500"/>
                <a:gd name="connsiteX88" fmla="*/ 531700 w 643775"/>
                <a:gd name="connsiteY88" fmla="*/ 312975 h 562500"/>
                <a:gd name="connsiteX89" fmla="*/ 614613 w 643775"/>
                <a:gd name="connsiteY89" fmla="*/ 396000 h 562500"/>
                <a:gd name="connsiteX90" fmla="*/ 614645 w 643775"/>
                <a:gd name="connsiteY90" fmla="*/ 427692 h 562500"/>
                <a:gd name="connsiteX91" fmla="*/ 614613 w 643775"/>
                <a:gd name="connsiteY91" fmla="*/ 427725 h 5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43775" h="562500">
                  <a:moveTo>
                    <a:pt x="630588" y="380025"/>
                  </a:moveTo>
                  <a:lnTo>
                    <a:pt x="581313" y="330863"/>
                  </a:lnTo>
                  <a:cubicBezTo>
                    <a:pt x="602574" y="318139"/>
                    <a:pt x="609495" y="290588"/>
                    <a:pt x="596771" y="269326"/>
                  </a:cubicBezTo>
                  <a:cubicBezTo>
                    <a:pt x="588644" y="255746"/>
                    <a:pt x="573964" y="247452"/>
                    <a:pt x="558138" y="247500"/>
                  </a:cubicBezTo>
                  <a:lnTo>
                    <a:pt x="512800" y="247500"/>
                  </a:lnTo>
                  <a:cubicBezTo>
                    <a:pt x="496039" y="234709"/>
                    <a:pt x="473431" y="232653"/>
                    <a:pt x="454638" y="242213"/>
                  </a:cubicBezTo>
                  <a:cubicBezTo>
                    <a:pt x="470869" y="216946"/>
                    <a:pt x="479463" y="187531"/>
                    <a:pt x="479388" y="157500"/>
                  </a:cubicBezTo>
                  <a:cubicBezTo>
                    <a:pt x="479388" y="70515"/>
                    <a:pt x="408873" y="0"/>
                    <a:pt x="321888" y="0"/>
                  </a:cubicBezTo>
                  <a:cubicBezTo>
                    <a:pt x="234903" y="0"/>
                    <a:pt x="164388" y="70515"/>
                    <a:pt x="164388" y="157500"/>
                  </a:cubicBezTo>
                  <a:cubicBezTo>
                    <a:pt x="164312" y="187531"/>
                    <a:pt x="172906" y="216946"/>
                    <a:pt x="189138" y="242213"/>
                  </a:cubicBezTo>
                  <a:cubicBezTo>
                    <a:pt x="170344" y="232653"/>
                    <a:pt x="147736" y="234709"/>
                    <a:pt x="130975" y="247500"/>
                  </a:cubicBezTo>
                  <a:lnTo>
                    <a:pt x="85638" y="247500"/>
                  </a:lnTo>
                  <a:cubicBezTo>
                    <a:pt x="60859" y="247425"/>
                    <a:pt x="40712" y="267451"/>
                    <a:pt x="40637" y="292229"/>
                  </a:cubicBezTo>
                  <a:cubicBezTo>
                    <a:pt x="40589" y="308055"/>
                    <a:pt x="48882" y="322736"/>
                    <a:pt x="62463" y="330863"/>
                  </a:cubicBezTo>
                  <a:lnTo>
                    <a:pt x="13188" y="380025"/>
                  </a:lnTo>
                  <a:cubicBezTo>
                    <a:pt x="-4396" y="397609"/>
                    <a:pt x="-4396" y="426116"/>
                    <a:pt x="13188" y="443700"/>
                  </a:cubicBezTo>
                  <a:cubicBezTo>
                    <a:pt x="30771" y="461284"/>
                    <a:pt x="59279" y="461284"/>
                    <a:pt x="76863" y="443700"/>
                  </a:cubicBezTo>
                  <a:lnTo>
                    <a:pt x="95425" y="425025"/>
                  </a:lnTo>
                  <a:lnTo>
                    <a:pt x="104088" y="511875"/>
                  </a:lnTo>
                  <a:cubicBezTo>
                    <a:pt x="106948" y="540655"/>
                    <a:pt x="131191" y="562561"/>
                    <a:pt x="160113" y="562500"/>
                  </a:cubicBezTo>
                  <a:lnTo>
                    <a:pt x="483663" y="562500"/>
                  </a:lnTo>
                  <a:cubicBezTo>
                    <a:pt x="512584" y="562561"/>
                    <a:pt x="536827" y="540655"/>
                    <a:pt x="539688" y="511875"/>
                  </a:cubicBezTo>
                  <a:lnTo>
                    <a:pt x="548350" y="425025"/>
                  </a:lnTo>
                  <a:lnTo>
                    <a:pt x="566913" y="443700"/>
                  </a:lnTo>
                  <a:cubicBezTo>
                    <a:pt x="584496" y="461284"/>
                    <a:pt x="613004" y="461284"/>
                    <a:pt x="630588" y="443700"/>
                  </a:cubicBezTo>
                  <a:cubicBezTo>
                    <a:pt x="648171" y="426116"/>
                    <a:pt x="648171" y="397609"/>
                    <a:pt x="630588" y="380025"/>
                  </a:cubicBezTo>
                  <a:close/>
                  <a:moveTo>
                    <a:pt x="558138" y="270000"/>
                  </a:moveTo>
                  <a:cubicBezTo>
                    <a:pt x="570549" y="270037"/>
                    <a:pt x="580600" y="280089"/>
                    <a:pt x="580638" y="292500"/>
                  </a:cubicBezTo>
                  <a:cubicBezTo>
                    <a:pt x="580603" y="302427"/>
                    <a:pt x="574065" y="311158"/>
                    <a:pt x="564550" y="313988"/>
                  </a:cubicBezTo>
                  <a:lnTo>
                    <a:pt x="534850" y="284288"/>
                  </a:lnTo>
                  <a:cubicBezTo>
                    <a:pt x="534123" y="279383"/>
                    <a:pt x="532800" y="274584"/>
                    <a:pt x="530913" y="270000"/>
                  </a:cubicBezTo>
                  <a:close/>
                  <a:moveTo>
                    <a:pt x="479388" y="258750"/>
                  </a:moveTo>
                  <a:cubicBezTo>
                    <a:pt x="498028" y="258750"/>
                    <a:pt x="513138" y="273860"/>
                    <a:pt x="513138" y="292500"/>
                  </a:cubicBezTo>
                  <a:cubicBezTo>
                    <a:pt x="513138" y="311140"/>
                    <a:pt x="498028" y="326250"/>
                    <a:pt x="479388" y="326250"/>
                  </a:cubicBezTo>
                  <a:cubicBezTo>
                    <a:pt x="460747" y="326250"/>
                    <a:pt x="445638" y="311140"/>
                    <a:pt x="445638" y="292500"/>
                  </a:cubicBezTo>
                  <a:cubicBezTo>
                    <a:pt x="445693" y="273884"/>
                    <a:pt x="460771" y="258805"/>
                    <a:pt x="479388" y="258750"/>
                  </a:cubicBezTo>
                  <a:close/>
                  <a:moveTo>
                    <a:pt x="186888" y="157500"/>
                  </a:moveTo>
                  <a:cubicBezTo>
                    <a:pt x="186720" y="82942"/>
                    <a:pt x="247024" y="22364"/>
                    <a:pt x="321583" y="22196"/>
                  </a:cubicBezTo>
                  <a:cubicBezTo>
                    <a:pt x="396141" y="22029"/>
                    <a:pt x="456719" y="82334"/>
                    <a:pt x="456886" y="156892"/>
                  </a:cubicBezTo>
                  <a:cubicBezTo>
                    <a:pt x="456962" y="190344"/>
                    <a:pt x="444615" y="222633"/>
                    <a:pt x="422238" y="247500"/>
                  </a:cubicBezTo>
                  <a:lnTo>
                    <a:pt x="389050" y="247500"/>
                  </a:lnTo>
                  <a:cubicBezTo>
                    <a:pt x="438895" y="210408"/>
                    <a:pt x="449233" y="139930"/>
                    <a:pt x="412140" y="90086"/>
                  </a:cubicBezTo>
                  <a:cubicBezTo>
                    <a:pt x="375047" y="40240"/>
                    <a:pt x="304570" y="29903"/>
                    <a:pt x="254725" y="66996"/>
                  </a:cubicBezTo>
                  <a:cubicBezTo>
                    <a:pt x="204880" y="104088"/>
                    <a:pt x="194543" y="174565"/>
                    <a:pt x="231636" y="224411"/>
                  </a:cubicBezTo>
                  <a:cubicBezTo>
                    <a:pt x="238168" y="233189"/>
                    <a:pt x="245947" y="240967"/>
                    <a:pt x="254725" y="247500"/>
                  </a:cubicBezTo>
                  <a:lnTo>
                    <a:pt x="221538" y="247500"/>
                  </a:lnTo>
                  <a:cubicBezTo>
                    <a:pt x="199218" y="222841"/>
                    <a:pt x="186866" y="190761"/>
                    <a:pt x="186888" y="157500"/>
                  </a:cubicBezTo>
                  <a:close/>
                  <a:moveTo>
                    <a:pt x="427863" y="315000"/>
                  </a:moveTo>
                  <a:lnTo>
                    <a:pt x="215913" y="315000"/>
                  </a:lnTo>
                  <a:cubicBezTo>
                    <a:pt x="222213" y="300662"/>
                    <a:pt x="222213" y="284338"/>
                    <a:pt x="215913" y="270000"/>
                  </a:cubicBezTo>
                  <a:lnTo>
                    <a:pt x="427863" y="270000"/>
                  </a:lnTo>
                  <a:cubicBezTo>
                    <a:pt x="421563" y="284338"/>
                    <a:pt x="421563" y="300662"/>
                    <a:pt x="427863" y="315000"/>
                  </a:cubicBezTo>
                  <a:close/>
                  <a:moveTo>
                    <a:pt x="231888" y="157500"/>
                  </a:moveTo>
                  <a:cubicBezTo>
                    <a:pt x="231888" y="107794"/>
                    <a:pt x="272182" y="67500"/>
                    <a:pt x="321888" y="67500"/>
                  </a:cubicBezTo>
                  <a:cubicBezTo>
                    <a:pt x="371593" y="67500"/>
                    <a:pt x="411888" y="107794"/>
                    <a:pt x="411888" y="157500"/>
                  </a:cubicBezTo>
                  <a:cubicBezTo>
                    <a:pt x="411888" y="207206"/>
                    <a:pt x="371593" y="247500"/>
                    <a:pt x="321888" y="247500"/>
                  </a:cubicBezTo>
                  <a:cubicBezTo>
                    <a:pt x="272210" y="247431"/>
                    <a:pt x="231956" y="207178"/>
                    <a:pt x="231888" y="157500"/>
                  </a:cubicBezTo>
                  <a:close/>
                  <a:moveTo>
                    <a:pt x="164388" y="258750"/>
                  </a:moveTo>
                  <a:cubicBezTo>
                    <a:pt x="183028" y="258750"/>
                    <a:pt x="198138" y="273860"/>
                    <a:pt x="198138" y="292500"/>
                  </a:cubicBezTo>
                  <a:cubicBezTo>
                    <a:pt x="198138" y="311140"/>
                    <a:pt x="183028" y="326250"/>
                    <a:pt x="164388" y="326250"/>
                  </a:cubicBezTo>
                  <a:cubicBezTo>
                    <a:pt x="145747" y="326250"/>
                    <a:pt x="130638" y="311140"/>
                    <a:pt x="130638" y="292500"/>
                  </a:cubicBezTo>
                  <a:cubicBezTo>
                    <a:pt x="130693" y="273884"/>
                    <a:pt x="145771" y="258805"/>
                    <a:pt x="164388" y="258750"/>
                  </a:cubicBezTo>
                  <a:close/>
                  <a:moveTo>
                    <a:pt x="69775" y="276638"/>
                  </a:moveTo>
                  <a:cubicBezTo>
                    <a:pt x="73963" y="272394"/>
                    <a:pt x="79675" y="270005"/>
                    <a:pt x="85638" y="270000"/>
                  </a:cubicBezTo>
                  <a:lnTo>
                    <a:pt x="112863" y="270000"/>
                  </a:lnTo>
                  <a:cubicBezTo>
                    <a:pt x="110975" y="274584"/>
                    <a:pt x="109652" y="279383"/>
                    <a:pt x="108925" y="284288"/>
                  </a:cubicBezTo>
                  <a:lnTo>
                    <a:pt x="79225" y="314100"/>
                  </a:lnTo>
                  <a:cubicBezTo>
                    <a:pt x="69692" y="311227"/>
                    <a:pt x="63160" y="302456"/>
                    <a:pt x="63138" y="292500"/>
                  </a:cubicBezTo>
                  <a:cubicBezTo>
                    <a:pt x="63141" y="286538"/>
                    <a:pt x="65532" y="280826"/>
                    <a:pt x="69775" y="276638"/>
                  </a:cubicBezTo>
                  <a:close/>
                  <a:moveTo>
                    <a:pt x="60888" y="427725"/>
                  </a:moveTo>
                  <a:cubicBezTo>
                    <a:pt x="52041" y="436275"/>
                    <a:pt x="38009" y="436275"/>
                    <a:pt x="29163" y="427725"/>
                  </a:cubicBezTo>
                  <a:cubicBezTo>
                    <a:pt x="20402" y="418983"/>
                    <a:pt x="20387" y="404793"/>
                    <a:pt x="29130" y="396033"/>
                  </a:cubicBezTo>
                  <a:cubicBezTo>
                    <a:pt x="29141" y="396021"/>
                    <a:pt x="29152" y="396011"/>
                    <a:pt x="29163" y="396000"/>
                  </a:cubicBezTo>
                  <a:lnTo>
                    <a:pt x="112075" y="312975"/>
                  </a:lnTo>
                  <a:cubicBezTo>
                    <a:pt x="117846" y="327521"/>
                    <a:pt x="129366" y="339041"/>
                    <a:pt x="143913" y="344813"/>
                  </a:cubicBezTo>
                  <a:close/>
                  <a:moveTo>
                    <a:pt x="517300" y="509625"/>
                  </a:moveTo>
                  <a:cubicBezTo>
                    <a:pt x="515564" y="526893"/>
                    <a:pt x="501017" y="540029"/>
                    <a:pt x="483663" y="540000"/>
                  </a:cubicBezTo>
                  <a:lnTo>
                    <a:pt x="160113" y="540000"/>
                  </a:lnTo>
                  <a:cubicBezTo>
                    <a:pt x="142758" y="540029"/>
                    <a:pt x="128211" y="526893"/>
                    <a:pt x="126475" y="509625"/>
                  </a:cubicBezTo>
                  <a:lnTo>
                    <a:pt x="116013" y="404438"/>
                  </a:lnTo>
                  <a:lnTo>
                    <a:pt x="172600" y="347963"/>
                  </a:lnTo>
                  <a:cubicBezTo>
                    <a:pt x="181723" y="346564"/>
                    <a:pt x="190369" y="342974"/>
                    <a:pt x="197800" y="337500"/>
                  </a:cubicBezTo>
                  <a:lnTo>
                    <a:pt x="445975" y="337500"/>
                  </a:lnTo>
                  <a:cubicBezTo>
                    <a:pt x="453406" y="342974"/>
                    <a:pt x="462052" y="346564"/>
                    <a:pt x="471175" y="347963"/>
                  </a:cubicBezTo>
                  <a:lnTo>
                    <a:pt x="527763" y="404438"/>
                  </a:lnTo>
                  <a:close/>
                  <a:moveTo>
                    <a:pt x="614613" y="427725"/>
                  </a:moveTo>
                  <a:cubicBezTo>
                    <a:pt x="605766" y="436275"/>
                    <a:pt x="591735" y="436275"/>
                    <a:pt x="582888" y="427725"/>
                  </a:cubicBezTo>
                  <a:lnTo>
                    <a:pt x="499863" y="344813"/>
                  </a:lnTo>
                  <a:cubicBezTo>
                    <a:pt x="514409" y="339041"/>
                    <a:pt x="525929" y="327521"/>
                    <a:pt x="531700" y="312975"/>
                  </a:cubicBezTo>
                  <a:lnTo>
                    <a:pt x="614613" y="396000"/>
                  </a:lnTo>
                  <a:cubicBezTo>
                    <a:pt x="623373" y="404742"/>
                    <a:pt x="623388" y="418932"/>
                    <a:pt x="614645" y="427692"/>
                  </a:cubicBezTo>
                  <a:cubicBezTo>
                    <a:pt x="614634" y="427704"/>
                    <a:pt x="614624" y="427714"/>
                    <a:pt x="614613" y="42772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图形 4">
            <a:extLst>
              <a:ext uri="{FF2B5EF4-FFF2-40B4-BE49-F238E27FC236}">
                <a16:creationId xmlns:a16="http://schemas.microsoft.com/office/drawing/2014/main" id="{1197DDB7-1653-4146-9315-525D9AE7B5CD}"/>
              </a:ext>
            </a:extLst>
          </p:cNvPr>
          <p:cNvGrpSpPr/>
          <p:nvPr/>
        </p:nvGrpSpPr>
        <p:grpSpPr>
          <a:xfrm>
            <a:off x="4138433" y="931498"/>
            <a:ext cx="675030" cy="675013"/>
            <a:chOff x="4138433" y="931498"/>
            <a:chExt cx="675030" cy="675013"/>
          </a:xfrm>
          <a:gradFill flip="none" rotWithShape="1">
            <a:gsLst>
              <a:gs pos="0">
                <a:schemeClr val="accent1"/>
              </a:gs>
              <a:gs pos="100000">
                <a:schemeClr val="accent2"/>
              </a:gs>
            </a:gsLst>
            <a:lin ang="2700000" scaled="1"/>
            <a:tileRect/>
          </a:gradFill>
        </p:grpSpPr>
        <p:sp>
          <p:nvSpPr>
            <p:cNvPr id="80" name="任意多边形: 形状 79">
              <a:extLst>
                <a:ext uri="{FF2B5EF4-FFF2-40B4-BE49-F238E27FC236}">
                  <a16:creationId xmlns:a16="http://schemas.microsoft.com/office/drawing/2014/main" id="{CA06ED97-A5CD-4220-BE98-C631ED385A09}"/>
                </a:ext>
              </a:extLst>
            </p:cNvPr>
            <p:cNvSpPr/>
            <p:nvPr/>
          </p:nvSpPr>
          <p:spPr>
            <a:xfrm>
              <a:off x="4138433" y="931498"/>
              <a:ext cx="675030" cy="675013"/>
            </a:xfrm>
            <a:custGeom>
              <a:avLst/>
              <a:gdLst>
                <a:gd name="connsiteX0" fmla="*/ 656391 w 675030"/>
                <a:gd name="connsiteY0" fmla="*/ 593439 h 675013"/>
                <a:gd name="connsiteX1" fmla="*/ 641316 w 675030"/>
                <a:gd name="connsiteY1" fmla="*/ 566776 h 675013"/>
                <a:gd name="connsiteX2" fmla="*/ 641316 w 675030"/>
                <a:gd name="connsiteY2" fmla="*/ 483751 h 675013"/>
                <a:gd name="connsiteX3" fmla="*/ 547604 w 675030"/>
                <a:gd name="connsiteY3" fmla="*/ 363826 h 675013"/>
                <a:gd name="connsiteX4" fmla="*/ 535904 w 675030"/>
                <a:gd name="connsiteY4" fmla="*/ 320514 h 675013"/>
                <a:gd name="connsiteX5" fmla="*/ 594066 w 675030"/>
                <a:gd name="connsiteY5" fmla="*/ 243001 h 675013"/>
                <a:gd name="connsiteX6" fmla="*/ 595079 w 675030"/>
                <a:gd name="connsiteY6" fmla="*/ 231189 h 675013"/>
                <a:gd name="connsiteX7" fmla="*/ 585066 w 675030"/>
                <a:gd name="connsiteY7" fmla="*/ 225001 h 675013"/>
                <a:gd name="connsiteX8" fmla="*/ 568866 w 675030"/>
                <a:gd name="connsiteY8" fmla="*/ 221289 h 675013"/>
                <a:gd name="connsiteX9" fmla="*/ 540066 w 675030"/>
                <a:gd name="connsiteY9" fmla="*/ 213751 h 675013"/>
                <a:gd name="connsiteX10" fmla="*/ 504966 w 675030"/>
                <a:gd name="connsiteY10" fmla="*/ 227476 h 675013"/>
                <a:gd name="connsiteX11" fmla="*/ 462900 w 675030"/>
                <a:gd name="connsiteY11" fmla="*/ 227598 h 675013"/>
                <a:gd name="connsiteX12" fmla="*/ 462779 w 675030"/>
                <a:gd name="connsiteY12" fmla="*/ 227476 h 675013"/>
                <a:gd name="connsiteX13" fmla="*/ 427566 w 675030"/>
                <a:gd name="connsiteY13" fmla="*/ 213751 h 675013"/>
                <a:gd name="connsiteX14" fmla="*/ 416766 w 675030"/>
                <a:gd name="connsiteY14" fmla="*/ 214426 h 675013"/>
                <a:gd name="connsiteX15" fmla="*/ 335091 w 675030"/>
                <a:gd name="connsiteY15" fmla="*/ 181351 h 675013"/>
                <a:gd name="connsiteX16" fmla="*/ 320804 w 675030"/>
                <a:gd name="connsiteY16" fmla="*/ 139726 h 675013"/>
                <a:gd name="connsiteX17" fmla="*/ 380991 w 675030"/>
                <a:gd name="connsiteY17" fmla="*/ 39489 h 675013"/>
                <a:gd name="connsiteX18" fmla="*/ 377051 w 675030"/>
                <a:gd name="connsiteY18" fmla="*/ 24074 h 675013"/>
                <a:gd name="connsiteX19" fmla="*/ 371316 w 675030"/>
                <a:gd name="connsiteY19" fmla="*/ 22501 h 675013"/>
                <a:gd name="connsiteX20" fmla="*/ 350279 w 675030"/>
                <a:gd name="connsiteY20" fmla="*/ 13726 h 675013"/>
                <a:gd name="connsiteX21" fmla="*/ 279966 w 675030"/>
                <a:gd name="connsiteY21" fmla="*/ 13726 h 675013"/>
                <a:gd name="connsiteX22" fmla="*/ 237900 w 675030"/>
                <a:gd name="connsiteY22" fmla="*/ 13848 h 675013"/>
                <a:gd name="connsiteX23" fmla="*/ 237779 w 675030"/>
                <a:gd name="connsiteY23" fmla="*/ 13726 h 675013"/>
                <a:gd name="connsiteX24" fmla="*/ 167466 w 675030"/>
                <a:gd name="connsiteY24" fmla="*/ 13726 h 675013"/>
                <a:gd name="connsiteX25" fmla="*/ 146316 w 675030"/>
                <a:gd name="connsiteY25" fmla="*/ 22501 h 675013"/>
                <a:gd name="connsiteX26" fmla="*/ 135068 w 675030"/>
                <a:gd name="connsiteY26" fmla="*/ 33753 h 675013"/>
                <a:gd name="connsiteX27" fmla="*/ 136641 w 675030"/>
                <a:gd name="connsiteY27" fmla="*/ 39489 h 675013"/>
                <a:gd name="connsiteX28" fmla="*/ 196829 w 675030"/>
                <a:gd name="connsiteY28" fmla="*/ 139726 h 675013"/>
                <a:gd name="connsiteX29" fmla="*/ 182541 w 675030"/>
                <a:gd name="connsiteY29" fmla="*/ 181351 h 675013"/>
                <a:gd name="connsiteX30" fmla="*/ 33816 w 675030"/>
                <a:gd name="connsiteY30" fmla="*/ 348751 h 675013"/>
                <a:gd name="connsiteX31" fmla="*/ 33816 w 675030"/>
                <a:gd name="connsiteY31" fmla="*/ 476776 h 675013"/>
                <a:gd name="connsiteX32" fmla="*/ 18854 w 675030"/>
                <a:gd name="connsiteY32" fmla="*/ 503551 h 675013"/>
                <a:gd name="connsiteX33" fmla="*/ 66 w 675030"/>
                <a:gd name="connsiteY33" fmla="*/ 542476 h 675013"/>
                <a:gd name="connsiteX34" fmla="*/ 46979 w 675030"/>
                <a:gd name="connsiteY34" fmla="*/ 585001 h 675013"/>
                <a:gd name="connsiteX35" fmla="*/ 80841 w 675030"/>
                <a:gd name="connsiteY35" fmla="*/ 585001 h 675013"/>
                <a:gd name="connsiteX36" fmla="*/ 87591 w 675030"/>
                <a:gd name="connsiteY36" fmla="*/ 596251 h 675013"/>
                <a:gd name="connsiteX37" fmla="*/ 78816 w 675030"/>
                <a:gd name="connsiteY37" fmla="*/ 618751 h 675013"/>
                <a:gd name="connsiteX38" fmla="*/ 78816 w 675030"/>
                <a:gd name="connsiteY38" fmla="*/ 641251 h 675013"/>
                <a:gd name="connsiteX39" fmla="*/ 112566 w 675030"/>
                <a:gd name="connsiteY39" fmla="*/ 675001 h 675013"/>
                <a:gd name="connsiteX40" fmla="*/ 247566 w 675030"/>
                <a:gd name="connsiteY40" fmla="*/ 675001 h 675013"/>
                <a:gd name="connsiteX41" fmla="*/ 281316 w 675030"/>
                <a:gd name="connsiteY41" fmla="*/ 641251 h 675013"/>
                <a:gd name="connsiteX42" fmla="*/ 281316 w 675030"/>
                <a:gd name="connsiteY42" fmla="*/ 618751 h 675013"/>
                <a:gd name="connsiteX43" fmla="*/ 272541 w 675030"/>
                <a:gd name="connsiteY43" fmla="*/ 596251 h 675013"/>
                <a:gd name="connsiteX44" fmla="*/ 279291 w 675030"/>
                <a:gd name="connsiteY44" fmla="*/ 585001 h 675013"/>
                <a:gd name="connsiteX45" fmla="*/ 319679 w 675030"/>
                <a:gd name="connsiteY45" fmla="*/ 585001 h 675013"/>
                <a:gd name="connsiteX46" fmla="*/ 311241 w 675030"/>
                <a:gd name="connsiteY46" fmla="*/ 593439 h 675013"/>
                <a:gd name="connsiteX47" fmla="*/ 292679 w 675030"/>
                <a:gd name="connsiteY47" fmla="*/ 632364 h 675013"/>
                <a:gd name="connsiteX48" fmla="*/ 339479 w 675030"/>
                <a:gd name="connsiteY48" fmla="*/ 675001 h 675013"/>
                <a:gd name="connsiteX49" fmla="*/ 628154 w 675030"/>
                <a:gd name="connsiteY49" fmla="*/ 675001 h 675013"/>
                <a:gd name="connsiteX50" fmla="*/ 674954 w 675030"/>
                <a:gd name="connsiteY50" fmla="*/ 632364 h 675013"/>
                <a:gd name="connsiteX51" fmla="*/ 656391 w 675030"/>
                <a:gd name="connsiteY51" fmla="*/ 593439 h 675013"/>
                <a:gd name="connsiteX52" fmla="*/ 411366 w 675030"/>
                <a:gd name="connsiteY52" fmla="*/ 239964 h 675013"/>
                <a:gd name="connsiteX53" fmla="*/ 427566 w 675030"/>
                <a:gd name="connsiteY53" fmla="*/ 236251 h 675013"/>
                <a:gd name="connsiteX54" fmla="*/ 448716 w 675030"/>
                <a:gd name="connsiteY54" fmla="*/ 245026 h 675013"/>
                <a:gd name="connsiteX55" fmla="*/ 519029 w 675030"/>
                <a:gd name="connsiteY55" fmla="*/ 245026 h 675013"/>
                <a:gd name="connsiteX56" fmla="*/ 540066 w 675030"/>
                <a:gd name="connsiteY56" fmla="*/ 236251 h 675013"/>
                <a:gd name="connsiteX57" fmla="*/ 556379 w 675030"/>
                <a:gd name="connsiteY57" fmla="*/ 239964 h 675013"/>
                <a:gd name="connsiteX58" fmla="*/ 564816 w 675030"/>
                <a:gd name="connsiteY58" fmla="*/ 244576 h 675013"/>
                <a:gd name="connsiteX59" fmla="*/ 511941 w 675030"/>
                <a:gd name="connsiteY59" fmla="*/ 315001 h 675013"/>
                <a:gd name="connsiteX60" fmla="*/ 455691 w 675030"/>
                <a:gd name="connsiteY60" fmla="*/ 315001 h 675013"/>
                <a:gd name="connsiteX61" fmla="*/ 402816 w 675030"/>
                <a:gd name="connsiteY61" fmla="*/ 244576 h 675013"/>
                <a:gd name="connsiteX62" fmla="*/ 411366 w 675030"/>
                <a:gd name="connsiteY62" fmla="*/ 239964 h 675013"/>
                <a:gd name="connsiteX63" fmla="*/ 528816 w 675030"/>
                <a:gd name="connsiteY63" fmla="*/ 348751 h 675013"/>
                <a:gd name="connsiteX64" fmla="*/ 517566 w 675030"/>
                <a:gd name="connsiteY64" fmla="*/ 360001 h 675013"/>
                <a:gd name="connsiteX65" fmla="*/ 450066 w 675030"/>
                <a:gd name="connsiteY65" fmla="*/ 360001 h 675013"/>
                <a:gd name="connsiteX66" fmla="*/ 438816 w 675030"/>
                <a:gd name="connsiteY66" fmla="*/ 348751 h 675013"/>
                <a:gd name="connsiteX67" fmla="*/ 450066 w 675030"/>
                <a:gd name="connsiteY67" fmla="*/ 337501 h 675013"/>
                <a:gd name="connsiteX68" fmla="*/ 517566 w 675030"/>
                <a:gd name="connsiteY68" fmla="*/ 337501 h 675013"/>
                <a:gd name="connsiteX69" fmla="*/ 528816 w 675030"/>
                <a:gd name="connsiteY69" fmla="*/ 348751 h 675013"/>
                <a:gd name="connsiteX70" fmla="*/ 164316 w 675030"/>
                <a:gd name="connsiteY70" fmla="*/ 41964 h 675013"/>
                <a:gd name="connsiteX71" fmla="*/ 181529 w 675030"/>
                <a:gd name="connsiteY71" fmla="*/ 31276 h 675013"/>
                <a:gd name="connsiteX72" fmla="*/ 202566 w 675030"/>
                <a:gd name="connsiteY72" fmla="*/ 22501 h 675013"/>
                <a:gd name="connsiteX73" fmla="*/ 223716 w 675030"/>
                <a:gd name="connsiteY73" fmla="*/ 31276 h 675013"/>
                <a:gd name="connsiteX74" fmla="*/ 294029 w 675030"/>
                <a:gd name="connsiteY74" fmla="*/ 31276 h 675013"/>
                <a:gd name="connsiteX75" fmla="*/ 336095 w 675030"/>
                <a:gd name="connsiteY75" fmla="*/ 31154 h 675013"/>
                <a:gd name="connsiteX76" fmla="*/ 336216 w 675030"/>
                <a:gd name="connsiteY76" fmla="*/ 31276 h 675013"/>
                <a:gd name="connsiteX77" fmla="*/ 353316 w 675030"/>
                <a:gd name="connsiteY77" fmla="*/ 41851 h 675013"/>
                <a:gd name="connsiteX78" fmla="*/ 297404 w 675030"/>
                <a:gd name="connsiteY78" fmla="*/ 135001 h 675013"/>
                <a:gd name="connsiteX79" fmla="*/ 220229 w 675030"/>
                <a:gd name="connsiteY79" fmla="*/ 135001 h 675013"/>
                <a:gd name="connsiteX80" fmla="*/ 315066 w 675030"/>
                <a:gd name="connsiteY80" fmla="*/ 168751 h 675013"/>
                <a:gd name="connsiteX81" fmla="*/ 303816 w 675030"/>
                <a:gd name="connsiteY81" fmla="*/ 180001 h 675013"/>
                <a:gd name="connsiteX82" fmla="*/ 213816 w 675030"/>
                <a:gd name="connsiteY82" fmla="*/ 180001 h 675013"/>
                <a:gd name="connsiteX83" fmla="*/ 202566 w 675030"/>
                <a:gd name="connsiteY83" fmla="*/ 168751 h 675013"/>
                <a:gd name="connsiteX84" fmla="*/ 213816 w 675030"/>
                <a:gd name="connsiteY84" fmla="*/ 157501 h 675013"/>
                <a:gd name="connsiteX85" fmla="*/ 303816 w 675030"/>
                <a:gd name="connsiteY85" fmla="*/ 157501 h 675013"/>
                <a:gd name="connsiteX86" fmla="*/ 315066 w 675030"/>
                <a:gd name="connsiteY86" fmla="*/ 168751 h 675013"/>
                <a:gd name="connsiteX87" fmla="*/ 258816 w 675030"/>
                <a:gd name="connsiteY87" fmla="*/ 641251 h 675013"/>
                <a:gd name="connsiteX88" fmla="*/ 247566 w 675030"/>
                <a:gd name="connsiteY88" fmla="*/ 652501 h 675013"/>
                <a:gd name="connsiteX89" fmla="*/ 112566 w 675030"/>
                <a:gd name="connsiteY89" fmla="*/ 652501 h 675013"/>
                <a:gd name="connsiteX90" fmla="*/ 101316 w 675030"/>
                <a:gd name="connsiteY90" fmla="*/ 641251 h 675013"/>
                <a:gd name="connsiteX91" fmla="*/ 101316 w 675030"/>
                <a:gd name="connsiteY91" fmla="*/ 618751 h 675013"/>
                <a:gd name="connsiteX92" fmla="*/ 112566 w 675030"/>
                <a:gd name="connsiteY92" fmla="*/ 607501 h 675013"/>
                <a:gd name="connsiteX93" fmla="*/ 123816 w 675030"/>
                <a:gd name="connsiteY93" fmla="*/ 607501 h 675013"/>
                <a:gd name="connsiteX94" fmla="*/ 123816 w 675030"/>
                <a:gd name="connsiteY94" fmla="*/ 630001 h 675013"/>
                <a:gd name="connsiteX95" fmla="*/ 146316 w 675030"/>
                <a:gd name="connsiteY95" fmla="*/ 630001 h 675013"/>
                <a:gd name="connsiteX96" fmla="*/ 146316 w 675030"/>
                <a:gd name="connsiteY96" fmla="*/ 607501 h 675013"/>
                <a:gd name="connsiteX97" fmla="*/ 168816 w 675030"/>
                <a:gd name="connsiteY97" fmla="*/ 607501 h 675013"/>
                <a:gd name="connsiteX98" fmla="*/ 168816 w 675030"/>
                <a:gd name="connsiteY98" fmla="*/ 630001 h 675013"/>
                <a:gd name="connsiteX99" fmla="*/ 191316 w 675030"/>
                <a:gd name="connsiteY99" fmla="*/ 630001 h 675013"/>
                <a:gd name="connsiteX100" fmla="*/ 191316 w 675030"/>
                <a:gd name="connsiteY100" fmla="*/ 607501 h 675013"/>
                <a:gd name="connsiteX101" fmla="*/ 213816 w 675030"/>
                <a:gd name="connsiteY101" fmla="*/ 607501 h 675013"/>
                <a:gd name="connsiteX102" fmla="*/ 213816 w 675030"/>
                <a:gd name="connsiteY102" fmla="*/ 630001 h 675013"/>
                <a:gd name="connsiteX103" fmla="*/ 236316 w 675030"/>
                <a:gd name="connsiteY103" fmla="*/ 630001 h 675013"/>
                <a:gd name="connsiteX104" fmla="*/ 236316 w 675030"/>
                <a:gd name="connsiteY104" fmla="*/ 607501 h 675013"/>
                <a:gd name="connsiteX105" fmla="*/ 247566 w 675030"/>
                <a:gd name="connsiteY105" fmla="*/ 607501 h 675013"/>
                <a:gd name="connsiteX106" fmla="*/ 258816 w 675030"/>
                <a:gd name="connsiteY106" fmla="*/ 618751 h 675013"/>
                <a:gd name="connsiteX107" fmla="*/ 258816 w 675030"/>
                <a:gd name="connsiteY107" fmla="*/ 573751 h 675013"/>
                <a:gd name="connsiteX108" fmla="*/ 247566 w 675030"/>
                <a:gd name="connsiteY108" fmla="*/ 585001 h 675013"/>
                <a:gd name="connsiteX109" fmla="*/ 112566 w 675030"/>
                <a:gd name="connsiteY109" fmla="*/ 585001 h 675013"/>
                <a:gd name="connsiteX110" fmla="*/ 101316 w 675030"/>
                <a:gd name="connsiteY110" fmla="*/ 573751 h 675013"/>
                <a:gd name="connsiteX111" fmla="*/ 101316 w 675030"/>
                <a:gd name="connsiteY111" fmla="*/ 551251 h 675013"/>
                <a:gd name="connsiteX112" fmla="*/ 112566 w 675030"/>
                <a:gd name="connsiteY112" fmla="*/ 540001 h 675013"/>
                <a:gd name="connsiteX113" fmla="*/ 123816 w 675030"/>
                <a:gd name="connsiteY113" fmla="*/ 540001 h 675013"/>
                <a:gd name="connsiteX114" fmla="*/ 123816 w 675030"/>
                <a:gd name="connsiteY114" fmla="*/ 562501 h 675013"/>
                <a:gd name="connsiteX115" fmla="*/ 146316 w 675030"/>
                <a:gd name="connsiteY115" fmla="*/ 562501 h 675013"/>
                <a:gd name="connsiteX116" fmla="*/ 146316 w 675030"/>
                <a:gd name="connsiteY116" fmla="*/ 540001 h 675013"/>
                <a:gd name="connsiteX117" fmla="*/ 168816 w 675030"/>
                <a:gd name="connsiteY117" fmla="*/ 540001 h 675013"/>
                <a:gd name="connsiteX118" fmla="*/ 168816 w 675030"/>
                <a:gd name="connsiteY118" fmla="*/ 562501 h 675013"/>
                <a:gd name="connsiteX119" fmla="*/ 191316 w 675030"/>
                <a:gd name="connsiteY119" fmla="*/ 562501 h 675013"/>
                <a:gd name="connsiteX120" fmla="*/ 191316 w 675030"/>
                <a:gd name="connsiteY120" fmla="*/ 540001 h 675013"/>
                <a:gd name="connsiteX121" fmla="*/ 213816 w 675030"/>
                <a:gd name="connsiteY121" fmla="*/ 540001 h 675013"/>
                <a:gd name="connsiteX122" fmla="*/ 213816 w 675030"/>
                <a:gd name="connsiteY122" fmla="*/ 562501 h 675013"/>
                <a:gd name="connsiteX123" fmla="*/ 236316 w 675030"/>
                <a:gd name="connsiteY123" fmla="*/ 562501 h 675013"/>
                <a:gd name="connsiteX124" fmla="*/ 236316 w 675030"/>
                <a:gd name="connsiteY124" fmla="*/ 540001 h 675013"/>
                <a:gd name="connsiteX125" fmla="*/ 247566 w 675030"/>
                <a:gd name="connsiteY125" fmla="*/ 540001 h 675013"/>
                <a:gd name="connsiteX126" fmla="*/ 258816 w 675030"/>
                <a:gd name="connsiteY126" fmla="*/ 551251 h 675013"/>
                <a:gd name="connsiteX127" fmla="*/ 258816 w 675030"/>
                <a:gd name="connsiteY127" fmla="*/ 506251 h 675013"/>
                <a:gd name="connsiteX128" fmla="*/ 247566 w 675030"/>
                <a:gd name="connsiteY128" fmla="*/ 517501 h 675013"/>
                <a:gd name="connsiteX129" fmla="*/ 112566 w 675030"/>
                <a:gd name="connsiteY129" fmla="*/ 517501 h 675013"/>
                <a:gd name="connsiteX130" fmla="*/ 101316 w 675030"/>
                <a:gd name="connsiteY130" fmla="*/ 506251 h 675013"/>
                <a:gd name="connsiteX131" fmla="*/ 101316 w 675030"/>
                <a:gd name="connsiteY131" fmla="*/ 483751 h 675013"/>
                <a:gd name="connsiteX132" fmla="*/ 112566 w 675030"/>
                <a:gd name="connsiteY132" fmla="*/ 472501 h 675013"/>
                <a:gd name="connsiteX133" fmla="*/ 123816 w 675030"/>
                <a:gd name="connsiteY133" fmla="*/ 472501 h 675013"/>
                <a:gd name="connsiteX134" fmla="*/ 123816 w 675030"/>
                <a:gd name="connsiteY134" fmla="*/ 495001 h 675013"/>
                <a:gd name="connsiteX135" fmla="*/ 146316 w 675030"/>
                <a:gd name="connsiteY135" fmla="*/ 495001 h 675013"/>
                <a:gd name="connsiteX136" fmla="*/ 146316 w 675030"/>
                <a:gd name="connsiteY136" fmla="*/ 472501 h 675013"/>
                <a:gd name="connsiteX137" fmla="*/ 168816 w 675030"/>
                <a:gd name="connsiteY137" fmla="*/ 472501 h 675013"/>
                <a:gd name="connsiteX138" fmla="*/ 168816 w 675030"/>
                <a:gd name="connsiteY138" fmla="*/ 495001 h 675013"/>
                <a:gd name="connsiteX139" fmla="*/ 191316 w 675030"/>
                <a:gd name="connsiteY139" fmla="*/ 495001 h 675013"/>
                <a:gd name="connsiteX140" fmla="*/ 191316 w 675030"/>
                <a:gd name="connsiteY140" fmla="*/ 472501 h 675013"/>
                <a:gd name="connsiteX141" fmla="*/ 213816 w 675030"/>
                <a:gd name="connsiteY141" fmla="*/ 472501 h 675013"/>
                <a:gd name="connsiteX142" fmla="*/ 213816 w 675030"/>
                <a:gd name="connsiteY142" fmla="*/ 495001 h 675013"/>
                <a:gd name="connsiteX143" fmla="*/ 236316 w 675030"/>
                <a:gd name="connsiteY143" fmla="*/ 495001 h 675013"/>
                <a:gd name="connsiteX144" fmla="*/ 236316 w 675030"/>
                <a:gd name="connsiteY144" fmla="*/ 472501 h 675013"/>
                <a:gd name="connsiteX145" fmla="*/ 247566 w 675030"/>
                <a:gd name="connsiteY145" fmla="*/ 472501 h 675013"/>
                <a:gd name="connsiteX146" fmla="*/ 258816 w 675030"/>
                <a:gd name="connsiteY146" fmla="*/ 483751 h 675013"/>
                <a:gd name="connsiteX147" fmla="*/ 101316 w 675030"/>
                <a:gd name="connsiteY147" fmla="*/ 371251 h 675013"/>
                <a:gd name="connsiteX148" fmla="*/ 180066 w 675030"/>
                <a:gd name="connsiteY148" fmla="*/ 292501 h 675013"/>
                <a:gd name="connsiteX149" fmla="*/ 258816 w 675030"/>
                <a:gd name="connsiteY149" fmla="*/ 371251 h 675013"/>
                <a:gd name="connsiteX150" fmla="*/ 180066 w 675030"/>
                <a:gd name="connsiteY150" fmla="*/ 450001 h 675013"/>
                <a:gd name="connsiteX151" fmla="*/ 101316 w 675030"/>
                <a:gd name="connsiteY151" fmla="*/ 371251 h 675013"/>
                <a:gd name="connsiteX152" fmla="*/ 281316 w 675030"/>
                <a:gd name="connsiteY152" fmla="*/ 562501 h 675013"/>
                <a:gd name="connsiteX153" fmla="*/ 281316 w 675030"/>
                <a:gd name="connsiteY153" fmla="*/ 551251 h 675013"/>
                <a:gd name="connsiteX154" fmla="*/ 272541 w 675030"/>
                <a:gd name="connsiteY154" fmla="*/ 528751 h 675013"/>
                <a:gd name="connsiteX155" fmla="*/ 281316 w 675030"/>
                <a:gd name="connsiteY155" fmla="*/ 506251 h 675013"/>
                <a:gd name="connsiteX156" fmla="*/ 281316 w 675030"/>
                <a:gd name="connsiteY156" fmla="*/ 483751 h 675013"/>
                <a:gd name="connsiteX157" fmla="*/ 247566 w 675030"/>
                <a:gd name="connsiteY157" fmla="*/ 450001 h 675013"/>
                <a:gd name="connsiteX158" fmla="*/ 243516 w 675030"/>
                <a:gd name="connsiteY158" fmla="*/ 450001 h 675013"/>
                <a:gd name="connsiteX159" fmla="*/ 258969 w 675030"/>
                <a:gd name="connsiteY159" fmla="*/ 307648 h 675013"/>
                <a:gd name="connsiteX160" fmla="*/ 116616 w 675030"/>
                <a:gd name="connsiteY160" fmla="*/ 292195 h 675013"/>
                <a:gd name="connsiteX161" fmla="*/ 101163 w 675030"/>
                <a:gd name="connsiteY161" fmla="*/ 434548 h 675013"/>
                <a:gd name="connsiteX162" fmla="*/ 116616 w 675030"/>
                <a:gd name="connsiteY162" fmla="*/ 450001 h 675013"/>
                <a:gd name="connsiteX163" fmla="*/ 112566 w 675030"/>
                <a:gd name="connsiteY163" fmla="*/ 450001 h 675013"/>
                <a:gd name="connsiteX164" fmla="*/ 78816 w 675030"/>
                <a:gd name="connsiteY164" fmla="*/ 483751 h 675013"/>
                <a:gd name="connsiteX165" fmla="*/ 78816 w 675030"/>
                <a:gd name="connsiteY165" fmla="*/ 506251 h 675013"/>
                <a:gd name="connsiteX166" fmla="*/ 87591 w 675030"/>
                <a:gd name="connsiteY166" fmla="*/ 528751 h 675013"/>
                <a:gd name="connsiteX167" fmla="*/ 78816 w 675030"/>
                <a:gd name="connsiteY167" fmla="*/ 551251 h 675013"/>
                <a:gd name="connsiteX168" fmla="*/ 78816 w 675030"/>
                <a:gd name="connsiteY168" fmla="*/ 562501 h 675013"/>
                <a:gd name="connsiteX169" fmla="*/ 46979 w 675030"/>
                <a:gd name="connsiteY169" fmla="*/ 562501 h 675013"/>
                <a:gd name="connsiteX170" fmla="*/ 22566 w 675030"/>
                <a:gd name="connsiteY170" fmla="*/ 541239 h 675013"/>
                <a:gd name="connsiteX171" fmla="*/ 32016 w 675030"/>
                <a:gd name="connsiteY171" fmla="*/ 521776 h 675013"/>
                <a:gd name="connsiteX172" fmla="*/ 56316 w 675030"/>
                <a:gd name="connsiteY172" fmla="*/ 476776 h 675013"/>
                <a:gd name="connsiteX173" fmla="*/ 56316 w 675030"/>
                <a:gd name="connsiteY173" fmla="*/ 348751 h 675013"/>
                <a:gd name="connsiteX174" fmla="*/ 202566 w 675030"/>
                <a:gd name="connsiteY174" fmla="*/ 202501 h 675013"/>
                <a:gd name="connsiteX175" fmla="*/ 208641 w 675030"/>
                <a:gd name="connsiteY175" fmla="*/ 202501 h 675013"/>
                <a:gd name="connsiteX176" fmla="*/ 191316 w 675030"/>
                <a:gd name="connsiteY176" fmla="*/ 247501 h 675013"/>
                <a:gd name="connsiteX177" fmla="*/ 191316 w 675030"/>
                <a:gd name="connsiteY177" fmla="*/ 258751 h 675013"/>
                <a:gd name="connsiteX178" fmla="*/ 213816 w 675030"/>
                <a:gd name="connsiteY178" fmla="*/ 258751 h 675013"/>
                <a:gd name="connsiteX179" fmla="*/ 213816 w 675030"/>
                <a:gd name="connsiteY179" fmla="*/ 247501 h 675013"/>
                <a:gd name="connsiteX180" fmla="*/ 258816 w 675030"/>
                <a:gd name="connsiteY180" fmla="*/ 202501 h 675013"/>
                <a:gd name="connsiteX181" fmla="*/ 303816 w 675030"/>
                <a:gd name="connsiteY181" fmla="*/ 247501 h 675013"/>
                <a:gd name="connsiteX182" fmla="*/ 303816 w 675030"/>
                <a:gd name="connsiteY182" fmla="*/ 258751 h 675013"/>
                <a:gd name="connsiteX183" fmla="*/ 326316 w 675030"/>
                <a:gd name="connsiteY183" fmla="*/ 258751 h 675013"/>
                <a:gd name="connsiteX184" fmla="*/ 326316 w 675030"/>
                <a:gd name="connsiteY184" fmla="*/ 247501 h 675013"/>
                <a:gd name="connsiteX185" fmla="*/ 308991 w 675030"/>
                <a:gd name="connsiteY185" fmla="*/ 202501 h 675013"/>
                <a:gd name="connsiteX186" fmla="*/ 315066 w 675030"/>
                <a:gd name="connsiteY186" fmla="*/ 202501 h 675013"/>
                <a:gd name="connsiteX187" fmla="*/ 391679 w 675030"/>
                <a:gd name="connsiteY187" fmla="*/ 224326 h 675013"/>
                <a:gd name="connsiteX188" fmla="*/ 382566 w 675030"/>
                <a:gd name="connsiteY188" fmla="*/ 225001 h 675013"/>
                <a:gd name="connsiteX189" fmla="*/ 372554 w 675030"/>
                <a:gd name="connsiteY189" fmla="*/ 231189 h 675013"/>
                <a:gd name="connsiteX190" fmla="*/ 373566 w 675030"/>
                <a:gd name="connsiteY190" fmla="*/ 243001 h 675013"/>
                <a:gd name="connsiteX191" fmla="*/ 431729 w 675030"/>
                <a:gd name="connsiteY191" fmla="*/ 320514 h 675013"/>
                <a:gd name="connsiteX192" fmla="*/ 420029 w 675030"/>
                <a:gd name="connsiteY192" fmla="*/ 363826 h 675013"/>
                <a:gd name="connsiteX193" fmla="*/ 326316 w 675030"/>
                <a:gd name="connsiteY193" fmla="*/ 483751 h 675013"/>
                <a:gd name="connsiteX194" fmla="*/ 326316 w 675030"/>
                <a:gd name="connsiteY194" fmla="*/ 562501 h 675013"/>
                <a:gd name="connsiteX195" fmla="*/ 628154 w 675030"/>
                <a:gd name="connsiteY195" fmla="*/ 652501 h 675013"/>
                <a:gd name="connsiteX196" fmla="*/ 339479 w 675030"/>
                <a:gd name="connsiteY196" fmla="*/ 652501 h 675013"/>
                <a:gd name="connsiteX197" fmla="*/ 315066 w 675030"/>
                <a:gd name="connsiteY197" fmla="*/ 631239 h 675013"/>
                <a:gd name="connsiteX198" fmla="*/ 324404 w 675030"/>
                <a:gd name="connsiteY198" fmla="*/ 611776 h 675013"/>
                <a:gd name="connsiteX199" fmla="*/ 348816 w 675030"/>
                <a:gd name="connsiteY199" fmla="*/ 566776 h 675013"/>
                <a:gd name="connsiteX200" fmla="*/ 348816 w 675030"/>
                <a:gd name="connsiteY200" fmla="*/ 483751 h 675013"/>
                <a:gd name="connsiteX201" fmla="*/ 432066 w 675030"/>
                <a:gd name="connsiteY201" fmla="*/ 384189 h 675013"/>
                <a:gd name="connsiteX202" fmla="*/ 416316 w 675030"/>
                <a:gd name="connsiteY202" fmla="*/ 427501 h 675013"/>
                <a:gd name="connsiteX203" fmla="*/ 416316 w 675030"/>
                <a:gd name="connsiteY203" fmla="*/ 438751 h 675013"/>
                <a:gd name="connsiteX204" fmla="*/ 438816 w 675030"/>
                <a:gd name="connsiteY204" fmla="*/ 438751 h 675013"/>
                <a:gd name="connsiteX205" fmla="*/ 438816 w 675030"/>
                <a:gd name="connsiteY205" fmla="*/ 427501 h 675013"/>
                <a:gd name="connsiteX206" fmla="*/ 483816 w 675030"/>
                <a:gd name="connsiteY206" fmla="*/ 382501 h 675013"/>
                <a:gd name="connsiteX207" fmla="*/ 528816 w 675030"/>
                <a:gd name="connsiteY207" fmla="*/ 427501 h 675013"/>
                <a:gd name="connsiteX208" fmla="*/ 528816 w 675030"/>
                <a:gd name="connsiteY208" fmla="*/ 438751 h 675013"/>
                <a:gd name="connsiteX209" fmla="*/ 551316 w 675030"/>
                <a:gd name="connsiteY209" fmla="*/ 438751 h 675013"/>
                <a:gd name="connsiteX210" fmla="*/ 551316 w 675030"/>
                <a:gd name="connsiteY210" fmla="*/ 427501 h 675013"/>
                <a:gd name="connsiteX211" fmla="*/ 535566 w 675030"/>
                <a:gd name="connsiteY211" fmla="*/ 384189 h 675013"/>
                <a:gd name="connsiteX212" fmla="*/ 618816 w 675030"/>
                <a:gd name="connsiteY212" fmla="*/ 483751 h 675013"/>
                <a:gd name="connsiteX213" fmla="*/ 618816 w 675030"/>
                <a:gd name="connsiteY213" fmla="*/ 566776 h 675013"/>
                <a:gd name="connsiteX214" fmla="*/ 643229 w 675030"/>
                <a:gd name="connsiteY214" fmla="*/ 611776 h 675013"/>
                <a:gd name="connsiteX215" fmla="*/ 652566 w 675030"/>
                <a:gd name="connsiteY215" fmla="*/ 631239 h 675013"/>
                <a:gd name="connsiteX216" fmla="*/ 628154 w 675030"/>
                <a:gd name="connsiteY216" fmla="*/ 652501 h 67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75030" h="675013">
                  <a:moveTo>
                    <a:pt x="656391" y="593439"/>
                  </a:moveTo>
                  <a:cubicBezTo>
                    <a:pt x="647335" y="587527"/>
                    <a:pt x="641713" y="577584"/>
                    <a:pt x="641316" y="566776"/>
                  </a:cubicBezTo>
                  <a:lnTo>
                    <a:pt x="641316" y="483751"/>
                  </a:lnTo>
                  <a:cubicBezTo>
                    <a:pt x="641207" y="427040"/>
                    <a:pt x="602606" y="377642"/>
                    <a:pt x="547604" y="363826"/>
                  </a:cubicBezTo>
                  <a:cubicBezTo>
                    <a:pt x="555508" y="348537"/>
                    <a:pt x="550431" y="329743"/>
                    <a:pt x="535904" y="320514"/>
                  </a:cubicBezTo>
                  <a:lnTo>
                    <a:pt x="594066" y="243001"/>
                  </a:lnTo>
                  <a:cubicBezTo>
                    <a:pt x="596620" y="239576"/>
                    <a:pt x="597011" y="234999"/>
                    <a:pt x="595079" y="231189"/>
                  </a:cubicBezTo>
                  <a:cubicBezTo>
                    <a:pt x="593220" y="227363"/>
                    <a:pt x="589320" y="224953"/>
                    <a:pt x="585066" y="225001"/>
                  </a:cubicBezTo>
                  <a:cubicBezTo>
                    <a:pt x="579393" y="225811"/>
                    <a:pt x="573620" y="224488"/>
                    <a:pt x="568866" y="221289"/>
                  </a:cubicBezTo>
                  <a:cubicBezTo>
                    <a:pt x="560425" y="215524"/>
                    <a:pt x="550249" y="212861"/>
                    <a:pt x="540066" y="213751"/>
                  </a:cubicBezTo>
                  <a:cubicBezTo>
                    <a:pt x="527042" y="213674"/>
                    <a:pt x="514484" y="218585"/>
                    <a:pt x="504966" y="227476"/>
                  </a:cubicBezTo>
                  <a:cubicBezTo>
                    <a:pt x="493384" y="239126"/>
                    <a:pt x="474551" y="239181"/>
                    <a:pt x="462900" y="227598"/>
                  </a:cubicBezTo>
                  <a:cubicBezTo>
                    <a:pt x="462860" y="227557"/>
                    <a:pt x="462819" y="227517"/>
                    <a:pt x="462779" y="227476"/>
                  </a:cubicBezTo>
                  <a:cubicBezTo>
                    <a:pt x="453216" y="218585"/>
                    <a:pt x="440623" y="213677"/>
                    <a:pt x="427566" y="213751"/>
                  </a:cubicBezTo>
                  <a:cubicBezTo>
                    <a:pt x="423955" y="213715"/>
                    <a:pt x="420345" y="213941"/>
                    <a:pt x="416766" y="214426"/>
                  </a:cubicBezTo>
                  <a:cubicBezTo>
                    <a:pt x="392951" y="196362"/>
                    <a:pt x="364765" y="184948"/>
                    <a:pt x="335091" y="181351"/>
                  </a:cubicBezTo>
                  <a:cubicBezTo>
                    <a:pt x="341408" y="165855"/>
                    <a:pt x="335305" y="148076"/>
                    <a:pt x="320804" y="139726"/>
                  </a:cubicBezTo>
                  <a:lnTo>
                    <a:pt x="380991" y="39489"/>
                  </a:lnTo>
                  <a:cubicBezTo>
                    <a:pt x="384160" y="34144"/>
                    <a:pt x="382396" y="27243"/>
                    <a:pt x="377051" y="24074"/>
                  </a:cubicBezTo>
                  <a:cubicBezTo>
                    <a:pt x="375315" y="23045"/>
                    <a:pt x="373334" y="22502"/>
                    <a:pt x="371316" y="22501"/>
                  </a:cubicBezTo>
                  <a:cubicBezTo>
                    <a:pt x="363395" y="22598"/>
                    <a:pt x="355783" y="19423"/>
                    <a:pt x="350279" y="13726"/>
                  </a:cubicBezTo>
                  <a:cubicBezTo>
                    <a:pt x="330414" y="-4575"/>
                    <a:pt x="299831" y="-4575"/>
                    <a:pt x="279966" y="13726"/>
                  </a:cubicBezTo>
                  <a:cubicBezTo>
                    <a:pt x="268384" y="25376"/>
                    <a:pt x="249551" y="25431"/>
                    <a:pt x="237900" y="13848"/>
                  </a:cubicBezTo>
                  <a:cubicBezTo>
                    <a:pt x="237860" y="13808"/>
                    <a:pt x="237819" y="13767"/>
                    <a:pt x="237779" y="13726"/>
                  </a:cubicBezTo>
                  <a:cubicBezTo>
                    <a:pt x="217914" y="-4575"/>
                    <a:pt x="187331" y="-4575"/>
                    <a:pt x="167466" y="13726"/>
                  </a:cubicBezTo>
                  <a:cubicBezTo>
                    <a:pt x="161902" y="19404"/>
                    <a:pt x="154265" y="22572"/>
                    <a:pt x="146316" y="22501"/>
                  </a:cubicBezTo>
                  <a:cubicBezTo>
                    <a:pt x="140103" y="22502"/>
                    <a:pt x="135067" y="27540"/>
                    <a:pt x="135068" y="33753"/>
                  </a:cubicBezTo>
                  <a:cubicBezTo>
                    <a:pt x="135068" y="35771"/>
                    <a:pt x="135612" y="37753"/>
                    <a:pt x="136641" y="39489"/>
                  </a:cubicBezTo>
                  <a:lnTo>
                    <a:pt x="196829" y="139726"/>
                  </a:lnTo>
                  <a:cubicBezTo>
                    <a:pt x="182327" y="148076"/>
                    <a:pt x="176224" y="165855"/>
                    <a:pt x="182541" y="181351"/>
                  </a:cubicBezTo>
                  <a:cubicBezTo>
                    <a:pt x="97775" y="191528"/>
                    <a:pt x="33941" y="263376"/>
                    <a:pt x="33816" y="348751"/>
                  </a:cubicBezTo>
                  <a:lnTo>
                    <a:pt x="33816" y="476776"/>
                  </a:lnTo>
                  <a:cubicBezTo>
                    <a:pt x="33368" y="487573"/>
                    <a:pt x="27814" y="497512"/>
                    <a:pt x="18854" y="503551"/>
                  </a:cubicBezTo>
                  <a:cubicBezTo>
                    <a:pt x="6325" y="512442"/>
                    <a:pt x="-767" y="527137"/>
                    <a:pt x="66" y="542476"/>
                  </a:cubicBezTo>
                  <a:cubicBezTo>
                    <a:pt x="1969" y="566840"/>
                    <a:pt x="22545" y="585493"/>
                    <a:pt x="46979" y="585001"/>
                  </a:cubicBezTo>
                  <a:lnTo>
                    <a:pt x="80841" y="585001"/>
                  </a:lnTo>
                  <a:cubicBezTo>
                    <a:pt x="82377" y="589136"/>
                    <a:pt x="84666" y="592950"/>
                    <a:pt x="87591" y="596251"/>
                  </a:cubicBezTo>
                  <a:cubicBezTo>
                    <a:pt x="81967" y="602397"/>
                    <a:pt x="78838" y="610421"/>
                    <a:pt x="78816" y="618751"/>
                  </a:cubicBezTo>
                  <a:lnTo>
                    <a:pt x="78816" y="641251"/>
                  </a:lnTo>
                  <a:cubicBezTo>
                    <a:pt x="78872" y="659868"/>
                    <a:pt x="93950" y="674946"/>
                    <a:pt x="112566" y="675001"/>
                  </a:cubicBezTo>
                  <a:lnTo>
                    <a:pt x="247566" y="675001"/>
                  </a:lnTo>
                  <a:cubicBezTo>
                    <a:pt x="266183" y="674946"/>
                    <a:pt x="281261" y="659868"/>
                    <a:pt x="281316" y="641251"/>
                  </a:cubicBezTo>
                  <a:lnTo>
                    <a:pt x="281316" y="618751"/>
                  </a:lnTo>
                  <a:cubicBezTo>
                    <a:pt x="281295" y="610421"/>
                    <a:pt x="278165" y="602397"/>
                    <a:pt x="272541" y="596251"/>
                  </a:cubicBezTo>
                  <a:cubicBezTo>
                    <a:pt x="275466" y="592950"/>
                    <a:pt x="277755" y="589136"/>
                    <a:pt x="279291" y="585001"/>
                  </a:cubicBezTo>
                  <a:lnTo>
                    <a:pt x="319679" y="585001"/>
                  </a:lnTo>
                  <a:cubicBezTo>
                    <a:pt x="317334" y="588246"/>
                    <a:pt x="314486" y="591094"/>
                    <a:pt x="311241" y="593439"/>
                  </a:cubicBezTo>
                  <a:cubicBezTo>
                    <a:pt x="298786" y="602370"/>
                    <a:pt x="291780" y="617064"/>
                    <a:pt x="292679" y="632364"/>
                  </a:cubicBezTo>
                  <a:cubicBezTo>
                    <a:pt x="294401" y="656787"/>
                    <a:pt x="315001" y="675555"/>
                    <a:pt x="339479" y="675001"/>
                  </a:cubicBezTo>
                  <a:lnTo>
                    <a:pt x="628154" y="675001"/>
                  </a:lnTo>
                  <a:cubicBezTo>
                    <a:pt x="652633" y="675555"/>
                    <a:pt x="673231" y="656787"/>
                    <a:pt x="674954" y="632364"/>
                  </a:cubicBezTo>
                  <a:cubicBezTo>
                    <a:pt x="675853" y="617064"/>
                    <a:pt x="668846" y="602370"/>
                    <a:pt x="656391" y="593439"/>
                  </a:cubicBezTo>
                  <a:close/>
                  <a:moveTo>
                    <a:pt x="411366" y="239964"/>
                  </a:moveTo>
                  <a:cubicBezTo>
                    <a:pt x="416120" y="236764"/>
                    <a:pt x="421893" y="235441"/>
                    <a:pt x="427566" y="236251"/>
                  </a:cubicBezTo>
                  <a:cubicBezTo>
                    <a:pt x="435515" y="236180"/>
                    <a:pt x="443152" y="239348"/>
                    <a:pt x="448716" y="245026"/>
                  </a:cubicBezTo>
                  <a:cubicBezTo>
                    <a:pt x="468581" y="263328"/>
                    <a:pt x="499164" y="263328"/>
                    <a:pt x="519029" y="245026"/>
                  </a:cubicBezTo>
                  <a:cubicBezTo>
                    <a:pt x="524559" y="239367"/>
                    <a:pt x="532153" y="236199"/>
                    <a:pt x="540066" y="236251"/>
                  </a:cubicBezTo>
                  <a:cubicBezTo>
                    <a:pt x="545774" y="235449"/>
                    <a:pt x="551579" y="236770"/>
                    <a:pt x="556379" y="239964"/>
                  </a:cubicBezTo>
                  <a:cubicBezTo>
                    <a:pt x="559007" y="241817"/>
                    <a:pt x="561838" y="243363"/>
                    <a:pt x="564816" y="244576"/>
                  </a:cubicBezTo>
                  <a:lnTo>
                    <a:pt x="511941" y="315001"/>
                  </a:lnTo>
                  <a:lnTo>
                    <a:pt x="455691" y="315001"/>
                  </a:lnTo>
                  <a:lnTo>
                    <a:pt x="402816" y="244576"/>
                  </a:lnTo>
                  <a:cubicBezTo>
                    <a:pt x="405818" y="243339"/>
                    <a:pt x="408683" y="241793"/>
                    <a:pt x="411366" y="239964"/>
                  </a:cubicBezTo>
                  <a:close/>
                  <a:moveTo>
                    <a:pt x="528816" y="348751"/>
                  </a:moveTo>
                  <a:cubicBezTo>
                    <a:pt x="528816" y="354965"/>
                    <a:pt x="523779" y="360001"/>
                    <a:pt x="517566" y="360001"/>
                  </a:cubicBezTo>
                  <a:lnTo>
                    <a:pt x="450066" y="360001"/>
                  </a:lnTo>
                  <a:cubicBezTo>
                    <a:pt x="443853" y="360001"/>
                    <a:pt x="438816" y="354965"/>
                    <a:pt x="438816" y="348751"/>
                  </a:cubicBezTo>
                  <a:cubicBezTo>
                    <a:pt x="438816" y="342538"/>
                    <a:pt x="443853" y="337501"/>
                    <a:pt x="450066" y="337501"/>
                  </a:cubicBezTo>
                  <a:lnTo>
                    <a:pt x="517566" y="337501"/>
                  </a:lnTo>
                  <a:cubicBezTo>
                    <a:pt x="523779" y="337501"/>
                    <a:pt x="528816" y="342538"/>
                    <a:pt x="528816" y="348751"/>
                  </a:cubicBezTo>
                  <a:close/>
                  <a:moveTo>
                    <a:pt x="164316" y="41964"/>
                  </a:moveTo>
                  <a:cubicBezTo>
                    <a:pt x="170596" y="39359"/>
                    <a:pt x="176409" y="35749"/>
                    <a:pt x="181529" y="31276"/>
                  </a:cubicBezTo>
                  <a:cubicBezTo>
                    <a:pt x="187033" y="25579"/>
                    <a:pt x="194645" y="22405"/>
                    <a:pt x="202566" y="22501"/>
                  </a:cubicBezTo>
                  <a:cubicBezTo>
                    <a:pt x="210515" y="22430"/>
                    <a:pt x="218152" y="25599"/>
                    <a:pt x="223716" y="31276"/>
                  </a:cubicBezTo>
                  <a:cubicBezTo>
                    <a:pt x="243581" y="49578"/>
                    <a:pt x="274164" y="49578"/>
                    <a:pt x="294029" y="31276"/>
                  </a:cubicBezTo>
                  <a:cubicBezTo>
                    <a:pt x="305612" y="19626"/>
                    <a:pt x="324444" y="19572"/>
                    <a:pt x="336095" y="31154"/>
                  </a:cubicBezTo>
                  <a:cubicBezTo>
                    <a:pt x="336135" y="31195"/>
                    <a:pt x="336176" y="31235"/>
                    <a:pt x="336216" y="31276"/>
                  </a:cubicBezTo>
                  <a:cubicBezTo>
                    <a:pt x="341254" y="35774"/>
                    <a:pt x="347042" y="39353"/>
                    <a:pt x="353316" y="41851"/>
                  </a:cubicBezTo>
                  <a:lnTo>
                    <a:pt x="297404" y="135001"/>
                  </a:lnTo>
                  <a:lnTo>
                    <a:pt x="220229" y="135001"/>
                  </a:lnTo>
                  <a:close/>
                  <a:moveTo>
                    <a:pt x="315066" y="168751"/>
                  </a:moveTo>
                  <a:cubicBezTo>
                    <a:pt x="315066" y="174965"/>
                    <a:pt x="310029" y="180001"/>
                    <a:pt x="303816" y="180001"/>
                  </a:cubicBezTo>
                  <a:lnTo>
                    <a:pt x="213816" y="180001"/>
                  </a:lnTo>
                  <a:cubicBezTo>
                    <a:pt x="207603" y="180001"/>
                    <a:pt x="202566" y="174965"/>
                    <a:pt x="202566" y="168751"/>
                  </a:cubicBezTo>
                  <a:cubicBezTo>
                    <a:pt x="202566" y="162538"/>
                    <a:pt x="207603" y="157501"/>
                    <a:pt x="213816" y="157501"/>
                  </a:cubicBezTo>
                  <a:lnTo>
                    <a:pt x="303816" y="157501"/>
                  </a:lnTo>
                  <a:cubicBezTo>
                    <a:pt x="310029" y="157501"/>
                    <a:pt x="315066" y="162538"/>
                    <a:pt x="315066" y="168751"/>
                  </a:cubicBezTo>
                  <a:close/>
                  <a:moveTo>
                    <a:pt x="258816" y="641251"/>
                  </a:moveTo>
                  <a:cubicBezTo>
                    <a:pt x="258816" y="647465"/>
                    <a:pt x="253779" y="652501"/>
                    <a:pt x="247566" y="652501"/>
                  </a:cubicBezTo>
                  <a:lnTo>
                    <a:pt x="112566" y="652501"/>
                  </a:lnTo>
                  <a:cubicBezTo>
                    <a:pt x="106353" y="652501"/>
                    <a:pt x="101316" y="647465"/>
                    <a:pt x="101316" y="641251"/>
                  </a:cubicBezTo>
                  <a:lnTo>
                    <a:pt x="101316" y="618751"/>
                  </a:lnTo>
                  <a:cubicBezTo>
                    <a:pt x="101316" y="612538"/>
                    <a:pt x="106353" y="607501"/>
                    <a:pt x="112566" y="607501"/>
                  </a:cubicBezTo>
                  <a:lnTo>
                    <a:pt x="123816" y="607501"/>
                  </a:lnTo>
                  <a:lnTo>
                    <a:pt x="123816" y="630001"/>
                  </a:lnTo>
                  <a:lnTo>
                    <a:pt x="146316" y="630001"/>
                  </a:lnTo>
                  <a:lnTo>
                    <a:pt x="146316" y="607501"/>
                  </a:lnTo>
                  <a:lnTo>
                    <a:pt x="168816" y="607501"/>
                  </a:lnTo>
                  <a:lnTo>
                    <a:pt x="168816" y="630001"/>
                  </a:lnTo>
                  <a:lnTo>
                    <a:pt x="191316" y="630001"/>
                  </a:lnTo>
                  <a:lnTo>
                    <a:pt x="191316" y="607501"/>
                  </a:lnTo>
                  <a:lnTo>
                    <a:pt x="213816" y="607501"/>
                  </a:lnTo>
                  <a:lnTo>
                    <a:pt x="213816" y="630001"/>
                  </a:lnTo>
                  <a:lnTo>
                    <a:pt x="236316" y="630001"/>
                  </a:lnTo>
                  <a:lnTo>
                    <a:pt x="236316" y="607501"/>
                  </a:lnTo>
                  <a:lnTo>
                    <a:pt x="247566" y="607501"/>
                  </a:lnTo>
                  <a:cubicBezTo>
                    <a:pt x="253779" y="607501"/>
                    <a:pt x="258816" y="612538"/>
                    <a:pt x="258816" y="618751"/>
                  </a:cubicBezTo>
                  <a:close/>
                  <a:moveTo>
                    <a:pt x="258816" y="573751"/>
                  </a:moveTo>
                  <a:cubicBezTo>
                    <a:pt x="258816" y="579965"/>
                    <a:pt x="253779" y="585001"/>
                    <a:pt x="247566" y="585001"/>
                  </a:cubicBezTo>
                  <a:lnTo>
                    <a:pt x="112566" y="585001"/>
                  </a:lnTo>
                  <a:cubicBezTo>
                    <a:pt x="106353" y="585001"/>
                    <a:pt x="101316" y="579965"/>
                    <a:pt x="101316" y="573751"/>
                  </a:cubicBezTo>
                  <a:lnTo>
                    <a:pt x="101316" y="551251"/>
                  </a:lnTo>
                  <a:cubicBezTo>
                    <a:pt x="101316" y="545038"/>
                    <a:pt x="106353" y="540001"/>
                    <a:pt x="112566" y="540001"/>
                  </a:cubicBezTo>
                  <a:lnTo>
                    <a:pt x="123816" y="540001"/>
                  </a:lnTo>
                  <a:lnTo>
                    <a:pt x="123816" y="562501"/>
                  </a:lnTo>
                  <a:lnTo>
                    <a:pt x="146316" y="562501"/>
                  </a:lnTo>
                  <a:lnTo>
                    <a:pt x="146316" y="540001"/>
                  </a:lnTo>
                  <a:lnTo>
                    <a:pt x="168816" y="540001"/>
                  </a:lnTo>
                  <a:lnTo>
                    <a:pt x="168816" y="562501"/>
                  </a:lnTo>
                  <a:lnTo>
                    <a:pt x="191316" y="562501"/>
                  </a:lnTo>
                  <a:lnTo>
                    <a:pt x="191316" y="540001"/>
                  </a:lnTo>
                  <a:lnTo>
                    <a:pt x="213816" y="540001"/>
                  </a:lnTo>
                  <a:lnTo>
                    <a:pt x="213816" y="562501"/>
                  </a:lnTo>
                  <a:lnTo>
                    <a:pt x="236316" y="562501"/>
                  </a:lnTo>
                  <a:lnTo>
                    <a:pt x="236316" y="540001"/>
                  </a:lnTo>
                  <a:lnTo>
                    <a:pt x="247566" y="540001"/>
                  </a:lnTo>
                  <a:cubicBezTo>
                    <a:pt x="253779" y="540001"/>
                    <a:pt x="258816" y="545038"/>
                    <a:pt x="258816" y="551251"/>
                  </a:cubicBezTo>
                  <a:close/>
                  <a:moveTo>
                    <a:pt x="258816" y="506251"/>
                  </a:moveTo>
                  <a:cubicBezTo>
                    <a:pt x="258816" y="512465"/>
                    <a:pt x="253779" y="517501"/>
                    <a:pt x="247566" y="517501"/>
                  </a:cubicBezTo>
                  <a:lnTo>
                    <a:pt x="112566" y="517501"/>
                  </a:lnTo>
                  <a:cubicBezTo>
                    <a:pt x="106353" y="517501"/>
                    <a:pt x="101316" y="512465"/>
                    <a:pt x="101316" y="506251"/>
                  </a:cubicBezTo>
                  <a:lnTo>
                    <a:pt x="101316" y="483751"/>
                  </a:lnTo>
                  <a:cubicBezTo>
                    <a:pt x="101316" y="477538"/>
                    <a:pt x="106353" y="472501"/>
                    <a:pt x="112566" y="472501"/>
                  </a:cubicBezTo>
                  <a:lnTo>
                    <a:pt x="123816" y="472501"/>
                  </a:lnTo>
                  <a:lnTo>
                    <a:pt x="123816" y="495001"/>
                  </a:lnTo>
                  <a:lnTo>
                    <a:pt x="146316" y="495001"/>
                  </a:lnTo>
                  <a:lnTo>
                    <a:pt x="146316" y="472501"/>
                  </a:lnTo>
                  <a:lnTo>
                    <a:pt x="168816" y="472501"/>
                  </a:lnTo>
                  <a:lnTo>
                    <a:pt x="168816" y="495001"/>
                  </a:lnTo>
                  <a:lnTo>
                    <a:pt x="191316" y="495001"/>
                  </a:lnTo>
                  <a:lnTo>
                    <a:pt x="191316" y="472501"/>
                  </a:lnTo>
                  <a:lnTo>
                    <a:pt x="213816" y="472501"/>
                  </a:lnTo>
                  <a:lnTo>
                    <a:pt x="213816" y="495001"/>
                  </a:lnTo>
                  <a:lnTo>
                    <a:pt x="236316" y="495001"/>
                  </a:lnTo>
                  <a:lnTo>
                    <a:pt x="236316" y="472501"/>
                  </a:lnTo>
                  <a:lnTo>
                    <a:pt x="247566" y="472501"/>
                  </a:lnTo>
                  <a:cubicBezTo>
                    <a:pt x="253779" y="472501"/>
                    <a:pt x="258816" y="477538"/>
                    <a:pt x="258816" y="483751"/>
                  </a:cubicBezTo>
                  <a:close/>
                  <a:moveTo>
                    <a:pt x="101316" y="371251"/>
                  </a:moveTo>
                  <a:cubicBezTo>
                    <a:pt x="101316" y="327759"/>
                    <a:pt x="136574" y="292501"/>
                    <a:pt x="180066" y="292501"/>
                  </a:cubicBezTo>
                  <a:cubicBezTo>
                    <a:pt x="223559" y="292501"/>
                    <a:pt x="258816" y="327759"/>
                    <a:pt x="258816" y="371251"/>
                  </a:cubicBezTo>
                  <a:cubicBezTo>
                    <a:pt x="258816" y="414744"/>
                    <a:pt x="223559" y="450001"/>
                    <a:pt x="180066" y="450001"/>
                  </a:cubicBezTo>
                  <a:cubicBezTo>
                    <a:pt x="136594" y="449952"/>
                    <a:pt x="101366" y="414723"/>
                    <a:pt x="101316" y="371251"/>
                  </a:cubicBezTo>
                  <a:close/>
                  <a:moveTo>
                    <a:pt x="281316" y="562501"/>
                  </a:moveTo>
                  <a:lnTo>
                    <a:pt x="281316" y="551251"/>
                  </a:lnTo>
                  <a:cubicBezTo>
                    <a:pt x="281295" y="542921"/>
                    <a:pt x="278165" y="534897"/>
                    <a:pt x="272541" y="528751"/>
                  </a:cubicBezTo>
                  <a:cubicBezTo>
                    <a:pt x="278165" y="522605"/>
                    <a:pt x="281295" y="514582"/>
                    <a:pt x="281316" y="506251"/>
                  </a:cubicBezTo>
                  <a:lnTo>
                    <a:pt x="281316" y="483751"/>
                  </a:lnTo>
                  <a:cubicBezTo>
                    <a:pt x="281261" y="465135"/>
                    <a:pt x="266183" y="450056"/>
                    <a:pt x="247566" y="450001"/>
                  </a:cubicBezTo>
                  <a:lnTo>
                    <a:pt x="243516" y="450001"/>
                  </a:lnTo>
                  <a:cubicBezTo>
                    <a:pt x="287093" y="414959"/>
                    <a:pt x="294012" y="351225"/>
                    <a:pt x="258969" y="307648"/>
                  </a:cubicBezTo>
                  <a:cubicBezTo>
                    <a:pt x="223926" y="264071"/>
                    <a:pt x="160193" y="257153"/>
                    <a:pt x="116616" y="292195"/>
                  </a:cubicBezTo>
                  <a:cubicBezTo>
                    <a:pt x="73039" y="327238"/>
                    <a:pt x="66121" y="390971"/>
                    <a:pt x="101163" y="434548"/>
                  </a:cubicBezTo>
                  <a:cubicBezTo>
                    <a:pt x="105742" y="440242"/>
                    <a:pt x="110922" y="445422"/>
                    <a:pt x="116616" y="450001"/>
                  </a:cubicBezTo>
                  <a:lnTo>
                    <a:pt x="112566" y="450001"/>
                  </a:lnTo>
                  <a:cubicBezTo>
                    <a:pt x="93950" y="450056"/>
                    <a:pt x="78872" y="465135"/>
                    <a:pt x="78816" y="483751"/>
                  </a:cubicBezTo>
                  <a:lnTo>
                    <a:pt x="78816" y="506251"/>
                  </a:lnTo>
                  <a:cubicBezTo>
                    <a:pt x="78838" y="514582"/>
                    <a:pt x="81967" y="522605"/>
                    <a:pt x="87591" y="528751"/>
                  </a:cubicBezTo>
                  <a:cubicBezTo>
                    <a:pt x="81967" y="534897"/>
                    <a:pt x="78838" y="542921"/>
                    <a:pt x="78816" y="551251"/>
                  </a:cubicBezTo>
                  <a:lnTo>
                    <a:pt x="78816" y="562501"/>
                  </a:lnTo>
                  <a:lnTo>
                    <a:pt x="46979" y="562501"/>
                  </a:lnTo>
                  <a:cubicBezTo>
                    <a:pt x="34554" y="562830"/>
                    <a:pt x="23947" y="553591"/>
                    <a:pt x="22566" y="541239"/>
                  </a:cubicBezTo>
                  <a:cubicBezTo>
                    <a:pt x="22186" y="533563"/>
                    <a:pt x="25749" y="526224"/>
                    <a:pt x="32016" y="521776"/>
                  </a:cubicBezTo>
                  <a:cubicBezTo>
                    <a:pt x="46861" y="511539"/>
                    <a:pt x="55897" y="494804"/>
                    <a:pt x="56316" y="476776"/>
                  </a:cubicBezTo>
                  <a:lnTo>
                    <a:pt x="56316" y="348751"/>
                  </a:lnTo>
                  <a:cubicBezTo>
                    <a:pt x="56391" y="268010"/>
                    <a:pt x="121825" y="202575"/>
                    <a:pt x="202566" y="202501"/>
                  </a:cubicBezTo>
                  <a:lnTo>
                    <a:pt x="208641" y="202501"/>
                  </a:lnTo>
                  <a:cubicBezTo>
                    <a:pt x="197504" y="214845"/>
                    <a:pt x="191332" y="230876"/>
                    <a:pt x="191316" y="247501"/>
                  </a:cubicBezTo>
                  <a:lnTo>
                    <a:pt x="191316" y="258751"/>
                  </a:lnTo>
                  <a:lnTo>
                    <a:pt x="213816" y="258751"/>
                  </a:lnTo>
                  <a:lnTo>
                    <a:pt x="213816" y="247501"/>
                  </a:lnTo>
                  <a:cubicBezTo>
                    <a:pt x="213816" y="222649"/>
                    <a:pt x="233964" y="202501"/>
                    <a:pt x="258816" y="202501"/>
                  </a:cubicBezTo>
                  <a:cubicBezTo>
                    <a:pt x="283669" y="202501"/>
                    <a:pt x="303816" y="222649"/>
                    <a:pt x="303816" y="247501"/>
                  </a:cubicBezTo>
                  <a:lnTo>
                    <a:pt x="303816" y="258751"/>
                  </a:lnTo>
                  <a:lnTo>
                    <a:pt x="326316" y="258751"/>
                  </a:lnTo>
                  <a:lnTo>
                    <a:pt x="326316" y="247501"/>
                  </a:lnTo>
                  <a:cubicBezTo>
                    <a:pt x="326300" y="230876"/>
                    <a:pt x="320129" y="214845"/>
                    <a:pt x="308991" y="202501"/>
                  </a:cubicBezTo>
                  <a:lnTo>
                    <a:pt x="315066" y="202501"/>
                  </a:lnTo>
                  <a:cubicBezTo>
                    <a:pt x="342149" y="202416"/>
                    <a:pt x="368706" y="209981"/>
                    <a:pt x="391679" y="224326"/>
                  </a:cubicBezTo>
                  <a:cubicBezTo>
                    <a:pt x="388670" y="224847"/>
                    <a:pt x="385618" y="225073"/>
                    <a:pt x="382566" y="225001"/>
                  </a:cubicBezTo>
                  <a:cubicBezTo>
                    <a:pt x="378312" y="224953"/>
                    <a:pt x="374412" y="227363"/>
                    <a:pt x="372554" y="231189"/>
                  </a:cubicBezTo>
                  <a:cubicBezTo>
                    <a:pt x="370621" y="234999"/>
                    <a:pt x="371012" y="239576"/>
                    <a:pt x="373566" y="243001"/>
                  </a:cubicBezTo>
                  <a:lnTo>
                    <a:pt x="431729" y="320514"/>
                  </a:lnTo>
                  <a:cubicBezTo>
                    <a:pt x="417202" y="329743"/>
                    <a:pt x="412124" y="348537"/>
                    <a:pt x="420029" y="363826"/>
                  </a:cubicBezTo>
                  <a:cubicBezTo>
                    <a:pt x="365026" y="377642"/>
                    <a:pt x="326425" y="427040"/>
                    <a:pt x="326316" y="483751"/>
                  </a:cubicBezTo>
                  <a:lnTo>
                    <a:pt x="326316" y="562501"/>
                  </a:lnTo>
                  <a:close/>
                  <a:moveTo>
                    <a:pt x="628154" y="652501"/>
                  </a:moveTo>
                  <a:lnTo>
                    <a:pt x="339479" y="652501"/>
                  </a:lnTo>
                  <a:cubicBezTo>
                    <a:pt x="327054" y="652830"/>
                    <a:pt x="316446" y="643591"/>
                    <a:pt x="315066" y="631239"/>
                  </a:cubicBezTo>
                  <a:cubicBezTo>
                    <a:pt x="314689" y="623590"/>
                    <a:pt x="318203" y="616269"/>
                    <a:pt x="324404" y="611776"/>
                  </a:cubicBezTo>
                  <a:cubicBezTo>
                    <a:pt x="339359" y="601625"/>
                    <a:pt x="348461" y="584848"/>
                    <a:pt x="348816" y="566776"/>
                  </a:cubicBezTo>
                  <a:lnTo>
                    <a:pt x="348816" y="483751"/>
                  </a:lnTo>
                  <a:cubicBezTo>
                    <a:pt x="348893" y="434818"/>
                    <a:pt x="383921" y="392928"/>
                    <a:pt x="432066" y="384189"/>
                  </a:cubicBezTo>
                  <a:cubicBezTo>
                    <a:pt x="421897" y="396331"/>
                    <a:pt x="416322" y="411663"/>
                    <a:pt x="416316" y="427501"/>
                  </a:cubicBezTo>
                  <a:lnTo>
                    <a:pt x="416316" y="438751"/>
                  </a:lnTo>
                  <a:lnTo>
                    <a:pt x="438816" y="438751"/>
                  </a:lnTo>
                  <a:lnTo>
                    <a:pt x="438816" y="427501"/>
                  </a:lnTo>
                  <a:cubicBezTo>
                    <a:pt x="438816" y="402649"/>
                    <a:pt x="458964" y="382501"/>
                    <a:pt x="483816" y="382501"/>
                  </a:cubicBezTo>
                  <a:cubicBezTo>
                    <a:pt x="508668" y="382501"/>
                    <a:pt x="528816" y="402649"/>
                    <a:pt x="528816" y="427501"/>
                  </a:cubicBezTo>
                  <a:lnTo>
                    <a:pt x="528816" y="438751"/>
                  </a:lnTo>
                  <a:lnTo>
                    <a:pt x="551316" y="438751"/>
                  </a:lnTo>
                  <a:lnTo>
                    <a:pt x="551316" y="427501"/>
                  </a:lnTo>
                  <a:cubicBezTo>
                    <a:pt x="551311" y="411663"/>
                    <a:pt x="545735" y="396331"/>
                    <a:pt x="535566" y="384189"/>
                  </a:cubicBezTo>
                  <a:cubicBezTo>
                    <a:pt x="583712" y="392928"/>
                    <a:pt x="618740" y="434818"/>
                    <a:pt x="618816" y="483751"/>
                  </a:cubicBezTo>
                  <a:lnTo>
                    <a:pt x="618816" y="566776"/>
                  </a:lnTo>
                  <a:cubicBezTo>
                    <a:pt x="619172" y="584848"/>
                    <a:pt x="628273" y="601625"/>
                    <a:pt x="643229" y="611776"/>
                  </a:cubicBezTo>
                  <a:cubicBezTo>
                    <a:pt x="649430" y="616269"/>
                    <a:pt x="652943" y="623590"/>
                    <a:pt x="652566" y="631239"/>
                  </a:cubicBezTo>
                  <a:cubicBezTo>
                    <a:pt x="651186" y="643591"/>
                    <a:pt x="640578" y="652830"/>
                    <a:pt x="628154" y="65250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任意多边形: 形状 80">
              <a:extLst>
                <a:ext uri="{FF2B5EF4-FFF2-40B4-BE49-F238E27FC236}">
                  <a16:creationId xmlns:a16="http://schemas.microsoft.com/office/drawing/2014/main" id="{8C4C5988-63A8-49DC-88B3-8ED9CC8627BE}"/>
                </a:ext>
              </a:extLst>
            </p:cNvPr>
            <p:cNvSpPr/>
            <p:nvPr/>
          </p:nvSpPr>
          <p:spPr>
            <a:xfrm>
              <a:off x="4577250" y="1404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2" name="任意多边形: 形状 81">
              <a:extLst>
                <a:ext uri="{FF2B5EF4-FFF2-40B4-BE49-F238E27FC236}">
                  <a16:creationId xmlns:a16="http://schemas.microsoft.com/office/drawing/2014/main" id="{B4A8C5A2-C2A4-4447-9640-298C8C3C24F6}"/>
                </a:ext>
              </a:extLst>
            </p:cNvPr>
            <p:cNvSpPr/>
            <p:nvPr/>
          </p:nvSpPr>
          <p:spPr>
            <a:xfrm>
              <a:off x="46897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任意多边形: 形状 82">
              <a:extLst>
                <a:ext uri="{FF2B5EF4-FFF2-40B4-BE49-F238E27FC236}">
                  <a16:creationId xmlns:a16="http://schemas.microsoft.com/office/drawing/2014/main" id="{07F0585F-CB1D-45DA-A14A-48D87BC28E28}"/>
                </a:ext>
              </a:extLst>
            </p:cNvPr>
            <p:cNvSpPr/>
            <p:nvPr/>
          </p:nvSpPr>
          <p:spPr>
            <a:xfrm>
              <a:off x="4532250" y="146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任意多边形: 形状 83">
              <a:extLst>
                <a:ext uri="{FF2B5EF4-FFF2-40B4-BE49-F238E27FC236}">
                  <a16:creationId xmlns:a16="http://schemas.microsoft.com/office/drawing/2014/main" id="{B4C95EA3-EFEB-4F0B-989C-A34AF0F7F511}"/>
                </a:ext>
              </a:extLst>
            </p:cNvPr>
            <p:cNvSpPr/>
            <p:nvPr/>
          </p:nvSpPr>
          <p:spPr>
            <a:xfrm>
              <a:off x="4318500" y="1246500"/>
              <a:ext cx="56250" cy="56250"/>
            </a:xfrm>
            <a:custGeom>
              <a:avLst/>
              <a:gdLst>
                <a:gd name="connsiteX0" fmla="*/ 0 w 56250"/>
                <a:gd name="connsiteY0" fmla="*/ 0 h 56250"/>
                <a:gd name="connsiteX1" fmla="*/ 0 w 56250"/>
                <a:gd name="connsiteY1" fmla="*/ 22500 h 56250"/>
                <a:gd name="connsiteX2" fmla="*/ 33750 w 56250"/>
                <a:gd name="connsiteY2" fmla="*/ 56250 h 56250"/>
                <a:gd name="connsiteX3" fmla="*/ 56250 w 56250"/>
                <a:gd name="connsiteY3" fmla="*/ 56250 h 56250"/>
                <a:gd name="connsiteX4" fmla="*/ 0 w 56250"/>
                <a:gd name="connsiteY4" fmla="*/ 0 h 5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0" h="56250">
                  <a:moveTo>
                    <a:pt x="0" y="0"/>
                  </a:moveTo>
                  <a:lnTo>
                    <a:pt x="0" y="22500"/>
                  </a:lnTo>
                  <a:cubicBezTo>
                    <a:pt x="18640" y="22500"/>
                    <a:pt x="33750" y="37610"/>
                    <a:pt x="33750" y="56250"/>
                  </a:cubicBezTo>
                  <a:lnTo>
                    <a:pt x="56250" y="56250"/>
                  </a:lnTo>
                  <a:cubicBezTo>
                    <a:pt x="56213" y="25199"/>
                    <a:pt x="31051" y="37"/>
                    <a:pt x="0" y="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5" name="图形 5">
            <a:extLst>
              <a:ext uri="{FF2B5EF4-FFF2-40B4-BE49-F238E27FC236}">
                <a16:creationId xmlns:a16="http://schemas.microsoft.com/office/drawing/2014/main" id="{DF2C15F6-83F9-4238-A13C-3A307DB2A759}"/>
              </a:ext>
            </a:extLst>
          </p:cNvPr>
          <p:cNvGrpSpPr/>
          <p:nvPr/>
        </p:nvGrpSpPr>
        <p:grpSpPr>
          <a:xfrm>
            <a:off x="5218500" y="999000"/>
            <a:ext cx="675000" cy="540000"/>
            <a:chOff x="5218500" y="999000"/>
            <a:chExt cx="675000" cy="540000"/>
          </a:xfrm>
          <a:gradFill flip="none" rotWithShape="1">
            <a:gsLst>
              <a:gs pos="0">
                <a:schemeClr val="accent1"/>
              </a:gs>
              <a:gs pos="100000">
                <a:schemeClr val="accent2"/>
              </a:gs>
            </a:gsLst>
            <a:lin ang="2700000" scaled="1"/>
            <a:tileRect/>
          </a:gradFill>
        </p:grpSpPr>
        <p:sp>
          <p:nvSpPr>
            <p:cNvPr id="86" name="任意多边形: 形状 85">
              <a:extLst>
                <a:ext uri="{FF2B5EF4-FFF2-40B4-BE49-F238E27FC236}">
                  <a16:creationId xmlns:a16="http://schemas.microsoft.com/office/drawing/2014/main" id="{21F54E14-048C-4315-BCBB-83DC4B7D6821}"/>
                </a:ext>
              </a:extLst>
            </p:cNvPr>
            <p:cNvSpPr/>
            <p:nvPr/>
          </p:nvSpPr>
          <p:spPr>
            <a:xfrm>
              <a:off x="5308500" y="126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任意多边形: 形状 86">
              <a:extLst>
                <a:ext uri="{FF2B5EF4-FFF2-40B4-BE49-F238E27FC236}">
                  <a16:creationId xmlns:a16="http://schemas.microsoft.com/office/drawing/2014/main" id="{3C2C598A-180F-4BE4-8B4C-7AC2E678C5DC}"/>
                </a:ext>
              </a:extLst>
            </p:cNvPr>
            <p:cNvSpPr/>
            <p:nvPr/>
          </p:nvSpPr>
          <p:spPr>
            <a:xfrm>
              <a:off x="5308500" y="135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任意多边形: 形状 87">
              <a:extLst>
                <a:ext uri="{FF2B5EF4-FFF2-40B4-BE49-F238E27FC236}">
                  <a16:creationId xmlns:a16="http://schemas.microsoft.com/office/drawing/2014/main" id="{8BC88C60-CDB0-41C5-9CAF-8BB4C1691AA9}"/>
                </a:ext>
              </a:extLst>
            </p:cNvPr>
            <p:cNvSpPr/>
            <p:nvPr/>
          </p:nvSpPr>
          <p:spPr>
            <a:xfrm>
              <a:off x="5308500" y="1404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任意多边形: 形状 88">
              <a:extLst>
                <a:ext uri="{FF2B5EF4-FFF2-40B4-BE49-F238E27FC236}">
                  <a16:creationId xmlns:a16="http://schemas.microsoft.com/office/drawing/2014/main" id="{0B17181B-214F-49E1-864D-A8F168FB7396}"/>
                </a:ext>
              </a:extLst>
            </p:cNvPr>
            <p:cNvSpPr/>
            <p:nvPr/>
          </p:nvSpPr>
          <p:spPr>
            <a:xfrm>
              <a:off x="5308500" y="13140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任意多边形: 形状 89">
              <a:extLst>
                <a:ext uri="{FF2B5EF4-FFF2-40B4-BE49-F238E27FC236}">
                  <a16:creationId xmlns:a16="http://schemas.microsoft.com/office/drawing/2014/main" id="{E99C1E94-EE1E-43DC-AFA2-A0E3730B6A86}"/>
                </a:ext>
              </a:extLst>
            </p:cNvPr>
            <p:cNvSpPr/>
            <p:nvPr/>
          </p:nvSpPr>
          <p:spPr>
            <a:xfrm>
              <a:off x="5443500" y="131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任意多边形: 形状 90">
              <a:extLst>
                <a:ext uri="{FF2B5EF4-FFF2-40B4-BE49-F238E27FC236}">
                  <a16:creationId xmlns:a16="http://schemas.microsoft.com/office/drawing/2014/main" id="{77345239-1565-49AD-8034-87AE7ED12A83}"/>
                </a:ext>
              </a:extLst>
            </p:cNvPr>
            <p:cNvSpPr/>
            <p:nvPr/>
          </p:nvSpPr>
          <p:spPr>
            <a:xfrm>
              <a:off x="5578500" y="117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任意多边形: 形状 91">
              <a:extLst>
                <a:ext uri="{FF2B5EF4-FFF2-40B4-BE49-F238E27FC236}">
                  <a16:creationId xmlns:a16="http://schemas.microsoft.com/office/drawing/2014/main" id="{BF11D88F-4C74-4AFE-AFCA-54121B68A234}"/>
                </a:ext>
              </a:extLst>
            </p:cNvPr>
            <p:cNvSpPr/>
            <p:nvPr/>
          </p:nvSpPr>
          <p:spPr>
            <a:xfrm>
              <a:off x="5342250" y="11115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任意多边形: 形状 92">
              <a:extLst>
                <a:ext uri="{FF2B5EF4-FFF2-40B4-BE49-F238E27FC236}">
                  <a16:creationId xmlns:a16="http://schemas.microsoft.com/office/drawing/2014/main" id="{8F0EB25E-BB8A-4D04-ACCC-15519B61A884}"/>
                </a:ext>
              </a:extLst>
            </p:cNvPr>
            <p:cNvSpPr/>
            <p:nvPr/>
          </p:nvSpPr>
          <p:spPr>
            <a:xfrm>
              <a:off x="5218500" y="999000"/>
              <a:ext cx="675000" cy="540000"/>
            </a:xfrm>
            <a:custGeom>
              <a:avLst/>
              <a:gdLst>
                <a:gd name="connsiteX0" fmla="*/ 641250 w 675000"/>
                <a:gd name="connsiteY0" fmla="*/ 247500 h 540000"/>
                <a:gd name="connsiteX1" fmla="*/ 607500 w 675000"/>
                <a:gd name="connsiteY1" fmla="*/ 247500 h 540000"/>
                <a:gd name="connsiteX2" fmla="*/ 607500 w 675000"/>
                <a:gd name="connsiteY2" fmla="*/ 33750 h 540000"/>
                <a:gd name="connsiteX3" fmla="*/ 573750 w 675000"/>
                <a:gd name="connsiteY3" fmla="*/ 0 h 540000"/>
                <a:gd name="connsiteX4" fmla="*/ 33750 w 675000"/>
                <a:gd name="connsiteY4" fmla="*/ 0 h 540000"/>
                <a:gd name="connsiteX5" fmla="*/ 0 w 675000"/>
                <a:gd name="connsiteY5" fmla="*/ 33750 h 540000"/>
                <a:gd name="connsiteX6" fmla="*/ 0 w 675000"/>
                <a:gd name="connsiteY6" fmla="*/ 506250 h 540000"/>
                <a:gd name="connsiteX7" fmla="*/ 33750 w 675000"/>
                <a:gd name="connsiteY7" fmla="*/ 540000 h 540000"/>
                <a:gd name="connsiteX8" fmla="*/ 573750 w 675000"/>
                <a:gd name="connsiteY8" fmla="*/ 540000 h 540000"/>
                <a:gd name="connsiteX9" fmla="*/ 607500 w 675000"/>
                <a:gd name="connsiteY9" fmla="*/ 506250 h 540000"/>
                <a:gd name="connsiteX10" fmla="*/ 607500 w 675000"/>
                <a:gd name="connsiteY10" fmla="*/ 450000 h 540000"/>
                <a:gd name="connsiteX11" fmla="*/ 641250 w 675000"/>
                <a:gd name="connsiteY11" fmla="*/ 450000 h 540000"/>
                <a:gd name="connsiteX12" fmla="*/ 675000 w 675000"/>
                <a:gd name="connsiteY12" fmla="*/ 416250 h 540000"/>
                <a:gd name="connsiteX13" fmla="*/ 675000 w 675000"/>
                <a:gd name="connsiteY13" fmla="*/ 281250 h 540000"/>
                <a:gd name="connsiteX14" fmla="*/ 641250 w 675000"/>
                <a:gd name="connsiteY14" fmla="*/ 247500 h 540000"/>
                <a:gd name="connsiteX15" fmla="*/ 315000 w 675000"/>
                <a:gd name="connsiteY15" fmla="*/ 22500 h 540000"/>
                <a:gd name="connsiteX16" fmla="*/ 573750 w 675000"/>
                <a:gd name="connsiteY16" fmla="*/ 22500 h 540000"/>
                <a:gd name="connsiteX17" fmla="*/ 585000 w 675000"/>
                <a:gd name="connsiteY17" fmla="*/ 33750 h 540000"/>
                <a:gd name="connsiteX18" fmla="*/ 585000 w 675000"/>
                <a:gd name="connsiteY18" fmla="*/ 247500 h 540000"/>
                <a:gd name="connsiteX19" fmla="*/ 562500 w 675000"/>
                <a:gd name="connsiteY19" fmla="*/ 247500 h 540000"/>
                <a:gd name="connsiteX20" fmla="*/ 562500 w 675000"/>
                <a:gd name="connsiteY20" fmla="*/ 67500 h 540000"/>
                <a:gd name="connsiteX21" fmla="*/ 540000 w 675000"/>
                <a:gd name="connsiteY21" fmla="*/ 45000 h 540000"/>
                <a:gd name="connsiteX22" fmla="*/ 315000 w 675000"/>
                <a:gd name="connsiteY22" fmla="*/ 45000 h 540000"/>
                <a:gd name="connsiteX23" fmla="*/ 495000 w 675000"/>
                <a:gd name="connsiteY23" fmla="*/ 67500 h 540000"/>
                <a:gd name="connsiteX24" fmla="*/ 495000 w 675000"/>
                <a:gd name="connsiteY24" fmla="*/ 119138 h 540000"/>
                <a:gd name="connsiteX25" fmla="*/ 491738 w 675000"/>
                <a:gd name="connsiteY25" fmla="*/ 115763 h 540000"/>
                <a:gd name="connsiteX26" fmla="*/ 475763 w 675000"/>
                <a:gd name="connsiteY26" fmla="*/ 115763 h 540000"/>
                <a:gd name="connsiteX27" fmla="*/ 472500 w 675000"/>
                <a:gd name="connsiteY27" fmla="*/ 119138 h 540000"/>
                <a:gd name="connsiteX28" fmla="*/ 472500 w 675000"/>
                <a:gd name="connsiteY28" fmla="*/ 67500 h 540000"/>
                <a:gd name="connsiteX29" fmla="*/ 315000 w 675000"/>
                <a:gd name="connsiteY29" fmla="*/ 427500 h 540000"/>
                <a:gd name="connsiteX30" fmla="*/ 337500 w 675000"/>
                <a:gd name="connsiteY30" fmla="*/ 427500 h 540000"/>
                <a:gd name="connsiteX31" fmla="*/ 337500 w 675000"/>
                <a:gd name="connsiteY31" fmla="*/ 405000 h 540000"/>
                <a:gd name="connsiteX32" fmla="*/ 315000 w 675000"/>
                <a:gd name="connsiteY32" fmla="*/ 405000 h 540000"/>
                <a:gd name="connsiteX33" fmla="*/ 315000 w 675000"/>
                <a:gd name="connsiteY33" fmla="*/ 360000 h 540000"/>
                <a:gd name="connsiteX34" fmla="*/ 337500 w 675000"/>
                <a:gd name="connsiteY34" fmla="*/ 360000 h 540000"/>
                <a:gd name="connsiteX35" fmla="*/ 337500 w 675000"/>
                <a:gd name="connsiteY35" fmla="*/ 337500 h 540000"/>
                <a:gd name="connsiteX36" fmla="*/ 315000 w 675000"/>
                <a:gd name="connsiteY36" fmla="*/ 337500 h 540000"/>
                <a:gd name="connsiteX37" fmla="*/ 315000 w 675000"/>
                <a:gd name="connsiteY37" fmla="*/ 292500 h 540000"/>
                <a:gd name="connsiteX38" fmla="*/ 337500 w 675000"/>
                <a:gd name="connsiteY38" fmla="*/ 292500 h 540000"/>
                <a:gd name="connsiteX39" fmla="*/ 337500 w 675000"/>
                <a:gd name="connsiteY39" fmla="*/ 270000 h 540000"/>
                <a:gd name="connsiteX40" fmla="*/ 315000 w 675000"/>
                <a:gd name="connsiteY40" fmla="*/ 270000 h 540000"/>
                <a:gd name="connsiteX41" fmla="*/ 315000 w 675000"/>
                <a:gd name="connsiteY41" fmla="*/ 225000 h 540000"/>
                <a:gd name="connsiteX42" fmla="*/ 337500 w 675000"/>
                <a:gd name="connsiteY42" fmla="*/ 225000 h 540000"/>
                <a:gd name="connsiteX43" fmla="*/ 337500 w 675000"/>
                <a:gd name="connsiteY43" fmla="*/ 202500 h 540000"/>
                <a:gd name="connsiteX44" fmla="*/ 315000 w 675000"/>
                <a:gd name="connsiteY44" fmla="*/ 202500 h 540000"/>
                <a:gd name="connsiteX45" fmla="*/ 315000 w 675000"/>
                <a:gd name="connsiteY45" fmla="*/ 157500 h 540000"/>
                <a:gd name="connsiteX46" fmla="*/ 337500 w 675000"/>
                <a:gd name="connsiteY46" fmla="*/ 157500 h 540000"/>
                <a:gd name="connsiteX47" fmla="*/ 337500 w 675000"/>
                <a:gd name="connsiteY47" fmla="*/ 135000 h 540000"/>
                <a:gd name="connsiteX48" fmla="*/ 315000 w 675000"/>
                <a:gd name="connsiteY48" fmla="*/ 135000 h 540000"/>
                <a:gd name="connsiteX49" fmla="*/ 315000 w 675000"/>
                <a:gd name="connsiteY49" fmla="*/ 67500 h 540000"/>
                <a:gd name="connsiteX50" fmla="*/ 450000 w 675000"/>
                <a:gd name="connsiteY50" fmla="*/ 67500 h 540000"/>
                <a:gd name="connsiteX51" fmla="*/ 450000 w 675000"/>
                <a:gd name="connsiteY51" fmla="*/ 146250 h 540000"/>
                <a:gd name="connsiteX52" fmla="*/ 456975 w 675000"/>
                <a:gd name="connsiteY52" fmla="*/ 156600 h 540000"/>
                <a:gd name="connsiteX53" fmla="*/ 469238 w 675000"/>
                <a:gd name="connsiteY53" fmla="*/ 154237 h 540000"/>
                <a:gd name="connsiteX54" fmla="*/ 483750 w 675000"/>
                <a:gd name="connsiteY54" fmla="*/ 139613 h 540000"/>
                <a:gd name="connsiteX55" fmla="*/ 498263 w 675000"/>
                <a:gd name="connsiteY55" fmla="*/ 154237 h 540000"/>
                <a:gd name="connsiteX56" fmla="*/ 506250 w 675000"/>
                <a:gd name="connsiteY56" fmla="*/ 157500 h 540000"/>
                <a:gd name="connsiteX57" fmla="*/ 510525 w 675000"/>
                <a:gd name="connsiteY57" fmla="*/ 156600 h 540000"/>
                <a:gd name="connsiteX58" fmla="*/ 517500 w 675000"/>
                <a:gd name="connsiteY58" fmla="*/ 146250 h 540000"/>
                <a:gd name="connsiteX59" fmla="*/ 517500 w 675000"/>
                <a:gd name="connsiteY59" fmla="*/ 67500 h 540000"/>
                <a:gd name="connsiteX60" fmla="*/ 540000 w 675000"/>
                <a:gd name="connsiteY60" fmla="*/ 67500 h 540000"/>
                <a:gd name="connsiteX61" fmla="*/ 540000 w 675000"/>
                <a:gd name="connsiteY61" fmla="*/ 247500 h 540000"/>
                <a:gd name="connsiteX62" fmla="*/ 393750 w 675000"/>
                <a:gd name="connsiteY62" fmla="*/ 247500 h 540000"/>
                <a:gd name="connsiteX63" fmla="*/ 360000 w 675000"/>
                <a:gd name="connsiteY63" fmla="*/ 281250 h 540000"/>
                <a:gd name="connsiteX64" fmla="*/ 360000 w 675000"/>
                <a:gd name="connsiteY64" fmla="*/ 416250 h 540000"/>
                <a:gd name="connsiteX65" fmla="*/ 393750 w 675000"/>
                <a:gd name="connsiteY65" fmla="*/ 450000 h 540000"/>
                <a:gd name="connsiteX66" fmla="*/ 540000 w 675000"/>
                <a:gd name="connsiteY66" fmla="*/ 450000 h 540000"/>
                <a:gd name="connsiteX67" fmla="*/ 540000 w 675000"/>
                <a:gd name="connsiteY67" fmla="*/ 472500 h 540000"/>
                <a:gd name="connsiteX68" fmla="*/ 315000 w 675000"/>
                <a:gd name="connsiteY68" fmla="*/ 472500 h 540000"/>
                <a:gd name="connsiteX69" fmla="*/ 292500 w 675000"/>
                <a:gd name="connsiteY69" fmla="*/ 135000 h 540000"/>
                <a:gd name="connsiteX70" fmla="*/ 270000 w 675000"/>
                <a:gd name="connsiteY70" fmla="*/ 135000 h 540000"/>
                <a:gd name="connsiteX71" fmla="*/ 270000 w 675000"/>
                <a:gd name="connsiteY71" fmla="*/ 157500 h 540000"/>
                <a:gd name="connsiteX72" fmla="*/ 292500 w 675000"/>
                <a:gd name="connsiteY72" fmla="*/ 157500 h 540000"/>
                <a:gd name="connsiteX73" fmla="*/ 292500 w 675000"/>
                <a:gd name="connsiteY73" fmla="*/ 202500 h 540000"/>
                <a:gd name="connsiteX74" fmla="*/ 270000 w 675000"/>
                <a:gd name="connsiteY74" fmla="*/ 202500 h 540000"/>
                <a:gd name="connsiteX75" fmla="*/ 270000 w 675000"/>
                <a:gd name="connsiteY75" fmla="*/ 225000 h 540000"/>
                <a:gd name="connsiteX76" fmla="*/ 292500 w 675000"/>
                <a:gd name="connsiteY76" fmla="*/ 225000 h 540000"/>
                <a:gd name="connsiteX77" fmla="*/ 292500 w 675000"/>
                <a:gd name="connsiteY77" fmla="*/ 270000 h 540000"/>
                <a:gd name="connsiteX78" fmla="*/ 270000 w 675000"/>
                <a:gd name="connsiteY78" fmla="*/ 270000 h 540000"/>
                <a:gd name="connsiteX79" fmla="*/ 270000 w 675000"/>
                <a:gd name="connsiteY79" fmla="*/ 292500 h 540000"/>
                <a:gd name="connsiteX80" fmla="*/ 292500 w 675000"/>
                <a:gd name="connsiteY80" fmla="*/ 292500 h 540000"/>
                <a:gd name="connsiteX81" fmla="*/ 292500 w 675000"/>
                <a:gd name="connsiteY81" fmla="*/ 337500 h 540000"/>
                <a:gd name="connsiteX82" fmla="*/ 270000 w 675000"/>
                <a:gd name="connsiteY82" fmla="*/ 337500 h 540000"/>
                <a:gd name="connsiteX83" fmla="*/ 270000 w 675000"/>
                <a:gd name="connsiteY83" fmla="*/ 360000 h 540000"/>
                <a:gd name="connsiteX84" fmla="*/ 292500 w 675000"/>
                <a:gd name="connsiteY84" fmla="*/ 360000 h 540000"/>
                <a:gd name="connsiteX85" fmla="*/ 292500 w 675000"/>
                <a:gd name="connsiteY85" fmla="*/ 405000 h 540000"/>
                <a:gd name="connsiteX86" fmla="*/ 270000 w 675000"/>
                <a:gd name="connsiteY86" fmla="*/ 405000 h 540000"/>
                <a:gd name="connsiteX87" fmla="*/ 270000 w 675000"/>
                <a:gd name="connsiteY87" fmla="*/ 427500 h 540000"/>
                <a:gd name="connsiteX88" fmla="*/ 292500 w 675000"/>
                <a:gd name="connsiteY88" fmla="*/ 427500 h 540000"/>
                <a:gd name="connsiteX89" fmla="*/ 292500 w 675000"/>
                <a:gd name="connsiteY89" fmla="*/ 472500 h 540000"/>
                <a:gd name="connsiteX90" fmla="*/ 67500 w 675000"/>
                <a:gd name="connsiteY90" fmla="*/ 472500 h 540000"/>
                <a:gd name="connsiteX91" fmla="*/ 67500 w 675000"/>
                <a:gd name="connsiteY91" fmla="*/ 67500 h 540000"/>
                <a:gd name="connsiteX92" fmla="*/ 292500 w 675000"/>
                <a:gd name="connsiteY92" fmla="*/ 67500 h 540000"/>
                <a:gd name="connsiteX93" fmla="*/ 292500 w 675000"/>
                <a:gd name="connsiteY93" fmla="*/ 45000 h 540000"/>
                <a:gd name="connsiteX94" fmla="*/ 67500 w 675000"/>
                <a:gd name="connsiteY94" fmla="*/ 45000 h 540000"/>
                <a:gd name="connsiteX95" fmla="*/ 45000 w 675000"/>
                <a:gd name="connsiteY95" fmla="*/ 67500 h 540000"/>
                <a:gd name="connsiteX96" fmla="*/ 45000 w 675000"/>
                <a:gd name="connsiteY96" fmla="*/ 472500 h 540000"/>
                <a:gd name="connsiteX97" fmla="*/ 67500 w 675000"/>
                <a:gd name="connsiteY97" fmla="*/ 495000 h 540000"/>
                <a:gd name="connsiteX98" fmla="*/ 292500 w 675000"/>
                <a:gd name="connsiteY98" fmla="*/ 495000 h 540000"/>
                <a:gd name="connsiteX99" fmla="*/ 292500 w 675000"/>
                <a:gd name="connsiteY99" fmla="*/ 517500 h 540000"/>
                <a:gd name="connsiteX100" fmla="*/ 33750 w 675000"/>
                <a:gd name="connsiteY100" fmla="*/ 517500 h 540000"/>
                <a:gd name="connsiteX101" fmla="*/ 22500 w 675000"/>
                <a:gd name="connsiteY101" fmla="*/ 506250 h 540000"/>
                <a:gd name="connsiteX102" fmla="*/ 22500 w 675000"/>
                <a:gd name="connsiteY102" fmla="*/ 33750 h 540000"/>
                <a:gd name="connsiteX103" fmla="*/ 33750 w 675000"/>
                <a:gd name="connsiteY103" fmla="*/ 22500 h 540000"/>
                <a:gd name="connsiteX104" fmla="*/ 292500 w 675000"/>
                <a:gd name="connsiteY104" fmla="*/ 22500 h 540000"/>
                <a:gd name="connsiteX105" fmla="*/ 585000 w 675000"/>
                <a:gd name="connsiteY105" fmla="*/ 506250 h 540000"/>
                <a:gd name="connsiteX106" fmla="*/ 573750 w 675000"/>
                <a:gd name="connsiteY106" fmla="*/ 517500 h 540000"/>
                <a:gd name="connsiteX107" fmla="*/ 315000 w 675000"/>
                <a:gd name="connsiteY107" fmla="*/ 517500 h 540000"/>
                <a:gd name="connsiteX108" fmla="*/ 315000 w 675000"/>
                <a:gd name="connsiteY108" fmla="*/ 495000 h 540000"/>
                <a:gd name="connsiteX109" fmla="*/ 540000 w 675000"/>
                <a:gd name="connsiteY109" fmla="*/ 495000 h 540000"/>
                <a:gd name="connsiteX110" fmla="*/ 562500 w 675000"/>
                <a:gd name="connsiteY110" fmla="*/ 472500 h 540000"/>
                <a:gd name="connsiteX111" fmla="*/ 562500 w 675000"/>
                <a:gd name="connsiteY111" fmla="*/ 450000 h 540000"/>
                <a:gd name="connsiteX112" fmla="*/ 585000 w 675000"/>
                <a:gd name="connsiteY112" fmla="*/ 450000 h 540000"/>
                <a:gd name="connsiteX113" fmla="*/ 652500 w 675000"/>
                <a:gd name="connsiteY113" fmla="*/ 416250 h 540000"/>
                <a:gd name="connsiteX114" fmla="*/ 641250 w 675000"/>
                <a:gd name="connsiteY114" fmla="*/ 427500 h 540000"/>
                <a:gd name="connsiteX115" fmla="*/ 393750 w 675000"/>
                <a:gd name="connsiteY115" fmla="*/ 427500 h 540000"/>
                <a:gd name="connsiteX116" fmla="*/ 382500 w 675000"/>
                <a:gd name="connsiteY116" fmla="*/ 416250 h 540000"/>
                <a:gd name="connsiteX117" fmla="*/ 382500 w 675000"/>
                <a:gd name="connsiteY117" fmla="*/ 281250 h 540000"/>
                <a:gd name="connsiteX118" fmla="*/ 393750 w 675000"/>
                <a:gd name="connsiteY118" fmla="*/ 270000 h 540000"/>
                <a:gd name="connsiteX119" fmla="*/ 641250 w 675000"/>
                <a:gd name="connsiteY119" fmla="*/ 270000 h 540000"/>
                <a:gd name="connsiteX120" fmla="*/ 652500 w 675000"/>
                <a:gd name="connsiteY120" fmla="*/ 28125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75000" h="540000">
                  <a:moveTo>
                    <a:pt x="641250" y="247500"/>
                  </a:moveTo>
                  <a:lnTo>
                    <a:pt x="607500" y="247500"/>
                  </a:lnTo>
                  <a:lnTo>
                    <a:pt x="607500" y="33750"/>
                  </a:lnTo>
                  <a:cubicBezTo>
                    <a:pt x="607445" y="15133"/>
                    <a:pt x="592367" y="56"/>
                    <a:pt x="573750" y="0"/>
                  </a:cubicBezTo>
                  <a:lnTo>
                    <a:pt x="33750" y="0"/>
                  </a:lnTo>
                  <a:cubicBezTo>
                    <a:pt x="15134" y="56"/>
                    <a:pt x="56" y="15133"/>
                    <a:pt x="0" y="33750"/>
                  </a:cubicBezTo>
                  <a:lnTo>
                    <a:pt x="0" y="506250"/>
                  </a:lnTo>
                  <a:cubicBezTo>
                    <a:pt x="56" y="524867"/>
                    <a:pt x="15134" y="539945"/>
                    <a:pt x="33750" y="540000"/>
                  </a:cubicBezTo>
                  <a:lnTo>
                    <a:pt x="573750" y="540000"/>
                  </a:lnTo>
                  <a:cubicBezTo>
                    <a:pt x="592367" y="539945"/>
                    <a:pt x="607445" y="524867"/>
                    <a:pt x="607500" y="506250"/>
                  </a:cubicBezTo>
                  <a:lnTo>
                    <a:pt x="607500" y="450000"/>
                  </a:lnTo>
                  <a:lnTo>
                    <a:pt x="641250" y="450000"/>
                  </a:lnTo>
                  <a:cubicBezTo>
                    <a:pt x="659867" y="449945"/>
                    <a:pt x="674945" y="434867"/>
                    <a:pt x="675000" y="416250"/>
                  </a:cubicBezTo>
                  <a:lnTo>
                    <a:pt x="675000" y="281250"/>
                  </a:lnTo>
                  <a:cubicBezTo>
                    <a:pt x="674945" y="262634"/>
                    <a:pt x="659867" y="247555"/>
                    <a:pt x="641250" y="247500"/>
                  </a:cubicBezTo>
                  <a:close/>
                  <a:moveTo>
                    <a:pt x="315000" y="22500"/>
                  </a:moveTo>
                  <a:lnTo>
                    <a:pt x="573750" y="22500"/>
                  </a:lnTo>
                  <a:cubicBezTo>
                    <a:pt x="579963" y="22500"/>
                    <a:pt x="585000" y="27537"/>
                    <a:pt x="585000" y="33750"/>
                  </a:cubicBezTo>
                  <a:lnTo>
                    <a:pt x="585000" y="247500"/>
                  </a:lnTo>
                  <a:lnTo>
                    <a:pt x="562500" y="247500"/>
                  </a:lnTo>
                  <a:lnTo>
                    <a:pt x="562500" y="67500"/>
                  </a:lnTo>
                  <a:cubicBezTo>
                    <a:pt x="562463" y="55089"/>
                    <a:pt x="552411" y="45037"/>
                    <a:pt x="540000" y="45000"/>
                  </a:cubicBezTo>
                  <a:lnTo>
                    <a:pt x="315000" y="45000"/>
                  </a:lnTo>
                  <a:close/>
                  <a:moveTo>
                    <a:pt x="495000" y="67500"/>
                  </a:moveTo>
                  <a:lnTo>
                    <a:pt x="495000" y="119138"/>
                  </a:lnTo>
                  <a:lnTo>
                    <a:pt x="491738" y="115763"/>
                  </a:lnTo>
                  <a:cubicBezTo>
                    <a:pt x="487302" y="111412"/>
                    <a:pt x="480198" y="111412"/>
                    <a:pt x="475763" y="115763"/>
                  </a:cubicBezTo>
                  <a:lnTo>
                    <a:pt x="472500" y="119138"/>
                  </a:lnTo>
                  <a:lnTo>
                    <a:pt x="472500" y="67500"/>
                  </a:lnTo>
                  <a:close/>
                  <a:moveTo>
                    <a:pt x="315000" y="427500"/>
                  </a:moveTo>
                  <a:lnTo>
                    <a:pt x="337500" y="427500"/>
                  </a:lnTo>
                  <a:lnTo>
                    <a:pt x="337500" y="405000"/>
                  </a:lnTo>
                  <a:lnTo>
                    <a:pt x="315000" y="405000"/>
                  </a:lnTo>
                  <a:lnTo>
                    <a:pt x="315000" y="360000"/>
                  </a:lnTo>
                  <a:lnTo>
                    <a:pt x="337500" y="360000"/>
                  </a:lnTo>
                  <a:lnTo>
                    <a:pt x="337500" y="337500"/>
                  </a:lnTo>
                  <a:lnTo>
                    <a:pt x="315000" y="337500"/>
                  </a:lnTo>
                  <a:lnTo>
                    <a:pt x="315000" y="292500"/>
                  </a:lnTo>
                  <a:lnTo>
                    <a:pt x="337500" y="292500"/>
                  </a:lnTo>
                  <a:lnTo>
                    <a:pt x="337500" y="270000"/>
                  </a:lnTo>
                  <a:lnTo>
                    <a:pt x="315000" y="270000"/>
                  </a:lnTo>
                  <a:lnTo>
                    <a:pt x="315000" y="225000"/>
                  </a:lnTo>
                  <a:lnTo>
                    <a:pt x="337500" y="225000"/>
                  </a:lnTo>
                  <a:lnTo>
                    <a:pt x="337500" y="202500"/>
                  </a:lnTo>
                  <a:lnTo>
                    <a:pt x="315000" y="202500"/>
                  </a:lnTo>
                  <a:lnTo>
                    <a:pt x="315000" y="157500"/>
                  </a:lnTo>
                  <a:lnTo>
                    <a:pt x="337500" y="157500"/>
                  </a:lnTo>
                  <a:lnTo>
                    <a:pt x="337500" y="135000"/>
                  </a:lnTo>
                  <a:lnTo>
                    <a:pt x="315000" y="135000"/>
                  </a:lnTo>
                  <a:lnTo>
                    <a:pt x="315000" y="67500"/>
                  </a:lnTo>
                  <a:lnTo>
                    <a:pt x="450000" y="67500"/>
                  </a:lnTo>
                  <a:lnTo>
                    <a:pt x="450000" y="146250"/>
                  </a:lnTo>
                  <a:cubicBezTo>
                    <a:pt x="449983" y="150804"/>
                    <a:pt x="452747" y="154907"/>
                    <a:pt x="456975" y="156600"/>
                  </a:cubicBezTo>
                  <a:cubicBezTo>
                    <a:pt x="461165" y="158362"/>
                    <a:pt x="466002" y="157429"/>
                    <a:pt x="469238" y="154237"/>
                  </a:cubicBezTo>
                  <a:lnTo>
                    <a:pt x="483750" y="139613"/>
                  </a:lnTo>
                  <a:lnTo>
                    <a:pt x="498263" y="154237"/>
                  </a:lnTo>
                  <a:cubicBezTo>
                    <a:pt x="500390" y="156336"/>
                    <a:pt x="503261" y="157509"/>
                    <a:pt x="506250" y="157500"/>
                  </a:cubicBezTo>
                  <a:cubicBezTo>
                    <a:pt x="507726" y="157539"/>
                    <a:pt x="509190" y="157231"/>
                    <a:pt x="510525" y="156600"/>
                  </a:cubicBezTo>
                  <a:cubicBezTo>
                    <a:pt x="514753" y="154907"/>
                    <a:pt x="517517" y="150804"/>
                    <a:pt x="517500" y="146250"/>
                  </a:cubicBezTo>
                  <a:lnTo>
                    <a:pt x="517500" y="67500"/>
                  </a:lnTo>
                  <a:lnTo>
                    <a:pt x="540000" y="67500"/>
                  </a:lnTo>
                  <a:lnTo>
                    <a:pt x="540000" y="247500"/>
                  </a:lnTo>
                  <a:lnTo>
                    <a:pt x="393750" y="247500"/>
                  </a:lnTo>
                  <a:cubicBezTo>
                    <a:pt x="375134" y="247555"/>
                    <a:pt x="360055" y="262634"/>
                    <a:pt x="360000" y="281250"/>
                  </a:cubicBezTo>
                  <a:lnTo>
                    <a:pt x="360000" y="416250"/>
                  </a:lnTo>
                  <a:cubicBezTo>
                    <a:pt x="360055" y="434867"/>
                    <a:pt x="375134" y="449945"/>
                    <a:pt x="393750" y="450000"/>
                  </a:cubicBezTo>
                  <a:lnTo>
                    <a:pt x="540000" y="450000"/>
                  </a:lnTo>
                  <a:lnTo>
                    <a:pt x="540000" y="472500"/>
                  </a:lnTo>
                  <a:lnTo>
                    <a:pt x="315000" y="472500"/>
                  </a:lnTo>
                  <a:close/>
                  <a:moveTo>
                    <a:pt x="292500" y="135000"/>
                  </a:moveTo>
                  <a:lnTo>
                    <a:pt x="270000" y="135000"/>
                  </a:lnTo>
                  <a:lnTo>
                    <a:pt x="270000" y="157500"/>
                  </a:lnTo>
                  <a:lnTo>
                    <a:pt x="292500" y="157500"/>
                  </a:lnTo>
                  <a:lnTo>
                    <a:pt x="292500" y="202500"/>
                  </a:lnTo>
                  <a:lnTo>
                    <a:pt x="270000" y="202500"/>
                  </a:lnTo>
                  <a:lnTo>
                    <a:pt x="270000" y="225000"/>
                  </a:lnTo>
                  <a:lnTo>
                    <a:pt x="292500" y="225000"/>
                  </a:lnTo>
                  <a:lnTo>
                    <a:pt x="292500" y="270000"/>
                  </a:lnTo>
                  <a:lnTo>
                    <a:pt x="270000" y="270000"/>
                  </a:lnTo>
                  <a:lnTo>
                    <a:pt x="270000" y="292500"/>
                  </a:lnTo>
                  <a:lnTo>
                    <a:pt x="292500" y="292500"/>
                  </a:lnTo>
                  <a:lnTo>
                    <a:pt x="292500" y="337500"/>
                  </a:lnTo>
                  <a:lnTo>
                    <a:pt x="270000" y="337500"/>
                  </a:lnTo>
                  <a:lnTo>
                    <a:pt x="270000" y="360000"/>
                  </a:lnTo>
                  <a:lnTo>
                    <a:pt x="292500" y="360000"/>
                  </a:lnTo>
                  <a:lnTo>
                    <a:pt x="292500" y="405000"/>
                  </a:lnTo>
                  <a:lnTo>
                    <a:pt x="270000" y="405000"/>
                  </a:lnTo>
                  <a:lnTo>
                    <a:pt x="270000" y="427500"/>
                  </a:lnTo>
                  <a:lnTo>
                    <a:pt x="292500" y="427500"/>
                  </a:lnTo>
                  <a:lnTo>
                    <a:pt x="292500" y="472500"/>
                  </a:lnTo>
                  <a:lnTo>
                    <a:pt x="67500" y="472500"/>
                  </a:lnTo>
                  <a:lnTo>
                    <a:pt x="67500" y="67500"/>
                  </a:lnTo>
                  <a:lnTo>
                    <a:pt x="292500" y="67500"/>
                  </a:lnTo>
                  <a:close/>
                  <a:moveTo>
                    <a:pt x="292500" y="45000"/>
                  </a:moveTo>
                  <a:lnTo>
                    <a:pt x="67500" y="45000"/>
                  </a:lnTo>
                  <a:cubicBezTo>
                    <a:pt x="55089" y="45037"/>
                    <a:pt x="45037" y="55089"/>
                    <a:pt x="45000" y="67500"/>
                  </a:cubicBezTo>
                  <a:lnTo>
                    <a:pt x="45000" y="472500"/>
                  </a:lnTo>
                  <a:cubicBezTo>
                    <a:pt x="45037" y="484911"/>
                    <a:pt x="55089" y="494963"/>
                    <a:pt x="67500" y="495000"/>
                  </a:cubicBezTo>
                  <a:lnTo>
                    <a:pt x="292500" y="495000"/>
                  </a:lnTo>
                  <a:lnTo>
                    <a:pt x="292500" y="517500"/>
                  </a:lnTo>
                  <a:lnTo>
                    <a:pt x="33750" y="517500"/>
                  </a:lnTo>
                  <a:cubicBezTo>
                    <a:pt x="27537" y="517500"/>
                    <a:pt x="22500" y="512463"/>
                    <a:pt x="22500" y="506250"/>
                  </a:cubicBezTo>
                  <a:lnTo>
                    <a:pt x="22500" y="33750"/>
                  </a:lnTo>
                  <a:cubicBezTo>
                    <a:pt x="22500" y="27537"/>
                    <a:pt x="27537" y="22500"/>
                    <a:pt x="33750" y="22500"/>
                  </a:cubicBezTo>
                  <a:lnTo>
                    <a:pt x="292500" y="22500"/>
                  </a:lnTo>
                  <a:close/>
                  <a:moveTo>
                    <a:pt x="585000" y="506250"/>
                  </a:moveTo>
                  <a:cubicBezTo>
                    <a:pt x="585000" y="512463"/>
                    <a:pt x="579963" y="517500"/>
                    <a:pt x="573750" y="517500"/>
                  </a:cubicBezTo>
                  <a:lnTo>
                    <a:pt x="315000" y="517500"/>
                  </a:lnTo>
                  <a:lnTo>
                    <a:pt x="315000" y="495000"/>
                  </a:lnTo>
                  <a:lnTo>
                    <a:pt x="540000" y="495000"/>
                  </a:lnTo>
                  <a:cubicBezTo>
                    <a:pt x="552411" y="494963"/>
                    <a:pt x="562463" y="484911"/>
                    <a:pt x="562500" y="472500"/>
                  </a:cubicBezTo>
                  <a:lnTo>
                    <a:pt x="562500" y="450000"/>
                  </a:lnTo>
                  <a:lnTo>
                    <a:pt x="585000" y="450000"/>
                  </a:lnTo>
                  <a:close/>
                  <a:moveTo>
                    <a:pt x="652500" y="416250"/>
                  </a:moveTo>
                  <a:cubicBezTo>
                    <a:pt x="652500" y="422463"/>
                    <a:pt x="647463" y="427500"/>
                    <a:pt x="641250" y="427500"/>
                  </a:cubicBezTo>
                  <a:lnTo>
                    <a:pt x="393750" y="427500"/>
                  </a:lnTo>
                  <a:cubicBezTo>
                    <a:pt x="387537" y="427500"/>
                    <a:pt x="382500" y="422463"/>
                    <a:pt x="382500" y="416250"/>
                  </a:cubicBezTo>
                  <a:lnTo>
                    <a:pt x="382500" y="281250"/>
                  </a:lnTo>
                  <a:cubicBezTo>
                    <a:pt x="382500" y="275037"/>
                    <a:pt x="387537" y="270000"/>
                    <a:pt x="393750" y="270000"/>
                  </a:cubicBezTo>
                  <a:lnTo>
                    <a:pt x="641250" y="270000"/>
                  </a:lnTo>
                  <a:cubicBezTo>
                    <a:pt x="647463" y="270000"/>
                    <a:pt x="652500" y="275037"/>
                    <a:pt x="652500" y="28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任意多边形: 形状 93">
              <a:extLst>
                <a:ext uri="{FF2B5EF4-FFF2-40B4-BE49-F238E27FC236}">
                  <a16:creationId xmlns:a16="http://schemas.microsoft.com/office/drawing/2014/main" id="{1E7A75CC-B2ED-4F50-AC42-76CE16271890}"/>
                </a:ext>
              </a:extLst>
            </p:cNvPr>
            <p:cNvSpPr/>
            <p:nvPr/>
          </p:nvSpPr>
          <p:spPr>
            <a:xfrm>
              <a:off x="5623500" y="1291500"/>
              <a:ext cx="90000" cy="67500"/>
            </a:xfrm>
            <a:custGeom>
              <a:avLst/>
              <a:gdLst>
                <a:gd name="connsiteX0" fmla="*/ 90000 w 90000"/>
                <a:gd name="connsiteY0" fmla="*/ 11250 h 67500"/>
                <a:gd name="connsiteX1" fmla="*/ 78750 w 90000"/>
                <a:gd name="connsiteY1" fmla="*/ 0 h 67500"/>
                <a:gd name="connsiteX2" fmla="*/ 11250 w 90000"/>
                <a:gd name="connsiteY2" fmla="*/ 0 h 67500"/>
                <a:gd name="connsiteX3" fmla="*/ 0 w 90000"/>
                <a:gd name="connsiteY3" fmla="*/ 11250 h 67500"/>
                <a:gd name="connsiteX4" fmla="*/ 0 w 90000"/>
                <a:gd name="connsiteY4" fmla="*/ 56250 h 67500"/>
                <a:gd name="connsiteX5" fmla="*/ 11250 w 90000"/>
                <a:gd name="connsiteY5" fmla="*/ 67500 h 67500"/>
                <a:gd name="connsiteX6" fmla="*/ 78750 w 90000"/>
                <a:gd name="connsiteY6" fmla="*/ 67500 h 67500"/>
                <a:gd name="connsiteX7" fmla="*/ 90000 w 90000"/>
                <a:gd name="connsiteY7" fmla="*/ 56250 h 67500"/>
                <a:gd name="connsiteX8" fmla="*/ 67500 w 90000"/>
                <a:gd name="connsiteY8" fmla="*/ 45000 h 67500"/>
                <a:gd name="connsiteX9" fmla="*/ 22500 w 90000"/>
                <a:gd name="connsiteY9" fmla="*/ 45000 h 67500"/>
                <a:gd name="connsiteX10" fmla="*/ 22500 w 90000"/>
                <a:gd name="connsiteY10" fmla="*/ 22500 h 67500"/>
                <a:gd name="connsiteX11" fmla="*/ 67500 w 90000"/>
                <a:gd name="connsiteY11" fmla="*/ 225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00" h="67500">
                  <a:moveTo>
                    <a:pt x="90000" y="11250"/>
                  </a:moveTo>
                  <a:cubicBezTo>
                    <a:pt x="90000" y="5037"/>
                    <a:pt x="84963" y="0"/>
                    <a:pt x="78750" y="0"/>
                  </a:cubicBezTo>
                  <a:lnTo>
                    <a:pt x="11250" y="0"/>
                  </a:lnTo>
                  <a:cubicBezTo>
                    <a:pt x="5037" y="0"/>
                    <a:pt x="0" y="5037"/>
                    <a:pt x="0" y="11250"/>
                  </a:cubicBezTo>
                  <a:lnTo>
                    <a:pt x="0" y="56250"/>
                  </a:lnTo>
                  <a:cubicBezTo>
                    <a:pt x="0" y="62463"/>
                    <a:pt x="5037" y="67500"/>
                    <a:pt x="11250" y="67500"/>
                  </a:cubicBezTo>
                  <a:lnTo>
                    <a:pt x="78750" y="67500"/>
                  </a:lnTo>
                  <a:cubicBezTo>
                    <a:pt x="84963" y="67500"/>
                    <a:pt x="90000" y="62463"/>
                    <a:pt x="90000" y="56250"/>
                  </a:cubicBezTo>
                  <a:close/>
                  <a:moveTo>
                    <a:pt x="67500" y="45000"/>
                  </a:moveTo>
                  <a:lnTo>
                    <a:pt x="22500" y="45000"/>
                  </a:lnTo>
                  <a:lnTo>
                    <a:pt x="22500" y="22500"/>
                  </a:lnTo>
                  <a:lnTo>
                    <a:pt x="675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任意多边形: 形状 94">
              <a:extLst>
                <a:ext uri="{FF2B5EF4-FFF2-40B4-BE49-F238E27FC236}">
                  <a16:creationId xmlns:a16="http://schemas.microsoft.com/office/drawing/2014/main" id="{C619D890-9BDB-427A-884E-8839E6BA5980}"/>
                </a:ext>
              </a:extLst>
            </p:cNvPr>
            <p:cNvSpPr/>
            <p:nvPr/>
          </p:nvSpPr>
          <p:spPr>
            <a:xfrm>
              <a:off x="5758500" y="1336500"/>
              <a:ext cx="90000" cy="67500"/>
            </a:xfrm>
            <a:custGeom>
              <a:avLst/>
              <a:gdLst>
                <a:gd name="connsiteX0" fmla="*/ 56250 w 90000"/>
                <a:gd name="connsiteY0" fmla="*/ 0 h 67500"/>
                <a:gd name="connsiteX1" fmla="*/ 33750 w 90000"/>
                <a:gd name="connsiteY1" fmla="*/ 0 h 67500"/>
                <a:gd name="connsiteX2" fmla="*/ 0 w 90000"/>
                <a:gd name="connsiteY2" fmla="*/ 33750 h 67500"/>
                <a:gd name="connsiteX3" fmla="*/ 33750 w 90000"/>
                <a:gd name="connsiteY3" fmla="*/ 67500 h 67500"/>
                <a:gd name="connsiteX4" fmla="*/ 56250 w 90000"/>
                <a:gd name="connsiteY4" fmla="*/ 67500 h 67500"/>
                <a:gd name="connsiteX5" fmla="*/ 90000 w 90000"/>
                <a:gd name="connsiteY5" fmla="*/ 33750 h 67500"/>
                <a:gd name="connsiteX6" fmla="*/ 56250 w 90000"/>
                <a:gd name="connsiteY6" fmla="*/ 0 h 67500"/>
                <a:gd name="connsiteX7" fmla="*/ 56250 w 90000"/>
                <a:gd name="connsiteY7" fmla="*/ 45000 h 67500"/>
                <a:gd name="connsiteX8" fmla="*/ 33750 w 90000"/>
                <a:gd name="connsiteY8" fmla="*/ 45000 h 67500"/>
                <a:gd name="connsiteX9" fmla="*/ 22500 w 90000"/>
                <a:gd name="connsiteY9" fmla="*/ 33750 h 67500"/>
                <a:gd name="connsiteX10" fmla="*/ 33750 w 90000"/>
                <a:gd name="connsiteY10" fmla="*/ 22500 h 67500"/>
                <a:gd name="connsiteX11" fmla="*/ 56250 w 90000"/>
                <a:gd name="connsiteY11" fmla="*/ 22500 h 67500"/>
                <a:gd name="connsiteX12" fmla="*/ 67500 w 90000"/>
                <a:gd name="connsiteY12" fmla="*/ 33750 h 67500"/>
                <a:gd name="connsiteX13" fmla="*/ 56250 w 900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000" h="67500">
                  <a:moveTo>
                    <a:pt x="56250" y="0"/>
                  </a:moveTo>
                  <a:lnTo>
                    <a:pt x="33750" y="0"/>
                  </a:lnTo>
                  <a:cubicBezTo>
                    <a:pt x="15110" y="0"/>
                    <a:pt x="0" y="15110"/>
                    <a:pt x="0" y="33750"/>
                  </a:cubicBezTo>
                  <a:cubicBezTo>
                    <a:pt x="0" y="52390"/>
                    <a:pt x="15110" y="67500"/>
                    <a:pt x="33750" y="67500"/>
                  </a:cubicBezTo>
                  <a:lnTo>
                    <a:pt x="56250" y="67500"/>
                  </a:lnTo>
                  <a:cubicBezTo>
                    <a:pt x="74890" y="67500"/>
                    <a:pt x="90000" y="52390"/>
                    <a:pt x="90000" y="33750"/>
                  </a:cubicBezTo>
                  <a:cubicBezTo>
                    <a:pt x="90000" y="15110"/>
                    <a:pt x="74890" y="0"/>
                    <a:pt x="56250" y="0"/>
                  </a:cubicBezTo>
                  <a:close/>
                  <a:moveTo>
                    <a:pt x="56250" y="45000"/>
                  </a:moveTo>
                  <a:lnTo>
                    <a:pt x="33750" y="45000"/>
                  </a:lnTo>
                  <a:cubicBezTo>
                    <a:pt x="27537" y="45000"/>
                    <a:pt x="22500" y="39963"/>
                    <a:pt x="22500" y="33750"/>
                  </a:cubicBezTo>
                  <a:cubicBezTo>
                    <a:pt x="22500" y="27537"/>
                    <a:pt x="27537" y="22500"/>
                    <a:pt x="33750" y="22500"/>
                  </a:cubicBezTo>
                  <a:lnTo>
                    <a:pt x="56250" y="22500"/>
                  </a:lnTo>
                  <a:cubicBezTo>
                    <a:pt x="62463" y="22500"/>
                    <a:pt x="67500" y="27537"/>
                    <a:pt x="67500" y="33750"/>
                  </a:cubicBezTo>
                  <a:cubicBezTo>
                    <a:pt x="67500" y="39963"/>
                    <a:pt x="62463" y="45000"/>
                    <a:pt x="562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任意多边形: 形状 95">
              <a:extLst>
                <a:ext uri="{FF2B5EF4-FFF2-40B4-BE49-F238E27FC236}">
                  <a16:creationId xmlns:a16="http://schemas.microsoft.com/office/drawing/2014/main" id="{71ECFDBF-A6C7-418F-9E28-3C719552C9E8}"/>
                </a:ext>
              </a:extLst>
            </p:cNvPr>
            <p:cNvSpPr/>
            <p:nvPr/>
          </p:nvSpPr>
          <p:spPr>
            <a:xfrm>
              <a:off x="5826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任意多边形: 形状 96">
              <a:extLst>
                <a:ext uri="{FF2B5EF4-FFF2-40B4-BE49-F238E27FC236}">
                  <a16:creationId xmlns:a16="http://schemas.microsoft.com/office/drawing/2014/main" id="{C75D718F-5920-492D-84BC-F61C7688EEEB}"/>
                </a:ext>
              </a:extLst>
            </p:cNvPr>
            <p:cNvSpPr/>
            <p:nvPr/>
          </p:nvSpPr>
          <p:spPr>
            <a:xfrm>
              <a:off x="5781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任意多边形: 形状 97">
              <a:extLst>
                <a:ext uri="{FF2B5EF4-FFF2-40B4-BE49-F238E27FC236}">
                  <a16:creationId xmlns:a16="http://schemas.microsoft.com/office/drawing/2014/main" id="{45F12D94-95F7-4138-B7B7-2787C618F90F}"/>
                </a:ext>
              </a:extLst>
            </p:cNvPr>
            <p:cNvSpPr/>
            <p:nvPr/>
          </p:nvSpPr>
          <p:spPr>
            <a:xfrm>
              <a:off x="5736000" y="12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任意多边形: 形状 98">
              <a:extLst>
                <a:ext uri="{FF2B5EF4-FFF2-40B4-BE49-F238E27FC236}">
                  <a16:creationId xmlns:a16="http://schemas.microsoft.com/office/drawing/2014/main" id="{E08BEECF-708F-49DD-8A18-7C4F172BD2E8}"/>
                </a:ext>
              </a:extLst>
            </p:cNvPr>
            <p:cNvSpPr/>
            <p:nvPr/>
          </p:nvSpPr>
          <p:spPr>
            <a:xfrm>
              <a:off x="5623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任意多边形: 形状 99">
              <a:extLst>
                <a:ext uri="{FF2B5EF4-FFF2-40B4-BE49-F238E27FC236}">
                  <a16:creationId xmlns:a16="http://schemas.microsoft.com/office/drawing/2014/main" id="{402D6DBB-3FE7-4B31-9177-7E1E680B1EB5}"/>
                </a:ext>
              </a:extLst>
            </p:cNvPr>
            <p:cNvSpPr/>
            <p:nvPr/>
          </p:nvSpPr>
          <p:spPr>
            <a:xfrm>
              <a:off x="5668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任意多边形: 形状 100">
              <a:extLst>
                <a:ext uri="{FF2B5EF4-FFF2-40B4-BE49-F238E27FC236}">
                  <a16:creationId xmlns:a16="http://schemas.microsoft.com/office/drawing/2014/main" id="{9259AFD5-F490-4436-AC25-1111B84342D9}"/>
                </a:ext>
              </a:extLst>
            </p:cNvPr>
            <p:cNvSpPr/>
            <p:nvPr/>
          </p:nvSpPr>
          <p:spPr>
            <a:xfrm>
              <a:off x="5713500" y="13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2" name="图形 6">
            <a:extLst>
              <a:ext uri="{FF2B5EF4-FFF2-40B4-BE49-F238E27FC236}">
                <a16:creationId xmlns:a16="http://schemas.microsoft.com/office/drawing/2014/main" id="{979885BA-417A-45DD-8A3A-B6E7A1ECBBDD}"/>
              </a:ext>
            </a:extLst>
          </p:cNvPr>
          <p:cNvGrpSpPr/>
          <p:nvPr/>
        </p:nvGrpSpPr>
        <p:grpSpPr>
          <a:xfrm>
            <a:off x="6298496" y="931343"/>
            <a:ext cx="675003" cy="675156"/>
            <a:chOff x="6298496" y="931343"/>
            <a:chExt cx="675003" cy="675156"/>
          </a:xfrm>
          <a:gradFill flip="none" rotWithShape="1">
            <a:gsLst>
              <a:gs pos="0">
                <a:schemeClr val="accent1"/>
              </a:gs>
              <a:gs pos="100000">
                <a:schemeClr val="accent2"/>
              </a:gs>
            </a:gsLst>
            <a:lin ang="2700000" scaled="1"/>
            <a:tileRect/>
          </a:gradFill>
        </p:grpSpPr>
        <p:sp>
          <p:nvSpPr>
            <p:cNvPr id="103" name="任意多边形: 形状 102">
              <a:extLst>
                <a:ext uri="{FF2B5EF4-FFF2-40B4-BE49-F238E27FC236}">
                  <a16:creationId xmlns:a16="http://schemas.microsoft.com/office/drawing/2014/main" id="{B5346BA0-F5F4-4787-8A51-63B1D0F52EAA}"/>
                </a:ext>
              </a:extLst>
            </p:cNvPr>
            <p:cNvSpPr/>
            <p:nvPr/>
          </p:nvSpPr>
          <p:spPr>
            <a:xfrm>
              <a:off x="6399750" y="976500"/>
              <a:ext cx="56250" cy="56250"/>
            </a:xfrm>
            <a:custGeom>
              <a:avLst/>
              <a:gdLst>
                <a:gd name="connsiteX0" fmla="*/ 0 w 56250"/>
                <a:gd name="connsiteY0" fmla="*/ 0 h 56250"/>
                <a:gd name="connsiteX1" fmla="*/ 0 w 56250"/>
                <a:gd name="connsiteY1" fmla="*/ 22500 h 56250"/>
                <a:gd name="connsiteX2" fmla="*/ 33750 w 56250"/>
                <a:gd name="connsiteY2" fmla="*/ 56250 h 56250"/>
                <a:gd name="connsiteX3" fmla="*/ 56250 w 56250"/>
                <a:gd name="connsiteY3" fmla="*/ 56250 h 56250"/>
                <a:gd name="connsiteX4" fmla="*/ 0 w 56250"/>
                <a:gd name="connsiteY4" fmla="*/ 0 h 5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0" h="56250">
                  <a:moveTo>
                    <a:pt x="0" y="0"/>
                  </a:moveTo>
                  <a:lnTo>
                    <a:pt x="0" y="22500"/>
                  </a:lnTo>
                  <a:cubicBezTo>
                    <a:pt x="18640" y="22500"/>
                    <a:pt x="33750" y="37610"/>
                    <a:pt x="33750" y="56250"/>
                  </a:cubicBezTo>
                  <a:lnTo>
                    <a:pt x="56250" y="56250"/>
                  </a:lnTo>
                  <a:cubicBezTo>
                    <a:pt x="56213" y="25199"/>
                    <a:pt x="31051" y="37"/>
                    <a:pt x="0" y="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 name="任意多边形: 形状 103">
              <a:extLst>
                <a:ext uri="{FF2B5EF4-FFF2-40B4-BE49-F238E27FC236}">
                  <a16:creationId xmlns:a16="http://schemas.microsoft.com/office/drawing/2014/main" id="{B3C62E20-AB79-469A-B4CF-4CD8C31A4FD8}"/>
                </a:ext>
              </a:extLst>
            </p:cNvPr>
            <p:cNvSpPr/>
            <p:nvPr/>
          </p:nvSpPr>
          <p:spPr>
            <a:xfrm>
              <a:off x="6613500" y="134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任意多边形: 形状 104">
              <a:extLst>
                <a:ext uri="{FF2B5EF4-FFF2-40B4-BE49-F238E27FC236}">
                  <a16:creationId xmlns:a16="http://schemas.microsoft.com/office/drawing/2014/main" id="{6F9EA860-276E-406F-9507-BD85260EF792}"/>
                </a:ext>
              </a:extLst>
            </p:cNvPr>
            <p:cNvSpPr/>
            <p:nvPr/>
          </p:nvSpPr>
          <p:spPr>
            <a:xfrm>
              <a:off x="6298496" y="931343"/>
              <a:ext cx="675003" cy="675156"/>
            </a:xfrm>
            <a:custGeom>
              <a:avLst/>
              <a:gdLst>
                <a:gd name="connsiteX0" fmla="*/ 652504 w 675003"/>
                <a:gd name="connsiteY0" fmla="*/ 292656 h 675156"/>
                <a:gd name="connsiteX1" fmla="*/ 225004 w 675003"/>
                <a:gd name="connsiteY1" fmla="*/ 292656 h 675156"/>
                <a:gd name="connsiteX2" fmla="*/ 225004 w 675003"/>
                <a:gd name="connsiteY2" fmla="*/ 281406 h 675156"/>
                <a:gd name="connsiteX3" fmla="*/ 200029 w 675003"/>
                <a:gd name="connsiteY3" fmla="*/ 249006 h 675156"/>
                <a:gd name="connsiteX4" fmla="*/ 202504 w 675003"/>
                <a:gd name="connsiteY4" fmla="*/ 236406 h 675156"/>
                <a:gd name="connsiteX5" fmla="*/ 202504 w 675003"/>
                <a:gd name="connsiteY5" fmla="*/ 213906 h 675156"/>
                <a:gd name="connsiteX6" fmla="*/ 168754 w 675003"/>
                <a:gd name="connsiteY6" fmla="*/ 180156 h 675156"/>
                <a:gd name="connsiteX7" fmla="*/ 164704 w 675003"/>
                <a:gd name="connsiteY7" fmla="*/ 180156 h 675156"/>
                <a:gd name="connsiteX8" fmla="*/ 180157 w 675003"/>
                <a:gd name="connsiteY8" fmla="*/ 37804 h 675156"/>
                <a:gd name="connsiteX9" fmla="*/ 37804 w 675003"/>
                <a:gd name="connsiteY9" fmla="*/ 22351 h 675156"/>
                <a:gd name="connsiteX10" fmla="*/ 22351 w 675003"/>
                <a:gd name="connsiteY10" fmla="*/ 164703 h 675156"/>
                <a:gd name="connsiteX11" fmla="*/ 37804 w 675003"/>
                <a:gd name="connsiteY11" fmla="*/ 180156 h 675156"/>
                <a:gd name="connsiteX12" fmla="*/ 33754 w 675003"/>
                <a:gd name="connsiteY12" fmla="*/ 180156 h 675156"/>
                <a:gd name="connsiteX13" fmla="*/ 4 w 675003"/>
                <a:gd name="connsiteY13" fmla="*/ 213906 h 675156"/>
                <a:gd name="connsiteX14" fmla="*/ 4 w 675003"/>
                <a:gd name="connsiteY14" fmla="*/ 236406 h 675156"/>
                <a:gd name="connsiteX15" fmla="*/ 24979 w 675003"/>
                <a:gd name="connsiteY15" fmla="*/ 268806 h 675156"/>
                <a:gd name="connsiteX16" fmla="*/ 22504 w 675003"/>
                <a:gd name="connsiteY16" fmla="*/ 281406 h 675156"/>
                <a:gd name="connsiteX17" fmla="*/ 22504 w 675003"/>
                <a:gd name="connsiteY17" fmla="*/ 303906 h 675156"/>
                <a:gd name="connsiteX18" fmla="*/ 24979 w 675003"/>
                <a:gd name="connsiteY18" fmla="*/ 316506 h 675156"/>
                <a:gd name="connsiteX19" fmla="*/ 4 w 675003"/>
                <a:gd name="connsiteY19" fmla="*/ 348906 h 675156"/>
                <a:gd name="connsiteX20" fmla="*/ 4 w 675003"/>
                <a:gd name="connsiteY20" fmla="*/ 371406 h 675156"/>
                <a:gd name="connsiteX21" fmla="*/ 24979 w 675003"/>
                <a:gd name="connsiteY21" fmla="*/ 403806 h 675156"/>
                <a:gd name="connsiteX22" fmla="*/ 22504 w 675003"/>
                <a:gd name="connsiteY22" fmla="*/ 416406 h 675156"/>
                <a:gd name="connsiteX23" fmla="*/ 22504 w 675003"/>
                <a:gd name="connsiteY23" fmla="*/ 438906 h 675156"/>
                <a:gd name="connsiteX24" fmla="*/ 31279 w 675003"/>
                <a:gd name="connsiteY24" fmla="*/ 461406 h 675156"/>
                <a:gd name="connsiteX25" fmla="*/ 22504 w 675003"/>
                <a:gd name="connsiteY25" fmla="*/ 483906 h 675156"/>
                <a:gd name="connsiteX26" fmla="*/ 22504 w 675003"/>
                <a:gd name="connsiteY26" fmla="*/ 506406 h 675156"/>
                <a:gd name="connsiteX27" fmla="*/ 24979 w 675003"/>
                <a:gd name="connsiteY27" fmla="*/ 519006 h 675156"/>
                <a:gd name="connsiteX28" fmla="*/ 4 w 675003"/>
                <a:gd name="connsiteY28" fmla="*/ 551406 h 675156"/>
                <a:gd name="connsiteX29" fmla="*/ 4 w 675003"/>
                <a:gd name="connsiteY29" fmla="*/ 573906 h 675156"/>
                <a:gd name="connsiteX30" fmla="*/ 8779 w 675003"/>
                <a:gd name="connsiteY30" fmla="*/ 596406 h 675156"/>
                <a:gd name="connsiteX31" fmla="*/ 4 w 675003"/>
                <a:gd name="connsiteY31" fmla="*/ 618906 h 675156"/>
                <a:gd name="connsiteX32" fmla="*/ 4 w 675003"/>
                <a:gd name="connsiteY32" fmla="*/ 641406 h 675156"/>
                <a:gd name="connsiteX33" fmla="*/ 33754 w 675003"/>
                <a:gd name="connsiteY33" fmla="*/ 675156 h 675156"/>
                <a:gd name="connsiteX34" fmla="*/ 652504 w 675003"/>
                <a:gd name="connsiteY34" fmla="*/ 675156 h 675156"/>
                <a:gd name="connsiteX35" fmla="*/ 675004 w 675003"/>
                <a:gd name="connsiteY35" fmla="*/ 652656 h 675156"/>
                <a:gd name="connsiteX36" fmla="*/ 675004 w 675003"/>
                <a:gd name="connsiteY36" fmla="*/ 315156 h 675156"/>
                <a:gd name="connsiteX37" fmla="*/ 652504 w 675003"/>
                <a:gd name="connsiteY37" fmla="*/ 292656 h 675156"/>
                <a:gd name="connsiteX38" fmla="*/ 202504 w 675003"/>
                <a:gd name="connsiteY38" fmla="*/ 281406 h 675156"/>
                <a:gd name="connsiteX39" fmla="*/ 202504 w 675003"/>
                <a:gd name="connsiteY39" fmla="*/ 303906 h 675156"/>
                <a:gd name="connsiteX40" fmla="*/ 191254 w 675003"/>
                <a:gd name="connsiteY40" fmla="*/ 315156 h 675156"/>
                <a:gd name="connsiteX41" fmla="*/ 56254 w 675003"/>
                <a:gd name="connsiteY41" fmla="*/ 315156 h 675156"/>
                <a:gd name="connsiteX42" fmla="*/ 45004 w 675003"/>
                <a:gd name="connsiteY42" fmla="*/ 303906 h 675156"/>
                <a:gd name="connsiteX43" fmla="*/ 45004 w 675003"/>
                <a:gd name="connsiteY43" fmla="*/ 281406 h 675156"/>
                <a:gd name="connsiteX44" fmla="*/ 56254 w 675003"/>
                <a:gd name="connsiteY44" fmla="*/ 270156 h 675156"/>
                <a:gd name="connsiteX45" fmla="*/ 67504 w 675003"/>
                <a:gd name="connsiteY45" fmla="*/ 270156 h 675156"/>
                <a:gd name="connsiteX46" fmla="*/ 67504 w 675003"/>
                <a:gd name="connsiteY46" fmla="*/ 292656 h 675156"/>
                <a:gd name="connsiteX47" fmla="*/ 90004 w 675003"/>
                <a:gd name="connsiteY47" fmla="*/ 292656 h 675156"/>
                <a:gd name="connsiteX48" fmla="*/ 90004 w 675003"/>
                <a:gd name="connsiteY48" fmla="*/ 270156 h 675156"/>
                <a:gd name="connsiteX49" fmla="*/ 112504 w 675003"/>
                <a:gd name="connsiteY49" fmla="*/ 270156 h 675156"/>
                <a:gd name="connsiteX50" fmla="*/ 112504 w 675003"/>
                <a:gd name="connsiteY50" fmla="*/ 292656 h 675156"/>
                <a:gd name="connsiteX51" fmla="*/ 135004 w 675003"/>
                <a:gd name="connsiteY51" fmla="*/ 292656 h 675156"/>
                <a:gd name="connsiteX52" fmla="*/ 135004 w 675003"/>
                <a:gd name="connsiteY52" fmla="*/ 270156 h 675156"/>
                <a:gd name="connsiteX53" fmla="*/ 157504 w 675003"/>
                <a:gd name="connsiteY53" fmla="*/ 270156 h 675156"/>
                <a:gd name="connsiteX54" fmla="*/ 157504 w 675003"/>
                <a:gd name="connsiteY54" fmla="*/ 292656 h 675156"/>
                <a:gd name="connsiteX55" fmla="*/ 180004 w 675003"/>
                <a:gd name="connsiteY55" fmla="*/ 292656 h 675156"/>
                <a:gd name="connsiteX56" fmla="*/ 180004 w 675003"/>
                <a:gd name="connsiteY56" fmla="*/ 270156 h 675156"/>
                <a:gd name="connsiteX57" fmla="*/ 191254 w 675003"/>
                <a:gd name="connsiteY57" fmla="*/ 270156 h 675156"/>
                <a:gd name="connsiteX58" fmla="*/ 202504 w 675003"/>
                <a:gd name="connsiteY58" fmla="*/ 281406 h 675156"/>
                <a:gd name="connsiteX59" fmla="*/ 90004 w 675003"/>
                <a:gd name="connsiteY59" fmla="*/ 427656 h 675156"/>
                <a:gd name="connsiteX60" fmla="*/ 90004 w 675003"/>
                <a:gd name="connsiteY60" fmla="*/ 405156 h 675156"/>
                <a:gd name="connsiteX61" fmla="*/ 112504 w 675003"/>
                <a:gd name="connsiteY61" fmla="*/ 405156 h 675156"/>
                <a:gd name="connsiteX62" fmla="*/ 112504 w 675003"/>
                <a:gd name="connsiteY62" fmla="*/ 427656 h 675156"/>
                <a:gd name="connsiteX63" fmla="*/ 135004 w 675003"/>
                <a:gd name="connsiteY63" fmla="*/ 427656 h 675156"/>
                <a:gd name="connsiteX64" fmla="*/ 135004 w 675003"/>
                <a:gd name="connsiteY64" fmla="*/ 405156 h 675156"/>
                <a:gd name="connsiteX65" fmla="*/ 157504 w 675003"/>
                <a:gd name="connsiteY65" fmla="*/ 405156 h 675156"/>
                <a:gd name="connsiteX66" fmla="*/ 157504 w 675003"/>
                <a:gd name="connsiteY66" fmla="*/ 427656 h 675156"/>
                <a:gd name="connsiteX67" fmla="*/ 180004 w 675003"/>
                <a:gd name="connsiteY67" fmla="*/ 427656 h 675156"/>
                <a:gd name="connsiteX68" fmla="*/ 180004 w 675003"/>
                <a:gd name="connsiteY68" fmla="*/ 405156 h 675156"/>
                <a:gd name="connsiteX69" fmla="*/ 191254 w 675003"/>
                <a:gd name="connsiteY69" fmla="*/ 405156 h 675156"/>
                <a:gd name="connsiteX70" fmla="*/ 202504 w 675003"/>
                <a:gd name="connsiteY70" fmla="*/ 416406 h 675156"/>
                <a:gd name="connsiteX71" fmla="*/ 202504 w 675003"/>
                <a:gd name="connsiteY71" fmla="*/ 438906 h 675156"/>
                <a:gd name="connsiteX72" fmla="*/ 191254 w 675003"/>
                <a:gd name="connsiteY72" fmla="*/ 450156 h 675156"/>
                <a:gd name="connsiteX73" fmla="*/ 56254 w 675003"/>
                <a:gd name="connsiteY73" fmla="*/ 450156 h 675156"/>
                <a:gd name="connsiteX74" fmla="*/ 45004 w 675003"/>
                <a:gd name="connsiteY74" fmla="*/ 438906 h 675156"/>
                <a:gd name="connsiteX75" fmla="*/ 45004 w 675003"/>
                <a:gd name="connsiteY75" fmla="*/ 416406 h 675156"/>
                <a:gd name="connsiteX76" fmla="*/ 56254 w 675003"/>
                <a:gd name="connsiteY76" fmla="*/ 405156 h 675156"/>
                <a:gd name="connsiteX77" fmla="*/ 67504 w 675003"/>
                <a:gd name="connsiteY77" fmla="*/ 405156 h 675156"/>
                <a:gd name="connsiteX78" fmla="*/ 67504 w 675003"/>
                <a:gd name="connsiteY78" fmla="*/ 427656 h 675156"/>
                <a:gd name="connsiteX79" fmla="*/ 22504 w 675003"/>
                <a:gd name="connsiteY79" fmla="*/ 101406 h 675156"/>
                <a:gd name="connsiteX80" fmla="*/ 101254 w 675003"/>
                <a:gd name="connsiteY80" fmla="*/ 22656 h 675156"/>
                <a:gd name="connsiteX81" fmla="*/ 180004 w 675003"/>
                <a:gd name="connsiteY81" fmla="*/ 101406 h 675156"/>
                <a:gd name="connsiteX82" fmla="*/ 101254 w 675003"/>
                <a:gd name="connsiteY82" fmla="*/ 180156 h 675156"/>
                <a:gd name="connsiteX83" fmla="*/ 22504 w 675003"/>
                <a:gd name="connsiteY83" fmla="*/ 101406 h 675156"/>
                <a:gd name="connsiteX84" fmla="*/ 22504 w 675003"/>
                <a:gd name="connsiteY84" fmla="*/ 236406 h 675156"/>
                <a:gd name="connsiteX85" fmla="*/ 22504 w 675003"/>
                <a:gd name="connsiteY85" fmla="*/ 213906 h 675156"/>
                <a:gd name="connsiteX86" fmla="*/ 33754 w 675003"/>
                <a:gd name="connsiteY86" fmla="*/ 202656 h 675156"/>
                <a:gd name="connsiteX87" fmla="*/ 45004 w 675003"/>
                <a:gd name="connsiteY87" fmla="*/ 202656 h 675156"/>
                <a:gd name="connsiteX88" fmla="*/ 45004 w 675003"/>
                <a:gd name="connsiteY88" fmla="*/ 225156 h 675156"/>
                <a:gd name="connsiteX89" fmla="*/ 67504 w 675003"/>
                <a:gd name="connsiteY89" fmla="*/ 225156 h 675156"/>
                <a:gd name="connsiteX90" fmla="*/ 67504 w 675003"/>
                <a:gd name="connsiteY90" fmla="*/ 202656 h 675156"/>
                <a:gd name="connsiteX91" fmla="*/ 90004 w 675003"/>
                <a:gd name="connsiteY91" fmla="*/ 202656 h 675156"/>
                <a:gd name="connsiteX92" fmla="*/ 90004 w 675003"/>
                <a:gd name="connsiteY92" fmla="*/ 225156 h 675156"/>
                <a:gd name="connsiteX93" fmla="*/ 112504 w 675003"/>
                <a:gd name="connsiteY93" fmla="*/ 225156 h 675156"/>
                <a:gd name="connsiteX94" fmla="*/ 112504 w 675003"/>
                <a:gd name="connsiteY94" fmla="*/ 202656 h 675156"/>
                <a:gd name="connsiteX95" fmla="*/ 135004 w 675003"/>
                <a:gd name="connsiteY95" fmla="*/ 202656 h 675156"/>
                <a:gd name="connsiteX96" fmla="*/ 135004 w 675003"/>
                <a:gd name="connsiteY96" fmla="*/ 225156 h 675156"/>
                <a:gd name="connsiteX97" fmla="*/ 157504 w 675003"/>
                <a:gd name="connsiteY97" fmla="*/ 225156 h 675156"/>
                <a:gd name="connsiteX98" fmla="*/ 157504 w 675003"/>
                <a:gd name="connsiteY98" fmla="*/ 202656 h 675156"/>
                <a:gd name="connsiteX99" fmla="*/ 168754 w 675003"/>
                <a:gd name="connsiteY99" fmla="*/ 202656 h 675156"/>
                <a:gd name="connsiteX100" fmla="*/ 180004 w 675003"/>
                <a:gd name="connsiteY100" fmla="*/ 213906 h 675156"/>
                <a:gd name="connsiteX101" fmla="*/ 180004 w 675003"/>
                <a:gd name="connsiteY101" fmla="*/ 236406 h 675156"/>
                <a:gd name="connsiteX102" fmla="*/ 168754 w 675003"/>
                <a:gd name="connsiteY102" fmla="*/ 247656 h 675156"/>
                <a:gd name="connsiteX103" fmla="*/ 33754 w 675003"/>
                <a:gd name="connsiteY103" fmla="*/ 247656 h 675156"/>
                <a:gd name="connsiteX104" fmla="*/ 22504 w 675003"/>
                <a:gd name="connsiteY104" fmla="*/ 236406 h 675156"/>
                <a:gd name="connsiteX105" fmla="*/ 22504 w 675003"/>
                <a:gd name="connsiteY105" fmla="*/ 371406 h 675156"/>
                <a:gd name="connsiteX106" fmla="*/ 22504 w 675003"/>
                <a:gd name="connsiteY106" fmla="*/ 348906 h 675156"/>
                <a:gd name="connsiteX107" fmla="*/ 33754 w 675003"/>
                <a:gd name="connsiteY107" fmla="*/ 337656 h 675156"/>
                <a:gd name="connsiteX108" fmla="*/ 45004 w 675003"/>
                <a:gd name="connsiteY108" fmla="*/ 337656 h 675156"/>
                <a:gd name="connsiteX109" fmla="*/ 45004 w 675003"/>
                <a:gd name="connsiteY109" fmla="*/ 360156 h 675156"/>
                <a:gd name="connsiteX110" fmla="*/ 67504 w 675003"/>
                <a:gd name="connsiteY110" fmla="*/ 360156 h 675156"/>
                <a:gd name="connsiteX111" fmla="*/ 67504 w 675003"/>
                <a:gd name="connsiteY111" fmla="*/ 337656 h 675156"/>
                <a:gd name="connsiteX112" fmla="*/ 90004 w 675003"/>
                <a:gd name="connsiteY112" fmla="*/ 337656 h 675156"/>
                <a:gd name="connsiteX113" fmla="*/ 90004 w 675003"/>
                <a:gd name="connsiteY113" fmla="*/ 360156 h 675156"/>
                <a:gd name="connsiteX114" fmla="*/ 112504 w 675003"/>
                <a:gd name="connsiteY114" fmla="*/ 360156 h 675156"/>
                <a:gd name="connsiteX115" fmla="*/ 112504 w 675003"/>
                <a:gd name="connsiteY115" fmla="*/ 337656 h 675156"/>
                <a:gd name="connsiteX116" fmla="*/ 135004 w 675003"/>
                <a:gd name="connsiteY116" fmla="*/ 337656 h 675156"/>
                <a:gd name="connsiteX117" fmla="*/ 135004 w 675003"/>
                <a:gd name="connsiteY117" fmla="*/ 360156 h 675156"/>
                <a:gd name="connsiteX118" fmla="*/ 157504 w 675003"/>
                <a:gd name="connsiteY118" fmla="*/ 360156 h 675156"/>
                <a:gd name="connsiteX119" fmla="*/ 157504 w 675003"/>
                <a:gd name="connsiteY119" fmla="*/ 337656 h 675156"/>
                <a:gd name="connsiteX120" fmla="*/ 168754 w 675003"/>
                <a:gd name="connsiteY120" fmla="*/ 337656 h 675156"/>
                <a:gd name="connsiteX121" fmla="*/ 180004 w 675003"/>
                <a:gd name="connsiteY121" fmla="*/ 348906 h 675156"/>
                <a:gd name="connsiteX122" fmla="*/ 180004 w 675003"/>
                <a:gd name="connsiteY122" fmla="*/ 371406 h 675156"/>
                <a:gd name="connsiteX123" fmla="*/ 168754 w 675003"/>
                <a:gd name="connsiteY123" fmla="*/ 382656 h 675156"/>
                <a:gd name="connsiteX124" fmla="*/ 33754 w 675003"/>
                <a:gd name="connsiteY124" fmla="*/ 382656 h 675156"/>
                <a:gd name="connsiteX125" fmla="*/ 22504 w 675003"/>
                <a:gd name="connsiteY125" fmla="*/ 371406 h 675156"/>
                <a:gd name="connsiteX126" fmla="*/ 180004 w 675003"/>
                <a:gd name="connsiteY126" fmla="*/ 641406 h 675156"/>
                <a:gd name="connsiteX127" fmla="*/ 168754 w 675003"/>
                <a:gd name="connsiteY127" fmla="*/ 652656 h 675156"/>
                <a:gd name="connsiteX128" fmla="*/ 33754 w 675003"/>
                <a:gd name="connsiteY128" fmla="*/ 652656 h 675156"/>
                <a:gd name="connsiteX129" fmla="*/ 22504 w 675003"/>
                <a:gd name="connsiteY129" fmla="*/ 641406 h 675156"/>
                <a:gd name="connsiteX130" fmla="*/ 22504 w 675003"/>
                <a:gd name="connsiteY130" fmla="*/ 618906 h 675156"/>
                <a:gd name="connsiteX131" fmla="*/ 33754 w 675003"/>
                <a:gd name="connsiteY131" fmla="*/ 607656 h 675156"/>
                <a:gd name="connsiteX132" fmla="*/ 45004 w 675003"/>
                <a:gd name="connsiteY132" fmla="*/ 607656 h 675156"/>
                <a:gd name="connsiteX133" fmla="*/ 45004 w 675003"/>
                <a:gd name="connsiteY133" fmla="*/ 630156 h 675156"/>
                <a:gd name="connsiteX134" fmla="*/ 67504 w 675003"/>
                <a:gd name="connsiteY134" fmla="*/ 630156 h 675156"/>
                <a:gd name="connsiteX135" fmla="*/ 67504 w 675003"/>
                <a:gd name="connsiteY135" fmla="*/ 607656 h 675156"/>
                <a:gd name="connsiteX136" fmla="*/ 90004 w 675003"/>
                <a:gd name="connsiteY136" fmla="*/ 607656 h 675156"/>
                <a:gd name="connsiteX137" fmla="*/ 90004 w 675003"/>
                <a:gd name="connsiteY137" fmla="*/ 630156 h 675156"/>
                <a:gd name="connsiteX138" fmla="*/ 112504 w 675003"/>
                <a:gd name="connsiteY138" fmla="*/ 630156 h 675156"/>
                <a:gd name="connsiteX139" fmla="*/ 112504 w 675003"/>
                <a:gd name="connsiteY139" fmla="*/ 607656 h 675156"/>
                <a:gd name="connsiteX140" fmla="*/ 135004 w 675003"/>
                <a:gd name="connsiteY140" fmla="*/ 607656 h 675156"/>
                <a:gd name="connsiteX141" fmla="*/ 135004 w 675003"/>
                <a:gd name="connsiteY141" fmla="*/ 630156 h 675156"/>
                <a:gd name="connsiteX142" fmla="*/ 157504 w 675003"/>
                <a:gd name="connsiteY142" fmla="*/ 630156 h 675156"/>
                <a:gd name="connsiteX143" fmla="*/ 157504 w 675003"/>
                <a:gd name="connsiteY143" fmla="*/ 607656 h 675156"/>
                <a:gd name="connsiteX144" fmla="*/ 168754 w 675003"/>
                <a:gd name="connsiteY144" fmla="*/ 607656 h 675156"/>
                <a:gd name="connsiteX145" fmla="*/ 180004 w 675003"/>
                <a:gd name="connsiteY145" fmla="*/ 618906 h 675156"/>
                <a:gd name="connsiteX146" fmla="*/ 180004 w 675003"/>
                <a:gd name="connsiteY146" fmla="*/ 573906 h 675156"/>
                <a:gd name="connsiteX147" fmla="*/ 168754 w 675003"/>
                <a:gd name="connsiteY147" fmla="*/ 585156 h 675156"/>
                <a:gd name="connsiteX148" fmla="*/ 33754 w 675003"/>
                <a:gd name="connsiteY148" fmla="*/ 585156 h 675156"/>
                <a:gd name="connsiteX149" fmla="*/ 22504 w 675003"/>
                <a:gd name="connsiteY149" fmla="*/ 573906 h 675156"/>
                <a:gd name="connsiteX150" fmla="*/ 22504 w 675003"/>
                <a:gd name="connsiteY150" fmla="*/ 551406 h 675156"/>
                <a:gd name="connsiteX151" fmla="*/ 33754 w 675003"/>
                <a:gd name="connsiteY151" fmla="*/ 540156 h 675156"/>
                <a:gd name="connsiteX152" fmla="*/ 45004 w 675003"/>
                <a:gd name="connsiteY152" fmla="*/ 540156 h 675156"/>
                <a:gd name="connsiteX153" fmla="*/ 45004 w 675003"/>
                <a:gd name="connsiteY153" fmla="*/ 562656 h 675156"/>
                <a:gd name="connsiteX154" fmla="*/ 67504 w 675003"/>
                <a:gd name="connsiteY154" fmla="*/ 562656 h 675156"/>
                <a:gd name="connsiteX155" fmla="*/ 67504 w 675003"/>
                <a:gd name="connsiteY155" fmla="*/ 540156 h 675156"/>
                <a:gd name="connsiteX156" fmla="*/ 90004 w 675003"/>
                <a:gd name="connsiteY156" fmla="*/ 540156 h 675156"/>
                <a:gd name="connsiteX157" fmla="*/ 90004 w 675003"/>
                <a:gd name="connsiteY157" fmla="*/ 562656 h 675156"/>
                <a:gd name="connsiteX158" fmla="*/ 112504 w 675003"/>
                <a:gd name="connsiteY158" fmla="*/ 562656 h 675156"/>
                <a:gd name="connsiteX159" fmla="*/ 112504 w 675003"/>
                <a:gd name="connsiteY159" fmla="*/ 540156 h 675156"/>
                <a:gd name="connsiteX160" fmla="*/ 135004 w 675003"/>
                <a:gd name="connsiteY160" fmla="*/ 540156 h 675156"/>
                <a:gd name="connsiteX161" fmla="*/ 135004 w 675003"/>
                <a:gd name="connsiteY161" fmla="*/ 562656 h 675156"/>
                <a:gd name="connsiteX162" fmla="*/ 157504 w 675003"/>
                <a:gd name="connsiteY162" fmla="*/ 562656 h 675156"/>
                <a:gd name="connsiteX163" fmla="*/ 157504 w 675003"/>
                <a:gd name="connsiteY163" fmla="*/ 540156 h 675156"/>
                <a:gd name="connsiteX164" fmla="*/ 168754 w 675003"/>
                <a:gd name="connsiteY164" fmla="*/ 540156 h 675156"/>
                <a:gd name="connsiteX165" fmla="*/ 180004 w 675003"/>
                <a:gd name="connsiteY165" fmla="*/ 551406 h 675156"/>
                <a:gd name="connsiteX166" fmla="*/ 56254 w 675003"/>
                <a:gd name="connsiteY166" fmla="*/ 517656 h 675156"/>
                <a:gd name="connsiteX167" fmla="*/ 45004 w 675003"/>
                <a:gd name="connsiteY167" fmla="*/ 506406 h 675156"/>
                <a:gd name="connsiteX168" fmla="*/ 45004 w 675003"/>
                <a:gd name="connsiteY168" fmla="*/ 483906 h 675156"/>
                <a:gd name="connsiteX169" fmla="*/ 56254 w 675003"/>
                <a:gd name="connsiteY169" fmla="*/ 472656 h 675156"/>
                <a:gd name="connsiteX170" fmla="*/ 67504 w 675003"/>
                <a:gd name="connsiteY170" fmla="*/ 472656 h 675156"/>
                <a:gd name="connsiteX171" fmla="*/ 67504 w 675003"/>
                <a:gd name="connsiteY171" fmla="*/ 495156 h 675156"/>
                <a:gd name="connsiteX172" fmla="*/ 90004 w 675003"/>
                <a:gd name="connsiteY172" fmla="*/ 495156 h 675156"/>
                <a:gd name="connsiteX173" fmla="*/ 90004 w 675003"/>
                <a:gd name="connsiteY173" fmla="*/ 472656 h 675156"/>
                <a:gd name="connsiteX174" fmla="*/ 112504 w 675003"/>
                <a:gd name="connsiteY174" fmla="*/ 472656 h 675156"/>
                <a:gd name="connsiteX175" fmla="*/ 112504 w 675003"/>
                <a:gd name="connsiteY175" fmla="*/ 495156 h 675156"/>
                <a:gd name="connsiteX176" fmla="*/ 135004 w 675003"/>
                <a:gd name="connsiteY176" fmla="*/ 495156 h 675156"/>
                <a:gd name="connsiteX177" fmla="*/ 135004 w 675003"/>
                <a:gd name="connsiteY177" fmla="*/ 472656 h 675156"/>
                <a:gd name="connsiteX178" fmla="*/ 157504 w 675003"/>
                <a:gd name="connsiteY178" fmla="*/ 472656 h 675156"/>
                <a:gd name="connsiteX179" fmla="*/ 157504 w 675003"/>
                <a:gd name="connsiteY179" fmla="*/ 495156 h 675156"/>
                <a:gd name="connsiteX180" fmla="*/ 180004 w 675003"/>
                <a:gd name="connsiteY180" fmla="*/ 495156 h 675156"/>
                <a:gd name="connsiteX181" fmla="*/ 180004 w 675003"/>
                <a:gd name="connsiteY181" fmla="*/ 472656 h 675156"/>
                <a:gd name="connsiteX182" fmla="*/ 191254 w 675003"/>
                <a:gd name="connsiteY182" fmla="*/ 472656 h 675156"/>
                <a:gd name="connsiteX183" fmla="*/ 202504 w 675003"/>
                <a:gd name="connsiteY183" fmla="*/ 483906 h 675156"/>
                <a:gd name="connsiteX184" fmla="*/ 202504 w 675003"/>
                <a:gd name="connsiteY184" fmla="*/ 506406 h 675156"/>
                <a:gd name="connsiteX185" fmla="*/ 191254 w 675003"/>
                <a:gd name="connsiteY185" fmla="*/ 517656 h 675156"/>
                <a:gd name="connsiteX186" fmla="*/ 247504 w 675003"/>
                <a:gd name="connsiteY186" fmla="*/ 652656 h 675156"/>
                <a:gd name="connsiteX187" fmla="*/ 200479 w 675003"/>
                <a:gd name="connsiteY187" fmla="*/ 652656 h 675156"/>
                <a:gd name="connsiteX188" fmla="*/ 202504 w 675003"/>
                <a:gd name="connsiteY188" fmla="*/ 641406 h 675156"/>
                <a:gd name="connsiteX189" fmla="*/ 202504 w 675003"/>
                <a:gd name="connsiteY189" fmla="*/ 618906 h 675156"/>
                <a:gd name="connsiteX190" fmla="*/ 193729 w 675003"/>
                <a:gd name="connsiteY190" fmla="*/ 596406 h 675156"/>
                <a:gd name="connsiteX191" fmla="*/ 200479 w 675003"/>
                <a:gd name="connsiteY191" fmla="*/ 585156 h 675156"/>
                <a:gd name="connsiteX192" fmla="*/ 247504 w 675003"/>
                <a:gd name="connsiteY192" fmla="*/ 585156 h 675156"/>
                <a:gd name="connsiteX193" fmla="*/ 247504 w 675003"/>
                <a:gd name="connsiteY193" fmla="*/ 562656 h 675156"/>
                <a:gd name="connsiteX194" fmla="*/ 202504 w 675003"/>
                <a:gd name="connsiteY194" fmla="*/ 562656 h 675156"/>
                <a:gd name="connsiteX195" fmla="*/ 202504 w 675003"/>
                <a:gd name="connsiteY195" fmla="*/ 551406 h 675156"/>
                <a:gd name="connsiteX196" fmla="*/ 200029 w 675003"/>
                <a:gd name="connsiteY196" fmla="*/ 538806 h 675156"/>
                <a:gd name="connsiteX197" fmla="*/ 225004 w 675003"/>
                <a:gd name="connsiteY197" fmla="*/ 506406 h 675156"/>
                <a:gd name="connsiteX198" fmla="*/ 225004 w 675003"/>
                <a:gd name="connsiteY198" fmla="*/ 495156 h 675156"/>
                <a:gd name="connsiteX199" fmla="*/ 247504 w 675003"/>
                <a:gd name="connsiteY199" fmla="*/ 495156 h 675156"/>
                <a:gd name="connsiteX200" fmla="*/ 247504 w 675003"/>
                <a:gd name="connsiteY200" fmla="*/ 472656 h 675156"/>
                <a:gd name="connsiteX201" fmla="*/ 222979 w 675003"/>
                <a:gd name="connsiteY201" fmla="*/ 472656 h 675156"/>
                <a:gd name="connsiteX202" fmla="*/ 216229 w 675003"/>
                <a:gd name="connsiteY202" fmla="*/ 461406 h 675156"/>
                <a:gd name="connsiteX203" fmla="*/ 225004 w 675003"/>
                <a:gd name="connsiteY203" fmla="*/ 438906 h 675156"/>
                <a:gd name="connsiteX204" fmla="*/ 225004 w 675003"/>
                <a:gd name="connsiteY204" fmla="*/ 416406 h 675156"/>
                <a:gd name="connsiteX205" fmla="*/ 222979 w 675003"/>
                <a:gd name="connsiteY205" fmla="*/ 405156 h 675156"/>
                <a:gd name="connsiteX206" fmla="*/ 247504 w 675003"/>
                <a:gd name="connsiteY206" fmla="*/ 405156 h 675156"/>
                <a:gd name="connsiteX207" fmla="*/ 247504 w 675003"/>
                <a:gd name="connsiteY207" fmla="*/ 382656 h 675156"/>
                <a:gd name="connsiteX208" fmla="*/ 200479 w 675003"/>
                <a:gd name="connsiteY208" fmla="*/ 382656 h 675156"/>
                <a:gd name="connsiteX209" fmla="*/ 202504 w 675003"/>
                <a:gd name="connsiteY209" fmla="*/ 371406 h 675156"/>
                <a:gd name="connsiteX210" fmla="*/ 202504 w 675003"/>
                <a:gd name="connsiteY210" fmla="*/ 348906 h 675156"/>
                <a:gd name="connsiteX211" fmla="*/ 200029 w 675003"/>
                <a:gd name="connsiteY211" fmla="*/ 336306 h 675156"/>
                <a:gd name="connsiteX212" fmla="*/ 222979 w 675003"/>
                <a:gd name="connsiteY212" fmla="*/ 315156 h 675156"/>
                <a:gd name="connsiteX213" fmla="*/ 247504 w 675003"/>
                <a:gd name="connsiteY213" fmla="*/ 315156 h 675156"/>
                <a:gd name="connsiteX214" fmla="*/ 450004 w 675003"/>
                <a:gd name="connsiteY214" fmla="*/ 652656 h 675156"/>
                <a:gd name="connsiteX215" fmla="*/ 270004 w 675003"/>
                <a:gd name="connsiteY215" fmla="*/ 652656 h 675156"/>
                <a:gd name="connsiteX216" fmla="*/ 270004 w 675003"/>
                <a:gd name="connsiteY216" fmla="*/ 315156 h 675156"/>
                <a:gd name="connsiteX217" fmla="*/ 450004 w 675003"/>
                <a:gd name="connsiteY217" fmla="*/ 315156 h 675156"/>
                <a:gd name="connsiteX218" fmla="*/ 652504 w 675003"/>
                <a:gd name="connsiteY218" fmla="*/ 652656 h 675156"/>
                <a:gd name="connsiteX219" fmla="*/ 472504 w 675003"/>
                <a:gd name="connsiteY219" fmla="*/ 652656 h 675156"/>
                <a:gd name="connsiteX220" fmla="*/ 472504 w 675003"/>
                <a:gd name="connsiteY220" fmla="*/ 630156 h 675156"/>
                <a:gd name="connsiteX221" fmla="*/ 585004 w 675003"/>
                <a:gd name="connsiteY221" fmla="*/ 630156 h 675156"/>
                <a:gd name="connsiteX222" fmla="*/ 585004 w 675003"/>
                <a:gd name="connsiteY222" fmla="*/ 607656 h 675156"/>
                <a:gd name="connsiteX223" fmla="*/ 472504 w 675003"/>
                <a:gd name="connsiteY223" fmla="*/ 607656 h 675156"/>
                <a:gd name="connsiteX224" fmla="*/ 472504 w 675003"/>
                <a:gd name="connsiteY224" fmla="*/ 585156 h 675156"/>
                <a:gd name="connsiteX225" fmla="*/ 652504 w 675003"/>
                <a:gd name="connsiteY225" fmla="*/ 585156 h 675156"/>
                <a:gd name="connsiteX226" fmla="*/ 652504 w 675003"/>
                <a:gd name="connsiteY226" fmla="*/ 517656 h 675156"/>
                <a:gd name="connsiteX227" fmla="*/ 540004 w 675003"/>
                <a:gd name="connsiteY227" fmla="*/ 517656 h 675156"/>
                <a:gd name="connsiteX228" fmla="*/ 540004 w 675003"/>
                <a:gd name="connsiteY228" fmla="*/ 540156 h 675156"/>
                <a:gd name="connsiteX229" fmla="*/ 652504 w 675003"/>
                <a:gd name="connsiteY229" fmla="*/ 540156 h 675156"/>
                <a:gd name="connsiteX230" fmla="*/ 652504 w 675003"/>
                <a:gd name="connsiteY230" fmla="*/ 562656 h 675156"/>
                <a:gd name="connsiteX231" fmla="*/ 472504 w 675003"/>
                <a:gd name="connsiteY231" fmla="*/ 562656 h 675156"/>
                <a:gd name="connsiteX232" fmla="*/ 472504 w 675003"/>
                <a:gd name="connsiteY232" fmla="*/ 495156 h 675156"/>
                <a:gd name="connsiteX233" fmla="*/ 652504 w 675003"/>
                <a:gd name="connsiteY233" fmla="*/ 495156 h 675156"/>
                <a:gd name="connsiteX234" fmla="*/ 652504 w 675003"/>
                <a:gd name="connsiteY234" fmla="*/ 472656 h 675156"/>
                <a:gd name="connsiteX235" fmla="*/ 472504 w 675003"/>
                <a:gd name="connsiteY235" fmla="*/ 472656 h 675156"/>
                <a:gd name="connsiteX236" fmla="*/ 472504 w 675003"/>
                <a:gd name="connsiteY236" fmla="*/ 450156 h 675156"/>
                <a:gd name="connsiteX237" fmla="*/ 585004 w 675003"/>
                <a:gd name="connsiteY237" fmla="*/ 450156 h 675156"/>
                <a:gd name="connsiteX238" fmla="*/ 585004 w 675003"/>
                <a:gd name="connsiteY238" fmla="*/ 427656 h 675156"/>
                <a:gd name="connsiteX239" fmla="*/ 472504 w 675003"/>
                <a:gd name="connsiteY239" fmla="*/ 427656 h 675156"/>
                <a:gd name="connsiteX240" fmla="*/ 472504 w 675003"/>
                <a:gd name="connsiteY240" fmla="*/ 405156 h 675156"/>
                <a:gd name="connsiteX241" fmla="*/ 652504 w 675003"/>
                <a:gd name="connsiteY241" fmla="*/ 405156 h 675156"/>
                <a:gd name="connsiteX242" fmla="*/ 652504 w 675003"/>
                <a:gd name="connsiteY242" fmla="*/ 337656 h 675156"/>
                <a:gd name="connsiteX243" fmla="*/ 540004 w 675003"/>
                <a:gd name="connsiteY243" fmla="*/ 337656 h 675156"/>
                <a:gd name="connsiteX244" fmla="*/ 540004 w 675003"/>
                <a:gd name="connsiteY244" fmla="*/ 360156 h 675156"/>
                <a:gd name="connsiteX245" fmla="*/ 652504 w 675003"/>
                <a:gd name="connsiteY245" fmla="*/ 360156 h 675156"/>
                <a:gd name="connsiteX246" fmla="*/ 652504 w 675003"/>
                <a:gd name="connsiteY246" fmla="*/ 382656 h 675156"/>
                <a:gd name="connsiteX247" fmla="*/ 472504 w 675003"/>
                <a:gd name="connsiteY247" fmla="*/ 382656 h 675156"/>
                <a:gd name="connsiteX248" fmla="*/ 472504 w 675003"/>
                <a:gd name="connsiteY248" fmla="*/ 315156 h 675156"/>
                <a:gd name="connsiteX249" fmla="*/ 652504 w 675003"/>
                <a:gd name="connsiteY249" fmla="*/ 315156 h 67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675003" h="675156">
                  <a:moveTo>
                    <a:pt x="652504" y="292656"/>
                  </a:moveTo>
                  <a:lnTo>
                    <a:pt x="225004" y="292656"/>
                  </a:lnTo>
                  <a:lnTo>
                    <a:pt x="225004" y="281406"/>
                  </a:lnTo>
                  <a:cubicBezTo>
                    <a:pt x="224942" y="266209"/>
                    <a:pt x="214710" y="252935"/>
                    <a:pt x="200029" y="249006"/>
                  </a:cubicBezTo>
                  <a:cubicBezTo>
                    <a:pt x="201647" y="245001"/>
                    <a:pt x="202487" y="240725"/>
                    <a:pt x="202504" y="236406"/>
                  </a:cubicBezTo>
                  <a:lnTo>
                    <a:pt x="202504" y="213906"/>
                  </a:lnTo>
                  <a:cubicBezTo>
                    <a:pt x="202448" y="195290"/>
                    <a:pt x="187370" y="180212"/>
                    <a:pt x="168754" y="180156"/>
                  </a:cubicBezTo>
                  <a:lnTo>
                    <a:pt x="164704" y="180156"/>
                  </a:lnTo>
                  <a:cubicBezTo>
                    <a:pt x="208280" y="145114"/>
                    <a:pt x="215199" y="81380"/>
                    <a:pt x="180157" y="37804"/>
                  </a:cubicBezTo>
                  <a:cubicBezTo>
                    <a:pt x="145114" y="-5773"/>
                    <a:pt x="81380" y="-12692"/>
                    <a:pt x="37804" y="22351"/>
                  </a:cubicBezTo>
                  <a:cubicBezTo>
                    <a:pt x="-5773" y="57393"/>
                    <a:pt x="-12692" y="121127"/>
                    <a:pt x="22351" y="164703"/>
                  </a:cubicBezTo>
                  <a:cubicBezTo>
                    <a:pt x="26929" y="170397"/>
                    <a:pt x="32110" y="175578"/>
                    <a:pt x="37804" y="180156"/>
                  </a:cubicBezTo>
                  <a:lnTo>
                    <a:pt x="33754" y="180156"/>
                  </a:lnTo>
                  <a:cubicBezTo>
                    <a:pt x="15137" y="180212"/>
                    <a:pt x="59" y="195290"/>
                    <a:pt x="4" y="213906"/>
                  </a:cubicBezTo>
                  <a:lnTo>
                    <a:pt x="4" y="236406"/>
                  </a:lnTo>
                  <a:cubicBezTo>
                    <a:pt x="66" y="251604"/>
                    <a:pt x="10297" y="264878"/>
                    <a:pt x="24979" y="268806"/>
                  </a:cubicBezTo>
                  <a:cubicBezTo>
                    <a:pt x="23360" y="272811"/>
                    <a:pt x="22520" y="277088"/>
                    <a:pt x="22504" y="281406"/>
                  </a:cubicBezTo>
                  <a:lnTo>
                    <a:pt x="22504" y="303906"/>
                  </a:lnTo>
                  <a:cubicBezTo>
                    <a:pt x="22520" y="308225"/>
                    <a:pt x="23360" y="312501"/>
                    <a:pt x="24979" y="316506"/>
                  </a:cubicBezTo>
                  <a:cubicBezTo>
                    <a:pt x="10297" y="320435"/>
                    <a:pt x="66" y="333709"/>
                    <a:pt x="4" y="348906"/>
                  </a:cubicBezTo>
                  <a:lnTo>
                    <a:pt x="4" y="371406"/>
                  </a:lnTo>
                  <a:cubicBezTo>
                    <a:pt x="66" y="386604"/>
                    <a:pt x="10297" y="399878"/>
                    <a:pt x="24979" y="403806"/>
                  </a:cubicBezTo>
                  <a:cubicBezTo>
                    <a:pt x="23360" y="407811"/>
                    <a:pt x="22520" y="412088"/>
                    <a:pt x="22504" y="416406"/>
                  </a:cubicBezTo>
                  <a:lnTo>
                    <a:pt x="22504" y="438906"/>
                  </a:lnTo>
                  <a:cubicBezTo>
                    <a:pt x="22525" y="447237"/>
                    <a:pt x="25654" y="455261"/>
                    <a:pt x="31279" y="461406"/>
                  </a:cubicBezTo>
                  <a:cubicBezTo>
                    <a:pt x="25654" y="467552"/>
                    <a:pt x="22525" y="475576"/>
                    <a:pt x="22504" y="483906"/>
                  </a:cubicBezTo>
                  <a:lnTo>
                    <a:pt x="22504" y="506406"/>
                  </a:lnTo>
                  <a:cubicBezTo>
                    <a:pt x="22520" y="510725"/>
                    <a:pt x="23360" y="515001"/>
                    <a:pt x="24979" y="519006"/>
                  </a:cubicBezTo>
                  <a:cubicBezTo>
                    <a:pt x="10297" y="522935"/>
                    <a:pt x="66" y="536209"/>
                    <a:pt x="4" y="551406"/>
                  </a:cubicBezTo>
                  <a:lnTo>
                    <a:pt x="4" y="573906"/>
                  </a:lnTo>
                  <a:cubicBezTo>
                    <a:pt x="25" y="582237"/>
                    <a:pt x="3154" y="590261"/>
                    <a:pt x="8779" y="596406"/>
                  </a:cubicBezTo>
                  <a:cubicBezTo>
                    <a:pt x="3154" y="602552"/>
                    <a:pt x="25" y="610576"/>
                    <a:pt x="4" y="618906"/>
                  </a:cubicBezTo>
                  <a:lnTo>
                    <a:pt x="4" y="641406"/>
                  </a:lnTo>
                  <a:cubicBezTo>
                    <a:pt x="59" y="660023"/>
                    <a:pt x="15137" y="675101"/>
                    <a:pt x="33754" y="675156"/>
                  </a:cubicBezTo>
                  <a:lnTo>
                    <a:pt x="652504" y="675156"/>
                  </a:lnTo>
                  <a:cubicBezTo>
                    <a:pt x="664915" y="675119"/>
                    <a:pt x="674966" y="665067"/>
                    <a:pt x="675004" y="652656"/>
                  </a:cubicBezTo>
                  <a:lnTo>
                    <a:pt x="675004" y="315156"/>
                  </a:lnTo>
                  <a:cubicBezTo>
                    <a:pt x="674966" y="302745"/>
                    <a:pt x="664915" y="292694"/>
                    <a:pt x="652504" y="292656"/>
                  </a:cubicBezTo>
                  <a:close/>
                  <a:moveTo>
                    <a:pt x="202504" y="281406"/>
                  </a:moveTo>
                  <a:lnTo>
                    <a:pt x="202504" y="303906"/>
                  </a:lnTo>
                  <a:cubicBezTo>
                    <a:pt x="202504" y="310120"/>
                    <a:pt x="197467" y="315156"/>
                    <a:pt x="191254" y="315156"/>
                  </a:cubicBezTo>
                  <a:lnTo>
                    <a:pt x="56254" y="315156"/>
                  </a:lnTo>
                  <a:cubicBezTo>
                    <a:pt x="50040" y="315156"/>
                    <a:pt x="45004" y="310120"/>
                    <a:pt x="45004" y="303906"/>
                  </a:cubicBezTo>
                  <a:lnTo>
                    <a:pt x="45004" y="281406"/>
                  </a:lnTo>
                  <a:cubicBezTo>
                    <a:pt x="45004" y="275193"/>
                    <a:pt x="50040" y="270156"/>
                    <a:pt x="56254" y="270156"/>
                  </a:cubicBezTo>
                  <a:lnTo>
                    <a:pt x="67504" y="270156"/>
                  </a:lnTo>
                  <a:lnTo>
                    <a:pt x="67504" y="292656"/>
                  </a:lnTo>
                  <a:lnTo>
                    <a:pt x="90004" y="292656"/>
                  </a:lnTo>
                  <a:lnTo>
                    <a:pt x="90004" y="270156"/>
                  </a:lnTo>
                  <a:lnTo>
                    <a:pt x="112504" y="270156"/>
                  </a:lnTo>
                  <a:lnTo>
                    <a:pt x="112504" y="292656"/>
                  </a:lnTo>
                  <a:lnTo>
                    <a:pt x="135004" y="292656"/>
                  </a:lnTo>
                  <a:lnTo>
                    <a:pt x="135004" y="270156"/>
                  </a:lnTo>
                  <a:lnTo>
                    <a:pt x="157504" y="270156"/>
                  </a:lnTo>
                  <a:lnTo>
                    <a:pt x="157504" y="292656"/>
                  </a:lnTo>
                  <a:lnTo>
                    <a:pt x="180004" y="292656"/>
                  </a:lnTo>
                  <a:lnTo>
                    <a:pt x="180004" y="270156"/>
                  </a:lnTo>
                  <a:lnTo>
                    <a:pt x="191254" y="270156"/>
                  </a:lnTo>
                  <a:cubicBezTo>
                    <a:pt x="197467" y="270156"/>
                    <a:pt x="202504" y="275193"/>
                    <a:pt x="202504" y="281406"/>
                  </a:cubicBezTo>
                  <a:close/>
                  <a:moveTo>
                    <a:pt x="90004" y="427656"/>
                  </a:moveTo>
                  <a:lnTo>
                    <a:pt x="90004" y="405156"/>
                  </a:lnTo>
                  <a:lnTo>
                    <a:pt x="112504" y="405156"/>
                  </a:lnTo>
                  <a:lnTo>
                    <a:pt x="112504" y="427656"/>
                  </a:lnTo>
                  <a:lnTo>
                    <a:pt x="135004" y="427656"/>
                  </a:lnTo>
                  <a:lnTo>
                    <a:pt x="135004" y="405156"/>
                  </a:lnTo>
                  <a:lnTo>
                    <a:pt x="157504" y="405156"/>
                  </a:lnTo>
                  <a:lnTo>
                    <a:pt x="157504" y="427656"/>
                  </a:lnTo>
                  <a:lnTo>
                    <a:pt x="180004" y="427656"/>
                  </a:lnTo>
                  <a:lnTo>
                    <a:pt x="180004" y="405156"/>
                  </a:lnTo>
                  <a:lnTo>
                    <a:pt x="191254" y="405156"/>
                  </a:lnTo>
                  <a:cubicBezTo>
                    <a:pt x="197467" y="405156"/>
                    <a:pt x="202504" y="410193"/>
                    <a:pt x="202504" y="416406"/>
                  </a:cubicBezTo>
                  <a:lnTo>
                    <a:pt x="202504" y="438906"/>
                  </a:lnTo>
                  <a:cubicBezTo>
                    <a:pt x="202504" y="445120"/>
                    <a:pt x="197467" y="450156"/>
                    <a:pt x="191254" y="450156"/>
                  </a:cubicBezTo>
                  <a:lnTo>
                    <a:pt x="56254" y="450156"/>
                  </a:lnTo>
                  <a:cubicBezTo>
                    <a:pt x="50040" y="450156"/>
                    <a:pt x="45004" y="445120"/>
                    <a:pt x="45004" y="438906"/>
                  </a:cubicBezTo>
                  <a:lnTo>
                    <a:pt x="45004" y="416406"/>
                  </a:lnTo>
                  <a:cubicBezTo>
                    <a:pt x="45004" y="410193"/>
                    <a:pt x="50040" y="405156"/>
                    <a:pt x="56254" y="405156"/>
                  </a:cubicBezTo>
                  <a:lnTo>
                    <a:pt x="67504" y="405156"/>
                  </a:lnTo>
                  <a:lnTo>
                    <a:pt x="67504" y="427656"/>
                  </a:lnTo>
                  <a:close/>
                  <a:moveTo>
                    <a:pt x="22504" y="101406"/>
                  </a:moveTo>
                  <a:cubicBezTo>
                    <a:pt x="22504" y="57914"/>
                    <a:pt x="57761" y="22656"/>
                    <a:pt x="101254" y="22656"/>
                  </a:cubicBezTo>
                  <a:cubicBezTo>
                    <a:pt x="144746" y="22656"/>
                    <a:pt x="180004" y="57914"/>
                    <a:pt x="180004" y="101406"/>
                  </a:cubicBezTo>
                  <a:cubicBezTo>
                    <a:pt x="180004" y="144899"/>
                    <a:pt x="144746" y="180156"/>
                    <a:pt x="101254" y="180156"/>
                  </a:cubicBezTo>
                  <a:cubicBezTo>
                    <a:pt x="57782" y="180107"/>
                    <a:pt x="22553" y="144879"/>
                    <a:pt x="22504" y="101406"/>
                  </a:cubicBezTo>
                  <a:close/>
                  <a:moveTo>
                    <a:pt x="22504" y="236406"/>
                  </a:moveTo>
                  <a:lnTo>
                    <a:pt x="22504" y="213906"/>
                  </a:lnTo>
                  <a:cubicBezTo>
                    <a:pt x="22504" y="207693"/>
                    <a:pt x="27540" y="202656"/>
                    <a:pt x="33754" y="202656"/>
                  </a:cubicBezTo>
                  <a:lnTo>
                    <a:pt x="45004" y="202656"/>
                  </a:lnTo>
                  <a:lnTo>
                    <a:pt x="45004" y="225156"/>
                  </a:lnTo>
                  <a:lnTo>
                    <a:pt x="67504" y="225156"/>
                  </a:lnTo>
                  <a:lnTo>
                    <a:pt x="67504" y="202656"/>
                  </a:lnTo>
                  <a:lnTo>
                    <a:pt x="90004" y="202656"/>
                  </a:lnTo>
                  <a:lnTo>
                    <a:pt x="90004" y="225156"/>
                  </a:lnTo>
                  <a:lnTo>
                    <a:pt x="112504" y="225156"/>
                  </a:lnTo>
                  <a:lnTo>
                    <a:pt x="112504" y="202656"/>
                  </a:lnTo>
                  <a:lnTo>
                    <a:pt x="135004" y="202656"/>
                  </a:lnTo>
                  <a:lnTo>
                    <a:pt x="135004" y="225156"/>
                  </a:lnTo>
                  <a:lnTo>
                    <a:pt x="157504" y="225156"/>
                  </a:lnTo>
                  <a:lnTo>
                    <a:pt x="157504" y="202656"/>
                  </a:lnTo>
                  <a:lnTo>
                    <a:pt x="168754" y="202656"/>
                  </a:lnTo>
                  <a:cubicBezTo>
                    <a:pt x="174967" y="202656"/>
                    <a:pt x="180004" y="207693"/>
                    <a:pt x="180004" y="213906"/>
                  </a:cubicBezTo>
                  <a:lnTo>
                    <a:pt x="180004" y="236406"/>
                  </a:lnTo>
                  <a:cubicBezTo>
                    <a:pt x="180004" y="242620"/>
                    <a:pt x="174967" y="247656"/>
                    <a:pt x="168754" y="247656"/>
                  </a:cubicBezTo>
                  <a:lnTo>
                    <a:pt x="33754" y="247656"/>
                  </a:lnTo>
                  <a:cubicBezTo>
                    <a:pt x="27540" y="247656"/>
                    <a:pt x="22504" y="242620"/>
                    <a:pt x="22504" y="236406"/>
                  </a:cubicBezTo>
                  <a:close/>
                  <a:moveTo>
                    <a:pt x="22504" y="371406"/>
                  </a:moveTo>
                  <a:lnTo>
                    <a:pt x="22504" y="348906"/>
                  </a:lnTo>
                  <a:cubicBezTo>
                    <a:pt x="22504" y="342693"/>
                    <a:pt x="27540" y="337656"/>
                    <a:pt x="33754" y="337656"/>
                  </a:cubicBezTo>
                  <a:lnTo>
                    <a:pt x="45004" y="337656"/>
                  </a:lnTo>
                  <a:lnTo>
                    <a:pt x="45004" y="360156"/>
                  </a:lnTo>
                  <a:lnTo>
                    <a:pt x="67504" y="360156"/>
                  </a:lnTo>
                  <a:lnTo>
                    <a:pt x="67504" y="337656"/>
                  </a:lnTo>
                  <a:lnTo>
                    <a:pt x="90004" y="337656"/>
                  </a:lnTo>
                  <a:lnTo>
                    <a:pt x="90004" y="360156"/>
                  </a:lnTo>
                  <a:lnTo>
                    <a:pt x="112504" y="360156"/>
                  </a:lnTo>
                  <a:lnTo>
                    <a:pt x="112504" y="337656"/>
                  </a:lnTo>
                  <a:lnTo>
                    <a:pt x="135004" y="337656"/>
                  </a:lnTo>
                  <a:lnTo>
                    <a:pt x="135004" y="360156"/>
                  </a:lnTo>
                  <a:lnTo>
                    <a:pt x="157504" y="360156"/>
                  </a:lnTo>
                  <a:lnTo>
                    <a:pt x="157504" y="337656"/>
                  </a:lnTo>
                  <a:lnTo>
                    <a:pt x="168754" y="337656"/>
                  </a:lnTo>
                  <a:cubicBezTo>
                    <a:pt x="174967" y="337656"/>
                    <a:pt x="180004" y="342693"/>
                    <a:pt x="180004" y="348906"/>
                  </a:cubicBezTo>
                  <a:lnTo>
                    <a:pt x="180004" y="371406"/>
                  </a:lnTo>
                  <a:cubicBezTo>
                    <a:pt x="180004" y="377620"/>
                    <a:pt x="174967" y="382656"/>
                    <a:pt x="168754" y="382656"/>
                  </a:cubicBezTo>
                  <a:lnTo>
                    <a:pt x="33754" y="382656"/>
                  </a:lnTo>
                  <a:cubicBezTo>
                    <a:pt x="27540" y="382656"/>
                    <a:pt x="22504" y="377620"/>
                    <a:pt x="22504" y="371406"/>
                  </a:cubicBezTo>
                  <a:close/>
                  <a:moveTo>
                    <a:pt x="180004" y="641406"/>
                  </a:moveTo>
                  <a:cubicBezTo>
                    <a:pt x="180004" y="647620"/>
                    <a:pt x="174967" y="652656"/>
                    <a:pt x="168754" y="652656"/>
                  </a:cubicBezTo>
                  <a:lnTo>
                    <a:pt x="33754" y="652656"/>
                  </a:lnTo>
                  <a:cubicBezTo>
                    <a:pt x="27540" y="652656"/>
                    <a:pt x="22504" y="647620"/>
                    <a:pt x="22504" y="641406"/>
                  </a:cubicBezTo>
                  <a:lnTo>
                    <a:pt x="22504" y="618906"/>
                  </a:lnTo>
                  <a:cubicBezTo>
                    <a:pt x="22504" y="612693"/>
                    <a:pt x="27540" y="607656"/>
                    <a:pt x="33754" y="607656"/>
                  </a:cubicBezTo>
                  <a:lnTo>
                    <a:pt x="45004" y="607656"/>
                  </a:lnTo>
                  <a:lnTo>
                    <a:pt x="45004" y="630156"/>
                  </a:lnTo>
                  <a:lnTo>
                    <a:pt x="67504" y="630156"/>
                  </a:lnTo>
                  <a:lnTo>
                    <a:pt x="67504" y="607656"/>
                  </a:lnTo>
                  <a:lnTo>
                    <a:pt x="90004" y="607656"/>
                  </a:lnTo>
                  <a:lnTo>
                    <a:pt x="90004" y="630156"/>
                  </a:lnTo>
                  <a:lnTo>
                    <a:pt x="112504" y="630156"/>
                  </a:lnTo>
                  <a:lnTo>
                    <a:pt x="112504" y="607656"/>
                  </a:lnTo>
                  <a:lnTo>
                    <a:pt x="135004" y="607656"/>
                  </a:lnTo>
                  <a:lnTo>
                    <a:pt x="135004" y="630156"/>
                  </a:lnTo>
                  <a:lnTo>
                    <a:pt x="157504" y="630156"/>
                  </a:lnTo>
                  <a:lnTo>
                    <a:pt x="157504" y="607656"/>
                  </a:lnTo>
                  <a:lnTo>
                    <a:pt x="168754" y="607656"/>
                  </a:lnTo>
                  <a:cubicBezTo>
                    <a:pt x="174967" y="607656"/>
                    <a:pt x="180004" y="612693"/>
                    <a:pt x="180004" y="618906"/>
                  </a:cubicBezTo>
                  <a:close/>
                  <a:moveTo>
                    <a:pt x="180004" y="573906"/>
                  </a:moveTo>
                  <a:cubicBezTo>
                    <a:pt x="180004" y="580120"/>
                    <a:pt x="174967" y="585156"/>
                    <a:pt x="168754" y="585156"/>
                  </a:cubicBezTo>
                  <a:lnTo>
                    <a:pt x="33754" y="585156"/>
                  </a:lnTo>
                  <a:cubicBezTo>
                    <a:pt x="27540" y="585156"/>
                    <a:pt x="22504" y="580120"/>
                    <a:pt x="22504" y="573906"/>
                  </a:cubicBezTo>
                  <a:lnTo>
                    <a:pt x="22504" y="551406"/>
                  </a:lnTo>
                  <a:cubicBezTo>
                    <a:pt x="22504" y="545193"/>
                    <a:pt x="27540" y="540156"/>
                    <a:pt x="33754" y="540156"/>
                  </a:cubicBezTo>
                  <a:lnTo>
                    <a:pt x="45004" y="540156"/>
                  </a:lnTo>
                  <a:lnTo>
                    <a:pt x="45004" y="562656"/>
                  </a:lnTo>
                  <a:lnTo>
                    <a:pt x="67504" y="562656"/>
                  </a:lnTo>
                  <a:lnTo>
                    <a:pt x="67504" y="540156"/>
                  </a:lnTo>
                  <a:lnTo>
                    <a:pt x="90004" y="540156"/>
                  </a:lnTo>
                  <a:lnTo>
                    <a:pt x="90004" y="562656"/>
                  </a:lnTo>
                  <a:lnTo>
                    <a:pt x="112504" y="562656"/>
                  </a:lnTo>
                  <a:lnTo>
                    <a:pt x="112504" y="540156"/>
                  </a:lnTo>
                  <a:lnTo>
                    <a:pt x="135004" y="540156"/>
                  </a:lnTo>
                  <a:lnTo>
                    <a:pt x="135004" y="562656"/>
                  </a:lnTo>
                  <a:lnTo>
                    <a:pt x="157504" y="562656"/>
                  </a:lnTo>
                  <a:lnTo>
                    <a:pt x="157504" y="540156"/>
                  </a:lnTo>
                  <a:lnTo>
                    <a:pt x="168754" y="540156"/>
                  </a:lnTo>
                  <a:cubicBezTo>
                    <a:pt x="174967" y="540156"/>
                    <a:pt x="180004" y="545193"/>
                    <a:pt x="180004" y="551406"/>
                  </a:cubicBezTo>
                  <a:close/>
                  <a:moveTo>
                    <a:pt x="56254" y="517656"/>
                  </a:moveTo>
                  <a:cubicBezTo>
                    <a:pt x="50040" y="517656"/>
                    <a:pt x="45004" y="512620"/>
                    <a:pt x="45004" y="506406"/>
                  </a:cubicBezTo>
                  <a:lnTo>
                    <a:pt x="45004" y="483906"/>
                  </a:lnTo>
                  <a:cubicBezTo>
                    <a:pt x="45004" y="477693"/>
                    <a:pt x="50040" y="472656"/>
                    <a:pt x="56254" y="472656"/>
                  </a:cubicBezTo>
                  <a:lnTo>
                    <a:pt x="67504" y="472656"/>
                  </a:lnTo>
                  <a:lnTo>
                    <a:pt x="67504" y="495156"/>
                  </a:lnTo>
                  <a:lnTo>
                    <a:pt x="90004" y="495156"/>
                  </a:lnTo>
                  <a:lnTo>
                    <a:pt x="90004" y="472656"/>
                  </a:lnTo>
                  <a:lnTo>
                    <a:pt x="112504" y="472656"/>
                  </a:lnTo>
                  <a:lnTo>
                    <a:pt x="112504" y="495156"/>
                  </a:lnTo>
                  <a:lnTo>
                    <a:pt x="135004" y="495156"/>
                  </a:lnTo>
                  <a:lnTo>
                    <a:pt x="135004" y="472656"/>
                  </a:lnTo>
                  <a:lnTo>
                    <a:pt x="157504" y="472656"/>
                  </a:lnTo>
                  <a:lnTo>
                    <a:pt x="157504" y="495156"/>
                  </a:lnTo>
                  <a:lnTo>
                    <a:pt x="180004" y="495156"/>
                  </a:lnTo>
                  <a:lnTo>
                    <a:pt x="180004" y="472656"/>
                  </a:lnTo>
                  <a:lnTo>
                    <a:pt x="191254" y="472656"/>
                  </a:lnTo>
                  <a:cubicBezTo>
                    <a:pt x="197467" y="472656"/>
                    <a:pt x="202504" y="477693"/>
                    <a:pt x="202504" y="483906"/>
                  </a:cubicBezTo>
                  <a:lnTo>
                    <a:pt x="202504" y="506406"/>
                  </a:lnTo>
                  <a:cubicBezTo>
                    <a:pt x="202504" y="512620"/>
                    <a:pt x="197467" y="517656"/>
                    <a:pt x="191254" y="517656"/>
                  </a:cubicBezTo>
                  <a:close/>
                  <a:moveTo>
                    <a:pt x="247504" y="652656"/>
                  </a:moveTo>
                  <a:lnTo>
                    <a:pt x="200479" y="652656"/>
                  </a:lnTo>
                  <a:cubicBezTo>
                    <a:pt x="201788" y="649049"/>
                    <a:pt x="202473" y="645244"/>
                    <a:pt x="202504" y="641406"/>
                  </a:cubicBezTo>
                  <a:lnTo>
                    <a:pt x="202504" y="618906"/>
                  </a:lnTo>
                  <a:cubicBezTo>
                    <a:pt x="202482" y="610576"/>
                    <a:pt x="199352" y="602552"/>
                    <a:pt x="193729" y="596406"/>
                  </a:cubicBezTo>
                  <a:cubicBezTo>
                    <a:pt x="196654" y="593106"/>
                    <a:pt x="198943" y="589291"/>
                    <a:pt x="200479" y="585156"/>
                  </a:cubicBezTo>
                  <a:lnTo>
                    <a:pt x="247504" y="585156"/>
                  </a:lnTo>
                  <a:close/>
                  <a:moveTo>
                    <a:pt x="247504" y="562656"/>
                  </a:moveTo>
                  <a:lnTo>
                    <a:pt x="202504" y="562656"/>
                  </a:lnTo>
                  <a:lnTo>
                    <a:pt x="202504" y="551406"/>
                  </a:lnTo>
                  <a:cubicBezTo>
                    <a:pt x="202487" y="547088"/>
                    <a:pt x="201647" y="542811"/>
                    <a:pt x="200029" y="538806"/>
                  </a:cubicBezTo>
                  <a:cubicBezTo>
                    <a:pt x="214710" y="534878"/>
                    <a:pt x="224942" y="521604"/>
                    <a:pt x="225004" y="506406"/>
                  </a:cubicBezTo>
                  <a:lnTo>
                    <a:pt x="225004" y="495156"/>
                  </a:lnTo>
                  <a:lnTo>
                    <a:pt x="247504" y="495156"/>
                  </a:lnTo>
                  <a:close/>
                  <a:moveTo>
                    <a:pt x="247504" y="472656"/>
                  </a:moveTo>
                  <a:lnTo>
                    <a:pt x="222979" y="472656"/>
                  </a:lnTo>
                  <a:cubicBezTo>
                    <a:pt x="221443" y="468522"/>
                    <a:pt x="219154" y="464707"/>
                    <a:pt x="216229" y="461406"/>
                  </a:cubicBezTo>
                  <a:cubicBezTo>
                    <a:pt x="221852" y="455261"/>
                    <a:pt x="224982" y="447237"/>
                    <a:pt x="225004" y="438906"/>
                  </a:cubicBezTo>
                  <a:lnTo>
                    <a:pt x="225004" y="416406"/>
                  </a:lnTo>
                  <a:cubicBezTo>
                    <a:pt x="224973" y="412569"/>
                    <a:pt x="224288" y="408764"/>
                    <a:pt x="222979" y="405156"/>
                  </a:cubicBezTo>
                  <a:lnTo>
                    <a:pt x="247504" y="405156"/>
                  </a:lnTo>
                  <a:close/>
                  <a:moveTo>
                    <a:pt x="247504" y="382656"/>
                  </a:moveTo>
                  <a:lnTo>
                    <a:pt x="200479" y="382656"/>
                  </a:lnTo>
                  <a:cubicBezTo>
                    <a:pt x="201788" y="379049"/>
                    <a:pt x="202473" y="375244"/>
                    <a:pt x="202504" y="371406"/>
                  </a:cubicBezTo>
                  <a:lnTo>
                    <a:pt x="202504" y="348906"/>
                  </a:lnTo>
                  <a:cubicBezTo>
                    <a:pt x="202487" y="344588"/>
                    <a:pt x="201647" y="340311"/>
                    <a:pt x="200029" y="336306"/>
                  </a:cubicBezTo>
                  <a:cubicBezTo>
                    <a:pt x="210692" y="333462"/>
                    <a:pt x="219275" y="325554"/>
                    <a:pt x="222979" y="315156"/>
                  </a:cubicBezTo>
                  <a:lnTo>
                    <a:pt x="247504" y="315156"/>
                  </a:lnTo>
                  <a:close/>
                  <a:moveTo>
                    <a:pt x="450004" y="652656"/>
                  </a:moveTo>
                  <a:lnTo>
                    <a:pt x="270004" y="652656"/>
                  </a:lnTo>
                  <a:lnTo>
                    <a:pt x="270004" y="315156"/>
                  </a:lnTo>
                  <a:lnTo>
                    <a:pt x="450004" y="315156"/>
                  </a:lnTo>
                  <a:close/>
                  <a:moveTo>
                    <a:pt x="652504" y="652656"/>
                  </a:moveTo>
                  <a:lnTo>
                    <a:pt x="472504" y="652656"/>
                  </a:lnTo>
                  <a:lnTo>
                    <a:pt x="472504" y="630156"/>
                  </a:lnTo>
                  <a:lnTo>
                    <a:pt x="585004" y="630156"/>
                  </a:lnTo>
                  <a:lnTo>
                    <a:pt x="585004" y="607656"/>
                  </a:lnTo>
                  <a:lnTo>
                    <a:pt x="472504" y="607656"/>
                  </a:lnTo>
                  <a:lnTo>
                    <a:pt x="472504" y="585156"/>
                  </a:lnTo>
                  <a:lnTo>
                    <a:pt x="652504" y="585156"/>
                  </a:lnTo>
                  <a:close/>
                  <a:moveTo>
                    <a:pt x="652504" y="517656"/>
                  </a:moveTo>
                  <a:lnTo>
                    <a:pt x="540004" y="517656"/>
                  </a:lnTo>
                  <a:lnTo>
                    <a:pt x="540004" y="540156"/>
                  </a:lnTo>
                  <a:lnTo>
                    <a:pt x="652504" y="540156"/>
                  </a:lnTo>
                  <a:lnTo>
                    <a:pt x="652504" y="562656"/>
                  </a:lnTo>
                  <a:lnTo>
                    <a:pt x="472504" y="562656"/>
                  </a:lnTo>
                  <a:lnTo>
                    <a:pt x="472504" y="495156"/>
                  </a:lnTo>
                  <a:lnTo>
                    <a:pt x="652504" y="495156"/>
                  </a:lnTo>
                  <a:close/>
                  <a:moveTo>
                    <a:pt x="652504" y="472656"/>
                  </a:moveTo>
                  <a:lnTo>
                    <a:pt x="472504" y="472656"/>
                  </a:lnTo>
                  <a:lnTo>
                    <a:pt x="472504" y="450156"/>
                  </a:lnTo>
                  <a:lnTo>
                    <a:pt x="585004" y="450156"/>
                  </a:lnTo>
                  <a:lnTo>
                    <a:pt x="585004" y="427656"/>
                  </a:lnTo>
                  <a:lnTo>
                    <a:pt x="472504" y="427656"/>
                  </a:lnTo>
                  <a:lnTo>
                    <a:pt x="472504" y="405156"/>
                  </a:lnTo>
                  <a:lnTo>
                    <a:pt x="652504" y="405156"/>
                  </a:lnTo>
                  <a:close/>
                  <a:moveTo>
                    <a:pt x="652504" y="337656"/>
                  </a:moveTo>
                  <a:lnTo>
                    <a:pt x="540004" y="337656"/>
                  </a:lnTo>
                  <a:lnTo>
                    <a:pt x="540004" y="360156"/>
                  </a:lnTo>
                  <a:lnTo>
                    <a:pt x="652504" y="360156"/>
                  </a:lnTo>
                  <a:lnTo>
                    <a:pt x="652504" y="382656"/>
                  </a:lnTo>
                  <a:lnTo>
                    <a:pt x="472504" y="382656"/>
                  </a:lnTo>
                  <a:lnTo>
                    <a:pt x="472504" y="315156"/>
                  </a:lnTo>
                  <a:lnTo>
                    <a:pt x="652504" y="315156"/>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任意多边形: 形状 105">
              <a:extLst>
                <a:ext uri="{FF2B5EF4-FFF2-40B4-BE49-F238E27FC236}">
                  <a16:creationId xmlns:a16="http://schemas.microsoft.com/office/drawing/2014/main" id="{46A7C0D9-A2C2-4D11-BCDC-D2373AE496FE}"/>
                </a:ext>
              </a:extLst>
            </p:cNvPr>
            <p:cNvSpPr/>
            <p:nvPr/>
          </p:nvSpPr>
          <p:spPr>
            <a:xfrm>
              <a:off x="6906000" y="135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任意多边形: 形状 106">
              <a:extLst>
                <a:ext uri="{FF2B5EF4-FFF2-40B4-BE49-F238E27FC236}">
                  <a16:creationId xmlns:a16="http://schemas.microsoft.com/office/drawing/2014/main" id="{E8075D68-EDC1-4B19-8461-B3D981AB672B}"/>
                </a:ext>
              </a:extLst>
            </p:cNvPr>
            <p:cNvSpPr/>
            <p:nvPr/>
          </p:nvSpPr>
          <p:spPr>
            <a:xfrm>
              <a:off x="6906000" y="153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任意多边形: 形状 107">
              <a:extLst>
                <a:ext uri="{FF2B5EF4-FFF2-40B4-BE49-F238E27FC236}">
                  <a16:creationId xmlns:a16="http://schemas.microsoft.com/office/drawing/2014/main" id="{55711F8B-CE2C-4624-8FF3-5BB4B64D3AFE}"/>
                </a:ext>
              </a:extLst>
            </p:cNvPr>
            <p:cNvSpPr/>
            <p:nvPr/>
          </p:nvSpPr>
          <p:spPr>
            <a:xfrm>
              <a:off x="6793500" y="144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任意多边形: 形状 108">
              <a:extLst>
                <a:ext uri="{FF2B5EF4-FFF2-40B4-BE49-F238E27FC236}">
                  <a16:creationId xmlns:a16="http://schemas.microsoft.com/office/drawing/2014/main" id="{E452A128-F6B4-4BDD-8714-2F5A663AB28A}"/>
                </a:ext>
              </a:extLst>
            </p:cNvPr>
            <p:cNvSpPr/>
            <p:nvPr/>
          </p:nvSpPr>
          <p:spPr>
            <a:xfrm>
              <a:off x="6793500" y="126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任意多边形: 形状 109">
              <a:extLst>
                <a:ext uri="{FF2B5EF4-FFF2-40B4-BE49-F238E27FC236}">
                  <a16:creationId xmlns:a16="http://schemas.microsoft.com/office/drawing/2014/main" id="{16E4B72A-B1BF-45BC-A4D9-14DD5DAC6D45}"/>
                </a:ext>
              </a:extLst>
            </p:cNvPr>
            <p:cNvSpPr/>
            <p:nvPr/>
          </p:nvSpPr>
          <p:spPr>
            <a:xfrm>
              <a:off x="6591000" y="1010250"/>
              <a:ext cx="90000" cy="90000"/>
            </a:xfrm>
            <a:custGeom>
              <a:avLst/>
              <a:gdLst>
                <a:gd name="connsiteX0" fmla="*/ 33750 w 90000"/>
                <a:gd name="connsiteY0" fmla="*/ 90000 h 90000"/>
                <a:gd name="connsiteX1" fmla="*/ 56250 w 90000"/>
                <a:gd name="connsiteY1" fmla="*/ 90000 h 90000"/>
                <a:gd name="connsiteX2" fmla="*/ 56250 w 90000"/>
                <a:gd name="connsiteY2" fmla="*/ 56250 h 90000"/>
                <a:gd name="connsiteX3" fmla="*/ 90000 w 90000"/>
                <a:gd name="connsiteY3" fmla="*/ 56250 h 90000"/>
                <a:gd name="connsiteX4" fmla="*/ 90000 w 90000"/>
                <a:gd name="connsiteY4" fmla="*/ 33750 h 90000"/>
                <a:gd name="connsiteX5" fmla="*/ 56250 w 90000"/>
                <a:gd name="connsiteY5" fmla="*/ 33750 h 90000"/>
                <a:gd name="connsiteX6" fmla="*/ 56250 w 90000"/>
                <a:gd name="connsiteY6" fmla="*/ 0 h 90000"/>
                <a:gd name="connsiteX7" fmla="*/ 33750 w 90000"/>
                <a:gd name="connsiteY7" fmla="*/ 0 h 90000"/>
                <a:gd name="connsiteX8" fmla="*/ 33750 w 90000"/>
                <a:gd name="connsiteY8" fmla="*/ 33750 h 90000"/>
                <a:gd name="connsiteX9" fmla="*/ 0 w 90000"/>
                <a:gd name="connsiteY9" fmla="*/ 33750 h 90000"/>
                <a:gd name="connsiteX10" fmla="*/ 0 w 90000"/>
                <a:gd name="connsiteY10" fmla="*/ 56250 h 90000"/>
                <a:gd name="connsiteX11" fmla="*/ 33750 w 90000"/>
                <a:gd name="connsiteY11" fmla="*/ 5625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00" h="90000">
                  <a:moveTo>
                    <a:pt x="33750" y="90000"/>
                  </a:moveTo>
                  <a:lnTo>
                    <a:pt x="56250" y="90000"/>
                  </a:lnTo>
                  <a:lnTo>
                    <a:pt x="56250" y="56250"/>
                  </a:lnTo>
                  <a:lnTo>
                    <a:pt x="90000" y="56250"/>
                  </a:lnTo>
                  <a:lnTo>
                    <a:pt x="90000" y="33750"/>
                  </a:lnTo>
                  <a:lnTo>
                    <a:pt x="56250" y="33750"/>
                  </a:lnTo>
                  <a:lnTo>
                    <a:pt x="56250" y="0"/>
                  </a:lnTo>
                  <a:lnTo>
                    <a:pt x="33750" y="0"/>
                  </a:lnTo>
                  <a:lnTo>
                    <a:pt x="33750" y="33750"/>
                  </a:lnTo>
                  <a:lnTo>
                    <a:pt x="0" y="33750"/>
                  </a:lnTo>
                  <a:lnTo>
                    <a:pt x="0" y="56250"/>
                  </a:lnTo>
                  <a:lnTo>
                    <a:pt x="33750" y="562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任意多边形: 形状 110">
              <a:extLst>
                <a:ext uri="{FF2B5EF4-FFF2-40B4-BE49-F238E27FC236}">
                  <a16:creationId xmlns:a16="http://schemas.microsoft.com/office/drawing/2014/main" id="{382C130B-7BB6-4DA8-AD03-419267B58953}"/>
                </a:ext>
              </a:extLst>
            </p:cNvPr>
            <p:cNvSpPr/>
            <p:nvPr/>
          </p:nvSpPr>
          <p:spPr>
            <a:xfrm>
              <a:off x="6816000" y="1055250"/>
              <a:ext cx="90000" cy="90000"/>
            </a:xfrm>
            <a:custGeom>
              <a:avLst/>
              <a:gdLst>
                <a:gd name="connsiteX0" fmla="*/ 33750 w 90000"/>
                <a:gd name="connsiteY0" fmla="*/ 90000 h 90000"/>
                <a:gd name="connsiteX1" fmla="*/ 56250 w 90000"/>
                <a:gd name="connsiteY1" fmla="*/ 90000 h 90000"/>
                <a:gd name="connsiteX2" fmla="*/ 56250 w 90000"/>
                <a:gd name="connsiteY2" fmla="*/ 56250 h 90000"/>
                <a:gd name="connsiteX3" fmla="*/ 90000 w 90000"/>
                <a:gd name="connsiteY3" fmla="*/ 56250 h 90000"/>
                <a:gd name="connsiteX4" fmla="*/ 90000 w 90000"/>
                <a:gd name="connsiteY4" fmla="*/ 33750 h 90000"/>
                <a:gd name="connsiteX5" fmla="*/ 56250 w 90000"/>
                <a:gd name="connsiteY5" fmla="*/ 33750 h 90000"/>
                <a:gd name="connsiteX6" fmla="*/ 56250 w 90000"/>
                <a:gd name="connsiteY6" fmla="*/ 0 h 90000"/>
                <a:gd name="connsiteX7" fmla="*/ 33750 w 90000"/>
                <a:gd name="connsiteY7" fmla="*/ 0 h 90000"/>
                <a:gd name="connsiteX8" fmla="*/ 33750 w 90000"/>
                <a:gd name="connsiteY8" fmla="*/ 33750 h 90000"/>
                <a:gd name="connsiteX9" fmla="*/ 0 w 90000"/>
                <a:gd name="connsiteY9" fmla="*/ 33750 h 90000"/>
                <a:gd name="connsiteX10" fmla="*/ 0 w 90000"/>
                <a:gd name="connsiteY10" fmla="*/ 56250 h 90000"/>
                <a:gd name="connsiteX11" fmla="*/ 33750 w 90000"/>
                <a:gd name="connsiteY11" fmla="*/ 5625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00" h="90000">
                  <a:moveTo>
                    <a:pt x="33750" y="90000"/>
                  </a:moveTo>
                  <a:lnTo>
                    <a:pt x="56250" y="90000"/>
                  </a:lnTo>
                  <a:lnTo>
                    <a:pt x="56250" y="56250"/>
                  </a:lnTo>
                  <a:lnTo>
                    <a:pt x="90000" y="56250"/>
                  </a:lnTo>
                  <a:lnTo>
                    <a:pt x="90000" y="33750"/>
                  </a:lnTo>
                  <a:lnTo>
                    <a:pt x="56250" y="33750"/>
                  </a:lnTo>
                  <a:lnTo>
                    <a:pt x="56250" y="0"/>
                  </a:lnTo>
                  <a:lnTo>
                    <a:pt x="33750" y="0"/>
                  </a:lnTo>
                  <a:lnTo>
                    <a:pt x="33750" y="33750"/>
                  </a:lnTo>
                  <a:lnTo>
                    <a:pt x="0" y="33750"/>
                  </a:lnTo>
                  <a:lnTo>
                    <a:pt x="0" y="56250"/>
                  </a:lnTo>
                  <a:lnTo>
                    <a:pt x="33750" y="562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2" name="图形 7">
            <a:extLst>
              <a:ext uri="{FF2B5EF4-FFF2-40B4-BE49-F238E27FC236}">
                <a16:creationId xmlns:a16="http://schemas.microsoft.com/office/drawing/2014/main" id="{55FBBE89-1992-4842-9863-E65A5F3036D0}"/>
              </a:ext>
            </a:extLst>
          </p:cNvPr>
          <p:cNvGrpSpPr/>
          <p:nvPr/>
        </p:nvGrpSpPr>
        <p:grpSpPr>
          <a:xfrm>
            <a:off x="7370317" y="924920"/>
            <a:ext cx="690845" cy="681579"/>
            <a:chOff x="7370317" y="924920"/>
            <a:chExt cx="690845" cy="681579"/>
          </a:xfrm>
          <a:gradFill flip="none" rotWithShape="1">
            <a:gsLst>
              <a:gs pos="0">
                <a:schemeClr val="accent1"/>
              </a:gs>
              <a:gs pos="100000">
                <a:schemeClr val="accent2"/>
              </a:gs>
            </a:gsLst>
            <a:lin ang="2700000" scaled="1"/>
            <a:tileRect/>
          </a:gradFill>
        </p:grpSpPr>
        <p:sp>
          <p:nvSpPr>
            <p:cNvPr id="113" name="任意多边形: 形状 112">
              <a:extLst>
                <a:ext uri="{FF2B5EF4-FFF2-40B4-BE49-F238E27FC236}">
                  <a16:creationId xmlns:a16="http://schemas.microsoft.com/office/drawing/2014/main" id="{688C7B1C-6EF3-46AC-94A8-ADA9B3C94319}"/>
                </a:ext>
              </a:extLst>
            </p:cNvPr>
            <p:cNvSpPr/>
            <p:nvPr/>
          </p:nvSpPr>
          <p:spPr>
            <a:xfrm>
              <a:off x="7377487" y="1077578"/>
              <a:ext cx="683674" cy="528921"/>
            </a:xfrm>
            <a:custGeom>
              <a:avLst/>
              <a:gdLst>
                <a:gd name="connsiteX0" fmla="*/ 677700 w 683674"/>
                <a:gd name="connsiteY0" fmla="*/ 347797 h 528921"/>
                <a:gd name="connsiteX1" fmla="*/ 650363 w 683674"/>
                <a:gd name="connsiteY1" fmla="*/ 326872 h 528921"/>
                <a:gd name="connsiteX2" fmla="*/ 616163 w 683674"/>
                <a:gd name="connsiteY2" fmla="*/ 331372 h 528921"/>
                <a:gd name="connsiteX3" fmla="*/ 582188 w 683674"/>
                <a:gd name="connsiteY3" fmla="*/ 350947 h 528921"/>
                <a:gd name="connsiteX4" fmla="*/ 585563 w 683674"/>
                <a:gd name="connsiteY4" fmla="*/ 348247 h 528921"/>
                <a:gd name="connsiteX5" fmla="*/ 597263 w 683674"/>
                <a:gd name="connsiteY5" fmla="*/ 319559 h 528921"/>
                <a:gd name="connsiteX6" fmla="*/ 579263 w 683674"/>
                <a:gd name="connsiteY6" fmla="*/ 285922 h 528921"/>
                <a:gd name="connsiteX7" fmla="*/ 568463 w 683674"/>
                <a:gd name="connsiteY7" fmla="*/ 278722 h 528921"/>
                <a:gd name="connsiteX8" fmla="*/ 563513 w 683674"/>
                <a:gd name="connsiteY8" fmla="*/ 269384 h 528921"/>
                <a:gd name="connsiteX9" fmla="*/ 563513 w 683674"/>
                <a:gd name="connsiteY9" fmla="*/ 213922 h 528921"/>
                <a:gd name="connsiteX10" fmla="*/ 491963 w 683674"/>
                <a:gd name="connsiteY10" fmla="*/ 117172 h 528921"/>
                <a:gd name="connsiteX11" fmla="*/ 481050 w 683674"/>
                <a:gd name="connsiteY11" fmla="*/ 73409 h 528921"/>
                <a:gd name="connsiteX12" fmla="*/ 516038 w 683674"/>
                <a:gd name="connsiteY12" fmla="*/ 29647 h 528921"/>
                <a:gd name="connsiteX13" fmla="*/ 517388 w 683674"/>
                <a:gd name="connsiteY13" fmla="*/ 17834 h 528921"/>
                <a:gd name="connsiteX14" fmla="*/ 507263 w 683674"/>
                <a:gd name="connsiteY14" fmla="*/ 11422 h 528921"/>
                <a:gd name="connsiteX15" fmla="*/ 498375 w 683674"/>
                <a:gd name="connsiteY15" fmla="*/ 9059 h 528921"/>
                <a:gd name="connsiteX16" fmla="*/ 473513 w 683674"/>
                <a:gd name="connsiteY16" fmla="*/ 172 h 528921"/>
                <a:gd name="connsiteX17" fmla="*/ 448650 w 683674"/>
                <a:gd name="connsiteY17" fmla="*/ 9059 h 528921"/>
                <a:gd name="connsiteX18" fmla="*/ 439763 w 683674"/>
                <a:gd name="connsiteY18" fmla="*/ 11422 h 528921"/>
                <a:gd name="connsiteX19" fmla="*/ 430875 w 683674"/>
                <a:gd name="connsiteY19" fmla="*/ 9059 h 528921"/>
                <a:gd name="connsiteX20" fmla="*/ 406013 w 683674"/>
                <a:gd name="connsiteY20" fmla="*/ 172 h 528921"/>
                <a:gd name="connsiteX21" fmla="*/ 381150 w 683674"/>
                <a:gd name="connsiteY21" fmla="*/ 9059 h 528921"/>
                <a:gd name="connsiteX22" fmla="*/ 372263 w 683674"/>
                <a:gd name="connsiteY22" fmla="*/ 11422 h 528921"/>
                <a:gd name="connsiteX23" fmla="*/ 362137 w 683674"/>
                <a:gd name="connsiteY23" fmla="*/ 17834 h 528921"/>
                <a:gd name="connsiteX24" fmla="*/ 363488 w 683674"/>
                <a:gd name="connsiteY24" fmla="*/ 29647 h 528921"/>
                <a:gd name="connsiteX25" fmla="*/ 398475 w 683674"/>
                <a:gd name="connsiteY25" fmla="*/ 73409 h 528921"/>
                <a:gd name="connsiteX26" fmla="*/ 387563 w 683674"/>
                <a:gd name="connsiteY26" fmla="*/ 117172 h 528921"/>
                <a:gd name="connsiteX27" fmla="*/ 316013 w 683674"/>
                <a:gd name="connsiteY27" fmla="*/ 213922 h 528921"/>
                <a:gd name="connsiteX28" fmla="*/ 316013 w 683674"/>
                <a:gd name="connsiteY28" fmla="*/ 269384 h 528921"/>
                <a:gd name="connsiteX29" fmla="*/ 310950 w 683674"/>
                <a:gd name="connsiteY29" fmla="*/ 278722 h 528921"/>
                <a:gd name="connsiteX30" fmla="*/ 300375 w 683674"/>
                <a:gd name="connsiteY30" fmla="*/ 285922 h 528921"/>
                <a:gd name="connsiteX31" fmla="*/ 282600 w 683674"/>
                <a:gd name="connsiteY31" fmla="*/ 316859 h 528921"/>
                <a:gd name="connsiteX32" fmla="*/ 238500 w 683674"/>
                <a:gd name="connsiteY32" fmla="*/ 332834 h 528921"/>
                <a:gd name="connsiteX33" fmla="*/ 211613 w 683674"/>
                <a:gd name="connsiteY33" fmla="*/ 348922 h 528921"/>
                <a:gd name="connsiteX34" fmla="*/ 1013 w 683674"/>
                <a:gd name="connsiteY34" fmla="*/ 348922 h 528921"/>
                <a:gd name="connsiteX35" fmla="*/ 1013 w 683674"/>
                <a:gd name="connsiteY35" fmla="*/ 371422 h 528921"/>
                <a:gd name="connsiteX36" fmla="*/ 214763 w 683674"/>
                <a:gd name="connsiteY36" fmla="*/ 371422 h 528921"/>
                <a:gd name="connsiteX37" fmla="*/ 220500 w 683674"/>
                <a:gd name="connsiteY37" fmla="*/ 369847 h 528921"/>
                <a:gd name="connsiteX38" fmla="*/ 250088 w 683674"/>
                <a:gd name="connsiteY38" fmla="*/ 352072 h 528921"/>
                <a:gd name="connsiteX39" fmla="*/ 302175 w 683674"/>
                <a:gd name="connsiteY39" fmla="*/ 337672 h 528921"/>
                <a:gd name="connsiteX40" fmla="*/ 316800 w 683674"/>
                <a:gd name="connsiteY40" fmla="*/ 337672 h 528921"/>
                <a:gd name="connsiteX41" fmla="*/ 354487 w 683674"/>
                <a:gd name="connsiteY41" fmla="*/ 344872 h 528921"/>
                <a:gd name="connsiteX42" fmla="*/ 390600 w 683674"/>
                <a:gd name="connsiteY42" fmla="*/ 359384 h 528921"/>
                <a:gd name="connsiteX43" fmla="*/ 394763 w 683674"/>
                <a:gd name="connsiteY43" fmla="*/ 360172 h 528921"/>
                <a:gd name="connsiteX44" fmla="*/ 473513 w 683674"/>
                <a:gd name="connsiteY44" fmla="*/ 360172 h 528921"/>
                <a:gd name="connsiteX45" fmla="*/ 496013 w 683674"/>
                <a:gd name="connsiteY45" fmla="*/ 382672 h 528921"/>
                <a:gd name="connsiteX46" fmla="*/ 473513 w 683674"/>
                <a:gd name="connsiteY46" fmla="*/ 405172 h 528921"/>
                <a:gd name="connsiteX47" fmla="*/ 361013 w 683674"/>
                <a:gd name="connsiteY47" fmla="*/ 405172 h 528921"/>
                <a:gd name="connsiteX48" fmla="*/ 361013 w 683674"/>
                <a:gd name="connsiteY48" fmla="*/ 427672 h 528921"/>
                <a:gd name="connsiteX49" fmla="*/ 479250 w 683674"/>
                <a:gd name="connsiteY49" fmla="*/ 427672 h 528921"/>
                <a:gd name="connsiteX50" fmla="*/ 507375 w 683674"/>
                <a:gd name="connsiteY50" fmla="*/ 420134 h 528921"/>
                <a:gd name="connsiteX51" fmla="*/ 627413 w 683674"/>
                <a:gd name="connsiteY51" fmla="*/ 350834 h 528921"/>
                <a:gd name="connsiteX52" fmla="*/ 658139 w 683674"/>
                <a:gd name="connsiteY52" fmla="*/ 359106 h 528921"/>
                <a:gd name="connsiteX53" fmla="*/ 660375 w 683674"/>
                <a:gd name="connsiteY53" fmla="*/ 376147 h 528921"/>
                <a:gd name="connsiteX54" fmla="*/ 649913 w 683674"/>
                <a:gd name="connsiteY54" fmla="*/ 389759 h 528921"/>
                <a:gd name="connsiteX55" fmla="*/ 496575 w 683674"/>
                <a:gd name="connsiteY55" fmla="*/ 478409 h 528921"/>
                <a:gd name="connsiteX56" fmla="*/ 393525 w 683674"/>
                <a:gd name="connsiteY56" fmla="*/ 500009 h 528921"/>
                <a:gd name="connsiteX57" fmla="*/ 249750 w 683674"/>
                <a:gd name="connsiteY57" fmla="*/ 484034 h 528921"/>
                <a:gd name="connsiteX58" fmla="*/ 247500 w 683674"/>
                <a:gd name="connsiteY58" fmla="*/ 483922 h 528921"/>
                <a:gd name="connsiteX59" fmla="*/ 0 w 683674"/>
                <a:gd name="connsiteY59" fmla="*/ 506422 h 528921"/>
                <a:gd name="connsiteX60" fmla="*/ 2025 w 683674"/>
                <a:gd name="connsiteY60" fmla="*/ 528922 h 528921"/>
                <a:gd name="connsiteX61" fmla="*/ 248400 w 683674"/>
                <a:gd name="connsiteY61" fmla="*/ 506422 h 528921"/>
                <a:gd name="connsiteX62" fmla="*/ 391050 w 683674"/>
                <a:gd name="connsiteY62" fmla="*/ 522284 h 528921"/>
                <a:gd name="connsiteX63" fmla="*/ 507825 w 683674"/>
                <a:gd name="connsiteY63" fmla="*/ 497872 h 528921"/>
                <a:gd name="connsiteX64" fmla="*/ 661163 w 683674"/>
                <a:gd name="connsiteY64" fmla="*/ 409334 h 528921"/>
                <a:gd name="connsiteX65" fmla="*/ 677700 w 683674"/>
                <a:gd name="connsiteY65" fmla="*/ 347797 h 528921"/>
                <a:gd name="connsiteX66" fmla="*/ 391950 w 683674"/>
                <a:gd name="connsiteY66" fmla="*/ 29309 h 528921"/>
                <a:gd name="connsiteX67" fmla="*/ 397125 w 683674"/>
                <a:gd name="connsiteY67" fmla="*/ 25034 h 528921"/>
                <a:gd name="connsiteX68" fmla="*/ 406013 w 683674"/>
                <a:gd name="connsiteY68" fmla="*/ 22672 h 528921"/>
                <a:gd name="connsiteX69" fmla="*/ 414900 w 683674"/>
                <a:gd name="connsiteY69" fmla="*/ 25034 h 528921"/>
                <a:gd name="connsiteX70" fmla="*/ 439763 w 683674"/>
                <a:gd name="connsiteY70" fmla="*/ 33922 h 528921"/>
                <a:gd name="connsiteX71" fmla="*/ 464625 w 683674"/>
                <a:gd name="connsiteY71" fmla="*/ 25034 h 528921"/>
                <a:gd name="connsiteX72" fmla="*/ 473513 w 683674"/>
                <a:gd name="connsiteY72" fmla="*/ 22672 h 528921"/>
                <a:gd name="connsiteX73" fmla="*/ 482400 w 683674"/>
                <a:gd name="connsiteY73" fmla="*/ 25034 h 528921"/>
                <a:gd name="connsiteX74" fmla="*/ 487575 w 683674"/>
                <a:gd name="connsiteY74" fmla="*/ 29309 h 528921"/>
                <a:gd name="connsiteX75" fmla="*/ 456863 w 683674"/>
                <a:gd name="connsiteY75" fmla="*/ 67672 h 528921"/>
                <a:gd name="connsiteX76" fmla="*/ 422663 w 683674"/>
                <a:gd name="connsiteY76" fmla="*/ 67672 h 528921"/>
                <a:gd name="connsiteX77" fmla="*/ 473513 w 683674"/>
                <a:gd name="connsiteY77" fmla="*/ 101422 h 528921"/>
                <a:gd name="connsiteX78" fmla="*/ 462263 w 683674"/>
                <a:gd name="connsiteY78" fmla="*/ 112672 h 528921"/>
                <a:gd name="connsiteX79" fmla="*/ 417263 w 683674"/>
                <a:gd name="connsiteY79" fmla="*/ 112672 h 528921"/>
                <a:gd name="connsiteX80" fmla="*/ 406013 w 683674"/>
                <a:gd name="connsiteY80" fmla="*/ 101422 h 528921"/>
                <a:gd name="connsiteX81" fmla="*/ 417263 w 683674"/>
                <a:gd name="connsiteY81" fmla="*/ 90172 h 528921"/>
                <a:gd name="connsiteX82" fmla="*/ 462263 w 683674"/>
                <a:gd name="connsiteY82" fmla="*/ 90172 h 528921"/>
                <a:gd name="connsiteX83" fmla="*/ 473513 w 683674"/>
                <a:gd name="connsiteY83" fmla="*/ 101422 h 528921"/>
                <a:gd name="connsiteX84" fmla="*/ 517950 w 683674"/>
                <a:gd name="connsiteY84" fmla="*/ 388072 h 528921"/>
                <a:gd name="connsiteX85" fmla="*/ 512213 w 683674"/>
                <a:gd name="connsiteY85" fmla="*/ 360172 h 528921"/>
                <a:gd name="connsiteX86" fmla="*/ 556650 w 683674"/>
                <a:gd name="connsiteY86" fmla="*/ 360172 h 528921"/>
                <a:gd name="connsiteX87" fmla="*/ 570825 w 683674"/>
                <a:gd name="connsiteY87" fmla="*/ 357472 h 528921"/>
                <a:gd name="connsiteX88" fmla="*/ 569588 w 683674"/>
                <a:gd name="connsiteY88" fmla="*/ 332384 h 528921"/>
                <a:gd name="connsiteX89" fmla="*/ 556650 w 683674"/>
                <a:gd name="connsiteY89" fmla="*/ 337672 h 528921"/>
                <a:gd name="connsiteX90" fmla="*/ 396900 w 683674"/>
                <a:gd name="connsiteY90" fmla="*/ 337672 h 528921"/>
                <a:gd name="connsiteX91" fmla="*/ 362813 w 683674"/>
                <a:gd name="connsiteY91" fmla="*/ 324059 h 528921"/>
                <a:gd name="connsiteX92" fmla="*/ 316800 w 683674"/>
                <a:gd name="connsiteY92" fmla="*/ 315172 h 528921"/>
                <a:gd name="connsiteX93" fmla="*/ 305325 w 683674"/>
                <a:gd name="connsiteY93" fmla="*/ 315172 h 528921"/>
                <a:gd name="connsiteX94" fmla="*/ 312863 w 683674"/>
                <a:gd name="connsiteY94" fmla="*/ 304597 h 528921"/>
                <a:gd name="connsiteX95" fmla="*/ 323438 w 683674"/>
                <a:gd name="connsiteY95" fmla="*/ 297397 h 528921"/>
                <a:gd name="connsiteX96" fmla="*/ 338513 w 683674"/>
                <a:gd name="connsiteY96" fmla="*/ 269384 h 528921"/>
                <a:gd name="connsiteX97" fmla="*/ 338513 w 683674"/>
                <a:gd name="connsiteY97" fmla="*/ 213922 h 528921"/>
                <a:gd name="connsiteX98" fmla="*/ 417263 w 683674"/>
                <a:gd name="connsiteY98" fmla="*/ 135172 h 528921"/>
                <a:gd name="connsiteX99" fmla="*/ 462263 w 683674"/>
                <a:gd name="connsiteY99" fmla="*/ 135172 h 528921"/>
                <a:gd name="connsiteX100" fmla="*/ 541013 w 683674"/>
                <a:gd name="connsiteY100" fmla="*/ 213922 h 528921"/>
                <a:gd name="connsiteX101" fmla="*/ 541013 w 683674"/>
                <a:gd name="connsiteY101" fmla="*/ 269384 h 528921"/>
                <a:gd name="connsiteX102" fmla="*/ 555975 w 683674"/>
                <a:gd name="connsiteY102" fmla="*/ 297397 h 528921"/>
                <a:gd name="connsiteX103" fmla="*/ 566775 w 683674"/>
                <a:gd name="connsiteY103" fmla="*/ 304597 h 528921"/>
                <a:gd name="connsiteX104" fmla="*/ 574763 w 683674"/>
                <a:gd name="connsiteY104" fmla="*/ 319559 h 528921"/>
                <a:gd name="connsiteX105" fmla="*/ 569588 w 683674"/>
                <a:gd name="connsiteY105" fmla="*/ 332384 h 528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83674" h="528921">
                  <a:moveTo>
                    <a:pt x="677700" y="347797"/>
                  </a:moveTo>
                  <a:cubicBezTo>
                    <a:pt x="671734" y="337463"/>
                    <a:pt x="661896" y="329933"/>
                    <a:pt x="650363" y="326872"/>
                  </a:cubicBezTo>
                  <a:cubicBezTo>
                    <a:pt x="638823" y="323688"/>
                    <a:pt x="626486" y="325311"/>
                    <a:pt x="616163" y="331372"/>
                  </a:cubicBezTo>
                  <a:lnTo>
                    <a:pt x="582188" y="350947"/>
                  </a:lnTo>
                  <a:cubicBezTo>
                    <a:pt x="583313" y="350047"/>
                    <a:pt x="584438" y="349259"/>
                    <a:pt x="585563" y="348247"/>
                  </a:cubicBezTo>
                  <a:cubicBezTo>
                    <a:pt x="593056" y="340576"/>
                    <a:pt x="597255" y="330281"/>
                    <a:pt x="597263" y="319559"/>
                  </a:cubicBezTo>
                  <a:cubicBezTo>
                    <a:pt x="597250" y="306046"/>
                    <a:pt x="590499" y="293429"/>
                    <a:pt x="579263" y="285922"/>
                  </a:cubicBezTo>
                  <a:lnTo>
                    <a:pt x="568463" y="278722"/>
                  </a:lnTo>
                  <a:cubicBezTo>
                    <a:pt x="565398" y="276594"/>
                    <a:pt x="563553" y="273115"/>
                    <a:pt x="563513" y="269384"/>
                  </a:cubicBezTo>
                  <a:lnTo>
                    <a:pt x="563513" y="213922"/>
                  </a:lnTo>
                  <a:cubicBezTo>
                    <a:pt x="563448" y="169474"/>
                    <a:pt x="534441" y="130251"/>
                    <a:pt x="491963" y="117172"/>
                  </a:cubicBezTo>
                  <a:cubicBezTo>
                    <a:pt x="500232" y="101963"/>
                    <a:pt x="495493" y="82955"/>
                    <a:pt x="481050" y="73409"/>
                  </a:cubicBezTo>
                  <a:lnTo>
                    <a:pt x="516038" y="29647"/>
                  </a:lnTo>
                  <a:cubicBezTo>
                    <a:pt x="518751" y="26309"/>
                    <a:pt x="519279" y="21698"/>
                    <a:pt x="517388" y="17834"/>
                  </a:cubicBezTo>
                  <a:cubicBezTo>
                    <a:pt x="515527" y="13927"/>
                    <a:pt x="511590" y="11434"/>
                    <a:pt x="507263" y="11422"/>
                  </a:cubicBezTo>
                  <a:cubicBezTo>
                    <a:pt x="500625" y="11422"/>
                    <a:pt x="499838" y="10634"/>
                    <a:pt x="498375" y="9059"/>
                  </a:cubicBezTo>
                  <a:cubicBezTo>
                    <a:pt x="491876" y="2461"/>
                    <a:pt x="482722" y="-811"/>
                    <a:pt x="473513" y="172"/>
                  </a:cubicBezTo>
                  <a:cubicBezTo>
                    <a:pt x="464303" y="-811"/>
                    <a:pt x="455149" y="2461"/>
                    <a:pt x="448650" y="9059"/>
                  </a:cubicBezTo>
                  <a:cubicBezTo>
                    <a:pt x="447188" y="10634"/>
                    <a:pt x="446400" y="11422"/>
                    <a:pt x="439763" y="11422"/>
                  </a:cubicBezTo>
                  <a:cubicBezTo>
                    <a:pt x="433125" y="11422"/>
                    <a:pt x="432338" y="10634"/>
                    <a:pt x="430875" y="9059"/>
                  </a:cubicBezTo>
                  <a:cubicBezTo>
                    <a:pt x="424376" y="2461"/>
                    <a:pt x="415222" y="-811"/>
                    <a:pt x="406013" y="172"/>
                  </a:cubicBezTo>
                  <a:cubicBezTo>
                    <a:pt x="396803" y="-811"/>
                    <a:pt x="387649" y="2461"/>
                    <a:pt x="381150" y="9059"/>
                  </a:cubicBezTo>
                  <a:cubicBezTo>
                    <a:pt x="379688" y="10634"/>
                    <a:pt x="378900" y="11422"/>
                    <a:pt x="372263" y="11422"/>
                  </a:cubicBezTo>
                  <a:cubicBezTo>
                    <a:pt x="367935" y="11434"/>
                    <a:pt x="363998" y="13927"/>
                    <a:pt x="362137" y="17834"/>
                  </a:cubicBezTo>
                  <a:cubicBezTo>
                    <a:pt x="360246" y="21698"/>
                    <a:pt x="360774" y="26309"/>
                    <a:pt x="363488" y="29647"/>
                  </a:cubicBezTo>
                  <a:lnTo>
                    <a:pt x="398475" y="73409"/>
                  </a:lnTo>
                  <a:cubicBezTo>
                    <a:pt x="384032" y="82955"/>
                    <a:pt x="379293" y="101963"/>
                    <a:pt x="387563" y="117172"/>
                  </a:cubicBezTo>
                  <a:cubicBezTo>
                    <a:pt x="345084" y="130251"/>
                    <a:pt x="316077" y="169474"/>
                    <a:pt x="316013" y="213922"/>
                  </a:cubicBezTo>
                  <a:lnTo>
                    <a:pt x="316013" y="269384"/>
                  </a:lnTo>
                  <a:cubicBezTo>
                    <a:pt x="315978" y="273144"/>
                    <a:pt x="314081" y="276640"/>
                    <a:pt x="310950" y="278722"/>
                  </a:cubicBezTo>
                  <a:lnTo>
                    <a:pt x="300375" y="285922"/>
                  </a:lnTo>
                  <a:cubicBezTo>
                    <a:pt x="289910" y="292861"/>
                    <a:pt x="283325" y="304323"/>
                    <a:pt x="282600" y="316859"/>
                  </a:cubicBezTo>
                  <a:cubicBezTo>
                    <a:pt x="267008" y="319292"/>
                    <a:pt x="252033" y="324717"/>
                    <a:pt x="238500" y="332834"/>
                  </a:cubicBezTo>
                  <a:lnTo>
                    <a:pt x="211613" y="348922"/>
                  </a:lnTo>
                  <a:lnTo>
                    <a:pt x="1013" y="348922"/>
                  </a:lnTo>
                  <a:lnTo>
                    <a:pt x="1013" y="371422"/>
                  </a:lnTo>
                  <a:lnTo>
                    <a:pt x="214763" y="371422"/>
                  </a:lnTo>
                  <a:cubicBezTo>
                    <a:pt x="216782" y="371420"/>
                    <a:pt x="218763" y="370877"/>
                    <a:pt x="220500" y="369847"/>
                  </a:cubicBezTo>
                  <a:lnTo>
                    <a:pt x="250088" y="352072"/>
                  </a:lnTo>
                  <a:cubicBezTo>
                    <a:pt x="265825" y="342641"/>
                    <a:pt x="283829" y="337664"/>
                    <a:pt x="302175" y="337672"/>
                  </a:cubicBezTo>
                  <a:lnTo>
                    <a:pt x="316800" y="337672"/>
                  </a:lnTo>
                  <a:cubicBezTo>
                    <a:pt x="329703" y="337688"/>
                    <a:pt x="342487" y="340131"/>
                    <a:pt x="354487" y="344872"/>
                  </a:cubicBezTo>
                  <a:lnTo>
                    <a:pt x="390600" y="359384"/>
                  </a:lnTo>
                  <a:cubicBezTo>
                    <a:pt x="391920" y="359925"/>
                    <a:pt x="393336" y="360193"/>
                    <a:pt x="394763" y="360172"/>
                  </a:cubicBezTo>
                  <a:lnTo>
                    <a:pt x="473513" y="360172"/>
                  </a:lnTo>
                  <a:cubicBezTo>
                    <a:pt x="485939" y="360172"/>
                    <a:pt x="496013" y="370245"/>
                    <a:pt x="496013" y="382672"/>
                  </a:cubicBezTo>
                  <a:cubicBezTo>
                    <a:pt x="496013" y="395098"/>
                    <a:pt x="485939" y="405172"/>
                    <a:pt x="473513" y="405172"/>
                  </a:cubicBezTo>
                  <a:lnTo>
                    <a:pt x="361013" y="405172"/>
                  </a:lnTo>
                  <a:lnTo>
                    <a:pt x="361013" y="427672"/>
                  </a:lnTo>
                  <a:lnTo>
                    <a:pt x="479250" y="427672"/>
                  </a:lnTo>
                  <a:cubicBezTo>
                    <a:pt x="489125" y="427681"/>
                    <a:pt x="498827" y="425081"/>
                    <a:pt x="507375" y="420134"/>
                  </a:cubicBezTo>
                  <a:lnTo>
                    <a:pt x="627413" y="350834"/>
                  </a:lnTo>
                  <a:cubicBezTo>
                    <a:pt x="638182" y="344634"/>
                    <a:pt x="651938" y="348338"/>
                    <a:pt x="658139" y="359106"/>
                  </a:cubicBezTo>
                  <a:cubicBezTo>
                    <a:pt x="661110" y="364267"/>
                    <a:pt x="661913" y="370394"/>
                    <a:pt x="660375" y="376147"/>
                  </a:cubicBezTo>
                  <a:cubicBezTo>
                    <a:pt x="658909" y="381930"/>
                    <a:pt x="655125" y="386854"/>
                    <a:pt x="649913" y="389759"/>
                  </a:cubicBezTo>
                  <a:lnTo>
                    <a:pt x="496575" y="478409"/>
                  </a:lnTo>
                  <a:cubicBezTo>
                    <a:pt x="465420" y="496448"/>
                    <a:pt x="429301" y="504019"/>
                    <a:pt x="393525" y="500009"/>
                  </a:cubicBezTo>
                  <a:lnTo>
                    <a:pt x="249750" y="484034"/>
                  </a:lnTo>
                  <a:cubicBezTo>
                    <a:pt x="249004" y="483941"/>
                    <a:pt x="248252" y="483902"/>
                    <a:pt x="247500" y="483922"/>
                  </a:cubicBezTo>
                  <a:lnTo>
                    <a:pt x="0" y="506422"/>
                  </a:lnTo>
                  <a:lnTo>
                    <a:pt x="2025" y="528922"/>
                  </a:lnTo>
                  <a:lnTo>
                    <a:pt x="248400" y="506422"/>
                  </a:lnTo>
                  <a:lnTo>
                    <a:pt x="391050" y="522284"/>
                  </a:lnTo>
                  <a:cubicBezTo>
                    <a:pt x="431585" y="526850"/>
                    <a:pt x="472515" y="518294"/>
                    <a:pt x="507825" y="497872"/>
                  </a:cubicBezTo>
                  <a:lnTo>
                    <a:pt x="661163" y="409334"/>
                  </a:lnTo>
                  <a:cubicBezTo>
                    <a:pt x="682655" y="396856"/>
                    <a:pt x="690041" y="369367"/>
                    <a:pt x="677700" y="347797"/>
                  </a:cubicBezTo>
                  <a:close/>
                  <a:moveTo>
                    <a:pt x="391950" y="29309"/>
                  </a:moveTo>
                  <a:cubicBezTo>
                    <a:pt x="393791" y="28031"/>
                    <a:pt x="395522" y="26600"/>
                    <a:pt x="397125" y="25034"/>
                  </a:cubicBezTo>
                  <a:cubicBezTo>
                    <a:pt x="398588" y="23459"/>
                    <a:pt x="399375" y="22672"/>
                    <a:pt x="406013" y="22672"/>
                  </a:cubicBezTo>
                  <a:cubicBezTo>
                    <a:pt x="412650" y="22672"/>
                    <a:pt x="413438" y="23459"/>
                    <a:pt x="414900" y="25034"/>
                  </a:cubicBezTo>
                  <a:cubicBezTo>
                    <a:pt x="421399" y="31632"/>
                    <a:pt x="430553" y="34904"/>
                    <a:pt x="439763" y="33922"/>
                  </a:cubicBezTo>
                  <a:cubicBezTo>
                    <a:pt x="448972" y="34905"/>
                    <a:pt x="458126" y="31632"/>
                    <a:pt x="464625" y="25034"/>
                  </a:cubicBezTo>
                  <a:cubicBezTo>
                    <a:pt x="466088" y="23459"/>
                    <a:pt x="466875" y="22672"/>
                    <a:pt x="473513" y="22672"/>
                  </a:cubicBezTo>
                  <a:cubicBezTo>
                    <a:pt x="480150" y="22672"/>
                    <a:pt x="480938" y="23459"/>
                    <a:pt x="482400" y="25034"/>
                  </a:cubicBezTo>
                  <a:cubicBezTo>
                    <a:pt x="484003" y="26600"/>
                    <a:pt x="485735" y="28031"/>
                    <a:pt x="487575" y="29309"/>
                  </a:cubicBezTo>
                  <a:lnTo>
                    <a:pt x="456863" y="67672"/>
                  </a:lnTo>
                  <a:lnTo>
                    <a:pt x="422663" y="67672"/>
                  </a:lnTo>
                  <a:close/>
                  <a:moveTo>
                    <a:pt x="473513" y="101422"/>
                  </a:moveTo>
                  <a:cubicBezTo>
                    <a:pt x="473513" y="107635"/>
                    <a:pt x="468476" y="112672"/>
                    <a:pt x="462263" y="112672"/>
                  </a:cubicBezTo>
                  <a:lnTo>
                    <a:pt x="417263" y="112672"/>
                  </a:lnTo>
                  <a:cubicBezTo>
                    <a:pt x="411049" y="112672"/>
                    <a:pt x="406013" y="107635"/>
                    <a:pt x="406013" y="101422"/>
                  </a:cubicBezTo>
                  <a:cubicBezTo>
                    <a:pt x="406013" y="95208"/>
                    <a:pt x="411049" y="90172"/>
                    <a:pt x="417263" y="90172"/>
                  </a:cubicBezTo>
                  <a:lnTo>
                    <a:pt x="462263" y="90172"/>
                  </a:lnTo>
                  <a:cubicBezTo>
                    <a:pt x="468476" y="90172"/>
                    <a:pt x="473513" y="95208"/>
                    <a:pt x="473513" y="101422"/>
                  </a:cubicBezTo>
                  <a:close/>
                  <a:moveTo>
                    <a:pt x="517950" y="388072"/>
                  </a:moveTo>
                  <a:cubicBezTo>
                    <a:pt x="519653" y="378381"/>
                    <a:pt x="517601" y="368404"/>
                    <a:pt x="512213" y="360172"/>
                  </a:cubicBezTo>
                  <a:lnTo>
                    <a:pt x="556650" y="360172"/>
                  </a:lnTo>
                  <a:cubicBezTo>
                    <a:pt x="561498" y="360124"/>
                    <a:pt x="566299" y="359210"/>
                    <a:pt x="570825" y="357472"/>
                  </a:cubicBezTo>
                  <a:close/>
                  <a:moveTo>
                    <a:pt x="569588" y="332384"/>
                  </a:moveTo>
                  <a:cubicBezTo>
                    <a:pt x="566127" y="335761"/>
                    <a:pt x="561486" y="337658"/>
                    <a:pt x="556650" y="337672"/>
                  </a:cubicBezTo>
                  <a:lnTo>
                    <a:pt x="396900" y="337672"/>
                  </a:lnTo>
                  <a:lnTo>
                    <a:pt x="362813" y="324059"/>
                  </a:lnTo>
                  <a:cubicBezTo>
                    <a:pt x="348195" y="318146"/>
                    <a:pt x="332568" y="315128"/>
                    <a:pt x="316800" y="315172"/>
                  </a:cubicBezTo>
                  <a:lnTo>
                    <a:pt x="305325" y="315172"/>
                  </a:lnTo>
                  <a:cubicBezTo>
                    <a:pt x="306459" y="310843"/>
                    <a:pt x="309141" y="307081"/>
                    <a:pt x="312863" y="304597"/>
                  </a:cubicBezTo>
                  <a:lnTo>
                    <a:pt x="323438" y="297397"/>
                  </a:lnTo>
                  <a:cubicBezTo>
                    <a:pt x="332881" y="291214"/>
                    <a:pt x="338554" y="280671"/>
                    <a:pt x="338513" y="269384"/>
                  </a:cubicBezTo>
                  <a:lnTo>
                    <a:pt x="338513" y="213922"/>
                  </a:lnTo>
                  <a:cubicBezTo>
                    <a:pt x="338562" y="170449"/>
                    <a:pt x="373790" y="135221"/>
                    <a:pt x="417263" y="135172"/>
                  </a:cubicBezTo>
                  <a:lnTo>
                    <a:pt x="462263" y="135172"/>
                  </a:lnTo>
                  <a:cubicBezTo>
                    <a:pt x="505735" y="135221"/>
                    <a:pt x="540963" y="170449"/>
                    <a:pt x="541013" y="213922"/>
                  </a:cubicBezTo>
                  <a:lnTo>
                    <a:pt x="541013" y="269384"/>
                  </a:lnTo>
                  <a:cubicBezTo>
                    <a:pt x="540974" y="280643"/>
                    <a:pt x="546596" y="291167"/>
                    <a:pt x="555975" y="297397"/>
                  </a:cubicBezTo>
                  <a:lnTo>
                    <a:pt x="566775" y="304597"/>
                  </a:lnTo>
                  <a:cubicBezTo>
                    <a:pt x="571739" y="307965"/>
                    <a:pt x="574727" y="313561"/>
                    <a:pt x="574763" y="319559"/>
                  </a:cubicBezTo>
                  <a:cubicBezTo>
                    <a:pt x="574758" y="324343"/>
                    <a:pt x="572904" y="328938"/>
                    <a:pt x="569588" y="33238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任意多边形: 形状 113">
              <a:extLst>
                <a:ext uri="{FF2B5EF4-FFF2-40B4-BE49-F238E27FC236}">
                  <a16:creationId xmlns:a16="http://schemas.microsoft.com/office/drawing/2014/main" id="{B7968E2C-DB9C-4371-90C5-F1865EDC7FFE}"/>
                </a:ext>
              </a:extLst>
            </p:cNvPr>
            <p:cNvSpPr/>
            <p:nvPr/>
          </p:nvSpPr>
          <p:spPr>
            <a:xfrm>
              <a:off x="7502250" y="1066500"/>
              <a:ext cx="90000" cy="90000"/>
            </a:xfrm>
            <a:custGeom>
              <a:avLst/>
              <a:gdLst>
                <a:gd name="connsiteX0" fmla="*/ 45000 w 90000"/>
                <a:gd name="connsiteY0" fmla="*/ 0 h 90000"/>
                <a:gd name="connsiteX1" fmla="*/ 0 w 90000"/>
                <a:gd name="connsiteY1" fmla="*/ 45000 h 90000"/>
                <a:gd name="connsiteX2" fmla="*/ 45000 w 90000"/>
                <a:gd name="connsiteY2" fmla="*/ 90000 h 90000"/>
                <a:gd name="connsiteX3" fmla="*/ 90000 w 90000"/>
                <a:gd name="connsiteY3" fmla="*/ 45000 h 90000"/>
                <a:gd name="connsiteX4" fmla="*/ 45000 w 90000"/>
                <a:gd name="connsiteY4" fmla="*/ 0 h 90000"/>
                <a:gd name="connsiteX5" fmla="*/ 45000 w 90000"/>
                <a:gd name="connsiteY5" fmla="*/ 67500 h 90000"/>
                <a:gd name="connsiteX6" fmla="*/ 22500 w 90000"/>
                <a:gd name="connsiteY6" fmla="*/ 45000 h 90000"/>
                <a:gd name="connsiteX7" fmla="*/ 45000 w 90000"/>
                <a:gd name="connsiteY7" fmla="*/ 22500 h 90000"/>
                <a:gd name="connsiteX8" fmla="*/ 67500 w 90000"/>
                <a:gd name="connsiteY8" fmla="*/ 45000 h 90000"/>
                <a:gd name="connsiteX9" fmla="*/ 45000 w 90000"/>
                <a:gd name="connsiteY9" fmla="*/ 67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0"/>
                  </a:moveTo>
                  <a:cubicBezTo>
                    <a:pt x="20148" y="0"/>
                    <a:pt x="0" y="20148"/>
                    <a:pt x="0" y="45000"/>
                  </a:cubicBezTo>
                  <a:cubicBezTo>
                    <a:pt x="0" y="69852"/>
                    <a:pt x="20148" y="90000"/>
                    <a:pt x="45000" y="90000"/>
                  </a:cubicBezTo>
                  <a:cubicBezTo>
                    <a:pt x="69852" y="90000"/>
                    <a:pt x="90000" y="69852"/>
                    <a:pt x="90000" y="45000"/>
                  </a:cubicBezTo>
                  <a:cubicBezTo>
                    <a:pt x="90000" y="20148"/>
                    <a:pt x="69852" y="0"/>
                    <a:pt x="45000" y="0"/>
                  </a:cubicBezTo>
                  <a:close/>
                  <a:moveTo>
                    <a:pt x="45000" y="67500"/>
                  </a:moveTo>
                  <a:cubicBezTo>
                    <a:pt x="32573" y="67500"/>
                    <a:pt x="22500" y="57427"/>
                    <a:pt x="22500" y="45000"/>
                  </a:cubicBezTo>
                  <a:cubicBezTo>
                    <a:pt x="22500" y="32573"/>
                    <a:pt x="32573" y="22500"/>
                    <a:pt x="45000" y="22500"/>
                  </a:cubicBezTo>
                  <a:cubicBezTo>
                    <a:pt x="57427" y="22500"/>
                    <a:pt x="67500" y="32573"/>
                    <a:pt x="67500" y="45000"/>
                  </a:cubicBezTo>
                  <a:cubicBezTo>
                    <a:pt x="67500" y="57427"/>
                    <a:pt x="57427" y="67500"/>
                    <a:pt x="45000" y="6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任意多边形: 形状 114">
              <a:extLst>
                <a:ext uri="{FF2B5EF4-FFF2-40B4-BE49-F238E27FC236}">
                  <a16:creationId xmlns:a16="http://schemas.microsoft.com/office/drawing/2014/main" id="{54FF7F27-223C-4A86-983B-E1ABCDF6CC22}"/>
                </a:ext>
              </a:extLst>
            </p:cNvPr>
            <p:cNvSpPr/>
            <p:nvPr/>
          </p:nvSpPr>
          <p:spPr>
            <a:xfrm>
              <a:off x="7370317" y="924920"/>
              <a:ext cx="353916" cy="366579"/>
            </a:xfrm>
            <a:custGeom>
              <a:avLst/>
              <a:gdLst>
                <a:gd name="connsiteX0" fmla="*/ 343995 w 353916"/>
                <a:gd name="connsiteY0" fmla="*/ 157780 h 366579"/>
                <a:gd name="connsiteX1" fmla="*/ 300683 w 353916"/>
                <a:gd name="connsiteY1" fmla="*/ 114467 h 366579"/>
                <a:gd name="connsiteX2" fmla="*/ 300683 w 353916"/>
                <a:gd name="connsiteY2" fmla="*/ 29080 h 366579"/>
                <a:gd name="connsiteX3" fmla="*/ 289433 w 353916"/>
                <a:gd name="connsiteY3" fmla="*/ 17830 h 366579"/>
                <a:gd name="connsiteX4" fmla="*/ 244433 w 353916"/>
                <a:gd name="connsiteY4" fmla="*/ 17830 h 366579"/>
                <a:gd name="connsiteX5" fmla="*/ 233183 w 353916"/>
                <a:gd name="connsiteY5" fmla="*/ 29080 h 366579"/>
                <a:gd name="connsiteX6" fmla="*/ 233183 w 353916"/>
                <a:gd name="connsiteY6" fmla="*/ 46967 h 366579"/>
                <a:gd name="connsiteX7" fmla="*/ 192795 w 353916"/>
                <a:gd name="connsiteY7" fmla="*/ 6580 h 366579"/>
                <a:gd name="connsiteX8" fmla="*/ 161103 w 353916"/>
                <a:gd name="connsiteY8" fmla="*/ 6547 h 366579"/>
                <a:gd name="connsiteX9" fmla="*/ 161070 w 353916"/>
                <a:gd name="connsiteY9" fmla="*/ 6580 h 366579"/>
                <a:gd name="connsiteX10" fmla="*/ 9870 w 353916"/>
                <a:gd name="connsiteY10" fmla="*/ 157780 h 366579"/>
                <a:gd name="connsiteX11" fmla="*/ 9900 w 353916"/>
                <a:gd name="connsiteY11" fmla="*/ 205509 h 366579"/>
                <a:gd name="connsiteX12" fmla="*/ 33720 w 353916"/>
                <a:gd name="connsiteY12" fmla="*/ 215380 h 366579"/>
                <a:gd name="connsiteX13" fmla="*/ 53183 w 353916"/>
                <a:gd name="connsiteY13" fmla="*/ 209080 h 366579"/>
                <a:gd name="connsiteX14" fmla="*/ 53183 w 353916"/>
                <a:gd name="connsiteY14" fmla="*/ 344080 h 366579"/>
                <a:gd name="connsiteX15" fmla="*/ 75683 w 353916"/>
                <a:gd name="connsiteY15" fmla="*/ 366580 h 366579"/>
                <a:gd name="connsiteX16" fmla="*/ 278183 w 353916"/>
                <a:gd name="connsiteY16" fmla="*/ 366580 h 366579"/>
                <a:gd name="connsiteX17" fmla="*/ 300683 w 353916"/>
                <a:gd name="connsiteY17" fmla="*/ 344080 h 366579"/>
                <a:gd name="connsiteX18" fmla="*/ 300683 w 353916"/>
                <a:gd name="connsiteY18" fmla="*/ 209080 h 366579"/>
                <a:gd name="connsiteX19" fmla="*/ 347662 w 353916"/>
                <a:gd name="connsiteY19" fmla="*/ 201203 h 366579"/>
                <a:gd name="connsiteX20" fmla="*/ 343995 w 353916"/>
                <a:gd name="connsiteY20" fmla="*/ 157780 h 366579"/>
                <a:gd name="connsiteX21" fmla="*/ 255683 w 353916"/>
                <a:gd name="connsiteY21" fmla="*/ 40330 h 366579"/>
                <a:gd name="connsiteX22" fmla="*/ 278183 w 353916"/>
                <a:gd name="connsiteY22" fmla="*/ 40330 h 366579"/>
                <a:gd name="connsiteX23" fmla="*/ 278183 w 353916"/>
                <a:gd name="connsiteY23" fmla="*/ 91967 h 366579"/>
                <a:gd name="connsiteX24" fmla="*/ 255683 w 353916"/>
                <a:gd name="connsiteY24" fmla="*/ 69467 h 366579"/>
                <a:gd name="connsiteX25" fmla="*/ 199433 w 353916"/>
                <a:gd name="connsiteY25" fmla="*/ 344080 h 366579"/>
                <a:gd name="connsiteX26" fmla="*/ 154433 w 353916"/>
                <a:gd name="connsiteY26" fmla="*/ 344080 h 366579"/>
                <a:gd name="connsiteX27" fmla="*/ 154433 w 353916"/>
                <a:gd name="connsiteY27" fmla="*/ 276580 h 366579"/>
                <a:gd name="connsiteX28" fmla="*/ 199433 w 353916"/>
                <a:gd name="connsiteY28" fmla="*/ 276580 h 366579"/>
                <a:gd name="connsiteX29" fmla="*/ 278183 w 353916"/>
                <a:gd name="connsiteY29" fmla="*/ 344080 h 366579"/>
                <a:gd name="connsiteX30" fmla="*/ 221933 w 353916"/>
                <a:gd name="connsiteY30" fmla="*/ 344080 h 366579"/>
                <a:gd name="connsiteX31" fmla="*/ 221933 w 353916"/>
                <a:gd name="connsiteY31" fmla="*/ 265330 h 366579"/>
                <a:gd name="connsiteX32" fmla="*/ 210683 w 353916"/>
                <a:gd name="connsiteY32" fmla="*/ 254080 h 366579"/>
                <a:gd name="connsiteX33" fmla="*/ 143183 w 353916"/>
                <a:gd name="connsiteY33" fmla="*/ 254080 h 366579"/>
                <a:gd name="connsiteX34" fmla="*/ 131933 w 353916"/>
                <a:gd name="connsiteY34" fmla="*/ 265330 h 366579"/>
                <a:gd name="connsiteX35" fmla="*/ 131933 w 353916"/>
                <a:gd name="connsiteY35" fmla="*/ 344080 h 366579"/>
                <a:gd name="connsiteX36" fmla="*/ 75683 w 353916"/>
                <a:gd name="connsiteY36" fmla="*/ 344080 h 366579"/>
                <a:gd name="connsiteX37" fmla="*/ 75683 w 353916"/>
                <a:gd name="connsiteY37" fmla="*/ 187367 h 366579"/>
                <a:gd name="connsiteX38" fmla="*/ 176933 w 353916"/>
                <a:gd name="connsiteY38" fmla="*/ 86117 h 366579"/>
                <a:gd name="connsiteX39" fmla="*/ 278183 w 353916"/>
                <a:gd name="connsiteY39" fmla="*/ 187367 h 366579"/>
                <a:gd name="connsiteX40" fmla="*/ 328133 w 353916"/>
                <a:gd name="connsiteY40" fmla="*/ 189505 h 366579"/>
                <a:gd name="connsiteX41" fmla="*/ 312223 w 353916"/>
                <a:gd name="connsiteY41" fmla="*/ 189570 h 366579"/>
                <a:gd name="connsiteX42" fmla="*/ 312158 w 353916"/>
                <a:gd name="connsiteY42" fmla="*/ 189505 h 366579"/>
                <a:gd name="connsiteX43" fmla="*/ 184920 w 353916"/>
                <a:gd name="connsiteY43" fmla="*/ 62267 h 366579"/>
                <a:gd name="connsiteX44" fmla="*/ 168945 w 353916"/>
                <a:gd name="connsiteY44" fmla="*/ 62267 h 366579"/>
                <a:gd name="connsiteX45" fmla="*/ 41708 w 353916"/>
                <a:gd name="connsiteY45" fmla="*/ 189505 h 366579"/>
                <a:gd name="connsiteX46" fmla="*/ 25789 w 353916"/>
                <a:gd name="connsiteY46" fmla="*/ 189561 h 366579"/>
                <a:gd name="connsiteX47" fmla="*/ 25733 w 353916"/>
                <a:gd name="connsiteY47" fmla="*/ 173642 h 366579"/>
                <a:gd name="connsiteX48" fmla="*/ 176933 w 353916"/>
                <a:gd name="connsiteY48" fmla="*/ 22442 h 366579"/>
                <a:gd name="connsiteX49" fmla="*/ 328133 w 353916"/>
                <a:gd name="connsiteY49" fmla="*/ 173642 h 366579"/>
                <a:gd name="connsiteX50" fmla="*/ 328133 w 353916"/>
                <a:gd name="connsiteY50" fmla="*/ 189505 h 36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3916" h="366579">
                  <a:moveTo>
                    <a:pt x="343995" y="157780"/>
                  </a:moveTo>
                  <a:lnTo>
                    <a:pt x="300683" y="114467"/>
                  </a:lnTo>
                  <a:lnTo>
                    <a:pt x="300683" y="29080"/>
                  </a:lnTo>
                  <a:cubicBezTo>
                    <a:pt x="300683" y="22867"/>
                    <a:pt x="295646" y="17830"/>
                    <a:pt x="289433" y="17830"/>
                  </a:cubicBezTo>
                  <a:lnTo>
                    <a:pt x="244433" y="17830"/>
                  </a:lnTo>
                  <a:cubicBezTo>
                    <a:pt x="238219" y="17830"/>
                    <a:pt x="233183" y="22867"/>
                    <a:pt x="233183" y="29080"/>
                  </a:cubicBezTo>
                  <a:lnTo>
                    <a:pt x="233183" y="46967"/>
                  </a:lnTo>
                  <a:lnTo>
                    <a:pt x="192795" y="6580"/>
                  </a:lnTo>
                  <a:cubicBezTo>
                    <a:pt x="184053" y="-2181"/>
                    <a:pt x="169863" y="-2195"/>
                    <a:pt x="161103" y="6547"/>
                  </a:cubicBezTo>
                  <a:cubicBezTo>
                    <a:pt x="161092" y="6558"/>
                    <a:pt x="161082" y="6569"/>
                    <a:pt x="161070" y="6580"/>
                  </a:cubicBezTo>
                  <a:lnTo>
                    <a:pt x="9870" y="157780"/>
                  </a:lnTo>
                  <a:cubicBezTo>
                    <a:pt x="-3302" y="170968"/>
                    <a:pt x="-3288" y="192338"/>
                    <a:pt x="9900" y="205509"/>
                  </a:cubicBezTo>
                  <a:cubicBezTo>
                    <a:pt x="16221" y="211823"/>
                    <a:pt x="24787" y="215372"/>
                    <a:pt x="33720" y="215380"/>
                  </a:cubicBezTo>
                  <a:cubicBezTo>
                    <a:pt x="40698" y="215310"/>
                    <a:pt x="47488" y="213113"/>
                    <a:pt x="53183" y="209080"/>
                  </a:cubicBezTo>
                  <a:lnTo>
                    <a:pt x="53183" y="344080"/>
                  </a:lnTo>
                  <a:cubicBezTo>
                    <a:pt x="53220" y="356491"/>
                    <a:pt x="63272" y="366543"/>
                    <a:pt x="75683" y="366580"/>
                  </a:cubicBezTo>
                  <a:lnTo>
                    <a:pt x="278183" y="366580"/>
                  </a:lnTo>
                  <a:cubicBezTo>
                    <a:pt x="290594" y="366543"/>
                    <a:pt x="300646" y="356491"/>
                    <a:pt x="300683" y="344080"/>
                  </a:cubicBezTo>
                  <a:lnTo>
                    <a:pt x="300683" y="209080"/>
                  </a:lnTo>
                  <a:cubicBezTo>
                    <a:pt x="315831" y="219878"/>
                    <a:pt x="336864" y="216351"/>
                    <a:pt x="347662" y="201203"/>
                  </a:cubicBezTo>
                  <a:cubicBezTo>
                    <a:pt x="357228" y="187781"/>
                    <a:pt x="355677" y="169408"/>
                    <a:pt x="343995" y="157780"/>
                  </a:cubicBezTo>
                  <a:close/>
                  <a:moveTo>
                    <a:pt x="255683" y="40330"/>
                  </a:moveTo>
                  <a:lnTo>
                    <a:pt x="278183" y="40330"/>
                  </a:lnTo>
                  <a:lnTo>
                    <a:pt x="278183" y="91967"/>
                  </a:lnTo>
                  <a:lnTo>
                    <a:pt x="255683" y="69467"/>
                  </a:lnTo>
                  <a:close/>
                  <a:moveTo>
                    <a:pt x="199433" y="344080"/>
                  </a:moveTo>
                  <a:lnTo>
                    <a:pt x="154433" y="344080"/>
                  </a:lnTo>
                  <a:lnTo>
                    <a:pt x="154433" y="276580"/>
                  </a:lnTo>
                  <a:lnTo>
                    <a:pt x="199433" y="276580"/>
                  </a:lnTo>
                  <a:close/>
                  <a:moveTo>
                    <a:pt x="278183" y="344080"/>
                  </a:moveTo>
                  <a:lnTo>
                    <a:pt x="221933" y="344080"/>
                  </a:lnTo>
                  <a:lnTo>
                    <a:pt x="221933" y="265330"/>
                  </a:lnTo>
                  <a:cubicBezTo>
                    <a:pt x="221933" y="259117"/>
                    <a:pt x="216896" y="254080"/>
                    <a:pt x="210683" y="254080"/>
                  </a:cubicBezTo>
                  <a:lnTo>
                    <a:pt x="143183" y="254080"/>
                  </a:lnTo>
                  <a:cubicBezTo>
                    <a:pt x="136969" y="254080"/>
                    <a:pt x="131933" y="259117"/>
                    <a:pt x="131933" y="265330"/>
                  </a:cubicBezTo>
                  <a:lnTo>
                    <a:pt x="131933" y="344080"/>
                  </a:lnTo>
                  <a:lnTo>
                    <a:pt x="75683" y="344080"/>
                  </a:lnTo>
                  <a:lnTo>
                    <a:pt x="75683" y="187367"/>
                  </a:lnTo>
                  <a:lnTo>
                    <a:pt x="176933" y="86117"/>
                  </a:lnTo>
                  <a:lnTo>
                    <a:pt x="278183" y="187367"/>
                  </a:lnTo>
                  <a:close/>
                  <a:moveTo>
                    <a:pt x="328133" y="189505"/>
                  </a:moveTo>
                  <a:cubicBezTo>
                    <a:pt x="323758" y="193916"/>
                    <a:pt x="316634" y="193945"/>
                    <a:pt x="312223" y="189570"/>
                  </a:cubicBezTo>
                  <a:cubicBezTo>
                    <a:pt x="312202" y="189549"/>
                    <a:pt x="312179" y="189526"/>
                    <a:pt x="312158" y="189505"/>
                  </a:cubicBezTo>
                  <a:lnTo>
                    <a:pt x="184920" y="62267"/>
                  </a:lnTo>
                  <a:cubicBezTo>
                    <a:pt x="180499" y="57880"/>
                    <a:pt x="173367" y="57880"/>
                    <a:pt x="168945" y="62267"/>
                  </a:cubicBezTo>
                  <a:lnTo>
                    <a:pt x="41708" y="189505"/>
                  </a:lnTo>
                  <a:cubicBezTo>
                    <a:pt x="37328" y="193916"/>
                    <a:pt x="30200" y="193942"/>
                    <a:pt x="25789" y="189561"/>
                  </a:cubicBezTo>
                  <a:cubicBezTo>
                    <a:pt x="21378" y="185180"/>
                    <a:pt x="21353" y="178054"/>
                    <a:pt x="25733" y="173642"/>
                  </a:cubicBezTo>
                  <a:lnTo>
                    <a:pt x="176933" y="22442"/>
                  </a:lnTo>
                  <a:lnTo>
                    <a:pt x="328133" y="173642"/>
                  </a:lnTo>
                  <a:cubicBezTo>
                    <a:pt x="332494" y="178030"/>
                    <a:pt x="332494" y="185117"/>
                    <a:pt x="328133" y="18950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任意多边形: 形状 115">
              <a:extLst>
                <a:ext uri="{FF2B5EF4-FFF2-40B4-BE49-F238E27FC236}">
                  <a16:creationId xmlns:a16="http://schemas.microsoft.com/office/drawing/2014/main" id="{46621E9E-D1F4-48FB-B9B0-D979FB9778FD}"/>
                </a:ext>
              </a:extLst>
            </p:cNvPr>
            <p:cNvSpPr/>
            <p:nvPr/>
          </p:nvSpPr>
          <p:spPr>
            <a:xfrm>
              <a:off x="7772250" y="1246500"/>
              <a:ext cx="90000" cy="135000"/>
            </a:xfrm>
            <a:custGeom>
              <a:avLst/>
              <a:gdLst>
                <a:gd name="connsiteX0" fmla="*/ 90000 w 90000"/>
                <a:gd name="connsiteY0" fmla="*/ 90000 h 135000"/>
                <a:gd name="connsiteX1" fmla="*/ 56250 w 90000"/>
                <a:gd name="connsiteY1" fmla="*/ 56250 h 135000"/>
                <a:gd name="connsiteX2" fmla="*/ 33750 w 90000"/>
                <a:gd name="connsiteY2" fmla="*/ 56250 h 135000"/>
                <a:gd name="connsiteX3" fmla="*/ 22500 w 90000"/>
                <a:gd name="connsiteY3" fmla="*/ 45000 h 135000"/>
                <a:gd name="connsiteX4" fmla="*/ 33750 w 90000"/>
                <a:gd name="connsiteY4" fmla="*/ 33750 h 135000"/>
                <a:gd name="connsiteX5" fmla="*/ 56250 w 90000"/>
                <a:gd name="connsiteY5" fmla="*/ 33750 h 135000"/>
                <a:gd name="connsiteX6" fmla="*/ 67500 w 90000"/>
                <a:gd name="connsiteY6" fmla="*/ 45000 h 135000"/>
                <a:gd name="connsiteX7" fmla="*/ 90000 w 90000"/>
                <a:gd name="connsiteY7" fmla="*/ 45000 h 135000"/>
                <a:gd name="connsiteX8" fmla="*/ 56250 w 90000"/>
                <a:gd name="connsiteY8" fmla="*/ 11250 h 135000"/>
                <a:gd name="connsiteX9" fmla="*/ 56250 w 90000"/>
                <a:gd name="connsiteY9" fmla="*/ 0 h 135000"/>
                <a:gd name="connsiteX10" fmla="*/ 33750 w 90000"/>
                <a:gd name="connsiteY10" fmla="*/ 0 h 135000"/>
                <a:gd name="connsiteX11" fmla="*/ 33750 w 90000"/>
                <a:gd name="connsiteY11" fmla="*/ 11250 h 135000"/>
                <a:gd name="connsiteX12" fmla="*/ 0 w 90000"/>
                <a:gd name="connsiteY12" fmla="*/ 45000 h 135000"/>
                <a:gd name="connsiteX13" fmla="*/ 33750 w 90000"/>
                <a:gd name="connsiteY13" fmla="*/ 78750 h 135000"/>
                <a:gd name="connsiteX14" fmla="*/ 56250 w 90000"/>
                <a:gd name="connsiteY14" fmla="*/ 78750 h 135000"/>
                <a:gd name="connsiteX15" fmla="*/ 67500 w 90000"/>
                <a:gd name="connsiteY15" fmla="*/ 90000 h 135000"/>
                <a:gd name="connsiteX16" fmla="*/ 56250 w 90000"/>
                <a:gd name="connsiteY16" fmla="*/ 101250 h 135000"/>
                <a:gd name="connsiteX17" fmla="*/ 33750 w 90000"/>
                <a:gd name="connsiteY17" fmla="*/ 101250 h 135000"/>
                <a:gd name="connsiteX18" fmla="*/ 22500 w 90000"/>
                <a:gd name="connsiteY18" fmla="*/ 90000 h 135000"/>
                <a:gd name="connsiteX19" fmla="*/ 0 w 90000"/>
                <a:gd name="connsiteY19" fmla="*/ 90000 h 135000"/>
                <a:gd name="connsiteX20" fmla="*/ 33750 w 90000"/>
                <a:gd name="connsiteY20" fmla="*/ 123750 h 135000"/>
                <a:gd name="connsiteX21" fmla="*/ 33750 w 90000"/>
                <a:gd name="connsiteY21" fmla="*/ 135000 h 135000"/>
                <a:gd name="connsiteX22" fmla="*/ 56250 w 90000"/>
                <a:gd name="connsiteY22" fmla="*/ 135000 h 135000"/>
                <a:gd name="connsiteX23" fmla="*/ 56250 w 90000"/>
                <a:gd name="connsiteY23" fmla="*/ 123750 h 135000"/>
                <a:gd name="connsiteX24" fmla="*/ 90000 w 90000"/>
                <a:gd name="connsiteY24" fmla="*/ 9000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90000" y="90000"/>
                  </a:move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7" name="图形 8">
            <a:extLst>
              <a:ext uri="{FF2B5EF4-FFF2-40B4-BE49-F238E27FC236}">
                <a16:creationId xmlns:a16="http://schemas.microsoft.com/office/drawing/2014/main" id="{FFF785F1-750C-437C-8B3B-D2A3DF41E48C}"/>
              </a:ext>
            </a:extLst>
          </p:cNvPr>
          <p:cNvGrpSpPr/>
          <p:nvPr/>
        </p:nvGrpSpPr>
        <p:grpSpPr>
          <a:xfrm>
            <a:off x="8458440" y="931498"/>
            <a:ext cx="671991" cy="675001"/>
            <a:chOff x="8458440" y="931498"/>
            <a:chExt cx="671991" cy="675001"/>
          </a:xfrm>
          <a:gradFill flip="none" rotWithShape="1">
            <a:gsLst>
              <a:gs pos="0">
                <a:schemeClr val="accent1"/>
              </a:gs>
              <a:gs pos="100000">
                <a:schemeClr val="accent2"/>
              </a:gs>
            </a:gsLst>
            <a:lin ang="2700000" scaled="1"/>
            <a:tileRect/>
          </a:gradFill>
        </p:grpSpPr>
        <p:sp>
          <p:nvSpPr>
            <p:cNvPr id="118" name="任意多边形: 形状 117">
              <a:extLst>
                <a:ext uri="{FF2B5EF4-FFF2-40B4-BE49-F238E27FC236}">
                  <a16:creationId xmlns:a16="http://schemas.microsoft.com/office/drawing/2014/main" id="{1C5FF1A9-FE30-405B-8B12-0CA3F903E237}"/>
                </a:ext>
              </a:extLst>
            </p:cNvPr>
            <p:cNvSpPr/>
            <p:nvPr/>
          </p:nvSpPr>
          <p:spPr>
            <a:xfrm>
              <a:off x="8649750" y="1325250"/>
              <a:ext cx="33750" cy="33750"/>
            </a:xfrm>
            <a:custGeom>
              <a:avLst/>
              <a:gdLst>
                <a:gd name="connsiteX0" fmla="*/ 0 w 33750"/>
                <a:gd name="connsiteY0" fmla="*/ 11250 h 33750"/>
                <a:gd name="connsiteX1" fmla="*/ 0 w 33750"/>
                <a:gd name="connsiteY1" fmla="*/ 33750 h 33750"/>
                <a:gd name="connsiteX2" fmla="*/ 33750 w 33750"/>
                <a:gd name="connsiteY2" fmla="*/ 0 h 33750"/>
                <a:gd name="connsiteX3" fmla="*/ 11250 w 33750"/>
                <a:gd name="connsiteY3" fmla="*/ 0 h 33750"/>
                <a:gd name="connsiteX4" fmla="*/ 0 w 33750"/>
                <a:gd name="connsiteY4" fmla="*/ 11250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0" h="33750">
                  <a:moveTo>
                    <a:pt x="0" y="11250"/>
                  </a:moveTo>
                  <a:lnTo>
                    <a:pt x="0" y="33750"/>
                  </a:lnTo>
                  <a:cubicBezTo>
                    <a:pt x="18640" y="33750"/>
                    <a:pt x="33750" y="18640"/>
                    <a:pt x="33750" y="0"/>
                  </a:cubicBezTo>
                  <a:lnTo>
                    <a:pt x="11250" y="0"/>
                  </a:lnTo>
                  <a:cubicBezTo>
                    <a:pt x="11250" y="6213"/>
                    <a:pt x="6213" y="11250"/>
                    <a:pt x="0" y="1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任意多边形: 形状 118">
              <a:extLst>
                <a:ext uri="{FF2B5EF4-FFF2-40B4-BE49-F238E27FC236}">
                  <a16:creationId xmlns:a16="http://schemas.microsoft.com/office/drawing/2014/main" id="{32D6D317-C7B9-4721-B009-8E476775DEBB}"/>
                </a:ext>
              </a:extLst>
            </p:cNvPr>
            <p:cNvSpPr/>
            <p:nvPr/>
          </p:nvSpPr>
          <p:spPr>
            <a:xfrm>
              <a:off x="8908500" y="1381500"/>
              <a:ext cx="90000" cy="90000"/>
            </a:xfrm>
            <a:custGeom>
              <a:avLst/>
              <a:gdLst>
                <a:gd name="connsiteX0" fmla="*/ 45000 w 90000"/>
                <a:gd name="connsiteY0" fmla="*/ 0 h 90000"/>
                <a:gd name="connsiteX1" fmla="*/ 0 w 90000"/>
                <a:gd name="connsiteY1" fmla="*/ 45000 h 90000"/>
                <a:gd name="connsiteX2" fmla="*/ 45000 w 90000"/>
                <a:gd name="connsiteY2" fmla="*/ 90000 h 90000"/>
                <a:gd name="connsiteX3" fmla="*/ 90000 w 90000"/>
                <a:gd name="connsiteY3" fmla="*/ 45000 h 90000"/>
                <a:gd name="connsiteX4" fmla="*/ 45000 w 90000"/>
                <a:gd name="connsiteY4" fmla="*/ 0 h 90000"/>
                <a:gd name="connsiteX5" fmla="*/ 45000 w 90000"/>
                <a:gd name="connsiteY5" fmla="*/ 67500 h 90000"/>
                <a:gd name="connsiteX6" fmla="*/ 22500 w 90000"/>
                <a:gd name="connsiteY6" fmla="*/ 45000 h 90000"/>
                <a:gd name="connsiteX7" fmla="*/ 45000 w 90000"/>
                <a:gd name="connsiteY7" fmla="*/ 22500 h 90000"/>
                <a:gd name="connsiteX8" fmla="*/ 67500 w 90000"/>
                <a:gd name="connsiteY8" fmla="*/ 45000 h 90000"/>
                <a:gd name="connsiteX9" fmla="*/ 45000 w 90000"/>
                <a:gd name="connsiteY9" fmla="*/ 67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0"/>
                  </a:moveTo>
                  <a:cubicBezTo>
                    <a:pt x="20148" y="0"/>
                    <a:pt x="0" y="20148"/>
                    <a:pt x="0" y="45000"/>
                  </a:cubicBezTo>
                  <a:cubicBezTo>
                    <a:pt x="0" y="69852"/>
                    <a:pt x="20148" y="90000"/>
                    <a:pt x="45000" y="90000"/>
                  </a:cubicBezTo>
                  <a:cubicBezTo>
                    <a:pt x="69852" y="90000"/>
                    <a:pt x="90000" y="69852"/>
                    <a:pt x="90000" y="45000"/>
                  </a:cubicBezTo>
                  <a:cubicBezTo>
                    <a:pt x="90000" y="20148"/>
                    <a:pt x="69852" y="0"/>
                    <a:pt x="45000" y="0"/>
                  </a:cubicBezTo>
                  <a:close/>
                  <a:moveTo>
                    <a:pt x="45000" y="67500"/>
                  </a:moveTo>
                  <a:cubicBezTo>
                    <a:pt x="32573" y="67500"/>
                    <a:pt x="22500" y="57427"/>
                    <a:pt x="22500" y="45000"/>
                  </a:cubicBezTo>
                  <a:cubicBezTo>
                    <a:pt x="22500" y="32573"/>
                    <a:pt x="32573" y="22500"/>
                    <a:pt x="45000" y="22500"/>
                  </a:cubicBezTo>
                  <a:cubicBezTo>
                    <a:pt x="57427" y="22500"/>
                    <a:pt x="67500" y="32573"/>
                    <a:pt x="67500" y="45000"/>
                  </a:cubicBezTo>
                  <a:cubicBezTo>
                    <a:pt x="67500" y="57427"/>
                    <a:pt x="57427" y="67500"/>
                    <a:pt x="45000" y="6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任意多边形: 形状 119">
              <a:extLst>
                <a:ext uri="{FF2B5EF4-FFF2-40B4-BE49-F238E27FC236}">
                  <a16:creationId xmlns:a16="http://schemas.microsoft.com/office/drawing/2014/main" id="{6C37C372-B184-40E1-8EBA-4EEC237357DF}"/>
                </a:ext>
              </a:extLst>
            </p:cNvPr>
            <p:cNvSpPr/>
            <p:nvPr/>
          </p:nvSpPr>
          <p:spPr>
            <a:xfrm>
              <a:off x="8458440" y="931498"/>
              <a:ext cx="671991" cy="675001"/>
            </a:xfrm>
            <a:custGeom>
              <a:avLst/>
              <a:gdLst>
                <a:gd name="connsiteX0" fmla="*/ 662122 w 671991"/>
                <a:gd name="connsiteY0" fmla="*/ 466201 h 675001"/>
                <a:gd name="connsiteX1" fmla="*/ 618809 w 671991"/>
                <a:gd name="connsiteY1" fmla="*/ 422889 h 675001"/>
                <a:gd name="connsiteX2" fmla="*/ 618809 w 671991"/>
                <a:gd name="connsiteY2" fmla="*/ 337501 h 675001"/>
                <a:gd name="connsiteX3" fmla="*/ 607559 w 671991"/>
                <a:gd name="connsiteY3" fmla="*/ 326251 h 675001"/>
                <a:gd name="connsiteX4" fmla="*/ 562559 w 671991"/>
                <a:gd name="connsiteY4" fmla="*/ 326251 h 675001"/>
                <a:gd name="connsiteX5" fmla="*/ 551309 w 671991"/>
                <a:gd name="connsiteY5" fmla="*/ 337501 h 675001"/>
                <a:gd name="connsiteX6" fmla="*/ 551309 w 671991"/>
                <a:gd name="connsiteY6" fmla="*/ 355389 h 675001"/>
                <a:gd name="connsiteX7" fmla="*/ 510922 w 671991"/>
                <a:gd name="connsiteY7" fmla="*/ 315001 h 675001"/>
                <a:gd name="connsiteX8" fmla="*/ 479984 w 671991"/>
                <a:gd name="connsiteY8" fmla="*/ 314326 h 675001"/>
                <a:gd name="connsiteX9" fmla="*/ 335084 w 671991"/>
                <a:gd name="connsiteY9" fmla="*/ 181351 h 675001"/>
                <a:gd name="connsiteX10" fmla="*/ 320797 w 671991"/>
                <a:gd name="connsiteY10" fmla="*/ 139726 h 675001"/>
                <a:gd name="connsiteX11" fmla="*/ 380984 w 671991"/>
                <a:gd name="connsiteY11" fmla="*/ 39489 h 675001"/>
                <a:gd name="connsiteX12" fmla="*/ 377045 w 671991"/>
                <a:gd name="connsiteY12" fmla="*/ 24074 h 675001"/>
                <a:gd name="connsiteX13" fmla="*/ 371309 w 671991"/>
                <a:gd name="connsiteY13" fmla="*/ 22501 h 675001"/>
                <a:gd name="connsiteX14" fmla="*/ 350272 w 671991"/>
                <a:gd name="connsiteY14" fmla="*/ 13726 h 675001"/>
                <a:gd name="connsiteX15" fmla="*/ 279959 w 671991"/>
                <a:gd name="connsiteY15" fmla="*/ 13726 h 675001"/>
                <a:gd name="connsiteX16" fmla="*/ 237893 w 671991"/>
                <a:gd name="connsiteY16" fmla="*/ 13848 h 675001"/>
                <a:gd name="connsiteX17" fmla="*/ 237772 w 671991"/>
                <a:gd name="connsiteY17" fmla="*/ 13726 h 675001"/>
                <a:gd name="connsiteX18" fmla="*/ 167459 w 671991"/>
                <a:gd name="connsiteY18" fmla="*/ 13726 h 675001"/>
                <a:gd name="connsiteX19" fmla="*/ 146309 w 671991"/>
                <a:gd name="connsiteY19" fmla="*/ 22501 h 675001"/>
                <a:gd name="connsiteX20" fmla="*/ 135062 w 671991"/>
                <a:gd name="connsiteY20" fmla="*/ 33753 h 675001"/>
                <a:gd name="connsiteX21" fmla="*/ 136634 w 671991"/>
                <a:gd name="connsiteY21" fmla="*/ 39489 h 675001"/>
                <a:gd name="connsiteX22" fmla="*/ 196822 w 671991"/>
                <a:gd name="connsiteY22" fmla="*/ 139726 h 675001"/>
                <a:gd name="connsiteX23" fmla="*/ 182534 w 671991"/>
                <a:gd name="connsiteY23" fmla="*/ 181351 h 675001"/>
                <a:gd name="connsiteX24" fmla="*/ 33809 w 671991"/>
                <a:gd name="connsiteY24" fmla="*/ 348751 h 675001"/>
                <a:gd name="connsiteX25" fmla="*/ 33809 w 671991"/>
                <a:gd name="connsiteY25" fmla="*/ 476776 h 675001"/>
                <a:gd name="connsiteX26" fmla="*/ 18847 w 671991"/>
                <a:gd name="connsiteY26" fmla="*/ 503551 h 675001"/>
                <a:gd name="connsiteX27" fmla="*/ 59 w 671991"/>
                <a:gd name="connsiteY27" fmla="*/ 542476 h 675001"/>
                <a:gd name="connsiteX28" fmla="*/ 46972 w 671991"/>
                <a:gd name="connsiteY28" fmla="*/ 585001 h 675001"/>
                <a:gd name="connsiteX29" fmla="*/ 92084 w 671991"/>
                <a:gd name="connsiteY29" fmla="*/ 585001 h 675001"/>
                <a:gd name="connsiteX30" fmla="*/ 98834 w 671991"/>
                <a:gd name="connsiteY30" fmla="*/ 596251 h 675001"/>
                <a:gd name="connsiteX31" fmla="*/ 90059 w 671991"/>
                <a:gd name="connsiteY31" fmla="*/ 618751 h 675001"/>
                <a:gd name="connsiteX32" fmla="*/ 90059 w 671991"/>
                <a:gd name="connsiteY32" fmla="*/ 641251 h 675001"/>
                <a:gd name="connsiteX33" fmla="*/ 123809 w 671991"/>
                <a:gd name="connsiteY33" fmla="*/ 675001 h 675001"/>
                <a:gd name="connsiteX34" fmla="*/ 258809 w 671991"/>
                <a:gd name="connsiteY34" fmla="*/ 675001 h 675001"/>
                <a:gd name="connsiteX35" fmla="*/ 292559 w 671991"/>
                <a:gd name="connsiteY35" fmla="*/ 641251 h 675001"/>
                <a:gd name="connsiteX36" fmla="*/ 292559 w 671991"/>
                <a:gd name="connsiteY36" fmla="*/ 618751 h 675001"/>
                <a:gd name="connsiteX37" fmla="*/ 283784 w 671991"/>
                <a:gd name="connsiteY37" fmla="*/ 596251 h 675001"/>
                <a:gd name="connsiteX38" fmla="*/ 290534 w 671991"/>
                <a:gd name="connsiteY38" fmla="*/ 585001 h 675001"/>
                <a:gd name="connsiteX39" fmla="*/ 371309 w 671991"/>
                <a:gd name="connsiteY39" fmla="*/ 585001 h 675001"/>
                <a:gd name="connsiteX40" fmla="*/ 371309 w 671991"/>
                <a:gd name="connsiteY40" fmla="*/ 652501 h 675001"/>
                <a:gd name="connsiteX41" fmla="*/ 393809 w 671991"/>
                <a:gd name="connsiteY41" fmla="*/ 675001 h 675001"/>
                <a:gd name="connsiteX42" fmla="*/ 596309 w 671991"/>
                <a:gd name="connsiteY42" fmla="*/ 675001 h 675001"/>
                <a:gd name="connsiteX43" fmla="*/ 618809 w 671991"/>
                <a:gd name="connsiteY43" fmla="*/ 652501 h 675001"/>
                <a:gd name="connsiteX44" fmla="*/ 618809 w 671991"/>
                <a:gd name="connsiteY44" fmla="*/ 517501 h 675001"/>
                <a:gd name="connsiteX45" fmla="*/ 662122 w 671991"/>
                <a:gd name="connsiteY45" fmla="*/ 513901 h 675001"/>
                <a:gd name="connsiteX46" fmla="*/ 662122 w 671991"/>
                <a:gd name="connsiteY46" fmla="*/ 466201 h 675001"/>
                <a:gd name="connsiteX47" fmla="*/ 573809 w 671991"/>
                <a:gd name="connsiteY47" fmla="*/ 348751 h 675001"/>
                <a:gd name="connsiteX48" fmla="*/ 596309 w 671991"/>
                <a:gd name="connsiteY48" fmla="*/ 348751 h 675001"/>
                <a:gd name="connsiteX49" fmla="*/ 596309 w 671991"/>
                <a:gd name="connsiteY49" fmla="*/ 400389 h 675001"/>
                <a:gd name="connsiteX50" fmla="*/ 573809 w 671991"/>
                <a:gd name="connsiteY50" fmla="*/ 377889 h 675001"/>
                <a:gd name="connsiteX51" fmla="*/ 164309 w 671991"/>
                <a:gd name="connsiteY51" fmla="*/ 41964 h 675001"/>
                <a:gd name="connsiteX52" fmla="*/ 181522 w 671991"/>
                <a:gd name="connsiteY52" fmla="*/ 31276 h 675001"/>
                <a:gd name="connsiteX53" fmla="*/ 202559 w 671991"/>
                <a:gd name="connsiteY53" fmla="*/ 22501 h 675001"/>
                <a:gd name="connsiteX54" fmla="*/ 223709 w 671991"/>
                <a:gd name="connsiteY54" fmla="*/ 31276 h 675001"/>
                <a:gd name="connsiteX55" fmla="*/ 294022 w 671991"/>
                <a:gd name="connsiteY55" fmla="*/ 31276 h 675001"/>
                <a:gd name="connsiteX56" fmla="*/ 336088 w 671991"/>
                <a:gd name="connsiteY56" fmla="*/ 31154 h 675001"/>
                <a:gd name="connsiteX57" fmla="*/ 336209 w 671991"/>
                <a:gd name="connsiteY57" fmla="*/ 31276 h 675001"/>
                <a:gd name="connsiteX58" fmla="*/ 353309 w 671991"/>
                <a:gd name="connsiteY58" fmla="*/ 41964 h 675001"/>
                <a:gd name="connsiteX59" fmla="*/ 297397 w 671991"/>
                <a:gd name="connsiteY59" fmla="*/ 135001 h 675001"/>
                <a:gd name="connsiteX60" fmla="*/ 220222 w 671991"/>
                <a:gd name="connsiteY60" fmla="*/ 135001 h 675001"/>
                <a:gd name="connsiteX61" fmla="*/ 315059 w 671991"/>
                <a:gd name="connsiteY61" fmla="*/ 168751 h 675001"/>
                <a:gd name="connsiteX62" fmla="*/ 303809 w 671991"/>
                <a:gd name="connsiteY62" fmla="*/ 180001 h 675001"/>
                <a:gd name="connsiteX63" fmla="*/ 213809 w 671991"/>
                <a:gd name="connsiteY63" fmla="*/ 180001 h 675001"/>
                <a:gd name="connsiteX64" fmla="*/ 202559 w 671991"/>
                <a:gd name="connsiteY64" fmla="*/ 168751 h 675001"/>
                <a:gd name="connsiteX65" fmla="*/ 213809 w 671991"/>
                <a:gd name="connsiteY65" fmla="*/ 157501 h 675001"/>
                <a:gd name="connsiteX66" fmla="*/ 303809 w 671991"/>
                <a:gd name="connsiteY66" fmla="*/ 157501 h 675001"/>
                <a:gd name="connsiteX67" fmla="*/ 315059 w 671991"/>
                <a:gd name="connsiteY67" fmla="*/ 168751 h 675001"/>
                <a:gd name="connsiteX68" fmla="*/ 270059 w 671991"/>
                <a:gd name="connsiteY68" fmla="*/ 641251 h 675001"/>
                <a:gd name="connsiteX69" fmla="*/ 258809 w 671991"/>
                <a:gd name="connsiteY69" fmla="*/ 652501 h 675001"/>
                <a:gd name="connsiteX70" fmla="*/ 123809 w 671991"/>
                <a:gd name="connsiteY70" fmla="*/ 652501 h 675001"/>
                <a:gd name="connsiteX71" fmla="*/ 112559 w 671991"/>
                <a:gd name="connsiteY71" fmla="*/ 641251 h 675001"/>
                <a:gd name="connsiteX72" fmla="*/ 112559 w 671991"/>
                <a:gd name="connsiteY72" fmla="*/ 618751 h 675001"/>
                <a:gd name="connsiteX73" fmla="*/ 123809 w 671991"/>
                <a:gd name="connsiteY73" fmla="*/ 607501 h 675001"/>
                <a:gd name="connsiteX74" fmla="*/ 135059 w 671991"/>
                <a:gd name="connsiteY74" fmla="*/ 607501 h 675001"/>
                <a:gd name="connsiteX75" fmla="*/ 135059 w 671991"/>
                <a:gd name="connsiteY75" fmla="*/ 630001 h 675001"/>
                <a:gd name="connsiteX76" fmla="*/ 157559 w 671991"/>
                <a:gd name="connsiteY76" fmla="*/ 630001 h 675001"/>
                <a:gd name="connsiteX77" fmla="*/ 157559 w 671991"/>
                <a:gd name="connsiteY77" fmla="*/ 607501 h 675001"/>
                <a:gd name="connsiteX78" fmla="*/ 180059 w 671991"/>
                <a:gd name="connsiteY78" fmla="*/ 607501 h 675001"/>
                <a:gd name="connsiteX79" fmla="*/ 180059 w 671991"/>
                <a:gd name="connsiteY79" fmla="*/ 630001 h 675001"/>
                <a:gd name="connsiteX80" fmla="*/ 202559 w 671991"/>
                <a:gd name="connsiteY80" fmla="*/ 630001 h 675001"/>
                <a:gd name="connsiteX81" fmla="*/ 202559 w 671991"/>
                <a:gd name="connsiteY81" fmla="*/ 607501 h 675001"/>
                <a:gd name="connsiteX82" fmla="*/ 225059 w 671991"/>
                <a:gd name="connsiteY82" fmla="*/ 607501 h 675001"/>
                <a:gd name="connsiteX83" fmla="*/ 225059 w 671991"/>
                <a:gd name="connsiteY83" fmla="*/ 630001 h 675001"/>
                <a:gd name="connsiteX84" fmla="*/ 247559 w 671991"/>
                <a:gd name="connsiteY84" fmla="*/ 630001 h 675001"/>
                <a:gd name="connsiteX85" fmla="*/ 247559 w 671991"/>
                <a:gd name="connsiteY85" fmla="*/ 607501 h 675001"/>
                <a:gd name="connsiteX86" fmla="*/ 258809 w 671991"/>
                <a:gd name="connsiteY86" fmla="*/ 607501 h 675001"/>
                <a:gd name="connsiteX87" fmla="*/ 270059 w 671991"/>
                <a:gd name="connsiteY87" fmla="*/ 618751 h 675001"/>
                <a:gd name="connsiteX88" fmla="*/ 270059 w 671991"/>
                <a:gd name="connsiteY88" fmla="*/ 573751 h 675001"/>
                <a:gd name="connsiteX89" fmla="*/ 258809 w 671991"/>
                <a:gd name="connsiteY89" fmla="*/ 585001 h 675001"/>
                <a:gd name="connsiteX90" fmla="*/ 123809 w 671991"/>
                <a:gd name="connsiteY90" fmla="*/ 585001 h 675001"/>
                <a:gd name="connsiteX91" fmla="*/ 112559 w 671991"/>
                <a:gd name="connsiteY91" fmla="*/ 573751 h 675001"/>
                <a:gd name="connsiteX92" fmla="*/ 112559 w 671991"/>
                <a:gd name="connsiteY92" fmla="*/ 551251 h 675001"/>
                <a:gd name="connsiteX93" fmla="*/ 123809 w 671991"/>
                <a:gd name="connsiteY93" fmla="*/ 540001 h 675001"/>
                <a:gd name="connsiteX94" fmla="*/ 135059 w 671991"/>
                <a:gd name="connsiteY94" fmla="*/ 540001 h 675001"/>
                <a:gd name="connsiteX95" fmla="*/ 135059 w 671991"/>
                <a:gd name="connsiteY95" fmla="*/ 562501 h 675001"/>
                <a:gd name="connsiteX96" fmla="*/ 157559 w 671991"/>
                <a:gd name="connsiteY96" fmla="*/ 562501 h 675001"/>
                <a:gd name="connsiteX97" fmla="*/ 157559 w 671991"/>
                <a:gd name="connsiteY97" fmla="*/ 540001 h 675001"/>
                <a:gd name="connsiteX98" fmla="*/ 180059 w 671991"/>
                <a:gd name="connsiteY98" fmla="*/ 540001 h 675001"/>
                <a:gd name="connsiteX99" fmla="*/ 180059 w 671991"/>
                <a:gd name="connsiteY99" fmla="*/ 562501 h 675001"/>
                <a:gd name="connsiteX100" fmla="*/ 202559 w 671991"/>
                <a:gd name="connsiteY100" fmla="*/ 562501 h 675001"/>
                <a:gd name="connsiteX101" fmla="*/ 202559 w 671991"/>
                <a:gd name="connsiteY101" fmla="*/ 540001 h 675001"/>
                <a:gd name="connsiteX102" fmla="*/ 225059 w 671991"/>
                <a:gd name="connsiteY102" fmla="*/ 540001 h 675001"/>
                <a:gd name="connsiteX103" fmla="*/ 225059 w 671991"/>
                <a:gd name="connsiteY103" fmla="*/ 562501 h 675001"/>
                <a:gd name="connsiteX104" fmla="*/ 247559 w 671991"/>
                <a:gd name="connsiteY104" fmla="*/ 562501 h 675001"/>
                <a:gd name="connsiteX105" fmla="*/ 247559 w 671991"/>
                <a:gd name="connsiteY105" fmla="*/ 540001 h 675001"/>
                <a:gd name="connsiteX106" fmla="*/ 258809 w 671991"/>
                <a:gd name="connsiteY106" fmla="*/ 540001 h 675001"/>
                <a:gd name="connsiteX107" fmla="*/ 270059 w 671991"/>
                <a:gd name="connsiteY107" fmla="*/ 551251 h 675001"/>
                <a:gd name="connsiteX108" fmla="*/ 270059 w 671991"/>
                <a:gd name="connsiteY108" fmla="*/ 506251 h 675001"/>
                <a:gd name="connsiteX109" fmla="*/ 258809 w 671991"/>
                <a:gd name="connsiteY109" fmla="*/ 517501 h 675001"/>
                <a:gd name="connsiteX110" fmla="*/ 123809 w 671991"/>
                <a:gd name="connsiteY110" fmla="*/ 517501 h 675001"/>
                <a:gd name="connsiteX111" fmla="*/ 112559 w 671991"/>
                <a:gd name="connsiteY111" fmla="*/ 506251 h 675001"/>
                <a:gd name="connsiteX112" fmla="*/ 112559 w 671991"/>
                <a:gd name="connsiteY112" fmla="*/ 483751 h 675001"/>
                <a:gd name="connsiteX113" fmla="*/ 123809 w 671991"/>
                <a:gd name="connsiteY113" fmla="*/ 472501 h 675001"/>
                <a:gd name="connsiteX114" fmla="*/ 135059 w 671991"/>
                <a:gd name="connsiteY114" fmla="*/ 472501 h 675001"/>
                <a:gd name="connsiteX115" fmla="*/ 135059 w 671991"/>
                <a:gd name="connsiteY115" fmla="*/ 495001 h 675001"/>
                <a:gd name="connsiteX116" fmla="*/ 157559 w 671991"/>
                <a:gd name="connsiteY116" fmla="*/ 495001 h 675001"/>
                <a:gd name="connsiteX117" fmla="*/ 157559 w 671991"/>
                <a:gd name="connsiteY117" fmla="*/ 472501 h 675001"/>
                <a:gd name="connsiteX118" fmla="*/ 180059 w 671991"/>
                <a:gd name="connsiteY118" fmla="*/ 472501 h 675001"/>
                <a:gd name="connsiteX119" fmla="*/ 180059 w 671991"/>
                <a:gd name="connsiteY119" fmla="*/ 495001 h 675001"/>
                <a:gd name="connsiteX120" fmla="*/ 202559 w 671991"/>
                <a:gd name="connsiteY120" fmla="*/ 495001 h 675001"/>
                <a:gd name="connsiteX121" fmla="*/ 202559 w 671991"/>
                <a:gd name="connsiteY121" fmla="*/ 472501 h 675001"/>
                <a:gd name="connsiteX122" fmla="*/ 225059 w 671991"/>
                <a:gd name="connsiteY122" fmla="*/ 472501 h 675001"/>
                <a:gd name="connsiteX123" fmla="*/ 225059 w 671991"/>
                <a:gd name="connsiteY123" fmla="*/ 495001 h 675001"/>
                <a:gd name="connsiteX124" fmla="*/ 247559 w 671991"/>
                <a:gd name="connsiteY124" fmla="*/ 495001 h 675001"/>
                <a:gd name="connsiteX125" fmla="*/ 247559 w 671991"/>
                <a:gd name="connsiteY125" fmla="*/ 472501 h 675001"/>
                <a:gd name="connsiteX126" fmla="*/ 258809 w 671991"/>
                <a:gd name="connsiteY126" fmla="*/ 472501 h 675001"/>
                <a:gd name="connsiteX127" fmla="*/ 270059 w 671991"/>
                <a:gd name="connsiteY127" fmla="*/ 483751 h 675001"/>
                <a:gd name="connsiteX128" fmla="*/ 135059 w 671991"/>
                <a:gd name="connsiteY128" fmla="*/ 393751 h 675001"/>
                <a:gd name="connsiteX129" fmla="*/ 191309 w 671991"/>
                <a:gd name="connsiteY129" fmla="*/ 337501 h 675001"/>
                <a:gd name="connsiteX130" fmla="*/ 247559 w 671991"/>
                <a:gd name="connsiteY130" fmla="*/ 393751 h 675001"/>
                <a:gd name="connsiteX131" fmla="*/ 191309 w 671991"/>
                <a:gd name="connsiteY131" fmla="*/ 450001 h 675001"/>
                <a:gd name="connsiteX132" fmla="*/ 135059 w 671991"/>
                <a:gd name="connsiteY132" fmla="*/ 393751 h 675001"/>
                <a:gd name="connsiteX133" fmla="*/ 371309 w 671991"/>
                <a:gd name="connsiteY133" fmla="*/ 562501 h 675001"/>
                <a:gd name="connsiteX134" fmla="*/ 292559 w 671991"/>
                <a:gd name="connsiteY134" fmla="*/ 562501 h 675001"/>
                <a:gd name="connsiteX135" fmla="*/ 292559 w 671991"/>
                <a:gd name="connsiteY135" fmla="*/ 551251 h 675001"/>
                <a:gd name="connsiteX136" fmla="*/ 283784 w 671991"/>
                <a:gd name="connsiteY136" fmla="*/ 528751 h 675001"/>
                <a:gd name="connsiteX137" fmla="*/ 292559 w 671991"/>
                <a:gd name="connsiteY137" fmla="*/ 506251 h 675001"/>
                <a:gd name="connsiteX138" fmla="*/ 292559 w 671991"/>
                <a:gd name="connsiteY138" fmla="*/ 483751 h 675001"/>
                <a:gd name="connsiteX139" fmla="*/ 258809 w 671991"/>
                <a:gd name="connsiteY139" fmla="*/ 450001 h 675001"/>
                <a:gd name="connsiteX140" fmla="*/ 246322 w 671991"/>
                <a:gd name="connsiteY140" fmla="*/ 450001 h 675001"/>
                <a:gd name="connsiteX141" fmla="*/ 247658 w 671991"/>
                <a:gd name="connsiteY141" fmla="*/ 338640 h 675001"/>
                <a:gd name="connsiteX142" fmla="*/ 136297 w 671991"/>
                <a:gd name="connsiteY142" fmla="*/ 337303 h 675001"/>
                <a:gd name="connsiteX143" fmla="*/ 134960 w 671991"/>
                <a:gd name="connsiteY143" fmla="*/ 448665 h 675001"/>
                <a:gd name="connsiteX144" fmla="*/ 136297 w 671991"/>
                <a:gd name="connsiteY144" fmla="*/ 450001 h 675001"/>
                <a:gd name="connsiteX145" fmla="*/ 123809 w 671991"/>
                <a:gd name="connsiteY145" fmla="*/ 450001 h 675001"/>
                <a:gd name="connsiteX146" fmla="*/ 90059 w 671991"/>
                <a:gd name="connsiteY146" fmla="*/ 483751 h 675001"/>
                <a:gd name="connsiteX147" fmla="*/ 90059 w 671991"/>
                <a:gd name="connsiteY147" fmla="*/ 506251 h 675001"/>
                <a:gd name="connsiteX148" fmla="*/ 98834 w 671991"/>
                <a:gd name="connsiteY148" fmla="*/ 528751 h 675001"/>
                <a:gd name="connsiteX149" fmla="*/ 90059 w 671991"/>
                <a:gd name="connsiteY149" fmla="*/ 551251 h 675001"/>
                <a:gd name="connsiteX150" fmla="*/ 90059 w 671991"/>
                <a:gd name="connsiteY150" fmla="*/ 562501 h 675001"/>
                <a:gd name="connsiteX151" fmla="*/ 46972 w 671991"/>
                <a:gd name="connsiteY151" fmla="*/ 562501 h 675001"/>
                <a:gd name="connsiteX152" fmla="*/ 22559 w 671991"/>
                <a:gd name="connsiteY152" fmla="*/ 541239 h 675001"/>
                <a:gd name="connsiteX153" fmla="*/ 32009 w 671991"/>
                <a:gd name="connsiteY153" fmla="*/ 521776 h 675001"/>
                <a:gd name="connsiteX154" fmla="*/ 56309 w 671991"/>
                <a:gd name="connsiteY154" fmla="*/ 476776 h 675001"/>
                <a:gd name="connsiteX155" fmla="*/ 56309 w 671991"/>
                <a:gd name="connsiteY155" fmla="*/ 348751 h 675001"/>
                <a:gd name="connsiteX156" fmla="*/ 202559 w 671991"/>
                <a:gd name="connsiteY156" fmla="*/ 202501 h 675001"/>
                <a:gd name="connsiteX157" fmla="*/ 208634 w 671991"/>
                <a:gd name="connsiteY157" fmla="*/ 202501 h 675001"/>
                <a:gd name="connsiteX158" fmla="*/ 191309 w 671991"/>
                <a:gd name="connsiteY158" fmla="*/ 247501 h 675001"/>
                <a:gd name="connsiteX159" fmla="*/ 191309 w 671991"/>
                <a:gd name="connsiteY159" fmla="*/ 258751 h 675001"/>
                <a:gd name="connsiteX160" fmla="*/ 213809 w 671991"/>
                <a:gd name="connsiteY160" fmla="*/ 258751 h 675001"/>
                <a:gd name="connsiteX161" fmla="*/ 213809 w 671991"/>
                <a:gd name="connsiteY161" fmla="*/ 247501 h 675001"/>
                <a:gd name="connsiteX162" fmla="*/ 258809 w 671991"/>
                <a:gd name="connsiteY162" fmla="*/ 202501 h 675001"/>
                <a:gd name="connsiteX163" fmla="*/ 303809 w 671991"/>
                <a:gd name="connsiteY163" fmla="*/ 247501 h 675001"/>
                <a:gd name="connsiteX164" fmla="*/ 303809 w 671991"/>
                <a:gd name="connsiteY164" fmla="*/ 258751 h 675001"/>
                <a:gd name="connsiteX165" fmla="*/ 326309 w 671991"/>
                <a:gd name="connsiteY165" fmla="*/ 258751 h 675001"/>
                <a:gd name="connsiteX166" fmla="*/ 326309 w 671991"/>
                <a:gd name="connsiteY166" fmla="*/ 247501 h 675001"/>
                <a:gd name="connsiteX167" fmla="*/ 308984 w 671991"/>
                <a:gd name="connsiteY167" fmla="*/ 202501 h 675001"/>
                <a:gd name="connsiteX168" fmla="*/ 315059 w 671991"/>
                <a:gd name="connsiteY168" fmla="*/ 202501 h 675001"/>
                <a:gd name="connsiteX169" fmla="*/ 460297 w 671991"/>
                <a:gd name="connsiteY169" fmla="*/ 333789 h 675001"/>
                <a:gd name="connsiteX170" fmla="*/ 327997 w 671991"/>
                <a:gd name="connsiteY170" fmla="*/ 466201 h 675001"/>
                <a:gd name="connsiteX171" fmla="*/ 327887 w 671991"/>
                <a:gd name="connsiteY171" fmla="*/ 513835 h 675001"/>
                <a:gd name="connsiteX172" fmla="*/ 371309 w 671991"/>
                <a:gd name="connsiteY172" fmla="*/ 517501 h 675001"/>
                <a:gd name="connsiteX173" fmla="*/ 517559 w 671991"/>
                <a:gd name="connsiteY173" fmla="*/ 652501 h 675001"/>
                <a:gd name="connsiteX174" fmla="*/ 472559 w 671991"/>
                <a:gd name="connsiteY174" fmla="*/ 652501 h 675001"/>
                <a:gd name="connsiteX175" fmla="*/ 472559 w 671991"/>
                <a:gd name="connsiteY175" fmla="*/ 585001 h 675001"/>
                <a:gd name="connsiteX176" fmla="*/ 517559 w 671991"/>
                <a:gd name="connsiteY176" fmla="*/ 585001 h 675001"/>
                <a:gd name="connsiteX177" fmla="*/ 596309 w 671991"/>
                <a:gd name="connsiteY177" fmla="*/ 652501 h 675001"/>
                <a:gd name="connsiteX178" fmla="*/ 540059 w 671991"/>
                <a:gd name="connsiteY178" fmla="*/ 652501 h 675001"/>
                <a:gd name="connsiteX179" fmla="*/ 540059 w 671991"/>
                <a:gd name="connsiteY179" fmla="*/ 573751 h 675001"/>
                <a:gd name="connsiteX180" fmla="*/ 528809 w 671991"/>
                <a:gd name="connsiteY180" fmla="*/ 562501 h 675001"/>
                <a:gd name="connsiteX181" fmla="*/ 461309 w 671991"/>
                <a:gd name="connsiteY181" fmla="*/ 562501 h 675001"/>
                <a:gd name="connsiteX182" fmla="*/ 450059 w 671991"/>
                <a:gd name="connsiteY182" fmla="*/ 573751 h 675001"/>
                <a:gd name="connsiteX183" fmla="*/ 450059 w 671991"/>
                <a:gd name="connsiteY183" fmla="*/ 652501 h 675001"/>
                <a:gd name="connsiteX184" fmla="*/ 393809 w 671991"/>
                <a:gd name="connsiteY184" fmla="*/ 652501 h 675001"/>
                <a:gd name="connsiteX185" fmla="*/ 393809 w 671991"/>
                <a:gd name="connsiteY185" fmla="*/ 495789 h 675001"/>
                <a:gd name="connsiteX186" fmla="*/ 495059 w 671991"/>
                <a:gd name="connsiteY186" fmla="*/ 394539 h 675001"/>
                <a:gd name="connsiteX187" fmla="*/ 596309 w 671991"/>
                <a:gd name="connsiteY187" fmla="*/ 495789 h 675001"/>
                <a:gd name="connsiteX188" fmla="*/ 646259 w 671991"/>
                <a:gd name="connsiteY188" fmla="*/ 497926 h 675001"/>
                <a:gd name="connsiteX189" fmla="*/ 630284 w 671991"/>
                <a:gd name="connsiteY189" fmla="*/ 497926 h 675001"/>
                <a:gd name="connsiteX190" fmla="*/ 503047 w 671991"/>
                <a:gd name="connsiteY190" fmla="*/ 370689 h 675001"/>
                <a:gd name="connsiteX191" fmla="*/ 487072 w 671991"/>
                <a:gd name="connsiteY191" fmla="*/ 370689 h 675001"/>
                <a:gd name="connsiteX192" fmla="*/ 359834 w 671991"/>
                <a:gd name="connsiteY192" fmla="*/ 497926 h 675001"/>
                <a:gd name="connsiteX193" fmla="*/ 343916 w 671991"/>
                <a:gd name="connsiteY193" fmla="*/ 497982 h 675001"/>
                <a:gd name="connsiteX194" fmla="*/ 343859 w 671991"/>
                <a:gd name="connsiteY194" fmla="*/ 482064 h 675001"/>
                <a:gd name="connsiteX195" fmla="*/ 495059 w 671991"/>
                <a:gd name="connsiteY195" fmla="*/ 330864 h 675001"/>
                <a:gd name="connsiteX196" fmla="*/ 646259 w 671991"/>
                <a:gd name="connsiteY196" fmla="*/ 482064 h 675001"/>
                <a:gd name="connsiteX197" fmla="*/ 646259 w 671991"/>
                <a:gd name="connsiteY197" fmla="*/ 497926 h 6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71991" h="675001">
                  <a:moveTo>
                    <a:pt x="662122" y="466201"/>
                  </a:moveTo>
                  <a:lnTo>
                    <a:pt x="618809" y="422889"/>
                  </a:lnTo>
                  <a:lnTo>
                    <a:pt x="618809" y="337501"/>
                  </a:lnTo>
                  <a:cubicBezTo>
                    <a:pt x="618809" y="331288"/>
                    <a:pt x="613773" y="326251"/>
                    <a:pt x="607559" y="326251"/>
                  </a:cubicBezTo>
                  <a:lnTo>
                    <a:pt x="562559" y="326251"/>
                  </a:lnTo>
                  <a:cubicBezTo>
                    <a:pt x="556346" y="326251"/>
                    <a:pt x="551309" y="331288"/>
                    <a:pt x="551309" y="337501"/>
                  </a:cubicBezTo>
                  <a:lnTo>
                    <a:pt x="551309" y="355389"/>
                  </a:lnTo>
                  <a:lnTo>
                    <a:pt x="510922" y="315001"/>
                  </a:lnTo>
                  <a:cubicBezTo>
                    <a:pt x="502447" y="306543"/>
                    <a:pt x="488820" y="306246"/>
                    <a:pt x="479984" y="314326"/>
                  </a:cubicBezTo>
                  <a:cubicBezTo>
                    <a:pt x="465108" y="243566"/>
                    <a:pt x="406859" y="190110"/>
                    <a:pt x="335084" y="181351"/>
                  </a:cubicBezTo>
                  <a:cubicBezTo>
                    <a:pt x="341401" y="165855"/>
                    <a:pt x="335298" y="148076"/>
                    <a:pt x="320797" y="139726"/>
                  </a:cubicBezTo>
                  <a:lnTo>
                    <a:pt x="380984" y="39489"/>
                  </a:lnTo>
                  <a:cubicBezTo>
                    <a:pt x="384153" y="34144"/>
                    <a:pt x="382389" y="27243"/>
                    <a:pt x="377045" y="24074"/>
                  </a:cubicBezTo>
                  <a:cubicBezTo>
                    <a:pt x="375309" y="23045"/>
                    <a:pt x="373328" y="22502"/>
                    <a:pt x="371309" y="22501"/>
                  </a:cubicBezTo>
                  <a:cubicBezTo>
                    <a:pt x="363388" y="22598"/>
                    <a:pt x="355776" y="19423"/>
                    <a:pt x="350272" y="13726"/>
                  </a:cubicBezTo>
                  <a:cubicBezTo>
                    <a:pt x="330408" y="-4575"/>
                    <a:pt x="299825" y="-4575"/>
                    <a:pt x="279959" y="13726"/>
                  </a:cubicBezTo>
                  <a:cubicBezTo>
                    <a:pt x="268377" y="25376"/>
                    <a:pt x="249544" y="25431"/>
                    <a:pt x="237893" y="13848"/>
                  </a:cubicBezTo>
                  <a:cubicBezTo>
                    <a:pt x="237853" y="13808"/>
                    <a:pt x="237812" y="13767"/>
                    <a:pt x="237772" y="13726"/>
                  </a:cubicBezTo>
                  <a:cubicBezTo>
                    <a:pt x="217908" y="-4575"/>
                    <a:pt x="187325" y="-4575"/>
                    <a:pt x="167459" y="13726"/>
                  </a:cubicBezTo>
                  <a:cubicBezTo>
                    <a:pt x="161895" y="19404"/>
                    <a:pt x="154259" y="22572"/>
                    <a:pt x="146309" y="22501"/>
                  </a:cubicBezTo>
                  <a:cubicBezTo>
                    <a:pt x="140096" y="22502"/>
                    <a:pt x="135060" y="27540"/>
                    <a:pt x="135062" y="33753"/>
                  </a:cubicBezTo>
                  <a:cubicBezTo>
                    <a:pt x="135062" y="35771"/>
                    <a:pt x="135605" y="37753"/>
                    <a:pt x="136634" y="39489"/>
                  </a:cubicBezTo>
                  <a:lnTo>
                    <a:pt x="196822" y="139726"/>
                  </a:lnTo>
                  <a:cubicBezTo>
                    <a:pt x="182321" y="148076"/>
                    <a:pt x="176217" y="165855"/>
                    <a:pt x="182534" y="181351"/>
                  </a:cubicBezTo>
                  <a:cubicBezTo>
                    <a:pt x="97768" y="191528"/>
                    <a:pt x="33934" y="263376"/>
                    <a:pt x="33809" y="348751"/>
                  </a:cubicBezTo>
                  <a:lnTo>
                    <a:pt x="33809" y="476776"/>
                  </a:lnTo>
                  <a:cubicBezTo>
                    <a:pt x="33362" y="487573"/>
                    <a:pt x="27807" y="497512"/>
                    <a:pt x="18847" y="503551"/>
                  </a:cubicBezTo>
                  <a:cubicBezTo>
                    <a:pt x="6355" y="512472"/>
                    <a:pt x="-727" y="527146"/>
                    <a:pt x="59" y="542476"/>
                  </a:cubicBezTo>
                  <a:cubicBezTo>
                    <a:pt x="2269" y="566688"/>
                    <a:pt x="22659" y="585172"/>
                    <a:pt x="46972" y="585001"/>
                  </a:cubicBezTo>
                  <a:lnTo>
                    <a:pt x="92084" y="585001"/>
                  </a:lnTo>
                  <a:cubicBezTo>
                    <a:pt x="93620" y="589136"/>
                    <a:pt x="95909" y="592950"/>
                    <a:pt x="98834" y="596251"/>
                  </a:cubicBezTo>
                  <a:cubicBezTo>
                    <a:pt x="93210" y="602397"/>
                    <a:pt x="90081" y="610421"/>
                    <a:pt x="90059" y="618751"/>
                  </a:cubicBezTo>
                  <a:lnTo>
                    <a:pt x="90059" y="641251"/>
                  </a:lnTo>
                  <a:cubicBezTo>
                    <a:pt x="90114" y="659868"/>
                    <a:pt x="105193" y="674946"/>
                    <a:pt x="123809" y="675001"/>
                  </a:cubicBezTo>
                  <a:lnTo>
                    <a:pt x="258809" y="675001"/>
                  </a:lnTo>
                  <a:cubicBezTo>
                    <a:pt x="277426" y="674946"/>
                    <a:pt x="292504" y="659868"/>
                    <a:pt x="292559" y="641251"/>
                  </a:cubicBezTo>
                  <a:lnTo>
                    <a:pt x="292559" y="618751"/>
                  </a:lnTo>
                  <a:cubicBezTo>
                    <a:pt x="292538" y="610421"/>
                    <a:pt x="289408" y="602397"/>
                    <a:pt x="283784" y="596251"/>
                  </a:cubicBezTo>
                  <a:cubicBezTo>
                    <a:pt x="286709" y="592950"/>
                    <a:pt x="288999" y="589136"/>
                    <a:pt x="290534" y="585001"/>
                  </a:cubicBezTo>
                  <a:lnTo>
                    <a:pt x="371309" y="585001"/>
                  </a:lnTo>
                  <a:lnTo>
                    <a:pt x="371309" y="652501"/>
                  </a:lnTo>
                  <a:cubicBezTo>
                    <a:pt x="371346" y="664912"/>
                    <a:pt x="381398" y="674964"/>
                    <a:pt x="393809" y="675001"/>
                  </a:cubicBezTo>
                  <a:lnTo>
                    <a:pt x="596309" y="675001"/>
                  </a:lnTo>
                  <a:cubicBezTo>
                    <a:pt x="608720" y="674964"/>
                    <a:pt x="618772" y="664912"/>
                    <a:pt x="618809" y="652501"/>
                  </a:cubicBezTo>
                  <a:lnTo>
                    <a:pt x="618809" y="517501"/>
                  </a:lnTo>
                  <a:cubicBezTo>
                    <a:pt x="632211" y="526956"/>
                    <a:pt x="650465" y="525439"/>
                    <a:pt x="662122" y="513901"/>
                  </a:cubicBezTo>
                  <a:cubicBezTo>
                    <a:pt x="675282" y="500724"/>
                    <a:pt x="675282" y="479378"/>
                    <a:pt x="662122" y="466201"/>
                  </a:cubicBezTo>
                  <a:close/>
                  <a:moveTo>
                    <a:pt x="573809" y="348751"/>
                  </a:moveTo>
                  <a:lnTo>
                    <a:pt x="596309" y="348751"/>
                  </a:lnTo>
                  <a:lnTo>
                    <a:pt x="596309" y="400389"/>
                  </a:lnTo>
                  <a:lnTo>
                    <a:pt x="573809" y="377889"/>
                  </a:lnTo>
                  <a:close/>
                  <a:moveTo>
                    <a:pt x="164309" y="41964"/>
                  </a:moveTo>
                  <a:cubicBezTo>
                    <a:pt x="170589" y="39359"/>
                    <a:pt x="176402" y="35749"/>
                    <a:pt x="181522" y="31276"/>
                  </a:cubicBezTo>
                  <a:cubicBezTo>
                    <a:pt x="187026" y="25579"/>
                    <a:pt x="194638" y="22405"/>
                    <a:pt x="202559" y="22501"/>
                  </a:cubicBezTo>
                  <a:cubicBezTo>
                    <a:pt x="210509" y="22430"/>
                    <a:pt x="218145" y="25599"/>
                    <a:pt x="223709" y="31276"/>
                  </a:cubicBezTo>
                  <a:cubicBezTo>
                    <a:pt x="243575" y="49578"/>
                    <a:pt x="274158" y="49578"/>
                    <a:pt x="294022" y="31276"/>
                  </a:cubicBezTo>
                  <a:cubicBezTo>
                    <a:pt x="305605" y="19626"/>
                    <a:pt x="324437" y="19572"/>
                    <a:pt x="336088" y="31154"/>
                  </a:cubicBezTo>
                  <a:cubicBezTo>
                    <a:pt x="336128" y="31195"/>
                    <a:pt x="336169" y="31235"/>
                    <a:pt x="336209" y="31276"/>
                  </a:cubicBezTo>
                  <a:cubicBezTo>
                    <a:pt x="341268" y="35774"/>
                    <a:pt x="347050" y="39387"/>
                    <a:pt x="353309" y="41964"/>
                  </a:cubicBezTo>
                  <a:lnTo>
                    <a:pt x="297397" y="135001"/>
                  </a:lnTo>
                  <a:lnTo>
                    <a:pt x="220222" y="135001"/>
                  </a:lnTo>
                  <a:close/>
                  <a:moveTo>
                    <a:pt x="315059" y="168751"/>
                  </a:moveTo>
                  <a:cubicBezTo>
                    <a:pt x="315059" y="174965"/>
                    <a:pt x="310023" y="180001"/>
                    <a:pt x="303809" y="180001"/>
                  </a:cubicBezTo>
                  <a:lnTo>
                    <a:pt x="213809" y="180001"/>
                  </a:lnTo>
                  <a:cubicBezTo>
                    <a:pt x="207596" y="180001"/>
                    <a:pt x="202559" y="174965"/>
                    <a:pt x="202559" y="168751"/>
                  </a:cubicBezTo>
                  <a:cubicBezTo>
                    <a:pt x="202559" y="162538"/>
                    <a:pt x="207596" y="157501"/>
                    <a:pt x="213809" y="157501"/>
                  </a:cubicBezTo>
                  <a:lnTo>
                    <a:pt x="303809" y="157501"/>
                  </a:lnTo>
                  <a:cubicBezTo>
                    <a:pt x="310023" y="157501"/>
                    <a:pt x="315059" y="162538"/>
                    <a:pt x="315059" y="168751"/>
                  </a:cubicBezTo>
                  <a:close/>
                  <a:moveTo>
                    <a:pt x="270059" y="641251"/>
                  </a:moveTo>
                  <a:cubicBezTo>
                    <a:pt x="270059" y="647465"/>
                    <a:pt x="265023" y="652501"/>
                    <a:pt x="258809" y="652501"/>
                  </a:cubicBezTo>
                  <a:lnTo>
                    <a:pt x="123809" y="652501"/>
                  </a:lnTo>
                  <a:cubicBezTo>
                    <a:pt x="117596" y="652501"/>
                    <a:pt x="112559" y="647465"/>
                    <a:pt x="112559" y="641251"/>
                  </a:cubicBezTo>
                  <a:lnTo>
                    <a:pt x="112559" y="618751"/>
                  </a:lnTo>
                  <a:cubicBezTo>
                    <a:pt x="112559" y="612538"/>
                    <a:pt x="117596" y="607501"/>
                    <a:pt x="123809" y="607501"/>
                  </a:cubicBezTo>
                  <a:lnTo>
                    <a:pt x="135059" y="607501"/>
                  </a:lnTo>
                  <a:lnTo>
                    <a:pt x="135059" y="630001"/>
                  </a:lnTo>
                  <a:lnTo>
                    <a:pt x="157559" y="630001"/>
                  </a:lnTo>
                  <a:lnTo>
                    <a:pt x="157559" y="607501"/>
                  </a:lnTo>
                  <a:lnTo>
                    <a:pt x="180059" y="607501"/>
                  </a:lnTo>
                  <a:lnTo>
                    <a:pt x="180059" y="630001"/>
                  </a:lnTo>
                  <a:lnTo>
                    <a:pt x="202559" y="630001"/>
                  </a:lnTo>
                  <a:lnTo>
                    <a:pt x="202559" y="607501"/>
                  </a:lnTo>
                  <a:lnTo>
                    <a:pt x="225059" y="607501"/>
                  </a:lnTo>
                  <a:lnTo>
                    <a:pt x="225059" y="630001"/>
                  </a:lnTo>
                  <a:lnTo>
                    <a:pt x="247559" y="630001"/>
                  </a:lnTo>
                  <a:lnTo>
                    <a:pt x="247559" y="607501"/>
                  </a:lnTo>
                  <a:lnTo>
                    <a:pt x="258809" y="607501"/>
                  </a:lnTo>
                  <a:cubicBezTo>
                    <a:pt x="265023" y="607501"/>
                    <a:pt x="270059" y="612538"/>
                    <a:pt x="270059" y="618751"/>
                  </a:cubicBezTo>
                  <a:close/>
                  <a:moveTo>
                    <a:pt x="270059" y="573751"/>
                  </a:moveTo>
                  <a:cubicBezTo>
                    <a:pt x="270059" y="579965"/>
                    <a:pt x="265023" y="585001"/>
                    <a:pt x="258809" y="585001"/>
                  </a:cubicBezTo>
                  <a:lnTo>
                    <a:pt x="123809" y="585001"/>
                  </a:lnTo>
                  <a:cubicBezTo>
                    <a:pt x="117596" y="585001"/>
                    <a:pt x="112559" y="579965"/>
                    <a:pt x="112559" y="573751"/>
                  </a:cubicBezTo>
                  <a:lnTo>
                    <a:pt x="112559" y="551251"/>
                  </a:lnTo>
                  <a:cubicBezTo>
                    <a:pt x="112559" y="545038"/>
                    <a:pt x="117596" y="540001"/>
                    <a:pt x="123809" y="540001"/>
                  </a:cubicBezTo>
                  <a:lnTo>
                    <a:pt x="135059" y="540001"/>
                  </a:lnTo>
                  <a:lnTo>
                    <a:pt x="135059" y="562501"/>
                  </a:lnTo>
                  <a:lnTo>
                    <a:pt x="157559" y="562501"/>
                  </a:lnTo>
                  <a:lnTo>
                    <a:pt x="157559" y="540001"/>
                  </a:lnTo>
                  <a:lnTo>
                    <a:pt x="180059" y="540001"/>
                  </a:lnTo>
                  <a:lnTo>
                    <a:pt x="180059" y="562501"/>
                  </a:lnTo>
                  <a:lnTo>
                    <a:pt x="202559" y="562501"/>
                  </a:lnTo>
                  <a:lnTo>
                    <a:pt x="202559" y="540001"/>
                  </a:lnTo>
                  <a:lnTo>
                    <a:pt x="225059" y="540001"/>
                  </a:lnTo>
                  <a:lnTo>
                    <a:pt x="225059" y="562501"/>
                  </a:lnTo>
                  <a:lnTo>
                    <a:pt x="247559" y="562501"/>
                  </a:lnTo>
                  <a:lnTo>
                    <a:pt x="247559" y="540001"/>
                  </a:lnTo>
                  <a:lnTo>
                    <a:pt x="258809" y="540001"/>
                  </a:lnTo>
                  <a:cubicBezTo>
                    <a:pt x="265023" y="540001"/>
                    <a:pt x="270059" y="545038"/>
                    <a:pt x="270059" y="551251"/>
                  </a:cubicBezTo>
                  <a:close/>
                  <a:moveTo>
                    <a:pt x="270059" y="506251"/>
                  </a:moveTo>
                  <a:cubicBezTo>
                    <a:pt x="270059" y="512465"/>
                    <a:pt x="265023" y="517501"/>
                    <a:pt x="258809" y="517501"/>
                  </a:cubicBezTo>
                  <a:lnTo>
                    <a:pt x="123809" y="517501"/>
                  </a:lnTo>
                  <a:cubicBezTo>
                    <a:pt x="117596" y="517501"/>
                    <a:pt x="112559" y="512465"/>
                    <a:pt x="112559" y="506251"/>
                  </a:cubicBezTo>
                  <a:lnTo>
                    <a:pt x="112559" y="483751"/>
                  </a:lnTo>
                  <a:cubicBezTo>
                    <a:pt x="112559" y="477538"/>
                    <a:pt x="117596" y="472501"/>
                    <a:pt x="123809" y="472501"/>
                  </a:cubicBezTo>
                  <a:lnTo>
                    <a:pt x="135059" y="472501"/>
                  </a:lnTo>
                  <a:lnTo>
                    <a:pt x="135059" y="495001"/>
                  </a:lnTo>
                  <a:lnTo>
                    <a:pt x="157559" y="495001"/>
                  </a:lnTo>
                  <a:lnTo>
                    <a:pt x="157559" y="472501"/>
                  </a:lnTo>
                  <a:lnTo>
                    <a:pt x="180059" y="472501"/>
                  </a:lnTo>
                  <a:lnTo>
                    <a:pt x="180059" y="495001"/>
                  </a:lnTo>
                  <a:lnTo>
                    <a:pt x="202559" y="495001"/>
                  </a:lnTo>
                  <a:lnTo>
                    <a:pt x="202559" y="472501"/>
                  </a:lnTo>
                  <a:lnTo>
                    <a:pt x="225059" y="472501"/>
                  </a:lnTo>
                  <a:lnTo>
                    <a:pt x="225059" y="495001"/>
                  </a:lnTo>
                  <a:lnTo>
                    <a:pt x="247559" y="495001"/>
                  </a:lnTo>
                  <a:lnTo>
                    <a:pt x="247559" y="472501"/>
                  </a:lnTo>
                  <a:lnTo>
                    <a:pt x="258809" y="472501"/>
                  </a:lnTo>
                  <a:cubicBezTo>
                    <a:pt x="265023" y="472501"/>
                    <a:pt x="270059" y="477538"/>
                    <a:pt x="270059" y="483751"/>
                  </a:cubicBezTo>
                  <a:close/>
                  <a:moveTo>
                    <a:pt x="135059" y="393751"/>
                  </a:moveTo>
                  <a:cubicBezTo>
                    <a:pt x="135059" y="362685"/>
                    <a:pt x="160244" y="337501"/>
                    <a:pt x="191309" y="337501"/>
                  </a:cubicBezTo>
                  <a:cubicBezTo>
                    <a:pt x="222375" y="337501"/>
                    <a:pt x="247559" y="362685"/>
                    <a:pt x="247559" y="393751"/>
                  </a:cubicBezTo>
                  <a:cubicBezTo>
                    <a:pt x="247559" y="424817"/>
                    <a:pt x="222375" y="450001"/>
                    <a:pt x="191309" y="450001"/>
                  </a:cubicBezTo>
                  <a:cubicBezTo>
                    <a:pt x="160244" y="450001"/>
                    <a:pt x="135059" y="424817"/>
                    <a:pt x="135059" y="393751"/>
                  </a:cubicBezTo>
                  <a:close/>
                  <a:moveTo>
                    <a:pt x="371309" y="562501"/>
                  </a:moveTo>
                  <a:lnTo>
                    <a:pt x="292559" y="562501"/>
                  </a:lnTo>
                  <a:lnTo>
                    <a:pt x="292559" y="551251"/>
                  </a:lnTo>
                  <a:cubicBezTo>
                    <a:pt x="292538" y="542921"/>
                    <a:pt x="289408" y="534897"/>
                    <a:pt x="283784" y="528751"/>
                  </a:cubicBezTo>
                  <a:cubicBezTo>
                    <a:pt x="289408" y="522605"/>
                    <a:pt x="292538" y="514582"/>
                    <a:pt x="292559" y="506251"/>
                  </a:cubicBezTo>
                  <a:lnTo>
                    <a:pt x="292559" y="483751"/>
                  </a:lnTo>
                  <a:cubicBezTo>
                    <a:pt x="292504" y="465135"/>
                    <a:pt x="277426" y="450056"/>
                    <a:pt x="258809" y="450001"/>
                  </a:cubicBezTo>
                  <a:lnTo>
                    <a:pt x="246322" y="450001"/>
                  </a:lnTo>
                  <a:cubicBezTo>
                    <a:pt x="277443" y="419618"/>
                    <a:pt x="278041" y="369761"/>
                    <a:pt x="247658" y="338640"/>
                  </a:cubicBezTo>
                  <a:cubicBezTo>
                    <a:pt x="217275" y="307519"/>
                    <a:pt x="167418" y="306921"/>
                    <a:pt x="136297" y="337303"/>
                  </a:cubicBezTo>
                  <a:cubicBezTo>
                    <a:pt x="105176" y="367686"/>
                    <a:pt x="104577" y="417544"/>
                    <a:pt x="134960" y="448665"/>
                  </a:cubicBezTo>
                  <a:cubicBezTo>
                    <a:pt x="135400" y="449116"/>
                    <a:pt x="135846" y="449561"/>
                    <a:pt x="136297" y="450001"/>
                  </a:cubicBezTo>
                  <a:lnTo>
                    <a:pt x="123809" y="450001"/>
                  </a:lnTo>
                  <a:cubicBezTo>
                    <a:pt x="105193" y="450056"/>
                    <a:pt x="90114" y="465135"/>
                    <a:pt x="90059" y="483751"/>
                  </a:cubicBezTo>
                  <a:lnTo>
                    <a:pt x="90059" y="506251"/>
                  </a:lnTo>
                  <a:cubicBezTo>
                    <a:pt x="90081" y="514582"/>
                    <a:pt x="93210" y="522605"/>
                    <a:pt x="98834" y="528751"/>
                  </a:cubicBezTo>
                  <a:cubicBezTo>
                    <a:pt x="93210" y="534897"/>
                    <a:pt x="90081" y="542921"/>
                    <a:pt x="90059" y="551251"/>
                  </a:cubicBezTo>
                  <a:lnTo>
                    <a:pt x="90059" y="562501"/>
                  </a:lnTo>
                  <a:lnTo>
                    <a:pt x="46972" y="562501"/>
                  </a:lnTo>
                  <a:cubicBezTo>
                    <a:pt x="34547" y="562830"/>
                    <a:pt x="23940" y="553591"/>
                    <a:pt x="22559" y="541239"/>
                  </a:cubicBezTo>
                  <a:cubicBezTo>
                    <a:pt x="22179" y="533563"/>
                    <a:pt x="25742" y="526224"/>
                    <a:pt x="32009" y="521776"/>
                  </a:cubicBezTo>
                  <a:cubicBezTo>
                    <a:pt x="46854" y="511539"/>
                    <a:pt x="55891" y="494804"/>
                    <a:pt x="56309" y="476776"/>
                  </a:cubicBezTo>
                  <a:lnTo>
                    <a:pt x="56309" y="348751"/>
                  </a:lnTo>
                  <a:cubicBezTo>
                    <a:pt x="56384" y="268010"/>
                    <a:pt x="121818" y="202575"/>
                    <a:pt x="202559" y="202501"/>
                  </a:cubicBezTo>
                  <a:lnTo>
                    <a:pt x="208634" y="202501"/>
                  </a:lnTo>
                  <a:cubicBezTo>
                    <a:pt x="197497" y="214845"/>
                    <a:pt x="191325" y="230876"/>
                    <a:pt x="191309" y="247501"/>
                  </a:cubicBezTo>
                  <a:lnTo>
                    <a:pt x="191309" y="258751"/>
                  </a:lnTo>
                  <a:lnTo>
                    <a:pt x="213809" y="258751"/>
                  </a:lnTo>
                  <a:lnTo>
                    <a:pt x="213809" y="247501"/>
                  </a:lnTo>
                  <a:cubicBezTo>
                    <a:pt x="213809" y="222649"/>
                    <a:pt x="233957" y="202501"/>
                    <a:pt x="258809" y="202501"/>
                  </a:cubicBezTo>
                  <a:cubicBezTo>
                    <a:pt x="283662" y="202501"/>
                    <a:pt x="303809" y="222649"/>
                    <a:pt x="303809" y="247501"/>
                  </a:cubicBezTo>
                  <a:lnTo>
                    <a:pt x="303809" y="258751"/>
                  </a:lnTo>
                  <a:lnTo>
                    <a:pt x="326309" y="258751"/>
                  </a:lnTo>
                  <a:lnTo>
                    <a:pt x="326309" y="247501"/>
                  </a:lnTo>
                  <a:cubicBezTo>
                    <a:pt x="326294" y="230876"/>
                    <a:pt x="320122" y="214845"/>
                    <a:pt x="308984" y="202501"/>
                  </a:cubicBezTo>
                  <a:lnTo>
                    <a:pt x="315059" y="202501"/>
                  </a:lnTo>
                  <a:cubicBezTo>
                    <a:pt x="389930" y="202663"/>
                    <a:pt x="452601" y="259315"/>
                    <a:pt x="460297" y="333789"/>
                  </a:cubicBezTo>
                  <a:lnTo>
                    <a:pt x="327997" y="466201"/>
                  </a:lnTo>
                  <a:cubicBezTo>
                    <a:pt x="314813" y="479324"/>
                    <a:pt x="314763" y="500651"/>
                    <a:pt x="327887" y="513835"/>
                  </a:cubicBezTo>
                  <a:cubicBezTo>
                    <a:pt x="339515" y="525517"/>
                    <a:pt x="357888" y="527068"/>
                    <a:pt x="371309" y="517501"/>
                  </a:cubicBezTo>
                  <a:close/>
                  <a:moveTo>
                    <a:pt x="517559" y="652501"/>
                  </a:moveTo>
                  <a:lnTo>
                    <a:pt x="472559" y="652501"/>
                  </a:lnTo>
                  <a:lnTo>
                    <a:pt x="472559" y="585001"/>
                  </a:lnTo>
                  <a:lnTo>
                    <a:pt x="517559" y="585001"/>
                  </a:lnTo>
                  <a:close/>
                  <a:moveTo>
                    <a:pt x="596309" y="652501"/>
                  </a:moveTo>
                  <a:lnTo>
                    <a:pt x="540059" y="652501"/>
                  </a:lnTo>
                  <a:lnTo>
                    <a:pt x="540059" y="573751"/>
                  </a:lnTo>
                  <a:cubicBezTo>
                    <a:pt x="540059" y="567538"/>
                    <a:pt x="535023" y="562501"/>
                    <a:pt x="528809" y="562501"/>
                  </a:cubicBezTo>
                  <a:lnTo>
                    <a:pt x="461309" y="562501"/>
                  </a:lnTo>
                  <a:cubicBezTo>
                    <a:pt x="455096" y="562501"/>
                    <a:pt x="450059" y="567538"/>
                    <a:pt x="450059" y="573751"/>
                  </a:cubicBezTo>
                  <a:lnTo>
                    <a:pt x="450059" y="652501"/>
                  </a:lnTo>
                  <a:lnTo>
                    <a:pt x="393809" y="652501"/>
                  </a:lnTo>
                  <a:lnTo>
                    <a:pt x="393809" y="495789"/>
                  </a:lnTo>
                  <a:lnTo>
                    <a:pt x="495059" y="394539"/>
                  </a:lnTo>
                  <a:lnTo>
                    <a:pt x="596309" y="495789"/>
                  </a:lnTo>
                  <a:close/>
                  <a:moveTo>
                    <a:pt x="646259" y="497926"/>
                  </a:moveTo>
                  <a:cubicBezTo>
                    <a:pt x="641838" y="502314"/>
                    <a:pt x="634706" y="502314"/>
                    <a:pt x="630284" y="497926"/>
                  </a:cubicBezTo>
                  <a:lnTo>
                    <a:pt x="503047" y="370689"/>
                  </a:lnTo>
                  <a:cubicBezTo>
                    <a:pt x="498611" y="366338"/>
                    <a:pt x="491508" y="366338"/>
                    <a:pt x="487072" y="370689"/>
                  </a:cubicBezTo>
                  <a:lnTo>
                    <a:pt x="359834" y="497926"/>
                  </a:lnTo>
                  <a:cubicBezTo>
                    <a:pt x="355454" y="502337"/>
                    <a:pt x="348327" y="502363"/>
                    <a:pt x="343916" y="497982"/>
                  </a:cubicBezTo>
                  <a:cubicBezTo>
                    <a:pt x="339504" y="493602"/>
                    <a:pt x="339479" y="486475"/>
                    <a:pt x="343859" y="482064"/>
                  </a:cubicBezTo>
                  <a:lnTo>
                    <a:pt x="495059" y="330864"/>
                  </a:lnTo>
                  <a:lnTo>
                    <a:pt x="646259" y="482064"/>
                  </a:lnTo>
                  <a:cubicBezTo>
                    <a:pt x="650537" y="486486"/>
                    <a:pt x="650537" y="493504"/>
                    <a:pt x="646259" y="49792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1" name="图形 9">
            <a:extLst>
              <a:ext uri="{FF2B5EF4-FFF2-40B4-BE49-F238E27FC236}">
                <a16:creationId xmlns:a16="http://schemas.microsoft.com/office/drawing/2014/main" id="{5B8648B1-BB23-403E-BEA6-BA6487B01843}"/>
              </a:ext>
            </a:extLst>
          </p:cNvPr>
          <p:cNvGrpSpPr/>
          <p:nvPr/>
        </p:nvGrpSpPr>
        <p:grpSpPr>
          <a:xfrm>
            <a:off x="9549754" y="931500"/>
            <a:ext cx="652497" cy="675000"/>
            <a:chOff x="9549754" y="931500"/>
            <a:chExt cx="652497" cy="675000"/>
          </a:xfrm>
          <a:gradFill flip="none" rotWithShape="1">
            <a:gsLst>
              <a:gs pos="0">
                <a:schemeClr val="accent1"/>
              </a:gs>
              <a:gs pos="100000">
                <a:schemeClr val="accent2"/>
              </a:gs>
            </a:gsLst>
            <a:lin ang="2700000" scaled="1"/>
            <a:tileRect/>
          </a:gradFill>
        </p:grpSpPr>
        <p:sp>
          <p:nvSpPr>
            <p:cNvPr id="122" name="任意多边形: 形状 121">
              <a:extLst>
                <a:ext uri="{FF2B5EF4-FFF2-40B4-BE49-F238E27FC236}">
                  <a16:creationId xmlns:a16="http://schemas.microsoft.com/office/drawing/2014/main" id="{1DB5E08D-7B63-4F54-B451-75D1CBE295E4}"/>
                </a:ext>
              </a:extLst>
            </p:cNvPr>
            <p:cNvSpPr/>
            <p:nvPr/>
          </p:nvSpPr>
          <p:spPr>
            <a:xfrm>
              <a:off x="9808500" y="976500"/>
              <a:ext cx="157500" cy="157500"/>
            </a:xfrm>
            <a:custGeom>
              <a:avLst/>
              <a:gdLst>
                <a:gd name="connsiteX0" fmla="*/ 157500 w 157500"/>
                <a:gd name="connsiteY0" fmla="*/ 78750 h 157500"/>
                <a:gd name="connsiteX1" fmla="*/ 78750 w 157500"/>
                <a:gd name="connsiteY1" fmla="*/ 0 h 157500"/>
                <a:gd name="connsiteX2" fmla="*/ 0 w 157500"/>
                <a:gd name="connsiteY2" fmla="*/ 78750 h 157500"/>
                <a:gd name="connsiteX3" fmla="*/ 78750 w 157500"/>
                <a:gd name="connsiteY3" fmla="*/ 157500 h 157500"/>
                <a:gd name="connsiteX4" fmla="*/ 157500 w 157500"/>
                <a:gd name="connsiteY4" fmla="*/ 78750 h 157500"/>
                <a:gd name="connsiteX5" fmla="*/ 22500 w 157500"/>
                <a:gd name="connsiteY5" fmla="*/ 78750 h 157500"/>
                <a:gd name="connsiteX6" fmla="*/ 78750 w 157500"/>
                <a:gd name="connsiteY6" fmla="*/ 22500 h 157500"/>
                <a:gd name="connsiteX7" fmla="*/ 135000 w 157500"/>
                <a:gd name="connsiteY7" fmla="*/ 78750 h 157500"/>
                <a:gd name="connsiteX8" fmla="*/ 78750 w 157500"/>
                <a:gd name="connsiteY8" fmla="*/ 135000 h 157500"/>
                <a:gd name="connsiteX9" fmla="*/ 22500 w 157500"/>
                <a:gd name="connsiteY9" fmla="*/ 78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157500">
                  <a:moveTo>
                    <a:pt x="157500" y="78750"/>
                  </a:moveTo>
                  <a:cubicBezTo>
                    <a:pt x="157500" y="35258"/>
                    <a:pt x="122243" y="0"/>
                    <a:pt x="78750" y="0"/>
                  </a:cubicBezTo>
                  <a:cubicBezTo>
                    <a:pt x="35258" y="0"/>
                    <a:pt x="0" y="35258"/>
                    <a:pt x="0" y="78750"/>
                  </a:cubicBezTo>
                  <a:cubicBezTo>
                    <a:pt x="0" y="122242"/>
                    <a:pt x="35258" y="157500"/>
                    <a:pt x="78750" y="157500"/>
                  </a:cubicBezTo>
                  <a:cubicBezTo>
                    <a:pt x="122222" y="157451"/>
                    <a:pt x="157451" y="122222"/>
                    <a:pt x="157500" y="78750"/>
                  </a:cubicBezTo>
                  <a:close/>
                  <a:moveTo>
                    <a:pt x="22500" y="78750"/>
                  </a:moveTo>
                  <a:cubicBezTo>
                    <a:pt x="22500" y="47684"/>
                    <a:pt x="47684" y="22500"/>
                    <a:pt x="78750" y="22500"/>
                  </a:cubicBezTo>
                  <a:cubicBezTo>
                    <a:pt x="109816" y="22500"/>
                    <a:pt x="135000" y="47684"/>
                    <a:pt x="135000" y="78750"/>
                  </a:cubicBezTo>
                  <a:cubicBezTo>
                    <a:pt x="135000" y="109816"/>
                    <a:pt x="109816" y="135000"/>
                    <a:pt x="78750" y="135000"/>
                  </a:cubicBezTo>
                  <a:cubicBezTo>
                    <a:pt x="47699" y="134963"/>
                    <a:pt x="22537" y="109801"/>
                    <a:pt x="22500" y="78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 name="任意多边形: 形状 122">
              <a:extLst>
                <a:ext uri="{FF2B5EF4-FFF2-40B4-BE49-F238E27FC236}">
                  <a16:creationId xmlns:a16="http://schemas.microsoft.com/office/drawing/2014/main" id="{AC4F1EC7-0D08-4E49-B99A-7C8AC6D0E6B5}"/>
                </a:ext>
              </a:extLst>
            </p:cNvPr>
            <p:cNvSpPr/>
            <p:nvPr/>
          </p:nvSpPr>
          <p:spPr>
            <a:xfrm>
              <a:off x="9651000" y="931500"/>
              <a:ext cx="461250" cy="675000"/>
            </a:xfrm>
            <a:custGeom>
              <a:avLst/>
              <a:gdLst>
                <a:gd name="connsiteX0" fmla="*/ 416250 w 461250"/>
                <a:gd name="connsiteY0" fmla="*/ 0 h 675000"/>
                <a:gd name="connsiteX1" fmla="*/ 56250 w 461250"/>
                <a:gd name="connsiteY1" fmla="*/ 0 h 675000"/>
                <a:gd name="connsiteX2" fmla="*/ 11250 w 461250"/>
                <a:gd name="connsiteY2" fmla="*/ 45000 h 675000"/>
                <a:gd name="connsiteX3" fmla="*/ 56250 w 461250"/>
                <a:gd name="connsiteY3" fmla="*/ 90000 h 675000"/>
                <a:gd name="connsiteX4" fmla="*/ 78750 w 461250"/>
                <a:gd name="connsiteY4" fmla="*/ 90000 h 675000"/>
                <a:gd name="connsiteX5" fmla="*/ 78750 w 461250"/>
                <a:gd name="connsiteY5" fmla="*/ 186863 h 675000"/>
                <a:gd name="connsiteX6" fmla="*/ 31050 w 461250"/>
                <a:gd name="connsiteY6" fmla="*/ 269438 h 675000"/>
                <a:gd name="connsiteX7" fmla="*/ 6638 w 461250"/>
                <a:gd name="connsiteY7" fmla="*/ 386213 h 675000"/>
                <a:gd name="connsiteX8" fmla="*/ 22500 w 461250"/>
                <a:gd name="connsiteY8" fmla="*/ 529425 h 675000"/>
                <a:gd name="connsiteX9" fmla="*/ 22500 w 461250"/>
                <a:gd name="connsiteY9" fmla="*/ 562500 h 675000"/>
                <a:gd name="connsiteX10" fmla="*/ 11250 w 461250"/>
                <a:gd name="connsiteY10" fmla="*/ 562500 h 675000"/>
                <a:gd name="connsiteX11" fmla="*/ 0 w 461250"/>
                <a:gd name="connsiteY11" fmla="*/ 573750 h 675000"/>
                <a:gd name="connsiteX12" fmla="*/ 0 w 461250"/>
                <a:gd name="connsiteY12" fmla="*/ 663750 h 675000"/>
                <a:gd name="connsiteX13" fmla="*/ 11250 w 461250"/>
                <a:gd name="connsiteY13" fmla="*/ 675000 h 675000"/>
                <a:gd name="connsiteX14" fmla="*/ 213750 w 461250"/>
                <a:gd name="connsiteY14" fmla="*/ 675000 h 675000"/>
                <a:gd name="connsiteX15" fmla="*/ 225000 w 461250"/>
                <a:gd name="connsiteY15" fmla="*/ 663750 h 675000"/>
                <a:gd name="connsiteX16" fmla="*/ 225000 w 461250"/>
                <a:gd name="connsiteY16" fmla="*/ 573750 h 675000"/>
                <a:gd name="connsiteX17" fmla="*/ 213750 w 461250"/>
                <a:gd name="connsiteY17" fmla="*/ 562500 h 675000"/>
                <a:gd name="connsiteX18" fmla="*/ 204413 w 461250"/>
                <a:gd name="connsiteY18" fmla="*/ 562500 h 675000"/>
                <a:gd name="connsiteX19" fmla="*/ 218588 w 461250"/>
                <a:gd name="connsiteY19" fmla="*/ 538875 h 675000"/>
                <a:gd name="connsiteX20" fmla="*/ 236250 w 461250"/>
                <a:gd name="connsiteY20" fmla="*/ 475088 h 675000"/>
                <a:gd name="connsiteX21" fmla="*/ 236250 w 461250"/>
                <a:gd name="connsiteY21" fmla="*/ 460463 h 675000"/>
                <a:gd name="connsiteX22" fmla="*/ 227362 w 461250"/>
                <a:gd name="connsiteY22" fmla="*/ 414450 h 675000"/>
                <a:gd name="connsiteX23" fmla="*/ 223538 w 461250"/>
                <a:gd name="connsiteY23" fmla="*/ 405000 h 675000"/>
                <a:gd name="connsiteX24" fmla="*/ 382500 w 461250"/>
                <a:gd name="connsiteY24" fmla="*/ 405000 h 675000"/>
                <a:gd name="connsiteX25" fmla="*/ 393750 w 461250"/>
                <a:gd name="connsiteY25" fmla="*/ 393750 h 675000"/>
                <a:gd name="connsiteX26" fmla="*/ 393750 w 461250"/>
                <a:gd name="connsiteY26" fmla="*/ 90000 h 675000"/>
                <a:gd name="connsiteX27" fmla="*/ 416250 w 461250"/>
                <a:gd name="connsiteY27" fmla="*/ 90000 h 675000"/>
                <a:gd name="connsiteX28" fmla="*/ 461250 w 461250"/>
                <a:gd name="connsiteY28" fmla="*/ 45000 h 675000"/>
                <a:gd name="connsiteX29" fmla="*/ 416250 w 461250"/>
                <a:gd name="connsiteY29" fmla="*/ 0 h 675000"/>
                <a:gd name="connsiteX30" fmla="*/ 101250 w 461250"/>
                <a:gd name="connsiteY30" fmla="*/ 304538 h 675000"/>
                <a:gd name="connsiteX31" fmla="*/ 123750 w 461250"/>
                <a:gd name="connsiteY31" fmla="*/ 310500 h 675000"/>
                <a:gd name="connsiteX32" fmla="*/ 123750 w 461250"/>
                <a:gd name="connsiteY32" fmla="*/ 382500 h 675000"/>
                <a:gd name="connsiteX33" fmla="*/ 101250 w 461250"/>
                <a:gd name="connsiteY33" fmla="*/ 382500 h 675000"/>
                <a:gd name="connsiteX34" fmla="*/ 56250 w 461250"/>
                <a:gd name="connsiteY34" fmla="*/ 67500 h 675000"/>
                <a:gd name="connsiteX35" fmla="*/ 33750 w 461250"/>
                <a:gd name="connsiteY35" fmla="*/ 45000 h 675000"/>
                <a:gd name="connsiteX36" fmla="*/ 56250 w 461250"/>
                <a:gd name="connsiteY36" fmla="*/ 22500 h 675000"/>
                <a:gd name="connsiteX37" fmla="*/ 78750 w 461250"/>
                <a:gd name="connsiteY37" fmla="*/ 22500 h 675000"/>
                <a:gd name="connsiteX38" fmla="*/ 78750 w 461250"/>
                <a:gd name="connsiteY38" fmla="*/ 67500 h 675000"/>
                <a:gd name="connsiteX39" fmla="*/ 202500 w 461250"/>
                <a:gd name="connsiteY39" fmla="*/ 652500 h 675000"/>
                <a:gd name="connsiteX40" fmla="*/ 22500 w 461250"/>
                <a:gd name="connsiteY40" fmla="*/ 652500 h 675000"/>
                <a:gd name="connsiteX41" fmla="*/ 22500 w 461250"/>
                <a:gd name="connsiteY41" fmla="*/ 585000 h 675000"/>
                <a:gd name="connsiteX42" fmla="*/ 202500 w 461250"/>
                <a:gd name="connsiteY42" fmla="*/ 585000 h 675000"/>
                <a:gd name="connsiteX43" fmla="*/ 213750 w 461250"/>
                <a:gd name="connsiteY43" fmla="*/ 475088 h 675000"/>
                <a:gd name="connsiteX44" fmla="*/ 199237 w 461250"/>
                <a:gd name="connsiteY44" fmla="*/ 527288 h 675000"/>
                <a:gd name="connsiteX45" fmla="*/ 181575 w 461250"/>
                <a:gd name="connsiteY45" fmla="*/ 556763 h 675000"/>
                <a:gd name="connsiteX46" fmla="*/ 180000 w 461250"/>
                <a:gd name="connsiteY46" fmla="*/ 562500 h 675000"/>
                <a:gd name="connsiteX47" fmla="*/ 45000 w 461250"/>
                <a:gd name="connsiteY47" fmla="*/ 562500 h 675000"/>
                <a:gd name="connsiteX48" fmla="*/ 45000 w 461250"/>
                <a:gd name="connsiteY48" fmla="*/ 528750 h 675000"/>
                <a:gd name="connsiteX49" fmla="*/ 44887 w 461250"/>
                <a:gd name="connsiteY49" fmla="*/ 527513 h 675000"/>
                <a:gd name="connsiteX50" fmla="*/ 28912 w 461250"/>
                <a:gd name="connsiteY50" fmla="*/ 383738 h 675000"/>
                <a:gd name="connsiteX51" fmla="*/ 50625 w 461250"/>
                <a:gd name="connsiteY51" fmla="*/ 280688 h 675000"/>
                <a:gd name="connsiteX52" fmla="*/ 78750 w 461250"/>
                <a:gd name="connsiteY52" fmla="*/ 231863 h 675000"/>
                <a:gd name="connsiteX53" fmla="*/ 78750 w 461250"/>
                <a:gd name="connsiteY53" fmla="*/ 393750 h 675000"/>
                <a:gd name="connsiteX54" fmla="*/ 90000 w 461250"/>
                <a:gd name="connsiteY54" fmla="*/ 405000 h 675000"/>
                <a:gd name="connsiteX55" fmla="*/ 123750 w 461250"/>
                <a:gd name="connsiteY55" fmla="*/ 405000 h 675000"/>
                <a:gd name="connsiteX56" fmla="*/ 123750 w 461250"/>
                <a:gd name="connsiteY56" fmla="*/ 416250 h 675000"/>
                <a:gd name="connsiteX57" fmla="*/ 146250 w 461250"/>
                <a:gd name="connsiteY57" fmla="*/ 416250 h 675000"/>
                <a:gd name="connsiteX58" fmla="*/ 146250 w 461250"/>
                <a:gd name="connsiteY58" fmla="*/ 303750 h 675000"/>
                <a:gd name="connsiteX59" fmla="*/ 168750 w 461250"/>
                <a:gd name="connsiteY59" fmla="*/ 281250 h 675000"/>
                <a:gd name="connsiteX60" fmla="*/ 191250 w 461250"/>
                <a:gd name="connsiteY60" fmla="*/ 303750 h 675000"/>
                <a:gd name="connsiteX61" fmla="*/ 191250 w 461250"/>
                <a:gd name="connsiteY61" fmla="*/ 382500 h 675000"/>
                <a:gd name="connsiteX62" fmla="*/ 192038 w 461250"/>
                <a:gd name="connsiteY62" fmla="*/ 386663 h 675000"/>
                <a:gd name="connsiteX63" fmla="*/ 206438 w 461250"/>
                <a:gd name="connsiteY63" fmla="*/ 422888 h 675000"/>
                <a:gd name="connsiteX64" fmla="*/ 213750 w 461250"/>
                <a:gd name="connsiteY64" fmla="*/ 460463 h 675000"/>
                <a:gd name="connsiteX65" fmla="*/ 371250 w 461250"/>
                <a:gd name="connsiteY65" fmla="*/ 382500 h 675000"/>
                <a:gd name="connsiteX66" fmla="*/ 293288 w 461250"/>
                <a:gd name="connsiteY66" fmla="*/ 382500 h 675000"/>
                <a:gd name="connsiteX67" fmla="*/ 371250 w 461250"/>
                <a:gd name="connsiteY67" fmla="*/ 304538 h 675000"/>
                <a:gd name="connsiteX68" fmla="*/ 371250 w 461250"/>
                <a:gd name="connsiteY68" fmla="*/ 281813 h 675000"/>
                <a:gd name="connsiteX69" fmla="*/ 270563 w 461250"/>
                <a:gd name="connsiteY69" fmla="*/ 382500 h 675000"/>
                <a:gd name="connsiteX70" fmla="*/ 214650 w 461250"/>
                <a:gd name="connsiteY70" fmla="*/ 382500 h 675000"/>
                <a:gd name="connsiteX71" fmla="*/ 213750 w 461250"/>
                <a:gd name="connsiteY71" fmla="*/ 380363 h 675000"/>
                <a:gd name="connsiteX72" fmla="*/ 213750 w 461250"/>
                <a:gd name="connsiteY72" fmla="*/ 303750 h 675000"/>
                <a:gd name="connsiteX73" fmla="*/ 168908 w 461250"/>
                <a:gd name="connsiteY73" fmla="*/ 258750 h 675000"/>
                <a:gd name="connsiteX74" fmla="*/ 126900 w 461250"/>
                <a:gd name="connsiteY74" fmla="*/ 287550 h 675000"/>
                <a:gd name="connsiteX75" fmla="*/ 101250 w 461250"/>
                <a:gd name="connsiteY75" fmla="*/ 281925 h 675000"/>
                <a:gd name="connsiteX76" fmla="*/ 101250 w 461250"/>
                <a:gd name="connsiteY76" fmla="*/ 22500 h 675000"/>
                <a:gd name="connsiteX77" fmla="*/ 371250 w 461250"/>
                <a:gd name="connsiteY77" fmla="*/ 22500 h 675000"/>
                <a:gd name="connsiteX78" fmla="*/ 432113 w 461250"/>
                <a:gd name="connsiteY78" fmla="*/ 60863 h 675000"/>
                <a:gd name="connsiteX79" fmla="*/ 416250 w 461250"/>
                <a:gd name="connsiteY79" fmla="*/ 67500 h 675000"/>
                <a:gd name="connsiteX80" fmla="*/ 393750 w 461250"/>
                <a:gd name="connsiteY80" fmla="*/ 67500 h 675000"/>
                <a:gd name="connsiteX81" fmla="*/ 393750 w 461250"/>
                <a:gd name="connsiteY81" fmla="*/ 22500 h 675000"/>
                <a:gd name="connsiteX82" fmla="*/ 416250 w 461250"/>
                <a:gd name="connsiteY82" fmla="*/ 22500 h 675000"/>
                <a:gd name="connsiteX83" fmla="*/ 438750 w 461250"/>
                <a:gd name="connsiteY83" fmla="*/ 45000 h 675000"/>
                <a:gd name="connsiteX84" fmla="*/ 432113 w 461250"/>
                <a:gd name="connsiteY84" fmla="*/ 60863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61250" h="675000">
                  <a:moveTo>
                    <a:pt x="416250" y="0"/>
                  </a:moveTo>
                  <a:lnTo>
                    <a:pt x="56250" y="0"/>
                  </a:lnTo>
                  <a:cubicBezTo>
                    <a:pt x="31398" y="0"/>
                    <a:pt x="11250" y="20147"/>
                    <a:pt x="11250" y="45000"/>
                  </a:cubicBezTo>
                  <a:cubicBezTo>
                    <a:pt x="11250" y="69853"/>
                    <a:pt x="31398" y="90000"/>
                    <a:pt x="56250" y="90000"/>
                  </a:cubicBezTo>
                  <a:lnTo>
                    <a:pt x="78750" y="90000"/>
                  </a:lnTo>
                  <a:lnTo>
                    <a:pt x="78750" y="186863"/>
                  </a:lnTo>
                  <a:lnTo>
                    <a:pt x="31050" y="269438"/>
                  </a:lnTo>
                  <a:cubicBezTo>
                    <a:pt x="10546" y="304716"/>
                    <a:pt x="1983" y="345674"/>
                    <a:pt x="6638" y="386213"/>
                  </a:cubicBezTo>
                  <a:lnTo>
                    <a:pt x="22500" y="529425"/>
                  </a:lnTo>
                  <a:lnTo>
                    <a:pt x="22500" y="562500"/>
                  </a:lnTo>
                  <a:lnTo>
                    <a:pt x="11250" y="562500"/>
                  </a:lnTo>
                  <a:cubicBezTo>
                    <a:pt x="5037" y="562500"/>
                    <a:pt x="0" y="567537"/>
                    <a:pt x="0" y="573750"/>
                  </a:cubicBezTo>
                  <a:lnTo>
                    <a:pt x="0" y="663750"/>
                  </a:lnTo>
                  <a:cubicBezTo>
                    <a:pt x="0" y="669963"/>
                    <a:pt x="5037" y="675000"/>
                    <a:pt x="11250" y="675000"/>
                  </a:cubicBezTo>
                  <a:lnTo>
                    <a:pt x="213750" y="675000"/>
                  </a:lnTo>
                  <a:cubicBezTo>
                    <a:pt x="219963" y="675000"/>
                    <a:pt x="225000" y="669963"/>
                    <a:pt x="225000" y="663750"/>
                  </a:cubicBezTo>
                  <a:lnTo>
                    <a:pt x="225000" y="573750"/>
                  </a:lnTo>
                  <a:cubicBezTo>
                    <a:pt x="225000" y="567537"/>
                    <a:pt x="219963" y="562500"/>
                    <a:pt x="213750" y="562500"/>
                  </a:cubicBezTo>
                  <a:lnTo>
                    <a:pt x="204413" y="562500"/>
                  </a:lnTo>
                  <a:lnTo>
                    <a:pt x="218588" y="538875"/>
                  </a:lnTo>
                  <a:cubicBezTo>
                    <a:pt x="230166" y="519614"/>
                    <a:pt x="236272" y="497561"/>
                    <a:pt x="236250" y="475088"/>
                  </a:cubicBezTo>
                  <a:lnTo>
                    <a:pt x="236250" y="460463"/>
                  </a:lnTo>
                  <a:cubicBezTo>
                    <a:pt x="236271" y="444697"/>
                    <a:pt x="233253" y="429074"/>
                    <a:pt x="227362" y="414450"/>
                  </a:cubicBezTo>
                  <a:lnTo>
                    <a:pt x="223538" y="405000"/>
                  </a:lnTo>
                  <a:lnTo>
                    <a:pt x="382500" y="405000"/>
                  </a:lnTo>
                  <a:cubicBezTo>
                    <a:pt x="388713" y="405000"/>
                    <a:pt x="393750" y="399963"/>
                    <a:pt x="393750" y="393750"/>
                  </a:cubicBezTo>
                  <a:lnTo>
                    <a:pt x="393750" y="90000"/>
                  </a:lnTo>
                  <a:lnTo>
                    <a:pt x="416250" y="90000"/>
                  </a:lnTo>
                  <a:cubicBezTo>
                    <a:pt x="441102" y="90000"/>
                    <a:pt x="461250" y="69853"/>
                    <a:pt x="461250" y="45000"/>
                  </a:cubicBezTo>
                  <a:cubicBezTo>
                    <a:pt x="461250" y="20147"/>
                    <a:pt x="441102" y="0"/>
                    <a:pt x="416250" y="0"/>
                  </a:cubicBezTo>
                  <a:close/>
                  <a:moveTo>
                    <a:pt x="101250" y="304538"/>
                  </a:moveTo>
                  <a:cubicBezTo>
                    <a:pt x="108984" y="305501"/>
                    <a:pt x="116553" y="307506"/>
                    <a:pt x="123750" y="310500"/>
                  </a:cubicBezTo>
                  <a:lnTo>
                    <a:pt x="123750" y="382500"/>
                  </a:lnTo>
                  <a:lnTo>
                    <a:pt x="101250" y="382500"/>
                  </a:lnTo>
                  <a:close/>
                  <a:moveTo>
                    <a:pt x="56250" y="67500"/>
                  </a:moveTo>
                  <a:cubicBezTo>
                    <a:pt x="43839" y="67463"/>
                    <a:pt x="33787" y="57411"/>
                    <a:pt x="33750" y="45000"/>
                  </a:cubicBezTo>
                  <a:cubicBezTo>
                    <a:pt x="33842" y="32612"/>
                    <a:pt x="43862" y="22592"/>
                    <a:pt x="56250" y="22500"/>
                  </a:cubicBezTo>
                  <a:lnTo>
                    <a:pt x="78750" y="22500"/>
                  </a:lnTo>
                  <a:lnTo>
                    <a:pt x="78750" y="67500"/>
                  </a:lnTo>
                  <a:close/>
                  <a:moveTo>
                    <a:pt x="202500" y="652500"/>
                  </a:moveTo>
                  <a:lnTo>
                    <a:pt x="22500" y="652500"/>
                  </a:lnTo>
                  <a:lnTo>
                    <a:pt x="22500" y="585000"/>
                  </a:lnTo>
                  <a:lnTo>
                    <a:pt x="202500" y="585000"/>
                  </a:lnTo>
                  <a:close/>
                  <a:moveTo>
                    <a:pt x="213750" y="475088"/>
                  </a:moveTo>
                  <a:cubicBezTo>
                    <a:pt x="213776" y="493487"/>
                    <a:pt x="208756" y="511542"/>
                    <a:pt x="199237" y="527288"/>
                  </a:cubicBezTo>
                  <a:lnTo>
                    <a:pt x="181575" y="556763"/>
                  </a:lnTo>
                  <a:cubicBezTo>
                    <a:pt x="180545" y="558500"/>
                    <a:pt x="180001" y="560481"/>
                    <a:pt x="180000" y="562500"/>
                  </a:cubicBezTo>
                  <a:lnTo>
                    <a:pt x="45000" y="562500"/>
                  </a:lnTo>
                  <a:lnTo>
                    <a:pt x="45000" y="528750"/>
                  </a:lnTo>
                  <a:cubicBezTo>
                    <a:pt x="45018" y="528335"/>
                    <a:pt x="44981" y="527918"/>
                    <a:pt x="44887" y="527513"/>
                  </a:cubicBezTo>
                  <a:lnTo>
                    <a:pt x="28912" y="383738"/>
                  </a:lnTo>
                  <a:cubicBezTo>
                    <a:pt x="24897" y="347947"/>
                    <a:pt x="32511" y="311815"/>
                    <a:pt x="50625" y="280688"/>
                  </a:cubicBezTo>
                  <a:lnTo>
                    <a:pt x="78750" y="231863"/>
                  </a:lnTo>
                  <a:lnTo>
                    <a:pt x="78750" y="393750"/>
                  </a:lnTo>
                  <a:cubicBezTo>
                    <a:pt x="78750" y="399963"/>
                    <a:pt x="83787" y="405000"/>
                    <a:pt x="90000" y="405000"/>
                  </a:cubicBezTo>
                  <a:lnTo>
                    <a:pt x="123750" y="405000"/>
                  </a:lnTo>
                  <a:lnTo>
                    <a:pt x="123750" y="416250"/>
                  </a:lnTo>
                  <a:lnTo>
                    <a:pt x="146250" y="416250"/>
                  </a:lnTo>
                  <a:lnTo>
                    <a:pt x="146250" y="303750"/>
                  </a:lnTo>
                  <a:cubicBezTo>
                    <a:pt x="146287" y="291339"/>
                    <a:pt x="156339" y="281287"/>
                    <a:pt x="168750" y="281250"/>
                  </a:cubicBezTo>
                  <a:cubicBezTo>
                    <a:pt x="181139" y="281342"/>
                    <a:pt x="191158" y="291362"/>
                    <a:pt x="191250" y="303750"/>
                  </a:cubicBezTo>
                  <a:lnTo>
                    <a:pt x="191250" y="382500"/>
                  </a:lnTo>
                  <a:cubicBezTo>
                    <a:pt x="191229" y="383927"/>
                    <a:pt x="191496" y="385343"/>
                    <a:pt x="192038" y="386663"/>
                  </a:cubicBezTo>
                  <a:lnTo>
                    <a:pt x="206438" y="422888"/>
                  </a:lnTo>
                  <a:cubicBezTo>
                    <a:pt x="211299" y="434817"/>
                    <a:pt x="213783" y="447581"/>
                    <a:pt x="213750" y="460463"/>
                  </a:cubicBezTo>
                  <a:close/>
                  <a:moveTo>
                    <a:pt x="371250" y="382500"/>
                  </a:moveTo>
                  <a:lnTo>
                    <a:pt x="293288" y="382500"/>
                  </a:lnTo>
                  <a:cubicBezTo>
                    <a:pt x="298452" y="341773"/>
                    <a:pt x="330523" y="309702"/>
                    <a:pt x="371250" y="304538"/>
                  </a:cubicBezTo>
                  <a:close/>
                  <a:moveTo>
                    <a:pt x="371250" y="281813"/>
                  </a:moveTo>
                  <a:cubicBezTo>
                    <a:pt x="318039" y="287213"/>
                    <a:pt x="275963" y="329289"/>
                    <a:pt x="270563" y="382500"/>
                  </a:cubicBezTo>
                  <a:lnTo>
                    <a:pt x="214650" y="382500"/>
                  </a:lnTo>
                  <a:lnTo>
                    <a:pt x="213750" y="380363"/>
                  </a:lnTo>
                  <a:lnTo>
                    <a:pt x="213750" y="303750"/>
                  </a:lnTo>
                  <a:cubicBezTo>
                    <a:pt x="213794" y="278940"/>
                    <a:pt x="193717" y="258794"/>
                    <a:pt x="168908" y="258750"/>
                  </a:cubicBezTo>
                  <a:cubicBezTo>
                    <a:pt x="150290" y="258717"/>
                    <a:pt x="133581" y="270172"/>
                    <a:pt x="126900" y="287550"/>
                  </a:cubicBezTo>
                  <a:cubicBezTo>
                    <a:pt x="118602" y="284669"/>
                    <a:pt x="109992" y="282780"/>
                    <a:pt x="101250" y="281925"/>
                  </a:cubicBezTo>
                  <a:lnTo>
                    <a:pt x="101250" y="22500"/>
                  </a:lnTo>
                  <a:lnTo>
                    <a:pt x="371250" y="22500"/>
                  </a:lnTo>
                  <a:close/>
                  <a:moveTo>
                    <a:pt x="432113" y="60863"/>
                  </a:moveTo>
                  <a:cubicBezTo>
                    <a:pt x="427924" y="65106"/>
                    <a:pt x="422213" y="67496"/>
                    <a:pt x="416250" y="67500"/>
                  </a:cubicBezTo>
                  <a:lnTo>
                    <a:pt x="393750" y="67500"/>
                  </a:lnTo>
                  <a:lnTo>
                    <a:pt x="393750" y="22500"/>
                  </a:lnTo>
                  <a:lnTo>
                    <a:pt x="416250" y="22500"/>
                  </a:lnTo>
                  <a:cubicBezTo>
                    <a:pt x="428661" y="22537"/>
                    <a:pt x="438713" y="32589"/>
                    <a:pt x="438750" y="45000"/>
                  </a:cubicBezTo>
                  <a:cubicBezTo>
                    <a:pt x="438746" y="50962"/>
                    <a:pt x="436356" y="56674"/>
                    <a:pt x="432113" y="608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4" name="任意多边形: 形状 123">
              <a:extLst>
                <a:ext uri="{FF2B5EF4-FFF2-40B4-BE49-F238E27FC236}">
                  <a16:creationId xmlns:a16="http://schemas.microsoft.com/office/drawing/2014/main" id="{85D85E29-5B6E-4460-B1B5-A28B482979BA}"/>
                </a:ext>
              </a:extLst>
            </p:cNvPr>
            <p:cNvSpPr/>
            <p:nvPr/>
          </p:nvSpPr>
          <p:spPr>
            <a:xfrm>
              <a:off x="10067254" y="1089000"/>
              <a:ext cx="134996" cy="292495"/>
            </a:xfrm>
            <a:custGeom>
              <a:avLst/>
              <a:gdLst>
                <a:gd name="connsiteX0" fmla="*/ 133938 w 134996"/>
                <a:gd name="connsiteY0" fmla="*/ 208980 h 292495"/>
                <a:gd name="connsiteX1" fmla="*/ 123745 w 134996"/>
                <a:gd name="connsiteY1" fmla="*/ 202500 h 292495"/>
                <a:gd name="connsiteX2" fmla="*/ 101245 w 134996"/>
                <a:gd name="connsiteY2" fmla="*/ 202500 h 292495"/>
                <a:gd name="connsiteX3" fmla="*/ 101245 w 134996"/>
                <a:gd name="connsiteY3" fmla="*/ 0 h 292495"/>
                <a:gd name="connsiteX4" fmla="*/ 78745 w 134996"/>
                <a:gd name="connsiteY4" fmla="*/ 0 h 292495"/>
                <a:gd name="connsiteX5" fmla="*/ 78745 w 134996"/>
                <a:gd name="connsiteY5" fmla="*/ 213750 h 292495"/>
                <a:gd name="connsiteX6" fmla="*/ 89995 w 134996"/>
                <a:gd name="connsiteY6" fmla="*/ 225000 h 292495"/>
                <a:gd name="connsiteX7" fmla="*/ 99727 w 134996"/>
                <a:gd name="connsiteY7" fmla="*/ 225000 h 292495"/>
                <a:gd name="connsiteX8" fmla="*/ 67495 w 134996"/>
                <a:gd name="connsiteY8" fmla="*/ 263678 h 292495"/>
                <a:gd name="connsiteX9" fmla="*/ 35264 w 134996"/>
                <a:gd name="connsiteY9" fmla="*/ 225000 h 292495"/>
                <a:gd name="connsiteX10" fmla="*/ 44995 w 134996"/>
                <a:gd name="connsiteY10" fmla="*/ 225000 h 292495"/>
                <a:gd name="connsiteX11" fmla="*/ 56245 w 134996"/>
                <a:gd name="connsiteY11" fmla="*/ 213750 h 292495"/>
                <a:gd name="connsiteX12" fmla="*/ 56245 w 134996"/>
                <a:gd name="connsiteY12" fmla="*/ 0 h 292495"/>
                <a:gd name="connsiteX13" fmla="*/ 33745 w 134996"/>
                <a:gd name="connsiteY13" fmla="*/ 0 h 292495"/>
                <a:gd name="connsiteX14" fmla="*/ 33745 w 134996"/>
                <a:gd name="connsiteY14" fmla="*/ 202500 h 292495"/>
                <a:gd name="connsiteX15" fmla="*/ 11245 w 134996"/>
                <a:gd name="connsiteY15" fmla="*/ 202500 h 292495"/>
                <a:gd name="connsiteX16" fmla="*/ 0 w 134996"/>
                <a:gd name="connsiteY16" fmla="*/ 213755 h 292495"/>
                <a:gd name="connsiteX17" fmla="*/ 2605 w 134996"/>
                <a:gd name="connsiteY17" fmla="*/ 220950 h 292495"/>
                <a:gd name="connsiteX18" fmla="*/ 58855 w 134996"/>
                <a:gd name="connsiteY18" fmla="*/ 288450 h 292495"/>
                <a:gd name="connsiteX19" fmla="*/ 74700 w 134996"/>
                <a:gd name="connsiteY19" fmla="*/ 289886 h 292495"/>
                <a:gd name="connsiteX20" fmla="*/ 76136 w 134996"/>
                <a:gd name="connsiteY20" fmla="*/ 288450 h 292495"/>
                <a:gd name="connsiteX21" fmla="*/ 132386 w 134996"/>
                <a:gd name="connsiteY21" fmla="*/ 220950 h 292495"/>
                <a:gd name="connsiteX22" fmla="*/ 133938 w 134996"/>
                <a:gd name="connsiteY22" fmla="*/ 20898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6" h="292495">
                  <a:moveTo>
                    <a:pt x="133938" y="208980"/>
                  </a:moveTo>
                  <a:cubicBezTo>
                    <a:pt x="132086" y="205025"/>
                    <a:pt x="128113" y="202499"/>
                    <a:pt x="123745" y="202500"/>
                  </a:cubicBezTo>
                  <a:lnTo>
                    <a:pt x="101245" y="202500"/>
                  </a:lnTo>
                  <a:lnTo>
                    <a:pt x="101245" y="0"/>
                  </a:lnTo>
                  <a:lnTo>
                    <a:pt x="78745" y="0"/>
                  </a:lnTo>
                  <a:lnTo>
                    <a:pt x="78745" y="213750"/>
                  </a:lnTo>
                  <a:cubicBezTo>
                    <a:pt x="78745" y="219963"/>
                    <a:pt x="83782" y="225000"/>
                    <a:pt x="89995" y="225000"/>
                  </a:cubicBezTo>
                  <a:lnTo>
                    <a:pt x="99727" y="225000"/>
                  </a:lnTo>
                  <a:lnTo>
                    <a:pt x="67495" y="263678"/>
                  </a:lnTo>
                  <a:lnTo>
                    <a:pt x="35264" y="225000"/>
                  </a:lnTo>
                  <a:lnTo>
                    <a:pt x="44995" y="225000"/>
                  </a:lnTo>
                  <a:cubicBezTo>
                    <a:pt x="51209" y="225000"/>
                    <a:pt x="56245" y="219963"/>
                    <a:pt x="56245" y="213750"/>
                  </a:cubicBezTo>
                  <a:lnTo>
                    <a:pt x="56245" y="0"/>
                  </a:lnTo>
                  <a:lnTo>
                    <a:pt x="33745" y="0"/>
                  </a:lnTo>
                  <a:lnTo>
                    <a:pt x="33745" y="202500"/>
                  </a:lnTo>
                  <a:lnTo>
                    <a:pt x="11245" y="202500"/>
                  </a:lnTo>
                  <a:cubicBezTo>
                    <a:pt x="5032" y="202502"/>
                    <a:pt x="-2" y="207541"/>
                    <a:pt x="0" y="213755"/>
                  </a:cubicBezTo>
                  <a:cubicBezTo>
                    <a:pt x="1" y="216384"/>
                    <a:pt x="923" y="218930"/>
                    <a:pt x="2605" y="220950"/>
                  </a:cubicBezTo>
                  <a:lnTo>
                    <a:pt x="58855" y="288450"/>
                  </a:lnTo>
                  <a:cubicBezTo>
                    <a:pt x="62835" y="293222"/>
                    <a:pt x="69929" y="293865"/>
                    <a:pt x="74700" y="289886"/>
                  </a:cubicBezTo>
                  <a:cubicBezTo>
                    <a:pt x="75221" y="289451"/>
                    <a:pt x="75701" y="288971"/>
                    <a:pt x="76136" y="288450"/>
                  </a:cubicBezTo>
                  <a:lnTo>
                    <a:pt x="132386" y="220950"/>
                  </a:lnTo>
                  <a:cubicBezTo>
                    <a:pt x="135181" y="217599"/>
                    <a:pt x="135786" y="212933"/>
                    <a:pt x="133938" y="20898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5" name="任意多边形: 形状 124">
              <a:extLst>
                <a:ext uri="{FF2B5EF4-FFF2-40B4-BE49-F238E27FC236}">
                  <a16:creationId xmlns:a16="http://schemas.microsoft.com/office/drawing/2014/main" id="{CFFDD96D-06E7-42E0-9979-E51103348E33}"/>
                </a:ext>
              </a:extLst>
            </p:cNvPr>
            <p:cNvSpPr/>
            <p:nvPr/>
          </p:nvSpPr>
          <p:spPr>
            <a:xfrm>
              <a:off x="9549754" y="931500"/>
              <a:ext cx="134997" cy="292495"/>
            </a:xfrm>
            <a:custGeom>
              <a:avLst/>
              <a:gdLst>
                <a:gd name="connsiteX0" fmla="*/ 133938 w 134997"/>
                <a:gd name="connsiteY0" fmla="*/ 208980 h 292495"/>
                <a:gd name="connsiteX1" fmla="*/ 123746 w 134997"/>
                <a:gd name="connsiteY1" fmla="*/ 202500 h 292495"/>
                <a:gd name="connsiteX2" fmla="*/ 101246 w 134997"/>
                <a:gd name="connsiteY2" fmla="*/ 202500 h 292495"/>
                <a:gd name="connsiteX3" fmla="*/ 101246 w 134997"/>
                <a:gd name="connsiteY3" fmla="*/ 0 h 292495"/>
                <a:gd name="connsiteX4" fmla="*/ 78746 w 134997"/>
                <a:gd name="connsiteY4" fmla="*/ 0 h 292495"/>
                <a:gd name="connsiteX5" fmla="*/ 78746 w 134997"/>
                <a:gd name="connsiteY5" fmla="*/ 213750 h 292495"/>
                <a:gd name="connsiteX6" fmla="*/ 89996 w 134997"/>
                <a:gd name="connsiteY6" fmla="*/ 225000 h 292495"/>
                <a:gd name="connsiteX7" fmla="*/ 99727 w 134997"/>
                <a:gd name="connsiteY7" fmla="*/ 225000 h 292495"/>
                <a:gd name="connsiteX8" fmla="*/ 67496 w 134997"/>
                <a:gd name="connsiteY8" fmla="*/ 263678 h 292495"/>
                <a:gd name="connsiteX9" fmla="*/ 35264 w 134997"/>
                <a:gd name="connsiteY9" fmla="*/ 225000 h 292495"/>
                <a:gd name="connsiteX10" fmla="*/ 44996 w 134997"/>
                <a:gd name="connsiteY10" fmla="*/ 225000 h 292495"/>
                <a:gd name="connsiteX11" fmla="*/ 56246 w 134997"/>
                <a:gd name="connsiteY11" fmla="*/ 213750 h 292495"/>
                <a:gd name="connsiteX12" fmla="*/ 56246 w 134997"/>
                <a:gd name="connsiteY12" fmla="*/ 0 h 292495"/>
                <a:gd name="connsiteX13" fmla="*/ 33746 w 134997"/>
                <a:gd name="connsiteY13" fmla="*/ 0 h 292495"/>
                <a:gd name="connsiteX14" fmla="*/ 33746 w 134997"/>
                <a:gd name="connsiteY14" fmla="*/ 202500 h 292495"/>
                <a:gd name="connsiteX15" fmla="*/ 11246 w 134997"/>
                <a:gd name="connsiteY15" fmla="*/ 202500 h 292495"/>
                <a:gd name="connsiteX16" fmla="*/ 0 w 134997"/>
                <a:gd name="connsiteY16" fmla="*/ 213755 h 292495"/>
                <a:gd name="connsiteX17" fmla="*/ 2606 w 134997"/>
                <a:gd name="connsiteY17" fmla="*/ 220950 h 292495"/>
                <a:gd name="connsiteX18" fmla="*/ 58856 w 134997"/>
                <a:gd name="connsiteY18" fmla="*/ 288450 h 292495"/>
                <a:gd name="connsiteX19" fmla="*/ 74701 w 134997"/>
                <a:gd name="connsiteY19" fmla="*/ 289884 h 292495"/>
                <a:gd name="connsiteX20" fmla="*/ 76136 w 134997"/>
                <a:gd name="connsiteY20" fmla="*/ 288450 h 292495"/>
                <a:gd name="connsiteX21" fmla="*/ 132386 w 134997"/>
                <a:gd name="connsiteY21" fmla="*/ 220950 h 292495"/>
                <a:gd name="connsiteX22" fmla="*/ 133938 w 134997"/>
                <a:gd name="connsiteY22" fmla="*/ 20898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7" h="292495">
                  <a:moveTo>
                    <a:pt x="133938" y="208980"/>
                  </a:moveTo>
                  <a:cubicBezTo>
                    <a:pt x="132086" y="205025"/>
                    <a:pt x="128113" y="202499"/>
                    <a:pt x="123746" y="202500"/>
                  </a:cubicBezTo>
                  <a:lnTo>
                    <a:pt x="101246" y="202500"/>
                  </a:lnTo>
                  <a:lnTo>
                    <a:pt x="101246" y="0"/>
                  </a:lnTo>
                  <a:lnTo>
                    <a:pt x="78746" y="0"/>
                  </a:lnTo>
                  <a:lnTo>
                    <a:pt x="78746" y="213750"/>
                  </a:lnTo>
                  <a:cubicBezTo>
                    <a:pt x="78746" y="219963"/>
                    <a:pt x="83782" y="225000"/>
                    <a:pt x="89996" y="225000"/>
                  </a:cubicBezTo>
                  <a:lnTo>
                    <a:pt x="99727" y="225000"/>
                  </a:lnTo>
                  <a:lnTo>
                    <a:pt x="67496" y="263678"/>
                  </a:lnTo>
                  <a:lnTo>
                    <a:pt x="35264" y="225000"/>
                  </a:lnTo>
                  <a:lnTo>
                    <a:pt x="44996" y="225000"/>
                  </a:lnTo>
                  <a:cubicBezTo>
                    <a:pt x="51209" y="225000"/>
                    <a:pt x="56246" y="219963"/>
                    <a:pt x="56246" y="213750"/>
                  </a:cubicBezTo>
                  <a:lnTo>
                    <a:pt x="56246" y="0"/>
                  </a:lnTo>
                  <a:lnTo>
                    <a:pt x="33746" y="0"/>
                  </a:lnTo>
                  <a:lnTo>
                    <a:pt x="33746" y="202500"/>
                  </a:lnTo>
                  <a:lnTo>
                    <a:pt x="11246" y="202500"/>
                  </a:lnTo>
                  <a:cubicBezTo>
                    <a:pt x="5033" y="202502"/>
                    <a:pt x="-2" y="207541"/>
                    <a:pt x="0" y="213755"/>
                  </a:cubicBezTo>
                  <a:cubicBezTo>
                    <a:pt x="1" y="216384"/>
                    <a:pt x="923" y="218930"/>
                    <a:pt x="2606" y="220950"/>
                  </a:cubicBezTo>
                  <a:lnTo>
                    <a:pt x="58856" y="288450"/>
                  </a:lnTo>
                  <a:cubicBezTo>
                    <a:pt x="62835" y="293222"/>
                    <a:pt x="69929" y="293865"/>
                    <a:pt x="74701" y="289884"/>
                  </a:cubicBezTo>
                  <a:cubicBezTo>
                    <a:pt x="75221" y="289451"/>
                    <a:pt x="75702" y="288971"/>
                    <a:pt x="76136" y="288450"/>
                  </a:cubicBezTo>
                  <a:lnTo>
                    <a:pt x="132386" y="220950"/>
                  </a:lnTo>
                  <a:cubicBezTo>
                    <a:pt x="135181" y="217599"/>
                    <a:pt x="135787" y="212933"/>
                    <a:pt x="133938" y="20898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6" name="图形 10">
            <a:extLst>
              <a:ext uri="{FF2B5EF4-FFF2-40B4-BE49-F238E27FC236}">
                <a16:creationId xmlns:a16="http://schemas.microsoft.com/office/drawing/2014/main" id="{7D021EFE-0C11-4019-978B-2FE1A431CC2F}"/>
              </a:ext>
            </a:extLst>
          </p:cNvPr>
          <p:cNvGrpSpPr/>
          <p:nvPr/>
        </p:nvGrpSpPr>
        <p:grpSpPr>
          <a:xfrm>
            <a:off x="10618501" y="999000"/>
            <a:ext cx="675000" cy="540000"/>
            <a:chOff x="10618501" y="999000"/>
            <a:chExt cx="675000" cy="540000"/>
          </a:xfrm>
          <a:gradFill flip="none" rotWithShape="1">
            <a:gsLst>
              <a:gs pos="0">
                <a:schemeClr val="accent1"/>
              </a:gs>
              <a:gs pos="100000">
                <a:schemeClr val="accent2"/>
              </a:gs>
            </a:gsLst>
            <a:lin ang="2700000" scaled="1"/>
            <a:tileRect/>
          </a:gradFill>
        </p:grpSpPr>
        <p:sp>
          <p:nvSpPr>
            <p:cNvPr id="127" name="任意多边形: 形状 126">
              <a:extLst>
                <a:ext uri="{FF2B5EF4-FFF2-40B4-BE49-F238E27FC236}">
                  <a16:creationId xmlns:a16="http://schemas.microsoft.com/office/drawing/2014/main" id="{80422184-0906-42A7-AC65-2BAF06C018D7}"/>
                </a:ext>
              </a:extLst>
            </p:cNvPr>
            <p:cNvSpPr/>
            <p:nvPr/>
          </p:nvSpPr>
          <p:spPr>
            <a:xfrm>
              <a:off x="10618501" y="999000"/>
              <a:ext cx="675000" cy="540000"/>
            </a:xfrm>
            <a:custGeom>
              <a:avLst/>
              <a:gdLst>
                <a:gd name="connsiteX0" fmla="*/ 663750 w 675000"/>
                <a:gd name="connsiteY0" fmla="*/ 112500 h 540000"/>
                <a:gd name="connsiteX1" fmla="*/ 607500 w 675000"/>
                <a:gd name="connsiteY1" fmla="*/ 112500 h 540000"/>
                <a:gd name="connsiteX2" fmla="*/ 607500 w 675000"/>
                <a:gd name="connsiteY2" fmla="*/ 33750 h 540000"/>
                <a:gd name="connsiteX3" fmla="*/ 573750 w 675000"/>
                <a:gd name="connsiteY3" fmla="*/ 0 h 540000"/>
                <a:gd name="connsiteX4" fmla="*/ 528750 w 675000"/>
                <a:gd name="connsiteY4" fmla="*/ 0 h 540000"/>
                <a:gd name="connsiteX5" fmla="*/ 495000 w 675000"/>
                <a:gd name="connsiteY5" fmla="*/ 33750 h 540000"/>
                <a:gd name="connsiteX6" fmla="*/ 495000 w 675000"/>
                <a:gd name="connsiteY6" fmla="*/ 112500 h 540000"/>
                <a:gd name="connsiteX7" fmla="*/ 156600 w 675000"/>
                <a:gd name="connsiteY7" fmla="*/ 112500 h 540000"/>
                <a:gd name="connsiteX8" fmla="*/ 66891 w 675000"/>
                <a:gd name="connsiteY8" fmla="*/ 46504 h 540000"/>
                <a:gd name="connsiteX9" fmla="*/ 0 w 675000"/>
                <a:gd name="connsiteY9" fmla="*/ 123750 h 540000"/>
                <a:gd name="connsiteX10" fmla="*/ 0 w 675000"/>
                <a:gd name="connsiteY10" fmla="*/ 461250 h 540000"/>
                <a:gd name="connsiteX11" fmla="*/ 78750 w 675000"/>
                <a:gd name="connsiteY11" fmla="*/ 540000 h 540000"/>
                <a:gd name="connsiteX12" fmla="*/ 607500 w 675000"/>
                <a:gd name="connsiteY12" fmla="*/ 540000 h 540000"/>
                <a:gd name="connsiteX13" fmla="*/ 618750 w 675000"/>
                <a:gd name="connsiteY13" fmla="*/ 528750 h 540000"/>
                <a:gd name="connsiteX14" fmla="*/ 618750 w 675000"/>
                <a:gd name="connsiteY14" fmla="*/ 472500 h 540000"/>
                <a:gd name="connsiteX15" fmla="*/ 663750 w 675000"/>
                <a:gd name="connsiteY15" fmla="*/ 472500 h 540000"/>
                <a:gd name="connsiteX16" fmla="*/ 675000 w 675000"/>
                <a:gd name="connsiteY16" fmla="*/ 461250 h 540000"/>
                <a:gd name="connsiteX17" fmla="*/ 675000 w 675000"/>
                <a:gd name="connsiteY17" fmla="*/ 123750 h 540000"/>
                <a:gd name="connsiteX18" fmla="*/ 663750 w 675000"/>
                <a:gd name="connsiteY18" fmla="*/ 112500 h 540000"/>
                <a:gd name="connsiteX19" fmla="*/ 517500 w 675000"/>
                <a:gd name="connsiteY19" fmla="*/ 33750 h 540000"/>
                <a:gd name="connsiteX20" fmla="*/ 528750 w 675000"/>
                <a:gd name="connsiteY20" fmla="*/ 22500 h 540000"/>
                <a:gd name="connsiteX21" fmla="*/ 573750 w 675000"/>
                <a:gd name="connsiteY21" fmla="*/ 22500 h 540000"/>
                <a:gd name="connsiteX22" fmla="*/ 585000 w 675000"/>
                <a:gd name="connsiteY22" fmla="*/ 33750 h 540000"/>
                <a:gd name="connsiteX23" fmla="*/ 585000 w 675000"/>
                <a:gd name="connsiteY23" fmla="*/ 67500 h 540000"/>
                <a:gd name="connsiteX24" fmla="*/ 517500 w 675000"/>
                <a:gd name="connsiteY24" fmla="*/ 67500 h 540000"/>
                <a:gd name="connsiteX25" fmla="*/ 517500 w 675000"/>
                <a:gd name="connsiteY25" fmla="*/ 90000 h 540000"/>
                <a:gd name="connsiteX26" fmla="*/ 585000 w 675000"/>
                <a:gd name="connsiteY26" fmla="*/ 90000 h 540000"/>
                <a:gd name="connsiteX27" fmla="*/ 585000 w 675000"/>
                <a:gd name="connsiteY27" fmla="*/ 112500 h 540000"/>
                <a:gd name="connsiteX28" fmla="*/ 517500 w 675000"/>
                <a:gd name="connsiteY28" fmla="*/ 112500 h 540000"/>
                <a:gd name="connsiteX29" fmla="*/ 533588 w 675000"/>
                <a:gd name="connsiteY29" fmla="*/ 326250 h 540000"/>
                <a:gd name="connsiteX30" fmla="*/ 523575 w 675000"/>
                <a:gd name="connsiteY30" fmla="*/ 303750 h 540000"/>
                <a:gd name="connsiteX31" fmla="*/ 578925 w 675000"/>
                <a:gd name="connsiteY31" fmla="*/ 303750 h 540000"/>
                <a:gd name="connsiteX32" fmla="*/ 568913 w 675000"/>
                <a:gd name="connsiteY32" fmla="*/ 326250 h 540000"/>
                <a:gd name="connsiteX33" fmla="*/ 558900 w 675000"/>
                <a:gd name="connsiteY33" fmla="*/ 348750 h 540000"/>
                <a:gd name="connsiteX34" fmla="*/ 551250 w 675000"/>
                <a:gd name="connsiteY34" fmla="*/ 366075 h 540000"/>
                <a:gd name="connsiteX35" fmla="*/ 543600 w 675000"/>
                <a:gd name="connsiteY35" fmla="*/ 348750 h 540000"/>
                <a:gd name="connsiteX36" fmla="*/ 562500 w 675000"/>
                <a:gd name="connsiteY36" fmla="*/ 281250 h 540000"/>
                <a:gd name="connsiteX37" fmla="*/ 562500 w 675000"/>
                <a:gd name="connsiteY37" fmla="*/ 135000 h 540000"/>
                <a:gd name="connsiteX38" fmla="*/ 585000 w 675000"/>
                <a:gd name="connsiteY38" fmla="*/ 135000 h 540000"/>
                <a:gd name="connsiteX39" fmla="*/ 585000 w 675000"/>
                <a:gd name="connsiteY39" fmla="*/ 281250 h 540000"/>
                <a:gd name="connsiteX40" fmla="*/ 517500 w 675000"/>
                <a:gd name="connsiteY40" fmla="*/ 135000 h 540000"/>
                <a:gd name="connsiteX41" fmla="*/ 540000 w 675000"/>
                <a:gd name="connsiteY41" fmla="*/ 135000 h 540000"/>
                <a:gd name="connsiteX42" fmla="*/ 540000 w 675000"/>
                <a:gd name="connsiteY42" fmla="*/ 281250 h 540000"/>
                <a:gd name="connsiteX43" fmla="*/ 517500 w 675000"/>
                <a:gd name="connsiteY43" fmla="*/ 281250 h 540000"/>
                <a:gd name="connsiteX44" fmla="*/ 22500 w 675000"/>
                <a:gd name="connsiteY44" fmla="*/ 123750 h 540000"/>
                <a:gd name="connsiteX45" fmla="*/ 78750 w 675000"/>
                <a:gd name="connsiteY45" fmla="*/ 67500 h 540000"/>
                <a:gd name="connsiteX46" fmla="*/ 135000 w 675000"/>
                <a:gd name="connsiteY46" fmla="*/ 123750 h 540000"/>
                <a:gd name="connsiteX47" fmla="*/ 135000 w 675000"/>
                <a:gd name="connsiteY47" fmla="*/ 406238 h 540000"/>
                <a:gd name="connsiteX48" fmla="*/ 23975 w 675000"/>
                <a:gd name="connsiteY48" fmla="*/ 404763 h 540000"/>
                <a:gd name="connsiteX49" fmla="*/ 22500 w 675000"/>
                <a:gd name="connsiteY49" fmla="*/ 406238 h 540000"/>
                <a:gd name="connsiteX50" fmla="*/ 596250 w 675000"/>
                <a:gd name="connsiteY50" fmla="*/ 517500 h 540000"/>
                <a:gd name="connsiteX51" fmla="*/ 78750 w 675000"/>
                <a:gd name="connsiteY51" fmla="*/ 517500 h 540000"/>
                <a:gd name="connsiteX52" fmla="*/ 22500 w 675000"/>
                <a:gd name="connsiteY52" fmla="*/ 461250 h 540000"/>
                <a:gd name="connsiteX53" fmla="*/ 78750 w 675000"/>
                <a:gd name="connsiteY53" fmla="*/ 405000 h 540000"/>
                <a:gd name="connsiteX54" fmla="*/ 135000 w 675000"/>
                <a:gd name="connsiteY54" fmla="*/ 461250 h 540000"/>
                <a:gd name="connsiteX55" fmla="*/ 146250 w 675000"/>
                <a:gd name="connsiteY55" fmla="*/ 472500 h 540000"/>
                <a:gd name="connsiteX56" fmla="*/ 596250 w 675000"/>
                <a:gd name="connsiteY56" fmla="*/ 472500 h 540000"/>
                <a:gd name="connsiteX57" fmla="*/ 652500 w 675000"/>
                <a:gd name="connsiteY57" fmla="*/ 450000 h 540000"/>
                <a:gd name="connsiteX58" fmla="*/ 157500 w 675000"/>
                <a:gd name="connsiteY58" fmla="*/ 450000 h 540000"/>
                <a:gd name="connsiteX59" fmla="*/ 157500 w 675000"/>
                <a:gd name="connsiteY59" fmla="*/ 135000 h 540000"/>
                <a:gd name="connsiteX60" fmla="*/ 495000 w 675000"/>
                <a:gd name="connsiteY60" fmla="*/ 135000 h 540000"/>
                <a:gd name="connsiteX61" fmla="*/ 495000 w 675000"/>
                <a:gd name="connsiteY61" fmla="*/ 292500 h 540000"/>
                <a:gd name="connsiteX62" fmla="*/ 496013 w 675000"/>
                <a:gd name="connsiteY62" fmla="*/ 297113 h 540000"/>
                <a:gd name="connsiteX63" fmla="*/ 541013 w 675000"/>
                <a:gd name="connsiteY63" fmla="*/ 398363 h 540000"/>
                <a:gd name="connsiteX64" fmla="*/ 555914 w 675000"/>
                <a:gd name="connsiteY64" fmla="*/ 403936 h 540000"/>
                <a:gd name="connsiteX65" fmla="*/ 561488 w 675000"/>
                <a:gd name="connsiteY65" fmla="*/ 398363 h 540000"/>
                <a:gd name="connsiteX66" fmla="*/ 606488 w 675000"/>
                <a:gd name="connsiteY66" fmla="*/ 297113 h 540000"/>
                <a:gd name="connsiteX67" fmla="*/ 607500 w 675000"/>
                <a:gd name="connsiteY67" fmla="*/ 292500 h 540000"/>
                <a:gd name="connsiteX68" fmla="*/ 607500 w 675000"/>
                <a:gd name="connsiteY68" fmla="*/ 135000 h 540000"/>
                <a:gd name="connsiteX69" fmla="*/ 652500 w 675000"/>
                <a:gd name="connsiteY69" fmla="*/ 135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75000" h="540000">
                  <a:moveTo>
                    <a:pt x="663750" y="112500"/>
                  </a:moveTo>
                  <a:lnTo>
                    <a:pt x="607500" y="112500"/>
                  </a:lnTo>
                  <a:lnTo>
                    <a:pt x="607500" y="33750"/>
                  </a:lnTo>
                  <a:cubicBezTo>
                    <a:pt x="607445" y="15133"/>
                    <a:pt x="592367" y="56"/>
                    <a:pt x="573750" y="0"/>
                  </a:cubicBezTo>
                  <a:lnTo>
                    <a:pt x="528750" y="0"/>
                  </a:lnTo>
                  <a:cubicBezTo>
                    <a:pt x="510134" y="56"/>
                    <a:pt x="495055" y="15133"/>
                    <a:pt x="495000" y="33750"/>
                  </a:cubicBezTo>
                  <a:lnTo>
                    <a:pt x="495000" y="112500"/>
                  </a:lnTo>
                  <a:lnTo>
                    <a:pt x="156600" y="112500"/>
                  </a:lnTo>
                  <a:cubicBezTo>
                    <a:pt x="150051" y="69504"/>
                    <a:pt x="109888" y="39956"/>
                    <a:pt x="66891" y="46504"/>
                  </a:cubicBezTo>
                  <a:cubicBezTo>
                    <a:pt x="28648" y="52328"/>
                    <a:pt x="298" y="85067"/>
                    <a:pt x="0" y="123750"/>
                  </a:cubicBezTo>
                  <a:lnTo>
                    <a:pt x="0" y="461250"/>
                  </a:lnTo>
                  <a:cubicBezTo>
                    <a:pt x="50" y="504722"/>
                    <a:pt x="35278" y="539951"/>
                    <a:pt x="78750" y="540000"/>
                  </a:cubicBezTo>
                  <a:lnTo>
                    <a:pt x="607500" y="540000"/>
                  </a:lnTo>
                  <a:cubicBezTo>
                    <a:pt x="613713" y="540000"/>
                    <a:pt x="618750" y="534963"/>
                    <a:pt x="618750" y="528750"/>
                  </a:cubicBezTo>
                  <a:lnTo>
                    <a:pt x="618750" y="472500"/>
                  </a:lnTo>
                  <a:lnTo>
                    <a:pt x="663750" y="472500"/>
                  </a:lnTo>
                  <a:cubicBezTo>
                    <a:pt x="669963" y="472500"/>
                    <a:pt x="675000" y="467463"/>
                    <a:pt x="675000" y="461250"/>
                  </a:cubicBezTo>
                  <a:lnTo>
                    <a:pt x="675000" y="123750"/>
                  </a:lnTo>
                  <a:cubicBezTo>
                    <a:pt x="675000" y="117537"/>
                    <a:pt x="669963" y="112500"/>
                    <a:pt x="663750" y="112500"/>
                  </a:cubicBezTo>
                  <a:close/>
                  <a:moveTo>
                    <a:pt x="517500" y="33750"/>
                  </a:moveTo>
                  <a:cubicBezTo>
                    <a:pt x="517500" y="27537"/>
                    <a:pt x="522537" y="22500"/>
                    <a:pt x="528750" y="22500"/>
                  </a:cubicBezTo>
                  <a:lnTo>
                    <a:pt x="573750" y="22500"/>
                  </a:lnTo>
                  <a:cubicBezTo>
                    <a:pt x="579963" y="22500"/>
                    <a:pt x="585000" y="27537"/>
                    <a:pt x="585000" y="33750"/>
                  </a:cubicBezTo>
                  <a:lnTo>
                    <a:pt x="585000" y="67500"/>
                  </a:lnTo>
                  <a:lnTo>
                    <a:pt x="517500" y="67500"/>
                  </a:lnTo>
                  <a:close/>
                  <a:moveTo>
                    <a:pt x="517500" y="90000"/>
                  </a:moveTo>
                  <a:lnTo>
                    <a:pt x="585000" y="90000"/>
                  </a:lnTo>
                  <a:lnTo>
                    <a:pt x="585000" y="112500"/>
                  </a:lnTo>
                  <a:lnTo>
                    <a:pt x="517500" y="112500"/>
                  </a:lnTo>
                  <a:close/>
                  <a:moveTo>
                    <a:pt x="533588" y="326250"/>
                  </a:moveTo>
                  <a:lnTo>
                    <a:pt x="523575" y="303750"/>
                  </a:lnTo>
                  <a:lnTo>
                    <a:pt x="578925" y="303750"/>
                  </a:lnTo>
                  <a:lnTo>
                    <a:pt x="568913" y="326250"/>
                  </a:lnTo>
                  <a:close/>
                  <a:moveTo>
                    <a:pt x="558900" y="348750"/>
                  </a:moveTo>
                  <a:lnTo>
                    <a:pt x="551250" y="366075"/>
                  </a:lnTo>
                  <a:lnTo>
                    <a:pt x="543600" y="348750"/>
                  </a:lnTo>
                  <a:close/>
                  <a:moveTo>
                    <a:pt x="562500" y="281250"/>
                  </a:moveTo>
                  <a:lnTo>
                    <a:pt x="562500" y="135000"/>
                  </a:lnTo>
                  <a:lnTo>
                    <a:pt x="585000" y="135000"/>
                  </a:lnTo>
                  <a:lnTo>
                    <a:pt x="585000" y="281250"/>
                  </a:lnTo>
                  <a:close/>
                  <a:moveTo>
                    <a:pt x="517500" y="135000"/>
                  </a:moveTo>
                  <a:lnTo>
                    <a:pt x="540000" y="135000"/>
                  </a:lnTo>
                  <a:lnTo>
                    <a:pt x="540000" y="281250"/>
                  </a:lnTo>
                  <a:lnTo>
                    <a:pt x="517500" y="281250"/>
                  </a:lnTo>
                  <a:close/>
                  <a:moveTo>
                    <a:pt x="22500" y="123750"/>
                  </a:moveTo>
                  <a:cubicBezTo>
                    <a:pt x="22500" y="92684"/>
                    <a:pt x="47684" y="67500"/>
                    <a:pt x="78750" y="67500"/>
                  </a:cubicBezTo>
                  <a:cubicBezTo>
                    <a:pt x="109816" y="67500"/>
                    <a:pt x="135000" y="92684"/>
                    <a:pt x="135000" y="123750"/>
                  </a:cubicBezTo>
                  <a:lnTo>
                    <a:pt x="135000" y="406238"/>
                  </a:lnTo>
                  <a:cubicBezTo>
                    <a:pt x="104749" y="375172"/>
                    <a:pt x="55041" y="374511"/>
                    <a:pt x="23975" y="404763"/>
                  </a:cubicBezTo>
                  <a:cubicBezTo>
                    <a:pt x="23477" y="405248"/>
                    <a:pt x="22985" y="405739"/>
                    <a:pt x="22500" y="406238"/>
                  </a:cubicBezTo>
                  <a:close/>
                  <a:moveTo>
                    <a:pt x="596250" y="517500"/>
                  </a:moveTo>
                  <a:lnTo>
                    <a:pt x="78750" y="517500"/>
                  </a:lnTo>
                  <a:cubicBezTo>
                    <a:pt x="47684" y="517500"/>
                    <a:pt x="22500" y="492316"/>
                    <a:pt x="22500" y="461250"/>
                  </a:cubicBezTo>
                  <a:cubicBezTo>
                    <a:pt x="22500" y="430184"/>
                    <a:pt x="47684" y="405000"/>
                    <a:pt x="78750" y="405000"/>
                  </a:cubicBezTo>
                  <a:cubicBezTo>
                    <a:pt x="109816" y="405000"/>
                    <a:pt x="135000" y="430184"/>
                    <a:pt x="135000" y="461250"/>
                  </a:cubicBezTo>
                  <a:cubicBezTo>
                    <a:pt x="135000" y="467463"/>
                    <a:pt x="140037" y="472500"/>
                    <a:pt x="146250" y="472500"/>
                  </a:cubicBezTo>
                  <a:lnTo>
                    <a:pt x="596250" y="472500"/>
                  </a:lnTo>
                  <a:close/>
                  <a:moveTo>
                    <a:pt x="652500" y="450000"/>
                  </a:moveTo>
                  <a:lnTo>
                    <a:pt x="157500" y="450000"/>
                  </a:lnTo>
                  <a:lnTo>
                    <a:pt x="157500" y="135000"/>
                  </a:lnTo>
                  <a:lnTo>
                    <a:pt x="495000" y="135000"/>
                  </a:lnTo>
                  <a:lnTo>
                    <a:pt x="495000" y="292500"/>
                  </a:lnTo>
                  <a:cubicBezTo>
                    <a:pt x="495000" y="294093"/>
                    <a:pt x="495345" y="295667"/>
                    <a:pt x="496013" y="297113"/>
                  </a:cubicBezTo>
                  <a:lnTo>
                    <a:pt x="541013" y="398363"/>
                  </a:lnTo>
                  <a:cubicBezTo>
                    <a:pt x="543589" y="404017"/>
                    <a:pt x="550260" y="406512"/>
                    <a:pt x="555914" y="403936"/>
                  </a:cubicBezTo>
                  <a:cubicBezTo>
                    <a:pt x="558384" y="402811"/>
                    <a:pt x="560363" y="400832"/>
                    <a:pt x="561488" y="398363"/>
                  </a:cubicBezTo>
                  <a:lnTo>
                    <a:pt x="606488" y="297113"/>
                  </a:lnTo>
                  <a:cubicBezTo>
                    <a:pt x="607155" y="295667"/>
                    <a:pt x="607500" y="294093"/>
                    <a:pt x="607500" y="292500"/>
                  </a:cubicBezTo>
                  <a:lnTo>
                    <a:pt x="607500" y="135000"/>
                  </a:lnTo>
                  <a:lnTo>
                    <a:pt x="652500" y="13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8" name="任意多边形: 形状 127">
              <a:extLst>
                <a:ext uri="{FF2B5EF4-FFF2-40B4-BE49-F238E27FC236}">
                  <a16:creationId xmlns:a16="http://schemas.microsoft.com/office/drawing/2014/main" id="{AC005E0A-63EB-47EE-BF26-129FE2780C75}"/>
                </a:ext>
              </a:extLst>
            </p:cNvPr>
            <p:cNvSpPr/>
            <p:nvPr/>
          </p:nvSpPr>
          <p:spPr>
            <a:xfrm>
              <a:off x="10821001" y="11790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任意多边形: 形状 128">
              <a:extLst>
                <a:ext uri="{FF2B5EF4-FFF2-40B4-BE49-F238E27FC236}">
                  <a16:creationId xmlns:a16="http://schemas.microsoft.com/office/drawing/2014/main" id="{63FA0A01-D075-4E01-BC5B-31A03326E8BA}"/>
                </a:ext>
              </a:extLst>
            </p:cNvPr>
            <p:cNvSpPr/>
            <p:nvPr/>
          </p:nvSpPr>
          <p:spPr>
            <a:xfrm>
              <a:off x="10821001" y="13365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0" name="任意多边形: 形状 129">
              <a:extLst>
                <a:ext uri="{FF2B5EF4-FFF2-40B4-BE49-F238E27FC236}">
                  <a16:creationId xmlns:a16="http://schemas.microsoft.com/office/drawing/2014/main" id="{2BE85CF5-B527-4A8D-99ED-D9F77E5EB0AD}"/>
                </a:ext>
              </a:extLst>
            </p:cNvPr>
            <p:cNvSpPr/>
            <p:nvPr/>
          </p:nvSpPr>
          <p:spPr>
            <a:xfrm>
              <a:off x="10821001" y="13815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任意多边形: 形状 130">
              <a:extLst>
                <a:ext uri="{FF2B5EF4-FFF2-40B4-BE49-F238E27FC236}">
                  <a16:creationId xmlns:a16="http://schemas.microsoft.com/office/drawing/2014/main" id="{13D5EF0E-C8C3-40DA-A97D-6A87628FA27C}"/>
                </a:ext>
              </a:extLst>
            </p:cNvPr>
            <p:cNvSpPr/>
            <p:nvPr/>
          </p:nvSpPr>
          <p:spPr>
            <a:xfrm>
              <a:off x="10956001" y="128025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任意多边形: 形状 131">
              <a:extLst>
                <a:ext uri="{FF2B5EF4-FFF2-40B4-BE49-F238E27FC236}">
                  <a16:creationId xmlns:a16="http://schemas.microsoft.com/office/drawing/2014/main" id="{B820DF3C-E3A4-446B-B090-451D52D06E9D}"/>
                </a:ext>
              </a:extLst>
            </p:cNvPr>
            <p:cNvSpPr/>
            <p:nvPr/>
          </p:nvSpPr>
          <p:spPr>
            <a:xfrm>
              <a:off x="10956001" y="123525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任意多边形: 形状 132">
              <a:extLst>
                <a:ext uri="{FF2B5EF4-FFF2-40B4-BE49-F238E27FC236}">
                  <a16:creationId xmlns:a16="http://schemas.microsoft.com/office/drawing/2014/main" id="{BB3FFD60-9827-4EB5-8E0E-162ED831ADFA}"/>
                </a:ext>
              </a:extLst>
            </p:cNvPr>
            <p:cNvSpPr/>
            <p:nvPr/>
          </p:nvSpPr>
          <p:spPr>
            <a:xfrm>
              <a:off x="10956001" y="13365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任意多边形: 形状 133">
              <a:extLst>
                <a:ext uri="{FF2B5EF4-FFF2-40B4-BE49-F238E27FC236}">
                  <a16:creationId xmlns:a16="http://schemas.microsoft.com/office/drawing/2014/main" id="{40410EB9-B356-427F-8215-B9F71E325515}"/>
                </a:ext>
              </a:extLst>
            </p:cNvPr>
            <p:cNvSpPr/>
            <p:nvPr/>
          </p:nvSpPr>
          <p:spPr>
            <a:xfrm>
              <a:off x="10956001" y="13815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5" name="图形 11">
            <a:extLst>
              <a:ext uri="{FF2B5EF4-FFF2-40B4-BE49-F238E27FC236}">
                <a16:creationId xmlns:a16="http://schemas.microsoft.com/office/drawing/2014/main" id="{BF541F6C-2B90-44A3-AFE1-2666F79BE243}"/>
              </a:ext>
            </a:extLst>
          </p:cNvPr>
          <p:cNvGrpSpPr/>
          <p:nvPr/>
        </p:nvGrpSpPr>
        <p:grpSpPr>
          <a:xfrm>
            <a:off x="898500" y="2011500"/>
            <a:ext cx="675000" cy="675000"/>
            <a:chOff x="898500" y="2011500"/>
            <a:chExt cx="675000" cy="675000"/>
          </a:xfrm>
          <a:gradFill flip="none" rotWithShape="1">
            <a:gsLst>
              <a:gs pos="0">
                <a:schemeClr val="accent1"/>
              </a:gs>
              <a:gs pos="100000">
                <a:schemeClr val="accent2"/>
              </a:gs>
            </a:gsLst>
            <a:lin ang="2700000" scaled="1"/>
            <a:tileRect/>
          </a:gradFill>
        </p:grpSpPr>
        <p:sp>
          <p:nvSpPr>
            <p:cNvPr id="136" name="任意多边形: 形状 135">
              <a:extLst>
                <a:ext uri="{FF2B5EF4-FFF2-40B4-BE49-F238E27FC236}">
                  <a16:creationId xmlns:a16="http://schemas.microsoft.com/office/drawing/2014/main" id="{A4AB1F68-C1D3-4656-BA49-3213AC2487DD}"/>
                </a:ext>
              </a:extLst>
            </p:cNvPr>
            <p:cNvSpPr/>
            <p:nvPr/>
          </p:nvSpPr>
          <p:spPr>
            <a:xfrm>
              <a:off x="943500" y="2416500"/>
              <a:ext cx="225000" cy="225000"/>
            </a:xfrm>
            <a:custGeom>
              <a:avLst/>
              <a:gdLst>
                <a:gd name="connsiteX0" fmla="*/ 202500 w 225000"/>
                <a:gd name="connsiteY0" fmla="*/ 0 h 225000"/>
                <a:gd name="connsiteX1" fmla="*/ 22500 w 225000"/>
                <a:gd name="connsiteY1" fmla="*/ 0 h 225000"/>
                <a:gd name="connsiteX2" fmla="*/ 0 w 225000"/>
                <a:gd name="connsiteY2" fmla="*/ 22500 h 225000"/>
                <a:gd name="connsiteX3" fmla="*/ 0 w 225000"/>
                <a:gd name="connsiteY3" fmla="*/ 202500 h 225000"/>
                <a:gd name="connsiteX4" fmla="*/ 22500 w 225000"/>
                <a:gd name="connsiteY4" fmla="*/ 225000 h 225000"/>
                <a:gd name="connsiteX5" fmla="*/ 202500 w 225000"/>
                <a:gd name="connsiteY5" fmla="*/ 225000 h 225000"/>
                <a:gd name="connsiteX6" fmla="*/ 225000 w 225000"/>
                <a:gd name="connsiteY6" fmla="*/ 202500 h 225000"/>
                <a:gd name="connsiteX7" fmla="*/ 225000 w 225000"/>
                <a:gd name="connsiteY7" fmla="*/ 22500 h 225000"/>
                <a:gd name="connsiteX8" fmla="*/ 202500 w 225000"/>
                <a:gd name="connsiteY8" fmla="*/ 0 h 225000"/>
                <a:gd name="connsiteX9" fmla="*/ 202500 w 225000"/>
                <a:gd name="connsiteY9" fmla="*/ 67500 h 225000"/>
                <a:gd name="connsiteX10" fmla="*/ 157500 w 225000"/>
                <a:gd name="connsiteY10" fmla="*/ 67500 h 225000"/>
                <a:gd name="connsiteX11" fmla="*/ 157500 w 225000"/>
                <a:gd name="connsiteY11" fmla="*/ 22500 h 225000"/>
                <a:gd name="connsiteX12" fmla="*/ 202500 w 225000"/>
                <a:gd name="connsiteY12" fmla="*/ 22500 h 225000"/>
                <a:gd name="connsiteX13" fmla="*/ 90000 w 225000"/>
                <a:gd name="connsiteY13" fmla="*/ 135000 h 225000"/>
                <a:gd name="connsiteX14" fmla="*/ 90000 w 225000"/>
                <a:gd name="connsiteY14" fmla="*/ 90000 h 225000"/>
                <a:gd name="connsiteX15" fmla="*/ 135000 w 225000"/>
                <a:gd name="connsiteY15" fmla="*/ 90000 h 225000"/>
                <a:gd name="connsiteX16" fmla="*/ 135000 w 225000"/>
                <a:gd name="connsiteY16" fmla="*/ 135000 h 225000"/>
                <a:gd name="connsiteX17" fmla="*/ 135000 w 225000"/>
                <a:gd name="connsiteY17" fmla="*/ 157500 h 225000"/>
                <a:gd name="connsiteX18" fmla="*/ 135000 w 225000"/>
                <a:gd name="connsiteY18" fmla="*/ 202500 h 225000"/>
                <a:gd name="connsiteX19" fmla="*/ 90000 w 225000"/>
                <a:gd name="connsiteY19" fmla="*/ 202500 h 225000"/>
                <a:gd name="connsiteX20" fmla="*/ 90000 w 225000"/>
                <a:gd name="connsiteY20" fmla="*/ 157500 h 225000"/>
                <a:gd name="connsiteX21" fmla="*/ 67500 w 225000"/>
                <a:gd name="connsiteY21" fmla="*/ 135000 h 225000"/>
                <a:gd name="connsiteX22" fmla="*/ 22500 w 225000"/>
                <a:gd name="connsiteY22" fmla="*/ 135000 h 225000"/>
                <a:gd name="connsiteX23" fmla="*/ 22500 w 225000"/>
                <a:gd name="connsiteY23" fmla="*/ 90000 h 225000"/>
                <a:gd name="connsiteX24" fmla="*/ 67500 w 225000"/>
                <a:gd name="connsiteY24" fmla="*/ 90000 h 225000"/>
                <a:gd name="connsiteX25" fmla="*/ 90000 w 225000"/>
                <a:gd name="connsiteY25" fmla="*/ 67500 h 225000"/>
                <a:gd name="connsiteX26" fmla="*/ 90000 w 225000"/>
                <a:gd name="connsiteY26" fmla="*/ 22500 h 225000"/>
                <a:gd name="connsiteX27" fmla="*/ 135000 w 225000"/>
                <a:gd name="connsiteY27" fmla="*/ 22500 h 225000"/>
                <a:gd name="connsiteX28" fmla="*/ 135000 w 225000"/>
                <a:gd name="connsiteY28" fmla="*/ 67500 h 225000"/>
                <a:gd name="connsiteX29" fmla="*/ 157500 w 225000"/>
                <a:gd name="connsiteY29" fmla="*/ 90000 h 225000"/>
                <a:gd name="connsiteX30" fmla="*/ 202500 w 225000"/>
                <a:gd name="connsiteY30" fmla="*/ 90000 h 225000"/>
                <a:gd name="connsiteX31" fmla="*/ 202500 w 225000"/>
                <a:gd name="connsiteY31" fmla="*/ 135000 h 225000"/>
                <a:gd name="connsiteX32" fmla="*/ 157500 w 225000"/>
                <a:gd name="connsiteY32" fmla="*/ 135000 h 225000"/>
                <a:gd name="connsiteX33" fmla="*/ 67500 w 225000"/>
                <a:gd name="connsiteY33" fmla="*/ 22500 h 225000"/>
                <a:gd name="connsiteX34" fmla="*/ 67500 w 225000"/>
                <a:gd name="connsiteY34" fmla="*/ 67500 h 225000"/>
                <a:gd name="connsiteX35" fmla="*/ 22500 w 225000"/>
                <a:gd name="connsiteY35" fmla="*/ 67500 h 225000"/>
                <a:gd name="connsiteX36" fmla="*/ 22500 w 225000"/>
                <a:gd name="connsiteY36" fmla="*/ 22500 h 225000"/>
                <a:gd name="connsiteX37" fmla="*/ 22500 w 225000"/>
                <a:gd name="connsiteY37" fmla="*/ 157500 h 225000"/>
                <a:gd name="connsiteX38" fmla="*/ 67500 w 225000"/>
                <a:gd name="connsiteY38" fmla="*/ 157500 h 225000"/>
                <a:gd name="connsiteX39" fmla="*/ 67500 w 225000"/>
                <a:gd name="connsiteY39" fmla="*/ 202500 h 225000"/>
                <a:gd name="connsiteX40" fmla="*/ 22500 w 225000"/>
                <a:gd name="connsiteY40" fmla="*/ 202500 h 225000"/>
                <a:gd name="connsiteX41" fmla="*/ 157500 w 225000"/>
                <a:gd name="connsiteY41" fmla="*/ 202500 h 225000"/>
                <a:gd name="connsiteX42" fmla="*/ 157500 w 225000"/>
                <a:gd name="connsiteY42" fmla="*/ 157500 h 225000"/>
                <a:gd name="connsiteX43" fmla="*/ 202500 w 225000"/>
                <a:gd name="connsiteY43" fmla="*/ 157500 h 225000"/>
                <a:gd name="connsiteX44" fmla="*/ 202500 w 225000"/>
                <a:gd name="connsiteY44"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5000" h="225000">
                  <a:moveTo>
                    <a:pt x="202500" y="0"/>
                  </a:moveTo>
                  <a:lnTo>
                    <a:pt x="22500" y="0"/>
                  </a:lnTo>
                  <a:cubicBezTo>
                    <a:pt x="10074" y="0"/>
                    <a:pt x="0" y="10073"/>
                    <a:pt x="0" y="22500"/>
                  </a:cubicBezTo>
                  <a:lnTo>
                    <a:pt x="0" y="202500"/>
                  </a:lnTo>
                  <a:cubicBezTo>
                    <a:pt x="0" y="214927"/>
                    <a:pt x="10074" y="225000"/>
                    <a:pt x="22500" y="225000"/>
                  </a:cubicBezTo>
                  <a:lnTo>
                    <a:pt x="202500" y="225000"/>
                  </a:lnTo>
                  <a:cubicBezTo>
                    <a:pt x="214927" y="225000"/>
                    <a:pt x="225000" y="214927"/>
                    <a:pt x="225000" y="202500"/>
                  </a:cubicBezTo>
                  <a:lnTo>
                    <a:pt x="225000" y="22500"/>
                  </a:lnTo>
                  <a:cubicBezTo>
                    <a:pt x="225000" y="10073"/>
                    <a:pt x="214927" y="0"/>
                    <a:pt x="202500" y="0"/>
                  </a:cubicBezTo>
                  <a:close/>
                  <a:moveTo>
                    <a:pt x="202500" y="67500"/>
                  </a:moveTo>
                  <a:lnTo>
                    <a:pt x="157500" y="67500"/>
                  </a:lnTo>
                  <a:lnTo>
                    <a:pt x="157500" y="22500"/>
                  </a:lnTo>
                  <a:lnTo>
                    <a:pt x="202500" y="22500"/>
                  </a:lnTo>
                  <a:close/>
                  <a:moveTo>
                    <a:pt x="90000" y="135000"/>
                  </a:moveTo>
                  <a:lnTo>
                    <a:pt x="90000" y="90000"/>
                  </a:lnTo>
                  <a:lnTo>
                    <a:pt x="135000" y="90000"/>
                  </a:lnTo>
                  <a:lnTo>
                    <a:pt x="135000" y="135000"/>
                  </a:lnTo>
                  <a:close/>
                  <a:moveTo>
                    <a:pt x="135000" y="157500"/>
                  </a:moveTo>
                  <a:lnTo>
                    <a:pt x="135000" y="202500"/>
                  </a:lnTo>
                  <a:lnTo>
                    <a:pt x="90000" y="202500"/>
                  </a:lnTo>
                  <a:lnTo>
                    <a:pt x="90000" y="157500"/>
                  </a:lnTo>
                  <a:close/>
                  <a:moveTo>
                    <a:pt x="67500" y="135000"/>
                  </a:moveTo>
                  <a:lnTo>
                    <a:pt x="22500" y="135000"/>
                  </a:lnTo>
                  <a:lnTo>
                    <a:pt x="22500" y="90000"/>
                  </a:lnTo>
                  <a:lnTo>
                    <a:pt x="67500" y="90000"/>
                  </a:lnTo>
                  <a:close/>
                  <a:moveTo>
                    <a:pt x="90000" y="67500"/>
                  </a:moveTo>
                  <a:lnTo>
                    <a:pt x="90000" y="22500"/>
                  </a:lnTo>
                  <a:lnTo>
                    <a:pt x="135000" y="22500"/>
                  </a:lnTo>
                  <a:lnTo>
                    <a:pt x="135000" y="67500"/>
                  </a:lnTo>
                  <a:close/>
                  <a:moveTo>
                    <a:pt x="157500" y="90000"/>
                  </a:moveTo>
                  <a:lnTo>
                    <a:pt x="202500" y="90000"/>
                  </a:lnTo>
                  <a:lnTo>
                    <a:pt x="202500" y="135000"/>
                  </a:lnTo>
                  <a:lnTo>
                    <a:pt x="157500" y="135000"/>
                  </a:lnTo>
                  <a:close/>
                  <a:moveTo>
                    <a:pt x="67500" y="22500"/>
                  </a:moveTo>
                  <a:lnTo>
                    <a:pt x="67500" y="67500"/>
                  </a:lnTo>
                  <a:lnTo>
                    <a:pt x="22500" y="67500"/>
                  </a:lnTo>
                  <a:lnTo>
                    <a:pt x="22500" y="22500"/>
                  </a:lnTo>
                  <a:close/>
                  <a:moveTo>
                    <a:pt x="22500" y="157500"/>
                  </a:moveTo>
                  <a:lnTo>
                    <a:pt x="67500" y="157500"/>
                  </a:lnTo>
                  <a:lnTo>
                    <a:pt x="67500" y="202500"/>
                  </a:lnTo>
                  <a:lnTo>
                    <a:pt x="22500" y="202500"/>
                  </a:lnTo>
                  <a:close/>
                  <a:moveTo>
                    <a:pt x="157500" y="202500"/>
                  </a:moveTo>
                  <a:lnTo>
                    <a:pt x="157500" y="157500"/>
                  </a:lnTo>
                  <a:lnTo>
                    <a:pt x="202500" y="157500"/>
                  </a:lnTo>
                  <a:lnTo>
                    <a:pt x="202500" y="20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任意多边形: 形状 136">
              <a:extLst>
                <a:ext uri="{FF2B5EF4-FFF2-40B4-BE49-F238E27FC236}">
                  <a16:creationId xmlns:a16="http://schemas.microsoft.com/office/drawing/2014/main" id="{B5919B05-A2BA-449C-B3F8-D7823864CF29}"/>
                </a:ext>
              </a:extLst>
            </p:cNvPr>
            <p:cNvSpPr/>
            <p:nvPr/>
          </p:nvSpPr>
          <p:spPr>
            <a:xfrm>
              <a:off x="943500" y="2281500"/>
              <a:ext cx="225000" cy="112500"/>
            </a:xfrm>
            <a:custGeom>
              <a:avLst/>
              <a:gdLst>
                <a:gd name="connsiteX0" fmla="*/ 202500 w 225000"/>
                <a:gd name="connsiteY0" fmla="*/ 0 h 112500"/>
                <a:gd name="connsiteX1" fmla="*/ 22500 w 225000"/>
                <a:gd name="connsiteY1" fmla="*/ 0 h 112500"/>
                <a:gd name="connsiteX2" fmla="*/ 0 w 225000"/>
                <a:gd name="connsiteY2" fmla="*/ 22500 h 112500"/>
                <a:gd name="connsiteX3" fmla="*/ 0 w 225000"/>
                <a:gd name="connsiteY3" fmla="*/ 90000 h 112500"/>
                <a:gd name="connsiteX4" fmla="*/ 22500 w 225000"/>
                <a:gd name="connsiteY4" fmla="*/ 112500 h 112500"/>
                <a:gd name="connsiteX5" fmla="*/ 202500 w 225000"/>
                <a:gd name="connsiteY5" fmla="*/ 112500 h 112500"/>
                <a:gd name="connsiteX6" fmla="*/ 225000 w 225000"/>
                <a:gd name="connsiteY6" fmla="*/ 90000 h 112500"/>
                <a:gd name="connsiteX7" fmla="*/ 225000 w 225000"/>
                <a:gd name="connsiteY7" fmla="*/ 22500 h 112500"/>
                <a:gd name="connsiteX8" fmla="*/ 202500 w 225000"/>
                <a:gd name="connsiteY8" fmla="*/ 0 h 112500"/>
                <a:gd name="connsiteX9" fmla="*/ 202500 w 225000"/>
                <a:gd name="connsiteY9" fmla="*/ 90000 h 112500"/>
                <a:gd name="connsiteX10" fmla="*/ 22500 w 225000"/>
                <a:gd name="connsiteY10" fmla="*/ 90000 h 112500"/>
                <a:gd name="connsiteX11" fmla="*/ 22500 w 225000"/>
                <a:gd name="connsiteY11" fmla="*/ 22500 h 112500"/>
                <a:gd name="connsiteX12" fmla="*/ 202500 w 225000"/>
                <a:gd name="connsiteY12" fmla="*/ 225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000" h="112500">
                  <a:moveTo>
                    <a:pt x="202500" y="0"/>
                  </a:moveTo>
                  <a:lnTo>
                    <a:pt x="22500" y="0"/>
                  </a:lnTo>
                  <a:cubicBezTo>
                    <a:pt x="10074" y="0"/>
                    <a:pt x="0" y="10073"/>
                    <a:pt x="0" y="22500"/>
                  </a:cubicBezTo>
                  <a:lnTo>
                    <a:pt x="0" y="90000"/>
                  </a:lnTo>
                  <a:cubicBezTo>
                    <a:pt x="0" y="102427"/>
                    <a:pt x="10074" y="112500"/>
                    <a:pt x="22500" y="112500"/>
                  </a:cubicBezTo>
                  <a:lnTo>
                    <a:pt x="202500" y="112500"/>
                  </a:lnTo>
                  <a:cubicBezTo>
                    <a:pt x="214927" y="112500"/>
                    <a:pt x="225000" y="102427"/>
                    <a:pt x="225000" y="90000"/>
                  </a:cubicBezTo>
                  <a:lnTo>
                    <a:pt x="225000" y="22500"/>
                  </a:lnTo>
                  <a:cubicBezTo>
                    <a:pt x="225000" y="10073"/>
                    <a:pt x="214927" y="0"/>
                    <a:pt x="202500" y="0"/>
                  </a:cubicBezTo>
                  <a:close/>
                  <a:moveTo>
                    <a:pt x="202500" y="90000"/>
                  </a:moveTo>
                  <a:lnTo>
                    <a:pt x="22500" y="90000"/>
                  </a:lnTo>
                  <a:lnTo>
                    <a:pt x="22500" y="22500"/>
                  </a:lnTo>
                  <a:lnTo>
                    <a:pt x="2025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任意多边形: 形状 137">
              <a:extLst>
                <a:ext uri="{FF2B5EF4-FFF2-40B4-BE49-F238E27FC236}">
                  <a16:creationId xmlns:a16="http://schemas.microsoft.com/office/drawing/2014/main" id="{9BE35AE4-10A3-4BA6-AB7F-EECD2CA5FA5F}"/>
                </a:ext>
              </a:extLst>
            </p:cNvPr>
            <p:cNvSpPr/>
            <p:nvPr/>
          </p:nvSpPr>
          <p:spPr>
            <a:xfrm>
              <a:off x="108975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9" name="任意多边形: 形状 138">
              <a:extLst>
                <a:ext uri="{FF2B5EF4-FFF2-40B4-BE49-F238E27FC236}">
                  <a16:creationId xmlns:a16="http://schemas.microsoft.com/office/drawing/2014/main" id="{2535F5BD-86DC-4A41-A5B0-775C3D56B006}"/>
                </a:ext>
              </a:extLst>
            </p:cNvPr>
            <p:cNvSpPr/>
            <p:nvPr/>
          </p:nvSpPr>
          <p:spPr>
            <a:xfrm>
              <a:off x="104475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0" name="任意多边形: 形状 139">
              <a:extLst>
                <a:ext uri="{FF2B5EF4-FFF2-40B4-BE49-F238E27FC236}">
                  <a16:creationId xmlns:a16="http://schemas.microsoft.com/office/drawing/2014/main" id="{14C5F532-A90C-462E-9A42-E4DC3EA9204A}"/>
                </a:ext>
              </a:extLst>
            </p:cNvPr>
            <p:cNvSpPr/>
            <p:nvPr/>
          </p:nvSpPr>
          <p:spPr>
            <a:xfrm>
              <a:off x="99975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任意多边形: 形状 140">
              <a:extLst>
                <a:ext uri="{FF2B5EF4-FFF2-40B4-BE49-F238E27FC236}">
                  <a16:creationId xmlns:a16="http://schemas.microsoft.com/office/drawing/2014/main" id="{7EF17965-3454-4A70-B141-961121C37D69}"/>
                </a:ext>
              </a:extLst>
            </p:cNvPr>
            <p:cNvSpPr/>
            <p:nvPr/>
          </p:nvSpPr>
          <p:spPr>
            <a:xfrm>
              <a:off x="988500" y="2146500"/>
              <a:ext cx="90000" cy="22500"/>
            </a:xfrm>
            <a:custGeom>
              <a:avLst/>
              <a:gdLst>
                <a:gd name="connsiteX0" fmla="*/ 0 w 90000"/>
                <a:gd name="connsiteY0" fmla="*/ 0 h 22500"/>
                <a:gd name="connsiteX1" fmla="*/ 90000 w 90000"/>
                <a:gd name="connsiteY1" fmla="*/ 0 h 22500"/>
                <a:gd name="connsiteX2" fmla="*/ 90000 w 90000"/>
                <a:gd name="connsiteY2" fmla="*/ 22500 h 22500"/>
                <a:gd name="connsiteX3" fmla="*/ 0 w 90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90000" h="22500">
                  <a:moveTo>
                    <a:pt x="0" y="0"/>
                  </a:moveTo>
                  <a:lnTo>
                    <a:pt x="90000" y="0"/>
                  </a:lnTo>
                  <a:lnTo>
                    <a:pt x="90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2" name="任意多边形: 形状 141">
              <a:extLst>
                <a:ext uri="{FF2B5EF4-FFF2-40B4-BE49-F238E27FC236}">
                  <a16:creationId xmlns:a16="http://schemas.microsoft.com/office/drawing/2014/main" id="{4A91A2B2-041A-4A3F-8420-D7F9AEC0D38F}"/>
                </a:ext>
              </a:extLst>
            </p:cNvPr>
            <p:cNvSpPr/>
            <p:nvPr/>
          </p:nvSpPr>
          <p:spPr>
            <a:xfrm>
              <a:off x="1101000" y="214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任意多边形: 形状 142">
              <a:extLst>
                <a:ext uri="{FF2B5EF4-FFF2-40B4-BE49-F238E27FC236}">
                  <a16:creationId xmlns:a16="http://schemas.microsoft.com/office/drawing/2014/main" id="{2CC85676-0524-41E5-88F3-78BF14A527C1}"/>
                </a:ext>
              </a:extLst>
            </p:cNvPr>
            <p:cNvSpPr/>
            <p:nvPr/>
          </p:nvSpPr>
          <p:spPr>
            <a:xfrm>
              <a:off x="988500" y="2191500"/>
              <a:ext cx="90000" cy="22500"/>
            </a:xfrm>
            <a:custGeom>
              <a:avLst/>
              <a:gdLst>
                <a:gd name="connsiteX0" fmla="*/ 0 w 90000"/>
                <a:gd name="connsiteY0" fmla="*/ 0 h 22500"/>
                <a:gd name="connsiteX1" fmla="*/ 90000 w 90000"/>
                <a:gd name="connsiteY1" fmla="*/ 0 h 22500"/>
                <a:gd name="connsiteX2" fmla="*/ 90000 w 90000"/>
                <a:gd name="connsiteY2" fmla="*/ 22500 h 22500"/>
                <a:gd name="connsiteX3" fmla="*/ 0 w 90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90000" h="22500">
                  <a:moveTo>
                    <a:pt x="0" y="0"/>
                  </a:moveTo>
                  <a:lnTo>
                    <a:pt x="90000" y="0"/>
                  </a:lnTo>
                  <a:lnTo>
                    <a:pt x="90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4" name="任意多边形: 形状 143">
              <a:extLst>
                <a:ext uri="{FF2B5EF4-FFF2-40B4-BE49-F238E27FC236}">
                  <a16:creationId xmlns:a16="http://schemas.microsoft.com/office/drawing/2014/main" id="{E4FF86FD-E1C1-4410-9AB5-3C28EF345E8B}"/>
                </a:ext>
              </a:extLst>
            </p:cNvPr>
            <p:cNvSpPr/>
            <p:nvPr/>
          </p:nvSpPr>
          <p:spPr>
            <a:xfrm>
              <a:off x="1101000" y="21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 name="任意多边形: 形状 144">
              <a:extLst>
                <a:ext uri="{FF2B5EF4-FFF2-40B4-BE49-F238E27FC236}">
                  <a16:creationId xmlns:a16="http://schemas.microsoft.com/office/drawing/2014/main" id="{316C858E-99C4-44F6-9DB9-761CCD95401F}"/>
                </a:ext>
              </a:extLst>
            </p:cNvPr>
            <p:cNvSpPr/>
            <p:nvPr/>
          </p:nvSpPr>
          <p:spPr>
            <a:xfrm>
              <a:off x="1191000" y="212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6" name="任意多边形: 形状 145">
              <a:extLst>
                <a:ext uri="{FF2B5EF4-FFF2-40B4-BE49-F238E27FC236}">
                  <a16:creationId xmlns:a16="http://schemas.microsoft.com/office/drawing/2014/main" id="{AB82A1F3-DB5F-4397-9EE7-C762BE0C29C3}"/>
                </a:ext>
              </a:extLst>
            </p:cNvPr>
            <p:cNvSpPr/>
            <p:nvPr/>
          </p:nvSpPr>
          <p:spPr>
            <a:xfrm>
              <a:off x="1236000" y="2124000"/>
              <a:ext cx="135000" cy="22500"/>
            </a:xfrm>
            <a:custGeom>
              <a:avLst/>
              <a:gdLst>
                <a:gd name="connsiteX0" fmla="*/ 0 w 135000"/>
                <a:gd name="connsiteY0" fmla="*/ 0 h 22500"/>
                <a:gd name="connsiteX1" fmla="*/ 135000 w 135000"/>
                <a:gd name="connsiteY1" fmla="*/ 0 h 22500"/>
                <a:gd name="connsiteX2" fmla="*/ 135000 w 135000"/>
                <a:gd name="connsiteY2" fmla="*/ 22500 h 22500"/>
                <a:gd name="connsiteX3" fmla="*/ 0 w 13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35000" h="22500">
                  <a:moveTo>
                    <a:pt x="0" y="0"/>
                  </a:moveTo>
                  <a:lnTo>
                    <a:pt x="135000" y="0"/>
                  </a:lnTo>
                  <a:lnTo>
                    <a:pt x="13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 name="任意多边形: 形状 146">
              <a:extLst>
                <a:ext uri="{FF2B5EF4-FFF2-40B4-BE49-F238E27FC236}">
                  <a16:creationId xmlns:a16="http://schemas.microsoft.com/office/drawing/2014/main" id="{A3038602-FD97-444C-B1E2-EA98E8B288F7}"/>
                </a:ext>
              </a:extLst>
            </p:cNvPr>
            <p:cNvSpPr/>
            <p:nvPr/>
          </p:nvSpPr>
          <p:spPr>
            <a:xfrm>
              <a:off x="1191000" y="2169000"/>
              <a:ext cx="180000" cy="22500"/>
            </a:xfrm>
            <a:custGeom>
              <a:avLst/>
              <a:gdLst>
                <a:gd name="connsiteX0" fmla="*/ 0 w 180000"/>
                <a:gd name="connsiteY0" fmla="*/ 0 h 22500"/>
                <a:gd name="connsiteX1" fmla="*/ 180000 w 180000"/>
                <a:gd name="connsiteY1" fmla="*/ 0 h 22500"/>
                <a:gd name="connsiteX2" fmla="*/ 180000 w 180000"/>
                <a:gd name="connsiteY2" fmla="*/ 22500 h 22500"/>
                <a:gd name="connsiteX3" fmla="*/ 0 w 180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80000" h="22500">
                  <a:moveTo>
                    <a:pt x="0" y="0"/>
                  </a:moveTo>
                  <a:lnTo>
                    <a:pt x="180000" y="0"/>
                  </a:lnTo>
                  <a:lnTo>
                    <a:pt x="180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任意多边形: 形状 147">
              <a:extLst>
                <a:ext uri="{FF2B5EF4-FFF2-40B4-BE49-F238E27FC236}">
                  <a16:creationId xmlns:a16="http://schemas.microsoft.com/office/drawing/2014/main" id="{77013A09-4131-476E-A2F9-BECED55BCC4A}"/>
                </a:ext>
              </a:extLst>
            </p:cNvPr>
            <p:cNvSpPr/>
            <p:nvPr/>
          </p:nvSpPr>
          <p:spPr>
            <a:xfrm>
              <a:off x="898500" y="2011500"/>
              <a:ext cx="675000" cy="675000"/>
            </a:xfrm>
            <a:custGeom>
              <a:avLst/>
              <a:gdLst>
                <a:gd name="connsiteX0" fmla="*/ 663750 w 675000"/>
                <a:gd name="connsiteY0" fmla="*/ 0 h 675000"/>
                <a:gd name="connsiteX1" fmla="*/ 631238 w 675000"/>
                <a:gd name="connsiteY1" fmla="*/ 28688 h 675000"/>
                <a:gd name="connsiteX2" fmla="*/ 618750 w 675000"/>
                <a:gd name="connsiteY2" fmla="*/ 45000 h 675000"/>
                <a:gd name="connsiteX3" fmla="*/ 606488 w 675000"/>
                <a:gd name="connsiteY3" fmla="*/ 28800 h 675000"/>
                <a:gd name="connsiteX4" fmla="*/ 573863 w 675000"/>
                <a:gd name="connsiteY4" fmla="*/ 0 h 675000"/>
                <a:gd name="connsiteX5" fmla="*/ 541350 w 675000"/>
                <a:gd name="connsiteY5" fmla="*/ 28688 h 675000"/>
                <a:gd name="connsiteX6" fmla="*/ 528863 w 675000"/>
                <a:gd name="connsiteY6" fmla="*/ 45000 h 675000"/>
                <a:gd name="connsiteX7" fmla="*/ 516375 w 675000"/>
                <a:gd name="connsiteY7" fmla="*/ 28688 h 675000"/>
                <a:gd name="connsiteX8" fmla="*/ 483862 w 675000"/>
                <a:gd name="connsiteY8" fmla="*/ 0 h 675000"/>
                <a:gd name="connsiteX9" fmla="*/ 451350 w 675000"/>
                <a:gd name="connsiteY9" fmla="*/ 28688 h 675000"/>
                <a:gd name="connsiteX10" fmla="*/ 438862 w 675000"/>
                <a:gd name="connsiteY10" fmla="*/ 45000 h 675000"/>
                <a:gd name="connsiteX11" fmla="*/ 426375 w 675000"/>
                <a:gd name="connsiteY11" fmla="*/ 28688 h 675000"/>
                <a:gd name="connsiteX12" fmla="*/ 393862 w 675000"/>
                <a:gd name="connsiteY12" fmla="*/ 0 h 675000"/>
                <a:gd name="connsiteX13" fmla="*/ 361350 w 675000"/>
                <a:gd name="connsiteY13" fmla="*/ 28688 h 675000"/>
                <a:gd name="connsiteX14" fmla="*/ 348862 w 675000"/>
                <a:gd name="connsiteY14" fmla="*/ 45000 h 675000"/>
                <a:gd name="connsiteX15" fmla="*/ 336375 w 675000"/>
                <a:gd name="connsiteY15" fmla="*/ 28688 h 675000"/>
                <a:gd name="connsiteX16" fmla="*/ 303863 w 675000"/>
                <a:gd name="connsiteY16" fmla="*/ 0 h 675000"/>
                <a:gd name="connsiteX17" fmla="*/ 271350 w 675000"/>
                <a:gd name="connsiteY17" fmla="*/ 28688 h 675000"/>
                <a:gd name="connsiteX18" fmla="*/ 258863 w 675000"/>
                <a:gd name="connsiteY18" fmla="*/ 45000 h 675000"/>
                <a:gd name="connsiteX19" fmla="*/ 246263 w 675000"/>
                <a:gd name="connsiteY19" fmla="*/ 28688 h 675000"/>
                <a:gd name="connsiteX20" fmla="*/ 213750 w 675000"/>
                <a:gd name="connsiteY20" fmla="*/ 0 h 675000"/>
                <a:gd name="connsiteX21" fmla="*/ 202500 w 675000"/>
                <a:gd name="connsiteY21" fmla="*/ 11250 h 675000"/>
                <a:gd name="connsiteX22" fmla="*/ 202500 w 675000"/>
                <a:gd name="connsiteY22" fmla="*/ 72675 h 675000"/>
                <a:gd name="connsiteX23" fmla="*/ 197437 w 675000"/>
                <a:gd name="connsiteY23" fmla="*/ 69413 h 675000"/>
                <a:gd name="connsiteX24" fmla="*/ 185063 w 675000"/>
                <a:gd name="connsiteY24" fmla="*/ 69413 h 675000"/>
                <a:gd name="connsiteX25" fmla="*/ 157388 w 675000"/>
                <a:gd name="connsiteY25" fmla="*/ 87750 h 675000"/>
                <a:gd name="connsiteX26" fmla="*/ 130050 w 675000"/>
                <a:gd name="connsiteY26" fmla="*/ 69413 h 675000"/>
                <a:gd name="connsiteX27" fmla="*/ 117563 w 675000"/>
                <a:gd name="connsiteY27" fmla="*/ 69413 h 675000"/>
                <a:gd name="connsiteX28" fmla="*/ 90000 w 675000"/>
                <a:gd name="connsiteY28" fmla="*/ 87750 h 675000"/>
                <a:gd name="connsiteX29" fmla="*/ 62438 w 675000"/>
                <a:gd name="connsiteY29" fmla="*/ 69413 h 675000"/>
                <a:gd name="connsiteX30" fmla="*/ 50963 w 675000"/>
                <a:gd name="connsiteY30" fmla="*/ 68850 h 675000"/>
                <a:gd name="connsiteX31" fmla="*/ 45000 w 675000"/>
                <a:gd name="connsiteY31" fmla="*/ 78750 h 675000"/>
                <a:gd name="connsiteX32" fmla="*/ 45000 w 675000"/>
                <a:gd name="connsiteY32" fmla="*/ 225000 h 675000"/>
                <a:gd name="connsiteX33" fmla="*/ 33750 w 675000"/>
                <a:gd name="connsiteY33" fmla="*/ 225000 h 675000"/>
                <a:gd name="connsiteX34" fmla="*/ 0 w 675000"/>
                <a:gd name="connsiteY34" fmla="*/ 258750 h 675000"/>
                <a:gd name="connsiteX35" fmla="*/ 0 w 675000"/>
                <a:gd name="connsiteY35" fmla="*/ 641250 h 675000"/>
                <a:gd name="connsiteX36" fmla="*/ 33750 w 675000"/>
                <a:gd name="connsiteY36" fmla="*/ 675000 h 675000"/>
                <a:gd name="connsiteX37" fmla="*/ 641250 w 675000"/>
                <a:gd name="connsiteY37" fmla="*/ 675000 h 675000"/>
                <a:gd name="connsiteX38" fmla="*/ 675000 w 675000"/>
                <a:gd name="connsiteY38" fmla="*/ 641250 h 675000"/>
                <a:gd name="connsiteX39" fmla="*/ 675000 w 675000"/>
                <a:gd name="connsiteY39" fmla="*/ 11250 h 675000"/>
                <a:gd name="connsiteX40" fmla="*/ 663750 w 675000"/>
                <a:gd name="connsiteY40" fmla="*/ 0 h 675000"/>
                <a:gd name="connsiteX41" fmla="*/ 225000 w 675000"/>
                <a:gd name="connsiteY41" fmla="*/ 36450 h 675000"/>
                <a:gd name="connsiteX42" fmla="*/ 226238 w 675000"/>
                <a:gd name="connsiteY42" fmla="*/ 38700 h 675000"/>
                <a:gd name="connsiteX43" fmla="*/ 258750 w 675000"/>
                <a:gd name="connsiteY43" fmla="*/ 67500 h 675000"/>
                <a:gd name="connsiteX44" fmla="*/ 252563 w 675000"/>
                <a:gd name="connsiteY44" fmla="*/ 69413 h 675000"/>
                <a:gd name="connsiteX45" fmla="*/ 225000 w 675000"/>
                <a:gd name="connsiteY45" fmla="*/ 87750 h 675000"/>
                <a:gd name="connsiteX46" fmla="*/ 67500 w 675000"/>
                <a:gd name="connsiteY46" fmla="*/ 99788 h 675000"/>
                <a:gd name="connsiteX47" fmla="*/ 83813 w 675000"/>
                <a:gd name="connsiteY47" fmla="*/ 110588 h 675000"/>
                <a:gd name="connsiteX48" fmla="*/ 96188 w 675000"/>
                <a:gd name="connsiteY48" fmla="*/ 110588 h 675000"/>
                <a:gd name="connsiteX49" fmla="*/ 123750 w 675000"/>
                <a:gd name="connsiteY49" fmla="*/ 92250 h 675000"/>
                <a:gd name="connsiteX50" fmla="*/ 151200 w 675000"/>
                <a:gd name="connsiteY50" fmla="*/ 110588 h 675000"/>
                <a:gd name="connsiteX51" fmla="*/ 163575 w 675000"/>
                <a:gd name="connsiteY51" fmla="*/ 110588 h 675000"/>
                <a:gd name="connsiteX52" fmla="*/ 191250 w 675000"/>
                <a:gd name="connsiteY52" fmla="*/ 92250 h 675000"/>
                <a:gd name="connsiteX53" fmla="*/ 218813 w 675000"/>
                <a:gd name="connsiteY53" fmla="*/ 110588 h 675000"/>
                <a:gd name="connsiteX54" fmla="*/ 231187 w 675000"/>
                <a:gd name="connsiteY54" fmla="*/ 110588 h 675000"/>
                <a:gd name="connsiteX55" fmla="*/ 247500 w 675000"/>
                <a:gd name="connsiteY55" fmla="*/ 99788 h 675000"/>
                <a:gd name="connsiteX56" fmla="*/ 247500 w 675000"/>
                <a:gd name="connsiteY56" fmla="*/ 225000 h 675000"/>
                <a:gd name="connsiteX57" fmla="*/ 67500 w 675000"/>
                <a:gd name="connsiteY57" fmla="*/ 225000 h 675000"/>
                <a:gd name="connsiteX58" fmla="*/ 292500 w 675000"/>
                <a:gd name="connsiteY58" fmla="*/ 641250 h 675000"/>
                <a:gd name="connsiteX59" fmla="*/ 281250 w 675000"/>
                <a:gd name="connsiteY59" fmla="*/ 652500 h 675000"/>
                <a:gd name="connsiteX60" fmla="*/ 33750 w 675000"/>
                <a:gd name="connsiteY60" fmla="*/ 652500 h 675000"/>
                <a:gd name="connsiteX61" fmla="*/ 22500 w 675000"/>
                <a:gd name="connsiteY61" fmla="*/ 641250 h 675000"/>
                <a:gd name="connsiteX62" fmla="*/ 22500 w 675000"/>
                <a:gd name="connsiteY62" fmla="*/ 258750 h 675000"/>
                <a:gd name="connsiteX63" fmla="*/ 33750 w 675000"/>
                <a:gd name="connsiteY63" fmla="*/ 247500 h 675000"/>
                <a:gd name="connsiteX64" fmla="*/ 281250 w 675000"/>
                <a:gd name="connsiteY64" fmla="*/ 247500 h 675000"/>
                <a:gd name="connsiteX65" fmla="*/ 292500 w 675000"/>
                <a:gd name="connsiteY65" fmla="*/ 258750 h 675000"/>
                <a:gd name="connsiteX66" fmla="*/ 652500 w 675000"/>
                <a:gd name="connsiteY66" fmla="*/ 641250 h 675000"/>
                <a:gd name="connsiteX67" fmla="*/ 641250 w 675000"/>
                <a:gd name="connsiteY67" fmla="*/ 652500 h 675000"/>
                <a:gd name="connsiteX68" fmla="*/ 326250 w 675000"/>
                <a:gd name="connsiteY68" fmla="*/ 652500 h 675000"/>
                <a:gd name="connsiteX69" fmla="*/ 315000 w 675000"/>
                <a:gd name="connsiteY69" fmla="*/ 641250 h 675000"/>
                <a:gd name="connsiteX70" fmla="*/ 315000 w 675000"/>
                <a:gd name="connsiteY70" fmla="*/ 438750 h 675000"/>
                <a:gd name="connsiteX71" fmla="*/ 326250 w 675000"/>
                <a:gd name="connsiteY71" fmla="*/ 427500 h 675000"/>
                <a:gd name="connsiteX72" fmla="*/ 641250 w 675000"/>
                <a:gd name="connsiteY72" fmla="*/ 427500 h 675000"/>
                <a:gd name="connsiteX73" fmla="*/ 652500 w 675000"/>
                <a:gd name="connsiteY73" fmla="*/ 438750 h 675000"/>
                <a:gd name="connsiteX74" fmla="*/ 652500 w 675000"/>
                <a:gd name="connsiteY74" fmla="*/ 407025 h 675000"/>
                <a:gd name="connsiteX75" fmla="*/ 641250 w 675000"/>
                <a:gd name="connsiteY75" fmla="*/ 405000 h 675000"/>
                <a:gd name="connsiteX76" fmla="*/ 326250 w 675000"/>
                <a:gd name="connsiteY76" fmla="*/ 405000 h 675000"/>
                <a:gd name="connsiteX77" fmla="*/ 315000 w 675000"/>
                <a:gd name="connsiteY77" fmla="*/ 407025 h 675000"/>
                <a:gd name="connsiteX78" fmla="*/ 315000 w 675000"/>
                <a:gd name="connsiteY78" fmla="*/ 258750 h 675000"/>
                <a:gd name="connsiteX79" fmla="*/ 281250 w 675000"/>
                <a:gd name="connsiteY79" fmla="*/ 225000 h 675000"/>
                <a:gd name="connsiteX80" fmla="*/ 270000 w 675000"/>
                <a:gd name="connsiteY80" fmla="*/ 225000 h 675000"/>
                <a:gd name="connsiteX81" fmla="*/ 270000 w 675000"/>
                <a:gd name="connsiteY81" fmla="*/ 78750 h 675000"/>
                <a:gd name="connsiteX82" fmla="*/ 264038 w 675000"/>
                <a:gd name="connsiteY82" fmla="*/ 68850 h 675000"/>
                <a:gd name="connsiteX83" fmla="*/ 258863 w 675000"/>
                <a:gd name="connsiteY83" fmla="*/ 67500 h 675000"/>
                <a:gd name="connsiteX84" fmla="*/ 291375 w 675000"/>
                <a:gd name="connsiteY84" fmla="*/ 38812 h 675000"/>
                <a:gd name="connsiteX85" fmla="*/ 303863 w 675000"/>
                <a:gd name="connsiteY85" fmla="*/ 22500 h 675000"/>
                <a:gd name="connsiteX86" fmla="*/ 316350 w 675000"/>
                <a:gd name="connsiteY86" fmla="*/ 38812 h 675000"/>
                <a:gd name="connsiteX87" fmla="*/ 348862 w 675000"/>
                <a:gd name="connsiteY87" fmla="*/ 67500 h 675000"/>
                <a:gd name="connsiteX88" fmla="*/ 381375 w 675000"/>
                <a:gd name="connsiteY88" fmla="*/ 38812 h 675000"/>
                <a:gd name="connsiteX89" fmla="*/ 393862 w 675000"/>
                <a:gd name="connsiteY89" fmla="*/ 22500 h 675000"/>
                <a:gd name="connsiteX90" fmla="*/ 406350 w 675000"/>
                <a:gd name="connsiteY90" fmla="*/ 38812 h 675000"/>
                <a:gd name="connsiteX91" fmla="*/ 438862 w 675000"/>
                <a:gd name="connsiteY91" fmla="*/ 67500 h 675000"/>
                <a:gd name="connsiteX92" fmla="*/ 471375 w 675000"/>
                <a:gd name="connsiteY92" fmla="*/ 38812 h 675000"/>
                <a:gd name="connsiteX93" fmla="*/ 483862 w 675000"/>
                <a:gd name="connsiteY93" fmla="*/ 22500 h 675000"/>
                <a:gd name="connsiteX94" fmla="*/ 496350 w 675000"/>
                <a:gd name="connsiteY94" fmla="*/ 38812 h 675000"/>
                <a:gd name="connsiteX95" fmla="*/ 528863 w 675000"/>
                <a:gd name="connsiteY95" fmla="*/ 67500 h 675000"/>
                <a:gd name="connsiteX96" fmla="*/ 561375 w 675000"/>
                <a:gd name="connsiteY96" fmla="*/ 38812 h 675000"/>
                <a:gd name="connsiteX97" fmla="*/ 573863 w 675000"/>
                <a:gd name="connsiteY97" fmla="*/ 22500 h 675000"/>
                <a:gd name="connsiteX98" fmla="*/ 586350 w 675000"/>
                <a:gd name="connsiteY98" fmla="*/ 38812 h 675000"/>
                <a:gd name="connsiteX99" fmla="*/ 618750 w 675000"/>
                <a:gd name="connsiteY99" fmla="*/ 67500 h 675000"/>
                <a:gd name="connsiteX100" fmla="*/ 651263 w 675000"/>
                <a:gd name="connsiteY100" fmla="*/ 38812 h 675000"/>
                <a:gd name="connsiteX101" fmla="*/ 652500 w 675000"/>
                <a:gd name="connsiteY101" fmla="*/ 364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75000" h="675000">
                  <a:moveTo>
                    <a:pt x="663750" y="0"/>
                  </a:moveTo>
                  <a:cubicBezTo>
                    <a:pt x="645525" y="0"/>
                    <a:pt x="637200" y="16650"/>
                    <a:pt x="631238" y="28688"/>
                  </a:cubicBezTo>
                  <a:cubicBezTo>
                    <a:pt x="626400" y="38250"/>
                    <a:pt x="622688" y="45000"/>
                    <a:pt x="618750" y="45000"/>
                  </a:cubicBezTo>
                  <a:cubicBezTo>
                    <a:pt x="614813" y="45000"/>
                    <a:pt x="611213" y="38250"/>
                    <a:pt x="606488" y="28800"/>
                  </a:cubicBezTo>
                  <a:cubicBezTo>
                    <a:pt x="600413" y="16650"/>
                    <a:pt x="592088" y="0"/>
                    <a:pt x="573863" y="0"/>
                  </a:cubicBezTo>
                  <a:cubicBezTo>
                    <a:pt x="555638" y="0"/>
                    <a:pt x="547313" y="16650"/>
                    <a:pt x="541350" y="28688"/>
                  </a:cubicBezTo>
                  <a:cubicBezTo>
                    <a:pt x="536513" y="38250"/>
                    <a:pt x="532800" y="45000"/>
                    <a:pt x="528863" y="45000"/>
                  </a:cubicBezTo>
                  <a:cubicBezTo>
                    <a:pt x="524925" y="45000"/>
                    <a:pt x="521213" y="38250"/>
                    <a:pt x="516375" y="28688"/>
                  </a:cubicBezTo>
                  <a:cubicBezTo>
                    <a:pt x="510413" y="16650"/>
                    <a:pt x="502088" y="0"/>
                    <a:pt x="483862" y="0"/>
                  </a:cubicBezTo>
                  <a:cubicBezTo>
                    <a:pt x="465638" y="0"/>
                    <a:pt x="457313" y="16650"/>
                    <a:pt x="451350" y="28688"/>
                  </a:cubicBezTo>
                  <a:cubicBezTo>
                    <a:pt x="446513" y="38250"/>
                    <a:pt x="442800" y="45000"/>
                    <a:pt x="438862" y="45000"/>
                  </a:cubicBezTo>
                  <a:cubicBezTo>
                    <a:pt x="434925" y="45000"/>
                    <a:pt x="431213" y="38250"/>
                    <a:pt x="426375" y="28688"/>
                  </a:cubicBezTo>
                  <a:cubicBezTo>
                    <a:pt x="420413" y="16650"/>
                    <a:pt x="412088" y="0"/>
                    <a:pt x="393862" y="0"/>
                  </a:cubicBezTo>
                  <a:cubicBezTo>
                    <a:pt x="375638" y="0"/>
                    <a:pt x="367313" y="16650"/>
                    <a:pt x="361350" y="28688"/>
                  </a:cubicBezTo>
                  <a:cubicBezTo>
                    <a:pt x="356513" y="38250"/>
                    <a:pt x="352800" y="45000"/>
                    <a:pt x="348862" y="45000"/>
                  </a:cubicBezTo>
                  <a:cubicBezTo>
                    <a:pt x="344925" y="45000"/>
                    <a:pt x="341213" y="38250"/>
                    <a:pt x="336375" y="28688"/>
                  </a:cubicBezTo>
                  <a:cubicBezTo>
                    <a:pt x="330413" y="16650"/>
                    <a:pt x="322088" y="0"/>
                    <a:pt x="303863" y="0"/>
                  </a:cubicBezTo>
                  <a:cubicBezTo>
                    <a:pt x="285638" y="0"/>
                    <a:pt x="277313" y="16650"/>
                    <a:pt x="271350" y="28688"/>
                  </a:cubicBezTo>
                  <a:cubicBezTo>
                    <a:pt x="266513" y="38250"/>
                    <a:pt x="262800" y="45000"/>
                    <a:pt x="258863" y="45000"/>
                  </a:cubicBezTo>
                  <a:cubicBezTo>
                    <a:pt x="254925" y="45000"/>
                    <a:pt x="251100" y="38250"/>
                    <a:pt x="246263" y="28688"/>
                  </a:cubicBezTo>
                  <a:cubicBezTo>
                    <a:pt x="240188" y="16538"/>
                    <a:pt x="231975" y="0"/>
                    <a:pt x="213750" y="0"/>
                  </a:cubicBezTo>
                  <a:cubicBezTo>
                    <a:pt x="207537" y="0"/>
                    <a:pt x="202500" y="5037"/>
                    <a:pt x="202500" y="11250"/>
                  </a:cubicBezTo>
                  <a:lnTo>
                    <a:pt x="202500" y="72675"/>
                  </a:lnTo>
                  <a:lnTo>
                    <a:pt x="197437" y="69413"/>
                  </a:lnTo>
                  <a:cubicBezTo>
                    <a:pt x="193718" y="66825"/>
                    <a:pt x="188782" y="66825"/>
                    <a:pt x="185063" y="69413"/>
                  </a:cubicBezTo>
                  <a:lnTo>
                    <a:pt x="157388" y="87750"/>
                  </a:lnTo>
                  <a:lnTo>
                    <a:pt x="130050" y="69413"/>
                  </a:lnTo>
                  <a:cubicBezTo>
                    <a:pt x="126289" y="66825"/>
                    <a:pt x="121323" y="66825"/>
                    <a:pt x="117563" y="69413"/>
                  </a:cubicBezTo>
                  <a:lnTo>
                    <a:pt x="90000" y="87750"/>
                  </a:lnTo>
                  <a:lnTo>
                    <a:pt x="62438" y="69413"/>
                  </a:lnTo>
                  <a:cubicBezTo>
                    <a:pt x="59035" y="67045"/>
                    <a:pt x="54580" y="66827"/>
                    <a:pt x="50963" y="68850"/>
                  </a:cubicBezTo>
                  <a:cubicBezTo>
                    <a:pt x="47274" y="70768"/>
                    <a:pt x="44971" y="74592"/>
                    <a:pt x="45000" y="78750"/>
                  </a:cubicBezTo>
                  <a:lnTo>
                    <a:pt x="45000" y="225000"/>
                  </a:lnTo>
                  <a:lnTo>
                    <a:pt x="33750" y="225000"/>
                  </a:lnTo>
                  <a:cubicBezTo>
                    <a:pt x="15134" y="225055"/>
                    <a:pt x="56" y="240134"/>
                    <a:pt x="0" y="258750"/>
                  </a:cubicBezTo>
                  <a:lnTo>
                    <a:pt x="0" y="641250"/>
                  </a:lnTo>
                  <a:cubicBezTo>
                    <a:pt x="56" y="659867"/>
                    <a:pt x="15134" y="674945"/>
                    <a:pt x="33750" y="675000"/>
                  </a:cubicBezTo>
                  <a:lnTo>
                    <a:pt x="641250" y="675000"/>
                  </a:lnTo>
                  <a:cubicBezTo>
                    <a:pt x="659867" y="674945"/>
                    <a:pt x="674945" y="659867"/>
                    <a:pt x="675000" y="641250"/>
                  </a:cubicBezTo>
                  <a:lnTo>
                    <a:pt x="675000" y="11250"/>
                  </a:lnTo>
                  <a:cubicBezTo>
                    <a:pt x="675000" y="5037"/>
                    <a:pt x="669963" y="0"/>
                    <a:pt x="663750" y="0"/>
                  </a:cubicBezTo>
                  <a:close/>
                  <a:moveTo>
                    <a:pt x="225000" y="36450"/>
                  </a:moveTo>
                  <a:cubicBezTo>
                    <a:pt x="225338" y="37125"/>
                    <a:pt x="225788" y="37913"/>
                    <a:pt x="226238" y="38700"/>
                  </a:cubicBezTo>
                  <a:cubicBezTo>
                    <a:pt x="232313" y="50850"/>
                    <a:pt x="240638" y="67388"/>
                    <a:pt x="258750" y="67500"/>
                  </a:cubicBezTo>
                  <a:cubicBezTo>
                    <a:pt x="256544" y="67511"/>
                    <a:pt x="254391" y="68177"/>
                    <a:pt x="252563" y="69413"/>
                  </a:cubicBezTo>
                  <a:lnTo>
                    <a:pt x="225000" y="87750"/>
                  </a:lnTo>
                  <a:close/>
                  <a:moveTo>
                    <a:pt x="67500" y="99788"/>
                  </a:moveTo>
                  <a:lnTo>
                    <a:pt x="83813" y="110588"/>
                  </a:lnTo>
                  <a:cubicBezTo>
                    <a:pt x="87532" y="113175"/>
                    <a:pt x="92468" y="113175"/>
                    <a:pt x="96188" y="110588"/>
                  </a:cubicBezTo>
                  <a:lnTo>
                    <a:pt x="123750" y="92250"/>
                  </a:lnTo>
                  <a:lnTo>
                    <a:pt x="151200" y="110588"/>
                  </a:lnTo>
                  <a:cubicBezTo>
                    <a:pt x="154919" y="113175"/>
                    <a:pt x="159856" y="113175"/>
                    <a:pt x="163575" y="110588"/>
                  </a:cubicBezTo>
                  <a:lnTo>
                    <a:pt x="191250" y="92250"/>
                  </a:lnTo>
                  <a:lnTo>
                    <a:pt x="218813" y="110588"/>
                  </a:lnTo>
                  <a:cubicBezTo>
                    <a:pt x="222532" y="113175"/>
                    <a:pt x="227468" y="113175"/>
                    <a:pt x="231187" y="110588"/>
                  </a:cubicBezTo>
                  <a:lnTo>
                    <a:pt x="247500" y="99788"/>
                  </a:lnTo>
                  <a:lnTo>
                    <a:pt x="247500" y="225000"/>
                  </a:lnTo>
                  <a:lnTo>
                    <a:pt x="67500" y="225000"/>
                  </a:lnTo>
                  <a:close/>
                  <a:moveTo>
                    <a:pt x="292500" y="641250"/>
                  </a:moveTo>
                  <a:cubicBezTo>
                    <a:pt x="292500" y="647463"/>
                    <a:pt x="287463" y="652500"/>
                    <a:pt x="281250" y="652500"/>
                  </a:cubicBezTo>
                  <a:lnTo>
                    <a:pt x="33750" y="652500"/>
                  </a:lnTo>
                  <a:cubicBezTo>
                    <a:pt x="27537" y="652500"/>
                    <a:pt x="22500" y="647463"/>
                    <a:pt x="22500" y="641250"/>
                  </a:cubicBezTo>
                  <a:lnTo>
                    <a:pt x="22500" y="258750"/>
                  </a:lnTo>
                  <a:cubicBezTo>
                    <a:pt x="22500" y="252537"/>
                    <a:pt x="27537" y="247500"/>
                    <a:pt x="33750" y="247500"/>
                  </a:cubicBezTo>
                  <a:lnTo>
                    <a:pt x="281250" y="247500"/>
                  </a:lnTo>
                  <a:cubicBezTo>
                    <a:pt x="287463" y="247500"/>
                    <a:pt x="292500" y="252537"/>
                    <a:pt x="292500" y="258750"/>
                  </a:cubicBezTo>
                  <a:close/>
                  <a:moveTo>
                    <a:pt x="652500" y="641250"/>
                  </a:moveTo>
                  <a:cubicBezTo>
                    <a:pt x="652500" y="647463"/>
                    <a:pt x="647463" y="652500"/>
                    <a:pt x="641250" y="652500"/>
                  </a:cubicBezTo>
                  <a:lnTo>
                    <a:pt x="326250" y="652500"/>
                  </a:lnTo>
                  <a:cubicBezTo>
                    <a:pt x="320037" y="652500"/>
                    <a:pt x="315000" y="647463"/>
                    <a:pt x="315000" y="641250"/>
                  </a:cubicBezTo>
                  <a:lnTo>
                    <a:pt x="315000" y="438750"/>
                  </a:lnTo>
                  <a:cubicBezTo>
                    <a:pt x="315000" y="432537"/>
                    <a:pt x="320037" y="427500"/>
                    <a:pt x="326250" y="427500"/>
                  </a:cubicBezTo>
                  <a:lnTo>
                    <a:pt x="641250" y="427500"/>
                  </a:lnTo>
                  <a:cubicBezTo>
                    <a:pt x="647463" y="427500"/>
                    <a:pt x="652500" y="432537"/>
                    <a:pt x="652500" y="438750"/>
                  </a:cubicBezTo>
                  <a:close/>
                  <a:moveTo>
                    <a:pt x="652500" y="407025"/>
                  </a:moveTo>
                  <a:cubicBezTo>
                    <a:pt x="648892" y="405716"/>
                    <a:pt x="645087" y="405030"/>
                    <a:pt x="641250" y="405000"/>
                  </a:cubicBezTo>
                  <a:lnTo>
                    <a:pt x="326250" y="405000"/>
                  </a:lnTo>
                  <a:cubicBezTo>
                    <a:pt x="322413" y="405030"/>
                    <a:pt x="318608" y="405716"/>
                    <a:pt x="315000" y="407025"/>
                  </a:cubicBezTo>
                  <a:lnTo>
                    <a:pt x="315000" y="258750"/>
                  </a:lnTo>
                  <a:cubicBezTo>
                    <a:pt x="314945" y="240134"/>
                    <a:pt x="299867" y="225055"/>
                    <a:pt x="281250" y="225000"/>
                  </a:cubicBezTo>
                  <a:lnTo>
                    <a:pt x="270000" y="225000"/>
                  </a:lnTo>
                  <a:lnTo>
                    <a:pt x="270000" y="78750"/>
                  </a:lnTo>
                  <a:cubicBezTo>
                    <a:pt x="270029" y="74592"/>
                    <a:pt x="267726" y="70768"/>
                    <a:pt x="264038" y="68850"/>
                  </a:cubicBezTo>
                  <a:cubicBezTo>
                    <a:pt x="262454" y="67972"/>
                    <a:pt x="260674" y="67508"/>
                    <a:pt x="258863" y="67500"/>
                  </a:cubicBezTo>
                  <a:cubicBezTo>
                    <a:pt x="277088" y="67500"/>
                    <a:pt x="285413" y="50850"/>
                    <a:pt x="291375" y="38812"/>
                  </a:cubicBezTo>
                  <a:cubicBezTo>
                    <a:pt x="296213" y="29250"/>
                    <a:pt x="299925" y="22500"/>
                    <a:pt x="303863" y="22500"/>
                  </a:cubicBezTo>
                  <a:cubicBezTo>
                    <a:pt x="307800" y="22500"/>
                    <a:pt x="311513" y="29250"/>
                    <a:pt x="316350" y="38812"/>
                  </a:cubicBezTo>
                  <a:cubicBezTo>
                    <a:pt x="322313" y="50850"/>
                    <a:pt x="330638" y="67500"/>
                    <a:pt x="348862" y="67500"/>
                  </a:cubicBezTo>
                  <a:cubicBezTo>
                    <a:pt x="367088" y="67500"/>
                    <a:pt x="375413" y="50850"/>
                    <a:pt x="381375" y="38812"/>
                  </a:cubicBezTo>
                  <a:cubicBezTo>
                    <a:pt x="386213" y="29250"/>
                    <a:pt x="389925" y="22500"/>
                    <a:pt x="393862" y="22500"/>
                  </a:cubicBezTo>
                  <a:cubicBezTo>
                    <a:pt x="397800" y="22500"/>
                    <a:pt x="401513" y="29250"/>
                    <a:pt x="406350" y="38812"/>
                  </a:cubicBezTo>
                  <a:cubicBezTo>
                    <a:pt x="412313" y="50850"/>
                    <a:pt x="420638" y="67500"/>
                    <a:pt x="438862" y="67500"/>
                  </a:cubicBezTo>
                  <a:cubicBezTo>
                    <a:pt x="457088" y="67500"/>
                    <a:pt x="465413" y="50850"/>
                    <a:pt x="471375" y="38812"/>
                  </a:cubicBezTo>
                  <a:cubicBezTo>
                    <a:pt x="476213" y="29250"/>
                    <a:pt x="479925" y="22500"/>
                    <a:pt x="483862" y="22500"/>
                  </a:cubicBezTo>
                  <a:cubicBezTo>
                    <a:pt x="487800" y="22500"/>
                    <a:pt x="491513" y="29250"/>
                    <a:pt x="496350" y="38812"/>
                  </a:cubicBezTo>
                  <a:cubicBezTo>
                    <a:pt x="502313" y="50850"/>
                    <a:pt x="510638" y="67500"/>
                    <a:pt x="528863" y="67500"/>
                  </a:cubicBezTo>
                  <a:cubicBezTo>
                    <a:pt x="547088" y="67500"/>
                    <a:pt x="555413" y="50850"/>
                    <a:pt x="561375" y="38812"/>
                  </a:cubicBezTo>
                  <a:cubicBezTo>
                    <a:pt x="566213" y="29250"/>
                    <a:pt x="569925" y="22500"/>
                    <a:pt x="573863" y="22500"/>
                  </a:cubicBezTo>
                  <a:cubicBezTo>
                    <a:pt x="577800" y="22500"/>
                    <a:pt x="581513" y="29250"/>
                    <a:pt x="586350" y="38812"/>
                  </a:cubicBezTo>
                  <a:cubicBezTo>
                    <a:pt x="592313" y="50963"/>
                    <a:pt x="600638" y="67500"/>
                    <a:pt x="618750" y="67500"/>
                  </a:cubicBezTo>
                  <a:cubicBezTo>
                    <a:pt x="636863" y="67500"/>
                    <a:pt x="645300" y="50850"/>
                    <a:pt x="651263" y="38812"/>
                  </a:cubicBezTo>
                  <a:cubicBezTo>
                    <a:pt x="651719" y="38049"/>
                    <a:pt x="652132" y="37260"/>
                    <a:pt x="652500" y="364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9" name="任意多边形: 形状 148">
              <a:extLst>
                <a:ext uri="{FF2B5EF4-FFF2-40B4-BE49-F238E27FC236}">
                  <a16:creationId xmlns:a16="http://schemas.microsoft.com/office/drawing/2014/main" id="{085565DE-9283-4EE9-BD0D-F11F293DCBFA}"/>
                </a:ext>
              </a:extLst>
            </p:cNvPr>
            <p:cNvSpPr/>
            <p:nvPr/>
          </p:nvSpPr>
          <p:spPr>
            <a:xfrm>
              <a:off x="1461000" y="2259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任意多边形: 形状 149">
              <a:extLst>
                <a:ext uri="{FF2B5EF4-FFF2-40B4-BE49-F238E27FC236}">
                  <a16:creationId xmlns:a16="http://schemas.microsoft.com/office/drawing/2014/main" id="{C40DD619-ECEA-48BE-8378-049E8A3B8481}"/>
                </a:ext>
              </a:extLst>
            </p:cNvPr>
            <p:cNvSpPr/>
            <p:nvPr/>
          </p:nvSpPr>
          <p:spPr>
            <a:xfrm>
              <a:off x="1461000" y="2304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任意多边形: 形状 150">
              <a:extLst>
                <a:ext uri="{FF2B5EF4-FFF2-40B4-BE49-F238E27FC236}">
                  <a16:creationId xmlns:a16="http://schemas.microsoft.com/office/drawing/2014/main" id="{B9CA1701-896D-4BCF-9B4D-2A7B1BCC1951}"/>
                </a:ext>
              </a:extLst>
            </p:cNvPr>
            <p:cNvSpPr/>
            <p:nvPr/>
          </p:nvSpPr>
          <p:spPr>
            <a:xfrm>
              <a:off x="1461000" y="2349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任意多边形: 形状 151">
              <a:extLst>
                <a:ext uri="{FF2B5EF4-FFF2-40B4-BE49-F238E27FC236}">
                  <a16:creationId xmlns:a16="http://schemas.microsoft.com/office/drawing/2014/main" id="{DCA9FD91-098B-4A3E-B3B6-E1E6EB14CA89}"/>
                </a:ext>
              </a:extLst>
            </p:cNvPr>
            <p:cNvSpPr/>
            <p:nvPr/>
          </p:nvSpPr>
          <p:spPr>
            <a:xfrm>
              <a:off x="1236000" y="2259000"/>
              <a:ext cx="202500" cy="22500"/>
            </a:xfrm>
            <a:custGeom>
              <a:avLst/>
              <a:gdLst>
                <a:gd name="connsiteX0" fmla="*/ 0 w 202500"/>
                <a:gd name="connsiteY0" fmla="*/ 0 h 22500"/>
                <a:gd name="connsiteX1" fmla="*/ 0 w 202500"/>
                <a:gd name="connsiteY1" fmla="*/ 22500 h 22500"/>
                <a:gd name="connsiteX2" fmla="*/ 90000 w 202500"/>
                <a:gd name="connsiteY2" fmla="*/ 22500 h 22500"/>
                <a:gd name="connsiteX3" fmla="*/ 202500 w 202500"/>
                <a:gd name="connsiteY3" fmla="*/ 22500 h 22500"/>
                <a:gd name="connsiteX4" fmla="*/ 202500 w 202500"/>
                <a:gd name="connsiteY4" fmla="*/ 0 h 22500"/>
                <a:gd name="connsiteX5" fmla="*/ 90000 w 202500"/>
                <a:gd name="connsiteY5" fmla="*/ 0 h 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00" h="22500">
                  <a:moveTo>
                    <a:pt x="0" y="0"/>
                  </a:moveTo>
                  <a:lnTo>
                    <a:pt x="0" y="22500"/>
                  </a:lnTo>
                  <a:lnTo>
                    <a:pt x="90000" y="22500"/>
                  </a:lnTo>
                  <a:lnTo>
                    <a:pt x="202500" y="22500"/>
                  </a:lnTo>
                  <a:lnTo>
                    <a:pt x="202500" y="0"/>
                  </a:lnTo>
                  <a:lnTo>
                    <a:pt x="9000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任意多边形: 形状 152">
              <a:extLst>
                <a:ext uri="{FF2B5EF4-FFF2-40B4-BE49-F238E27FC236}">
                  <a16:creationId xmlns:a16="http://schemas.microsoft.com/office/drawing/2014/main" id="{2563E37F-95E9-4AE7-A152-66DE173EE363}"/>
                </a:ext>
              </a:extLst>
            </p:cNvPr>
            <p:cNvSpPr/>
            <p:nvPr/>
          </p:nvSpPr>
          <p:spPr>
            <a:xfrm>
              <a:off x="1236000" y="2304000"/>
              <a:ext cx="202500" cy="22500"/>
            </a:xfrm>
            <a:custGeom>
              <a:avLst/>
              <a:gdLst>
                <a:gd name="connsiteX0" fmla="*/ 0 w 202500"/>
                <a:gd name="connsiteY0" fmla="*/ 0 h 22500"/>
                <a:gd name="connsiteX1" fmla="*/ 0 w 202500"/>
                <a:gd name="connsiteY1" fmla="*/ 22500 h 22500"/>
                <a:gd name="connsiteX2" fmla="*/ 90000 w 202500"/>
                <a:gd name="connsiteY2" fmla="*/ 22500 h 22500"/>
                <a:gd name="connsiteX3" fmla="*/ 202500 w 202500"/>
                <a:gd name="connsiteY3" fmla="*/ 22500 h 22500"/>
                <a:gd name="connsiteX4" fmla="*/ 202500 w 202500"/>
                <a:gd name="connsiteY4" fmla="*/ 0 h 22500"/>
                <a:gd name="connsiteX5" fmla="*/ 90000 w 202500"/>
                <a:gd name="connsiteY5" fmla="*/ 0 h 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00" h="22500">
                  <a:moveTo>
                    <a:pt x="0" y="0"/>
                  </a:moveTo>
                  <a:lnTo>
                    <a:pt x="0" y="22500"/>
                  </a:lnTo>
                  <a:lnTo>
                    <a:pt x="90000" y="22500"/>
                  </a:lnTo>
                  <a:lnTo>
                    <a:pt x="202500" y="22500"/>
                  </a:lnTo>
                  <a:lnTo>
                    <a:pt x="202500" y="0"/>
                  </a:lnTo>
                  <a:lnTo>
                    <a:pt x="9000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任意多边形: 形状 153">
              <a:extLst>
                <a:ext uri="{FF2B5EF4-FFF2-40B4-BE49-F238E27FC236}">
                  <a16:creationId xmlns:a16="http://schemas.microsoft.com/office/drawing/2014/main" id="{0873752D-A381-4405-AC02-B8BF5F206954}"/>
                </a:ext>
              </a:extLst>
            </p:cNvPr>
            <p:cNvSpPr/>
            <p:nvPr/>
          </p:nvSpPr>
          <p:spPr>
            <a:xfrm>
              <a:off x="1236000" y="2349000"/>
              <a:ext cx="202500" cy="22500"/>
            </a:xfrm>
            <a:custGeom>
              <a:avLst/>
              <a:gdLst>
                <a:gd name="connsiteX0" fmla="*/ 0 w 202500"/>
                <a:gd name="connsiteY0" fmla="*/ 0 h 22500"/>
                <a:gd name="connsiteX1" fmla="*/ 0 w 202500"/>
                <a:gd name="connsiteY1" fmla="*/ 22500 h 22500"/>
                <a:gd name="connsiteX2" fmla="*/ 90000 w 202500"/>
                <a:gd name="connsiteY2" fmla="*/ 22500 h 22500"/>
                <a:gd name="connsiteX3" fmla="*/ 202500 w 202500"/>
                <a:gd name="connsiteY3" fmla="*/ 22500 h 22500"/>
                <a:gd name="connsiteX4" fmla="*/ 202500 w 202500"/>
                <a:gd name="connsiteY4" fmla="*/ 0 h 22500"/>
                <a:gd name="connsiteX5" fmla="*/ 90000 w 202500"/>
                <a:gd name="connsiteY5" fmla="*/ 0 h 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00" h="22500">
                  <a:moveTo>
                    <a:pt x="0" y="0"/>
                  </a:moveTo>
                  <a:lnTo>
                    <a:pt x="0" y="22500"/>
                  </a:lnTo>
                  <a:lnTo>
                    <a:pt x="90000" y="22500"/>
                  </a:lnTo>
                  <a:lnTo>
                    <a:pt x="202500" y="22500"/>
                  </a:lnTo>
                  <a:lnTo>
                    <a:pt x="202500" y="0"/>
                  </a:lnTo>
                  <a:lnTo>
                    <a:pt x="9000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任意多边形: 形状 154">
              <a:extLst>
                <a:ext uri="{FF2B5EF4-FFF2-40B4-BE49-F238E27FC236}">
                  <a16:creationId xmlns:a16="http://schemas.microsoft.com/office/drawing/2014/main" id="{0035D212-038D-44FC-A432-2EB7D348473D}"/>
                </a:ext>
              </a:extLst>
            </p:cNvPr>
            <p:cNvSpPr/>
            <p:nvPr/>
          </p:nvSpPr>
          <p:spPr>
            <a:xfrm>
              <a:off x="1416000" y="21015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6" name="任意多边形: 形状 155">
              <a:extLst>
                <a:ext uri="{FF2B5EF4-FFF2-40B4-BE49-F238E27FC236}">
                  <a16:creationId xmlns:a16="http://schemas.microsoft.com/office/drawing/2014/main" id="{B1D58FC6-F7A8-4800-A78B-4DBAAB9109D2}"/>
                </a:ext>
              </a:extLst>
            </p:cNvPr>
            <p:cNvSpPr/>
            <p:nvPr/>
          </p:nvSpPr>
          <p:spPr>
            <a:xfrm>
              <a:off x="1236000" y="2461500"/>
              <a:ext cx="112500" cy="90000"/>
            </a:xfrm>
            <a:custGeom>
              <a:avLst/>
              <a:gdLst>
                <a:gd name="connsiteX0" fmla="*/ 22500 w 112500"/>
                <a:gd name="connsiteY0" fmla="*/ 90000 h 90000"/>
                <a:gd name="connsiteX1" fmla="*/ 90000 w 112500"/>
                <a:gd name="connsiteY1" fmla="*/ 90000 h 90000"/>
                <a:gd name="connsiteX2" fmla="*/ 112500 w 112500"/>
                <a:gd name="connsiteY2" fmla="*/ 67500 h 90000"/>
                <a:gd name="connsiteX3" fmla="*/ 112500 w 112500"/>
                <a:gd name="connsiteY3" fmla="*/ 22500 h 90000"/>
                <a:gd name="connsiteX4" fmla="*/ 90000 w 112500"/>
                <a:gd name="connsiteY4" fmla="*/ 0 h 90000"/>
                <a:gd name="connsiteX5" fmla="*/ 22500 w 112500"/>
                <a:gd name="connsiteY5" fmla="*/ 0 h 90000"/>
                <a:gd name="connsiteX6" fmla="*/ 0 w 112500"/>
                <a:gd name="connsiteY6" fmla="*/ 22500 h 90000"/>
                <a:gd name="connsiteX7" fmla="*/ 0 w 112500"/>
                <a:gd name="connsiteY7" fmla="*/ 67500 h 90000"/>
                <a:gd name="connsiteX8" fmla="*/ 22500 w 112500"/>
                <a:gd name="connsiteY8" fmla="*/ 90000 h 90000"/>
                <a:gd name="connsiteX9" fmla="*/ 90000 w 112500"/>
                <a:gd name="connsiteY9" fmla="*/ 67500 h 90000"/>
                <a:gd name="connsiteX10" fmla="*/ 67500 w 112500"/>
                <a:gd name="connsiteY10" fmla="*/ 67500 h 90000"/>
                <a:gd name="connsiteX11" fmla="*/ 67500 w 112500"/>
                <a:gd name="connsiteY11" fmla="*/ 22500 h 90000"/>
                <a:gd name="connsiteX12" fmla="*/ 90000 w 112500"/>
                <a:gd name="connsiteY12" fmla="*/ 22500 h 90000"/>
                <a:gd name="connsiteX13" fmla="*/ 22500 w 112500"/>
                <a:gd name="connsiteY13" fmla="*/ 22500 h 90000"/>
                <a:gd name="connsiteX14" fmla="*/ 45000 w 112500"/>
                <a:gd name="connsiteY14" fmla="*/ 22500 h 90000"/>
                <a:gd name="connsiteX15" fmla="*/ 45000 w 112500"/>
                <a:gd name="connsiteY15" fmla="*/ 67500 h 90000"/>
                <a:gd name="connsiteX16" fmla="*/ 22500 w 112500"/>
                <a:gd name="connsiteY16" fmla="*/ 67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500" h="90000">
                  <a:moveTo>
                    <a:pt x="22500" y="90000"/>
                  </a:moveTo>
                  <a:lnTo>
                    <a:pt x="90000" y="90000"/>
                  </a:lnTo>
                  <a:cubicBezTo>
                    <a:pt x="102427" y="90000"/>
                    <a:pt x="112500" y="79927"/>
                    <a:pt x="112500" y="67500"/>
                  </a:cubicBezTo>
                  <a:lnTo>
                    <a:pt x="112500" y="22500"/>
                  </a:lnTo>
                  <a:cubicBezTo>
                    <a:pt x="112500" y="10073"/>
                    <a:pt x="102427" y="0"/>
                    <a:pt x="90000" y="0"/>
                  </a:cubicBezTo>
                  <a:lnTo>
                    <a:pt x="22500" y="0"/>
                  </a:lnTo>
                  <a:cubicBezTo>
                    <a:pt x="10073" y="0"/>
                    <a:pt x="0" y="10073"/>
                    <a:pt x="0" y="22500"/>
                  </a:cubicBezTo>
                  <a:lnTo>
                    <a:pt x="0" y="67500"/>
                  </a:lnTo>
                  <a:cubicBezTo>
                    <a:pt x="0" y="79927"/>
                    <a:pt x="10073" y="90000"/>
                    <a:pt x="22500" y="90000"/>
                  </a:cubicBezTo>
                  <a:close/>
                  <a:moveTo>
                    <a:pt x="90000" y="67500"/>
                  </a:moveTo>
                  <a:lnTo>
                    <a:pt x="67500" y="67500"/>
                  </a:lnTo>
                  <a:lnTo>
                    <a:pt x="67500" y="22500"/>
                  </a:lnTo>
                  <a:lnTo>
                    <a:pt x="90000" y="22500"/>
                  </a:lnTo>
                  <a:close/>
                  <a:moveTo>
                    <a:pt x="22500" y="22500"/>
                  </a:moveTo>
                  <a:lnTo>
                    <a:pt x="45000" y="22500"/>
                  </a:lnTo>
                  <a:lnTo>
                    <a:pt x="45000" y="67500"/>
                  </a:lnTo>
                  <a:lnTo>
                    <a:pt x="2250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7" name="任意多边形: 形状 156">
              <a:extLst>
                <a:ext uri="{FF2B5EF4-FFF2-40B4-BE49-F238E27FC236}">
                  <a16:creationId xmlns:a16="http://schemas.microsoft.com/office/drawing/2014/main" id="{9EFC8ED9-6EC2-4643-A543-184755A6D701}"/>
                </a:ext>
              </a:extLst>
            </p:cNvPr>
            <p:cNvSpPr/>
            <p:nvPr/>
          </p:nvSpPr>
          <p:spPr>
            <a:xfrm>
              <a:off x="1371000" y="251775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 name="任意多边形: 形状 157">
              <a:extLst>
                <a:ext uri="{FF2B5EF4-FFF2-40B4-BE49-F238E27FC236}">
                  <a16:creationId xmlns:a16="http://schemas.microsoft.com/office/drawing/2014/main" id="{902C147A-47DC-4279-9560-5E3B60EC909A}"/>
                </a:ext>
              </a:extLst>
            </p:cNvPr>
            <p:cNvSpPr/>
            <p:nvPr/>
          </p:nvSpPr>
          <p:spPr>
            <a:xfrm>
              <a:off x="1236000" y="257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 name="任意多边形: 形状 158">
              <a:extLst>
                <a:ext uri="{FF2B5EF4-FFF2-40B4-BE49-F238E27FC236}">
                  <a16:creationId xmlns:a16="http://schemas.microsoft.com/office/drawing/2014/main" id="{8DF71F82-3DCA-40A4-A1BB-F45F83317D25}"/>
                </a:ext>
              </a:extLst>
            </p:cNvPr>
            <p:cNvSpPr/>
            <p:nvPr/>
          </p:nvSpPr>
          <p:spPr>
            <a:xfrm>
              <a:off x="1281000" y="257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 name="任意多边形: 形状 159">
              <a:extLst>
                <a:ext uri="{FF2B5EF4-FFF2-40B4-BE49-F238E27FC236}">
                  <a16:creationId xmlns:a16="http://schemas.microsoft.com/office/drawing/2014/main" id="{4757A5F1-8F6C-4B0C-82B2-CC21D16768A8}"/>
                </a:ext>
              </a:extLst>
            </p:cNvPr>
            <p:cNvSpPr/>
            <p:nvPr/>
          </p:nvSpPr>
          <p:spPr>
            <a:xfrm>
              <a:off x="1326000" y="257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a:extLst>
                <a:ext uri="{FF2B5EF4-FFF2-40B4-BE49-F238E27FC236}">
                  <a16:creationId xmlns:a16="http://schemas.microsoft.com/office/drawing/2014/main" id="{60A2D8BE-CF1A-4403-B017-EC0599726BFA}"/>
                </a:ext>
              </a:extLst>
            </p:cNvPr>
            <p:cNvSpPr/>
            <p:nvPr/>
          </p:nvSpPr>
          <p:spPr>
            <a:xfrm>
              <a:off x="1371000" y="257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a:extLst>
                <a:ext uri="{FF2B5EF4-FFF2-40B4-BE49-F238E27FC236}">
                  <a16:creationId xmlns:a16="http://schemas.microsoft.com/office/drawing/2014/main" id="{E8E8429B-BE73-41E8-B307-AAA0F22CF16B}"/>
                </a:ext>
              </a:extLst>
            </p:cNvPr>
            <p:cNvSpPr/>
            <p:nvPr/>
          </p:nvSpPr>
          <p:spPr>
            <a:xfrm>
              <a:off x="1236000" y="261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2E12BC35-CB4E-4B45-8FE5-F18D6E4FF040}"/>
                </a:ext>
              </a:extLst>
            </p:cNvPr>
            <p:cNvSpPr/>
            <p:nvPr/>
          </p:nvSpPr>
          <p:spPr>
            <a:xfrm>
              <a:off x="1416000" y="2574000"/>
              <a:ext cx="112500" cy="67500"/>
            </a:xfrm>
            <a:custGeom>
              <a:avLst/>
              <a:gdLst>
                <a:gd name="connsiteX0" fmla="*/ 78750 w 112500"/>
                <a:gd name="connsiteY0" fmla="*/ 0 h 67500"/>
                <a:gd name="connsiteX1" fmla="*/ 33750 w 112500"/>
                <a:gd name="connsiteY1" fmla="*/ 0 h 67500"/>
                <a:gd name="connsiteX2" fmla="*/ 0 w 112500"/>
                <a:gd name="connsiteY2" fmla="*/ 33750 h 67500"/>
                <a:gd name="connsiteX3" fmla="*/ 33750 w 112500"/>
                <a:gd name="connsiteY3" fmla="*/ 67500 h 67500"/>
                <a:gd name="connsiteX4" fmla="*/ 78750 w 112500"/>
                <a:gd name="connsiteY4" fmla="*/ 67500 h 67500"/>
                <a:gd name="connsiteX5" fmla="*/ 112500 w 112500"/>
                <a:gd name="connsiteY5" fmla="*/ 33750 h 67500"/>
                <a:gd name="connsiteX6" fmla="*/ 78750 w 112500"/>
                <a:gd name="connsiteY6" fmla="*/ 0 h 67500"/>
                <a:gd name="connsiteX7" fmla="*/ 78750 w 112500"/>
                <a:gd name="connsiteY7" fmla="*/ 45000 h 67500"/>
                <a:gd name="connsiteX8" fmla="*/ 33750 w 112500"/>
                <a:gd name="connsiteY8" fmla="*/ 45000 h 67500"/>
                <a:gd name="connsiteX9" fmla="*/ 22500 w 112500"/>
                <a:gd name="connsiteY9" fmla="*/ 33750 h 67500"/>
                <a:gd name="connsiteX10" fmla="*/ 33750 w 112500"/>
                <a:gd name="connsiteY10" fmla="*/ 22500 h 67500"/>
                <a:gd name="connsiteX11" fmla="*/ 78750 w 112500"/>
                <a:gd name="connsiteY11" fmla="*/ 22500 h 67500"/>
                <a:gd name="connsiteX12" fmla="*/ 90000 w 112500"/>
                <a:gd name="connsiteY12" fmla="*/ 33750 h 67500"/>
                <a:gd name="connsiteX13" fmla="*/ 78750 w 1125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00" h="67500">
                  <a:moveTo>
                    <a:pt x="78750" y="0"/>
                  </a:moveTo>
                  <a:lnTo>
                    <a:pt x="33750" y="0"/>
                  </a:lnTo>
                  <a:cubicBezTo>
                    <a:pt x="15110" y="0"/>
                    <a:pt x="0" y="15110"/>
                    <a:pt x="0" y="33750"/>
                  </a:cubicBezTo>
                  <a:cubicBezTo>
                    <a:pt x="0" y="52390"/>
                    <a:pt x="15110" y="67500"/>
                    <a:pt x="33750" y="67500"/>
                  </a:cubicBezTo>
                  <a:lnTo>
                    <a:pt x="78750" y="67500"/>
                  </a:lnTo>
                  <a:cubicBezTo>
                    <a:pt x="97390" y="67500"/>
                    <a:pt x="112500" y="52390"/>
                    <a:pt x="112500" y="33750"/>
                  </a:cubicBezTo>
                  <a:cubicBezTo>
                    <a:pt x="112500" y="15110"/>
                    <a:pt x="97390" y="0"/>
                    <a:pt x="78750" y="0"/>
                  </a:cubicBezTo>
                  <a:close/>
                  <a:moveTo>
                    <a:pt x="78750" y="45000"/>
                  </a:moveTo>
                  <a:lnTo>
                    <a:pt x="33750" y="45000"/>
                  </a:lnTo>
                  <a:cubicBezTo>
                    <a:pt x="27537" y="45000"/>
                    <a:pt x="22500" y="39963"/>
                    <a:pt x="22500" y="33750"/>
                  </a:cubicBezTo>
                  <a:cubicBezTo>
                    <a:pt x="22500" y="27537"/>
                    <a:pt x="27537" y="22500"/>
                    <a:pt x="33750" y="22500"/>
                  </a:cubicBezTo>
                  <a:lnTo>
                    <a:pt x="78750" y="22500"/>
                  </a:lnTo>
                  <a:cubicBezTo>
                    <a:pt x="84963" y="22500"/>
                    <a:pt x="90000" y="27537"/>
                    <a:pt x="90000" y="33750"/>
                  </a:cubicBezTo>
                  <a:cubicBezTo>
                    <a:pt x="90000" y="39963"/>
                    <a:pt x="84963" y="45000"/>
                    <a:pt x="78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a:extLst>
                <a:ext uri="{FF2B5EF4-FFF2-40B4-BE49-F238E27FC236}">
                  <a16:creationId xmlns:a16="http://schemas.microsoft.com/office/drawing/2014/main" id="{9ED96BFB-225A-4121-8C6B-B239346C12D4}"/>
                </a:ext>
              </a:extLst>
            </p:cNvPr>
            <p:cNvSpPr/>
            <p:nvPr/>
          </p:nvSpPr>
          <p:spPr>
            <a:xfrm>
              <a:off x="1416000" y="247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 name="任意多边形: 形状 164">
              <a:extLst>
                <a:ext uri="{FF2B5EF4-FFF2-40B4-BE49-F238E27FC236}">
                  <a16:creationId xmlns:a16="http://schemas.microsoft.com/office/drawing/2014/main" id="{4259AFE0-27E4-48C2-A413-2200B047858C}"/>
                </a:ext>
              </a:extLst>
            </p:cNvPr>
            <p:cNvSpPr/>
            <p:nvPr/>
          </p:nvSpPr>
          <p:spPr>
            <a:xfrm>
              <a:off x="1371000" y="247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6" name="任意多边形: 形状 165">
              <a:extLst>
                <a:ext uri="{FF2B5EF4-FFF2-40B4-BE49-F238E27FC236}">
                  <a16:creationId xmlns:a16="http://schemas.microsoft.com/office/drawing/2014/main" id="{F8AE2AA8-9A65-478B-966F-9D0A26DA2D8C}"/>
                </a:ext>
              </a:extLst>
            </p:cNvPr>
            <p:cNvSpPr/>
            <p:nvPr/>
          </p:nvSpPr>
          <p:spPr>
            <a:xfrm>
              <a:off x="1461000" y="247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7" name="任意多边形: 形状 166">
              <a:extLst>
                <a:ext uri="{FF2B5EF4-FFF2-40B4-BE49-F238E27FC236}">
                  <a16:creationId xmlns:a16="http://schemas.microsoft.com/office/drawing/2014/main" id="{6D4BAFFA-754F-4F24-B1D7-73D056877375}"/>
                </a:ext>
              </a:extLst>
            </p:cNvPr>
            <p:cNvSpPr/>
            <p:nvPr/>
          </p:nvSpPr>
          <p:spPr>
            <a:xfrm>
              <a:off x="1506000" y="247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8" name="图形 12">
            <a:extLst>
              <a:ext uri="{FF2B5EF4-FFF2-40B4-BE49-F238E27FC236}">
                <a16:creationId xmlns:a16="http://schemas.microsoft.com/office/drawing/2014/main" id="{9E086D3E-02A8-4444-827C-B9458792D763}"/>
              </a:ext>
            </a:extLst>
          </p:cNvPr>
          <p:cNvGrpSpPr/>
          <p:nvPr/>
        </p:nvGrpSpPr>
        <p:grpSpPr>
          <a:xfrm>
            <a:off x="1977487" y="2034000"/>
            <a:ext cx="672469" cy="618750"/>
            <a:chOff x="1977487" y="2034000"/>
            <a:chExt cx="672469" cy="618750"/>
          </a:xfrm>
          <a:gradFill flip="none" rotWithShape="1">
            <a:gsLst>
              <a:gs pos="0">
                <a:schemeClr val="accent1"/>
              </a:gs>
              <a:gs pos="100000">
                <a:schemeClr val="accent2"/>
              </a:gs>
            </a:gsLst>
            <a:lin ang="2700000" scaled="1"/>
            <a:tileRect/>
          </a:gradFill>
        </p:grpSpPr>
        <p:sp>
          <p:nvSpPr>
            <p:cNvPr id="169" name="任意多边形: 形状 168">
              <a:extLst>
                <a:ext uri="{FF2B5EF4-FFF2-40B4-BE49-F238E27FC236}">
                  <a16:creationId xmlns:a16="http://schemas.microsoft.com/office/drawing/2014/main" id="{5BB7C09B-EABF-4586-BFC4-C9915685A96D}"/>
                </a:ext>
              </a:extLst>
            </p:cNvPr>
            <p:cNvSpPr/>
            <p:nvPr/>
          </p:nvSpPr>
          <p:spPr>
            <a:xfrm>
              <a:off x="1977487" y="2438999"/>
              <a:ext cx="672469" cy="213750"/>
            </a:xfrm>
            <a:custGeom>
              <a:avLst/>
              <a:gdLst>
                <a:gd name="connsiteX0" fmla="*/ 649913 w 672469"/>
                <a:gd name="connsiteY0" fmla="*/ 94163 h 213750"/>
                <a:gd name="connsiteX1" fmla="*/ 496575 w 672469"/>
                <a:gd name="connsiteY1" fmla="*/ 182700 h 213750"/>
                <a:gd name="connsiteX2" fmla="*/ 379800 w 672469"/>
                <a:gd name="connsiteY2" fmla="*/ 207113 h 213750"/>
                <a:gd name="connsiteX3" fmla="*/ 237150 w 672469"/>
                <a:gd name="connsiteY3" fmla="*/ 191363 h 213750"/>
                <a:gd name="connsiteX4" fmla="*/ 2025 w 672469"/>
                <a:gd name="connsiteY4" fmla="*/ 213750 h 213750"/>
                <a:gd name="connsiteX5" fmla="*/ 0 w 672469"/>
                <a:gd name="connsiteY5" fmla="*/ 191250 h 213750"/>
                <a:gd name="connsiteX6" fmla="*/ 236250 w 672469"/>
                <a:gd name="connsiteY6" fmla="*/ 168750 h 213750"/>
                <a:gd name="connsiteX7" fmla="*/ 238500 w 672469"/>
                <a:gd name="connsiteY7" fmla="*/ 168863 h 213750"/>
                <a:gd name="connsiteX8" fmla="*/ 382275 w 672469"/>
                <a:gd name="connsiteY8" fmla="*/ 184838 h 213750"/>
                <a:gd name="connsiteX9" fmla="*/ 485325 w 672469"/>
                <a:gd name="connsiteY9" fmla="*/ 163238 h 213750"/>
                <a:gd name="connsiteX10" fmla="*/ 638663 w 672469"/>
                <a:gd name="connsiteY10" fmla="*/ 74588 h 213750"/>
                <a:gd name="connsiteX11" fmla="*/ 647013 w 672469"/>
                <a:gd name="connsiteY11" fmla="*/ 44114 h 213750"/>
                <a:gd name="connsiteX12" fmla="*/ 646875 w 672469"/>
                <a:gd name="connsiteY12" fmla="*/ 43875 h 213750"/>
                <a:gd name="connsiteX13" fmla="*/ 616163 w 672469"/>
                <a:gd name="connsiteY13" fmla="*/ 35663 h 213750"/>
                <a:gd name="connsiteX14" fmla="*/ 496125 w 672469"/>
                <a:gd name="connsiteY14" fmla="*/ 104963 h 213750"/>
                <a:gd name="connsiteX15" fmla="*/ 468000 w 672469"/>
                <a:gd name="connsiteY15" fmla="*/ 112500 h 213750"/>
                <a:gd name="connsiteX16" fmla="*/ 349763 w 672469"/>
                <a:gd name="connsiteY16" fmla="*/ 112500 h 213750"/>
                <a:gd name="connsiteX17" fmla="*/ 349763 w 672469"/>
                <a:gd name="connsiteY17" fmla="*/ 90000 h 213750"/>
                <a:gd name="connsiteX18" fmla="*/ 462263 w 672469"/>
                <a:gd name="connsiteY18" fmla="*/ 90000 h 213750"/>
                <a:gd name="connsiteX19" fmla="*/ 484763 w 672469"/>
                <a:gd name="connsiteY19" fmla="*/ 67500 h 213750"/>
                <a:gd name="connsiteX20" fmla="*/ 462263 w 672469"/>
                <a:gd name="connsiteY20" fmla="*/ 45000 h 213750"/>
                <a:gd name="connsiteX21" fmla="*/ 383513 w 672469"/>
                <a:gd name="connsiteY21" fmla="*/ 45000 h 213750"/>
                <a:gd name="connsiteX22" fmla="*/ 379350 w 672469"/>
                <a:gd name="connsiteY22" fmla="*/ 44213 h 213750"/>
                <a:gd name="connsiteX23" fmla="*/ 343237 w 672469"/>
                <a:gd name="connsiteY23" fmla="*/ 29700 h 213750"/>
                <a:gd name="connsiteX24" fmla="*/ 305550 w 672469"/>
                <a:gd name="connsiteY24" fmla="*/ 22500 h 213750"/>
                <a:gd name="connsiteX25" fmla="*/ 290925 w 672469"/>
                <a:gd name="connsiteY25" fmla="*/ 22500 h 213750"/>
                <a:gd name="connsiteX26" fmla="*/ 238838 w 672469"/>
                <a:gd name="connsiteY26" fmla="*/ 36900 h 213750"/>
                <a:gd name="connsiteX27" fmla="*/ 209250 w 672469"/>
                <a:gd name="connsiteY27" fmla="*/ 54675 h 213750"/>
                <a:gd name="connsiteX28" fmla="*/ 203513 w 672469"/>
                <a:gd name="connsiteY28" fmla="*/ 56250 h 213750"/>
                <a:gd name="connsiteX29" fmla="*/ 1013 w 672469"/>
                <a:gd name="connsiteY29" fmla="*/ 56250 h 213750"/>
                <a:gd name="connsiteX30" fmla="*/ 1013 w 672469"/>
                <a:gd name="connsiteY30" fmla="*/ 33750 h 213750"/>
                <a:gd name="connsiteX31" fmla="*/ 200363 w 672469"/>
                <a:gd name="connsiteY31" fmla="*/ 33750 h 213750"/>
                <a:gd name="connsiteX32" fmla="*/ 227250 w 672469"/>
                <a:gd name="connsiteY32" fmla="*/ 17663 h 213750"/>
                <a:gd name="connsiteX33" fmla="*/ 290925 w 672469"/>
                <a:gd name="connsiteY33" fmla="*/ 0 h 213750"/>
                <a:gd name="connsiteX34" fmla="*/ 305550 w 672469"/>
                <a:gd name="connsiteY34" fmla="*/ 0 h 213750"/>
                <a:gd name="connsiteX35" fmla="*/ 351563 w 672469"/>
                <a:gd name="connsiteY35" fmla="*/ 8888 h 213750"/>
                <a:gd name="connsiteX36" fmla="*/ 385650 w 672469"/>
                <a:gd name="connsiteY36" fmla="*/ 22500 h 213750"/>
                <a:gd name="connsiteX37" fmla="*/ 462263 w 672469"/>
                <a:gd name="connsiteY37" fmla="*/ 22500 h 213750"/>
                <a:gd name="connsiteX38" fmla="*/ 507263 w 672469"/>
                <a:gd name="connsiteY38" fmla="*/ 67500 h 213750"/>
                <a:gd name="connsiteX39" fmla="*/ 506700 w 672469"/>
                <a:gd name="connsiteY39" fmla="*/ 72900 h 213750"/>
                <a:gd name="connsiteX40" fmla="*/ 604913 w 672469"/>
                <a:gd name="connsiteY40" fmla="*/ 16200 h 213750"/>
                <a:gd name="connsiteX41" fmla="*/ 639113 w 672469"/>
                <a:gd name="connsiteY41" fmla="*/ 11700 h 213750"/>
                <a:gd name="connsiteX42" fmla="*/ 670923 w 672469"/>
                <a:gd name="connsiteY42" fmla="*/ 66819 h 213750"/>
                <a:gd name="connsiteX43" fmla="*/ 649913 w 672469"/>
                <a:gd name="connsiteY43" fmla="*/ 94163 h 21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2469" h="213750">
                  <a:moveTo>
                    <a:pt x="649913" y="94163"/>
                  </a:moveTo>
                  <a:lnTo>
                    <a:pt x="496575" y="182700"/>
                  </a:lnTo>
                  <a:cubicBezTo>
                    <a:pt x="461304" y="203226"/>
                    <a:pt x="420339" y="211791"/>
                    <a:pt x="379800" y="207113"/>
                  </a:cubicBezTo>
                  <a:lnTo>
                    <a:pt x="237150" y="191363"/>
                  </a:lnTo>
                  <a:lnTo>
                    <a:pt x="2025" y="213750"/>
                  </a:lnTo>
                  <a:lnTo>
                    <a:pt x="0" y="191250"/>
                  </a:lnTo>
                  <a:lnTo>
                    <a:pt x="236250" y="168750"/>
                  </a:lnTo>
                  <a:cubicBezTo>
                    <a:pt x="237002" y="168735"/>
                    <a:pt x="237754" y="168772"/>
                    <a:pt x="238500" y="168863"/>
                  </a:cubicBezTo>
                  <a:lnTo>
                    <a:pt x="382275" y="184838"/>
                  </a:lnTo>
                  <a:cubicBezTo>
                    <a:pt x="418051" y="188847"/>
                    <a:pt x="454170" y="181277"/>
                    <a:pt x="485325" y="163238"/>
                  </a:cubicBezTo>
                  <a:lnTo>
                    <a:pt x="638663" y="74588"/>
                  </a:lnTo>
                  <a:cubicBezTo>
                    <a:pt x="649384" y="68479"/>
                    <a:pt x="653122" y="54835"/>
                    <a:pt x="647013" y="44114"/>
                  </a:cubicBezTo>
                  <a:cubicBezTo>
                    <a:pt x="646967" y="44034"/>
                    <a:pt x="646921" y="43955"/>
                    <a:pt x="646875" y="43875"/>
                  </a:cubicBezTo>
                  <a:cubicBezTo>
                    <a:pt x="640655" y="33136"/>
                    <a:pt x="626913" y="29462"/>
                    <a:pt x="616163" y="35663"/>
                  </a:cubicBezTo>
                  <a:lnTo>
                    <a:pt x="496125" y="104963"/>
                  </a:lnTo>
                  <a:cubicBezTo>
                    <a:pt x="487573" y="109896"/>
                    <a:pt x="477873" y="112495"/>
                    <a:pt x="468000" y="112500"/>
                  </a:cubicBezTo>
                  <a:lnTo>
                    <a:pt x="349763" y="112500"/>
                  </a:lnTo>
                  <a:lnTo>
                    <a:pt x="349763" y="90000"/>
                  </a:lnTo>
                  <a:lnTo>
                    <a:pt x="462263" y="90000"/>
                  </a:lnTo>
                  <a:cubicBezTo>
                    <a:pt x="474689" y="90000"/>
                    <a:pt x="484763" y="79927"/>
                    <a:pt x="484763" y="67500"/>
                  </a:cubicBezTo>
                  <a:cubicBezTo>
                    <a:pt x="484763" y="55074"/>
                    <a:pt x="474689" y="45000"/>
                    <a:pt x="462263" y="45000"/>
                  </a:cubicBezTo>
                  <a:lnTo>
                    <a:pt x="383513" y="45000"/>
                  </a:lnTo>
                  <a:cubicBezTo>
                    <a:pt x="382086" y="45022"/>
                    <a:pt x="380670" y="44754"/>
                    <a:pt x="379350" y="44213"/>
                  </a:cubicBezTo>
                  <a:lnTo>
                    <a:pt x="343237" y="29700"/>
                  </a:lnTo>
                  <a:cubicBezTo>
                    <a:pt x="331237" y="24960"/>
                    <a:pt x="318453" y="22517"/>
                    <a:pt x="305550" y="22500"/>
                  </a:cubicBezTo>
                  <a:lnTo>
                    <a:pt x="290925" y="22500"/>
                  </a:lnTo>
                  <a:cubicBezTo>
                    <a:pt x="272579" y="22493"/>
                    <a:pt x="254575" y="27470"/>
                    <a:pt x="238838" y="36900"/>
                  </a:cubicBezTo>
                  <a:lnTo>
                    <a:pt x="209250" y="54675"/>
                  </a:lnTo>
                  <a:cubicBezTo>
                    <a:pt x="207513" y="55706"/>
                    <a:pt x="205532" y="56249"/>
                    <a:pt x="203513" y="56250"/>
                  </a:cubicBezTo>
                  <a:lnTo>
                    <a:pt x="1013" y="56250"/>
                  </a:lnTo>
                  <a:lnTo>
                    <a:pt x="1013" y="33750"/>
                  </a:lnTo>
                  <a:lnTo>
                    <a:pt x="200363" y="33750"/>
                  </a:lnTo>
                  <a:lnTo>
                    <a:pt x="227250" y="17663"/>
                  </a:lnTo>
                  <a:cubicBezTo>
                    <a:pt x="246476" y="6099"/>
                    <a:pt x="268489" y="-7"/>
                    <a:pt x="290925" y="0"/>
                  </a:cubicBezTo>
                  <a:lnTo>
                    <a:pt x="305550" y="0"/>
                  </a:lnTo>
                  <a:cubicBezTo>
                    <a:pt x="321318" y="-43"/>
                    <a:pt x="336945" y="2975"/>
                    <a:pt x="351563" y="8888"/>
                  </a:cubicBezTo>
                  <a:lnTo>
                    <a:pt x="385650" y="22500"/>
                  </a:lnTo>
                  <a:lnTo>
                    <a:pt x="462263" y="22500"/>
                  </a:lnTo>
                  <a:cubicBezTo>
                    <a:pt x="487115" y="22500"/>
                    <a:pt x="507263" y="42648"/>
                    <a:pt x="507263" y="67500"/>
                  </a:cubicBezTo>
                  <a:cubicBezTo>
                    <a:pt x="507186" y="69311"/>
                    <a:pt x="506998" y="71114"/>
                    <a:pt x="506700" y="72900"/>
                  </a:cubicBezTo>
                  <a:lnTo>
                    <a:pt x="604913" y="16200"/>
                  </a:lnTo>
                  <a:cubicBezTo>
                    <a:pt x="615239" y="10148"/>
                    <a:pt x="627572" y="8525"/>
                    <a:pt x="639113" y="11700"/>
                  </a:cubicBezTo>
                  <a:cubicBezTo>
                    <a:pt x="663118" y="18137"/>
                    <a:pt x="677359" y="42815"/>
                    <a:pt x="670923" y="66819"/>
                  </a:cubicBezTo>
                  <a:cubicBezTo>
                    <a:pt x="667828" y="78362"/>
                    <a:pt x="660269" y="88199"/>
                    <a:pt x="649913" y="941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0" name="任意多边形: 形状 169">
              <a:extLst>
                <a:ext uri="{FF2B5EF4-FFF2-40B4-BE49-F238E27FC236}">
                  <a16:creationId xmlns:a16="http://schemas.microsoft.com/office/drawing/2014/main" id="{B06EEDF9-87EC-4444-87DD-DE44FC6609DD}"/>
                </a:ext>
              </a:extLst>
            </p:cNvPr>
            <p:cNvSpPr/>
            <p:nvPr/>
          </p:nvSpPr>
          <p:spPr>
            <a:xfrm>
              <a:off x="2417250" y="2259000"/>
              <a:ext cx="90000" cy="135000"/>
            </a:xfrm>
            <a:custGeom>
              <a:avLst/>
              <a:gdLst>
                <a:gd name="connsiteX0" fmla="*/ 33750 w 90000"/>
                <a:gd name="connsiteY0" fmla="*/ 0 h 135000"/>
                <a:gd name="connsiteX1" fmla="*/ 33750 w 90000"/>
                <a:gd name="connsiteY1" fmla="*/ 11250 h 135000"/>
                <a:gd name="connsiteX2" fmla="*/ 0 w 90000"/>
                <a:gd name="connsiteY2" fmla="*/ 45000 h 135000"/>
                <a:gd name="connsiteX3" fmla="*/ 33750 w 90000"/>
                <a:gd name="connsiteY3" fmla="*/ 78750 h 135000"/>
                <a:gd name="connsiteX4" fmla="*/ 56250 w 90000"/>
                <a:gd name="connsiteY4" fmla="*/ 78750 h 135000"/>
                <a:gd name="connsiteX5" fmla="*/ 67500 w 90000"/>
                <a:gd name="connsiteY5" fmla="*/ 90000 h 135000"/>
                <a:gd name="connsiteX6" fmla="*/ 56250 w 90000"/>
                <a:gd name="connsiteY6" fmla="*/ 101250 h 135000"/>
                <a:gd name="connsiteX7" fmla="*/ 33750 w 90000"/>
                <a:gd name="connsiteY7" fmla="*/ 101250 h 135000"/>
                <a:gd name="connsiteX8" fmla="*/ 22500 w 90000"/>
                <a:gd name="connsiteY8" fmla="*/ 90000 h 135000"/>
                <a:gd name="connsiteX9" fmla="*/ 0 w 90000"/>
                <a:gd name="connsiteY9" fmla="*/ 90000 h 135000"/>
                <a:gd name="connsiteX10" fmla="*/ 33750 w 90000"/>
                <a:gd name="connsiteY10" fmla="*/ 123750 h 135000"/>
                <a:gd name="connsiteX11" fmla="*/ 33750 w 90000"/>
                <a:gd name="connsiteY11" fmla="*/ 135000 h 135000"/>
                <a:gd name="connsiteX12" fmla="*/ 56250 w 90000"/>
                <a:gd name="connsiteY12" fmla="*/ 135000 h 135000"/>
                <a:gd name="connsiteX13" fmla="*/ 56250 w 90000"/>
                <a:gd name="connsiteY13" fmla="*/ 123750 h 135000"/>
                <a:gd name="connsiteX14" fmla="*/ 90000 w 90000"/>
                <a:gd name="connsiteY14" fmla="*/ 90000 h 135000"/>
                <a:gd name="connsiteX15" fmla="*/ 56250 w 90000"/>
                <a:gd name="connsiteY15" fmla="*/ 56250 h 135000"/>
                <a:gd name="connsiteX16" fmla="*/ 33750 w 90000"/>
                <a:gd name="connsiteY16" fmla="*/ 56250 h 135000"/>
                <a:gd name="connsiteX17" fmla="*/ 22500 w 90000"/>
                <a:gd name="connsiteY17" fmla="*/ 45000 h 135000"/>
                <a:gd name="connsiteX18" fmla="*/ 33750 w 90000"/>
                <a:gd name="connsiteY18" fmla="*/ 33750 h 135000"/>
                <a:gd name="connsiteX19" fmla="*/ 56250 w 90000"/>
                <a:gd name="connsiteY19" fmla="*/ 33750 h 135000"/>
                <a:gd name="connsiteX20" fmla="*/ 67500 w 90000"/>
                <a:gd name="connsiteY20" fmla="*/ 45000 h 135000"/>
                <a:gd name="connsiteX21" fmla="*/ 90000 w 90000"/>
                <a:gd name="connsiteY21" fmla="*/ 45000 h 135000"/>
                <a:gd name="connsiteX22" fmla="*/ 56250 w 90000"/>
                <a:gd name="connsiteY22" fmla="*/ 11250 h 135000"/>
                <a:gd name="connsiteX23" fmla="*/ 56250 w 90000"/>
                <a:gd name="connsiteY23" fmla="*/ 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00" h="135000">
                  <a:moveTo>
                    <a:pt x="33750" y="0"/>
                  </a:move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1" name="任意多边形: 形状 170">
              <a:extLst>
                <a:ext uri="{FF2B5EF4-FFF2-40B4-BE49-F238E27FC236}">
                  <a16:creationId xmlns:a16="http://schemas.microsoft.com/office/drawing/2014/main" id="{C050DFC1-96D5-4075-B637-1745E7E0985F}"/>
                </a:ext>
              </a:extLst>
            </p:cNvPr>
            <p:cNvSpPr/>
            <p:nvPr/>
          </p:nvSpPr>
          <p:spPr>
            <a:xfrm>
              <a:off x="2349750" y="2214000"/>
              <a:ext cx="225000" cy="225000"/>
            </a:xfrm>
            <a:custGeom>
              <a:avLst/>
              <a:gdLst>
                <a:gd name="connsiteX0" fmla="*/ 0 w 225000"/>
                <a:gd name="connsiteY0" fmla="*/ 112500 h 225000"/>
                <a:gd name="connsiteX1" fmla="*/ 112500 w 225000"/>
                <a:gd name="connsiteY1" fmla="*/ 225000 h 225000"/>
                <a:gd name="connsiteX2" fmla="*/ 225000 w 225000"/>
                <a:gd name="connsiteY2" fmla="*/ 112500 h 225000"/>
                <a:gd name="connsiteX3" fmla="*/ 112500 w 225000"/>
                <a:gd name="connsiteY3" fmla="*/ 0 h 225000"/>
                <a:gd name="connsiteX4" fmla="*/ 0 w 225000"/>
                <a:gd name="connsiteY4" fmla="*/ 112500 h 225000"/>
                <a:gd name="connsiteX5" fmla="*/ 202500 w 225000"/>
                <a:gd name="connsiteY5" fmla="*/ 112500 h 225000"/>
                <a:gd name="connsiteX6" fmla="*/ 112500 w 225000"/>
                <a:gd name="connsiteY6" fmla="*/ 202500 h 225000"/>
                <a:gd name="connsiteX7" fmla="*/ 22500 w 225000"/>
                <a:gd name="connsiteY7" fmla="*/ 112500 h 225000"/>
                <a:gd name="connsiteX8" fmla="*/ 112500 w 225000"/>
                <a:gd name="connsiteY8" fmla="*/ 22500 h 225000"/>
                <a:gd name="connsiteX9" fmla="*/ 202500 w 225000"/>
                <a:gd name="connsiteY9" fmla="*/ 11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0" y="112500"/>
                  </a:moveTo>
                  <a:cubicBezTo>
                    <a:pt x="0" y="174632"/>
                    <a:pt x="50368" y="225000"/>
                    <a:pt x="112500" y="225000"/>
                  </a:cubicBezTo>
                  <a:cubicBezTo>
                    <a:pt x="174632" y="225000"/>
                    <a:pt x="225000" y="174632"/>
                    <a:pt x="225000" y="112500"/>
                  </a:cubicBezTo>
                  <a:cubicBezTo>
                    <a:pt x="225000" y="50368"/>
                    <a:pt x="174632" y="0"/>
                    <a:pt x="112500" y="0"/>
                  </a:cubicBezTo>
                  <a:cubicBezTo>
                    <a:pt x="50397" y="69"/>
                    <a:pt x="69" y="50397"/>
                    <a:pt x="0" y="112500"/>
                  </a:cubicBezTo>
                  <a:close/>
                  <a:moveTo>
                    <a:pt x="202500" y="112500"/>
                  </a:moveTo>
                  <a:cubicBezTo>
                    <a:pt x="202500" y="162206"/>
                    <a:pt x="162206" y="202500"/>
                    <a:pt x="112500" y="202500"/>
                  </a:cubicBezTo>
                  <a:cubicBezTo>
                    <a:pt x="62794" y="202500"/>
                    <a:pt x="22500" y="162206"/>
                    <a:pt x="22500" y="112500"/>
                  </a:cubicBezTo>
                  <a:cubicBezTo>
                    <a:pt x="22500" y="62794"/>
                    <a:pt x="62794" y="22500"/>
                    <a:pt x="112500" y="22500"/>
                  </a:cubicBezTo>
                  <a:cubicBezTo>
                    <a:pt x="162182" y="22556"/>
                    <a:pt x="202444" y="62818"/>
                    <a:pt x="20250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2" name="任意多边形: 形状 171">
              <a:extLst>
                <a:ext uri="{FF2B5EF4-FFF2-40B4-BE49-F238E27FC236}">
                  <a16:creationId xmlns:a16="http://schemas.microsoft.com/office/drawing/2014/main" id="{854F085D-1064-4351-8490-0BC4AFA7BF70}"/>
                </a:ext>
              </a:extLst>
            </p:cNvPr>
            <p:cNvSpPr/>
            <p:nvPr/>
          </p:nvSpPr>
          <p:spPr>
            <a:xfrm>
              <a:off x="2192250" y="2079034"/>
              <a:ext cx="112500" cy="134965"/>
            </a:xfrm>
            <a:custGeom>
              <a:avLst/>
              <a:gdLst>
                <a:gd name="connsiteX0" fmla="*/ 67500 w 112500"/>
                <a:gd name="connsiteY0" fmla="*/ 134966 h 134965"/>
                <a:gd name="connsiteX1" fmla="*/ 112500 w 112500"/>
                <a:gd name="connsiteY1" fmla="*/ 89966 h 134965"/>
                <a:gd name="connsiteX2" fmla="*/ 90000 w 112500"/>
                <a:gd name="connsiteY2" fmla="*/ 89966 h 134965"/>
                <a:gd name="connsiteX3" fmla="*/ 67624 w 112500"/>
                <a:gd name="connsiteY3" fmla="*/ 112455 h 134965"/>
                <a:gd name="connsiteX4" fmla="*/ 48128 w 112500"/>
                <a:gd name="connsiteY4" fmla="*/ 101216 h 134965"/>
                <a:gd name="connsiteX5" fmla="*/ 67500 w 112500"/>
                <a:gd name="connsiteY5" fmla="*/ 101216 h 134965"/>
                <a:gd name="connsiteX6" fmla="*/ 67500 w 112500"/>
                <a:gd name="connsiteY6" fmla="*/ 78716 h 134965"/>
                <a:gd name="connsiteX7" fmla="*/ 45000 w 112500"/>
                <a:gd name="connsiteY7" fmla="*/ 78716 h 134965"/>
                <a:gd name="connsiteX8" fmla="*/ 45000 w 112500"/>
                <a:gd name="connsiteY8" fmla="*/ 56216 h 134965"/>
                <a:gd name="connsiteX9" fmla="*/ 67500 w 112500"/>
                <a:gd name="connsiteY9" fmla="*/ 56216 h 134965"/>
                <a:gd name="connsiteX10" fmla="*/ 67500 w 112500"/>
                <a:gd name="connsiteY10" fmla="*/ 33716 h 134965"/>
                <a:gd name="connsiteX11" fmla="*/ 48128 w 112500"/>
                <a:gd name="connsiteY11" fmla="*/ 33716 h 134965"/>
                <a:gd name="connsiteX12" fmla="*/ 78761 w 112500"/>
                <a:gd name="connsiteY12" fmla="*/ 25470 h 134965"/>
                <a:gd name="connsiteX13" fmla="*/ 90000 w 112500"/>
                <a:gd name="connsiteY13" fmla="*/ 44966 h 134965"/>
                <a:gd name="connsiteX14" fmla="*/ 112500 w 112500"/>
                <a:gd name="connsiteY14" fmla="*/ 44966 h 134965"/>
                <a:gd name="connsiteX15" fmla="*/ 67646 w 112500"/>
                <a:gd name="connsiteY15" fmla="*/ 0 h 134965"/>
                <a:gd name="connsiteX16" fmla="*/ 24098 w 112500"/>
                <a:gd name="connsiteY16" fmla="*/ 33716 h 134965"/>
                <a:gd name="connsiteX17" fmla="*/ 0 w 112500"/>
                <a:gd name="connsiteY17" fmla="*/ 33716 h 134965"/>
                <a:gd name="connsiteX18" fmla="*/ 0 w 112500"/>
                <a:gd name="connsiteY18" fmla="*/ 56216 h 134965"/>
                <a:gd name="connsiteX19" fmla="*/ 22500 w 112500"/>
                <a:gd name="connsiteY19" fmla="*/ 56216 h 134965"/>
                <a:gd name="connsiteX20" fmla="*/ 22500 w 112500"/>
                <a:gd name="connsiteY20" fmla="*/ 78716 h 134965"/>
                <a:gd name="connsiteX21" fmla="*/ 0 w 112500"/>
                <a:gd name="connsiteY21" fmla="*/ 78716 h 134965"/>
                <a:gd name="connsiteX22" fmla="*/ 0 w 112500"/>
                <a:gd name="connsiteY22" fmla="*/ 101216 h 134965"/>
                <a:gd name="connsiteX23" fmla="*/ 24098 w 112500"/>
                <a:gd name="connsiteY23" fmla="*/ 101216 h 134965"/>
                <a:gd name="connsiteX24" fmla="*/ 67500 w 112500"/>
                <a:gd name="connsiteY24" fmla="*/ 134966 h 13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00" h="134965">
                  <a:moveTo>
                    <a:pt x="67500" y="134966"/>
                  </a:moveTo>
                  <a:cubicBezTo>
                    <a:pt x="92352" y="134966"/>
                    <a:pt x="112500" y="114818"/>
                    <a:pt x="112500" y="89966"/>
                  </a:cubicBezTo>
                  <a:lnTo>
                    <a:pt x="90000" y="89966"/>
                  </a:lnTo>
                  <a:cubicBezTo>
                    <a:pt x="90032" y="102356"/>
                    <a:pt x="80013" y="112423"/>
                    <a:pt x="67624" y="112455"/>
                  </a:cubicBezTo>
                  <a:cubicBezTo>
                    <a:pt x="59580" y="112475"/>
                    <a:pt x="52142" y="108186"/>
                    <a:pt x="48128" y="101216"/>
                  </a:cubicBezTo>
                  <a:lnTo>
                    <a:pt x="67500" y="101216"/>
                  </a:lnTo>
                  <a:lnTo>
                    <a:pt x="67500" y="78716"/>
                  </a:lnTo>
                  <a:lnTo>
                    <a:pt x="45000" y="78716"/>
                  </a:lnTo>
                  <a:lnTo>
                    <a:pt x="45000" y="56216"/>
                  </a:lnTo>
                  <a:lnTo>
                    <a:pt x="67500" y="56216"/>
                  </a:lnTo>
                  <a:lnTo>
                    <a:pt x="67500" y="33716"/>
                  </a:lnTo>
                  <a:lnTo>
                    <a:pt x="48128" y="33716"/>
                  </a:lnTo>
                  <a:cubicBezTo>
                    <a:pt x="54309" y="22979"/>
                    <a:pt x="68025" y="19287"/>
                    <a:pt x="78761" y="25470"/>
                  </a:cubicBezTo>
                  <a:cubicBezTo>
                    <a:pt x="85732" y="29484"/>
                    <a:pt x="90020" y="36922"/>
                    <a:pt x="90000" y="44966"/>
                  </a:cubicBezTo>
                  <a:lnTo>
                    <a:pt x="112500" y="44966"/>
                  </a:lnTo>
                  <a:cubicBezTo>
                    <a:pt x="112530" y="20163"/>
                    <a:pt x="92449" y="31"/>
                    <a:pt x="67646" y="0"/>
                  </a:cubicBezTo>
                  <a:cubicBezTo>
                    <a:pt x="47133" y="-25"/>
                    <a:pt x="29211" y="13851"/>
                    <a:pt x="24098" y="33716"/>
                  </a:cubicBezTo>
                  <a:lnTo>
                    <a:pt x="0" y="33716"/>
                  </a:lnTo>
                  <a:lnTo>
                    <a:pt x="0" y="56216"/>
                  </a:lnTo>
                  <a:lnTo>
                    <a:pt x="22500" y="56216"/>
                  </a:lnTo>
                  <a:lnTo>
                    <a:pt x="22500" y="78716"/>
                  </a:lnTo>
                  <a:lnTo>
                    <a:pt x="0" y="78716"/>
                  </a:lnTo>
                  <a:lnTo>
                    <a:pt x="0" y="101216"/>
                  </a:lnTo>
                  <a:lnTo>
                    <a:pt x="24098" y="101216"/>
                  </a:lnTo>
                  <a:cubicBezTo>
                    <a:pt x="29212" y="121024"/>
                    <a:pt x="47043" y="134889"/>
                    <a:pt x="67500" y="13496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3" name="任意多边形: 形状 172">
              <a:extLst>
                <a:ext uri="{FF2B5EF4-FFF2-40B4-BE49-F238E27FC236}">
                  <a16:creationId xmlns:a16="http://schemas.microsoft.com/office/drawing/2014/main" id="{D80D64DE-5A48-48F0-AD78-44AF245AF804}"/>
                </a:ext>
              </a:extLst>
            </p:cNvPr>
            <p:cNvSpPr/>
            <p:nvPr/>
          </p:nvSpPr>
          <p:spPr>
            <a:xfrm>
              <a:off x="2147250" y="20340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2500 h 225000"/>
                <a:gd name="connsiteX6" fmla="*/ 202500 w 225000"/>
                <a:gd name="connsiteY6" fmla="*/ 112500 h 225000"/>
                <a:gd name="connsiteX7" fmla="*/ 112500 w 225000"/>
                <a:gd name="connsiteY7" fmla="*/ 202500 h 225000"/>
                <a:gd name="connsiteX8" fmla="*/ 22500 w 225000"/>
                <a:gd name="connsiteY8" fmla="*/ 112500 h 225000"/>
                <a:gd name="connsiteX9" fmla="*/ 112500 w 225000"/>
                <a:gd name="connsiteY9" fmla="*/ 2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2500"/>
                  </a:moveTo>
                  <a:cubicBezTo>
                    <a:pt x="162206" y="22500"/>
                    <a:pt x="202500" y="62794"/>
                    <a:pt x="202500" y="112500"/>
                  </a:cubicBezTo>
                  <a:cubicBezTo>
                    <a:pt x="202500" y="162206"/>
                    <a:pt x="162206" y="202500"/>
                    <a:pt x="112500" y="202500"/>
                  </a:cubicBezTo>
                  <a:cubicBezTo>
                    <a:pt x="62794" y="202500"/>
                    <a:pt x="22500" y="162206"/>
                    <a:pt x="22500" y="112500"/>
                  </a:cubicBezTo>
                  <a:cubicBezTo>
                    <a:pt x="22556" y="62818"/>
                    <a:pt x="62818" y="22556"/>
                    <a:pt x="112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 name="任意多边形: 形状 173">
              <a:extLst>
                <a:ext uri="{FF2B5EF4-FFF2-40B4-BE49-F238E27FC236}">
                  <a16:creationId xmlns:a16="http://schemas.microsoft.com/office/drawing/2014/main" id="{8DDE97CB-714E-4053-B8F3-7B3B9A9259A9}"/>
                </a:ext>
              </a:extLst>
            </p:cNvPr>
            <p:cNvSpPr/>
            <p:nvPr/>
          </p:nvSpPr>
          <p:spPr>
            <a:xfrm>
              <a:off x="2366294" y="2046408"/>
              <a:ext cx="159630" cy="158759"/>
            </a:xfrm>
            <a:custGeom>
              <a:avLst/>
              <a:gdLst>
                <a:gd name="connsiteX0" fmla="*/ 25474 w 159630"/>
                <a:gd name="connsiteY0" fmla="*/ 77591 h 158759"/>
                <a:gd name="connsiteX1" fmla="*/ 44599 w 159630"/>
                <a:gd name="connsiteY1" fmla="*/ 65666 h 158759"/>
                <a:gd name="connsiteX2" fmla="*/ 34474 w 159630"/>
                <a:gd name="connsiteY2" fmla="*/ 49410 h 158759"/>
                <a:gd name="connsiteX3" fmla="*/ 137659 w 159630"/>
                <a:gd name="connsiteY3" fmla="*/ 158760 h 158759"/>
                <a:gd name="connsiteX4" fmla="*/ 159631 w 159630"/>
                <a:gd name="connsiteY4" fmla="*/ 153934 h 158759"/>
                <a:gd name="connsiteX5" fmla="*/ 41269 w 159630"/>
                <a:gd name="connsiteY5" fmla="*/ 27934 h 158759"/>
                <a:gd name="connsiteX6" fmla="*/ 55366 w 159630"/>
                <a:gd name="connsiteY6" fmla="*/ 19125 h 158759"/>
                <a:gd name="connsiteX7" fmla="*/ 43452 w 159630"/>
                <a:gd name="connsiteY7" fmla="*/ 0 h 158759"/>
                <a:gd name="connsiteX8" fmla="*/ 5292 w 159630"/>
                <a:gd name="connsiteY8" fmla="*/ 23850 h 158759"/>
                <a:gd name="connsiteX9" fmla="*/ 1703 w 159630"/>
                <a:gd name="connsiteY9" fmla="*/ 39341 h 15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30" h="158759">
                  <a:moveTo>
                    <a:pt x="25474" y="77591"/>
                  </a:moveTo>
                  <a:lnTo>
                    <a:pt x="44599" y="65666"/>
                  </a:lnTo>
                  <a:lnTo>
                    <a:pt x="34474" y="49410"/>
                  </a:lnTo>
                  <a:cubicBezTo>
                    <a:pt x="86448" y="63969"/>
                    <a:pt x="126138" y="106030"/>
                    <a:pt x="137659" y="158760"/>
                  </a:cubicBezTo>
                  <a:lnTo>
                    <a:pt x="159631" y="153934"/>
                  </a:lnTo>
                  <a:cubicBezTo>
                    <a:pt x="146403" y="93336"/>
                    <a:pt x="100924" y="44920"/>
                    <a:pt x="41269" y="27934"/>
                  </a:cubicBezTo>
                  <a:lnTo>
                    <a:pt x="55366" y="19125"/>
                  </a:lnTo>
                  <a:lnTo>
                    <a:pt x="43452" y="0"/>
                  </a:lnTo>
                  <a:lnTo>
                    <a:pt x="5292" y="23850"/>
                  </a:lnTo>
                  <a:cubicBezTo>
                    <a:pt x="26" y="27139"/>
                    <a:pt x="-1580" y="34072"/>
                    <a:pt x="1703" y="3934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5" name="任意多边形: 形状 174">
              <a:extLst>
                <a:ext uri="{FF2B5EF4-FFF2-40B4-BE49-F238E27FC236}">
                  <a16:creationId xmlns:a16="http://schemas.microsoft.com/office/drawing/2014/main" id="{8EBDA8E3-A85B-4F45-8BA9-A08A00DE6954}"/>
                </a:ext>
              </a:extLst>
            </p:cNvPr>
            <p:cNvSpPr/>
            <p:nvPr/>
          </p:nvSpPr>
          <p:spPr>
            <a:xfrm>
              <a:off x="2196142" y="2267853"/>
              <a:ext cx="159652" cy="158107"/>
            </a:xfrm>
            <a:custGeom>
              <a:avLst/>
              <a:gdLst>
                <a:gd name="connsiteX0" fmla="*/ 115616 w 159652"/>
                <a:gd name="connsiteY0" fmla="*/ 158107 h 158107"/>
                <a:gd name="connsiteX1" fmla="*/ 154192 w 159652"/>
                <a:gd name="connsiteY1" fmla="*/ 134932 h 158107"/>
                <a:gd name="connsiteX2" fmla="*/ 158046 w 159652"/>
                <a:gd name="connsiteY2" fmla="*/ 119496 h 158107"/>
                <a:gd name="connsiteX3" fmla="*/ 158040 w 159652"/>
                <a:gd name="connsiteY3" fmla="*/ 119486 h 158107"/>
                <a:gd name="connsiteX4" fmla="*/ 134865 w 159652"/>
                <a:gd name="connsiteY4" fmla="*/ 80910 h 158107"/>
                <a:gd name="connsiteX5" fmla="*/ 115583 w 159652"/>
                <a:gd name="connsiteY5" fmla="*/ 92509 h 158107"/>
                <a:gd name="connsiteX6" fmla="*/ 125820 w 159652"/>
                <a:gd name="connsiteY6" fmla="*/ 109564 h 158107"/>
                <a:gd name="connsiteX7" fmla="*/ 21982 w 159652"/>
                <a:gd name="connsiteY7" fmla="*/ 0 h 158107"/>
                <a:gd name="connsiteX8" fmla="*/ 0 w 159652"/>
                <a:gd name="connsiteY8" fmla="*/ 4804 h 158107"/>
                <a:gd name="connsiteX9" fmla="*/ 117720 w 159652"/>
                <a:gd name="connsiteY9" fmla="*/ 130646 h 158107"/>
                <a:gd name="connsiteX10" fmla="*/ 104029 w 159652"/>
                <a:gd name="connsiteY10" fmla="*/ 138870 h 15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52" h="158107">
                  <a:moveTo>
                    <a:pt x="115616" y="158107"/>
                  </a:moveTo>
                  <a:lnTo>
                    <a:pt x="154192" y="134932"/>
                  </a:lnTo>
                  <a:cubicBezTo>
                    <a:pt x="159519" y="131734"/>
                    <a:pt x="161244" y="124823"/>
                    <a:pt x="158046" y="119496"/>
                  </a:cubicBezTo>
                  <a:cubicBezTo>
                    <a:pt x="158045" y="119493"/>
                    <a:pt x="158042" y="119490"/>
                    <a:pt x="158040" y="119486"/>
                  </a:cubicBezTo>
                  <a:lnTo>
                    <a:pt x="134865" y="80910"/>
                  </a:lnTo>
                  <a:lnTo>
                    <a:pt x="115583" y="92509"/>
                  </a:lnTo>
                  <a:lnTo>
                    <a:pt x="125820" y="109564"/>
                  </a:lnTo>
                  <a:cubicBezTo>
                    <a:pt x="73521" y="95202"/>
                    <a:pt x="33519" y="52993"/>
                    <a:pt x="21982" y="0"/>
                  </a:cubicBezTo>
                  <a:lnTo>
                    <a:pt x="0" y="4804"/>
                  </a:lnTo>
                  <a:cubicBezTo>
                    <a:pt x="13142" y="65191"/>
                    <a:pt x="58341" y="113509"/>
                    <a:pt x="117720" y="130646"/>
                  </a:cubicBezTo>
                  <a:lnTo>
                    <a:pt x="104029" y="13887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6" name="图形 13">
            <a:extLst>
              <a:ext uri="{FF2B5EF4-FFF2-40B4-BE49-F238E27FC236}">
                <a16:creationId xmlns:a16="http://schemas.microsoft.com/office/drawing/2014/main" id="{A03FAE1C-410E-48F3-A0F8-DDA1B3044170}"/>
              </a:ext>
            </a:extLst>
          </p:cNvPr>
          <p:cNvGrpSpPr/>
          <p:nvPr/>
        </p:nvGrpSpPr>
        <p:grpSpPr>
          <a:xfrm>
            <a:off x="3171000" y="2011500"/>
            <a:ext cx="450000" cy="675000"/>
            <a:chOff x="3171000" y="2011500"/>
            <a:chExt cx="450000" cy="675000"/>
          </a:xfrm>
          <a:gradFill flip="none" rotWithShape="1">
            <a:gsLst>
              <a:gs pos="0">
                <a:schemeClr val="accent1"/>
              </a:gs>
              <a:gs pos="100000">
                <a:schemeClr val="accent2"/>
              </a:gs>
            </a:gsLst>
            <a:lin ang="2700000" scaled="1"/>
            <a:tileRect/>
          </a:gradFill>
        </p:grpSpPr>
        <p:sp>
          <p:nvSpPr>
            <p:cNvPr id="177" name="任意多边形: 形状 176">
              <a:extLst>
                <a:ext uri="{FF2B5EF4-FFF2-40B4-BE49-F238E27FC236}">
                  <a16:creationId xmlns:a16="http://schemas.microsoft.com/office/drawing/2014/main" id="{306A9C37-BA7E-41D6-92E7-CD8AB034E4EC}"/>
                </a:ext>
              </a:extLst>
            </p:cNvPr>
            <p:cNvSpPr/>
            <p:nvPr/>
          </p:nvSpPr>
          <p:spPr>
            <a:xfrm>
              <a:off x="3171000" y="2011500"/>
              <a:ext cx="450000" cy="675000"/>
            </a:xfrm>
            <a:custGeom>
              <a:avLst/>
              <a:gdLst>
                <a:gd name="connsiteX0" fmla="*/ 382500 w 450000"/>
                <a:gd name="connsiteY0" fmla="*/ 0 h 675000"/>
                <a:gd name="connsiteX1" fmla="*/ 67500 w 450000"/>
                <a:gd name="connsiteY1" fmla="*/ 0 h 675000"/>
                <a:gd name="connsiteX2" fmla="*/ 0 w 450000"/>
                <a:gd name="connsiteY2" fmla="*/ 67500 h 675000"/>
                <a:gd name="connsiteX3" fmla="*/ 0 w 450000"/>
                <a:gd name="connsiteY3" fmla="*/ 607500 h 675000"/>
                <a:gd name="connsiteX4" fmla="*/ 67500 w 450000"/>
                <a:gd name="connsiteY4" fmla="*/ 675000 h 675000"/>
                <a:gd name="connsiteX5" fmla="*/ 382500 w 450000"/>
                <a:gd name="connsiteY5" fmla="*/ 675000 h 675000"/>
                <a:gd name="connsiteX6" fmla="*/ 450000 w 450000"/>
                <a:gd name="connsiteY6" fmla="*/ 607500 h 675000"/>
                <a:gd name="connsiteX7" fmla="*/ 450000 w 450000"/>
                <a:gd name="connsiteY7" fmla="*/ 67500 h 675000"/>
                <a:gd name="connsiteX8" fmla="*/ 382500 w 450000"/>
                <a:gd name="connsiteY8" fmla="*/ 0 h 675000"/>
                <a:gd name="connsiteX9" fmla="*/ 427500 w 450000"/>
                <a:gd name="connsiteY9" fmla="*/ 607500 h 675000"/>
                <a:gd name="connsiteX10" fmla="*/ 382500 w 450000"/>
                <a:gd name="connsiteY10" fmla="*/ 652500 h 675000"/>
                <a:gd name="connsiteX11" fmla="*/ 67500 w 450000"/>
                <a:gd name="connsiteY11" fmla="*/ 652500 h 675000"/>
                <a:gd name="connsiteX12" fmla="*/ 22500 w 450000"/>
                <a:gd name="connsiteY12" fmla="*/ 607500 h 675000"/>
                <a:gd name="connsiteX13" fmla="*/ 22500 w 450000"/>
                <a:gd name="connsiteY13" fmla="*/ 540000 h 675000"/>
                <a:gd name="connsiteX14" fmla="*/ 427500 w 450000"/>
                <a:gd name="connsiteY14" fmla="*/ 540000 h 675000"/>
                <a:gd name="connsiteX15" fmla="*/ 427500 w 450000"/>
                <a:gd name="connsiteY15" fmla="*/ 517500 h 675000"/>
                <a:gd name="connsiteX16" fmla="*/ 22500 w 450000"/>
                <a:gd name="connsiteY16" fmla="*/ 517500 h 675000"/>
                <a:gd name="connsiteX17" fmla="*/ 22500 w 450000"/>
                <a:gd name="connsiteY17" fmla="*/ 112500 h 675000"/>
                <a:gd name="connsiteX18" fmla="*/ 427500 w 450000"/>
                <a:gd name="connsiteY18" fmla="*/ 112500 h 675000"/>
                <a:gd name="connsiteX19" fmla="*/ 427500 w 450000"/>
                <a:gd name="connsiteY19" fmla="*/ 90000 h 675000"/>
                <a:gd name="connsiteX20" fmla="*/ 22500 w 450000"/>
                <a:gd name="connsiteY20" fmla="*/ 90000 h 675000"/>
                <a:gd name="connsiteX21" fmla="*/ 22500 w 450000"/>
                <a:gd name="connsiteY21" fmla="*/ 67500 h 675000"/>
                <a:gd name="connsiteX22" fmla="*/ 67500 w 450000"/>
                <a:gd name="connsiteY22" fmla="*/ 22500 h 675000"/>
                <a:gd name="connsiteX23" fmla="*/ 382500 w 450000"/>
                <a:gd name="connsiteY23" fmla="*/ 22500 h 675000"/>
                <a:gd name="connsiteX24" fmla="*/ 427500 w 450000"/>
                <a:gd name="connsiteY24" fmla="*/ 6750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0000" h="675000">
                  <a:moveTo>
                    <a:pt x="382500" y="0"/>
                  </a:moveTo>
                  <a:lnTo>
                    <a:pt x="67500" y="0"/>
                  </a:lnTo>
                  <a:cubicBezTo>
                    <a:pt x="30221" y="0"/>
                    <a:pt x="0" y="30221"/>
                    <a:pt x="0" y="67500"/>
                  </a:cubicBezTo>
                  <a:lnTo>
                    <a:pt x="0" y="607500"/>
                  </a:lnTo>
                  <a:cubicBezTo>
                    <a:pt x="0" y="644779"/>
                    <a:pt x="30221" y="675000"/>
                    <a:pt x="67500" y="675000"/>
                  </a:cubicBezTo>
                  <a:lnTo>
                    <a:pt x="382500" y="675000"/>
                  </a:lnTo>
                  <a:cubicBezTo>
                    <a:pt x="419779" y="675000"/>
                    <a:pt x="450000" y="644779"/>
                    <a:pt x="450000" y="607500"/>
                  </a:cubicBezTo>
                  <a:lnTo>
                    <a:pt x="450000" y="67500"/>
                  </a:lnTo>
                  <a:cubicBezTo>
                    <a:pt x="450000" y="30221"/>
                    <a:pt x="419779" y="0"/>
                    <a:pt x="382500" y="0"/>
                  </a:cubicBezTo>
                  <a:close/>
                  <a:moveTo>
                    <a:pt x="427500" y="607500"/>
                  </a:moveTo>
                  <a:cubicBezTo>
                    <a:pt x="427500" y="632352"/>
                    <a:pt x="407352" y="652500"/>
                    <a:pt x="382500" y="652500"/>
                  </a:cubicBezTo>
                  <a:lnTo>
                    <a:pt x="67500" y="652500"/>
                  </a:lnTo>
                  <a:cubicBezTo>
                    <a:pt x="42648" y="652500"/>
                    <a:pt x="22500" y="632352"/>
                    <a:pt x="22500" y="607500"/>
                  </a:cubicBezTo>
                  <a:lnTo>
                    <a:pt x="22500" y="540000"/>
                  </a:lnTo>
                  <a:lnTo>
                    <a:pt x="427500" y="540000"/>
                  </a:lnTo>
                  <a:close/>
                  <a:moveTo>
                    <a:pt x="427500" y="517500"/>
                  </a:moveTo>
                  <a:lnTo>
                    <a:pt x="22500" y="517500"/>
                  </a:lnTo>
                  <a:lnTo>
                    <a:pt x="22500" y="112500"/>
                  </a:lnTo>
                  <a:lnTo>
                    <a:pt x="427500" y="112500"/>
                  </a:lnTo>
                  <a:close/>
                  <a:moveTo>
                    <a:pt x="427500" y="90000"/>
                  </a:moveTo>
                  <a:lnTo>
                    <a:pt x="22500" y="90000"/>
                  </a:lnTo>
                  <a:lnTo>
                    <a:pt x="22500" y="67500"/>
                  </a:lnTo>
                  <a:cubicBezTo>
                    <a:pt x="22500" y="42647"/>
                    <a:pt x="42648" y="22500"/>
                    <a:pt x="67500" y="22500"/>
                  </a:cubicBezTo>
                  <a:lnTo>
                    <a:pt x="382500" y="22500"/>
                  </a:lnTo>
                  <a:cubicBezTo>
                    <a:pt x="407352" y="22500"/>
                    <a:pt x="427500" y="42647"/>
                    <a:pt x="427500" y="6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8" name="任意多边形: 形状 177">
              <a:extLst>
                <a:ext uri="{FF2B5EF4-FFF2-40B4-BE49-F238E27FC236}">
                  <a16:creationId xmlns:a16="http://schemas.microsoft.com/office/drawing/2014/main" id="{8227EB35-9C9F-4465-83AE-A981B9E8853D}"/>
                </a:ext>
              </a:extLst>
            </p:cNvPr>
            <p:cNvSpPr/>
            <p:nvPr/>
          </p:nvSpPr>
          <p:spPr>
            <a:xfrm>
              <a:off x="3339750" y="2574000"/>
              <a:ext cx="112500" cy="67500"/>
            </a:xfrm>
            <a:custGeom>
              <a:avLst/>
              <a:gdLst>
                <a:gd name="connsiteX0" fmla="*/ 78750 w 112500"/>
                <a:gd name="connsiteY0" fmla="*/ 0 h 67500"/>
                <a:gd name="connsiteX1" fmla="*/ 33750 w 112500"/>
                <a:gd name="connsiteY1" fmla="*/ 0 h 67500"/>
                <a:gd name="connsiteX2" fmla="*/ 0 w 112500"/>
                <a:gd name="connsiteY2" fmla="*/ 33750 h 67500"/>
                <a:gd name="connsiteX3" fmla="*/ 33750 w 112500"/>
                <a:gd name="connsiteY3" fmla="*/ 67500 h 67500"/>
                <a:gd name="connsiteX4" fmla="*/ 78750 w 112500"/>
                <a:gd name="connsiteY4" fmla="*/ 67500 h 67500"/>
                <a:gd name="connsiteX5" fmla="*/ 112500 w 112500"/>
                <a:gd name="connsiteY5" fmla="*/ 33750 h 67500"/>
                <a:gd name="connsiteX6" fmla="*/ 78750 w 112500"/>
                <a:gd name="connsiteY6" fmla="*/ 0 h 67500"/>
                <a:gd name="connsiteX7" fmla="*/ 78750 w 112500"/>
                <a:gd name="connsiteY7" fmla="*/ 45000 h 67500"/>
                <a:gd name="connsiteX8" fmla="*/ 33750 w 112500"/>
                <a:gd name="connsiteY8" fmla="*/ 45000 h 67500"/>
                <a:gd name="connsiteX9" fmla="*/ 22500 w 112500"/>
                <a:gd name="connsiteY9" fmla="*/ 33750 h 67500"/>
                <a:gd name="connsiteX10" fmla="*/ 33750 w 112500"/>
                <a:gd name="connsiteY10" fmla="*/ 22500 h 67500"/>
                <a:gd name="connsiteX11" fmla="*/ 78750 w 112500"/>
                <a:gd name="connsiteY11" fmla="*/ 22500 h 67500"/>
                <a:gd name="connsiteX12" fmla="*/ 90000 w 112500"/>
                <a:gd name="connsiteY12" fmla="*/ 33750 h 67500"/>
                <a:gd name="connsiteX13" fmla="*/ 78750 w 1125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00" h="67500">
                  <a:moveTo>
                    <a:pt x="78750" y="0"/>
                  </a:moveTo>
                  <a:lnTo>
                    <a:pt x="33750" y="0"/>
                  </a:lnTo>
                  <a:cubicBezTo>
                    <a:pt x="15110" y="0"/>
                    <a:pt x="0" y="15110"/>
                    <a:pt x="0" y="33750"/>
                  </a:cubicBezTo>
                  <a:cubicBezTo>
                    <a:pt x="0" y="52390"/>
                    <a:pt x="15110" y="67500"/>
                    <a:pt x="33750" y="67500"/>
                  </a:cubicBezTo>
                  <a:lnTo>
                    <a:pt x="78750" y="67500"/>
                  </a:lnTo>
                  <a:cubicBezTo>
                    <a:pt x="97390" y="67500"/>
                    <a:pt x="112500" y="52390"/>
                    <a:pt x="112500" y="33750"/>
                  </a:cubicBezTo>
                  <a:cubicBezTo>
                    <a:pt x="112500" y="15110"/>
                    <a:pt x="97390" y="0"/>
                    <a:pt x="78750" y="0"/>
                  </a:cubicBezTo>
                  <a:close/>
                  <a:moveTo>
                    <a:pt x="78750" y="45000"/>
                  </a:moveTo>
                  <a:lnTo>
                    <a:pt x="33750" y="45000"/>
                  </a:lnTo>
                  <a:cubicBezTo>
                    <a:pt x="27537" y="45000"/>
                    <a:pt x="22500" y="39963"/>
                    <a:pt x="22500" y="33750"/>
                  </a:cubicBezTo>
                  <a:cubicBezTo>
                    <a:pt x="22500" y="27537"/>
                    <a:pt x="27537" y="22500"/>
                    <a:pt x="33750" y="22500"/>
                  </a:cubicBezTo>
                  <a:lnTo>
                    <a:pt x="78750" y="22500"/>
                  </a:lnTo>
                  <a:cubicBezTo>
                    <a:pt x="84963" y="22500"/>
                    <a:pt x="90000" y="27537"/>
                    <a:pt x="90000" y="33750"/>
                  </a:cubicBezTo>
                  <a:cubicBezTo>
                    <a:pt x="90000" y="39963"/>
                    <a:pt x="84963" y="45000"/>
                    <a:pt x="78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9" name="任意多边形: 形状 178">
              <a:extLst>
                <a:ext uri="{FF2B5EF4-FFF2-40B4-BE49-F238E27FC236}">
                  <a16:creationId xmlns:a16="http://schemas.microsoft.com/office/drawing/2014/main" id="{14DDFC03-A023-496C-B1D4-8BBDD7839177}"/>
                </a:ext>
              </a:extLst>
            </p:cNvPr>
            <p:cNvSpPr/>
            <p:nvPr/>
          </p:nvSpPr>
          <p:spPr>
            <a:xfrm>
              <a:off x="3317250" y="205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0" name="任意多边形: 形状 179">
              <a:extLst>
                <a:ext uri="{FF2B5EF4-FFF2-40B4-BE49-F238E27FC236}">
                  <a16:creationId xmlns:a16="http://schemas.microsoft.com/office/drawing/2014/main" id="{63FDADD4-7443-46F4-A361-BCEE1363EAEE}"/>
                </a:ext>
              </a:extLst>
            </p:cNvPr>
            <p:cNvSpPr/>
            <p:nvPr/>
          </p:nvSpPr>
          <p:spPr>
            <a:xfrm>
              <a:off x="3362250" y="205650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1" name="任意多边形: 形状 180">
              <a:extLst>
                <a:ext uri="{FF2B5EF4-FFF2-40B4-BE49-F238E27FC236}">
                  <a16:creationId xmlns:a16="http://schemas.microsoft.com/office/drawing/2014/main" id="{2505FE99-1C21-4DCD-8DA8-584D074B0E13}"/>
                </a:ext>
              </a:extLst>
            </p:cNvPr>
            <p:cNvSpPr/>
            <p:nvPr/>
          </p:nvSpPr>
          <p:spPr>
            <a:xfrm>
              <a:off x="3351000" y="225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2" name="任意多边形: 形状 181">
              <a:extLst>
                <a:ext uri="{FF2B5EF4-FFF2-40B4-BE49-F238E27FC236}">
                  <a16:creationId xmlns:a16="http://schemas.microsoft.com/office/drawing/2014/main" id="{4596EFD1-9776-4239-B165-BA2ED79083FF}"/>
                </a:ext>
              </a:extLst>
            </p:cNvPr>
            <p:cNvSpPr/>
            <p:nvPr/>
          </p:nvSpPr>
          <p:spPr>
            <a:xfrm>
              <a:off x="3283500" y="2214000"/>
              <a:ext cx="225000" cy="225000"/>
            </a:xfrm>
            <a:custGeom>
              <a:avLst/>
              <a:gdLst>
                <a:gd name="connsiteX0" fmla="*/ 112500 w 225000"/>
                <a:gd name="connsiteY0" fmla="*/ 0 h 225000"/>
                <a:gd name="connsiteX1" fmla="*/ 0 w 225000"/>
                <a:gd name="connsiteY1" fmla="*/ 112500 h 225000"/>
                <a:gd name="connsiteX2" fmla="*/ 112500 w 225000"/>
                <a:gd name="connsiteY2" fmla="*/ 225000 h 225000"/>
                <a:gd name="connsiteX3" fmla="*/ 225000 w 225000"/>
                <a:gd name="connsiteY3" fmla="*/ 112500 h 225000"/>
                <a:gd name="connsiteX4" fmla="*/ 112500 w 225000"/>
                <a:gd name="connsiteY4" fmla="*/ 0 h 225000"/>
                <a:gd name="connsiteX5" fmla="*/ 112500 w 225000"/>
                <a:gd name="connsiteY5" fmla="*/ 202500 h 225000"/>
                <a:gd name="connsiteX6" fmla="*/ 22500 w 225000"/>
                <a:gd name="connsiteY6" fmla="*/ 112500 h 225000"/>
                <a:gd name="connsiteX7" fmla="*/ 112500 w 225000"/>
                <a:gd name="connsiteY7" fmla="*/ 22500 h 225000"/>
                <a:gd name="connsiteX8" fmla="*/ 202500 w 225000"/>
                <a:gd name="connsiteY8" fmla="*/ 112500 h 225000"/>
                <a:gd name="connsiteX9" fmla="*/ 112500 w 225000"/>
                <a:gd name="connsiteY9"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0"/>
                  </a:moveTo>
                  <a:cubicBezTo>
                    <a:pt x="50368" y="0"/>
                    <a:pt x="0" y="50368"/>
                    <a:pt x="0" y="112500"/>
                  </a:cubicBezTo>
                  <a:cubicBezTo>
                    <a:pt x="0" y="174632"/>
                    <a:pt x="50368" y="225000"/>
                    <a:pt x="112500" y="225000"/>
                  </a:cubicBezTo>
                  <a:cubicBezTo>
                    <a:pt x="174632" y="225000"/>
                    <a:pt x="225000" y="174632"/>
                    <a:pt x="225000" y="112500"/>
                  </a:cubicBezTo>
                  <a:cubicBezTo>
                    <a:pt x="224931" y="50397"/>
                    <a:pt x="174603" y="69"/>
                    <a:pt x="112500" y="0"/>
                  </a:cubicBezTo>
                  <a:close/>
                  <a:moveTo>
                    <a:pt x="112500" y="202500"/>
                  </a:moveTo>
                  <a:cubicBezTo>
                    <a:pt x="62794" y="202500"/>
                    <a:pt x="22500" y="162206"/>
                    <a:pt x="22500" y="112500"/>
                  </a:cubicBezTo>
                  <a:cubicBezTo>
                    <a:pt x="22500" y="62794"/>
                    <a:pt x="62794" y="22500"/>
                    <a:pt x="112500" y="22500"/>
                  </a:cubicBezTo>
                  <a:cubicBezTo>
                    <a:pt x="162206" y="22500"/>
                    <a:pt x="202500" y="62794"/>
                    <a:pt x="202500" y="112500"/>
                  </a:cubicBezTo>
                  <a:cubicBezTo>
                    <a:pt x="202444" y="162182"/>
                    <a:pt x="162182" y="202444"/>
                    <a:pt x="112500"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3" name="任意多边形: 形状 182">
              <a:extLst>
                <a:ext uri="{FF2B5EF4-FFF2-40B4-BE49-F238E27FC236}">
                  <a16:creationId xmlns:a16="http://schemas.microsoft.com/office/drawing/2014/main" id="{F83BC264-0A2A-40DE-8881-35C1B2E4D10E}"/>
                </a:ext>
              </a:extLst>
            </p:cNvPr>
            <p:cNvSpPr/>
            <p:nvPr/>
          </p:nvSpPr>
          <p:spPr>
            <a:xfrm>
              <a:off x="3216000" y="2326500"/>
              <a:ext cx="326250" cy="180000"/>
            </a:xfrm>
            <a:custGeom>
              <a:avLst/>
              <a:gdLst>
                <a:gd name="connsiteX0" fmla="*/ 180000 w 326250"/>
                <a:gd name="connsiteY0" fmla="*/ 180000 h 180000"/>
                <a:gd name="connsiteX1" fmla="*/ 303750 w 326250"/>
                <a:gd name="connsiteY1" fmla="*/ 130376 h 180000"/>
                <a:gd name="connsiteX2" fmla="*/ 303750 w 326250"/>
                <a:gd name="connsiteY2" fmla="*/ 146250 h 180000"/>
                <a:gd name="connsiteX3" fmla="*/ 326250 w 326250"/>
                <a:gd name="connsiteY3" fmla="*/ 146250 h 180000"/>
                <a:gd name="connsiteX4" fmla="*/ 326250 w 326250"/>
                <a:gd name="connsiteY4" fmla="*/ 101250 h 180000"/>
                <a:gd name="connsiteX5" fmla="*/ 315000 w 326250"/>
                <a:gd name="connsiteY5" fmla="*/ 90000 h 180000"/>
                <a:gd name="connsiteX6" fmla="*/ 270000 w 326250"/>
                <a:gd name="connsiteY6" fmla="*/ 90000 h 180000"/>
                <a:gd name="connsiteX7" fmla="*/ 270000 w 326250"/>
                <a:gd name="connsiteY7" fmla="*/ 112500 h 180000"/>
                <a:gd name="connsiteX8" fmla="*/ 289969 w 326250"/>
                <a:gd name="connsiteY8" fmla="*/ 112500 h 180000"/>
                <a:gd name="connsiteX9" fmla="*/ 180000 w 326250"/>
                <a:gd name="connsiteY9" fmla="*/ 157500 h 180000"/>
                <a:gd name="connsiteX10" fmla="*/ 22500 w 326250"/>
                <a:gd name="connsiteY10" fmla="*/ 0 h 180000"/>
                <a:gd name="connsiteX11" fmla="*/ 0 w 326250"/>
                <a:gd name="connsiteY11" fmla="*/ 0 h 180000"/>
                <a:gd name="connsiteX12" fmla="*/ 180000 w 326250"/>
                <a:gd name="connsiteY12" fmla="*/ 18000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250" h="180000">
                  <a:moveTo>
                    <a:pt x="180000" y="180000"/>
                  </a:moveTo>
                  <a:cubicBezTo>
                    <a:pt x="226119" y="180106"/>
                    <a:pt x="270482" y="162316"/>
                    <a:pt x="303750" y="130376"/>
                  </a:cubicBezTo>
                  <a:lnTo>
                    <a:pt x="303750" y="146250"/>
                  </a:lnTo>
                  <a:lnTo>
                    <a:pt x="326250" y="146250"/>
                  </a:lnTo>
                  <a:lnTo>
                    <a:pt x="326250" y="101250"/>
                  </a:lnTo>
                  <a:cubicBezTo>
                    <a:pt x="326250" y="95037"/>
                    <a:pt x="321213" y="90000"/>
                    <a:pt x="315000" y="90000"/>
                  </a:cubicBezTo>
                  <a:lnTo>
                    <a:pt x="270000" y="90000"/>
                  </a:lnTo>
                  <a:lnTo>
                    <a:pt x="270000" y="112500"/>
                  </a:lnTo>
                  <a:lnTo>
                    <a:pt x="289969" y="112500"/>
                  </a:lnTo>
                  <a:cubicBezTo>
                    <a:pt x="260692" y="141431"/>
                    <a:pt x="221159" y="157607"/>
                    <a:pt x="180000" y="157500"/>
                  </a:cubicBezTo>
                  <a:cubicBezTo>
                    <a:pt x="93053" y="157407"/>
                    <a:pt x="22593" y="86947"/>
                    <a:pt x="22500" y="0"/>
                  </a:cubicBezTo>
                  <a:lnTo>
                    <a:pt x="0" y="0"/>
                  </a:lnTo>
                  <a:cubicBezTo>
                    <a:pt x="118" y="99362"/>
                    <a:pt x="80638" y="179882"/>
                    <a:pt x="180000" y="18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4" name="任意多边形: 形状 183">
              <a:extLst>
                <a:ext uri="{FF2B5EF4-FFF2-40B4-BE49-F238E27FC236}">
                  <a16:creationId xmlns:a16="http://schemas.microsoft.com/office/drawing/2014/main" id="{82FD3383-21A2-4D58-99D1-EFAA82A315EB}"/>
                </a:ext>
              </a:extLst>
            </p:cNvPr>
            <p:cNvSpPr/>
            <p:nvPr/>
          </p:nvSpPr>
          <p:spPr>
            <a:xfrm>
              <a:off x="3249750" y="2146499"/>
              <a:ext cx="326250" cy="180000"/>
            </a:xfrm>
            <a:custGeom>
              <a:avLst/>
              <a:gdLst>
                <a:gd name="connsiteX0" fmla="*/ 11250 w 326250"/>
                <a:gd name="connsiteY0" fmla="*/ 90000 h 180000"/>
                <a:gd name="connsiteX1" fmla="*/ 56250 w 326250"/>
                <a:gd name="connsiteY1" fmla="*/ 90000 h 180000"/>
                <a:gd name="connsiteX2" fmla="*/ 56250 w 326250"/>
                <a:gd name="connsiteY2" fmla="*/ 67500 h 180000"/>
                <a:gd name="connsiteX3" fmla="*/ 36281 w 326250"/>
                <a:gd name="connsiteY3" fmla="*/ 67500 h 180000"/>
                <a:gd name="connsiteX4" fmla="*/ 146250 w 326250"/>
                <a:gd name="connsiteY4" fmla="*/ 22500 h 180000"/>
                <a:gd name="connsiteX5" fmla="*/ 303750 w 326250"/>
                <a:gd name="connsiteY5" fmla="*/ 180000 h 180000"/>
                <a:gd name="connsiteX6" fmla="*/ 326250 w 326250"/>
                <a:gd name="connsiteY6" fmla="*/ 180000 h 180000"/>
                <a:gd name="connsiteX7" fmla="*/ 146250 w 326250"/>
                <a:gd name="connsiteY7" fmla="*/ 0 h 180000"/>
                <a:gd name="connsiteX8" fmla="*/ 22500 w 326250"/>
                <a:gd name="connsiteY8" fmla="*/ 49613 h 180000"/>
                <a:gd name="connsiteX9" fmla="*/ 22500 w 326250"/>
                <a:gd name="connsiteY9" fmla="*/ 33750 h 180000"/>
                <a:gd name="connsiteX10" fmla="*/ 0 w 326250"/>
                <a:gd name="connsiteY10" fmla="*/ 33750 h 180000"/>
                <a:gd name="connsiteX11" fmla="*/ 0 w 326250"/>
                <a:gd name="connsiteY11" fmla="*/ 78750 h 180000"/>
                <a:gd name="connsiteX12" fmla="*/ 11250 w 326250"/>
                <a:gd name="connsiteY12" fmla="*/ 9000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250" h="180000">
                  <a:moveTo>
                    <a:pt x="11250" y="90000"/>
                  </a:moveTo>
                  <a:lnTo>
                    <a:pt x="56250" y="90000"/>
                  </a:lnTo>
                  <a:lnTo>
                    <a:pt x="56250" y="67500"/>
                  </a:lnTo>
                  <a:lnTo>
                    <a:pt x="36281" y="67500"/>
                  </a:lnTo>
                  <a:cubicBezTo>
                    <a:pt x="65558" y="38570"/>
                    <a:pt x="105091" y="22394"/>
                    <a:pt x="146250" y="22500"/>
                  </a:cubicBezTo>
                  <a:cubicBezTo>
                    <a:pt x="233197" y="22594"/>
                    <a:pt x="303657" y="93054"/>
                    <a:pt x="303750" y="180000"/>
                  </a:cubicBezTo>
                  <a:lnTo>
                    <a:pt x="326250" y="180000"/>
                  </a:lnTo>
                  <a:cubicBezTo>
                    <a:pt x="326132" y="80638"/>
                    <a:pt x="245612" y="119"/>
                    <a:pt x="146250" y="0"/>
                  </a:cubicBezTo>
                  <a:cubicBezTo>
                    <a:pt x="100133" y="-103"/>
                    <a:pt x="55773" y="17681"/>
                    <a:pt x="22500" y="49613"/>
                  </a:cubicBezTo>
                  <a:lnTo>
                    <a:pt x="22500" y="33750"/>
                  </a:lnTo>
                  <a:lnTo>
                    <a:pt x="0" y="33750"/>
                  </a:lnTo>
                  <a:lnTo>
                    <a:pt x="0" y="78750"/>
                  </a:lnTo>
                  <a:cubicBezTo>
                    <a:pt x="0" y="84964"/>
                    <a:pt x="5037" y="90000"/>
                    <a:pt x="11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 name="任意多边形: 形状 184">
              <a:extLst>
                <a:ext uri="{FF2B5EF4-FFF2-40B4-BE49-F238E27FC236}">
                  <a16:creationId xmlns:a16="http://schemas.microsoft.com/office/drawing/2014/main" id="{022FD130-4147-4826-BA33-04794AF50CCE}"/>
                </a:ext>
              </a:extLst>
            </p:cNvPr>
            <p:cNvSpPr/>
            <p:nvPr/>
          </p:nvSpPr>
          <p:spPr>
            <a:xfrm>
              <a:off x="3553500" y="234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 name="任意多边形: 形状 185">
              <a:extLst>
                <a:ext uri="{FF2B5EF4-FFF2-40B4-BE49-F238E27FC236}">
                  <a16:creationId xmlns:a16="http://schemas.microsoft.com/office/drawing/2014/main" id="{DC2DD01F-2459-47B5-BAD9-BD557FC9410D}"/>
                </a:ext>
              </a:extLst>
            </p:cNvPr>
            <p:cNvSpPr/>
            <p:nvPr/>
          </p:nvSpPr>
          <p:spPr>
            <a:xfrm>
              <a:off x="3216000" y="22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 name="图形 14">
            <a:extLst>
              <a:ext uri="{FF2B5EF4-FFF2-40B4-BE49-F238E27FC236}">
                <a16:creationId xmlns:a16="http://schemas.microsoft.com/office/drawing/2014/main" id="{0D7B90EB-C3F0-4672-B8B3-8F5BA15EA17B}"/>
              </a:ext>
            </a:extLst>
          </p:cNvPr>
          <p:cNvGrpSpPr/>
          <p:nvPr/>
        </p:nvGrpSpPr>
        <p:grpSpPr>
          <a:xfrm>
            <a:off x="4149754" y="2011500"/>
            <a:ext cx="652497" cy="675000"/>
            <a:chOff x="4149754" y="2011500"/>
            <a:chExt cx="652497" cy="675000"/>
          </a:xfrm>
          <a:gradFill flip="none" rotWithShape="1">
            <a:gsLst>
              <a:gs pos="0">
                <a:schemeClr val="accent1"/>
              </a:gs>
              <a:gs pos="100000">
                <a:schemeClr val="accent2"/>
              </a:gs>
            </a:gsLst>
            <a:lin ang="2700000" scaled="1"/>
            <a:tileRect/>
          </a:gradFill>
        </p:grpSpPr>
        <p:sp>
          <p:nvSpPr>
            <p:cNvPr id="188" name="任意多边形: 形状 187">
              <a:extLst>
                <a:ext uri="{FF2B5EF4-FFF2-40B4-BE49-F238E27FC236}">
                  <a16:creationId xmlns:a16="http://schemas.microsoft.com/office/drawing/2014/main" id="{CB2F048B-DB44-49CD-AC30-1EBA9FE4BC70}"/>
                </a:ext>
              </a:extLst>
            </p:cNvPr>
            <p:cNvSpPr/>
            <p:nvPr/>
          </p:nvSpPr>
          <p:spPr>
            <a:xfrm>
              <a:off x="4498500" y="2056500"/>
              <a:ext cx="90000" cy="112500"/>
            </a:xfrm>
            <a:custGeom>
              <a:avLst/>
              <a:gdLst>
                <a:gd name="connsiteX0" fmla="*/ 67500 w 90000"/>
                <a:gd name="connsiteY0" fmla="*/ 0 h 112500"/>
                <a:gd name="connsiteX1" fmla="*/ 22500 w 90000"/>
                <a:gd name="connsiteY1" fmla="*/ 0 h 112500"/>
                <a:gd name="connsiteX2" fmla="*/ 0 w 90000"/>
                <a:gd name="connsiteY2" fmla="*/ 22500 h 112500"/>
                <a:gd name="connsiteX3" fmla="*/ 0 w 90000"/>
                <a:gd name="connsiteY3" fmla="*/ 90000 h 112500"/>
                <a:gd name="connsiteX4" fmla="*/ 22500 w 90000"/>
                <a:gd name="connsiteY4" fmla="*/ 112500 h 112500"/>
                <a:gd name="connsiteX5" fmla="*/ 67500 w 90000"/>
                <a:gd name="connsiteY5" fmla="*/ 112500 h 112500"/>
                <a:gd name="connsiteX6" fmla="*/ 90000 w 90000"/>
                <a:gd name="connsiteY6" fmla="*/ 90000 h 112500"/>
                <a:gd name="connsiteX7" fmla="*/ 90000 w 90000"/>
                <a:gd name="connsiteY7" fmla="*/ 22500 h 112500"/>
                <a:gd name="connsiteX8" fmla="*/ 67500 w 90000"/>
                <a:gd name="connsiteY8" fmla="*/ 0 h 112500"/>
                <a:gd name="connsiteX9" fmla="*/ 67500 w 90000"/>
                <a:gd name="connsiteY9" fmla="*/ 22500 h 112500"/>
                <a:gd name="connsiteX10" fmla="*/ 67500 w 90000"/>
                <a:gd name="connsiteY10" fmla="*/ 45000 h 112500"/>
                <a:gd name="connsiteX11" fmla="*/ 22500 w 90000"/>
                <a:gd name="connsiteY11" fmla="*/ 45000 h 112500"/>
                <a:gd name="connsiteX12" fmla="*/ 22500 w 90000"/>
                <a:gd name="connsiteY12" fmla="*/ 22500 h 112500"/>
                <a:gd name="connsiteX13" fmla="*/ 22500 w 90000"/>
                <a:gd name="connsiteY13" fmla="*/ 90000 h 112500"/>
                <a:gd name="connsiteX14" fmla="*/ 22500 w 90000"/>
                <a:gd name="connsiteY14" fmla="*/ 67500 h 112500"/>
                <a:gd name="connsiteX15" fmla="*/ 67500 w 90000"/>
                <a:gd name="connsiteY15" fmla="*/ 67500 h 112500"/>
                <a:gd name="connsiteX16" fmla="*/ 67500 w 90000"/>
                <a:gd name="connsiteY16"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000" h="112500">
                  <a:moveTo>
                    <a:pt x="67500" y="0"/>
                  </a:moveTo>
                  <a:lnTo>
                    <a:pt x="22500" y="0"/>
                  </a:lnTo>
                  <a:cubicBezTo>
                    <a:pt x="10073" y="0"/>
                    <a:pt x="0" y="10074"/>
                    <a:pt x="0" y="22500"/>
                  </a:cubicBezTo>
                  <a:lnTo>
                    <a:pt x="0" y="90000"/>
                  </a:lnTo>
                  <a:cubicBezTo>
                    <a:pt x="0" y="102427"/>
                    <a:pt x="10073" y="112500"/>
                    <a:pt x="22500" y="112500"/>
                  </a:cubicBezTo>
                  <a:lnTo>
                    <a:pt x="67500" y="112500"/>
                  </a:lnTo>
                  <a:cubicBezTo>
                    <a:pt x="79927" y="112500"/>
                    <a:pt x="90000" y="102427"/>
                    <a:pt x="90000" y="90000"/>
                  </a:cubicBezTo>
                  <a:lnTo>
                    <a:pt x="90000" y="22500"/>
                  </a:lnTo>
                  <a:cubicBezTo>
                    <a:pt x="90000" y="10074"/>
                    <a:pt x="79927" y="0"/>
                    <a:pt x="67500" y="0"/>
                  </a:cubicBezTo>
                  <a:close/>
                  <a:moveTo>
                    <a:pt x="67500" y="22500"/>
                  </a:moveTo>
                  <a:lnTo>
                    <a:pt x="67500" y="45000"/>
                  </a:lnTo>
                  <a:lnTo>
                    <a:pt x="22500" y="45000"/>
                  </a:lnTo>
                  <a:lnTo>
                    <a:pt x="22500" y="22500"/>
                  </a:lnTo>
                  <a:close/>
                  <a:moveTo>
                    <a:pt x="22500" y="90000"/>
                  </a:moveTo>
                  <a:lnTo>
                    <a:pt x="22500" y="67500"/>
                  </a:lnTo>
                  <a:lnTo>
                    <a:pt x="67500" y="67500"/>
                  </a:lnTo>
                  <a:lnTo>
                    <a:pt x="67500" y="90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9" name="任意多边形: 形状 188">
              <a:extLst>
                <a:ext uri="{FF2B5EF4-FFF2-40B4-BE49-F238E27FC236}">
                  <a16:creationId xmlns:a16="http://schemas.microsoft.com/office/drawing/2014/main" id="{9273349A-0541-414F-96A4-E83E7AC6CC72}"/>
                </a:ext>
              </a:extLst>
            </p:cNvPr>
            <p:cNvSpPr/>
            <p:nvPr/>
          </p:nvSpPr>
          <p:spPr>
            <a:xfrm>
              <a:off x="4509750" y="2191500"/>
              <a:ext cx="22500" cy="157500"/>
            </a:xfrm>
            <a:custGeom>
              <a:avLst/>
              <a:gdLst>
                <a:gd name="connsiteX0" fmla="*/ 0 w 22500"/>
                <a:gd name="connsiteY0" fmla="*/ 0 h 157500"/>
                <a:gd name="connsiteX1" fmla="*/ 22500 w 22500"/>
                <a:gd name="connsiteY1" fmla="*/ 0 h 157500"/>
                <a:gd name="connsiteX2" fmla="*/ 22500 w 22500"/>
                <a:gd name="connsiteY2" fmla="*/ 157500 h 157500"/>
                <a:gd name="connsiteX3" fmla="*/ 0 w 22500"/>
                <a:gd name="connsiteY3" fmla="*/ 157500 h 157500"/>
              </a:gdLst>
              <a:ahLst/>
              <a:cxnLst>
                <a:cxn ang="0">
                  <a:pos x="connsiteX0" y="connsiteY0"/>
                </a:cxn>
                <a:cxn ang="0">
                  <a:pos x="connsiteX1" y="connsiteY1"/>
                </a:cxn>
                <a:cxn ang="0">
                  <a:pos x="connsiteX2" y="connsiteY2"/>
                </a:cxn>
                <a:cxn ang="0">
                  <a:pos x="connsiteX3" y="connsiteY3"/>
                </a:cxn>
              </a:cxnLst>
              <a:rect l="l" t="t" r="r" b="b"/>
              <a:pathLst>
                <a:path w="22500" h="157500">
                  <a:moveTo>
                    <a:pt x="0" y="0"/>
                  </a:moveTo>
                  <a:lnTo>
                    <a:pt x="22500" y="0"/>
                  </a:lnTo>
                  <a:lnTo>
                    <a:pt x="22500" y="157500"/>
                  </a:lnTo>
                  <a:lnTo>
                    <a:pt x="0" y="15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0" name="任意多边形: 形状 189">
              <a:extLst>
                <a:ext uri="{FF2B5EF4-FFF2-40B4-BE49-F238E27FC236}">
                  <a16:creationId xmlns:a16="http://schemas.microsoft.com/office/drawing/2014/main" id="{D74C1561-48FC-4B16-BDCF-F7E7378EE9D8}"/>
                </a:ext>
              </a:extLst>
            </p:cNvPr>
            <p:cNvSpPr/>
            <p:nvPr/>
          </p:nvSpPr>
          <p:spPr>
            <a:xfrm>
              <a:off x="4453500" y="205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1" name="任意多边形: 形状 190">
              <a:extLst>
                <a:ext uri="{FF2B5EF4-FFF2-40B4-BE49-F238E27FC236}">
                  <a16:creationId xmlns:a16="http://schemas.microsoft.com/office/drawing/2014/main" id="{BA76EDCA-E50C-4801-9E37-37C160ADED9F}"/>
                </a:ext>
              </a:extLst>
            </p:cNvPr>
            <p:cNvSpPr/>
            <p:nvPr/>
          </p:nvSpPr>
          <p:spPr>
            <a:xfrm>
              <a:off x="4453500" y="210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2" name="任意多边形: 形状 191">
              <a:extLst>
                <a:ext uri="{FF2B5EF4-FFF2-40B4-BE49-F238E27FC236}">
                  <a16:creationId xmlns:a16="http://schemas.microsoft.com/office/drawing/2014/main" id="{7E900C9F-C809-45D4-90BD-D49CB4F36721}"/>
                </a:ext>
              </a:extLst>
            </p:cNvPr>
            <p:cNvSpPr/>
            <p:nvPr/>
          </p:nvSpPr>
          <p:spPr>
            <a:xfrm>
              <a:off x="4453500" y="214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3" name="任意多边形: 形状 192">
              <a:extLst>
                <a:ext uri="{FF2B5EF4-FFF2-40B4-BE49-F238E27FC236}">
                  <a16:creationId xmlns:a16="http://schemas.microsoft.com/office/drawing/2014/main" id="{3D6BA7BC-1377-45CF-989C-9F0D5714AA36}"/>
                </a:ext>
              </a:extLst>
            </p:cNvPr>
            <p:cNvSpPr/>
            <p:nvPr/>
          </p:nvSpPr>
          <p:spPr>
            <a:xfrm>
              <a:off x="4453500" y="21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 name="任意多边形: 形状 193">
              <a:extLst>
                <a:ext uri="{FF2B5EF4-FFF2-40B4-BE49-F238E27FC236}">
                  <a16:creationId xmlns:a16="http://schemas.microsoft.com/office/drawing/2014/main" id="{874A0D43-EA86-44F2-8AD1-FC37962C79BF}"/>
                </a:ext>
              </a:extLst>
            </p:cNvPr>
            <p:cNvSpPr/>
            <p:nvPr/>
          </p:nvSpPr>
          <p:spPr>
            <a:xfrm>
              <a:off x="4419750" y="2056500"/>
              <a:ext cx="22500" cy="157500"/>
            </a:xfrm>
            <a:custGeom>
              <a:avLst/>
              <a:gdLst>
                <a:gd name="connsiteX0" fmla="*/ 0 w 22500"/>
                <a:gd name="connsiteY0" fmla="*/ 0 h 157500"/>
                <a:gd name="connsiteX1" fmla="*/ 22500 w 22500"/>
                <a:gd name="connsiteY1" fmla="*/ 0 h 157500"/>
                <a:gd name="connsiteX2" fmla="*/ 22500 w 22500"/>
                <a:gd name="connsiteY2" fmla="*/ 157500 h 157500"/>
                <a:gd name="connsiteX3" fmla="*/ 0 w 22500"/>
                <a:gd name="connsiteY3" fmla="*/ 157500 h 157500"/>
              </a:gdLst>
              <a:ahLst/>
              <a:cxnLst>
                <a:cxn ang="0">
                  <a:pos x="connsiteX0" y="connsiteY0"/>
                </a:cxn>
                <a:cxn ang="0">
                  <a:pos x="connsiteX1" y="connsiteY1"/>
                </a:cxn>
                <a:cxn ang="0">
                  <a:pos x="connsiteX2" y="connsiteY2"/>
                </a:cxn>
                <a:cxn ang="0">
                  <a:pos x="connsiteX3" y="connsiteY3"/>
                </a:cxn>
              </a:cxnLst>
              <a:rect l="l" t="t" r="r" b="b"/>
              <a:pathLst>
                <a:path w="22500" h="157500">
                  <a:moveTo>
                    <a:pt x="0" y="0"/>
                  </a:moveTo>
                  <a:lnTo>
                    <a:pt x="22500" y="0"/>
                  </a:lnTo>
                  <a:lnTo>
                    <a:pt x="22500" y="157500"/>
                  </a:lnTo>
                  <a:lnTo>
                    <a:pt x="0" y="15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5" name="任意多边形: 形状 194">
              <a:extLst>
                <a:ext uri="{FF2B5EF4-FFF2-40B4-BE49-F238E27FC236}">
                  <a16:creationId xmlns:a16="http://schemas.microsoft.com/office/drawing/2014/main" id="{F4438281-61D2-4FDE-9BA6-3DBBD705DEE7}"/>
                </a:ext>
              </a:extLst>
            </p:cNvPr>
            <p:cNvSpPr/>
            <p:nvPr/>
          </p:nvSpPr>
          <p:spPr>
            <a:xfrm>
              <a:off x="455475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6" name="任意多边形: 形状 195">
              <a:extLst>
                <a:ext uri="{FF2B5EF4-FFF2-40B4-BE49-F238E27FC236}">
                  <a16:creationId xmlns:a16="http://schemas.microsoft.com/office/drawing/2014/main" id="{F009CE0B-1976-4B4C-B847-04D6D5B4EF23}"/>
                </a:ext>
              </a:extLst>
            </p:cNvPr>
            <p:cNvSpPr/>
            <p:nvPr/>
          </p:nvSpPr>
          <p:spPr>
            <a:xfrm>
              <a:off x="4554750" y="228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7" name="任意多边形: 形状 196">
              <a:extLst>
                <a:ext uri="{FF2B5EF4-FFF2-40B4-BE49-F238E27FC236}">
                  <a16:creationId xmlns:a16="http://schemas.microsoft.com/office/drawing/2014/main" id="{4968D650-44C8-449E-AC2D-06E02E410146}"/>
                </a:ext>
              </a:extLst>
            </p:cNvPr>
            <p:cNvSpPr/>
            <p:nvPr/>
          </p:nvSpPr>
          <p:spPr>
            <a:xfrm>
              <a:off x="4554750" y="22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8" name="任意多边形: 形状 197">
              <a:extLst>
                <a:ext uri="{FF2B5EF4-FFF2-40B4-BE49-F238E27FC236}">
                  <a16:creationId xmlns:a16="http://schemas.microsoft.com/office/drawing/2014/main" id="{8E6CEA4C-B0E5-4738-887E-F78B7877F4AC}"/>
                </a:ext>
              </a:extLst>
            </p:cNvPr>
            <p:cNvSpPr/>
            <p:nvPr/>
          </p:nvSpPr>
          <p:spPr>
            <a:xfrm>
              <a:off x="4554750" y="219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9" name="任意多边形: 形状 198">
              <a:extLst>
                <a:ext uri="{FF2B5EF4-FFF2-40B4-BE49-F238E27FC236}">
                  <a16:creationId xmlns:a16="http://schemas.microsoft.com/office/drawing/2014/main" id="{99AD9B5A-F444-4FCF-A6B9-919E0AC24A62}"/>
                </a:ext>
              </a:extLst>
            </p:cNvPr>
            <p:cNvSpPr/>
            <p:nvPr/>
          </p:nvSpPr>
          <p:spPr>
            <a:xfrm>
              <a:off x="4273500" y="2011500"/>
              <a:ext cx="450000" cy="675000"/>
            </a:xfrm>
            <a:custGeom>
              <a:avLst/>
              <a:gdLst>
                <a:gd name="connsiteX0" fmla="*/ 405000 w 450000"/>
                <a:gd name="connsiteY0" fmla="*/ 0 h 675000"/>
                <a:gd name="connsiteX1" fmla="*/ 45000 w 450000"/>
                <a:gd name="connsiteY1" fmla="*/ 0 h 675000"/>
                <a:gd name="connsiteX2" fmla="*/ 0 w 450000"/>
                <a:gd name="connsiteY2" fmla="*/ 45000 h 675000"/>
                <a:gd name="connsiteX3" fmla="*/ 45000 w 450000"/>
                <a:gd name="connsiteY3" fmla="*/ 90000 h 675000"/>
                <a:gd name="connsiteX4" fmla="*/ 90000 w 450000"/>
                <a:gd name="connsiteY4" fmla="*/ 90000 h 675000"/>
                <a:gd name="connsiteX5" fmla="*/ 90000 w 450000"/>
                <a:gd name="connsiteY5" fmla="*/ 186863 h 675000"/>
                <a:gd name="connsiteX6" fmla="*/ 42300 w 450000"/>
                <a:gd name="connsiteY6" fmla="*/ 269438 h 675000"/>
                <a:gd name="connsiteX7" fmla="*/ 17888 w 450000"/>
                <a:gd name="connsiteY7" fmla="*/ 386213 h 675000"/>
                <a:gd name="connsiteX8" fmla="*/ 33750 w 450000"/>
                <a:gd name="connsiteY8" fmla="*/ 529425 h 675000"/>
                <a:gd name="connsiteX9" fmla="*/ 33750 w 450000"/>
                <a:gd name="connsiteY9" fmla="*/ 562500 h 675000"/>
                <a:gd name="connsiteX10" fmla="*/ 22500 w 450000"/>
                <a:gd name="connsiteY10" fmla="*/ 562500 h 675000"/>
                <a:gd name="connsiteX11" fmla="*/ 11250 w 450000"/>
                <a:gd name="connsiteY11" fmla="*/ 573750 h 675000"/>
                <a:gd name="connsiteX12" fmla="*/ 11250 w 450000"/>
                <a:gd name="connsiteY12" fmla="*/ 663750 h 675000"/>
                <a:gd name="connsiteX13" fmla="*/ 22500 w 450000"/>
                <a:gd name="connsiteY13" fmla="*/ 675000 h 675000"/>
                <a:gd name="connsiteX14" fmla="*/ 225000 w 450000"/>
                <a:gd name="connsiteY14" fmla="*/ 675000 h 675000"/>
                <a:gd name="connsiteX15" fmla="*/ 236250 w 450000"/>
                <a:gd name="connsiteY15" fmla="*/ 663750 h 675000"/>
                <a:gd name="connsiteX16" fmla="*/ 236250 w 450000"/>
                <a:gd name="connsiteY16" fmla="*/ 573750 h 675000"/>
                <a:gd name="connsiteX17" fmla="*/ 225000 w 450000"/>
                <a:gd name="connsiteY17" fmla="*/ 562500 h 675000"/>
                <a:gd name="connsiteX18" fmla="*/ 215662 w 450000"/>
                <a:gd name="connsiteY18" fmla="*/ 562500 h 675000"/>
                <a:gd name="connsiteX19" fmla="*/ 229838 w 450000"/>
                <a:gd name="connsiteY19" fmla="*/ 538875 h 675000"/>
                <a:gd name="connsiteX20" fmla="*/ 247500 w 450000"/>
                <a:gd name="connsiteY20" fmla="*/ 475088 h 675000"/>
                <a:gd name="connsiteX21" fmla="*/ 247500 w 450000"/>
                <a:gd name="connsiteY21" fmla="*/ 460463 h 675000"/>
                <a:gd name="connsiteX22" fmla="*/ 238612 w 450000"/>
                <a:gd name="connsiteY22" fmla="*/ 414450 h 675000"/>
                <a:gd name="connsiteX23" fmla="*/ 225900 w 450000"/>
                <a:gd name="connsiteY23" fmla="*/ 382500 h 675000"/>
                <a:gd name="connsiteX24" fmla="*/ 326250 w 450000"/>
                <a:gd name="connsiteY24" fmla="*/ 382500 h 675000"/>
                <a:gd name="connsiteX25" fmla="*/ 360000 w 450000"/>
                <a:gd name="connsiteY25" fmla="*/ 348750 h 675000"/>
                <a:gd name="connsiteX26" fmla="*/ 360000 w 450000"/>
                <a:gd name="connsiteY26" fmla="*/ 90000 h 675000"/>
                <a:gd name="connsiteX27" fmla="*/ 405000 w 450000"/>
                <a:gd name="connsiteY27" fmla="*/ 90000 h 675000"/>
                <a:gd name="connsiteX28" fmla="*/ 450000 w 450000"/>
                <a:gd name="connsiteY28" fmla="*/ 45000 h 675000"/>
                <a:gd name="connsiteX29" fmla="*/ 405000 w 450000"/>
                <a:gd name="connsiteY29" fmla="*/ 0 h 675000"/>
                <a:gd name="connsiteX30" fmla="*/ 45000 w 450000"/>
                <a:gd name="connsiteY30" fmla="*/ 67500 h 675000"/>
                <a:gd name="connsiteX31" fmla="*/ 22500 w 450000"/>
                <a:gd name="connsiteY31" fmla="*/ 45000 h 675000"/>
                <a:gd name="connsiteX32" fmla="*/ 45000 w 450000"/>
                <a:gd name="connsiteY32" fmla="*/ 22500 h 675000"/>
                <a:gd name="connsiteX33" fmla="*/ 92025 w 450000"/>
                <a:gd name="connsiteY33" fmla="*/ 22500 h 675000"/>
                <a:gd name="connsiteX34" fmla="*/ 90000 w 450000"/>
                <a:gd name="connsiteY34" fmla="*/ 33750 h 675000"/>
                <a:gd name="connsiteX35" fmla="*/ 90000 w 450000"/>
                <a:gd name="connsiteY35" fmla="*/ 67500 h 675000"/>
                <a:gd name="connsiteX36" fmla="*/ 213750 w 450000"/>
                <a:gd name="connsiteY36" fmla="*/ 652500 h 675000"/>
                <a:gd name="connsiteX37" fmla="*/ 33750 w 450000"/>
                <a:gd name="connsiteY37" fmla="*/ 652500 h 675000"/>
                <a:gd name="connsiteX38" fmla="*/ 33750 w 450000"/>
                <a:gd name="connsiteY38" fmla="*/ 585000 h 675000"/>
                <a:gd name="connsiteX39" fmla="*/ 213750 w 450000"/>
                <a:gd name="connsiteY39" fmla="*/ 585000 h 675000"/>
                <a:gd name="connsiteX40" fmla="*/ 225000 w 450000"/>
                <a:gd name="connsiteY40" fmla="*/ 475088 h 675000"/>
                <a:gd name="connsiteX41" fmla="*/ 210487 w 450000"/>
                <a:gd name="connsiteY41" fmla="*/ 527288 h 675000"/>
                <a:gd name="connsiteX42" fmla="*/ 192825 w 450000"/>
                <a:gd name="connsiteY42" fmla="*/ 556763 h 675000"/>
                <a:gd name="connsiteX43" fmla="*/ 191250 w 450000"/>
                <a:gd name="connsiteY43" fmla="*/ 562500 h 675000"/>
                <a:gd name="connsiteX44" fmla="*/ 56250 w 450000"/>
                <a:gd name="connsiteY44" fmla="*/ 562500 h 675000"/>
                <a:gd name="connsiteX45" fmla="*/ 56250 w 450000"/>
                <a:gd name="connsiteY45" fmla="*/ 528750 h 675000"/>
                <a:gd name="connsiteX46" fmla="*/ 56137 w 450000"/>
                <a:gd name="connsiteY46" fmla="*/ 527513 h 675000"/>
                <a:gd name="connsiteX47" fmla="*/ 40162 w 450000"/>
                <a:gd name="connsiteY47" fmla="*/ 383738 h 675000"/>
                <a:gd name="connsiteX48" fmla="*/ 61875 w 450000"/>
                <a:gd name="connsiteY48" fmla="*/ 280688 h 675000"/>
                <a:gd name="connsiteX49" fmla="*/ 90000 w 450000"/>
                <a:gd name="connsiteY49" fmla="*/ 231863 h 675000"/>
                <a:gd name="connsiteX50" fmla="*/ 90000 w 450000"/>
                <a:gd name="connsiteY50" fmla="*/ 348750 h 675000"/>
                <a:gd name="connsiteX51" fmla="*/ 123750 w 450000"/>
                <a:gd name="connsiteY51" fmla="*/ 382500 h 675000"/>
                <a:gd name="connsiteX52" fmla="*/ 135000 w 450000"/>
                <a:gd name="connsiteY52" fmla="*/ 382500 h 675000"/>
                <a:gd name="connsiteX53" fmla="*/ 135000 w 450000"/>
                <a:gd name="connsiteY53" fmla="*/ 416250 h 675000"/>
                <a:gd name="connsiteX54" fmla="*/ 157500 w 450000"/>
                <a:gd name="connsiteY54" fmla="*/ 416250 h 675000"/>
                <a:gd name="connsiteX55" fmla="*/ 157500 w 450000"/>
                <a:gd name="connsiteY55" fmla="*/ 303750 h 675000"/>
                <a:gd name="connsiteX56" fmla="*/ 180000 w 450000"/>
                <a:gd name="connsiteY56" fmla="*/ 281250 h 675000"/>
                <a:gd name="connsiteX57" fmla="*/ 202500 w 450000"/>
                <a:gd name="connsiteY57" fmla="*/ 303750 h 675000"/>
                <a:gd name="connsiteX58" fmla="*/ 202500 w 450000"/>
                <a:gd name="connsiteY58" fmla="*/ 382500 h 675000"/>
                <a:gd name="connsiteX59" fmla="*/ 203288 w 450000"/>
                <a:gd name="connsiteY59" fmla="*/ 386663 h 675000"/>
                <a:gd name="connsiteX60" fmla="*/ 217687 w 450000"/>
                <a:gd name="connsiteY60" fmla="*/ 422888 h 675000"/>
                <a:gd name="connsiteX61" fmla="*/ 225000 w 450000"/>
                <a:gd name="connsiteY61" fmla="*/ 460463 h 675000"/>
                <a:gd name="connsiteX62" fmla="*/ 157500 w 450000"/>
                <a:gd name="connsiteY62" fmla="*/ 265050 h 675000"/>
                <a:gd name="connsiteX63" fmla="*/ 157500 w 450000"/>
                <a:gd name="connsiteY63" fmla="*/ 258750 h 675000"/>
                <a:gd name="connsiteX64" fmla="*/ 160988 w 450000"/>
                <a:gd name="connsiteY64" fmla="*/ 250763 h 675000"/>
                <a:gd name="connsiteX65" fmla="*/ 168750 w 450000"/>
                <a:gd name="connsiteY65" fmla="*/ 247500 h 675000"/>
                <a:gd name="connsiteX66" fmla="*/ 180000 w 450000"/>
                <a:gd name="connsiteY66" fmla="*/ 258750 h 675000"/>
                <a:gd name="connsiteX67" fmla="*/ 157500 w 450000"/>
                <a:gd name="connsiteY67" fmla="*/ 265050 h 675000"/>
                <a:gd name="connsiteX68" fmla="*/ 337500 w 450000"/>
                <a:gd name="connsiteY68" fmla="*/ 348750 h 675000"/>
                <a:gd name="connsiteX69" fmla="*/ 326250 w 450000"/>
                <a:gd name="connsiteY69" fmla="*/ 360000 h 675000"/>
                <a:gd name="connsiteX70" fmla="*/ 225000 w 450000"/>
                <a:gd name="connsiteY70" fmla="*/ 360000 h 675000"/>
                <a:gd name="connsiteX71" fmla="*/ 225000 w 450000"/>
                <a:gd name="connsiteY71" fmla="*/ 303750 h 675000"/>
                <a:gd name="connsiteX72" fmla="*/ 211838 w 450000"/>
                <a:gd name="connsiteY72" fmla="*/ 271913 h 675000"/>
                <a:gd name="connsiteX73" fmla="*/ 202500 w 450000"/>
                <a:gd name="connsiteY73" fmla="*/ 264938 h 675000"/>
                <a:gd name="connsiteX74" fmla="*/ 202500 w 450000"/>
                <a:gd name="connsiteY74" fmla="*/ 258750 h 675000"/>
                <a:gd name="connsiteX75" fmla="*/ 168750 w 450000"/>
                <a:gd name="connsiteY75" fmla="*/ 225000 h 675000"/>
                <a:gd name="connsiteX76" fmla="*/ 135000 w 450000"/>
                <a:gd name="connsiteY76" fmla="*/ 258750 h 675000"/>
                <a:gd name="connsiteX77" fmla="*/ 135000 w 450000"/>
                <a:gd name="connsiteY77" fmla="*/ 360000 h 675000"/>
                <a:gd name="connsiteX78" fmla="*/ 123750 w 450000"/>
                <a:gd name="connsiteY78" fmla="*/ 360000 h 675000"/>
                <a:gd name="connsiteX79" fmla="*/ 112500 w 450000"/>
                <a:gd name="connsiteY79" fmla="*/ 348750 h 675000"/>
                <a:gd name="connsiteX80" fmla="*/ 112500 w 450000"/>
                <a:gd name="connsiteY80" fmla="*/ 33750 h 675000"/>
                <a:gd name="connsiteX81" fmla="*/ 123750 w 450000"/>
                <a:gd name="connsiteY81" fmla="*/ 22500 h 675000"/>
                <a:gd name="connsiteX82" fmla="*/ 326250 w 450000"/>
                <a:gd name="connsiteY82" fmla="*/ 22500 h 675000"/>
                <a:gd name="connsiteX83" fmla="*/ 337500 w 450000"/>
                <a:gd name="connsiteY83" fmla="*/ 33750 h 675000"/>
                <a:gd name="connsiteX84" fmla="*/ 420863 w 450000"/>
                <a:gd name="connsiteY84" fmla="*/ 60863 h 675000"/>
                <a:gd name="connsiteX85" fmla="*/ 405000 w 450000"/>
                <a:gd name="connsiteY85" fmla="*/ 67500 h 675000"/>
                <a:gd name="connsiteX86" fmla="*/ 360000 w 450000"/>
                <a:gd name="connsiteY86" fmla="*/ 67500 h 675000"/>
                <a:gd name="connsiteX87" fmla="*/ 360000 w 450000"/>
                <a:gd name="connsiteY87" fmla="*/ 33750 h 675000"/>
                <a:gd name="connsiteX88" fmla="*/ 357975 w 450000"/>
                <a:gd name="connsiteY88" fmla="*/ 22500 h 675000"/>
                <a:gd name="connsiteX89" fmla="*/ 405000 w 450000"/>
                <a:gd name="connsiteY89" fmla="*/ 22500 h 675000"/>
                <a:gd name="connsiteX90" fmla="*/ 427500 w 450000"/>
                <a:gd name="connsiteY90" fmla="*/ 45000 h 675000"/>
                <a:gd name="connsiteX91" fmla="*/ 420863 w 450000"/>
                <a:gd name="connsiteY91" fmla="*/ 60863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50000" h="675000">
                  <a:moveTo>
                    <a:pt x="405000" y="0"/>
                  </a:moveTo>
                  <a:lnTo>
                    <a:pt x="45000" y="0"/>
                  </a:lnTo>
                  <a:cubicBezTo>
                    <a:pt x="20148" y="0"/>
                    <a:pt x="0" y="20147"/>
                    <a:pt x="0" y="45000"/>
                  </a:cubicBezTo>
                  <a:cubicBezTo>
                    <a:pt x="0" y="69853"/>
                    <a:pt x="20148" y="90000"/>
                    <a:pt x="45000" y="90000"/>
                  </a:cubicBezTo>
                  <a:lnTo>
                    <a:pt x="90000" y="90000"/>
                  </a:lnTo>
                  <a:lnTo>
                    <a:pt x="90000" y="186863"/>
                  </a:lnTo>
                  <a:lnTo>
                    <a:pt x="42300" y="269438"/>
                  </a:lnTo>
                  <a:cubicBezTo>
                    <a:pt x="21796" y="304716"/>
                    <a:pt x="13233" y="345674"/>
                    <a:pt x="17888" y="386213"/>
                  </a:cubicBezTo>
                  <a:lnTo>
                    <a:pt x="33750" y="529425"/>
                  </a:lnTo>
                  <a:lnTo>
                    <a:pt x="33750" y="562500"/>
                  </a:lnTo>
                  <a:lnTo>
                    <a:pt x="22500" y="562500"/>
                  </a:lnTo>
                  <a:cubicBezTo>
                    <a:pt x="16287" y="562500"/>
                    <a:pt x="11250" y="567537"/>
                    <a:pt x="11250" y="573750"/>
                  </a:cubicBezTo>
                  <a:lnTo>
                    <a:pt x="11250" y="663750"/>
                  </a:lnTo>
                  <a:cubicBezTo>
                    <a:pt x="11250" y="669963"/>
                    <a:pt x="16287" y="675000"/>
                    <a:pt x="22500" y="675000"/>
                  </a:cubicBezTo>
                  <a:lnTo>
                    <a:pt x="225000" y="675000"/>
                  </a:lnTo>
                  <a:cubicBezTo>
                    <a:pt x="231213" y="675000"/>
                    <a:pt x="236250" y="669963"/>
                    <a:pt x="236250" y="663750"/>
                  </a:cubicBezTo>
                  <a:lnTo>
                    <a:pt x="236250" y="573750"/>
                  </a:lnTo>
                  <a:cubicBezTo>
                    <a:pt x="236250" y="567537"/>
                    <a:pt x="231213" y="562500"/>
                    <a:pt x="225000" y="562500"/>
                  </a:cubicBezTo>
                  <a:lnTo>
                    <a:pt x="215662" y="562500"/>
                  </a:lnTo>
                  <a:lnTo>
                    <a:pt x="229838" y="538875"/>
                  </a:lnTo>
                  <a:cubicBezTo>
                    <a:pt x="241416" y="519614"/>
                    <a:pt x="247522" y="497561"/>
                    <a:pt x="247500" y="475088"/>
                  </a:cubicBezTo>
                  <a:lnTo>
                    <a:pt x="247500" y="460463"/>
                  </a:lnTo>
                  <a:cubicBezTo>
                    <a:pt x="247521" y="444697"/>
                    <a:pt x="244503" y="429074"/>
                    <a:pt x="238612" y="414450"/>
                  </a:cubicBezTo>
                  <a:lnTo>
                    <a:pt x="225900" y="382500"/>
                  </a:lnTo>
                  <a:lnTo>
                    <a:pt x="326250" y="382500"/>
                  </a:lnTo>
                  <a:cubicBezTo>
                    <a:pt x="344867" y="382445"/>
                    <a:pt x="359945" y="367367"/>
                    <a:pt x="360000" y="348750"/>
                  </a:cubicBezTo>
                  <a:lnTo>
                    <a:pt x="360000" y="90000"/>
                  </a:lnTo>
                  <a:lnTo>
                    <a:pt x="405000" y="90000"/>
                  </a:lnTo>
                  <a:cubicBezTo>
                    <a:pt x="429852" y="90000"/>
                    <a:pt x="450000" y="69853"/>
                    <a:pt x="450000" y="45000"/>
                  </a:cubicBezTo>
                  <a:cubicBezTo>
                    <a:pt x="450000" y="20147"/>
                    <a:pt x="429852" y="0"/>
                    <a:pt x="405000" y="0"/>
                  </a:cubicBezTo>
                  <a:close/>
                  <a:moveTo>
                    <a:pt x="45000" y="67500"/>
                  </a:moveTo>
                  <a:cubicBezTo>
                    <a:pt x="32589" y="67463"/>
                    <a:pt x="22537" y="57411"/>
                    <a:pt x="22500" y="45000"/>
                  </a:cubicBezTo>
                  <a:cubicBezTo>
                    <a:pt x="22592" y="32612"/>
                    <a:pt x="32611" y="22592"/>
                    <a:pt x="45000" y="22500"/>
                  </a:cubicBezTo>
                  <a:lnTo>
                    <a:pt x="92025" y="22500"/>
                  </a:lnTo>
                  <a:cubicBezTo>
                    <a:pt x="90716" y="26108"/>
                    <a:pt x="90030" y="29912"/>
                    <a:pt x="90000" y="33750"/>
                  </a:cubicBezTo>
                  <a:lnTo>
                    <a:pt x="90000" y="67500"/>
                  </a:lnTo>
                  <a:close/>
                  <a:moveTo>
                    <a:pt x="213750" y="652500"/>
                  </a:moveTo>
                  <a:lnTo>
                    <a:pt x="33750" y="652500"/>
                  </a:lnTo>
                  <a:lnTo>
                    <a:pt x="33750" y="585000"/>
                  </a:lnTo>
                  <a:lnTo>
                    <a:pt x="213750" y="585000"/>
                  </a:lnTo>
                  <a:close/>
                  <a:moveTo>
                    <a:pt x="225000" y="475088"/>
                  </a:moveTo>
                  <a:cubicBezTo>
                    <a:pt x="225026" y="493487"/>
                    <a:pt x="220006" y="511542"/>
                    <a:pt x="210487" y="527288"/>
                  </a:cubicBezTo>
                  <a:lnTo>
                    <a:pt x="192825" y="556763"/>
                  </a:lnTo>
                  <a:cubicBezTo>
                    <a:pt x="191795" y="558500"/>
                    <a:pt x="191251" y="560481"/>
                    <a:pt x="191250" y="562500"/>
                  </a:cubicBezTo>
                  <a:lnTo>
                    <a:pt x="56250" y="562500"/>
                  </a:lnTo>
                  <a:lnTo>
                    <a:pt x="56250" y="528750"/>
                  </a:lnTo>
                  <a:cubicBezTo>
                    <a:pt x="56268" y="528335"/>
                    <a:pt x="56231" y="527918"/>
                    <a:pt x="56137" y="527513"/>
                  </a:cubicBezTo>
                  <a:lnTo>
                    <a:pt x="40162" y="383738"/>
                  </a:lnTo>
                  <a:cubicBezTo>
                    <a:pt x="36147" y="347947"/>
                    <a:pt x="43761" y="311815"/>
                    <a:pt x="61875" y="280688"/>
                  </a:cubicBezTo>
                  <a:lnTo>
                    <a:pt x="90000" y="231863"/>
                  </a:lnTo>
                  <a:lnTo>
                    <a:pt x="90000" y="348750"/>
                  </a:lnTo>
                  <a:cubicBezTo>
                    <a:pt x="90055" y="367367"/>
                    <a:pt x="105133" y="382445"/>
                    <a:pt x="123750" y="382500"/>
                  </a:cubicBezTo>
                  <a:lnTo>
                    <a:pt x="135000" y="382500"/>
                  </a:lnTo>
                  <a:lnTo>
                    <a:pt x="135000" y="416250"/>
                  </a:lnTo>
                  <a:lnTo>
                    <a:pt x="157500" y="416250"/>
                  </a:lnTo>
                  <a:lnTo>
                    <a:pt x="157500" y="303750"/>
                  </a:lnTo>
                  <a:cubicBezTo>
                    <a:pt x="157537" y="291339"/>
                    <a:pt x="167589" y="281287"/>
                    <a:pt x="180000" y="281250"/>
                  </a:cubicBezTo>
                  <a:cubicBezTo>
                    <a:pt x="192389" y="281342"/>
                    <a:pt x="202408" y="291362"/>
                    <a:pt x="202500" y="303750"/>
                  </a:cubicBezTo>
                  <a:lnTo>
                    <a:pt x="202500" y="382500"/>
                  </a:lnTo>
                  <a:cubicBezTo>
                    <a:pt x="202479" y="383927"/>
                    <a:pt x="202746" y="385343"/>
                    <a:pt x="203288" y="386663"/>
                  </a:cubicBezTo>
                  <a:lnTo>
                    <a:pt x="217687" y="422888"/>
                  </a:lnTo>
                  <a:cubicBezTo>
                    <a:pt x="222549" y="434817"/>
                    <a:pt x="225033" y="447581"/>
                    <a:pt x="225000" y="460463"/>
                  </a:cubicBezTo>
                  <a:close/>
                  <a:moveTo>
                    <a:pt x="157500" y="265050"/>
                  </a:moveTo>
                  <a:lnTo>
                    <a:pt x="157500" y="258750"/>
                  </a:lnTo>
                  <a:cubicBezTo>
                    <a:pt x="157473" y="255713"/>
                    <a:pt x="158742" y="252808"/>
                    <a:pt x="160988" y="250763"/>
                  </a:cubicBezTo>
                  <a:cubicBezTo>
                    <a:pt x="163002" y="248634"/>
                    <a:pt x="165819" y="247449"/>
                    <a:pt x="168750" y="247500"/>
                  </a:cubicBezTo>
                  <a:cubicBezTo>
                    <a:pt x="174963" y="247500"/>
                    <a:pt x="180000" y="252537"/>
                    <a:pt x="180000" y="258750"/>
                  </a:cubicBezTo>
                  <a:cubicBezTo>
                    <a:pt x="172069" y="258782"/>
                    <a:pt x="164294" y="260958"/>
                    <a:pt x="157500" y="265050"/>
                  </a:cubicBezTo>
                  <a:close/>
                  <a:moveTo>
                    <a:pt x="337500" y="348750"/>
                  </a:moveTo>
                  <a:cubicBezTo>
                    <a:pt x="337500" y="354963"/>
                    <a:pt x="332463" y="360000"/>
                    <a:pt x="326250" y="360000"/>
                  </a:cubicBezTo>
                  <a:lnTo>
                    <a:pt x="225000" y="360000"/>
                  </a:lnTo>
                  <a:lnTo>
                    <a:pt x="225000" y="303750"/>
                  </a:lnTo>
                  <a:cubicBezTo>
                    <a:pt x="225009" y="291812"/>
                    <a:pt x="220275" y="280359"/>
                    <a:pt x="211838" y="271913"/>
                  </a:cubicBezTo>
                  <a:cubicBezTo>
                    <a:pt x="209026" y="269209"/>
                    <a:pt x="205890" y="266866"/>
                    <a:pt x="202500" y="264938"/>
                  </a:cubicBezTo>
                  <a:lnTo>
                    <a:pt x="202500" y="258750"/>
                  </a:lnTo>
                  <a:cubicBezTo>
                    <a:pt x="202445" y="240134"/>
                    <a:pt x="187367" y="225055"/>
                    <a:pt x="168750" y="225000"/>
                  </a:cubicBezTo>
                  <a:cubicBezTo>
                    <a:pt x="150110" y="225000"/>
                    <a:pt x="135000" y="240110"/>
                    <a:pt x="135000" y="258750"/>
                  </a:cubicBezTo>
                  <a:lnTo>
                    <a:pt x="135000" y="360000"/>
                  </a:lnTo>
                  <a:lnTo>
                    <a:pt x="123750" y="360000"/>
                  </a:lnTo>
                  <a:cubicBezTo>
                    <a:pt x="117537" y="360000"/>
                    <a:pt x="112500" y="354963"/>
                    <a:pt x="112500" y="348750"/>
                  </a:cubicBezTo>
                  <a:lnTo>
                    <a:pt x="112500" y="33750"/>
                  </a:lnTo>
                  <a:cubicBezTo>
                    <a:pt x="112500" y="27537"/>
                    <a:pt x="117537" y="22500"/>
                    <a:pt x="123750" y="22500"/>
                  </a:cubicBezTo>
                  <a:lnTo>
                    <a:pt x="326250" y="22500"/>
                  </a:lnTo>
                  <a:cubicBezTo>
                    <a:pt x="332463" y="22500"/>
                    <a:pt x="337500" y="27537"/>
                    <a:pt x="337500" y="33750"/>
                  </a:cubicBezTo>
                  <a:close/>
                  <a:moveTo>
                    <a:pt x="420863" y="60863"/>
                  </a:moveTo>
                  <a:cubicBezTo>
                    <a:pt x="416674" y="65106"/>
                    <a:pt x="410963" y="67496"/>
                    <a:pt x="405000" y="67500"/>
                  </a:cubicBezTo>
                  <a:lnTo>
                    <a:pt x="360000" y="67500"/>
                  </a:lnTo>
                  <a:lnTo>
                    <a:pt x="360000" y="33750"/>
                  </a:lnTo>
                  <a:cubicBezTo>
                    <a:pt x="359970" y="29912"/>
                    <a:pt x="359285" y="26108"/>
                    <a:pt x="357975" y="22500"/>
                  </a:cubicBezTo>
                  <a:lnTo>
                    <a:pt x="405000" y="22500"/>
                  </a:lnTo>
                  <a:cubicBezTo>
                    <a:pt x="417411" y="22537"/>
                    <a:pt x="427463" y="32589"/>
                    <a:pt x="427500" y="45000"/>
                  </a:cubicBezTo>
                  <a:cubicBezTo>
                    <a:pt x="427496" y="50962"/>
                    <a:pt x="425106" y="56674"/>
                    <a:pt x="420863" y="608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 name="任意多边形: 形状 199">
              <a:extLst>
                <a:ext uri="{FF2B5EF4-FFF2-40B4-BE49-F238E27FC236}">
                  <a16:creationId xmlns:a16="http://schemas.microsoft.com/office/drawing/2014/main" id="{3A29E090-4BB9-46F5-A07F-C3DF59E05C40}"/>
                </a:ext>
              </a:extLst>
            </p:cNvPr>
            <p:cNvSpPr/>
            <p:nvPr/>
          </p:nvSpPr>
          <p:spPr>
            <a:xfrm>
              <a:off x="4667254" y="2169000"/>
              <a:ext cx="134996" cy="292495"/>
            </a:xfrm>
            <a:custGeom>
              <a:avLst/>
              <a:gdLst>
                <a:gd name="connsiteX0" fmla="*/ 133938 w 134996"/>
                <a:gd name="connsiteY0" fmla="*/ 208980 h 292495"/>
                <a:gd name="connsiteX1" fmla="*/ 123745 w 134996"/>
                <a:gd name="connsiteY1" fmla="*/ 202500 h 292495"/>
                <a:gd name="connsiteX2" fmla="*/ 101245 w 134996"/>
                <a:gd name="connsiteY2" fmla="*/ 202500 h 292495"/>
                <a:gd name="connsiteX3" fmla="*/ 101245 w 134996"/>
                <a:gd name="connsiteY3" fmla="*/ 0 h 292495"/>
                <a:gd name="connsiteX4" fmla="*/ 78745 w 134996"/>
                <a:gd name="connsiteY4" fmla="*/ 0 h 292495"/>
                <a:gd name="connsiteX5" fmla="*/ 78745 w 134996"/>
                <a:gd name="connsiteY5" fmla="*/ 213750 h 292495"/>
                <a:gd name="connsiteX6" fmla="*/ 89995 w 134996"/>
                <a:gd name="connsiteY6" fmla="*/ 225000 h 292495"/>
                <a:gd name="connsiteX7" fmla="*/ 99727 w 134996"/>
                <a:gd name="connsiteY7" fmla="*/ 225000 h 292495"/>
                <a:gd name="connsiteX8" fmla="*/ 67495 w 134996"/>
                <a:gd name="connsiteY8" fmla="*/ 263678 h 292495"/>
                <a:gd name="connsiteX9" fmla="*/ 35264 w 134996"/>
                <a:gd name="connsiteY9" fmla="*/ 225000 h 292495"/>
                <a:gd name="connsiteX10" fmla="*/ 44995 w 134996"/>
                <a:gd name="connsiteY10" fmla="*/ 225000 h 292495"/>
                <a:gd name="connsiteX11" fmla="*/ 56245 w 134996"/>
                <a:gd name="connsiteY11" fmla="*/ 213750 h 292495"/>
                <a:gd name="connsiteX12" fmla="*/ 56245 w 134996"/>
                <a:gd name="connsiteY12" fmla="*/ 0 h 292495"/>
                <a:gd name="connsiteX13" fmla="*/ 33745 w 134996"/>
                <a:gd name="connsiteY13" fmla="*/ 0 h 292495"/>
                <a:gd name="connsiteX14" fmla="*/ 33745 w 134996"/>
                <a:gd name="connsiteY14" fmla="*/ 202500 h 292495"/>
                <a:gd name="connsiteX15" fmla="*/ 11245 w 134996"/>
                <a:gd name="connsiteY15" fmla="*/ 202500 h 292495"/>
                <a:gd name="connsiteX16" fmla="*/ 0 w 134996"/>
                <a:gd name="connsiteY16" fmla="*/ 213755 h 292495"/>
                <a:gd name="connsiteX17" fmla="*/ 2605 w 134996"/>
                <a:gd name="connsiteY17" fmla="*/ 220950 h 292495"/>
                <a:gd name="connsiteX18" fmla="*/ 58855 w 134996"/>
                <a:gd name="connsiteY18" fmla="*/ 288450 h 292495"/>
                <a:gd name="connsiteX19" fmla="*/ 74700 w 134996"/>
                <a:gd name="connsiteY19" fmla="*/ 289886 h 292495"/>
                <a:gd name="connsiteX20" fmla="*/ 76136 w 134996"/>
                <a:gd name="connsiteY20" fmla="*/ 288450 h 292495"/>
                <a:gd name="connsiteX21" fmla="*/ 132386 w 134996"/>
                <a:gd name="connsiteY21" fmla="*/ 220950 h 292495"/>
                <a:gd name="connsiteX22" fmla="*/ 133938 w 134996"/>
                <a:gd name="connsiteY22" fmla="*/ 20898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6" h="292495">
                  <a:moveTo>
                    <a:pt x="133938" y="208980"/>
                  </a:moveTo>
                  <a:cubicBezTo>
                    <a:pt x="132086" y="205025"/>
                    <a:pt x="128113" y="202499"/>
                    <a:pt x="123745" y="202500"/>
                  </a:cubicBezTo>
                  <a:lnTo>
                    <a:pt x="101245" y="202500"/>
                  </a:lnTo>
                  <a:lnTo>
                    <a:pt x="101245" y="0"/>
                  </a:lnTo>
                  <a:lnTo>
                    <a:pt x="78745" y="0"/>
                  </a:lnTo>
                  <a:lnTo>
                    <a:pt x="78745" y="213750"/>
                  </a:lnTo>
                  <a:cubicBezTo>
                    <a:pt x="78745" y="219963"/>
                    <a:pt x="83782" y="225000"/>
                    <a:pt x="89995" y="225000"/>
                  </a:cubicBezTo>
                  <a:lnTo>
                    <a:pt x="99727" y="225000"/>
                  </a:lnTo>
                  <a:lnTo>
                    <a:pt x="67495" y="263678"/>
                  </a:lnTo>
                  <a:lnTo>
                    <a:pt x="35264" y="225000"/>
                  </a:lnTo>
                  <a:lnTo>
                    <a:pt x="44995" y="225000"/>
                  </a:lnTo>
                  <a:cubicBezTo>
                    <a:pt x="51209" y="225000"/>
                    <a:pt x="56245" y="219963"/>
                    <a:pt x="56245" y="213750"/>
                  </a:cubicBezTo>
                  <a:lnTo>
                    <a:pt x="56245" y="0"/>
                  </a:lnTo>
                  <a:lnTo>
                    <a:pt x="33745" y="0"/>
                  </a:lnTo>
                  <a:lnTo>
                    <a:pt x="33745" y="202500"/>
                  </a:lnTo>
                  <a:lnTo>
                    <a:pt x="11245" y="202500"/>
                  </a:lnTo>
                  <a:cubicBezTo>
                    <a:pt x="5032" y="202502"/>
                    <a:pt x="-2" y="207541"/>
                    <a:pt x="0" y="213755"/>
                  </a:cubicBezTo>
                  <a:cubicBezTo>
                    <a:pt x="1" y="216384"/>
                    <a:pt x="923" y="218930"/>
                    <a:pt x="2605" y="220950"/>
                  </a:cubicBezTo>
                  <a:lnTo>
                    <a:pt x="58855" y="288450"/>
                  </a:lnTo>
                  <a:cubicBezTo>
                    <a:pt x="62835" y="293222"/>
                    <a:pt x="69929" y="293865"/>
                    <a:pt x="74700" y="289886"/>
                  </a:cubicBezTo>
                  <a:cubicBezTo>
                    <a:pt x="75221" y="289451"/>
                    <a:pt x="75701" y="288971"/>
                    <a:pt x="76136" y="288450"/>
                  </a:cubicBezTo>
                  <a:lnTo>
                    <a:pt x="132386" y="220950"/>
                  </a:lnTo>
                  <a:cubicBezTo>
                    <a:pt x="135181" y="217599"/>
                    <a:pt x="135786" y="212933"/>
                    <a:pt x="133938" y="20898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1" name="任意多边形: 形状 200">
              <a:extLst>
                <a:ext uri="{FF2B5EF4-FFF2-40B4-BE49-F238E27FC236}">
                  <a16:creationId xmlns:a16="http://schemas.microsoft.com/office/drawing/2014/main" id="{E320C215-3AD2-45D0-B5C3-1B7C0C4D9DF9}"/>
                </a:ext>
              </a:extLst>
            </p:cNvPr>
            <p:cNvSpPr/>
            <p:nvPr/>
          </p:nvSpPr>
          <p:spPr>
            <a:xfrm>
              <a:off x="4149754" y="2011500"/>
              <a:ext cx="134991" cy="292495"/>
            </a:xfrm>
            <a:custGeom>
              <a:avLst/>
              <a:gdLst>
                <a:gd name="connsiteX0" fmla="*/ 123746 w 134991"/>
                <a:gd name="connsiteY0" fmla="*/ 202500 h 292495"/>
                <a:gd name="connsiteX1" fmla="*/ 101246 w 134991"/>
                <a:gd name="connsiteY1" fmla="*/ 202500 h 292495"/>
                <a:gd name="connsiteX2" fmla="*/ 101246 w 134991"/>
                <a:gd name="connsiteY2" fmla="*/ 0 h 292495"/>
                <a:gd name="connsiteX3" fmla="*/ 78746 w 134991"/>
                <a:gd name="connsiteY3" fmla="*/ 0 h 292495"/>
                <a:gd name="connsiteX4" fmla="*/ 78746 w 134991"/>
                <a:gd name="connsiteY4" fmla="*/ 213750 h 292495"/>
                <a:gd name="connsiteX5" fmla="*/ 89996 w 134991"/>
                <a:gd name="connsiteY5" fmla="*/ 225000 h 292495"/>
                <a:gd name="connsiteX6" fmla="*/ 99727 w 134991"/>
                <a:gd name="connsiteY6" fmla="*/ 225000 h 292495"/>
                <a:gd name="connsiteX7" fmla="*/ 67496 w 134991"/>
                <a:gd name="connsiteY7" fmla="*/ 263678 h 292495"/>
                <a:gd name="connsiteX8" fmla="*/ 35264 w 134991"/>
                <a:gd name="connsiteY8" fmla="*/ 225000 h 292495"/>
                <a:gd name="connsiteX9" fmla="*/ 44996 w 134991"/>
                <a:gd name="connsiteY9" fmla="*/ 225000 h 292495"/>
                <a:gd name="connsiteX10" fmla="*/ 56246 w 134991"/>
                <a:gd name="connsiteY10" fmla="*/ 213750 h 292495"/>
                <a:gd name="connsiteX11" fmla="*/ 56246 w 134991"/>
                <a:gd name="connsiteY11" fmla="*/ 0 h 292495"/>
                <a:gd name="connsiteX12" fmla="*/ 33746 w 134991"/>
                <a:gd name="connsiteY12" fmla="*/ 0 h 292495"/>
                <a:gd name="connsiteX13" fmla="*/ 33746 w 134991"/>
                <a:gd name="connsiteY13" fmla="*/ 202500 h 292495"/>
                <a:gd name="connsiteX14" fmla="*/ 11246 w 134991"/>
                <a:gd name="connsiteY14" fmla="*/ 202500 h 292495"/>
                <a:gd name="connsiteX15" fmla="*/ 0 w 134991"/>
                <a:gd name="connsiteY15" fmla="*/ 213755 h 292495"/>
                <a:gd name="connsiteX16" fmla="*/ 2606 w 134991"/>
                <a:gd name="connsiteY16" fmla="*/ 220950 h 292495"/>
                <a:gd name="connsiteX17" fmla="*/ 58856 w 134991"/>
                <a:gd name="connsiteY17" fmla="*/ 288450 h 292495"/>
                <a:gd name="connsiteX18" fmla="*/ 74701 w 134991"/>
                <a:gd name="connsiteY18" fmla="*/ 289884 h 292495"/>
                <a:gd name="connsiteX19" fmla="*/ 76136 w 134991"/>
                <a:gd name="connsiteY19" fmla="*/ 288450 h 292495"/>
                <a:gd name="connsiteX20" fmla="*/ 132386 w 134991"/>
                <a:gd name="connsiteY20" fmla="*/ 220950 h 292495"/>
                <a:gd name="connsiteX21" fmla="*/ 130941 w 134991"/>
                <a:gd name="connsiteY21" fmla="*/ 205106 h 292495"/>
                <a:gd name="connsiteX22" fmla="*/ 123746 w 134991"/>
                <a:gd name="connsiteY22" fmla="*/ 20250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1" h="292495">
                  <a:moveTo>
                    <a:pt x="123746" y="202500"/>
                  </a:moveTo>
                  <a:lnTo>
                    <a:pt x="101246" y="202500"/>
                  </a:lnTo>
                  <a:lnTo>
                    <a:pt x="101246" y="0"/>
                  </a:lnTo>
                  <a:lnTo>
                    <a:pt x="78746" y="0"/>
                  </a:lnTo>
                  <a:lnTo>
                    <a:pt x="78746" y="213750"/>
                  </a:lnTo>
                  <a:cubicBezTo>
                    <a:pt x="78746" y="219963"/>
                    <a:pt x="83782" y="225000"/>
                    <a:pt x="89996" y="225000"/>
                  </a:cubicBezTo>
                  <a:lnTo>
                    <a:pt x="99727" y="225000"/>
                  </a:lnTo>
                  <a:lnTo>
                    <a:pt x="67496" y="263678"/>
                  </a:lnTo>
                  <a:lnTo>
                    <a:pt x="35264" y="225000"/>
                  </a:lnTo>
                  <a:lnTo>
                    <a:pt x="44996" y="225000"/>
                  </a:lnTo>
                  <a:cubicBezTo>
                    <a:pt x="51209" y="225000"/>
                    <a:pt x="56246" y="219963"/>
                    <a:pt x="56246" y="213750"/>
                  </a:cubicBezTo>
                  <a:lnTo>
                    <a:pt x="56246" y="0"/>
                  </a:lnTo>
                  <a:lnTo>
                    <a:pt x="33746" y="0"/>
                  </a:lnTo>
                  <a:lnTo>
                    <a:pt x="33746" y="202500"/>
                  </a:lnTo>
                  <a:lnTo>
                    <a:pt x="11246" y="202500"/>
                  </a:lnTo>
                  <a:cubicBezTo>
                    <a:pt x="5033" y="202502"/>
                    <a:pt x="-2" y="207541"/>
                    <a:pt x="0" y="213755"/>
                  </a:cubicBezTo>
                  <a:cubicBezTo>
                    <a:pt x="1" y="216384"/>
                    <a:pt x="923" y="218930"/>
                    <a:pt x="2606" y="220950"/>
                  </a:cubicBezTo>
                  <a:lnTo>
                    <a:pt x="58856" y="288450"/>
                  </a:lnTo>
                  <a:cubicBezTo>
                    <a:pt x="62835" y="293222"/>
                    <a:pt x="69929" y="293865"/>
                    <a:pt x="74701" y="289884"/>
                  </a:cubicBezTo>
                  <a:cubicBezTo>
                    <a:pt x="75221" y="289451"/>
                    <a:pt x="75702" y="288971"/>
                    <a:pt x="76136" y="288450"/>
                  </a:cubicBezTo>
                  <a:lnTo>
                    <a:pt x="132386" y="220950"/>
                  </a:lnTo>
                  <a:cubicBezTo>
                    <a:pt x="136363" y="216175"/>
                    <a:pt x="135716" y="209082"/>
                    <a:pt x="130941" y="205106"/>
                  </a:cubicBezTo>
                  <a:cubicBezTo>
                    <a:pt x="128921" y="203423"/>
                    <a:pt x="126375" y="202501"/>
                    <a:pt x="123746"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2" name="图形 15">
            <a:extLst>
              <a:ext uri="{FF2B5EF4-FFF2-40B4-BE49-F238E27FC236}">
                <a16:creationId xmlns:a16="http://schemas.microsoft.com/office/drawing/2014/main" id="{B0C3E31D-A0C4-43C3-9E56-597BB10DA07D}"/>
              </a:ext>
            </a:extLst>
          </p:cNvPr>
          <p:cNvGrpSpPr/>
          <p:nvPr/>
        </p:nvGrpSpPr>
        <p:grpSpPr>
          <a:xfrm>
            <a:off x="5218491" y="2008527"/>
            <a:ext cx="675017" cy="677992"/>
            <a:chOff x="5218491" y="2008527"/>
            <a:chExt cx="675017" cy="677992"/>
          </a:xfrm>
          <a:gradFill flip="none" rotWithShape="1">
            <a:gsLst>
              <a:gs pos="0">
                <a:schemeClr val="accent1"/>
              </a:gs>
              <a:gs pos="100000">
                <a:schemeClr val="accent2"/>
              </a:gs>
            </a:gsLst>
            <a:lin ang="2700000" scaled="1"/>
            <a:tileRect/>
          </a:gradFill>
        </p:grpSpPr>
        <p:sp>
          <p:nvSpPr>
            <p:cNvPr id="203" name="任意多边形: 形状 202">
              <a:extLst>
                <a:ext uri="{FF2B5EF4-FFF2-40B4-BE49-F238E27FC236}">
                  <a16:creationId xmlns:a16="http://schemas.microsoft.com/office/drawing/2014/main" id="{74192098-6B55-4F6C-9424-5A6BD0B6AA52}"/>
                </a:ext>
              </a:extLst>
            </p:cNvPr>
            <p:cNvSpPr/>
            <p:nvPr/>
          </p:nvSpPr>
          <p:spPr>
            <a:xfrm>
              <a:off x="5511000" y="224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 name="任意多边形: 形状 203">
              <a:extLst>
                <a:ext uri="{FF2B5EF4-FFF2-40B4-BE49-F238E27FC236}">
                  <a16:creationId xmlns:a16="http://schemas.microsoft.com/office/drawing/2014/main" id="{8E7382C3-725A-46A9-AB16-BA93881167B8}"/>
                </a:ext>
              </a:extLst>
            </p:cNvPr>
            <p:cNvSpPr/>
            <p:nvPr/>
          </p:nvSpPr>
          <p:spPr>
            <a:xfrm>
              <a:off x="5443491" y="2098527"/>
              <a:ext cx="225017" cy="329229"/>
            </a:xfrm>
            <a:custGeom>
              <a:avLst/>
              <a:gdLst>
                <a:gd name="connsiteX0" fmla="*/ 123759 w 225017"/>
                <a:gd name="connsiteY0" fmla="*/ 104785 h 329229"/>
                <a:gd name="connsiteX1" fmla="*/ 123759 w 225017"/>
                <a:gd name="connsiteY1" fmla="*/ 71935 h 329229"/>
                <a:gd name="connsiteX2" fmla="*/ 133546 w 225017"/>
                <a:gd name="connsiteY2" fmla="*/ 73060 h 329229"/>
                <a:gd name="connsiteX3" fmla="*/ 140184 w 225017"/>
                <a:gd name="connsiteY3" fmla="*/ 73510 h 329229"/>
                <a:gd name="connsiteX4" fmla="*/ 191934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4 w 225017"/>
                <a:gd name="connsiteY8" fmla="*/ 385 h 329229"/>
                <a:gd name="connsiteX9" fmla="*/ 112509 w 225017"/>
                <a:gd name="connsiteY9" fmla="*/ 31210 h 329229"/>
                <a:gd name="connsiteX10" fmla="*/ 55584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4 w 225017"/>
                <a:gd name="connsiteY14" fmla="*/ 39310 h 329229"/>
                <a:gd name="connsiteX15" fmla="*/ 84834 w 225017"/>
                <a:gd name="connsiteY15" fmla="*/ 73510 h 329229"/>
                <a:gd name="connsiteX16" fmla="*/ 91471 w 225017"/>
                <a:gd name="connsiteY16" fmla="*/ 73060 h 329229"/>
                <a:gd name="connsiteX17" fmla="*/ 101259 w 225017"/>
                <a:gd name="connsiteY17" fmla="*/ 71935 h 329229"/>
                <a:gd name="connsiteX18" fmla="*/ 101259 w 225017"/>
                <a:gd name="connsiteY18" fmla="*/ 104785 h 329229"/>
                <a:gd name="connsiteX19" fmla="*/ 572 w 225017"/>
                <a:gd name="connsiteY19" fmla="*/ 227972 h 329229"/>
                <a:gd name="connsiteX20" fmla="*/ 123759 w 225017"/>
                <a:gd name="connsiteY20" fmla="*/ 328657 h 329229"/>
                <a:gd name="connsiteX21" fmla="*/ 224445 w 225017"/>
                <a:gd name="connsiteY21" fmla="*/ 205472 h 329229"/>
                <a:gd name="connsiteX22" fmla="*/ 123759 w 225017"/>
                <a:gd name="connsiteY22" fmla="*/ 104785 h 329229"/>
                <a:gd name="connsiteX23" fmla="*/ 131634 w 225017"/>
                <a:gd name="connsiteY23" fmla="*/ 42910 h 329229"/>
                <a:gd name="connsiteX24" fmla="*/ 166734 w 225017"/>
                <a:gd name="connsiteY24" fmla="*/ 22660 h 329229"/>
                <a:gd name="connsiteX25" fmla="*/ 174159 w 225017"/>
                <a:gd name="connsiteY25" fmla="*/ 23560 h 329229"/>
                <a:gd name="connsiteX26" fmla="*/ 171234 w 225017"/>
                <a:gd name="connsiteY26" fmla="*/ 30535 h 329229"/>
                <a:gd name="connsiteX27" fmla="*/ 136246 w 225017"/>
                <a:gd name="connsiteY27" fmla="*/ 50785 h 329229"/>
                <a:gd name="connsiteX28" fmla="*/ 128709 w 225017"/>
                <a:gd name="connsiteY28" fmla="*/ 49885 h 329229"/>
                <a:gd name="connsiteX29" fmla="*/ 88771 w 225017"/>
                <a:gd name="connsiteY29" fmla="*/ 50785 h 329229"/>
                <a:gd name="connsiteX30" fmla="*/ 53784 w 225017"/>
                <a:gd name="connsiteY30" fmla="*/ 30535 h 329229"/>
                <a:gd name="connsiteX31" fmla="*/ 50859 w 225017"/>
                <a:gd name="connsiteY31" fmla="*/ 23560 h 329229"/>
                <a:gd name="connsiteX32" fmla="*/ 58284 w 225017"/>
                <a:gd name="connsiteY32" fmla="*/ 22660 h 329229"/>
                <a:gd name="connsiteX33" fmla="*/ 93384 w 225017"/>
                <a:gd name="connsiteY33" fmla="*/ 42910 h 329229"/>
                <a:gd name="connsiteX34" fmla="*/ 96309 w 225017"/>
                <a:gd name="connsiteY34" fmla="*/ 49885 h 329229"/>
                <a:gd name="connsiteX35" fmla="*/ 112509 w 225017"/>
                <a:gd name="connsiteY35" fmla="*/ 306723 h 329229"/>
                <a:gd name="connsiteX36" fmla="*/ 22509 w 225017"/>
                <a:gd name="connsiteY36" fmla="*/ 216723 h 329229"/>
                <a:gd name="connsiteX37" fmla="*/ 112509 w 225017"/>
                <a:gd name="connsiteY37" fmla="*/ 126723 h 329229"/>
                <a:gd name="connsiteX38" fmla="*/ 202509 w 225017"/>
                <a:gd name="connsiteY38" fmla="*/ 216723 h 329229"/>
                <a:gd name="connsiteX39" fmla="*/ 112509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9" y="104785"/>
                  </a:moveTo>
                  <a:lnTo>
                    <a:pt x="123759" y="71935"/>
                  </a:lnTo>
                  <a:lnTo>
                    <a:pt x="133546" y="73060"/>
                  </a:lnTo>
                  <a:cubicBezTo>
                    <a:pt x="135743" y="73382"/>
                    <a:pt x="137963" y="73533"/>
                    <a:pt x="140184" y="73510"/>
                  </a:cubicBezTo>
                  <a:cubicBezTo>
                    <a:pt x="162702" y="73422"/>
                    <a:pt x="183025" y="59991"/>
                    <a:pt x="191934" y="39310"/>
                  </a:cubicBezTo>
                  <a:lnTo>
                    <a:pt x="200821" y="18610"/>
                  </a:lnTo>
                  <a:cubicBezTo>
                    <a:pt x="202180" y="15352"/>
                    <a:pt x="201929" y="11644"/>
                    <a:pt x="200146" y="8598"/>
                  </a:cubicBezTo>
                  <a:cubicBezTo>
                    <a:pt x="198433" y="5516"/>
                    <a:pt x="195328" y="3460"/>
                    <a:pt x="191821" y="3085"/>
                  </a:cubicBezTo>
                  <a:lnTo>
                    <a:pt x="169434" y="385"/>
                  </a:lnTo>
                  <a:cubicBezTo>
                    <a:pt x="145863" y="-2341"/>
                    <a:pt x="123107" y="9981"/>
                    <a:pt x="112509" y="31210"/>
                  </a:cubicBezTo>
                  <a:cubicBezTo>
                    <a:pt x="101939" y="9952"/>
                    <a:pt x="79163" y="-2382"/>
                    <a:pt x="55584" y="385"/>
                  </a:cubicBezTo>
                  <a:lnTo>
                    <a:pt x="33196" y="3085"/>
                  </a:lnTo>
                  <a:cubicBezTo>
                    <a:pt x="29690" y="3460"/>
                    <a:pt x="26585" y="5516"/>
                    <a:pt x="24871" y="8598"/>
                  </a:cubicBezTo>
                  <a:cubicBezTo>
                    <a:pt x="23088" y="11644"/>
                    <a:pt x="22837" y="15352"/>
                    <a:pt x="24196" y="18610"/>
                  </a:cubicBezTo>
                  <a:lnTo>
                    <a:pt x="33084" y="39310"/>
                  </a:lnTo>
                  <a:cubicBezTo>
                    <a:pt x="41993" y="59991"/>
                    <a:pt x="62316" y="73422"/>
                    <a:pt x="84834" y="73510"/>
                  </a:cubicBezTo>
                  <a:cubicBezTo>
                    <a:pt x="87055" y="73533"/>
                    <a:pt x="89274" y="73382"/>
                    <a:pt x="91471" y="73060"/>
                  </a:cubicBezTo>
                  <a:lnTo>
                    <a:pt x="101259" y="71935"/>
                  </a:lnTo>
                  <a:lnTo>
                    <a:pt x="101259" y="104785"/>
                  </a:lnTo>
                  <a:cubicBezTo>
                    <a:pt x="39438" y="110999"/>
                    <a:pt x="-5641" y="166151"/>
                    <a:pt x="572" y="227972"/>
                  </a:cubicBezTo>
                  <a:cubicBezTo>
                    <a:pt x="6786" y="289791"/>
                    <a:pt x="61938" y="334870"/>
                    <a:pt x="123759" y="328657"/>
                  </a:cubicBezTo>
                  <a:cubicBezTo>
                    <a:pt x="185580" y="322445"/>
                    <a:pt x="230659" y="267291"/>
                    <a:pt x="224445" y="205472"/>
                  </a:cubicBezTo>
                  <a:cubicBezTo>
                    <a:pt x="219095" y="152238"/>
                    <a:pt x="176993" y="110136"/>
                    <a:pt x="123759" y="104785"/>
                  </a:cubicBezTo>
                  <a:close/>
                  <a:moveTo>
                    <a:pt x="131634" y="42910"/>
                  </a:moveTo>
                  <a:cubicBezTo>
                    <a:pt x="137642" y="29207"/>
                    <a:pt x="151864" y="21002"/>
                    <a:pt x="166734" y="22660"/>
                  </a:cubicBezTo>
                  <a:lnTo>
                    <a:pt x="174159" y="23560"/>
                  </a:lnTo>
                  <a:lnTo>
                    <a:pt x="171234" y="30535"/>
                  </a:lnTo>
                  <a:cubicBezTo>
                    <a:pt x="165298" y="44249"/>
                    <a:pt x="151094" y="52470"/>
                    <a:pt x="136246" y="50785"/>
                  </a:cubicBezTo>
                  <a:lnTo>
                    <a:pt x="128709" y="49885"/>
                  </a:lnTo>
                  <a:close/>
                  <a:moveTo>
                    <a:pt x="88771" y="50785"/>
                  </a:moveTo>
                  <a:cubicBezTo>
                    <a:pt x="73924" y="52470"/>
                    <a:pt x="59719" y="44249"/>
                    <a:pt x="53784" y="30535"/>
                  </a:cubicBezTo>
                  <a:lnTo>
                    <a:pt x="50859" y="23560"/>
                  </a:lnTo>
                  <a:lnTo>
                    <a:pt x="58284" y="22660"/>
                  </a:lnTo>
                  <a:cubicBezTo>
                    <a:pt x="73154" y="21002"/>
                    <a:pt x="87375" y="29207"/>
                    <a:pt x="93384" y="42910"/>
                  </a:cubicBezTo>
                  <a:lnTo>
                    <a:pt x="96309" y="49885"/>
                  </a:lnTo>
                  <a:close/>
                  <a:moveTo>
                    <a:pt x="112509" y="306723"/>
                  </a:moveTo>
                  <a:cubicBezTo>
                    <a:pt x="62803" y="306723"/>
                    <a:pt x="22509" y="266429"/>
                    <a:pt x="22509" y="216723"/>
                  </a:cubicBezTo>
                  <a:cubicBezTo>
                    <a:pt x="22509" y="167017"/>
                    <a:pt x="62803" y="126723"/>
                    <a:pt x="112509" y="126723"/>
                  </a:cubicBezTo>
                  <a:cubicBezTo>
                    <a:pt x="162215" y="126723"/>
                    <a:pt x="202509" y="167017"/>
                    <a:pt x="202509" y="216723"/>
                  </a:cubicBezTo>
                  <a:cubicBezTo>
                    <a:pt x="202440" y="266400"/>
                    <a:pt x="162187" y="306654"/>
                    <a:pt x="112509"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5" name="任意多边形: 形状 204">
              <a:extLst>
                <a:ext uri="{FF2B5EF4-FFF2-40B4-BE49-F238E27FC236}">
                  <a16:creationId xmlns:a16="http://schemas.microsoft.com/office/drawing/2014/main" id="{42012DFD-FC9C-47C3-877F-00BF78ECFD20}"/>
                </a:ext>
              </a:extLst>
            </p:cNvPr>
            <p:cNvSpPr/>
            <p:nvPr/>
          </p:nvSpPr>
          <p:spPr>
            <a:xfrm>
              <a:off x="5286000" y="215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6" name="任意多边形: 形状 205">
              <a:extLst>
                <a:ext uri="{FF2B5EF4-FFF2-40B4-BE49-F238E27FC236}">
                  <a16:creationId xmlns:a16="http://schemas.microsoft.com/office/drawing/2014/main" id="{9EA81FB1-1181-44D1-919F-AF0C363AF4DE}"/>
                </a:ext>
              </a:extLst>
            </p:cNvPr>
            <p:cNvSpPr/>
            <p:nvPr/>
          </p:nvSpPr>
          <p:spPr>
            <a:xfrm>
              <a:off x="5218491" y="2008527"/>
              <a:ext cx="225017" cy="329229"/>
            </a:xfrm>
            <a:custGeom>
              <a:avLst/>
              <a:gdLst>
                <a:gd name="connsiteX0" fmla="*/ 123758 w 225017"/>
                <a:gd name="connsiteY0" fmla="*/ 104785 h 329229"/>
                <a:gd name="connsiteX1" fmla="*/ 123758 w 225017"/>
                <a:gd name="connsiteY1" fmla="*/ 71935 h 329229"/>
                <a:gd name="connsiteX2" fmla="*/ 133546 w 225017"/>
                <a:gd name="connsiteY2" fmla="*/ 73060 h 329229"/>
                <a:gd name="connsiteX3" fmla="*/ 140183 w 225017"/>
                <a:gd name="connsiteY3" fmla="*/ 73510 h 329229"/>
                <a:gd name="connsiteX4" fmla="*/ 191933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3 w 225017"/>
                <a:gd name="connsiteY8" fmla="*/ 385 h 329229"/>
                <a:gd name="connsiteX9" fmla="*/ 112508 w 225017"/>
                <a:gd name="connsiteY9" fmla="*/ 31210 h 329229"/>
                <a:gd name="connsiteX10" fmla="*/ 55583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3 w 225017"/>
                <a:gd name="connsiteY14" fmla="*/ 39310 h 329229"/>
                <a:gd name="connsiteX15" fmla="*/ 84833 w 225017"/>
                <a:gd name="connsiteY15" fmla="*/ 73510 h 329229"/>
                <a:gd name="connsiteX16" fmla="*/ 91471 w 225017"/>
                <a:gd name="connsiteY16" fmla="*/ 73060 h 329229"/>
                <a:gd name="connsiteX17" fmla="*/ 101258 w 225017"/>
                <a:gd name="connsiteY17" fmla="*/ 71935 h 329229"/>
                <a:gd name="connsiteX18" fmla="*/ 101258 w 225017"/>
                <a:gd name="connsiteY18" fmla="*/ 104785 h 329229"/>
                <a:gd name="connsiteX19" fmla="*/ 572 w 225017"/>
                <a:gd name="connsiteY19" fmla="*/ 227972 h 329229"/>
                <a:gd name="connsiteX20" fmla="*/ 123758 w 225017"/>
                <a:gd name="connsiteY20" fmla="*/ 328657 h 329229"/>
                <a:gd name="connsiteX21" fmla="*/ 224445 w 225017"/>
                <a:gd name="connsiteY21" fmla="*/ 205472 h 329229"/>
                <a:gd name="connsiteX22" fmla="*/ 123758 w 225017"/>
                <a:gd name="connsiteY22" fmla="*/ 104785 h 329229"/>
                <a:gd name="connsiteX23" fmla="*/ 131633 w 225017"/>
                <a:gd name="connsiteY23" fmla="*/ 42910 h 329229"/>
                <a:gd name="connsiteX24" fmla="*/ 166733 w 225017"/>
                <a:gd name="connsiteY24" fmla="*/ 22660 h 329229"/>
                <a:gd name="connsiteX25" fmla="*/ 174158 w 225017"/>
                <a:gd name="connsiteY25" fmla="*/ 23560 h 329229"/>
                <a:gd name="connsiteX26" fmla="*/ 171233 w 225017"/>
                <a:gd name="connsiteY26" fmla="*/ 30535 h 329229"/>
                <a:gd name="connsiteX27" fmla="*/ 136246 w 225017"/>
                <a:gd name="connsiteY27" fmla="*/ 50785 h 329229"/>
                <a:gd name="connsiteX28" fmla="*/ 128708 w 225017"/>
                <a:gd name="connsiteY28" fmla="*/ 49885 h 329229"/>
                <a:gd name="connsiteX29" fmla="*/ 88771 w 225017"/>
                <a:gd name="connsiteY29" fmla="*/ 50785 h 329229"/>
                <a:gd name="connsiteX30" fmla="*/ 53783 w 225017"/>
                <a:gd name="connsiteY30" fmla="*/ 30535 h 329229"/>
                <a:gd name="connsiteX31" fmla="*/ 50858 w 225017"/>
                <a:gd name="connsiteY31" fmla="*/ 23560 h 329229"/>
                <a:gd name="connsiteX32" fmla="*/ 58283 w 225017"/>
                <a:gd name="connsiteY32" fmla="*/ 22660 h 329229"/>
                <a:gd name="connsiteX33" fmla="*/ 93383 w 225017"/>
                <a:gd name="connsiteY33" fmla="*/ 42910 h 329229"/>
                <a:gd name="connsiteX34" fmla="*/ 96308 w 225017"/>
                <a:gd name="connsiteY34" fmla="*/ 49885 h 329229"/>
                <a:gd name="connsiteX35" fmla="*/ 112508 w 225017"/>
                <a:gd name="connsiteY35" fmla="*/ 306723 h 329229"/>
                <a:gd name="connsiteX36" fmla="*/ 22508 w 225017"/>
                <a:gd name="connsiteY36" fmla="*/ 216723 h 329229"/>
                <a:gd name="connsiteX37" fmla="*/ 112508 w 225017"/>
                <a:gd name="connsiteY37" fmla="*/ 126723 h 329229"/>
                <a:gd name="connsiteX38" fmla="*/ 202508 w 225017"/>
                <a:gd name="connsiteY38" fmla="*/ 216723 h 329229"/>
                <a:gd name="connsiteX39" fmla="*/ 112508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8" y="104785"/>
                  </a:moveTo>
                  <a:lnTo>
                    <a:pt x="123758" y="71935"/>
                  </a:lnTo>
                  <a:lnTo>
                    <a:pt x="133546" y="73060"/>
                  </a:lnTo>
                  <a:cubicBezTo>
                    <a:pt x="135743" y="73382"/>
                    <a:pt x="137963" y="73532"/>
                    <a:pt x="140183" y="73510"/>
                  </a:cubicBezTo>
                  <a:cubicBezTo>
                    <a:pt x="162701" y="73422"/>
                    <a:pt x="183025" y="59991"/>
                    <a:pt x="191933" y="39310"/>
                  </a:cubicBezTo>
                  <a:lnTo>
                    <a:pt x="200821" y="18610"/>
                  </a:lnTo>
                  <a:cubicBezTo>
                    <a:pt x="202180" y="15352"/>
                    <a:pt x="201929" y="11644"/>
                    <a:pt x="200146" y="8598"/>
                  </a:cubicBezTo>
                  <a:cubicBezTo>
                    <a:pt x="198433" y="5516"/>
                    <a:pt x="195328" y="3460"/>
                    <a:pt x="191821" y="3085"/>
                  </a:cubicBezTo>
                  <a:lnTo>
                    <a:pt x="169433" y="385"/>
                  </a:lnTo>
                  <a:cubicBezTo>
                    <a:pt x="145862" y="-2341"/>
                    <a:pt x="123107" y="9981"/>
                    <a:pt x="112508" y="31210"/>
                  </a:cubicBezTo>
                  <a:cubicBezTo>
                    <a:pt x="101939" y="9952"/>
                    <a:pt x="79162" y="-2382"/>
                    <a:pt x="55583" y="385"/>
                  </a:cubicBezTo>
                  <a:lnTo>
                    <a:pt x="33196" y="3085"/>
                  </a:lnTo>
                  <a:cubicBezTo>
                    <a:pt x="29690" y="3460"/>
                    <a:pt x="26585" y="5516"/>
                    <a:pt x="24871" y="8598"/>
                  </a:cubicBezTo>
                  <a:cubicBezTo>
                    <a:pt x="23087" y="11644"/>
                    <a:pt x="22838" y="15352"/>
                    <a:pt x="24196" y="18610"/>
                  </a:cubicBezTo>
                  <a:lnTo>
                    <a:pt x="33083" y="39310"/>
                  </a:lnTo>
                  <a:cubicBezTo>
                    <a:pt x="41992" y="59991"/>
                    <a:pt x="62315" y="73422"/>
                    <a:pt x="84833" y="73510"/>
                  </a:cubicBezTo>
                  <a:cubicBezTo>
                    <a:pt x="87054" y="73532"/>
                    <a:pt x="89273" y="73382"/>
                    <a:pt x="91471" y="73060"/>
                  </a:cubicBezTo>
                  <a:lnTo>
                    <a:pt x="101258" y="71935"/>
                  </a:lnTo>
                  <a:lnTo>
                    <a:pt x="101258" y="104785"/>
                  </a:lnTo>
                  <a:cubicBezTo>
                    <a:pt x="39438" y="110999"/>
                    <a:pt x="-5641" y="166151"/>
                    <a:pt x="572" y="227972"/>
                  </a:cubicBezTo>
                  <a:cubicBezTo>
                    <a:pt x="6786" y="289791"/>
                    <a:pt x="61938" y="334870"/>
                    <a:pt x="123758" y="328657"/>
                  </a:cubicBezTo>
                  <a:cubicBezTo>
                    <a:pt x="185579" y="322445"/>
                    <a:pt x="230658" y="267291"/>
                    <a:pt x="224445" y="205472"/>
                  </a:cubicBezTo>
                  <a:cubicBezTo>
                    <a:pt x="219094" y="152237"/>
                    <a:pt x="176992" y="110136"/>
                    <a:pt x="123758" y="104785"/>
                  </a:cubicBezTo>
                  <a:close/>
                  <a:moveTo>
                    <a:pt x="131633" y="42910"/>
                  </a:moveTo>
                  <a:cubicBezTo>
                    <a:pt x="137642" y="29207"/>
                    <a:pt x="151863" y="21002"/>
                    <a:pt x="166733" y="22660"/>
                  </a:cubicBezTo>
                  <a:lnTo>
                    <a:pt x="174158" y="23560"/>
                  </a:lnTo>
                  <a:lnTo>
                    <a:pt x="171233" y="30535"/>
                  </a:lnTo>
                  <a:cubicBezTo>
                    <a:pt x="165298" y="44249"/>
                    <a:pt x="151094" y="52470"/>
                    <a:pt x="136246" y="50785"/>
                  </a:cubicBezTo>
                  <a:lnTo>
                    <a:pt x="128708" y="49885"/>
                  </a:lnTo>
                  <a:close/>
                  <a:moveTo>
                    <a:pt x="88771" y="50785"/>
                  </a:moveTo>
                  <a:cubicBezTo>
                    <a:pt x="73923" y="52470"/>
                    <a:pt x="59719" y="44249"/>
                    <a:pt x="53783" y="30535"/>
                  </a:cubicBezTo>
                  <a:lnTo>
                    <a:pt x="50858" y="23560"/>
                  </a:lnTo>
                  <a:lnTo>
                    <a:pt x="58283" y="22660"/>
                  </a:lnTo>
                  <a:cubicBezTo>
                    <a:pt x="73154" y="21002"/>
                    <a:pt x="87375" y="29207"/>
                    <a:pt x="93383" y="42910"/>
                  </a:cubicBezTo>
                  <a:lnTo>
                    <a:pt x="96308" y="49885"/>
                  </a:lnTo>
                  <a:close/>
                  <a:moveTo>
                    <a:pt x="112508" y="306723"/>
                  </a:moveTo>
                  <a:cubicBezTo>
                    <a:pt x="62803" y="306723"/>
                    <a:pt x="22508" y="266429"/>
                    <a:pt x="22508" y="216723"/>
                  </a:cubicBezTo>
                  <a:cubicBezTo>
                    <a:pt x="22508" y="167017"/>
                    <a:pt x="62803" y="126723"/>
                    <a:pt x="112508" y="126723"/>
                  </a:cubicBezTo>
                  <a:cubicBezTo>
                    <a:pt x="162214" y="126723"/>
                    <a:pt x="202508" y="167017"/>
                    <a:pt x="202508" y="216723"/>
                  </a:cubicBezTo>
                  <a:cubicBezTo>
                    <a:pt x="202440" y="266400"/>
                    <a:pt x="162186" y="306654"/>
                    <a:pt x="112508"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7" name="任意多边形: 形状 206">
              <a:extLst>
                <a:ext uri="{FF2B5EF4-FFF2-40B4-BE49-F238E27FC236}">
                  <a16:creationId xmlns:a16="http://schemas.microsoft.com/office/drawing/2014/main" id="{0B165764-80A4-4817-9E0E-2AB526C42665}"/>
                </a:ext>
              </a:extLst>
            </p:cNvPr>
            <p:cNvSpPr/>
            <p:nvPr/>
          </p:nvSpPr>
          <p:spPr>
            <a:xfrm>
              <a:off x="5736000" y="215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8" name="任意多边形: 形状 207">
              <a:extLst>
                <a:ext uri="{FF2B5EF4-FFF2-40B4-BE49-F238E27FC236}">
                  <a16:creationId xmlns:a16="http://schemas.microsoft.com/office/drawing/2014/main" id="{40DB6178-ECEC-49E4-B80B-8375510591C7}"/>
                </a:ext>
              </a:extLst>
            </p:cNvPr>
            <p:cNvSpPr/>
            <p:nvPr/>
          </p:nvSpPr>
          <p:spPr>
            <a:xfrm>
              <a:off x="5668491" y="2008527"/>
              <a:ext cx="225017" cy="329229"/>
            </a:xfrm>
            <a:custGeom>
              <a:avLst/>
              <a:gdLst>
                <a:gd name="connsiteX0" fmla="*/ 123759 w 225017"/>
                <a:gd name="connsiteY0" fmla="*/ 104785 h 329229"/>
                <a:gd name="connsiteX1" fmla="*/ 123759 w 225017"/>
                <a:gd name="connsiteY1" fmla="*/ 71935 h 329229"/>
                <a:gd name="connsiteX2" fmla="*/ 133546 w 225017"/>
                <a:gd name="connsiteY2" fmla="*/ 73060 h 329229"/>
                <a:gd name="connsiteX3" fmla="*/ 140184 w 225017"/>
                <a:gd name="connsiteY3" fmla="*/ 73510 h 329229"/>
                <a:gd name="connsiteX4" fmla="*/ 191934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4 w 225017"/>
                <a:gd name="connsiteY8" fmla="*/ 385 h 329229"/>
                <a:gd name="connsiteX9" fmla="*/ 112509 w 225017"/>
                <a:gd name="connsiteY9" fmla="*/ 31210 h 329229"/>
                <a:gd name="connsiteX10" fmla="*/ 55584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4 w 225017"/>
                <a:gd name="connsiteY14" fmla="*/ 39310 h 329229"/>
                <a:gd name="connsiteX15" fmla="*/ 84834 w 225017"/>
                <a:gd name="connsiteY15" fmla="*/ 73510 h 329229"/>
                <a:gd name="connsiteX16" fmla="*/ 91471 w 225017"/>
                <a:gd name="connsiteY16" fmla="*/ 73060 h 329229"/>
                <a:gd name="connsiteX17" fmla="*/ 101259 w 225017"/>
                <a:gd name="connsiteY17" fmla="*/ 71935 h 329229"/>
                <a:gd name="connsiteX18" fmla="*/ 101259 w 225017"/>
                <a:gd name="connsiteY18" fmla="*/ 104785 h 329229"/>
                <a:gd name="connsiteX19" fmla="*/ 572 w 225017"/>
                <a:gd name="connsiteY19" fmla="*/ 227972 h 329229"/>
                <a:gd name="connsiteX20" fmla="*/ 123759 w 225017"/>
                <a:gd name="connsiteY20" fmla="*/ 328657 h 329229"/>
                <a:gd name="connsiteX21" fmla="*/ 224445 w 225017"/>
                <a:gd name="connsiteY21" fmla="*/ 205472 h 329229"/>
                <a:gd name="connsiteX22" fmla="*/ 123759 w 225017"/>
                <a:gd name="connsiteY22" fmla="*/ 104785 h 329229"/>
                <a:gd name="connsiteX23" fmla="*/ 131634 w 225017"/>
                <a:gd name="connsiteY23" fmla="*/ 42910 h 329229"/>
                <a:gd name="connsiteX24" fmla="*/ 166734 w 225017"/>
                <a:gd name="connsiteY24" fmla="*/ 22660 h 329229"/>
                <a:gd name="connsiteX25" fmla="*/ 174159 w 225017"/>
                <a:gd name="connsiteY25" fmla="*/ 23560 h 329229"/>
                <a:gd name="connsiteX26" fmla="*/ 171234 w 225017"/>
                <a:gd name="connsiteY26" fmla="*/ 30535 h 329229"/>
                <a:gd name="connsiteX27" fmla="*/ 136246 w 225017"/>
                <a:gd name="connsiteY27" fmla="*/ 50785 h 329229"/>
                <a:gd name="connsiteX28" fmla="*/ 128709 w 225017"/>
                <a:gd name="connsiteY28" fmla="*/ 49885 h 329229"/>
                <a:gd name="connsiteX29" fmla="*/ 88771 w 225017"/>
                <a:gd name="connsiteY29" fmla="*/ 50785 h 329229"/>
                <a:gd name="connsiteX30" fmla="*/ 53784 w 225017"/>
                <a:gd name="connsiteY30" fmla="*/ 30535 h 329229"/>
                <a:gd name="connsiteX31" fmla="*/ 50859 w 225017"/>
                <a:gd name="connsiteY31" fmla="*/ 23560 h 329229"/>
                <a:gd name="connsiteX32" fmla="*/ 58284 w 225017"/>
                <a:gd name="connsiteY32" fmla="*/ 22660 h 329229"/>
                <a:gd name="connsiteX33" fmla="*/ 93384 w 225017"/>
                <a:gd name="connsiteY33" fmla="*/ 42910 h 329229"/>
                <a:gd name="connsiteX34" fmla="*/ 96309 w 225017"/>
                <a:gd name="connsiteY34" fmla="*/ 49885 h 329229"/>
                <a:gd name="connsiteX35" fmla="*/ 112509 w 225017"/>
                <a:gd name="connsiteY35" fmla="*/ 306723 h 329229"/>
                <a:gd name="connsiteX36" fmla="*/ 22509 w 225017"/>
                <a:gd name="connsiteY36" fmla="*/ 216723 h 329229"/>
                <a:gd name="connsiteX37" fmla="*/ 112509 w 225017"/>
                <a:gd name="connsiteY37" fmla="*/ 126723 h 329229"/>
                <a:gd name="connsiteX38" fmla="*/ 202509 w 225017"/>
                <a:gd name="connsiteY38" fmla="*/ 216723 h 329229"/>
                <a:gd name="connsiteX39" fmla="*/ 112509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9" y="104785"/>
                  </a:moveTo>
                  <a:lnTo>
                    <a:pt x="123759" y="71935"/>
                  </a:lnTo>
                  <a:lnTo>
                    <a:pt x="133546" y="73060"/>
                  </a:lnTo>
                  <a:cubicBezTo>
                    <a:pt x="135743" y="73382"/>
                    <a:pt x="137963" y="73532"/>
                    <a:pt x="140184" y="73510"/>
                  </a:cubicBezTo>
                  <a:cubicBezTo>
                    <a:pt x="162702" y="73422"/>
                    <a:pt x="183025" y="59991"/>
                    <a:pt x="191934" y="39310"/>
                  </a:cubicBezTo>
                  <a:lnTo>
                    <a:pt x="200821" y="18610"/>
                  </a:lnTo>
                  <a:cubicBezTo>
                    <a:pt x="202180" y="15352"/>
                    <a:pt x="201929" y="11644"/>
                    <a:pt x="200146" y="8598"/>
                  </a:cubicBezTo>
                  <a:cubicBezTo>
                    <a:pt x="198433" y="5516"/>
                    <a:pt x="195328" y="3460"/>
                    <a:pt x="191821" y="3085"/>
                  </a:cubicBezTo>
                  <a:lnTo>
                    <a:pt x="169434" y="385"/>
                  </a:lnTo>
                  <a:cubicBezTo>
                    <a:pt x="145863" y="-2341"/>
                    <a:pt x="123107" y="9981"/>
                    <a:pt x="112509" y="31210"/>
                  </a:cubicBezTo>
                  <a:cubicBezTo>
                    <a:pt x="101939" y="9952"/>
                    <a:pt x="79163" y="-2382"/>
                    <a:pt x="55584" y="385"/>
                  </a:cubicBezTo>
                  <a:lnTo>
                    <a:pt x="33196" y="3085"/>
                  </a:lnTo>
                  <a:cubicBezTo>
                    <a:pt x="29690" y="3460"/>
                    <a:pt x="26585" y="5516"/>
                    <a:pt x="24871" y="8598"/>
                  </a:cubicBezTo>
                  <a:cubicBezTo>
                    <a:pt x="23088" y="11644"/>
                    <a:pt x="22837" y="15352"/>
                    <a:pt x="24196" y="18610"/>
                  </a:cubicBezTo>
                  <a:lnTo>
                    <a:pt x="33084" y="39310"/>
                  </a:lnTo>
                  <a:cubicBezTo>
                    <a:pt x="41993" y="59991"/>
                    <a:pt x="62316" y="73422"/>
                    <a:pt x="84834" y="73510"/>
                  </a:cubicBezTo>
                  <a:cubicBezTo>
                    <a:pt x="87055" y="73532"/>
                    <a:pt x="89274" y="73382"/>
                    <a:pt x="91471" y="73060"/>
                  </a:cubicBezTo>
                  <a:lnTo>
                    <a:pt x="101259" y="71935"/>
                  </a:lnTo>
                  <a:lnTo>
                    <a:pt x="101259" y="104785"/>
                  </a:lnTo>
                  <a:cubicBezTo>
                    <a:pt x="39438" y="110999"/>
                    <a:pt x="-5641" y="166151"/>
                    <a:pt x="572" y="227972"/>
                  </a:cubicBezTo>
                  <a:cubicBezTo>
                    <a:pt x="6786" y="289791"/>
                    <a:pt x="61938" y="334870"/>
                    <a:pt x="123759" y="328657"/>
                  </a:cubicBezTo>
                  <a:cubicBezTo>
                    <a:pt x="185580" y="322445"/>
                    <a:pt x="230659" y="267291"/>
                    <a:pt x="224445" y="205472"/>
                  </a:cubicBezTo>
                  <a:cubicBezTo>
                    <a:pt x="219095" y="152237"/>
                    <a:pt x="176993" y="110136"/>
                    <a:pt x="123759" y="104785"/>
                  </a:cubicBezTo>
                  <a:close/>
                  <a:moveTo>
                    <a:pt x="131634" y="42910"/>
                  </a:moveTo>
                  <a:cubicBezTo>
                    <a:pt x="137642" y="29207"/>
                    <a:pt x="151864" y="21002"/>
                    <a:pt x="166734" y="22660"/>
                  </a:cubicBezTo>
                  <a:lnTo>
                    <a:pt x="174159" y="23560"/>
                  </a:lnTo>
                  <a:lnTo>
                    <a:pt x="171234" y="30535"/>
                  </a:lnTo>
                  <a:cubicBezTo>
                    <a:pt x="165298" y="44249"/>
                    <a:pt x="151094" y="52470"/>
                    <a:pt x="136246" y="50785"/>
                  </a:cubicBezTo>
                  <a:lnTo>
                    <a:pt x="128709" y="49885"/>
                  </a:lnTo>
                  <a:close/>
                  <a:moveTo>
                    <a:pt x="88771" y="50785"/>
                  </a:moveTo>
                  <a:cubicBezTo>
                    <a:pt x="73924" y="52470"/>
                    <a:pt x="59719" y="44249"/>
                    <a:pt x="53784" y="30535"/>
                  </a:cubicBezTo>
                  <a:lnTo>
                    <a:pt x="50859" y="23560"/>
                  </a:lnTo>
                  <a:lnTo>
                    <a:pt x="58284" y="22660"/>
                  </a:lnTo>
                  <a:cubicBezTo>
                    <a:pt x="73154" y="21002"/>
                    <a:pt x="87375" y="29207"/>
                    <a:pt x="93384" y="42910"/>
                  </a:cubicBezTo>
                  <a:lnTo>
                    <a:pt x="96309" y="49885"/>
                  </a:lnTo>
                  <a:close/>
                  <a:moveTo>
                    <a:pt x="112509" y="306723"/>
                  </a:moveTo>
                  <a:cubicBezTo>
                    <a:pt x="62803" y="306723"/>
                    <a:pt x="22509" y="266429"/>
                    <a:pt x="22509" y="216723"/>
                  </a:cubicBezTo>
                  <a:cubicBezTo>
                    <a:pt x="22509" y="167017"/>
                    <a:pt x="62803" y="126723"/>
                    <a:pt x="112509" y="126723"/>
                  </a:cubicBezTo>
                  <a:cubicBezTo>
                    <a:pt x="162215" y="126723"/>
                    <a:pt x="202509" y="167017"/>
                    <a:pt x="202509" y="216723"/>
                  </a:cubicBezTo>
                  <a:cubicBezTo>
                    <a:pt x="202440" y="266400"/>
                    <a:pt x="162187" y="306654"/>
                    <a:pt x="112509"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9" name="任意多边形: 形状 208">
              <a:extLst>
                <a:ext uri="{FF2B5EF4-FFF2-40B4-BE49-F238E27FC236}">
                  <a16:creationId xmlns:a16="http://schemas.microsoft.com/office/drawing/2014/main" id="{77EDB945-FDEC-4CAA-9433-493F0E8085A8}"/>
                </a:ext>
              </a:extLst>
            </p:cNvPr>
            <p:cNvSpPr/>
            <p:nvPr/>
          </p:nvSpPr>
          <p:spPr>
            <a:xfrm>
              <a:off x="5713483" y="2371500"/>
              <a:ext cx="135033" cy="225020"/>
            </a:xfrm>
            <a:custGeom>
              <a:avLst/>
              <a:gdLst>
                <a:gd name="connsiteX0" fmla="*/ 123767 w 135033"/>
                <a:gd name="connsiteY0" fmla="*/ 135000 h 225020"/>
                <a:gd name="connsiteX1" fmla="*/ 101267 w 135033"/>
                <a:gd name="connsiteY1" fmla="*/ 135000 h 225020"/>
                <a:gd name="connsiteX2" fmla="*/ 101267 w 135033"/>
                <a:gd name="connsiteY2" fmla="*/ 0 h 225020"/>
                <a:gd name="connsiteX3" fmla="*/ 78767 w 135033"/>
                <a:gd name="connsiteY3" fmla="*/ 0 h 225020"/>
                <a:gd name="connsiteX4" fmla="*/ 78767 w 135033"/>
                <a:gd name="connsiteY4" fmla="*/ 146250 h 225020"/>
                <a:gd name="connsiteX5" fmla="*/ 90017 w 135033"/>
                <a:gd name="connsiteY5" fmla="*/ 157500 h 225020"/>
                <a:gd name="connsiteX6" fmla="*/ 99748 w 135033"/>
                <a:gd name="connsiteY6" fmla="*/ 157500 h 225020"/>
                <a:gd name="connsiteX7" fmla="*/ 67517 w 135033"/>
                <a:gd name="connsiteY7" fmla="*/ 196178 h 225020"/>
                <a:gd name="connsiteX8" fmla="*/ 35286 w 135033"/>
                <a:gd name="connsiteY8" fmla="*/ 157500 h 225020"/>
                <a:gd name="connsiteX9" fmla="*/ 45017 w 135033"/>
                <a:gd name="connsiteY9" fmla="*/ 157500 h 225020"/>
                <a:gd name="connsiteX10" fmla="*/ 56267 w 135033"/>
                <a:gd name="connsiteY10" fmla="*/ 146250 h 225020"/>
                <a:gd name="connsiteX11" fmla="*/ 56267 w 135033"/>
                <a:gd name="connsiteY11" fmla="*/ 0 h 225020"/>
                <a:gd name="connsiteX12" fmla="*/ 33767 w 135033"/>
                <a:gd name="connsiteY12" fmla="*/ 0 h 225020"/>
                <a:gd name="connsiteX13" fmla="*/ 33767 w 135033"/>
                <a:gd name="connsiteY13" fmla="*/ 135000 h 225020"/>
                <a:gd name="connsiteX14" fmla="*/ 11267 w 135033"/>
                <a:gd name="connsiteY14" fmla="*/ 135000 h 225020"/>
                <a:gd name="connsiteX15" fmla="*/ 0 w 135033"/>
                <a:gd name="connsiteY15" fmla="*/ 146233 h 225020"/>
                <a:gd name="connsiteX16" fmla="*/ 2616 w 135033"/>
                <a:gd name="connsiteY16" fmla="*/ 153461 h 225020"/>
                <a:gd name="connsiteX17" fmla="*/ 58866 w 135033"/>
                <a:gd name="connsiteY17" fmla="*/ 220961 h 225020"/>
                <a:gd name="connsiteX18" fmla="*/ 74708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7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7" y="135000"/>
                  </a:moveTo>
                  <a:lnTo>
                    <a:pt x="101267" y="135000"/>
                  </a:lnTo>
                  <a:lnTo>
                    <a:pt x="101267" y="0"/>
                  </a:lnTo>
                  <a:lnTo>
                    <a:pt x="78767" y="0"/>
                  </a:lnTo>
                  <a:lnTo>
                    <a:pt x="78767" y="146250"/>
                  </a:lnTo>
                  <a:cubicBezTo>
                    <a:pt x="78767" y="152463"/>
                    <a:pt x="83804" y="157500"/>
                    <a:pt x="90017" y="157500"/>
                  </a:cubicBezTo>
                  <a:lnTo>
                    <a:pt x="99748" y="157500"/>
                  </a:lnTo>
                  <a:lnTo>
                    <a:pt x="67517" y="196178"/>
                  </a:lnTo>
                  <a:lnTo>
                    <a:pt x="35286" y="157500"/>
                  </a:lnTo>
                  <a:lnTo>
                    <a:pt x="45017" y="157500"/>
                  </a:lnTo>
                  <a:cubicBezTo>
                    <a:pt x="51230" y="157500"/>
                    <a:pt x="56267" y="152463"/>
                    <a:pt x="56267" y="146250"/>
                  </a:cubicBezTo>
                  <a:lnTo>
                    <a:pt x="56267" y="0"/>
                  </a:lnTo>
                  <a:lnTo>
                    <a:pt x="33767" y="0"/>
                  </a:lnTo>
                  <a:lnTo>
                    <a:pt x="33767" y="135000"/>
                  </a:lnTo>
                  <a:lnTo>
                    <a:pt x="11267" y="135000"/>
                  </a:lnTo>
                  <a:cubicBezTo>
                    <a:pt x="5054" y="134991"/>
                    <a:pt x="9" y="140021"/>
                    <a:pt x="0" y="146233"/>
                  </a:cubicBezTo>
                  <a:cubicBezTo>
                    <a:pt x="-3" y="148875"/>
                    <a:pt x="923" y="151434"/>
                    <a:pt x="2616" y="153461"/>
                  </a:cubicBezTo>
                  <a:lnTo>
                    <a:pt x="58866" y="220961"/>
                  </a:lnTo>
                  <a:cubicBezTo>
                    <a:pt x="62837" y="225739"/>
                    <a:pt x="69930" y="226393"/>
                    <a:pt x="74708" y="222422"/>
                  </a:cubicBezTo>
                  <a:cubicBezTo>
                    <a:pt x="75239" y="221981"/>
                    <a:pt x="75727" y="221491"/>
                    <a:pt x="76168" y="220961"/>
                  </a:cubicBezTo>
                  <a:lnTo>
                    <a:pt x="132418" y="153461"/>
                  </a:lnTo>
                  <a:cubicBezTo>
                    <a:pt x="136401" y="148692"/>
                    <a:pt x="135764" y="141598"/>
                    <a:pt x="130995" y="137616"/>
                  </a:cubicBezTo>
                  <a:cubicBezTo>
                    <a:pt x="128967" y="135921"/>
                    <a:pt x="126408" y="134997"/>
                    <a:pt x="123767"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0" name="任意多边形: 形状 209">
              <a:extLst>
                <a:ext uri="{FF2B5EF4-FFF2-40B4-BE49-F238E27FC236}">
                  <a16:creationId xmlns:a16="http://schemas.microsoft.com/office/drawing/2014/main" id="{22BC1088-2700-4327-B93C-B9345099BC5D}"/>
                </a:ext>
              </a:extLst>
            </p:cNvPr>
            <p:cNvSpPr/>
            <p:nvPr/>
          </p:nvSpPr>
          <p:spPr>
            <a:xfrm>
              <a:off x="5263483" y="2371500"/>
              <a:ext cx="135033" cy="225020"/>
            </a:xfrm>
            <a:custGeom>
              <a:avLst/>
              <a:gdLst>
                <a:gd name="connsiteX0" fmla="*/ 123766 w 135033"/>
                <a:gd name="connsiteY0" fmla="*/ 135000 h 225020"/>
                <a:gd name="connsiteX1" fmla="*/ 101266 w 135033"/>
                <a:gd name="connsiteY1" fmla="*/ 135000 h 225020"/>
                <a:gd name="connsiteX2" fmla="*/ 101266 w 135033"/>
                <a:gd name="connsiteY2" fmla="*/ 0 h 225020"/>
                <a:gd name="connsiteX3" fmla="*/ 78766 w 135033"/>
                <a:gd name="connsiteY3" fmla="*/ 0 h 225020"/>
                <a:gd name="connsiteX4" fmla="*/ 78766 w 135033"/>
                <a:gd name="connsiteY4" fmla="*/ 146250 h 225020"/>
                <a:gd name="connsiteX5" fmla="*/ 90016 w 135033"/>
                <a:gd name="connsiteY5" fmla="*/ 157500 h 225020"/>
                <a:gd name="connsiteX6" fmla="*/ 99748 w 135033"/>
                <a:gd name="connsiteY6" fmla="*/ 157500 h 225020"/>
                <a:gd name="connsiteX7" fmla="*/ 67516 w 135033"/>
                <a:gd name="connsiteY7" fmla="*/ 196178 h 225020"/>
                <a:gd name="connsiteX8" fmla="*/ 35285 w 135033"/>
                <a:gd name="connsiteY8" fmla="*/ 157500 h 225020"/>
                <a:gd name="connsiteX9" fmla="*/ 45016 w 135033"/>
                <a:gd name="connsiteY9" fmla="*/ 157500 h 225020"/>
                <a:gd name="connsiteX10" fmla="*/ 56266 w 135033"/>
                <a:gd name="connsiteY10" fmla="*/ 146250 h 225020"/>
                <a:gd name="connsiteX11" fmla="*/ 56266 w 135033"/>
                <a:gd name="connsiteY11" fmla="*/ 0 h 225020"/>
                <a:gd name="connsiteX12" fmla="*/ 33766 w 135033"/>
                <a:gd name="connsiteY12" fmla="*/ 0 h 225020"/>
                <a:gd name="connsiteX13" fmla="*/ 33766 w 135033"/>
                <a:gd name="connsiteY13" fmla="*/ 135000 h 225020"/>
                <a:gd name="connsiteX14" fmla="*/ 11266 w 135033"/>
                <a:gd name="connsiteY14" fmla="*/ 135000 h 225020"/>
                <a:gd name="connsiteX15" fmla="*/ 0 w 135033"/>
                <a:gd name="connsiteY15" fmla="*/ 146233 h 225020"/>
                <a:gd name="connsiteX16" fmla="*/ 2615 w 135033"/>
                <a:gd name="connsiteY16" fmla="*/ 153461 h 225020"/>
                <a:gd name="connsiteX17" fmla="*/ 58865 w 135033"/>
                <a:gd name="connsiteY17" fmla="*/ 220961 h 225020"/>
                <a:gd name="connsiteX18" fmla="*/ 74707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6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6" y="135000"/>
                  </a:moveTo>
                  <a:lnTo>
                    <a:pt x="101266" y="135000"/>
                  </a:lnTo>
                  <a:lnTo>
                    <a:pt x="101266" y="0"/>
                  </a:lnTo>
                  <a:lnTo>
                    <a:pt x="78766" y="0"/>
                  </a:lnTo>
                  <a:lnTo>
                    <a:pt x="78766" y="146250"/>
                  </a:lnTo>
                  <a:cubicBezTo>
                    <a:pt x="78766" y="152463"/>
                    <a:pt x="83803" y="157500"/>
                    <a:pt x="90016" y="157500"/>
                  </a:cubicBezTo>
                  <a:lnTo>
                    <a:pt x="99748" y="157500"/>
                  </a:lnTo>
                  <a:lnTo>
                    <a:pt x="67516" y="196178"/>
                  </a:lnTo>
                  <a:lnTo>
                    <a:pt x="35285" y="157500"/>
                  </a:lnTo>
                  <a:lnTo>
                    <a:pt x="45016" y="157500"/>
                  </a:lnTo>
                  <a:cubicBezTo>
                    <a:pt x="51230" y="157500"/>
                    <a:pt x="56266" y="152463"/>
                    <a:pt x="56266" y="146250"/>
                  </a:cubicBezTo>
                  <a:lnTo>
                    <a:pt x="56266" y="0"/>
                  </a:lnTo>
                  <a:lnTo>
                    <a:pt x="33766" y="0"/>
                  </a:lnTo>
                  <a:lnTo>
                    <a:pt x="33766" y="135000"/>
                  </a:lnTo>
                  <a:lnTo>
                    <a:pt x="11266" y="135000"/>
                  </a:lnTo>
                  <a:cubicBezTo>
                    <a:pt x="5053" y="134991"/>
                    <a:pt x="9" y="140021"/>
                    <a:pt x="0" y="146233"/>
                  </a:cubicBezTo>
                  <a:cubicBezTo>
                    <a:pt x="-4" y="148875"/>
                    <a:pt x="922" y="151434"/>
                    <a:pt x="2615" y="153461"/>
                  </a:cubicBezTo>
                  <a:lnTo>
                    <a:pt x="58865" y="220961"/>
                  </a:lnTo>
                  <a:cubicBezTo>
                    <a:pt x="62836" y="225739"/>
                    <a:pt x="69930" y="226393"/>
                    <a:pt x="74707" y="222422"/>
                  </a:cubicBezTo>
                  <a:cubicBezTo>
                    <a:pt x="75238" y="221981"/>
                    <a:pt x="75727" y="221491"/>
                    <a:pt x="76168" y="220961"/>
                  </a:cubicBezTo>
                  <a:lnTo>
                    <a:pt x="132418" y="153461"/>
                  </a:lnTo>
                  <a:cubicBezTo>
                    <a:pt x="136400" y="148692"/>
                    <a:pt x="135763" y="141598"/>
                    <a:pt x="130995" y="137616"/>
                  </a:cubicBezTo>
                  <a:cubicBezTo>
                    <a:pt x="128966" y="135921"/>
                    <a:pt x="126408" y="134997"/>
                    <a:pt x="123766"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1" name="任意多边形: 形状 210">
              <a:extLst>
                <a:ext uri="{FF2B5EF4-FFF2-40B4-BE49-F238E27FC236}">
                  <a16:creationId xmlns:a16="http://schemas.microsoft.com/office/drawing/2014/main" id="{23E6D5FB-4A6F-497C-B5A0-C387DD06CAEA}"/>
                </a:ext>
              </a:extLst>
            </p:cNvPr>
            <p:cNvSpPr/>
            <p:nvPr/>
          </p:nvSpPr>
          <p:spPr>
            <a:xfrm>
              <a:off x="5488483" y="2461500"/>
              <a:ext cx="135033" cy="225020"/>
            </a:xfrm>
            <a:custGeom>
              <a:avLst/>
              <a:gdLst>
                <a:gd name="connsiteX0" fmla="*/ 123767 w 135033"/>
                <a:gd name="connsiteY0" fmla="*/ 135000 h 225020"/>
                <a:gd name="connsiteX1" fmla="*/ 101267 w 135033"/>
                <a:gd name="connsiteY1" fmla="*/ 135000 h 225020"/>
                <a:gd name="connsiteX2" fmla="*/ 101267 w 135033"/>
                <a:gd name="connsiteY2" fmla="*/ 0 h 225020"/>
                <a:gd name="connsiteX3" fmla="*/ 78767 w 135033"/>
                <a:gd name="connsiteY3" fmla="*/ 0 h 225020"/>
                <a:gd name="connsiteX4" fmla="*/ 78767 w 135033"/>
                <a:gd name="connsiteY4" fmla="*/ 146250 h 225020"/>
                <a:gd name="connsiteX5" fmla="*/ 90017 w 135033"/>
                <a:gd name="connsiteY5" fmla="*/ 157500 h 225020"/>
                <a:gd name="connsiteX6" fmla="*/ 99748 w 135033"/>
                <a:gd name="connsiteY6" fmla="*/ 157500 h 225020"/>
                <a:gd name="connsiteX7" fmla="*/ 67517 w 135033"/>
                <a:gd name="connsiteY7" fmla="*/ 196178 h 225020"/>
                <a:gd name="connsiteX8" fmla="*/ 35286 w 135033"/>
                <a:gd name="connsiteY8" fmla="*/ 157500 h 225020"/>
                <a:gd name="connsiteX9" fmla="*/ 45017 w 135033"/>
                <a:gd name="connsiteY9" fmla="*/ 157500 h 225020"/>
                <a:gd name="connsiteX10" fmla="*/ 56267 w 135033"/>
                <a:gd name="connsiteY10" fmla="*/ 146250 h 225020"/>
                <a:gd name="connsiteX11" fmla="*/ 56267 w 135033"/>
                <a:gd name="connsiteY11" fmla="*/ 0 h 225020"/>
                <a:gd name="connsiteX12" fmla="*/ 33767 w 135033"/>
                <a:gd name="connsiteY12" fmla="*/ 0 h 225020"/>
                <a:gd name="connsiteX13" fmla="*/ 33767 w 135033"/>
                <a:gd name="connsiteY13" fmla="*/ 135000 h 225020"/>
                <a:gd name="connsiteX14" fmla="*/ 11267 w 135033"/>
                <a:gd name="connsiteY14" fmla="*/ 135000 h 225020"/>
                <a:gd name="connsiteX15" fmla="*/ 0 w 135033"/>
                <a:gd name="connsiteY15" fmla="*/ 146233 h 225020"/>
                <a:gd name="connsiteX16" fmla="*/ 2616 w 135033"/>
                <a:gd name="connsiteY16" fmla="*/ 153461 h 225020"/>
                <a:gd name="connsiteX17" fmla="*/ 58866 w 135033"/>
                <a:gd name="connsiteY17" fmla="*/ 220961 h 225020"/>
                <a:gd name="connsiteX18" fmla="*/ 74708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7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7" y="135000"/>
                  </a:moveTo>
                  <a:lnTo>
                    <a:pt x="101267" y="135000"/>
                  </a:lnTo>
                  <a:lnTo>
                    <a:pt x="101267" y="0"/>
                  </a:lnTo>
                  <a:lnTo>
                    <a:pt x="78767" y="0"/>
                  </a:lnTo>
                  <a:lnTo>
                    <a:pt x="78767" y="146250"/>
                  </a:lnTo>
                  <a:cubicBezTo>
                    <a:pt x="78767" y="152463"/>
                    <a:pt x="83804" y="157500"/>
                    <a:pt x="90017" y="157500"/>
                  </a:cubicBezTo>
                  <a:lnTo>
                    <a:pt x="99748" y="157500"/>
                  </a:lnTo>
                  <a:lnTo>
                    <a:pt x="67517" y="196178"/>
                  </a:lnTo>
                  <a:lnTo>
                    <a:pt x="35286" y="157500"/>
                  </a:lnTo>
                  <a:lnTo>
                    <a:pt x="45017" y="157500"/>
                  </a:lnTo>
                  <a:cubicBezTo>
                    <a:pt x="51230" y="157500"/>
                    <a:pt x="56267" y="152463"/>
                    <a:pt x="56267" y="146250"/>
                  </a:cubicBezTo>
                  <a:lnTo>
                    <a:pt x="56267" y="0"/>
                  </a:lnTo>
                  <a:lnTo>
                    <a:pt x="33767" y="0"/>
                  </a:lnTo>
                  <a:lnTo>
                    <a:pt x="33767" y="135000"/>
                  </a:lnTo>
                  <a:lnTo>
                    <a:pt x="11267" y="135000"/>
                  </a:lnTo>
                  <a:cubicBezTo>
                    <a:pt x="5054" y="134991"/>
                    <a:pt x="9" y="140021"/>
                    <a:pt x="0" y="146233"/>
                  </a:cubicBezTo>
                  <a:cubicBezTo>
                    <a:pt x="-3" y="148875"/>
                    <a:pt x="922" y="151434"/>
                    <a:pt x="2616" y="153461"/>
                  </a:cubicBezTo>
                  <a:lnTo>
                    <a:pt x="58866" y="220961"/>
                  </a:lnTo>
                  <a:cubicBezTo>
                    <a:pt x="62837" y="225739"/>
                    <a:pt x="69930" y="226393"/>
                    <a:pt x="74708" y="222422"/>
                  </a:cubicBezTo>
                  <a:cubicBezTo>
                    <a:pt x="75239" y="221981"/>
                    <a:pt x="75727" y="221491"/>
                    <a:pt x="76168" y="220961"/>
                  </a:cubicBezTo>
                  <a:lnTo>
                    <a:pt x="132418" y="153461"/>
                  </a:lnTo>
                  <a:cubicBezTo>
                    <a:pt x="136401" y="148692"/>
                    <a:pt x="135764" y="141598"/>
                    <a:pt x="130995" y="137616"/>
                  </a:cubicBezTo>
                  <a:cubicBezTo>
                    <a:pt x="128967" y="135921"/>
                    <a:pt x="126408" y="134997"/>
                    <a:pt x="123767"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2" name="图形 16">
            <a:extLst>
              <a:ext uri="{FF2B5EF4-FFF2-40B4-BE49-F238E27FC236}">
                <a16:creationId xmlns:a16="http://schemas.microsoft.com/office/drawing/2014/main" id="{06A786AC-0B81-42CE-A11A-C2BDD2FDDA6D}"/>
              </a:ext>
            </a:extLst>
          </p:cNvPr>
          <p:cNvGrpSpPr/>
          <p:nvPr/>
        </p:nvGrpSpPr>
        <p:grpSpPr>
          <a:xfrm>
            <a:off x="6298500" y="2011500"/>
            <a:ext cx="675000" cy="675000"/>
            <a:chOff x="6298500" y="2011500"/>
            <a:chExt cx="675000" cy="675000"/>
          </a:xfrm>
          <a:gradFill flip="none" rotWithShape="1">
            <a:gsLst>
              <a:gs pos="0">
                <a:schemeClr val="accent1"/>
              </a:gs>
              <a:gs pos="100000">
                <a:schemeClr val="accent2"/>
              </a:gs>
            </a:gsLst>
            <a:lin ang="2700000" scaled="1"/>
            <a:tileRect/>
          </a:gradFill>
        </p:grpSpPr>
        <p:sp>
          <p:nvSpPr>
            <p:cNvPr id="213" name="任意多边形: 形状 212">
              <a:extLst>
                <a:ext uri="{FF2B5EF4-FFF2-40B4-BE49-F238E27FC236}">
                  <a16:creationId xmlns:a16="http://schemas.microsoft.com/office/drawing/2014/main" id="{C09A076D-AFB2-49CC-9642-EA841F0A7962}"/>
                </a:ext>
              </a:extLst>
            </p:cNvPr>
            <p:cNvSpPr/>
            <p:nvPr/>
          </p:nvSpPr>
          <p:spPr>
            <a:xfrm>
              <a:off x="6579750" y="2202750"/>
              <a:ext cx="112500" cy="112500"/>
            </a:xfrm>
            <a:custGeom>
              <a:avLst/>
              <a:gdLst>
                <a:gd name="connsiteX0" fmla="*/ 56250 w 112500"/>
                <a:gd name="connsiteY0" fmla="*/ 0 h 112500"/>
                <a:gd name="connsiteX1" fmla="*/ 0 w 112500"/>
                <a:gd name="connsiteY1" fmla="*/ 56250 h 112500"/>
                <a:gd name="connsiteX2" fmla="*/ 56250 w 112500"/>
                <a:gd name="connsiteY2" fmla="*/ 112500 h 112500"/>
                <a:gd name="connsiteX3" fmla="*/ 112500 w 112500"/>
                <a:gd name="connsiteY3" fmla="*/ 56250 h 112500"/>
                <a:gd name="connsiteX4" fmla="*/ 56250 w 112500"/>
                <a:gd name="connsiteY4" fmla="*/ 0 h 112500"/>
                <a:gd name="connsiteX5" fmla="*/ 56250 w 112500"/>
                <a:gd name="connsiteY5" fmla="*/ 90000 h 112500"/>
                <a:gd name="connsiteX6" fmla="*/ 22500 w 112500"/>
                <a:gd name="connsiteY6" fmla="*/ 56250 h 112500"/>
                <a:gd name="connsiteX7" fmla="*/ 56250 w 112500"/>
                <a:gd name="connsiteY7" fmla="*/ 22500 h 112500"/>
                <a:gd name="connsiteX8" fmla="*/ 90000 w 112500"/>
                <a:gd name="connsiteY8" fmla="*/ 56250 h 112500"/>
                <a:gd name="connsiteX9" fmla="*/ 56250 w 112500"/>
                <a:gd name="connsiteY9"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00" h="112500">
                  <a:moveTo>
                    <a:pt x="56250" y="0"/>
                  </a:moveTo>
                  <a:cubicBezTo>
                    <a:pt x="25184" y="0"/>
                    <a:pt x="0" y="25184"/>
                    <a:pt x="0" y="56250"/>
                  </a:cubicBezTo>
                  <a:cubicBezTo>
                    <a:pt x="0" y="87316"/>
                    <a:pt x="25184" y="112500"/>
                    <a:pt x="56250" y="112500"/>
                  </a:cubicBezTo>
                  <a:cubicBezTo>
                    <a:pt x="87316" y="112500"/>
                    <a:pt x="112500" y="87316"/>
                    <a:pt x="112500" y="56250"/>
                  </a:cubicBezTo>
                  <a:cubicBezTo>
                    <a:pt x="112463" y="25199"/>
                    <a:pt x="87301" y="37"/>
                    <a:pt x="56250" y="0"/>
                  </a:cubicBezTo>
                  <a:close/>
                  <a:moveTo>
                    <a:pt x="56250" y="90000"/>
                  </a:moveTo>
                  <a:cubicBezTo>
                    <a:pt x="37610" y="90000"/>
                    <a:pt x="22500" y="74890"/>
                    <a:pt x="22500" y="56250"/>
                  </a:cubicBezTo>
                  <a:cubicBezTo>
                    <a:pt x="22500" y="37610"/>
                    <a:pt x="37610" y="22500"/>
                    <a:pt x="56250" y="22500"/>
                  </a:cubicBezTo>
                  <a:cubicBezTo>
                    <a:pt x="74890" y="22500"/>
                    <a:pt x="90000" y="37610"/>
                    <a:pt x="90000" y="56250"/>
                  </a:cubicBezTo>
                  <a:cubicBezTo>
                    <a:pt x="90000" y="74890"/>
                    <a:pt x="74890" y="90000"/>
                    <a:pt x="56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4" name="任意多边形: 形状 213">
              <a:extLst>
                <a:ext uri="{FF2B5EF4-FFF2-40B4-BE49-F238E27FC236}">
                  <a16:creationId xmlns:a16="http://schemas.microsoft.com/office/drawing/2014/main" id="{645BFF4D-0AFC-489B-B3BD-A4ECF7BC74A6}"/>
                </a:ext>
              </a:extLst>
            </p:cNvPr>
            <p:cNvSpPr/>
            <p:nvPr/>
          </p:nvSpPr>
          <p:spPr>
            <a:xfrm>
              <a:off x="6298500" y="2011500"/>
              <a:ext cx="675000" cy="675000"/>
            </a:xfrm>
            <a:custGeom>
              <a:avLst/>
              <a:gdLst>
                <a:gd name="connsiteX0" fmla="*/ 618750 w 675000"/>
                <a:gd name="connsiteY0" fmla="*/ 0 h 675000"/>
                <a:gd name="connsiteX1" fmla="*/ 56250 w 675000"/>
                <a:gd name="connsiteY1" fmla="*/ 0 h 675000"/>
                <a:gd name="connsiteX2" fmla="*/ 0 w 675000"/>
                <a:gd name="connsiteY2" fmla="*/ 56250 h 675000"/>
                <a:gd name="connsiteX3" fmla="*/ 0 w 675000"/>
                <a:gd name="connsiteY3" fmla="*/ 573750 h 675000"/>
                <a:gd name="connsiteX4" fmla="*/ 56250 w 675000"/>
                <a:gd name="connsiteY4" fmla="*/ 630000 h 675000"/>
                <a:gd name="connsiteX5" fmla="*/ 56250 w 675000"/>
                <a:gd name="connsiteY5" fmla="*/ 663750 h 675000"/>
                <a:gd name="connsiteX6" fmla="*/ 67500 w 675000"/>
                <a:gd name="connsiteY6" fmla="*/ 675000 h 675000"/>
                <a:gd name="connsiteX7" fmla="*/ 135000 w 675000"/>
                <a:gd name="connsiteY7" fmla="*/ 675000 h 675000"/>
                <a:gd name="connsiteX8" fmla="*/ 145013 w 675000"/>
                <a:gd name="connsiteY8" fmla="*/ 668813 h 675000"/>
                <a:gd name="connsiteX9" fmla="*/ 164475 w 675000"/>
                <a:gd name="connsiteY9" fmla="*/ 630000 h 675000"/>
                <a:gd name="connsiteX10" fmla="*/ 510525 w 675000"/>
                <a:gd name="connsiteY10" fmla="*/ 630000 h 675000"/>
                <a:gd name="connsiteX11" fmla="*/ 529988 w 675000"/>
                <a:gd name="connsiteY11" fmla="*/ 668813 h 675000"/>
                <a:gd name="connsiteX12" fmla="*/ 540000 w 675000"/>
                <a:gd name="connsiteY12" fmla="*/ 675000 h 675000"/>
                <a:gd name="connsiteX13" fmla="*/ 607500 w 675000"/>
                <a:gd name="connsiteY13" fmla="*/ 675000 h 675000"/>
                <a:gd name="connsiteX14" fmla="*/ 618750 w 675000"/>
                <a:gd name="connsiteY14" fmla="*/ 663750 h 675000"/>
                <a:gd name="connsiteX15" fmla="*/ 618750 w 675000"/>
                <a:gd name="connsiteY15" fmla="*/ 630000 h 675000"/>
                <a:gd name="connsiteX16" fmla="*/ 675000 w 675000"/>
                <a:gd name="connsiteY16" fmla="*/ 573750 h 675000"/>
                <a:gd name="connsiteX17" fmla="*/ 675000 w 675000"/>
                <a:gd name="connsiteY17" fmla="*/ 56250 h 675000"/>
                <a:gd name="connsiteX18" fmla="*/ 618750 w 675000"/>
                <a:gd name="connsiteY18" fmla="*/ 0 h 675000"/>
                <a:gd name="connsiteX19" fmla="*/ 128025 w 675000"/>
                <a:gd name="connsiteY19" fmla="*/ 652500 h 675000"/>
                <a:gd name="connsiteX20" fmla="*/ 78750 w 675000"/>
                <a:gd name="connsiteY20" fmla="*/ 652500 h 675000"/>
                <a:gd name="connsiteX21" fmla="*/ 78750 w 675000"/>
                <a:gd name="connsiteY21" fmla="*/ 630000 h 675000"/>
                <a:gd name="connsiteX22" fmla="*/ 139275 w 675000"/>
                <a:gd name="connsiteY22" fmla="*/ 630000 h 675000"/>
                <a:gd name="connsiteX23" fmla="*/ 596250 w 675000"/>
                <a:gd name="connsiteY23" fmla="*/ 652500 h 675000"/>
                <a:gd name="connsiteX24" fmla="*/ 546975 w 675000"/>
                <a:gd name="connsiteY24" fmla="*/ 652500 h 675000"/>
                <a:gd name="connsiteX25" fmla="*/ 535725 w 675000"/>
                <a:gd name="connsiteY25" fmla="*/ 630000 h 675000"/>
                <a:gd name="connsiteX26" fmla="*/ 596250 w 675000"/>
                <a:gd name="connsiteY26" fmla="*/ 630000 h 675000"/>
                <a:gd name="connsiteX27" fmla="*/ 652500 w 675000"/>
                <a:gd name="connsiteY27" fmla="*/ 573750 h 675000"/>
                <a:gd name="connsiteX28" fmla="*/ 618750 w 675000"/>
                <a:gd name="connsiteY28" fmla="*/ 607500 h 675000"/>
                <a:gd name="connsiteX29" fmla="*/ 56250 w 675000"/>
                <a:gd name="connsiteY29" fmla="*/ 607500 h 675000"/>
                <a:gd name="connsiteX30" fmla="*/ 22500 w 675000"/>
                <a:gd name="connsiteY30" fmla="*/ 573750 h 675000"/>
                <a:gd name="connsiteX31" fmla="*/ 22500 w 675000"/>
                <a:gd name="connsiteY31" fmla="*/ 56250 h 675000"/>
                <a:gd name="connsiteX32" fmla="*/ 56250 w 675000"/>
                <a:gd name="connsiteY32" fmla="*/ 22500 h 675000"/>
                <a:gd name="connsiteX33" fmla="*/ 618750 w 675000"/>
                <a:gd name="connsiteY33" fmla="*/ 22500 h 675000"/>
                <a:gd name="connsiteX34" fmla="*/ 652500 w 675000"/>
                <a:gd name="connsiteY34" fmla="*/ 5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5000" h="675000">
                  <a:moveTo>
                    <a:pt x="618750" y="0"/>
                  </a:moveTo>
                  <a:lnTo>
                    <a:pt x="56250" y="0"/>
                  </a:lnTo>
                  <a:cubicBezTo>
                    <a:pt x="25184" y="0"/>
                    <a:pt x="0" y="25184"/>
                    <a:pt x="0" y="56250"/>
                  </a:cubicBezTo>
                  <a:lnTo>
                    <a:pt x="0" y="573750"/>
                  </a:lnTo>
                  <a:cubicBezTo>
                    <a:pt x="0" y="604816"/>
                    <a:pt x="25184" y="630000"/>
                    <a:pt x="56250" y="630000"/>
                  </a:cubicBezTo>
                  <a:lnTo>
                    <a:pt x="56250" y="663750"/>
                  </a:lnTo>
                  <a:cubicBezTo>
                    <a:pt x="56250" y="669963"/>
                    <a:pt x="61287" y="675000"/>
                    <a:pt x="67500" y="675000"/>
                  </a:cubicBezTo>
                  <a:lnTo>
                    <a:pt x="135000" y="675000"/>
                  </a:lnTo>
                  <a:cubicBezTo>
                    <a:pt x="139254" y="675048"/>
                    <a:pt x="143154" y="672639"/>
                    <a:pt x="145013" y="668813"/>
                  </a:cubicBezTo>
                  <a:lnTo>
                    <a:pt x="164475" y="630000"/>
                  </a:lnTo>
                  <a:lnTo>
                    <a:pt x="510525" y="630000"/>
                  </a:lnTo>
                  <a:lnTo>
                    <a:pt x="529988" y="668813"/>
                  </a:lnTo>
                  <a:cubicBezTo>
                    <a:pt x="531870" y="672618"/>
                    <a:pt x="535754" y="675019"/>
                    <a:pt x="540000" y="675000"/>
                  </a:cubicBezTo>
                  <a:lnTo>
                    <a:pt x="607500" y="675000"/>
                  </a:lnTo>
                  <a:cubicBezTo>
                    <a:pt x="613713" y="675000"/>
                    <a:pt x="618750" y="669963"/>
                    <a:pt x="618750" y="663750"/>
                  </a:cubicBezTo>
                  <a:lnTo>
                    <a:pt x="618750" y="630000"/>
                  </a:lnTo>
                  <a:cubicBezTo>
                    <a:pt x="649816" y="630000"/>
                    <a:pt x="675000" y="604816"/>
                    <a:pt x="675000" y="573750"/>
                  </a:cubicBezTo>
                  <a:lnTo>
                    <a:pt x="675000" y="56250"/>
                  </a:lnTo>
                  <a:cubicBezTo>
                    <a:pt x="675000" y="25184"/>
                    <a:pt x="649816" y="0"/>
                    <a:pt x="618750" y="0"/>
                  </a:cubicBezTo>
                  <a:close/>
                  <a:moveTo>
                    <a:pt x="128025" y="652500"/>
                  </a:moveTo>
                  <a:lnTo>
                    <a:pt x="78750" y="652500"/>
                  </a:lnTo>
                  <a:lnTo>
                    <a:pt x="78750" y="630000"/>
                  </a:lnTo>
                  <a:lnTo>
                    <a:pt x="139275" y="630000"/>
                  </a:lnTo>
                  <a:close/>
                  <a:moveTo>
                    <a:pt x="596250" y="652500"/>
                  </a:moveTo>
                  <a:lnTo>
                    <a:pt x="546975" y="652500"/>
                  </a:lnTo>
                  <a:lnTo>
                    <a:pt x="535725" y="630000"/>
                  </a:lnTo>
                  <a:lnTo>
                    <a:pt x="596250" y="630000"/>
                  </a:lnTo>
                  <a:close/>
                  <a:moveTo>
                    <a:pt x="652500" y="573750"/>
                  </a:moveTo>
                  <a:cubicBezTo>
                    <a:pt x="652445" y="592367"/>
                    <a:pt x="637367" y="607445"/>
                    <a:pt x="618750" y="607500"/>
                  </a:cubicBezTo>
                  <a:lnTo>
                    <a:pt x="56250" y="607500"/>
                  </a:lnTo>
                  <a:cubicBezTo>
                    <a:pt x="37634" y="607445"/>
                    <a:pt x="22556" y="592367"/>
                    <a:pt x="22500" y="573750"/>
                  </a:cubicBezTo>
                  <a:lnTo>
                    <a:pt x="22500" y="56250"/>
                  </a:lnTo>
                  <a:cubicBezTo>
                    <a:pt x="22556" y="37634"/>
                    <a:pt x="37634" y="22556"/>
                    <a:pt x="56250" y="22500"/>
                  </a:cubicBezTo>
                  <a:lnTo>
                    <a:pt x="618750" y="22500"/>
                  </a:lnTo>
                  <a:cubicBezTo>
                    <a:pt x="637367" y="22556"/>
                    <a:pt x="652445" y="37634"/>
                    <a:pt x="652500" y="5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5" name="任意多边形: 形状 214">
              <a:extLst>
                <a:ext uri="{FF2B5EF4-FFF2-40B4-BE49-F238E27FC236}">
                  <a16:creationId xmlns:a16="http://schemas.microsoft.com/office/drawing/2014/main" id="{C83EAD34-8C37-4351-B1D4-0B295A937752}"/>
                </a:ext>
              </a:extLst>
            </p:cNvPr>
            <p:cNvSpPr/>
            <p:nvPr/>
          </p:nvSpPr>
          <p:spPr>
            <a:xfrm>
              <a:off x="6343500" y="2056500"/>
              <a:ext cx="585000" cy="540000"/>
            </a:xfrm>
            <a:custGeom>
              <a:avLst/>
              <a:gdLst>
                <a:gd name="connsiteX0" fmla="*/ 551250 w 585000"/>
                <a:gd name="connsiteY0" fmla="*/ 0 h 540000"/>
                <a:gd name="connsiteX1" fmla="*/ 33750 w 585000"/>
                <a:gd name="connsiteY1" fmla="*/ 0 h 540000"/>
                <a:gd name="connsiteX2" fmla="*/ 0 w 585000"/>
                <a:gd name="connsiteY2" fmla="*/ 33750 h 540000"/>
                <a:gd name="connsiteX3" fmla="*/ 0 w 585000"/>
                <a:gd name="connsiteY3" fmla="*/ 506250 h 540000"/>
                <a:gd name="connsiteX4" fmla="*/ 33750 w 585000"/>
                <a:gd name="connsiteY4" fmla="*/ 540000 h 540000"/>
                <a:gd name="connsiteX5" fmla="*/ 551250 w 585000"/>
                <a:gd name="connsiteY5" fmla="*/ 540000 h 540000"/>
                <a:gd name="connsiteX6" fmla="*/ 585000 w 585000"/>
                <a:gd name="connsiteY6" fmla="*/ 506250 h 540000"/>
                <a:gd name="connsiteX7" fmla="*/ 585000 w 585000"/>
                <a:gd name="connsiteY7" fmla="*/ 33750 h 540000"/>
                <a:gd name="connsiteX8" fmla="*/ 551250 w 585000"/>
                <a:gd name="connsiteY8" fmla="*/ 0 h 540000"/>
                <a:gd name="connsiteX9" fmla="*/ 562500 w 585000"/>
                <a:gd name="connsiteY9" fmla="*/ 506250 h 540000"/>
                <a:gd name="connsiteX10" fmla="*/ 551250 w 585000"/>
                <a:gd name="connsiteY10" fmla="*/ 517500 h 540000"/>
                <a:gd name="connsiteX11" fmla="*/ 33750 w 585000"/>
                <a:gd name="connsiteY11" fmla="*/ 517500 h 540000"/>
                <a:gd name="connsiteX12" fmla="*/ 22500 w 585000"/>
                <a:gd name="connsiteY12" fmla="*/ 506250 h 540000"/>
                <a:gd name="connsiteX13" fmla="*/ 22500 w 585000"/>
                <a:gd name="connsiteY13" fmla="*/ 33750 h 540000"/>
                <a:gd name="connsiteX14" fmla="*/ 33750 w 585000"/>
                <a:gd name="connsiteY14" fmla="*/ 22500 h 540000"/>
                <a:gd name="connsiteX15" fmla="*/ 551250 w 585000"/>
                <a:gd name="connsiteY15" fmla="*/ 22500 h 540000"/>
                <a:gd name="connsiteX16" fmla="*/ 562500 w 585000"/>
                <a:gd name="connsiteY16" fmla="*/ 3375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000" h="540000">
                  <a:moveTo>
                    <a:pt x="551250" y="0"/>
                  </a:moveTo>
                  <a:lnTo>
                    <a:pt x="33750" y="0"/>
                  </a:lnTo>
                  <a:cubicBezTo>
                    <a:pt x="15134" y="56"/>
                    <a:pt x="56" y="15134"/>
                    <a:pt x="0" y="33750"/>
                  </a:cubicBezTo>
                  <a:lnTo>
                    <a:pt x="0" y="506250"/>
                  </a:lnTo>
                  <a:cubicBezTo>
                    <a:pt x="56" y="524867"/>
                    <a:pt x="15134" y="539945"/>
                    <a:pt x="33750" y="540000"/>
                  </a:cubicBezTo>
                  <a:lnTo>
                    <a:pt x="551250" y="540000"/>
                  </a:lnTo>
                  <a:cubicBezTo>
                    <a:pt x="569867" y="539945"/>
                    <a:pt x="584945" y="524867"/>
                    <a:pt x="585000" y="506250"/>
                  </a:cubicBezTo>
                  <a:lnTo>
                    <a:pt x="585000" y="33750"/>
                  </a:lnTo>
                  <a:cubicBezTo>
                    <a:pt x="584945" y="15134"/>
                    <a:pt x="569867" y="56"/>
                    <a:pt x="551250" y="0"/>
                  </a:cubicBezTo>
                  <a:close/>
                  <a:moveTo>
                    <a:pt x="562500" y="506250"/>
                  </a:moveTo>
                  <a:cubicBezTo>
                    <a:pt x="562500" y="512463"/>
                    <a:pt x="557463" y="517500"/>
                    <a:pt x="551250" y="517500"/>
                  </a:cubicBezTo>
                  <a:lnTo>
                    <a:pt x="33750" y="517500"/>
                  </a:lnTo>
                  <a:cubicBezTo>
                    <a:pt x="27537" y="517500"/>
                    <a:pt x="22500" y="512463"/>
                    <a:pt x="22500" y="506250"/>
                  </a:cubicBezTo>
                  <a:lnTo>
                    <a:pt x="22500" y="33750"/>
                  </a:lnTo>
                  <a:cubicBezTo>
                    <a:pt x="22500" y="27537"/>
                    <a:pt x="27537" y="22500"/>
                    <a:pt x="33750" y="22500"/>
                  </a:cubicBezTo>
                  <a:lnTo>
                    <a:pt x="551250" y="22500"/>
                  </a:lnTo>
                  <a:cubicBezTo>
                    <a:pt x="557463" y="22500"/>
                    <a:pt x="562500" y="27537"/>
                    <a:pt x="5625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6" name="任意多边形: 形状 215">
              <a:extLst>
                <a:ext uri="{FF2B5EF4-FFF2-40B4-BE49-F238E27FC236}">
                  <a16:creationId xmlns:a16="http://schemas.microsoft.com/office/drawing/2014/main" id="{9FC65434-3528-4B3E-8091-E5BC29F2DFBF}"/>
                </a:ext>
              </a:extLst>
            </p:cNvPr>
            <p:cNvSpPr/>
            <p:nvPr/>
          </p:nvSpPr>
          <p:spPr>
            <a:xfrm>
              <a:off x="6422250" y="2146500"/>
              <a:ext cx="427500" cy="360000"/>
            </a:xfrm>
            <a:custGeom>
              <a:avLst/>
              <a:gdLst>
                <a:gd name="connsiteX0" fmla="*/ 416250 w 427500"/>
                <a:gd name="connsiteY0" fmla="*/ 0 h 360000"/>
                <a:gd name="connsiteX1" fmla="*/ 11250 w 427500"/>
                <a:gd name="connsiteY1" fmla="*/ 0 h 360000"/>
                <a:gd name="connsiteX2" fmla="*/ 0 w 427500"/>
                <a:gd name="connsiteY2" fmla="*/ 11250 h 360000"/>
                <a:gd name="connsiteX3" fmla="*/ 0 w 427500"/>
                <a:gd name="connsiteY3" fmla="*/ 348750 h 360000"/>
                <a:gd name="connsiteX4" fmla="*/ 11250 w 427500"/>
                <a:gd name="connsiteY4" fmla="*/ 360000 h 360000"/>
                <a:gd name="connsiteX5" fmla="*/ 416250 w 427500"/>
                <a:gd name="connsiteY5" fmla="*/ 360000 h 360000"/>
                <a:gd name="connsiteX6" fmla="*/ 427500 w 427500"/>
                <a:gd name="connsiteY6" fmla="*/ 348750 h 360000"/>
                <a:gd name="connsiteX7" fmla="*/ 427500 w 427500"/>
                <a:gd name="connsiteY7" fmla="*/ 11250 h 360000"/>
                <a:gd name="connsiteX8" fmla="*/ 416250 w 427500"/>
                <a:gd name="connsiteY8" fmla="*/ 0 h 360000"/>
                <a:gd name="connsiteX9" fmla="*/ 22500 w 427500"/>
                <a:gd name="connsiteY9" fmla="*/ 22500 h 360000"/>
                <a:gd name="connsiteX10" fmla="*/ 77738 w 427500"/>
                <a:gd name="connsiteY10" fmla="*/ 22500 h 360000"/>
                <a:gd name="connsiteX11" fmla="*/ 22500 w 427500"/>
                <a:gd name="connsiteY11" fmla="*/ 77738 h 360000"/>
                <a:gd name="connsiteX12" fmla="*/ 22500 w 427500"/>
                <a:gd name="connsiteY12" fmla="*/ 147263 h 360000"/>
                <a:gd name="connsiteX13" fmla="*/ 77738 w 427500"/>
                <a:gd name="connsiteY13" fmla="*/ 202500 h 360000"/>
                <a:gd name="connsiteX14" fmla="*/ 22500 w 427500"/>
                <a:gd name="connsiteY14" fmla="*/ 202500 h 360000"/>
                <a:gd name="connsiteX15" fmla="*/ 146250 w 427500"/>
                <a:gd name="connsiteY15" fmla="*/ 337500 h 360000"/>
                <a:gd name="connsiteX16" fmla="*/ 22500 w 427500"/>
                <a:gd name="connsiteY16" fmla="*/ 337500 h 360000"/>
                <a:gd name="connsiteX17" fmla="*/ 22500 w 427500"/>
                <a:gd name="connsiteY17" fmla="*/ 315000 h 360000"/>
                <a:gd name="connsiteX18" fmla="*/ 146250 w 427500"/>
                <a:gd name="connsiteY18" fmla="*/ 315000 h 360000"/>
                <a:gd name="connsiteX19" fmla="*/ 146250 w 427500"/>
                <a:gd name="connsiteY19" fmla="*/ 292500 h 360000"/>
                <a:gd name="connsiteX20" fmla="*/ 22500 w 427500"/>
                <a:gd name="connsiteY20" fmla="*/ 292500 h 360000"/>
                <a:gd name="connsiteX21" fmla="*/ 22500 w 427500"/>
                <a:gd name="connsiteY21" fmla="*/ 270000 h 360000"/>
                <a:gd name="connsiteX22" fmla="*/ 146250 w 427500"/>
                <a:gd name="connsiteY22" fmla="*/ 270000 h 360000"/>
                <a:gd name="connsiteX23" fmla="*/ 146250 w 427500"/>
                <a:gd name="connsiteY23" fmla="*/ 247500 h 360000"/>
                <a:gd name="connsiteX24" fmla="*/ 22500 w 427500"/>
                <a:gd name="connsiteY24" fmla="*/ 247500 h 360000"/>
                <a:gd name="connsiteX25" fmla="*/ 22500 w 427500"/>
                <a:gd name="connsiteY25" fmla="*/ 225000 h 360000"/>
                <a:gd name="connsiteX26" fmla="*/ 146250 w 427500"/>
                <a:gd name="connsiteY26" fmla="*/ 225000 h 360000"/>
                <a:gd name="connsiteX27" fmla="*/ 258750 w 427500"/>
                <a:gd name="connsiteY27" fmla="*/ 337500 h 360000"/>
                <a:gd name="connsiteX28" fmla="*/ 168750 w 427500"/>
                <a:gd name="connsiteY28" fmla="*/ 337500 h 360000"/>
                <a:gd name="connsiteX29" fmla="*/ 168750 w 427500"/>
                <a:gd name="connsiteY29" fmla="*/ 225000 h 360000"/>
                <a:gd name="connsiteX30" fmla="*/ 258750 w 427500"/>
                <a:gd name="connsiteY30" fmla="*/ 225000 h 360000"/>
                <a:gd name="connsiteX31" fmla="*/ 405000 w 427500"/>
                <a:gd name="connsiteY31" fmla="*/ 337500 h 360000"/>
                <a:gd name="connsiteX32" fmla="*/ 281250 w 427500"/>
                <a:gd name="connsiteY32" fmla="*/ 337500 h 360000"/>
                <a:gd name="connsiteX33" fmla="*/ 281250 w 427500"/>
                <a:gd name="connsiteY33" fmla="*/ 315000 h 360000"/>
                <a:gd name="connsiteX34" fmla="*/ 405000 w 427500"/>
                <a:gd name="connsiteY34" fmla="*/ 315000 h 360000"/>
                <a:gd name="connsiteX35" fmla="*/ 405000 w 427500"/>
                <a:gd name="connsiteY35" fmla="*/ 292500 h 360000"/>
                <a:gd name="connsiteX36" fmla="*/ 281250 w 427500"/>
                <a:gd name="connsiteY36" fmla="*/ 292500 h 360000"/>
                <a:gd name="connsiteX37" fmla="*/ 281250 w 427500"/>
                <a:gd name="connsiteY37" fmla="*/ 270000 h 360000"/>
                <a:gd name="connsiteX38" fmla="*/ 405000 w 427500"/>
                <a:gd name="connsiteY38" fmla="*/ 270000 h 360000"/>
                <a:gd name="connsiteX39" fmla="*/ 405000 w 427500"/>
                <a:gd name="connsiteY39" fmla="*/ 247500 h 360000"/>
                <a:gd name="connsiteX40" fmla="*/ 281250 w 427500"/>
                <a:gd name="connsiteY40" fmla="*/ 247500 h 360000"/>
                <a:gd name="connsiteX41" fmla="*/ 281250 w 427500"/>
                <a:gd name="connsiteY41" fmla="*/ 225000 h 360000"/>
                <a:gd name="connsiteX42" fmla="*/ 405000 w 427500"/>
                <a:gd name="connsiteY42" fmla="*/ 225000 h 360000"/>
                <a:gd name="connsiteX43" fmla="*/ 405000 w 427500"/>
                <a:gd name="connsiteY43" fmla="*/ 202500 h 360000"/>
                <a:gd name="connsiteX44" fmla="*/ 349763 w 427500"/>
                <a:gd name="connsiteY44" fmla="*/ 202500 h 360000"/>
                <a:gd name="connsiteX45" fmla="*/ 405000 w 427500"/>
                <a:gd name="connsiteY45" fmla="*/ 147263 h 360000"/>
                <a:gd name="connsiteX46" fmla="*/ 405000 w 427500"/>
                <a:gd name="connsiteY46" fmla="*/ 124538 h 360000"/>
                <a:gd name="connsiteX47" fmla="*/ 327038 w 427500"/>
                <a:gd name="connsiteY47" fmla="*/ 202500 h 360000"/>
                <a:gd name="connsiteX48" fmla="*/ 100463 w 427500"/>
                <a:gd name="connsiteY48" fmla="*/ 202500 h 360000"/>
                <a:gd name="connsiteX49" fmla="*/ 22500 w 427500"/>
                <a:gd name="connsiteY49" fmla="*/ 124538 h 360000"/>
                <a:gd name="connsiteX50" fmla="*/ 22500 w 427500"/>
                <a:gd name="connsiteY50" fmla="*/ 100463 h 360000"/>
                <a:gd name="connsiteX51" fmla="*/ 100463 w 427500"/>
                <a:gd name="connsiteY51" fmla="*/ 22500 h 360000"/>
                <a:gd name="connsiteX52" fmla="*/ 327038 w 427500"/>
                <a:gd name="connsiteY52" fmla="*/ 22500 h 360000"/>
                <a:gd name="connsiteX53" fmla="*/ 405000 w 427500"/>
                <a:gd name="connsiteY53" fmla="*/ 100463 h 360000"/>
                <a:gd name="connsiteX54" fmla="*/ 405000 w 427500"/>
                <a:gd name="connsiteY54" fmla="*/ 77738 h 360000"/>
                <a:gd name="connsiteX55" fmla="*/ 349763 w 427500"/>
                <a:gd name="connsiteY55" fmla="*/ 22500 h 360000"/>
                <a:gd name="connsiteX56" fmla="*/ 405000 w 427500"/>
                <a:gd name="connsiteY56" fmla="*/ 225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27500" h="360000">
                  <a:moveTo>
                    <a:pt x="416250" y="0"/>
                  </a:moveTo>
                  <a:lnTo>
                    <a:pt x="11250" y="0"/>
                  </a:lnTo>
                  <a:cubicBezTo>
                    <a:pt x="5037" y="0"/>
                    <a:pt x="0" y="5037"/>
                    <a:pt x="0" y="11250"/>
                  </a:cubicBezTo>
                  <a:lnTo>
                    <a:pt x="0" y="348750"/>
                  </a:lnTo>
                  <a:cubicBezTo>
                    <a:pt x="0" y="354963"/>
                    <a:pt x="5037" y="360000"/>
                    <a:pt x="11250" y="360000"/>
                  </a:cubicBezTo>
                  <a:lnTo>
                    <a:pt x="416250" y="360000"/>
                  </a:lnTo>
                  <a:cubicBezTo>
                    <a:pt x="422463" y="360000"/>
                    <a:pt x="427500" y="354963"/>
                    <a:pt x="427500" y="348750"/>
                  </a:cubicBezTo>
                  <a:lnTo>
                    <a:pt x="427500" y="11250"/>
                  </a:lnTo>
                  <a:cubicBezTo>
                    <a:pt x="427500" y="5037"/>
                    <a:pt x="422463" y="0"/>
                    <a:pt x="416250" y="0"/>
                  </a:cubicBezTo>
                  <a:close/>
                  <a:moveTo>
                    <a:pt x="22500" y="22500"/>
                  </a:moveTo>
                  <a:lnTo>
                    <a:pt x="77738" y="22500"/>
                  </a:lnTo>
                  <a:cubicBezTo>
                    <a:pt x="72957" y="50791"/>
                    <a:pt x="50791" y="72957"/>
                    <a:pt x="22500" y="77738"/>
                  </a:cubicBezTo>
                  <a:close/>
                  <a:moveTo>
                    <a:pt x="22500" y="147263"/>
                  </a:moveTo>
                  <a:cubicBezTo>
                    <a:pt x="50791" y="152043"/>
                    <a:pt x="72957" y="174209"/>
                    <a:pt x="77738" y="202500"/>
                  </a:cubicBezTo>
                  <a:lnTo>
                    <a:pt x="22500" y="202500"/>
                  </a:lnTo>
                  <a:close/>
                  <a:moveTo>
                    <a:pt x="146250" y="337500"/>
                  </a:moveTo>
                  <a:lnTo>
                    <a:pt x="22500" y="337500"/>
                  </a:lnTo>
                  <a:lnTo>
                    <a:pt x="22500" y="315000"/>
                  </a:lnTo>
                  <a:lnTo>
                    <a:pt x="146250" y="315000"/>
                  </a:lnTo>
                  <a:close/>
                  <a:moveTo>
                    <a:pt x="146250" y="292500"/>
                  </a:moveTo>
                  <a:lnTo>
                    <a:pt x="22500" y="292500"/>
                  </a:lnTo>
                  <a:lnTo>
                    <a:pt x="22500" y="270000"/>
                  </a:lnTo>
                  <a:lnTo>
                    <a:pt x="146250" y="270000"/>
                  </a:lnTo>
                  <a:close/>
                  <a:moveTo>
                    <a:pt x="146250" y="247500"/>
                  </a:moveTo>
                  <a:lnTo>
                    <a:pt x="22500" y="247500"/>
                  </a:lnTo>
                  <a:lnTo>
                    <a:pt x="22500" y="225000"/>
                  </a:lnTo>
                  <a:lnTo>
                    <a:pt x="146250" y="225000"/>
                  </a:lnTo>
                  <a:close/>
                  <a:moveTo>
                    <a:pt x="258750" y="337500"/>
                  </a:moveTo>
                  <a:lnTo>
                    <a:pt x="168750" y="337500"/>
                  </a:lnTo>
                  <a:lnTo>
                    <a:pt x="168750" y="225000"/>
                  </a:lnTo>
                  <a:lnTo>
                    <a:pt x="258750" y="225000"/>
                  </a:lnTo>
                  <a:close/>
                  <a:moveTo>
                    <a:pt x="405000" y="337500"/>
                  </a:moveTo>
                  <a:lnTo>
                    <a:pt x="281250" y="337500"/>
                  </a:lnTo>
                  <a:lnTo>
                    <a:pt x="281250" y="315000"/>
                  </a:lnTo>
                  <a:lnTo>
                    <a:pt x="405000" y="315000"/>
                  </a:lnTo>
                  <a:close/>
                  <a:moveTo>
                    <a:pt x="405000" y="292500"/>
                  </a:moveTo>
                  <a:lnTo>
                    <a:pt x="281250" y="292500"/>
                  </a:lnTo>
                  <a:lnTo>
                    <a:pt x="281250" y="270000"/>
                  </a:lnTo>
                  <a:lnTo>
                    <a:pt x="405000" y="270000"/>
                  </a:lnTo>
                  <a:close/>
                  <a:moveTo>
                    <a:pt x="405000" y="247500"/>
                  </a:moveTo>
                  <a:lnTo>
                    <a:pt x="281250" y="247500"/>
                  </a:lnTo>
                  <a:lnTo>
                    <a:pt x="281250" y="225000"/>
                  </a:lnTo>
                  <a:lnTo>
                    <a:pt x="405000" y="225000"/>
                  </a:lnTo>
                  <a:close/>
                  <a:moveTo>
                    <a:pt x="405000" y="202500"/>
                  </a:moveTo>
                  <a:lnTo>
                    <a:pt x="349763" y="202500"/>
                  </a:lnTo>
                  <a:cubicBezTo>
                    <a:pt x="354543" y="174209"/>
                    <a:pt x="376709" y="152043"/>
                    <a:pt x="405000" y="147263"/>
                  </a:cubicBezTo>
                  <a:close/>
                  <a:moveTo>
                    <a:pt x="405000" y="124538"/>
                  </a:moveTo>
                  <a:cubicBezTo>
                    <a:pt x="364273" y="129702"/>
                    <a:pt x="332202" y="161773"/>
                    <a:pt x="327038" y="202500"/>
                  </a:cubicBezTo>
                  <a:lnTo>
                    <a:pt x="100463" y="202500"/>
                  </a:lnTo>
                  <a:cubicBezTo>
                    <a:pt x="95298" y="161773"/>
                    <a:pt x="63227" y="129702"/>
                    <a:pt x="22500" y="124538"/>
                  </a:cubicBezTo>
                  <a:lnTo>
                    <a:pt x="22500" y="100463"/>
                  </a:lnTo>
                  <a:cubicBezTo>
                    <a:pt x="63227" y="95298"/>
                    <a:pt x="95298" y="63227"/>
                    <a:pt x="100463" y="22500"/>
                  </a:cubicBezTo>
                  <a:lnTo>
                    <a:pt x="327038" y="22500"/>
                  </a:lnTo>
                  <a:cubicBezTo>
                    <a:pt x="332202" y="63227"/>
                    <a:pt x="364273" y="95298"/>
                    <a:pt x="405000" y="100463"/>
                  </a:cubicBezTo>
                  <a:close/>
                  <a:moveTo>
                    <a:pt x="405000" y="77738"/>
                  </a:moveTo>
                  <a:cubicBezTo>
                    <a:pt x="376709" y="72957"/>
                    <a:pt x="354543" y="50791"/>
                    <a:pt x="349763" y="22500"/>
                  </a:cubicBezTo>
                  <a:lnTo>
                    <a:pt x="4050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7" name="图形 17">
            <a:extLst>
              <a:ext uri="{FF2B5EF4-FFF2-40B4-BE49-F238E27FC236}">
                <a16:creationId xmlns:a16="http://schemas.microsoft.com/office/drawing/2014/main" id="{6F3AF319-8DD3-4FF6-AB00-A1C194A35800}"/>
              </a:ext>
            </a:extLst>
          </p:cNvPr>
          <p:cNvGrpSpPr/>
          <p:nvPr/>
        </p:nvGrpSpPr>
        <p:grpSpPr>
          <a:xfrm>
            <a:off x="7377601" y="2015905"/>
            <a:ext cx="676796" cy="670594"/>
            <a:chOff x="7377601" y="2015905"/>
            <a:chExt cx="676796" cy="670594"/>
          </a:xfrm>
          <a:gradFill flip="none" rotWithShape="1">
            <a:gsLst>
              <a:gs pos="0">
                <a:schemeClr val="accent1"/>
              </a:gs>
              <a:gs pos="100000">
                <a:schemeClr val="accent2"/>
              </a:gs>
            </a:gsLst>
            <a:lin ang="2700000" scaled="1"/>
            <a:tileRect/>
          </a:gradFill>
        </p:grpSpPr>
        <p:sp>
          <p:nvSpPr>
            <p:cNvPr id="218" name="任意多边形: 形状 217">
              <a:extLst>
                <a:ext uri="{FF2B5EF4-FFF2-40B4-BE49-F238E27FC236}">
                  <a16:creationId xmlns:a16="http://schemas.microsoft.com/office/drawing/2014/main" id="{725018C0-2529-412A-B79F-119CDF2CB192}"/>
                </a:ext>
              </a:extLst>
            </p:cNvPr>
            <p:cNvSpPr/>
            <p:nvPr/>
          </p:nvSpPr>
          <p:spPr>
            <a:xfrm>
              <a:off x="7827601" y="2015905"/>
              <a:ext cx="226796" cy="670594"/>
            </a:xfrm>
            <a:custGeom>
              <a:avLst/>
              <a:gdLst>
                <a:gd name="connsiteX0" fmla="*/ 225336 w 226796"/>
                <a:gd name="connsiteY0" fmla="*/ 9769 h 670594"/>
                <a:gd name="connsiteX1" fmla="*/ 217348 w 226796"/>
                <a:gd name="connsiteY1" fmla="*/ 4257 h 670594"/>
                <a:gd name="connsiteX2" fmla="*/ 196311 w 226796"/>
                <a:gd name="connsiteY2" fmla="*/ 882 h 670594"/>
                <a:gd name="connsiteX3" fmla="*/ 113398 w 226796"/>
                <a:gd name="connsiteY3" fmla="*/ 44532 h 670594"/>
                <a:gd name="connsiteX4" fmla="*/ 30486 w 226796"/>
                <a:gd name="connsiteY4" fmla="*/ 882 h 670594"/>
                <a:gd name="connsiteX5" fmla="*/ 9448 w 226796"/>
                <a:gd name="connsiteY5" fmla="*/ 4257 h 670594"/>
                <a:gd name="connsiteX6" fmla="*/ 1461 w 226796"/>
                <a:gd name="connsiteY6" fmla="*/ 9769 h 670594"/>
                <a:gd name="connsiteX7" fmla="*/ 786 w 226796"/>
                <a:gd name="connsiteY7" fmla="*/ 19444 h 670594"/>
                <a:gd name="connsiteX8" fmla="*/ 8323 w 226796"/>
                <a:gd name="connsiteY8" fmla="*/ 39244 h 670594"/>
                <a:gd name="connsiteX9" fmla="*/ 82011 w 226796"/>
                <a:gd name="connsiteY9" fmla="*/ 89757 h 670594"/>
                <a:gd name="connsiteX10" fmla="*/ 94161 w 226796"/>
                <a:gd name="connsiteY10" fmla="*/ 88744 h 670594"/>
                <a:gd name="connsiteX11" fmla="*/ 102148 w 226796"/>
                <a:gd name="connsiteY11" fmla="*/ 87507 h 670594"/>
                <a:gd name="connsiteX12" fmla="*/ 102148 w 226796"/>
                <a:gd name="connsiteY12" fmla="*/ 108094 h 670594"/>
                <a:gd name="connsiteX13" fmla="*/ 45898 w 226796"/>
                <a:gd name="connsiteY13" fmla="*/ 108094 h 670594"/>
                <a:gd name="connsiteX14" fmla="*/ 12148 w 226796"/>
                <a:gd name="connsiteY14" fmla="*/ 141844 h 670594"/>
                <a:gd name="connsiteX15" fmla="*/ 12148 w 226796"/>
                <a:gd name="connsiteY15" fmla="*/ 164344 h 670594"/>
                <a:gd name="connsiteX16" fmla="*/ 20923 w 226796"/>
                <a:gd name="connsiteY16" fmla="*/ 186844 h 670594"/>
                <a:gd name="connsiteX17" fmla="*/ 12148 w 226796"/>
                <a:gd name="connsiteY17" fmla="*/ 209344 h 670594"/>
                <a:gd name="connsiteX18" fmla="*/ 12148 w 226796"/>
                <a:gd name="connsiteY18" fmla="*/ 231844 h 670594"/>
                <a:gd name="connsiteX19" fmla="*/ 20923 w 226796"/>
                <a:gd name="connsiteY19" fmla="*/ 254344 h 670594"/>
                <a:gd name="connsiteX20" fmla="*/ 12148 w 226796"/>
                <a:gd name="connsiteY20" fmla="*/ 276844 h 670594"/>
                <a:gd name="connsiteX21" fmla="*/ 12148 w 226796"/>
                <a:gd name="connsiteY21" fmla="*/ 299344 h 670594"/>
                <a:gd name="connsiteX22" fmla="*/ 20923 w 226796"/>
                <a:gd name="connsiteY22" fmla="*/ 321844 h 670594"/>
                <a:gd name="connsiteX23" fmla="*/ 12148 w 226796"/>
                <a:gd name="connsiteY23" fmla="*/ 344344 h 670594"/>
                <a:gd name="connsiteX24" fmla="*/ 12148 w 226796"/>
                <a:gd name="connsiteY24" fmla="*/ 366844 h 670594"/>
                <a:gd name="connsiteX25" fmla="*/ 20923 w 226796"/>
                <a:gd name="connsiteY25" fmla="*/ 389344 h 670594"/>
                <a:gd name="connsiteX26" fmla="*/ 12148 w 226796"/>
                <a:gd name="connsiteY26" fmla="*/ 411844 h 670594"/>
                <a:gd name="connsiteX27" fmla="*/ 12148 w 226796"/>
                <a:gd name="connsiteY27" fmla="*/ 434344 h 670594"/>
                <a:gd name="connsiteX28" fmla="*/ 20923 w 226796"/>
                <a:gd name="connsiteY28" fmla="*/ 456844 h 670594"/>
                <a:gd name="connsiteX29" fmla="*/ 12148 w 226796"/>
                <a:gd name="connsiteY29" fmla="*/ 479344 h 670594"/>
                <a:gd name="connsiteX30" fmla="*/ 12148 w 226796"/>
                <a:gd name="connsiteY30" fmla="*/ 501844 h 670594"/>
                <a:gd name="connsiteX31" fmla="*/ 20923 w 226796"/>
                <a:gd name="connsiteY31" fmla="*/ 524344 h 670594"/>
                <a:gd name="connsiteX32" fmla="*/ 12148 w 226796"/>
                <a:gd name="connsiteY32" fmla="*/ 546844 h 670594"/>
                <a:gd name="connsiteX33" fmla="*/ 12148 w 226796"/>
                <a:gd name="connsiteY33" fmla="*/ 569344 h 670594"/>
                <a:gd name="connsiteX34" fmla="*/ 20923 w 226796"/>
                <a:gd name="connsiteY34" fmla="*/ 591844 h 670594"/>
                <a:gd name="connsiteX35" fmla="*/ 12148 w 226796"/>
                <a:gd name="connsiteY35" fmla="*/ 614344 h 670594"/>
                <a:gd name="connsiteX36" fmla="*/ 12148 w 226796"/>
                <a:gd name="connsiteY36" fmla="*/ 636844 h 670594"/>
                <a:gd name="connsiteX37" fmla="*/ 45898 w 226796"/>
                <a:gd name="connsiteY37" fmla="*/ 670594 h 670594"/>
                <a:gd name="connsiteX38" fmla="*/ 180898 w 226796"/>
                <a:gd name="connsiteY38" fmla="*/ 670594 h 670594"/>
                <a:gd name="connsiteX39" fmla="*/ 214648 w 226796"/>
                <a:gd name="connsiteY39" fmla="*/ 636844 h 670594"/>
                <a:gd name="connsiteX40" fmla="*/ 214648 w 226796"/>
                <a:gd name="connsiteY40" fmla="*/ 614344 h 670594"/>
                <a:gd name="connsiteX41" fmla="*/ 205873 w 226796"/>
                <a:gd name="connsiteY41" fmla="*/ 591844 h 670594"/>
                <a:gd name="connsiteX42" fmla="*/ 214648 w 226796"/>
                <a:gd name="connsiteY42" fmla="*/ 569344 h 670594"/>
                <a:gd name="connsiteX43" fmla="*/ 214648 w 226796"/>
                <a:gd name="connsiteY43" fmla="*/ 546844 h 670594"/>
                <a:gd name="connsiteX44" fmla="*/ 205873 w 226796"/>
                <a:gd name="connsiteY44" fmla="*/ 524344 h 670594"/>
                <a:gd name="connsiteX45" fmla="*/ 214648 w 226796"/>
                <a:gd name="connsiteY45" fmla="*/ 501844 h 670594"/>
                <a:gd name="connsiteX46" fmla="*/ 214648 w 226796"/>
                <a:gd name="connsiteY46" fmla="*/ 479344 h 670594"/>
                <a:gd name="connsiteX47" fmla="*/ 205873 w 226796"/>
                <a:gd name="connsiteY47" fmla="*/ 456844 h 670594"/>
                <a:gd name="connsiteX48" fmla="*/ 214648 w 226796"/>
                <a:gd name="connsiteY48" fmla="*/ 434344 h 670594"/>
                <a:gd name="connsiteX49" fmla="*/ 214648 w 226796"/>
                <a:gd name="connsiteY49" fmla="*/ 411844 h 670594"/>
                <a:gd name="connsiteX50" fmla="*/ 205873 w 226796"/>
                <a:gd name="connsiteY50" fmla="*/ 389344 h 670594"/>
                <a:gd name="connsiteX51" fmla="*/ 214648 w 226796"/>
                <a:gd name="connsiteY51" fmla="*/ 366844 h 670594"/>
                <a:gd name="connsiteX52" fmla="*/ 214648 w 226796"/>
                <a:gd name="connsiteY52" fmla="*/ 344344 h 670594"/>
                <a:gd name="connsiteX53" fmla="*/ 205873 w 226796"/>
                <a:gd name="connsiteY53" fmla="*/ 321844 h 670594"/>
                <a:gd name="connsiteX54" fmla="*/ 214648 w 226796"/>
                <a:gd name="connsiteY54" fmla="*/ 299344 h 670594"/>
                <a:gd name="connsiteX55" fmla="*/ 214648 w 226796"/>
                <a:gd name="connsiteY55" fmla="*/ 276844 h 670594"/>
                <a:gd name="connsiteX56" fmla="*/ 205873 w 226796"/>
                <a:gd name="connsiteY56" fmla="*/ 254344 h 670594"/>
                <a:gd name="connsiteX57" fmla="*/ 214648 w 226796"/>
                <a:gd name="connsiteY57" fmla="*/ 231844 h 670594"/>
                <a:gd name="connsiteX58" fmla="*/ 214648 w 226796"/>
                <a:gd name="connsiteY58" fmla="*/ 209344 h 670594"/>
                <a:gd name="connsiteX59" fmla="*/ 205873 w 226796"/>
                <a:gd name="connsiteY59" fmla="*/ 186844 h 670594"/>
                <a:gd name="connsiteX60" fmla="*/ 214648 w 226796"/>
                <a:gd name="connsiteY60" fmla="*/ 164344 h 670594"/>
                <a:gd name="connsiteX61" fmla="*/ 214648 w 226796"/>
                <a:gd name="connsiteY61" fmla="*/ 141844 h 670594"/>
                <a:gd name="connsiteX62" fmla="*/ 180898 w 226796"/>
                <a:gd name="connsiteY62" fmla="*/ 108094 h 670594"/>
                <a:gd name="connsiteX63" fmla="*/ 124648 w 226796"/>
                <a:gd name="connsiteY63" fmla="*/ 108094 h 670594"/>
                <a:gd name="connsiteX64" fmla="*/ 124648 w 226796"/>
                <a:gd name="connsiteY64" fmla="*/ 87507 h 670594"/>
                <a:gd name="connsiteX65" fmla="*/ 132636 w 226796"/>
                <a:gd name="connsiteY65" fmla="*/ 88744 h 670594"/>
                <a:gd name="connsiteX66" fmla="*/ 144786 w 226796"/>
                <a:gd name="connsiteY66" fmla="*/ 89757 h 670594"/>
                <a:gd name="connsiteX67" fmla="*/ 218473 w 226796"/>
                <a:gd name="connsiteY67" fmla="*/ 39244 h 670594"/>
                <a:gd name="connsiteX68" fmla="*/ 226011 w 226796"/>
                <a:gd name="connsiteY68" fmla="*/ 19444 h 670594"/>
                <a:gd name="connsiteX69" fmla="*/ 225336 w 226796"/>
                <a:gd name="connsiteY69" fmla="*/ 9769 h 670594"/>
                <a:gd name="connsiteX70" fmla="*/ 90673 w 226796"/>
                <a:gd name="connsiteY70" fmla="*/ 66582 h 670594"/>
                <a:gd name="connsiteX71" fmla="*/ 29361 w 226796"/>
                <a:gd name="connsiteY71" fmla="*/ 31144 h 670594"/>
                <a:gd name="connsiteX72" fmla="*/ 26773 w 226796"/>
                <a:gd name="connsiteY72" fmla="*/ 24282 h 670594"/>
                <a:gd name="connsiteX73" fmla="*/ 33973 w 226796"/>
                <a:gd name="connsiteY73" fmla="*/ 23157 h 670594"/>
                <a:gd name="connsiteX74" fmla="*/ 95286 w 226796"/>
                <a:gd name="connsiteY74" fmla="*/ 58594 h 670594"/>
                <a:gd name="connsiteX75" fmla="*/ 97873 w 226796"/>
                <a:gd name="connsiteY75" fmla="*/ 65457 h 670594"/>
                <a:gd name="connsiteX76" fmla="*/ 192148 w 226796"/>
                <a:gd name="connsiteY76" fmla="*/ 636844 h 670594"/>
                <a:gd name="connsiteX77" fmla="*/ 180898 w 226796"/>
                <a:gd name="connsiteY77" fmla="*/ 648094 h 670594"/>
                <a:gd name="connsiteX78" fmla="*/ 45898 w 226796"/>
                <a:gd name="connsiteY78" fmla="*/ 648094 h 670594"/>
                <a:gd name="connsiteX79" fmla="*/ 34648 w 226796"/>
                <a:gd name="connsiteY79" fmla="*/ 636844 h 670594"/>
                <a:gd name="connsiteX80" fmla="*/ 34648 w 226796"/>
                <a:gd name="connsiteY80" fmla="*/ 614344 h 670594"/>
                <a:gd name="connsiteX81" fmla="*/ 45898 w 226796"/>
                <a:gd name="connsiteY81" fmla="*/ 603094 h 670594"/>
                <a:gd name="connsiteX82" fmla="*/ 57148 w 226796"/>
                <a:gd name="connsiteY82" fmla="*/ 603094 h 670594"/>
                <a:gd name="connsiteX83" fmla="*/ 57148 w 226796"/>
                <a:gd name="connsiteY83" fmla="*/ 625594 h 670594"/>
                <a:gd name="connsiteX84" fmla="*/ 79648 w 226796"/>
                <a:gd name="connsiteY84" fmla="*/ 625594 h 670594"/>
                <a:gd name="connsiteX85" fmla="*/ 79648 w 226796"/>
                <a:gd name="connsiteY85" fmla="*/ 603094 h 670594"/>
                <a:gd name="connsiteX86" fmla="*/ 102148 w 226796"/>
                <a:gd name="connsiteY86" fmla="*/ 603094 h 670594"/>
                <a:gd name="connsiteX87" fmla="*/ 102148 w 226796"/>
                <a:gd name="connsiteY87" fmla="*/ 625594 h 670594"/>
                <a:gd name="connsiteX88" fmla="*/ 124648 w 226796"/>
                <a:gd name="connsiteY88" fmla="*/ 625594 h 670594"/>
                <a:gd name="connsiteX89" fmla="*/ 124648 w 226796"/>
                <a:gd name="connsiteY89" fmla="*/ 603094 h 670594"/>
                <a:gd name="connsiteX90" fmla="*/ 147148 w 226796"/>
                <a:gd name="connsiteY90" fmla="*/ 603094 h 670594"/>
                <a:gd name="connsiteX91" fmla="*/ 147148 w 226796"/>
                <a:gd name="connsiteY91" fmla="*/ 625594 h 670594"/>
                <a:gd name="connsiteX92" fmla="*/ 169648 w 226796"/>
                <a:gd name="connsiteY92" fmla="*/ 625594 h 670594"/>
                <a:gd name="connsiteX93" fmla="*/ 169648 w 226796"/>
                <a:gd name="connsiteY93" fmla="*/ 603094 h 670594"/>
                <a:gd name="connsiteX94" fmla="*/ 180898 w 226796"/>
                <a:gd name="connsiteY94" fmla="*/ 603094 h 670594"/>
                <a:gd name="connsiteX95" fmla="*/ 192148 w 226796"/>
                <a:gd name="connsiteY95" fmla="*/ 614344 h 670594"/>
                <a:gd name="connsiteX96" fmla="*/ 192148 w 226796"/>
                <a:gd name="connsiteY96" fmla="*/ 569344 h 670594"/>
                <a:gd name="connsiteX97" fmla="*/ 180898 w 226796"/>
                <a:gd name="connsiteY97" fmla="*/ 580594 h 670594"/>
                <a:gd name="connsiteX98" fmla="*/ 45898 w 226796"/>
                <a:gd name="connsiteY98" fmla="*/ 580594 h 670594"/>
                <a:gd name="connsiteX99" fmla="*/ 34648 w 226796"/>
                <a:gd name="connsiteY99" fmla="*/ 569344 h 670594"/>
                <a:gd name="connsiteX100" fmla="*/ 34648 w 226796"/>
                <a:gd name="connsiteY100" fmla="*/ 546844 h 670594"/>
                <a:gd name="connsiteX101" fmla="*/ 45898 w 226796"/>
                <a:gd name="connsiteY101" fmla="*/ 535594 h 670594"/>
                <a:gd name="connsiteX102" fmla="*/ 57148 w 226796"/>
                <a:gd name="connsiteY102" fmla="*/ 535594 h 670594"/>
                <a:gd name="connsiteX103" fmla="*/ 57148 w 226796"/>
                <a:gd name="connsiteY103" fmla="*/ 558094 h 670594"/>
                <a:gd name="connsiteX104" fmla="*/ 79648 w 226796"/>
                <a:gd name="connsiteY104" fmla="*/ 558094 h 670594"/>
                <a:gd name="connsiteX105" fmla="*/ 79648 w 226796"/>
                <a:gd name="connsiteY105" fmla="*/ 535594 h 670594"/>
                <a:gd name="connsiteX106" fmla="*/ 102148 w 226796"/>
                <a:gd name="connsiteY106" fmla="*/ 535594 h 670594"/>
                <a:gd name="connsiteX107" fmla="*/ 102148 w 226796"/>
                <a:gd name="connsiteY107" fmla="*/ 558094 h 670594"/>
                <a:gd name="connsiteX108" fmla="*/ 124648 w 226796"/>
                <a:gd name="connsiteY108" fmla="*/ 558094 h 670594"/>
                <a:gd name="connsiteX109" fmla="*/ 124648 w 226796"/>
                <a:gd name="connsiteY109" fmla="*/ 535594 h 670594"/>
                <a:gd name="connsiteX110" fmla="*/ 147148 w 226796"/>
                <a:gd name="connsiteY110" fmla="*/ 535594 h 670594"/>
                <a:gd name="connsiteX111" fmla="*/ 147148 w 226796"/>
                <a:gd name="connsiteY111" fmla="*/ 558094 h 670594"/>
                <a:gd name="connsiteX112" fmla="*/ 169648 w 226796"/>
                <a:gd name="connsiteY112" fmla="*/ 558094 h 670594"/>
                <a:gd name="connsiteX113" fmla="*/ 169648 w 226796"/>
                <a:gd name="connsiteY113" fmla="*/ 535594 h 670594"/>
                <a:gd name="connsiteX114" fmla="*/ 180898 w 226796"/>
                <a:gd name="connsiteY114" fmla="*/ 535594 h 670594"/>
                <a:gd name="connsiteX115" fmla="*/ 192148 w 226796"/>
                <a:gd name="connsiteY115" fmla="*/ 546844 h 670594"/>
                <a:gd name="connsiteX116" fmla="*/ 192148 w 226796"/>
                <a:gd name="connsiteY116" fmla="*/ 501844 h 670594"/>
                <a:gd name="connsiteX117" fmla="*/ 180898 w 226796"/>
                <a:gd name="connsiteY117" fmla="*/ 513094 h 670594"/>
                <a:gd name="connsiteX118" fmla="*/ 45898 w 226796"/>
                <a:gd name="connsiteY118" fmla="*/ 513094 h 670594"/>
                <a:gd name="connsiteX119" fmla="*/ 34648 w 226796"/>
                <a:gd name="connsiteY119" fmla="*/ 501844 h 670594"/>
                <a:gd name="connsiteX120" fmla="*/ 34648 w 226796"/>
                <a:gd name="connsiteY120" fmla="*/ 479344 h 670594"/>
                <a:gd name="connsiteX121" fmla="*/ 45898 w 226796"/>
                <a:gd name="connsiteY121" fmla="*/ 468094 h 670594"/>
                <a:gd name="connsiteX122" fmla="*/ 57148 w 226796"/>
                <a:gd name="connsiteY122" fmla="*/ 468094 h 670594"/>
                <a:gd name="connsiteX123" fmla="*/ 57148 w 226796"/>
                <a:gd name="connsiteY123" fmla="*/ 490594 h 670594"/>
                <a:gd name="connsiteX124" fmla="*/ 79648 w 226796"/>
                <a:gd name="connsiteY124" fmla="*/ 490594 h 670594"/>
                <a:gd name="connsiteX125" fmla="*/ 79648 w 226796"/>
                <a:gd name="connsiteY125" fmla="*/ 468094 h 670594"/>
                <a:gd name="connsiteX126" fmla="*/ 102148 w 226796"/>
                <a:gd name="connsiteY126" fmla="*/ 468094 h 670594"/>
                <a:gd name="connsiteX127" fmla="*/ 102148 w 226796"/>
                <a:gd name="connsiteY127" fmla="*/ 490594 h 670594"/>
                <a:gd name="connsiteX128" fmla="*/ 124648 w 226796"/>
                <a:gd name="connsiteY128" fmla="*/ 490594 h 670594"/>
                <a:gd name="connsiteX129" fmla="*/ 124648 w 226796"/>
                <a:gd name="connsiteY129" fmla="*/ 468094 h 670594"/>
                <a:gd name="connsiteX130" fmla="*/ 147148 w 226796"/>
                <a:gd name="connsiteY130" fmla="*/ 468094 h 670594"/>
                <a:gd name="connsiteX131" fmla="*/ 147148 w 226796"/>
                <a:gd name="connsiteY131" fmla="*/ 490594 h 670594"/>
                <a:gd name="connsiteX132" fmla="*/ 169648 w 226796"/>
                <a:gd name="connsiteY132" fmla="*/ 490594 h 670594"/>
                <a:gd name="connsiteX133" fmla="*/ 169648 w 226796"/>
                <a:gd name="connsiteY133" fmla="*/ 468094 h 670594"/>
                <a:gd name="connsiteX134" fmla="*/ 180898 w 226796"/>
                <a:gd name="connsiteY134" fmla="*/ 468094 h 670594"/>
                <a:gd name="connsiteX135" fmla="*/ 192148 w 226796"/>
                <a:gd name="connsiteY135" fmla="*/ 479344 h 670594"/>
                <a:gd name="connsiteX136" fmla="*/ 192148 w 226796"/>
                <a:gd name="connsiteY136" fmla="*/ 434344 h 670594"/>
                <a:gd name="connsiteX137" fmla="*/ 180898 w 226796"/>
                <a:gd name="connsiteY137" fmla="*/ 445594 h 670594"/>
                <a:gd name="connsiteX138" fmla="*/ 45898 w 226796"/>
                <a:gd name="connsiteY138" fmla="*/ 445594 h 670594"/>
                <a:gd name="connsiteX139" fmla="*/ 34648 w 226796"/>
                <a:gd name="connsiteY139" fmla="*/ 434344 h 670594"/>
                <a:gd name="connsiteX140" fmla="*/ 34648 w 226796"/>
                <a:gd name="connsiteY140" fmla="*/ 411844 h 670594"/>
                <a:gd name="connsiteX141" fmla="*/ 45898 w 226796"/>
                <a:gd name="connsiteY141" fmla="*/ 400594 h 670594"/>
                <a:gd name="connsiteX142" fmla="*/ 57148 w 226796"/>
                <a:gd name="connsiteY142" fmla="*/ 400594 h 670594"/>
                <a:gd name="connsiteX143" fmla="*/ 57148 w 226796"/>
                <a:gd name="connsiteY143" fmla="*/ 423094 h 670594"/>
                <a:gd name="connsiteX144" fmla="*/ 79648 w 226796"/>
                <a:gd name="connsiteY144" fmla="*/ 423094 h 670594"/>
                <a:gd name="connsiteX145" fmla="*/ 79648 w 226796"/>
                <a:gd name="connsiteY145" fmla="*/ 400594 h 670594"/>
                <a:gd name="connsiteX146" fmla="*/ 102148 w 226796"/>
                <a:gd name="connsiteY146" fmla="*/ 400594 h 670594"/>
                <a:gd name="connsiteX147" fmla="*/ 102148 w 226796"/>
                <a:gd name="connsiteY147" fmla="*/ 423094 h 670594"/>
                <a:gd name="connsiteX148" fmla="*/ 124648 w 226796"/>
                <a:gd name="connsiteY148" fmla="*/ 423094 h 670594"/>
                <a:gd name="connsiteX149" fmla="*/ 124648 w 226796"/>
                <a:gd name="connsiteY149" fmla="*/ 400594 h 670594"/>
                <a:gd name="connsiteX150" fmla="*/ 147148 w 226796"/>
                <a:gd name="connsiteY150" fmla="*/ 400594 h 670594"/>
                <a:gd name="connsiteX151" fmla="*/ 147148 w 226796"/>
                <a:gd name="connsiteY151" fmla="*/ 423094 h 670594"/>
                <a:gd name="connsiteX152" fmla="*/ 169648 w 226796"/>
                <a:gd name="connsiteY152" fmla="*/ 423094 h 670594"/>
                <a:gd name="connsiteX153" fmla="*/ 169648 w 226796"/>
                <a:gd name="connsiteY153" fmla="*/ 400594 h 670594"/>
                <a:gd name="connsiteX154" fmla="*/ 180898 w 226796"/>
                <a:gd name="connsiteY154" fmla="*/ 400594 h 670594"/>
                <a:gd name="connsiteX155" fmla="*/ 192148 w 226796"/>
                <a:gd name="connsiteY155" fmla="*/ 411844 h 670594"/>
                <a:gd name="connsiteX156" fmla="*/ 192148 w 226796"/>
                <a:gd name="connsiteY156" fmla="*/ 366844 h 670594"/>
                <a:gd name="connsiteX157" fmla="*/ 180898 w 226796"/>
                <a:gd name="connsiteY157" fmla="*/ 378094 h 670594"/>
                <a:gd name="connsiteX158" fmla="*/ 45898 w 226796"/>
                <a:gd name="connsiteY158" fmla="*/ 378094 h 670594"/>
                <a:gd name="connsiteX159" fmla="*/ 34648 w 226796"/>
                <a:gd name="connsiteY159" fmla="*/ 366844 h 670594"/>
                <a:gd name="connsiteX160" fmla="*/ 34648 w 226796"/>
                <a:gd name="connsiteY160" fmla="*/ 344344 h 670594"/>
                <a:gd name="connsiteX161" fmla="*/ 45898 w 226796"/>
                <a:gd name="connsiteY161" fmla="*/ 333094 h 670594"/>
                <a:gd name="connsiteX162" fmla="*/ 57148 w 226796"/>
                <a:gd name="connsiteY162" fmla="*/ 333094 h 670594"/>
                <a:gd name="connsiteX163" fmla="*/ 57148 w 226796"/>
                <a:gd name="connsiteY163" fmla="*/ 355594 h 670594"/>
                <a:gd name="connsiteX164" fmla="*/ 79648 w 226796"/>
                <a:gd name="connsiteY164" fmla="*/ 355594 h 670594"/>
                <a:gd name="connsiteX165" fmla="*/ 79648 w 226796"/>
                <a:gd name="connsiteY165" fmla="*/ 333094 h 670594"/>
                <a:gd name="connsiteX166" fmla="*/ 102148 w 226796"/>
                <a:gd name="connsiteY166" fmla="*/ 333094 h 670594"/>
                <a:gd name="connsiteX167" fmla="*/ 102148 w 226796"/>
                <a:gd name="connsiteY167" fmla="*/ 355594 h 670594"/>
                <a:gd name="connsiteX168" fmla="*/ 124648 w 226796"/>
                <a:gd name="connsiteY168" fmla="*/ 355594 h 670594"/>
                <a:gd name="connsiteX169" fmla="*/ 124648 w 226796"/>
                <a:gd name="connsiteY169" fmla="*/ 333094 h 670594"/>
                <a:gd name="connsiteX170" fmla="*/ 147148 w 226796"/>
                <a:gd name="connsiteY170" fmla="*/ 333094 h 670594"/>
                <a:gd name="connsiteX171" fmla="*/ 147148 w 226796"/>
                <a:gd name="connsiteY171" fmla="*/ 355594 h 670594"/>
                <a:gd name="connsiteX172" fmla="*/ 169648 w 226796"/>
                <a:gd name="connsiteY172" fmla="*/ 355594 h 670594"/>
                <a:gd name="connsiteX173" fmla="*/ 169648 w 226796"/>
                <a:gd name="connsiteY173" fmla="*/ 333094 h 670594"/>
                <a:gd name="connsiteX174" fmla="*/ 180898 w 226796"/>
                <a:gd name="connsiteY174" fmla="*/ 333094 h 670594"/>
                <a:gd name="connsiteX175" fmla="*/ 192148 w 226796"/>
                <a:gd name="connsiteY175" fmla="*/ 344344 h 670594"/>
                <a:gd name="connsiteX176" fmla="*/ 192148 w 226796"/>
                <a:gd name="connsiteY176" fmla="*/ 299344 h 670594"/>
                <a:gd name="connsiteX177" fmla="*/ 180898 w 226796"/>
                <a:gd name="connsiteY177" fmla="*/ 310594 h 670594"/>
                <a:gd name="connsiteX178" fmla="*/ 45898 w 226796"/>
                <a:gd name="connsiteY178" fmla="*/ 310594 h 670594"/>
                <a:gd name="connsiteX179" fmla="*/ 34648 w 226796"/>
                <a:gd name="connsiteY179" fmla="*/ 299344 h 670594"/>
                <a:gd name="connsiteX180" fmla="*/ 34648 w 226796"/>
                <a:gd name="connsiteY180" fmla="*/ 276844 h 670594"/>
                <a:gd name="connsiteX181" fmla="*/ 45898 w 226796"/>
                <a:gd name="connsiteY181" fmla="*/ 265594 h 670594"/>
                <a:gd name="connsiteX182" fmla="*/ 57148 w 226796"/>
                <a:gd name="connsiteY182" fmla="*/ 265594 h 670594"/>
                <a:gd name="connsiteX183" fmla="*/ 57148 w 226796"/>
                <a:gd name="connsiteY183" fmla="*/ 288094 h 670594"/>
                <a:gd name="connsiteX184" fmla="*/ 79648 w 226796"/>
                <a:gd name="connsiteY184" fmla="*/ 288094 h 670594"/>
                <a:gd name="connsiteX185" fmla="*/ 79648 w 226796"/>
                <a:gd name="connsiteY185" fmla="*/ 265594 h 670594"/>
                <a:gd name="connsiteX186" fmla="*/ 102148 w 226796"/>
                <a:gd name="connsiteY186" fmla="*/ 265594 h 670594"/>
                <a:gd name="connsiteX187" fmla="*/ 102148 w 226796"/>
                <a:gd name="connsiteY187" fmla="*/ 288094 h 670594"/>
                <a:gd name="connsiteX188" fmla="*/ 124648 w 226796"/>
                <a:gd name="connsiteY188" fmla="*/ 288094 h 670594"/>
                <a:gd name="connsiteX189" fmla="*/ 124648 w 226796"/>
                <a:gd name="connsiteY189" fmla="*/ 265594 h 670594"/>
                <a:gd name="connsiteX190" fmla="*/ 147148 w 226796"/>
                <a:gd name="connsiteY190" fmla="*/ 265594 h 670594"/>
                <a:gd name="connsiteX191" fmla="*/ 147148 w 226796"/>
                <a:gd name="connsiteY191" fmla="*/ 288094 h 670594"/>
                <a:gd name="connsiteX192" fmla="*/ 169648 w 226796"/>
                <a:gd name="connsiteY192" fmla="*/ 288094 h 670594"/>
                <a:gd name="connsiteX193" fmla="*/ 169648 w 226796"/>
                <a:gd name="connsiteY193" fmla="*/ 265594 h 670594"/>
                <a:gd name="connsiteX194" fmla="*/ 180898 w 226796"/>
                <a:gd name="connsiteY194" fmla="*/ 265594 h 670594"/>
                <a:gd name="connsiteX195" fmla="*/ 192148 w 226796"/>
                <a:gd name="connsiteY195" fmla="*/ 276844 h 670594"/>
                <a:gd name="connsiteX196" fmla="*/ 192148 w 226796"/>
                <a:gd name="connsiteY196" fmla="*/ 231844 h 670594"/>
                <a:gd name="connsiteX197" fmla="*/ 180898 w 226796"/>
                <a:gd name="connsiteY197" fmla="*/ 243094 h 670594"/>
                <a:gd name="connsiteX198" fmla="*/ 45898 w 226796"/>
                <a:gd name="connsiteY198" fmla="*/ 243094 h 670594"/>
                <a:gd name="connsiteX199" fmla="*/ 34648 w 226796"/>
                <a:gd name="connsiteY199" fmla="*/ 231844 h 670594"/>
                <a:gd name="connsiteX200" fmla="*/ 34648 w 226796"/>
                <a:gd name="connsiteY200" fmla="*/ 209344 h 670594"/>
                <a:gd name="connsiteX201" fmla="*/ 45898 w 226796"/>
                <a:gd name="connsiteY201" fmla="*/ 198094 h 670594"/>
                <a:gd name="connsiteX202" fmla="*/ 57148 w 226796"/>
                <a:gd name="connsiteY202" fmla="*/ 198094 h 670594"/>
                <a:gd name="connsiteX203" fmla="*/ 57148 w 226796"/>
                <a:gd name="connsiteY203" fmla="*/ 220594 h 670594"/>
                <a:gd name="connsiteX204" fmla="*/ 79648 w 226796"/>
                <a:gd name="connsiteY204" fmla="*/ 220594 h 670594"/>
                <a:gd name="connsiteX205" fmla="*/ 79648 w 226796"/>
                <a:gd name="connsiteY205" fmla="*/ 198094 h 670594"/>
                <a:gd name="connsiteX206" fmla="*/ 102148 w 226796"/>
                <a:gd name="connsiteY206" fmla="*/ 198094 h 670594"/>
                <a:gd name="connsiteX207" fmla="*/ 102148 w 226796"/>
                <a:gd name="connsiteY207" fmla="*/ 220594 h 670594"/>
                <a:gd name="connsiteX208" fmla="*/ 124648 w 226796"/>
                <a:gd name="connsiteY208" fmla="*/ 220594 h 670594"/>
                <a:gd name="connsiteX209" fmla="*/ 124648 w 226796"/>
                <a:gd name="connsiteY209" fmla="*/ 198094 h 670594"/>
                <a:gd name="connsiteX210" fmla="*/ 147148 w 226796"/>
                <a:gd name="connsiteY210" fmla="*/ 198094 h 670594"/>
                <a:gd name="connsiteX211" fmla="*/ 147148 w 226796"/>
                <a:gd name="connsiteY211" fmla="*/ 220594 h 670594"/>
                <a:gd name="connsiteX212" fmla="*/ 169648 w 226796"/>
                <a:gd name="connsiteY212" fmla="*/ 220594 h 670594"/>
                <a:gd name="connsiteX213" fmla="*/ 169648 w 226796"/>
                <a:gd name="connsiteY213" fmla="*/ 198094 h 670594"/>
                <a:gd name="connsiteX214" fmla="*/ 180898 w 226796"/>
                <a:gd name="connsiteY214" fmla="*/ 198094 h 670594"/>
                <a:gd name="connsiteX215" fmla="*/ 192148 w 226796"/>
                <a:gd name="connsiteY215" fmla="*/ 209344 h 670594"/>
                <a:gd name="connsiteX216" fmla="*/ 147148 w 226796"/>
                <a:gd name="connsiteY216" fmla="*/ 130594 h 670594"/>
                <a:gd name="connsiteX217" fmla="*/ 147148 w 226796"/>
                <a:gd name="connsiteY217" fmla="*/ 153094 h 670594"/>
                <a:gd name="connsiteX218" fmla="*/ 169648 w 226796"/>
                <a:gd name="connsiteY218" fmla="*/ 153094 h 670594"/>
                <a:gd name="connsiteX219" fmla="*/ 169648 w 226796"/>
                <a:gd name="connsiteY219" fmla="*/ 130594 h 670594"/>
                <a:gd name="connsiteX220" fmla="*/ 180898 w 226796"/>
                <a:gd name="connsiteY220" fmla="*/ 130594 h 670594"/>
                <a:gd name="connsiteX221" fmla="*/ 192148 w 226796"/>
                <a:gd name="connsiteY221" fmla="*/ 141844 h 670594"/>
                <a:gd name="connsiteX222" fmla="*/ 192148 w 226796"/>
                <a:gd name="connsiteY222" fmla="*/ 164344 h 670594"/>
                <a:gd name="connsiteX223" fmla="*/ 180898 w 226796"/>
                <a:gd name="connsiteY223" fmla="*/ 175594 h 670594"/>
                <a:gd name="connsiteX224" fmla="*/ 45898 w 226796"/>
                <a:gd name="connsiteY224" fmla="*/ 175594 h 670594"/>
                <a:gd name="connsiteX225" fmla="*/ 34648 w 226796"/>
                <a:gd name="connsiteY225" fmla="*/ 164344 h 670594"/>
                <a:gd name="connsiteX226" fmla="*/ 34648 w 226796"/>
                <a:gd name="connsiteY226" fmla="*/ 141844 h 670594"/>
                <a:gd name="connsiteX227" fmla="*/ 45898 w 226796"/>
                <a:gd name="connsiteY227" fmla="*/ 130594 h 670594"/>
                <a:gd name="connsiteX228" fmla="*/ 57148 w 226796"/>
                <a:gd name="connsiteY228" fmla="*/ 130594 h 670594"/>
                <a:gd name="connsiteX229" fmla="*/ 57148 w 226796"/>
                <a:gd name="connsiteY229" fmla="*/ 153094 h 670594"/>
                <a:gd name="connsiteX230" fmla="*/ 79648 w 226796"/>
                <a:gd name="connsiteY230" fmla="*/ 153094 h 670594"/>
                <a:gd name="connsiteX231" fmla="*/ 79648 w 226796"/>
                <a:gd name="connsiteY231" fmla="*/ 130594 h 670594"/>
                <a:gd name="connsiteX232" fmla="*/ 102148 w 226796"/>
                <a:gd name="connsiteY232" fmla="*/ 130594 h 670594"/>
                <a:gd name="connsiteX233" fmla="*/ 102148 w 226796"/>
                <a:gd name="connsiteY233" fmla="*/ 153094 h 670594"/>
                <a:gd name="connsiteX234" fmla="*/ 124648 w 226796"/>
                <a:gd name="connsiteY234" fmla="*/ 153094 h 670594"/>
                <a:gd name="connsiteX235" fmla="*/ 124648 w 226796"/>
                <a:gd name="connsiteY235" fmla="*/ 130594 h 670594"/>
                <a:gd name="connsiteX236" fmla="*/ 197436 w 226796"/>
                <a:gd name="connsiteY236" fmla="*/ 31144 h 670594"/>
                <a:gd name="connsiteX237" fmla="*/ 136123 w 226796"/>
                <a:gd name="connsiteY237" fmla="*/ 66582 h 670594"/>
                <a:gd name="connsiteX238" fmla="*/ 128923 w 226796"/>
                <a:gd name="connsiteY238" fmla="*/ 65457 h 670594"/>
                <a:gd name="connsiteX239" fmla="*/ 131511 w 226796"/>
                <a:gd name="connsiteY239" fmla="*/ 58594 h 670594"/>
                <a:gd name="connsiteX240" fmla="*/ 192823 w 226796"/>
                <a:gd name="connsiteY240" fmla="*/ 23157 h 670594"/>
                <a:gd name="connsiteX241" fmla="*/ 200023 w 226796"/>
                <a:gd name="connsiteY241" fmla="*/ 24282 h 6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26796" h="670594">
                  <a:moveTo>
                    <a:pt x="225336" y="9769"/>
                  </a:moveTo>
                  <a:cubicBezTo>
                    <a:pt x="223608" y="6852"/>
                    <a:pt x="220690" y="4837"/>
                    <a:pt x="217348" y="4257"/>
                  </a:cubicBezTo>
                  <a:lnTo>
                    <a:pt x="196311" y="882"/>
                  </a:lnTo>
                  <a:cubicBezTo>
                    <a:pt x="162103" y="-4257"/>
                    <a:pt x="128523" y="13422"/>
                    <a:pt x="113398" y="44532"/>
                  </a:cubicBezTo>
                  <a:cubicBezTo>
                    <a:pt x="98274" y="13422"/>
                    <a:pt x="64694" y="-4257"/>
                    <a:pt x="30486" y="882"/>
                  </a:cubicBezTo>
                  <a:lnTo>
                    <a:pt x="9448" y="4257"/>
                  </a:lnTo>
                  <a:cubicBezTo>
                    <a:pt x="6107" y="4837"/>
                    <a:pt x="3189" y="6852"/>
                    <a:pt x="1461" y="9769"/>
                  </a:cubicBezTo>
                  <a:cubicBezTo>
                    <a:pt x="-214" y="12727"/>
                    <a:pt x="-462" y="16283"/>
                    <a:pt x="786" y="19444"/>
                  </a:cubicBezTo>
                  <a:lnTo>
                    <a:pt x="8323" y="39244"/>
                  </a:lnTo>
                  <a:cubicBezTo>
                    <a:pt x="20183" y="69616"/>
                    <a:pt x="49406" y="89648"/>
                    <a:pt x="82011" y="89757"/>
                  </a:cubicBezTo>
                  <a:cubicBezTo>
                    <a:pt x="86082" y="89755"/>
                    <a:pt x="90146" y="89416"/>
                    <a:pt x="94161" y="88744"/>
                  </a:cubicBezTo>
                  <a:lnTo>
                    <a:pt x="102148" y="87507"/>
                  </a:lnTo>
                  <a:lnTo>
                    <a:pt x="102148" y="108094"/>
                  </a:lnTo>
                  <a:lnTo>
                    <a:pt x="45898" y="108094"/>
                  </a:lnTo>
                  <a:cubicBezTo>
                    <a:pt x="27282" y="108150"/>
                    <a:pt x="12203" y="123228"/>
                    <a:pt x="12148" y="141844"/>
                  </a:cubicBezTo>
                  <a:lnTo>
                    <a:pt x="12148" y="164344"/>
                  </a:lnTo>
                  <a:cubicBezTo>
                    <a:pt x="12170" y="172675"/>
                    <a:pt x="15299" y="180699"/>
                    <a:pt x="20923" y="186844"/>
                  </a:cubicBezTo>
                  <a:cubicBezTo>
                    <a:pt x="15299" y="192990"/>
                    <a:pt x="12170" y="201014"/>
                    <a:pt x="12148" y="209344"/>
                  </a:cubicBezTo>
                  <a:lnTo>
                    <a:pt x="12148" y="231844"/>
                  </a:lnTo>
                  <a:cubicBezTo>
                    <a:pt x="12170" y="240175"/>
                    <a:pt x="15299" y="248199"/>
                    <a:pt x="20923" y="254344"/>
                  </a:cubicBezTo>
                  <a:cubicBezTo>
                    <a:pt x="15299" y="260490"/>
                    <a:pt x="12170" y="268514"/>
                    <a:pt x="12148" y="276844"/>
                  </a:cubicBezTo>
                  <a:lnTo>
                    <a:pt x="12148" y="299344"/>
                  </a:lnTo>
                  <a:cubicBezTo>
                    <a:pt x="12170" y="307675"/>
                    <a:pt x="15299" y="315699"/>
                    <a:pt x="20923" y="321844"/>
                  </a:cubicBezTo>
                  <a:cubicBezTo>
                    <a:pt x="15299" y="327990"/>
                    <a:pt x="12170" y="336014"/>
                    <a:pt x="12148" y="344344"/>
                  </a:cubicBezTo>
                  <a:lnTo>
                    <a:pt x="12148" y="366844"/>
                  </a:lnTo>
                  <a:cubicBezTo>
                    <a:pt x="12170" y="375175"/>
                    <a:pt x="15299" y="383199"/>
                    <a:pt x="20923" y="389344"/>
                  </a:cubicBezTo>
                  <a:cubicBezTo>
                    <a:pt x="15299" y="395490"/>
                    <a:pt x="12170" y="403514"/>
                    <a:pt x="12148" y="411844"/>
                  </a:cubicBezTo>
                  <a:lnTo>
                    <a:pt x="12148" y="434344"/>
                  </a:lnTo>
                  <a:cubicBezTo>
                    <a:pt x="12170" y="442675"/>
                    <a:pt x="15299" y="450699"/>
                    <a:pt x="20923" y="456844"/>
                  </a:cubicBezTo>
                  <a:cubicBezTo>
                    <a:pt x="15299" y="462990"/>
                    <a:pt x="12170" y="471014"/>
                    <a:pt x="12148" y="479344"/>
                  </a:cubicBezTo>
                  <a:lnTo>
                    <a:pt x="12148" y="501844"/>
                  </a:lnTo>
                  <a:cubicBezTo>
                    <a:pt x="12170" y="510175"/>
                    <a:pt x="15299" y="518199"/>
                    <a:pt x="20923" y="524344"/>
                  </a:cubicBezTo>
                  <a:cubicBezTo>
                    <a:pt x="15299" y="530490"/>
                    <a:pt x="12170" y="538514"/>
                    <a:pt x="12148" y="546844"/>
                  </a:cubicBezTo>
                  <a:lnTo>
                    <a:pt x="12148" y="569344"/>
                  </a:lnTo>
                  <a:cubicBezTo>
                    <a:pt x="12170" y="577675"/>
                    <a:pt x="15299" y="585699"/>
                    <a:pt x="20923" y="591844"/>
                  </a:cubicBezTo>
                  <a:cubicBezTo>
                    <a:pt x="15299" y="597990"/>
                    <a:pt x="12170" y="606014"/>
                    <a:pt x="12148" y="614344"/>
                  </a:cubicBezTo>
                  <a:lnTo>
                    <a:pt x="12148" y="636844"/>
                  </a:lnTo>
                  <a:cubicBezTo>
                    <a:pt x="12203" y="655461"/>
                    <a:pt x="27282" y="670539"/>
                    <a:pt x="45898" y="670594"/>
                  </a:cubicBezTo>
                  <a:lnTo>
                    <a:pt x="180898" y="670594"/>
                  </a:lnTo>
                  <a:cubicBezTo>
                    <a:pt x="199515" y="670539"/>
                    <a:pt x="214593" y="655461"/>
                    <a:pt x="214648" y="636844"/>
                  </a:cubicBezTo>
                  <a:lnTo>
                    <a:pt x="214648" y="614344"/>
                  </a:lnTo>
                  <a:cubicBezTo>
                    <a:pt x="214627" y="606014"/>
                    <a:pt x="211497" y="597990"/>
                    <a:pt x="205873" y="591844"/>
                  </a:cubicBezTo>
                  <a:cubicBezTo>
                    <a:pt x="211497" y="585699"/>
                    <a:pt x="214627" y="577675"/>
                    <a:pt x="214648" y="569344"/>
                  </a:cubicBezTo>
                  <a:lnTo>
                    <a:pt x="214648" y="546844"/>
                  </a:lnTo>
                  <a:cubicBezTo>
                    <a:pt x="214627" y="538514"/>
                    <a:pt x="211497" y="530490"/>
                    <a:pt x="205873" y="524344"/>
                  </a:cubicBezTo>
                  <a:cubicBezTo>
                    <a:pt x="211497" y="518199"/>
                    <a:pt x="214627" y="510175"/>
                    <a:pt x="214648" y="501844"/>
                  </a:cubicBezTo>
                  <a:lnTo>
                    <a:pt x="214648" y="479344"/>
                  </a:lnTo>
                  <a:cubicBezTo>
                    <a:pt x="214627" y="471014"/>
                    <a:pt x="211497" y="462990"/>
                    <a:pt x="205873" y="456844"/>
                  </a:cubicBezTo>
                  <a:cubicBezTo>
                    <a:pt x="211497" y="450699"/>
                    <a:pt x="214627" y="442675"/>
                    <a:pt x="214648" y="434344"/>
                  </a:cubicBezTo>
                  <a:lnTo>
                    <a:pt x="214648" y="411844"/>
                  </a:lnTo>
                  <a:cubicBezTo>
                    <a:pt x="214627" y="403514"/>
                    <a:pt x="211497" y="395490"/>
                    <a:pt x="205873" y="389344"/>
                  </a:cubicBezTo>
                  <a:cubicBezTo>
                    <a:pt x="211497" y="383199"/>
                    <a:pt x="214627" y="375175"/>
                    <a:pt x="214648" y="366844"/>
                  </a:cubicBezTo>
                  <a:lnTo>
                    <a:pt x="214648" y="344344"/>
                  </a:lnTo>
                  <a:cubicBezTo>
                    <a:pt x="214627" y="336014"/>
                    <a:pt x="211497" y="327990"/>
                    <a:pt x="205873" y="321844"/>
                  </a:cubicBezTo>
                  <a:cubicBezTo>
                    <a:pt x="211497" y="315699"/>
                    <a:pt x="214627" y="307675"/>
                    <a:pt x="214648" y="299344"/>
                  </a:cubicBezTo>
                  <a:lnTo>
                    <a:pt x="214648" y="276844"/>
                  </a:lnTo>
                  <a:cubicBezTo>
                    <a:pt x="214627" y="268514"/>
                    <a:pt x="211497" y="260490"/>
                    <a:pt x="205873" y="254344"/>
                  </a:cubicBezTo>
                  <a:cubicBezTo>
                    <a:pt x="211497" y="248199"/>
                    <a:pt x="214627" y="240175"/>
                    <a:pt x="214648" y="231844"/>
                  </a:cubicBezTo>
                  <a:lnTo>
                    <a:pt x="214648" y="209344"/>
                  </a:lnTo>
                  <a:cubicBezTo>
                    <a:pt x="214627" y="201014"/>
                    <a:pt x="211497" y="192990"/>
                    <a:pt x="205873" y="186844"/>
                  </a:cubicBezTo>
                  <a:cubicBezTo>
                    <a:pt x="211497" y="180699"/>
                    <a:pt x="214627" y="172675"/>
                    <a:pt x="214648" y="164344"/>
                  </a:cubicBezTo>
                  <a:lnTo>
                    <a:pt x="214648" y="141844"/>
                  </a:lnTo>
                  <a:cubicBezTo>
                    <a:pt x="214593" y="123228"/>
                    <a:pt x="199515" y="108150"/>
                    <a:pt x="180898" y="108094"/>
                  </a:cubicBezTo>
                  <a:lnTo>
                    <a:pt x="124648" y="108094"/>
                  </a:lnTo>
                  <a:lnTo>
                    <a:pt x="124648" y="87507"/>
                  </a:lnTo>
                  <a:lnTo>
                    <a:pt x="132636" y="88744"/>
                  </a:lnTo>
                  <a:cubicBezTo>
                    <a:pt x="136651" y="89416"/>
                    <a:pt x="140714" y="89755"/>
                    <a:pt x="144786" y="89757"/>
                  </a:cubicBezTo>
                  <a:cubicBezTo>
                    <a:pt x="177391" y="89648"/>
                    <a:pt x="206614" y="69616"/>
                    <a:pt x="218473" y="39244"/>
                  </a:cubicBezTo>
                  <a:lnTo>
                    <a:pt x="226011" y="19444"/>
                  </a:lnTo>
                  <a:cubicBezTo>
                    <a:pt x="227258" y="16283"/>
                    <a:pt x="227011" y="12727"/>
                    <a:pt x="225336" y="9769"/>
                  </a:cubicBezTo>
                  <a:close/>
                  <a:moveTo>
                    <a:pt x="90673" y="66582"/>
                  </a:moveTo>
                  <a:cubicBezTo>
                    <a:pt x="64459" y="70584"/>
                    <a:pt x="38978" y="55857"/>
                    <a:pt x="29361" y="31144"/>
                  </a:cubicBezTo>
                  <a:lnTo>
                    <a:pt x="26773" y="24282"/>
                  </a:lnTo>
                  <a:lnTo>
                    <a:pt x="33973" y="23157"/>
                  </a:lnTo>
                  <a:cubicBezTo>
                    <a:pt x="60191" y="19132"/>
                    <a:pt x="85685" y="33867"/>
                    <a:pt x="95286" y="58594"/>
                  </a:cubicBezTo>
                  <a:lnTo>
                    <a:pt x="97873" y="65457"/>
                  </a:lnTo>
                  <a:close/>
                  <a:moveTo>
                    <a:pt x="192148" y="636844"/>
                  </a:moveTo>
                  <a:cubicBezTo>
                    <a:pt x="192148" y="643058"/>
                    <a:pt x="187112" y="648094"/>
                    <a:pt x="180898" y="648094"/>
                  </a:cubicBezTo>
                  <a:lnTo>
                    <a:pt x="45898" y="648094"/>
                  </a:lnTo>
                  <a:cubicBezTo>
                    <a:pt x="39685" y="648094"/>
                    <a:pt x="34648" y="643058"/>
                    <a:pt x="34648" y="636844"/>
                  </a:cubicBezTo>
                  <a:lnTo>
                    <a:pt x="34648" y="614344"/>
                  </a:lnTo>
                  <a:cubicBezTo>
                    <a:pt x="34648" y="608131"/>
                    <a:pt x="39685" y="603094"/>
                    <a:pt x="45898" y="603094"/>
                  </a:cubicBezTo>
                  <a:lnTo>
                    <a:pt x="57148" y="603094"/>
                  </a:lnTo>
                  <a:lnTo>
                    <a:pt x="57148" y="625594"/>
                  </a:lnTo>
                  <a:lnTo>
                    <a:pt x="79648" y="625594"/>
                  </a:lnTo>
                  <a:lnTo>
                    <a:pt x="79648" y="603094"/>
                  </a:lnTo>
                  <a:lnTo>
                    <a:pt x="102148" y="603094"/>
                  </a:lnTo>
                  <a:lnTo>
                    <a:pt x="102148" y="625594"/>
                  </a:lnTo>
                  <a:lnTo>
                    <a:pt x="124648" y="625594"/>
                  </a:lnTo>
                  <a:lnTo>
                    <a:pt x="124648" y="603094"/>
                  </a:lnTo>
                  <a:lnTo>
                    <a:pt x="147148" y="603094"/>
                  </a:lnTo>
                  <a:lnTo>
                    <a:pt x="147148" y="625594"/>
                  </a:lnTo>
                  <a:lnTo>
                    <a:pt x="169648" y="625594"/>
                  </a:lnTo>
                  <a:lnTo>
                    <a:pt x="169648" y="603094"/>
                  </a:lnTo>
                  <a:lnTo>
                    <a:pt x="180898" y="603094"/>
                  </a:lnTo>
                  <a:cubicBezTo>
                    <a:pt x="187112" y="603094"/>
                    <a:pt x="192148" y="608131"/>
                    <a:pt x="192148" y="614344"/>
                  </a:cubicBezTo>
                  <a:close/>
                  <a:moveTo>
                    <a:pt x="192148" y="569344"/>
                  </a:moveTo>
                  <a:cubicBezTo>
                    <a:pt x="192148" y="575558"/>
                    <a:pt x="187112" y="580594"/>
                    <a:pt x="180898" y="580594"/>
                  </a:cubicBezTo>
                  <a:lnTo>
                    <a:pt x="45898" y="580594"/>
                  </a:lnTo>
                  <a:cubicBezTo>
                    <a:pt x="39685" y="580594"/>
                    <a:pt x="34648" y="575558"/>
                    <a:pt x="34648" y="569344"/>
                  </a:cubicBezTo>
                  <a:lnTo>
                    <a:pt x="34648" y="546844"/>
                  </a:lnTo>
                  <a:cubicBezTo>
                    <a:pt x="34648" y="540631"/>
                    <a:pt x="39685" y="535594"/>
                    <a:pt x="45898" y="535594"/>
                  </a:cubicBezTo>
                  <a:lnTo>
                    <a:pt x="57148" y="535594"/>
                  </a:lnTo>
                  <a:lnTo>
                    <a:pt x="57148" y="558094"/>
                  </a:lnTo>
                  <a:lnTo>
                    <a:pt x="79648" y="558094"/>
                  </a:lnTo>
                  <a:lnTo>
                    <a:pt x="79648" y="535594"/>
                  </a:lnTo>
                  <a:lnTo>
                    <a:pt x="102148" y="535594"/>
                  </a:lnTo>
                  <a:lnTo>
                    <a:pt x="102148" y="558094"/>
                  </a:lnTo>
                  <a:lnTo>
                    <a:pt x="124648" y="558094"/>
                  </a:lnTo>
                  <a:lnTo>
                    <a:pt x="124648" y="535594"/>
                  </a:lnTo>
                  <a:lnTo>
                    <a:pt x="147148" y="535594"/>
                  </a:lnTo>
                  <a:lnTo>
                    <a:pt x="147148" y="558094"/>
                  </a:lnTo>
                  <a:lnTo>
                    <a:pt x="169648" y="558094"/>
                  </a:lnTo>
                  <a:lnTo>
                    <a:pt x="169648" y="535594"/>
                  </a:lnTo>
                  <a:lnTo>
                    <a:pt x="180898" y="535594"/>
                  </a:lnTo>
                  <a:cubicBezTo>
                    <a:pt x="187112" y="535594"/>
                    <a:pt x="192148" y="540631"/>
                    <a:pt x="192148" y="546844"/>
                  </a:cubicBezTo>
                  <a:close/>
                  <a:moveTo>
                    <a:pt x="192148" y="501844"/>
                  </a:moveTo>
                  <a:cubicBezTo>
                    <a:pt x="192148" y="508058"/>
                    <a:pt x="187112" y="513094"/>
                    <a:pt x="180898" y="513094"/>
                  </a:cubicBezTo>
                  <a:lnTo>
                    <a:pt x="45898" y="513094"/>
                  </a:lnTo>
                  <a:cubicBezTo>
                    <a:pt x="39685" y="513094"/>
                    <a:pt x="34648" y="508058"/>
                    <a:pt x="34648" y="501844"/>
                  </a:cubicBezTo>
                  <a:lnTo>
                    <a:pt x="34648" y="479344"/>
                  </a:lnTo>
                  <a:cubicBezTo>
                    <a:pt x="34648" y="473131"/>
                    <a:pt x="39685" y="468094"/>
                    <a:pt x="45898" y="468094"/>
                  </a:cubicBezTo>
                  <a:lnTo>
                    <a:pt x="57148" y="468094"/>
                  </a:lnTo>
                  <a:lnTo>
                    <a:pt x="57148" y="490594"/>
                  </a:lnTo>
                  <a:lnTo>
                    <a:pt x="79648" y="490594"/>
                  </a:lnTo>
                  <a:lnTo>
                    <a:pt x="79648" y="468094"/>
                  </a:lnTo>
                  <a:lnTo>
                    <a:pt x="102148" y="468094"/>
                  </a:lnTo>
                  <a:lnTo>
                    <a:pt x="102148" y="490594"/>
                  </a:lnTo>
                  <a:lnTo>
                    <a:pt x="124648" y="490594"/>
                  </a:lnTo>
                  <a:lnTo>
                    <a:pt x="124648" y="468094"/>
                  </a:lnTo>
                  <a:lnTo>
                    <a:pt x="147148" y="468094"/>
                  </a:lnTo>
                  <a:lnTo>
                    <a:pt x="147148" y="490594"/>
                  </a:lnTo>
                  <a:lnTo>
                    <a:pt x="169648" y="490594"/>
                  </a:lnTo>
                  <a:lnTo>
                    <a:pt x="169648" y="468094"/>
                  </a:lnTo>
                  <a:lnTo>
                    <a:pt x="180898" y="468094"/>
                  </a:lnTo>
                  <a:cubicBezTo>
                    <a:pt x="187112" y="468094"/>
                    <a:pt x="192148" y="473131"/>
                    <a:pt x="192148" y="479344"/>
                  </a:cubicBezTo>
                  <a:close/>
                  <a:moveTo>
                    <a:pt x="192148" y="434344"/>
                  </a:moveTo>
                  <a:cubicBezTo>
                    <a:pt x="192148" y="440558"/>
                    <a:pt x="187112" y="445594"/>
                    <a:pt x="180898" y="445594"/>
                  </a:cubicBezTo>
                  <a:lnTo>
                    <a:pt x="45898" y="445594"/>
                  </a:lnTo>
                  <a:cubicBezTo>
                    <a:pt x="39685" y="445594"/>
                    <a:pt x="34648" y="440558"/>
                    <a:pt x="34648" y="434344"/>
                  </a:cubicBezTo>
                  <a:lnTo>
                    <a:pt x="34648" y="411844"/>
                  </a:lnTo>
                  <a:cubicBezTo>
                    <a:pt x="34648" y="405631"/>
                    <a:pt x="39685" y="400594"/>
                    <a:pt x="45898" y="400594"/>
                  </a:cubicBezTo>
                  <a:lnTo>
                    <a:pt x="57148" y="400594"/>
                  </a:lnTo>
                  <a:lnTo>
                    <a:pt x="57148" y="423094"/>
                  </a:lnTo>
                  <a:lnTo>
                    <a:pt x="79648" y="423094"/>
                  </a:lnTo>
                  <a:lnTo>
                    <a:pt x="79648" y="400594"/>
                  </a:lnTo>
                  <a:lnTo>
                    <a:pt x="102148" y="400594"/>
                  </a:lnTo>
                  <a:lnTo>
                    <a:pt x="102148" y="423094"/>
                  </a:lnTo>
                  <a:lnTo>
                    <a:pt x="124648" y="423094"/>
                  </a:lnTo>
                  <a:lnTo>
                    <a:pt x="124648" y="400594"/>
                  </a:lnTo>
                  <a:lnTo>
                    <a:pt x="147148" y="400594"/>
                  </a:lnTo>
                  <a:lnTo>
                    <a:pt x="147148" y="423094"/>
                  </a:lnTo>
                  <a:lnTo>
                    <a:pt x="169648" y="423094"/>
                  </a:lnTo>
                  <a:lnTo>
                    <a:pt x="169648" y="400594"/>
                  </a:lnTo>
                  <a:lnTo>
                    <a:pt x="180898" y="400594"/>
                  </a:lnTo>
                  <a:cubicBezTo>
                    <a:pt x="187112" y="400594"/>
                    <a:pt x="192148" y="405631"/>
                    <a:pt x="192148" y="411844"/>
                  </a:cubicBezTo>
                  <a:close/>
                  <a:moveTo>
                    <a:pt x="192148" y="366844"/>
                  </a:moveTo>
                  <a:cubicBezTo>
                    <a:pt x="192148" y="373058"/>
                    <a:pt x="187112" y="378094"/>
                    <a:pt x="180898" y="378094"/>
                  </a:cubicBezTo>
                  <a:lnTo>
                    <a:pt x="45898" y="378094"/>
                  </a:lnTo>
                  <a:cubicBezTo>
                    <a:pt x="39685" y="378094"/>
                    <a:pt x="34648" y="373058"/>
                    <a:pt x="34648" y="366844"/>
                  </a:cubicBezTo>
                  <a:lnTo>
                    <a:pt x="34648" y="344344"/>
                  </a:lnTo>
                  <a:cubicBezTo>
                    <a:pt x="34648" y="338131"/>
                    <a:pt x="39685" y="333094"/>
                    <a:pt x="45898" y="333094"/>
                  </a:cubicBezTo>
                  <a:lnTo>
                    <a:pt x="57148" y="333094"/>
                  </a:lnTo>
                  <a:lnTo>
                    <a:pt x="57148" y="355594"/>
                  </a:lnTo>
                  <a:lnTo>
                    <a:pt x="79648" y="355594"/>
                  </a:lnTo>
                  <a:lnTo>
                    <a:pt x="79648" y="333094"/>
                  </a:lnTo>
                  <a:lnTo>
                    <a:pt x="102148" y="333094"/>
                  </a:lnTo>
                  <a:lnTo>
                    <a:pt x="102148" y="355594"/>
                  </a:lnTo>
                  <a:lnTo>
                    <a:pt x="124648" y="355594"/>
                  </a:lnTo>
                  <a:lnTo>
                    <a:pt x="124648" y="333094"/>
                  </a:lnTo>
                  <a:lnTo>
                    <a:pt x="147148" y="333094"/>
                  </a:lnTo>
                  <a:lnTo>
                    <a:pt x="147148" y="355594"/>
                  </a:lnTo>
                  <a:lnTo>
                    <a:pt x="169648" y="355594"/>
                  </a:lnTo>
                  <a:lnTo>
                    <a:pt x="169648" y="333094"/>
                  </a:lnTo>
                  <a:lnTo>
                    <a:pt x="180898" y="333094"/>
                  </a:lnTo>
                  <a:cubicBezTo>
                    <a:pt x="187112" y="333094"/>
                    <a:pt x="192148" y="338131"/>
                    <a:pt x="192148" y="344344"/>
                  </a:cubicBezTo>
                  <a:close/>
                  <a:moveTo>
                    <a:pt x="192148" y="299344"/>
                  </a:moveTo>
                  <a:cubicBezTo>
                    <a:pt x="192148" y="305558"/>
                    <a:pt x="187112" y="310594"/>
                    <a:pt x="180898" y="310594"/>
                  </a:cubicBezTo>
                  <a:lnTo>
                    <a:pt x="45898" y="310594"/>
                  </a:lnTo>
                  <a:cubicBezTo>
                    <a:pt x="39685" y="310594"/>
                    <a:pt x="34648" y="305558"/>
                    <a:pt x="34648" y="299344"/>
                  </a:cubicBezTo>
                  <a:lnTo>
                    <a:pt x="34648" y="276844"/>
                  </a:lnTo>
                  <a:cubicBezTo>
                    <a:pt x="34648" y="270631"/>
                    <a:pt x="39685" y="265594"/>
                    <a:pt x="45898" y="265594"/>
                  </a:cubicBezTo>
                  <a:lnTo>
                    <a:pt x="57148" y="265594"/>
                  </a:lnTo>
                  <a:lnTo>
                    <a:pt x="57148" y="288094"/>
                  </a:lnTo>
                  <a:lnTo>
                    <a:pt x="79648" y="288094"/>
                  </a:lnTo>
                  <a:lnTo>
                    <a:pt x="79648" y="265594"/>
                  </a:lnTo>
                  <a:lnTo>
                    <a:pt x="102148" y="265594"/>
                  </a:lnTo>
                  <a:lnTo>
                    <a:pt x="102148" y="288094"/>
                  </a:lnTo>
                  <a:lnTo>
                    <a:pt x="124648" y="288094"/>
                  </a:lnTo>
                  <a:lnTo>
                    <a:pt x="124648" y="265594"/>
                  </a:lnTo>
                  <a:lnTo>
                    <a:pt x="147148" y="265594"/>
                  </a:lnTo>
                  <a:lnTo>
                    <a:pt x="147148" y="288094"/>
                  </a:lnTo>
                  <a:lnTo>
                    <a:pt x="169648" y="288094"/>
                  </a:lnTo>
                  <a:lnTo>
                    <a:pt x="169648" y="265594"/>
                  </a:lnTo>
                  <a:lnTo>
                    <a:pt x="180898" y="265594"/>
                  </a:lnTo>
                  <a:cubicBezTo>
                    <a:pt x="187112" y="265594"/>
                    <a:pt x="192148" y="270631"/>
                    <a:pt x="192148" y="276844"/>
                  </a:cubicBezTo>
                  <a:close/>
                  <a:moveTo>
                    <a:pt x="192148" y="231844"/>
                  </a:moveTo>
                  <a:cubicBezTo>
                    <a:pt x="192148" y="238058"/>
                    <a:pt x="187112" y="243094"/>
                    <a:pt x="180898" y="243094"/>
                  </a:cubicBezTo>
                  <a:lnTo>
                    <a:pt x="45898" y="243094"/>
                  </a:lnTo>
                  <a:cubicBezTo>
                    <a:pt x="39685" y="243094"/>
                    <a:pt x="34648" y="238058"/>
                    <a:pt x="34648" y="231844"/>
                  </a:cubicBezTo>
                  <a:lnTo>
                    <a:pt x="34648" y="209344"/>
                  </a:lnTo>
                  <a:cubicBezTo>
                    <a:pt x="34648" y="203131"/>
                    <a:pt x="39685" y="198094"/>
                    <a:pt x="45898" y="198094"/>
                  </a:cubicBezTo>
                  <a:lnTo>
                    <a:pt x="57148" y="198094"/>
                  </a:lnTo>
                  <a:lnTo>
                    <a:pt x="57148" y="220594"/>
                  </a:lnTo>
                  <a:lnTo>
                    <a:pt x="79648" y="220594"/>
                  </a:lnTo>
                  <a:lnTo>
                    <a:pt x="79648" y="198094"/>
                  </a:lnTo>
                  <a:lnTo>
                    <a:pt x="102148" y="198094"/>
                  </a:lnTo>
                  <a:lnTo>
                    <a:pt x="102148" y="220594"/>
                  </a:lnTo>
                  <a:lnTo>
                    <a:pt x="124648" y="220594"/>
                  </a:lnTo>
                  <a:lnTo>
                    <a:pt x="124648" y="198094"/>
                  </a:lnTo>
                  <a:lnTo>
                    <a:pt x="147148" y="198094"/>
                  </a:lnTo>
                  <a:lnTo>
                    <a:pt x="147148" y="220594"/>
                  </a:lnTo>
                  <a:lnTo>
                    <a:pt x="169648" y="220594"/>
                  </a:lnTo>
                  <a:lnTo>
                    <a:pt x="169648" y="198094"/>
                  </a:lnTo>
                  <a:lnTo>
                    <a:pt x="180898" y="198094"/>
                  </a:lnTo>
                  <a:cubicBezTo>
                    <a:pt x="187112" y="198094"/>
                    <a:pt x="192148" y="203131"/>
                    <a:pt x="192148" y="209344"/>
                  </a:cubicBezTo>
                  <a:close/>
                  <a:moveTo>
                    <a:pt x="147148" y="130594"/>
                  </a:moveTo>
                  <a:lnTo>
                    <a:pt x="147148" y="153094"/>
                  </a:lnTo>
                  <a:lnTo>
                    <a:pt x="169648" y="153094"/>
                  </a:lnTo>
                  <a:lnTo>
                    <a:pt x="169648" y="130594"/>
                  </a:lnTo>
                  <a:lnTo>
                    <a:pt x="180898" y="130594"/>
                  </a:lnTo>
                  <a:cubicBezTo>
                    <a:pt x="187112" y="130594"/>
                    <a:pt x="192148" y="135631"/>
                    <a:pt x="192148" y="141844"/>
                  </a:cubicBezTo>
                  <a:lnTo>
                    <a:pt x="192148" y="164344"/>
                  </a:lnTo>
                  <a:cubicBezTo>
                    <a:pt x="192148" y="170558"/>
                    <a:pt x="187112" y="175594"/>
                    <a:pt x="180898" y="175594"/>
                  </a:cubicBezTo>
                  <a:lnTo>
                    <a:pt x="45898" y="175594"/>
                  </a:lnTo>
                  <a:cubicBezTo>
                    <a:pt x="39685" y="175594"/>
                    <a:pt x="34648" y="170558"/>
                    <a:pt x="34648" y="164344"/>
                  </a:cubicBezTo>
                  <a:lnTo>
                    <a:pt x="34648" y="141844"/>
                  </a:lnTo>
                  <a:cubicBezTo>
                    <a:pt x="34648" y="135631"/>
                    <a:pt x="39685" y="130594"/>
                    <a:pt x="45898" y="130594"/>
                  </a:cubicBezTo>
                  <a:lnTo>
                    <a:pt x="57148" y="130594"/>
                  </a:lnTo>
                  <a:lnTo>
                    <a:pt x="57148" y="153094"/>
                  </a:lnTo>
                  <a:lnTo>
                    <a:pt x="79648" y="153094"/>
                  </a:lnTo>
                  <a:lnTo>
                    <a:pt x="79648" y="130594"/>
                  </a:lnTo>
                  <a:lnTo>
                    <a:pt x="102148" y="130594"/>
                  </a:lnTo>
                  <a:lnTo>
                    <a:pt x="102148" y="153094"/>
                  </a:lnTo>
                  <a:lnTo>
                    <a:pt x="124648" y="153094"/>
                  </a:lnTo>
                  <a:lnTo>
                    <a:pt x="124648" y="130594"/>
                  </a:lnTo>
                  <a:close/>
                  <a:moveTo>
                    <a:pt x="197436" y="31144"/>
                  </a:moveTo>
                  <a:cubicBezTo>
                    <a:pt x="187860" y="55892"/>
                    <a:pt x="162348" y="70637"/>
                    <a:pt x="136123" y="66582"/>
                  </a:cubicBezTo>
                  <a:lnTo>
                    <a:pt x="128923" y="65457"/>
                  </a:lnTo>
                  <a:lnTo>
                    <a:pt x="131511" y="58594"/>
                  </a:lnTo>
                  <a:cubicBezTo>
                    <a:pt x="141087" y="33847"/>
                    <a:pt x="166600" y="19101"/>
                    <a:pt x="192823" y="23157"/>
                  </a:cubicBezTo>
                  <a:lnTo>
                    <a:pt x="200023"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9" name="任意多边形: 形状 218">
              <a:extLst>
                <a:ext uri="{FF2B5EF4-FFF2-40B4-BE49-F238E27FC236}">
                  <a16:creationId xmlns:a16="http://schemas.microsoft.com/office/drawing/2014/main" id="{325C460C-AF0C-454C-9C53-CD7F5BD990F2}"/>
                </a:ext>
              </a:extLst>
            </p:cNvPr>
            <p:cNvSpPr/>
            <p:nvPr/>
          </p:nvSpPr>
          <p:spPr>
            <a:xfrm>
              <a:off x="7377601" y="2015905"/>
              <a:ext cx="226796" cy="670594"/>
            </a:xfrm>
            <a:custGeom>
              <a:avLst/>
              <a:gdLst>
                <a:gd name="connsiteX0" fmla="*/ 225336 w 226796"/>
                <a:gd name="connsiteY0" fmla="*/ 9769 h 670594"/>
                <a:gd name="connsiteX1" fmla="*/ 217348 w 226796"/>
                <a:gd name="connsiteY1" fmla="*/ 4257 h 670594"/>
                <a:gd name="connsiteX2" fmla="*/ 196311 w 226796"/>
                <a:gd name="connsiteY2" fmla="*/ 882 h 670594"/>
                <a:gd name="connsiteX3" fmla="*/ 113398 w 226796"/>
                <a:gd name="connsiteY3" fmla="*/ 44532 h 670594"/>
                <a:gd name="connsiteX4" fmla="*/ 30486 w 226796"/>
                <a:gd name="connsiteY4" fmla="*/ 882 h 670594"/>
                <a:gd name="connsiteX5" fmla="*/ 9448 w 226796"/>
                <a:gd name="connsiteY5" fmla="*/ 4257 h 670594"/>
                <a:gd name="connsiteX6" fmla="*/ 1461 w 226796"/>
                <a:gd name="connsiteY6" fmla="*/ 9769 h 670594"/>
                <a:gd name="connsiteX7" fmla="*/ 786 w 226796"/>
                <a:gd name="connsiteY7" fmla="*/ 19444 h 670594"/>
                <a:gd name="connsiteX8" fmla="*/ 8323 w 226796"/>
                <a:gd name="connsiteY8" fmla="*/ 39244 h 670594"/>
                <a:gd name="connsiteX9" fmla="*/ 82011 w 226796"/>
                <a:gd name="connsiteY9" fmla="*/ 89757 h 670594"/>
                <a:gd name="connsiteX10" fmla="*/ 94161 w 226796"/>
                <a:gd name="connsiteY10" fmla="*/ 88744 h 670594"/>
                <a:gd name="connsiteX11" fmla="*/ 102148 w 226796"/>
                <a:gd name="connsiteY11" fmla="*/ 87507 h 670594"/>
                <a:gd name="connsiteX12" fmla="*/ 102148 w 226796"/>
                <a:gd name="connsiteY12" fmla="*/ 108094 h 670594"/>
                <a:gd name="connsiteX13" fmla="*/ 45898 w 226796"/>
                <a:gd name="connsiteY13" fmla="*/ 108094 h 670594"/>
                <a:gd name="connsiteX14" fmla="*/ 12148 w 226796"/>
                <a:gd name="connsiteY14" fmla="*/ 141844 h 670594"/>
                <a:gd name="connsiteX15" fmla="*/ 12148 w 226796"/>
                <a:gd name="connsiteY15" fmla="*/ 164344 h 670594"/>
                <a:gd name="connsiteX16" fmla="*/ 20923 w 226796"/>
                <a:gd name="connsiteY16" fmla="*/ 186844 h 670594"/>
                <a:gd name="connsiteX17" fmla="*/ 12148 w 226796"/>
                <a:gd name="connsiteY17" fmla="*/ 209344 h 670594"/>
                <a:gd name="connsiteX18" fmla="*/ 12148 w 226796"/>
                <a:gd name="connsiteY18" fmla="*/ 231844 h 670594"/>
                <a:gd name="connsiteX19" fmla="*/ 20923 w 226796"/>
                <a:gd name="connsiteY19" fmla="*/ 254344 h 670594"/>
                <a:gd name="connsiteX20" fmla="*/ 12148 w 226796"/>
                <a:gd name="connsiteY20" fmla="*/ 276844 h 670594"/>
                <a:gd name="connsiteX21" fmla="*/ 12148 w 226796"/>
                <a:gd name="connsiteY21" fmla="*/ 299344 h 670594"/>
                <a:gd name="connsiteX22" fmla="*/ 20923 w 226796"/>
                <a:gd name="connsiteY22" fmla="*/ 321844 h 670594"/>
                <a:gd name="connsiteX23" fmla="*/ 12148 w 226796"/>
                <a:gd name="connsiteY23" fmla="*/ 344344 h 670594"/>
                <a:gd name="connsiteX24" fmla="*/ 12148 w 226796"/>
                <a:gd name="connsiteY24" fmla="*/ 366844 h 670594"/>
                <a:gd name="connsiteX25" fmla="*/ 20923 w 226796"/>
                <a:gd name="connsiteY25" fmla="*/ 389344 h 670594"/>
                <a:gd name="connsiteX26" fmla="*/ 12148 w 226796"/>
                <a:gd name="connsiteY26" fmla="*/ 411844 h 670594"/>
                <a:gd name="connsiteX27" fmla="*/ 12148 w 226796"/>
                <a:gd name="connsiteY27" fmla="*/ 434344 h 670594"/>
                <a:gd name="connsiteX28" fmla="*/ 20923 w 226796"/>
                <a:gd name="connsiteY28" fmla="*/ 456844 h 670594"/>
                <a:gd name="connsiteX29" fmla="*/ 12148 w 226796"/>
                <a:gd name="connsiteY29" fmla="*/ 479344 h 670594"/>
                <a:gd name="connsiteX30" fmla="*/ 12148 w 226796"/>
                <a:gd name="connsiteY30" fmla="*/ 501844 h 670594"/>
                <a:gd name="connsiteX31" fmla="*/ 20923 w 226796"/>
                <a:gd name="connsiteY31" fmla="*/ 524344 h 670594"/>
                <a:gd name="connsiteX32" fmla="*/ 12148 w 226796"/>
                <a:gd name="connsiteY32" fmla="*/ 546844 h 670594"/>
                <a:gd name="connsiteX33" fmla="*/ 12148 w 226796"/>
                <a:gd name="connsiteY33" fmla="*/ 569344 h 670594"/>
                <a:gd name="connsiteX34" fmla="*/ 20923 w 226796"/>
                <a:gd name="connsiteY34" fmla="*/ 591844 h 670594"/>
                <a:gd name="connsiteX35" fmla="*/ 12148 w 226796"/>
                <a:gd name="connsiteY35" fmla="*/ 614344 h 670594"/>
                <a:gd name="connsiteX36" fmla="*/ 12148 w 226796"/>
                <a:gd name="connsiteY36" fmla="*/ 636844 h 670594"/>
                <a:gd name="connsiteX37" fmla="*/ 45898 w 226796"/>
                <a:gd name="connsiteY37" fmla="*/ 670594 h 670594"/>
                <a:gd name="connsiteX38" fmla="*/ 180898 w 226796"/>
                <a:gd name="connsiteY38" fmla="*/ 670594 h 670594"/>
                <a:gd name="connsiteX39" fmla="*/ 214648 w 226796"/>
                <a:gd name="connsiteY39" fmla="*/ 636844 h 670594"/>
                <a:gd name="connsiteX40" fmla="*/ 214648 w 226796"/>
                <a:gd name="connsiteY40" fmla="*/ 614344 h 670594"/>
                <a:gd name="connsiteX41" fmla="*/ 205873 w 226796"/>
                <a:gd name="connsiteY41" fmla="*/ 591844 h 670594"/>
                <a:gd name="connsiteX42" fmla="*/ 214648 w 226796"/>
                <a:gd name="connsiteY42" fmla="*/ 569344 h 670594"/>
                <a:gd name="connsiteX43" fmla="*/ 214648 w 226796"/>
                <a:gd name="connsiteY43" fmla="*/ 546844 h 670594"/>
                <a:gd name="connsiteX44" fmla="*/ 205873 w 226796"/>
                <a:gd name="connsiteY44" fmla="*/ 524344 h 670594"/>
                <a:gd name="connsiteX45" fmla="*/ 214648 w 226796"/>
                <a:gd name="connsiteY45" fmla="*/ 501844 h 670594"/>
                <a:gd name="connsiteX46" fmla="*/ 214648 w 226796"/>
                <a:gd name="connsiteY46" fmla="*/ 479344 h 670594"/>
                <a:gd name="connsiteX47" fmla="*/ 205873 w 226796"/>
                <a:gd name="connsiteY47" fmla="*/ 456844 h 670594"/>
                <a:gd name="connsiteX48" fmla="*/ 214648 w 226796"/>
                <a:gd name="connsiteY48" fmla="*/ 434344 h 670594"/>
                <a:gd name="connsiteX49" fmla="*/ 214648 w 226796"/>
                <a:gd name="connsiteY49" fmla="*/ 411844 h 670594"/>
                <a:gd name="connsiteX50" fmla="*/ 205873 w 226796"/>
                <a:gd name="connsiteY50" fmla="*/ 389344 h 670594"/>
                <a:gd name="connsiteX51" fmla="*/ 214648 w 226796"/>
                <a:gd name="connsiteY51" fmla="*/ 366844 h 670594"/>
                <a:gd name="connsiteX52" fmla="*/ 214648 w 226796"/>
                <a:gd name="connsiteY52" fmla="*/ 344344 h 670594"/>
                <a:gd name="connsiteX53" fmla="*/ 205873 w 226796"/>
                <a:gd name="connsiteY53" fmla="*/ 321844 h 670594"/>
                <a:gd name="connsiteX54" fmla="*/ 214648 w 226796"/>
                <a:gd name="connsiteY54" fmla="*/ 299344 h 670594"/>
                <a:gd name="connsiteX55" fmla="*/ 214648 w 226796"/>
                <a:gd name="connsiteY55" fmla="*/ 276844 h 670594"/>
                <a:gd name="connsiteX56" fmla="*/ 205873 w 226796"/>
                <a:gd name="connsiteY56" fmla="*/ 254344 h 670594"/>
                <a:gd name="connsiteX57" fmla="*/ 214648 w 226796"/>
                <a:gd name="connsiteY57" fmla="*/ 231844 h 670594"/>
                <a:gd name="connsiteX58" fmla="*/ 214648 w 226796"/>
                <a:gd name="connsiteY58" fmla="*/ 209344 h 670594"/>
                <a:gd name="connsiteX59" fmla="*/ 205873 w 226796"/>
                <a:gd name="connsiteY59" fmla="*/ 186844 h 670594"/>
                <a:gd name="connsiteX60" fmla="*/ 214648 w 226796"/>
                <a:gd name="connsiteY60" fmla="*/ 164344 h 670594"/>
                <a:gd name="connsiteX61" fmla="*/ 214648 w 226796"/>
                <a:gd name="connsiteY61" fmla="*/ 141844 h 670594"/>
                <a:gd name="connsiteX62" fmla="*/ 180898 w 226796"/>
                <a:gd name="connsiteY62" fmla="*/ 108094 h 670594"/>
                <a:gd name="connsiteX63" fmla="*/ 124648 w 226796"/>
                <a:gd name="connsiteY63" fmla="*/ 108094 h 670594"/>
                <a:gd name="connsiteX64" fmla="*/ 124648 w 226796"/>
                <a:gd name="connsiteY64" fmla="*/ 87507 h 670594"/>
                <a:gd name="connsiteX65" fmla="*/ 132636 w 226796"/>
                <a:gd name="connsiteY65" fmla="*/ 88744 h 670594"/>
                <a:gd name="connsiteX66" fmla="*/ 144786 w 226796"/>
                <a:gd name="connsiteY66" fmla="*/ 89757 h 670594"/>
                <a:gd name="connsiteX67" fmla="*/ 218473 w 226796"/>
                <a:gd name="connsiteY67" fmla="*/ 39244 h 670594"/>
                <a:gd name="connsiteX68" fmla="*/ 226011 w 226796"/>
                <a:gd name="connsiteY68" fmla="*/ 19444 h 670594"/>
                <a:gd name="connsiteX69" fmla="*/ 225336 w 226796"/>
                <a:gd name="connsiteY69" fmla="*/ 9769 h 670594"/>
                <a:gd name="connsiteX70" fmla="*/ 90673 w 226796"/>
                <a:gd name="connsiteY70" fmla="*/ 66582 h 670594"/>
                <a:gd name="connsiteX71" fmla="*/ 29361 w 226796"/>
                <a:gd name="connsiteY71" fmla="*/ 31144 h 670594"/>
                <a:gd name="connsiteX72" fmla="*/ 26773 w 226796"/>
                <a:gd name="connsiteY72" fmla="*/ 24282 h 670594"/>
                <a:gd name="connsiteX73" fmla="*/ 33973 w 226796"/>
                <a:gd name="connsiteY73" fmla="*/ 23157 h 670594"/>
                <a:gd name="connsiteX74" fmla="*/ 95286 w 226796"/>
                <a:gd name="connsiteY74" fmla="*/ 58594 h 670594"/>
                <a:gd name="connsiteX75" fmla="*/ 97873 w 226796"/>
                <a:gd name="connsiteY75" fmla="*/ 65457 h 670594"/>
                <a:gd name="connsiteX76" fmla="*/ 192148 w 226796"/>
                <a:gd name="connsiteY76" fmla="*/ 636844 h 670594"/>
                <a:gd name="connsiteX77" fmla="*/ 180898 w 226796"/>
                <a:gd name="connsiteY77" fmla="*/ 648094 h 670594"/>
                <a:gd name="connsiteX78" fmla="*/ 45898 w 226796"/>
                <a:gd name="connsiteY78" fmla="*/ 648094 h 670594"/>
                <a:gd name="connsiteX79" fmla="*/ 34648 w 226796"/>
                <a:gd name="connsiteY79" fmla="*/ 636844 h 670594"/>
                <a:gd name="connsiteX80" fmla="*/ 34648 w 226796"/>
                <a:gd name="connsiteY80" fmla="*/ 614344 h 670594"/>
                <a:gd name="connsiteX81" fmla="*/ 45898 w 226796"/>
                <a:gd name="connsiteY81" fmla="*/ 603094 h 670594"/>
                <a:gd name="connsiteX82" fmla="*/ 57148 w 226796"/>
                <a:gd name="connsiteY82" fmla="*/ 603094 h 670594"/>
                <a:gd name="connsiteX83" fmla="*/ 57148 w 226796"/>
                <a:gd name="connsiteY83" fmla="*/ 625594 h 670594"/>
                <a:gd name="connsiteX84" fmla="*/ 79648 w 226796"/>
                <a:gd name="connsiteY84" fmla="*/ 625594 h 670594"/>
                <a:gd name="connsiteX85" fmla="*/ 79648 w 226796"/>
                <a:gd name="connsiteY85" fmla="*/ 603094 h 670594"/>
                <a:gd name="connsiteX86" fmla="*/ 102148 w 226796"/>
                <a:gd name="connsiteY86" fmla="*/ 603094 h 670594"/>
                <a:gd name="connsiteX87" fmla="*/ 102148 w 226796"/>
                <a:gd name="connsiteY87" fmla="*/ 625594 h 670594"/>
                <a:gd name="connsiteX88" fmla="*/ 124648 w 226796"/>
                <a:gd name="connsiteY88" fmla="*/ 625594 h 670594"/>
                <a:gd name="connsiteX89" fmla="*/ 124648 w 226796"/>
                <a:gd name="connsiteY89" fmla="*/ 603094 h 670594"/>
                <a:gd name="connsiteX90" fmla="*/ 147148 w 226796"/>
                <a:gd name="connsiteY90" fmla="*/ 603094 h 670594"/>
                <a:gd name="connsiteX91" fmla="*/ 147148 w 226796"/>
                <a:gd name="connsiteY91" fmla="*/ 625594 h 670594"/>
                <a:gd name="connsiteX92" fmla="*/ 169648 w 226796"/>
                <a:gd name="connsiteY92" fmla="*/ 625594 h 670594"/>
                <a:gd name="connsiteX93" fmla="*/ 169648 w 226796"/>
                <a:gd name="connsiteY93" fmla="*/ 603094 h 670594"/>
                <a:gd name="connsiteX94" fmla="*/ 180898 w 226796"/>
                <a:gd name="connsiteY94" fmla="*/ 603094 h 670594"/>
                <a:gd name="connsiteX95" fmla="*/ 192148 w 226796"/>
                <a:gd name="connsiteY95" fmla="*/ 614344 h 670594"/>
                <a:gd name="connsiteX96" fmla="*/ 192148 w 226796"/>
                <a:gd name="connsiteY96" fmla="*/ 569344 h 670594"/>
                <a:gd name="connsiteX97" fmla="*/ 180898 w 226796"/>
                <a:gd name="connsiteY97" fmla="*/ 580594 h 670594"/>
                <a:gd name="connsiteX98" fmla="*/ 45898 w 226796"/>
                <a:gd name="connsiteY98" fmla="*/ 580594 h 670594"/>
                <a:gd name="connsiteX99" fmla="*/ 34648 w 226796"/>
                <a:gd name="connsiteY99" fmla="*/ 569344 h 670594"/>
                <a:gd name="connsiteX100" fmla="*/ 34648 w 226796"/>
                <a:gd name="connsiteY100" fmla="*/ 546844 h 670594"/>
                <a:gd name="connsiteX101" fmla="*/ 45898 w 226796"/>
                <a:gd name="connsiteY101" fmla="*/ 535594 h 670594"/>
                <a:gd name="connsiteX102" fmla="*/ 57148 w 226796"/>
                <a:gd name="connsiteY102" fmla="*/ 535594 h 670594"/>
                <a:gd name="connsiteX103" fmla="*/ 57148 w 226796"/>
                <a:gd name="connsiteY103" fmla="*/ 558094 h 670594"/>
                <a:gd name="connsiteX104" fmla="*/ 79648 w 226796"/>
                <a:gd name="connsiteY104" fmla="*/ 558094 h 670594"/>
                <a:gd name="connsiteX105" fmla="*/ 79648 w 226796"/>
                <a:gd name="connsiteY105" fmla="*/ 535594 h 670594"/>
                <a:gd name="connsiteX106" fmla="*/ 102148 w 226796"/>
                <a:gd name="connsiteY106" fmla="*/ 535594 h 670594"/>
                <a:gd name="connsiteX107" fmla="*/ 102148 w 226796"/>
                <a:gd name="connsiteY107" fmla="*/ 558094 h 670594"/>
                <a:gd name="connsiteX108" fmla="*/ 124648 w 226796"/>
                <a:gd name="connsiteY108" fmla="*/ 558094 h 670594"/>
                <a:gd name="connsiteX109" fmla="*/ 124648 w 226796"/>
                <a:gd name="connsiteY109" fmla="*/ 535594 h 670594"/>
                <a:gd name="connsiteX110" fmla="*/ 147148 w 226796"/>
                <a:gd name="connsiteY110" fmla="*/ 535594 h 670594"/>
                <a:gd name="connsiteX111" fmla="*/ 147148 w 226796"/>
                <a:gd name="connsiteY111" fmla="*/ 558094 h 670594"/>
                <a:gd name="connsiteX112" fmla="*/ 169648 w 226796"/>
                <a:gd name="connsiteY112" fmla="*/ 558094 h 670594"/>
                <a:gd name="connsiteX113" fmla="*/ 169648 w 226796"/>
                <a:gd name="connsiteY113" fmla="*/ 535594 h 670594"/>
                <a:gd name="connsiteX114" fmla="*/ 180898 w 226796"/>
                <a:gd name="connsiteY114" fmla="*/ 535594 h 670594"/>
                <a:gd name="connsiteX115" fmla="*/ 192148 w 226796"/>
                <a:gd name="connsiteY115" fmla="*/ 546844 h 670594"/>
                <a:gd name="connsiteX116" fmla="*/ 192148 w 226796"/>
                <a:gd name="connsiteY116" fmla="*/ 501844 h 670594"/>
                <a:gd name="connsiteX117" fmla="*/ 180898 w 226796"/>
                <a:gd name="connsiteY117" fmla="*/ 513094 h 670594"/>
                <a:gd name="connsiteX118" fmla="*/ 45898 w 226796"/>
                <a:gd name="connsiteY118" fmla="*/ 513094 h 670594"/>
                <a:gd name="connsiteX119" fmla="*/ 34648 w 226796"/>
                <a:gd name="connsiteY119" fmla="*/ 501844 h 670594"/>
                <a:gd name="connsiteX120" fmla="*/ 34648 w 226796"/>
                <a:gd name="connsiteY120" fmla="*/ 479344 h 670594"/>
                <a:gd name="connsiteX121" fmla="*/ 45898 w 226796"/>
                <a:gd name="connsiteY121" fmla="*/ 468094 h 670594"/>
                <a:gd name="connsiteX122" fmla="*/ 57148 w 226796"/>
                <a:gd name="connsiteY122" fmla="*/ 468094 h 670594"/>
                <a:gd name="connsiteX123" fmla="*/ 57148 w 226796"/>
                <a:gd name="connsiteY123" fmla="*/ 490594 h 670594"/>
                <a:gd name="connsiteX124" fmla="*/ 79648 w 226796"/>
                <a:gd name="connsiteY124" fmla="*/ 490594 h 670594"/>
                <a:gd name="connsiteX125" fmla="*/ 79648 w 226796"/>
                <a:gd name="connsiteY125" fmla="*/ 468094 h 670594"/>
                <a:gd name="connsiteX126" fmla="*/ 102148 w 226796"/>
                <a:gd name="connsiteY126" fmla="*/ 468094 h 670594"/>
                <a:gd name="connsiteX127" fmla="*/ 102148 w 226796"/>
                <a:gd name="connsiteY127" fmla="*/ 490594 h 670594"/>
                <a:gd name="connsiteX128" fmla="*/ 124648 w 226796"/>
                <a:gd name="connsiteY128" fmla="*/ 490594 h 670594"/>
                <a:gd name="connsiteX129" fmla="*/ 124648 w 226796"/>
                <a:gd name="connsiteY129" fmla="*/ 468094 h 670594"/>
                <a:gd name="connsiteX130" fmla="*/ 147148 w 226796"/>
                <a:gd name="connsiteY130" fmla="*/ 468094 h 670594"/>
                <a:gd name="connsiteX131" fmla="*/ 147148 w 226796"/>
                <a:gd name="connsiteY131" fmla="*/ 490594 h 670594"/>
                <a:gd name="connsiteX132" fmla="*/ 169648 w 226796"/>
                <a:gd name="connsiteY132" fmla="*/ 490594 h 670594"/>
                <a:gd name="connsiteX133" fmla="*/ 169648 w 226796"/>
                <a:gd name="connsiteY133" fmla="*/ 468094 h 670594"/>
                <a:gd name="connsiteX134" fmla="*/ 180898 w 226796"/>
                <a:gd name="connsiteY134" fmla="*/ 468094 h 670594"/>
                <a:gd name="connsiteX135" fmla="*/ 192148 w 226796"/>
                <a:gd name="connsiteY135" fmla="*/ 479344 h 670594"/>
                <a:gd name="connsiteX136" fmla="*/ 192148 w 226796"/>
                <a:gd name="connsiteY136" fmla="*/ 434344 h 670594"/>
                <a:gd name="connsiteX137" fmla="*/ 180898 w 226796"/>
                <a:gd name="connsiteY137" fmla="*/ 445594 h 670594"/>
                <a:gd name="connsiteX138" fmla="*/ 45898 w 226796"/>
                <a:gd name="connsiteY138" fmla="*/ 445594 h 670594"/>
                <a:gd name="connsiteX139" fmla="*/ 34648 w 226796"/>
                <a:gd name="connsiteY139" fmla="*/ 434344 h 670594"/>
                <a:gd name="connsiteX140" fmla="*/ 34648 w 226796"/>
                <a:gd name="connsiteY140" fmla="*/ 411844 h 670594"/>
                <a:gd name="connsiteX141" fmla="*/ 45898 w 226796"/>
                <a:gd name="connsiteY141" fmla="*/ 400594 h 670594"/>
                <a:gd name="connsiteX142" fmla="*/ 57148 w 226796"/>
                <a:gd name="connsiteY142" fmla="*/ 400594 h 670594"/>
                <a:gd name="connsiteX143" fmla="*/ 57148 w 226796"/>
                <a:gd name="connsiteY143" fmla="*/ 423094 h 670594"/>
                <a:gd name="connsiteX144" fmla="*/ 79648 w 226796"/>
                <a:gd name="connsiteY144" fmla="*/ 423094 h 670594"/>
                <a:gd name="connsiteX145" fmla="*/ 79648 w 226796"/>
                <a:gd name="connsiteY145" fmla="*/ 400594 h 670594"/>
                <a:gd name="connsiteX146" fmla="*/ 102148 w 226796"/>
                <a:gd name="connsiteY146" fmla="*/ 400594 h 670594"/>
                <a:gd name="connsiteX147" fmla="*/ 102148 w 226796"/>
                <a:gd name="connsiteY147" fmla="*/ 423094 h 670594"/>
                <a:gd name="connsiteX148" fmla="*/ 124648 w 226796"/>
                <a:gd name="connsiteY148" fmla="*/ 423094 h 670594"/>
                <a:gd name="connsiteX149" fmla="*/ 124648 w 226796"/>
                <a:gd name="connsiteY149" fmla="*/ 400594 h 670594"/>
                <a:gd name="connsiteX150" fmla="*/ 147148 w 226796"/>
                <a:gd name="connsiteY150" fmla="*/ 400594 h 670594"/>
                <a:gd name="connsiteX151" fmla="*/ 147148 w 226796"/>
                <a:gd name="connsiteY151" fmla="*/ 423094 h 670594"/>
                <a:gd name="connsiteX152" fmla="*/ 169648 w 226796"/>
                <a:gd name="connsiteY152" fmla="*/ 423094 h 670594"/>
                <a:gd name="connsiteX153" fmla="*/ 169648 w 226796"/>
                <a:gd name="connsiteY153" fmla="*/ 400594 h 670594"/>
                <a:gd name="connsiteX154" fmla="*/ 180898 w 226796"/>
                <a:gd name="connsiteY154" fmla="*/ 400594 h 670594"/>
                <a:gd name="connsiteX155" fmla="*/ 192148 w 226796"/>
                <a:gd name="connsiteY155" fmla="*/ 411844 h 670594"/>
                <a:gd name="connsiteX156" fmla="*/ 192148 w 226796"/>
                <a:gd name="connsiteY156" fmla="*/ 366844 h 670594"/>
                <a:gd name="connsiteX157" fmla="*/ 180898 w 226796"/>
                <a:gd name="connsiteY157" fmla="*/ 378094 h 670594"/>
                <a:gd name="connsiteX158" fmla="*/ 45898 w 226796"/>
                <a:gd name="connsiteY158" fmla="*/ 378094 h 670594"/>
                <a:gd name="connsiteX159" fmla="*/ 34648 w 226796"/>
                <a:gd name="connsiteY159" fmla="*/ 366844 h 670594"/>
                <a:gd name="connsiteX160" fmla="*/ 34648 w 226796"/>
                <a:gd name="connsiteY160" fmla="*/ 344344 h 670594"/>
                <a:gd name="connsiteX161" fmla="*/ 45898 w 226796"/>
                <a:gd name="connsiteY161" fmla="*/ 333094 h 670594"/>
                <a:gd name="connsiteX162" fmla="*/ 57148 w 226796"/>
                <a:gd name="connsiteY162" fmla="*/ 333094 h 670594"/>
                <a:gd name="connsiteX163" fmla="*/ 57148 w 226796"/>
                <a:gd name="connsiteY163" fmla="*/ 355594 h 670594"/>
                <a:gd name="connsiteX164" fmla="*/ 79648 w 226796"/>
                <a:gd name="connsiteY164" fmla="*/ 355594 h 670594"/>
                <a:gd name="connsiteX165" fmla="*/ 79648 w 226796"/>
                <a:gd name="connsiteY165" fmla="*/ 333094 h 670594"/>
                <a:gd name="connsiteX166" fmla="*/ 102148 w 226796"/>
                <a:gd name="connsiteY166" fmla="*/ 333094 h 670594"/>
                <a:gd name="connsiteX167" fmla="*/ 102148 w 226796"/>
                <a:gd name="connsiteY167" fmla="*/ 355594 h 670594"/>
                <a:gd name="connsiteX168" fmla="*/ 124648 w 226796"/>
                <a:gd name="connsiteY168" fmla="*/ 355594 h 670594"/>
                <a:gd name="connsiteX169" fmla="*/ 124648 w 226796"/>
                <a:gd name="connsiteY169" fmla="*/ 333094 h 670594"/>
                <a:gd name="connsiteX170" fmla="*/ 147148 w 226796"/>
                <a:gd name="connsiteY170" fmla="*/ 333094 h 670594"/>
                <a:gd name="connsiteX171" fmla="*/ 147148 w 226796"/>
                <a:gd name="connsiteY171" fmla="*/ 355594 h 670594"/>
                <a:gd name="connsiteX172" fmla="*/ 169648 w 226796"/>
                <a:gd name="connsiteY172" fmla="*/ 355594 h 670594"/>
                <a:gd name="connsiteX173" fmla="*/ 169648 w 226796"/>
                <a:gd name="connsiteY173" fmla="*/ 333094 h 670594"/>
                <a:gd name="connsiteX174" fmla="*/ 180898 w 226796"/>
                <a:gd name="connsiteY174" fmla="*/ 333094 h 670594"/>
                <a:gd name="connsiteX175" fmla="*/ 192148 w 226796"/>
                <a:gd name="connsiteY175" fmla="*/ 344344 h 670594"/>
                <a:gd name="connsiteX176" fmla="*/ 192148 w 226796"/>
                <a:gd name="connsiteY176" fmla="*/ 299344 h 670594"/>
                <a:gd name="connsiteX177" fmla="*/ 180898 w 226796"/>
                <a:gd name="connsiteY177" fmla="*/ 310594 h 670594"/>
                <a:gd name="connsiteX178" fmla="*/ 45898 w 226796"/>
                <a:gd name="connsiteY178" fmla="*/ 310594 h 670594"/>
                <a:gd name="connsiteX179" fmla="*/ 34648 w 226796"/>
                <a:gd name="connsiteY179" fmla="*/ 299344 h 670594"/>
                <a:gd name="connsiteX180" fmla="*/ 34648 w 226796"/>
                <a:gd name="connsiteY180" fmla="*/ 276844 h 670594"/>
                <a:gd name="connsiteX181" fmla="*/ 45898 w 226796"/>
                <a:gd name="connsiteY181" fmla="*/ 265594 h 670594"/>
                <a:gd name="connsiteX182" fmla="*/ 57148 w 226796"/>
                <a:gd name="connsiteY182" fmla="*/ 265594 h 670594"/>
                <a:gd name="connsiteX183" fmla="*/ 57148 w 226796"/>
                <a:gd name="connsiteY183" fmla="*/ 288094 h 670594"/>
                <a:gd name="connsiteX184" fmla="*/ 79648 w 226796"/>
                <a:gd name="connsiteY184" fmla="*/ 288094 h 670594"/>
                <a:gd name="connsiteX185" fmla="*/ 79648 w 226796"/>
                <a:gd name="connsiteY185" fmla="*/ 265594 h 670594"/>
                <a:gd name="connsiteX186" fmla="*/ 102148 w 226796"/>
                <a:gd name="connsiteY186" fmla="*/ 265594 h 670594"/>
                <a:gd name="connsiteX187" fmla="*/ 102148 w 226796"/>
                <a:gd name="connsiteY187" fmla="*/ 288094 h 670594"/>
                <a:gd name="connsiteX188" fmla="*/ 124648 w 226796"/>
                <a:gd name="connsiteY188" fmla="*/ 288094 h 670594"/>
                <a:gd name="connsiteX189" fmla="*/ 124648 w 226796"/>
                <a:gd name="connsiteY189" fmla="*/ 265594 h 670594"/>
                <a:gd name="connsiteX190" fmla="*/ 147148 w 226796"/>
                <a:gd name="connsiteY190" fmla="*/ 265594 h 670594"/>
                <a:gd name="connsiteX191" fmla="*/ 147148 w 226796"/>
                <a:gd name="connsiteY191" fmla="*/ 288094 h 670594"/>
                <a:gd name="connsiteX192" fmla="*/ 169648 w 226796"/>
                <a:gd name="connsiteY192" fmla="*/ 288094 h 670594"/>
                <a:gd name="connsiteX193" fmla="*/ 169648 w 226796"/>
                <a:gd name="connsiteY193" fmla="*/ 265594 h 670594"/>
                <a:gd name="connsiteX194" fmla="*/ 180898 w 226796"/>
                <a:gd name="connsiteY194" fmla="*/ 265594 h 670594"/>
                <a:gd name="connsiteX195" fmla="*/ 192148 w 226796"/>
                <a:gd name="connsiteY195" fmla="*/ 276844 h 670594"/>
                <a:gd name="connsiteX196" fmla="*/ 192148 w 226796"/>
                <a:gd name="connsiteY196" fmla="*/ 231844 h 670594"/>
                <a:gd name="connsiteX197" fmla="*/ 180898 w 226796"/>
                <a:gd name="connsiteY197" fmla="*/ 243094 h 670594"/>
                <a:gd name="connsiteX198" fmla="*/ 45898 w 226796"/>
                <a:gd name="connsiteY198" fmla="*/ 243094 h 670594"/>
                <a:gd name="connsiteX199" fmla="*/ 34648 w 226796"/>
                <a:gd name="connsiteY199" fmla="*/ 231844 h 670594"/>
                <a:gd name="connsiteX200" fmla="*/ 34648 w 226796"/>
                <a:gd name="connsiteY200" fmla="*/ 209344 h 670594"/>
                <a:gd name="connsiteX201" fmla="*/ 45898 w 226796"/>
                <a:gd name="connsiteY201" fmla="*/ 198094 h 670594"/>
                <a:gd name="connsiteX202" fmla="*/ 57148 w 226796"/>
                <a:gd name="connsiteY202" fmla="*/ 198094 h 670594"/>
                <a:gd name="connsiteX203" fmla="*/ 57148 w 226796"/>
                <a:gd name="connsiteY203" fmla="*/ 220594 h 670594"/>
                <a:gd name="connsiteX204" fmla="*/ 79648 w 226796"/>
                <a:gd name="connsiteY204" fmla="*/ 220594 h 670594"/>
                <a:gd name="connsiteX205" fmla="*/ 79648 w 226796"/>
                <a:gd name="connsiteY205" fmla="*/ 198094 h 670594"/>
                <a:gd name="connsiteX206" fmla="*/ 102148 w 226796"/>
                <a:gd name="connsiteY206" fmla="*/ 198094 h 670594"/>
                <a:gd name="connsiteX207" fmla="*/ 102148 w 226796"/>
                <a:gd name="connsiteY207" fmla="*/ 220594 h 670594"/>
                <a:gd name="connsiteX208" fmla="*/ 124648 w 226796"/>
                <a:gd name="connsiteY208" fmla="*/ 220594 h 670594"/>
                <a:gd name="connsiteX209" fmla="*/ 124648 w 226796"/>
                <a:gd name="connsiteY209" fmla="*/ 198094 h 670594"/>
                <a:gd name="connsiteX210" fmla="*/ 147148 w 226796"/>
                <a:gd name="connsiteY210" fmla="*/ 198094 h 670594"/>
                <a:gd name="connsiteX211" fmla="*/ 147148 w 226796"/>
                <a:gd name="connsiteY211" fmla="*/ 220594 h 670594"/>
                <a:gd name="connsiteX212" fmla="*/ 169648 w 226796"/>
                <a:gd name="connsiteY212" fmla="*/ 220594 h 670594"/>
                <a:gd name="connsiteX213" fmla="*/ 169648 w 226796"/>
                <a:gd name="connsiteY213" fmla="*/ 198094 h 670594"/>
                <a:gd name="connsiteX214" fmla="*/ 180898 w 226796"/>
                <a:gd name="connsiteY214" fmla="*/ 198094 h 670594"/>
                <a:gd name="connsiteX215" fmla="*/ 192148 w 226796"/>
                <a:gd name="connsiteY215" fmla="*/ 209344 h 670594"/>
                <a:gd name="connsiteX216" fmla="*/ 147148 w 226796"/>
                <a:gd name="connsiteY216" fmla="*/ 130594 h 670594"/>
                <a:gd name="connsiteX217" fmla="*/ 147148 w 226796"/>
                <a:gd name="connsiteY217" fmla="*/ 153094 h 670594"/>
                <a:gd name="connsiteX218" fmla="*/ 169648 w 226796"/>
                <a:gd name="connsiteY218" fmla="*/ 153094 h 670594"/>
                <a:gd name="connsiteX219" fmla="*/ 169648 w 226796"/>
                <a:gd name="connsiteY219" fmla="*/ 130594 h 670594"/>
                <a:gd name="connsiteX220" fmla="*/ 180898 w 226796"/>
                <a:gd name="connsiteY220" fmla="*/ 130594 h 670594"/>
                <a:gd name="connsiteX221" fmla="*/ 192148 w 226796"/>
                <a:gd name="connsiteY221" fmla="*/ 141844 h 670594"/>
                <a:gd name="connsiteX222" fmla="*/ 192148 w 226796"/>
                <a:gd name="connsiteY222" fmla="*/ 164344 h 670594"/>
                <a:gd name="connsiteX223" fmla="*/ 180898 w 226796"/>
                <a:gd name="connsiteY223" fmla="*/ 175594 h 670594"/>
                <a:gd name="connsiteX224" fmla="*/ 45898 w 226796"/>
                <a:gd name="connsiteY224" fmla="*/ 175594 h 670594"/>
                <a:gd name="connsiteX225" fmla="*/ 34648 w 226796"/>
                <a:gd name="connsiteY225" fmla="*/ 164344 h 670594"/>
                <a:gd name="connsiteX226" fmla="*/ 34648 w 226796"/>
                <a:gd name="connsiteY226" fmla="*/ 141844 h 670594"/>
                <a:gd name="connsiteX227" fmla="*/ 45898 w 226796"/>
                <a:gd name="connsiteY227" fmla="*/ 130594 h 670594"/>
                <a:gd name="connsiteX228" fmla="*/ 57148 w 226796"/>
                <a:gd name="connsiteY228" fmla="*/ 130594 h 670594"/>
                <a:gd name="connsiteX229" fmla="*/ 57148 w 226796"/>
                <a:gd name="connsiteY229" fmla="*/ 153094 h 670594"/>
                <a:gd name="connsiteX230" fmla="*/ 79648 w 226796"/>
                <a:gd name="connsiteY230" fmla="*/ 153094 h 670594"/>
                <a:gd name="connsiteX231" fmla="*/ 79648 w 226796"/>
                <a:gd name="connsiteY231" fmla="*/ 130594 h 670594"/>
                <a:gd name="connsiteX232" fmla="*/ 102148 w 226796"/>
                <a:gd name="connsiteY232" fmla="*/ 130594 h 670594"/>
                <a:gd name="connsiteX233" fmla="*/ 102148 w 226796"/>
                <a:gd name="connsiteY233" fmla="*/ 153094 h 670594"/>
                <a:gd name="connsiteX234" fmla="*/ 124648 w 226796"/>
                <a:gd name="connsiteY234" fmla="*/ 153094 h 670594"/>
                <a:gd name="connsiteX235" fmla="*/ 124648 w 226796"/>
                <a:gd name="connsiteY235" fmla="*/ 130594 h 670594"/>
                <a:gd name="connsiteX236" fmla="*/ 197436 w 226796"/>
                <a:gd name="connsiteY236" fmla="*/ 31144 h 670594"/>
                <a:gd name="connsiteX237" fmla="*/ 136123 w 226796"/>
                <a:gd name="connsiteY237" fmla="*/ 66582 h 670594"/>
                <a:gd name="connsiteX238" fmla="*/ 128923 w 226796"/>
                <a:gd name="connsiteY238" fmla="*/ 65457 h 670594"/>
                <a:gd name="connsiteX239" fmla="*/ 131511 w 226796"/>
                <a:gd name="connsiteY239" fmla="*/ 58594 h 670594"/>
                <a:gd name="connsiteX240" fmla="*/ 192823 w 226796"/>
                <a:gd name="connsiteY240" fmla="*/ 23157 h 670594"/>
                <a:gd name="connsiteX241" fmla="*/ 200023 w 226796"/>
                <a:gd name="connsiteY241" fmla="*/ 24282 h 6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26796" h="670594">
                  <a:moveTo>
                    <a:pt x="225336" y="9769"/>
                  </a:moveTo>
                  <a:cubicBezTo>
                    <a:pt x="223608" y="6852"/>
                    <a:pt x="220690" y="4837"/>
                    <a:pt x="217348" y="4257"/>
                  </a:cubicBezTo>
                  <a:lnTo>
                    <a:pt x="196311" y="882"/>
                  </a:lnTo>
                  <a:cubicBezTo>
                    <a:pt x="162103" y="-4257"/>
                    <a:pt x="128523" y="13422"/>
                    <a:pt x="113398" y="44532"/>
                  </a:cubicBezTo>
                  <a:cubicBezTo>
                    <a:pt x="98255" y="13440"/>
                    <a:pt x="64689" y="-4231"/>
                    <a:pt x="30486" y="882"/>
                  </a:cubicBezTo>
                  <a:lnTo>
                    <a:pt x="9448" y="4257"/>
                  </a:lnTo>
                  <a:cubicBezTo>
                    <a:pt x="6108" y="4837"/>
                    <a:pt x="3189" y="6852"/>
                    <a:pt x="1461" y="9769"/>
                  </a:cubicBezTo>
                  <a:cubicBezTo>
                    <a:pt x="-214" y="12727"/>
                    <a:pt x="-462" y="16283"/>
                    <a:pt x="786" y="19444"/>
                  </a:cubicBezTo>
                  <a:lnTo>
                    <a:pt x="8323" y="39244"/>
                  </a:lnTo>
                  <a:cubicBezTo>
                    <a:pt x="20183" y="69616"/>
                    <a:pt x="49406" y="89648"/>
                    <a:pt x="82011" y="89757"/>
                  </a:cubicBezTo>
                  <a:cubicBezTo>
                    <a:pt x="86082" y="89755"/>
                    <a:pt x="90146" y="89416"/>
                    <a:pt x="94161" y="88744"/>
                  </a:cubicBezTo>
                  <a:lnTo>
                    <a:pt x="102148" y="87507"/>
                  </a:lnTo>
                  <a:lnTo>
                    <a:pt x="102148" y="108094"/>
                  </a:lnTo>
                  <a:lnTo>
                    <a:pt x="45898" y="108094"/>
                  </a:lnTo>
                  <a:cubicBezTo>
                    <a:pt x="27282" y="108150"/>
                    <a:pt x="12204" y="123228"/>
                    <a:pt x="12148" y="141844"/>
                  </a:cubicBezTo>
                  <a:lnTo>
                    <a:pt x="12148" y="164344"/>
                  </a:lnTo>
                  <a:cubicBezTo>
                    <a:pt x="12170" y="172675"/>
                    <a:pt x="15299" y="180699"/>
                    <a:pt x="20923" y="186844"/>
                  </a:cubicBezTo>
                  <a:cubicBezTo>
                    <a:pt x="15299" y="192990"/>
                    <a:pt x="12170" y="201014"/>
                    <a:pt x="12148" y="209344"/>
                  </a:cubicBezTo>
                  <a:lnTo>
                    <a:pt x="12148" y="231844"/>
                  </a:lnTo>
                  <a:cubicBezTo>
                    <a:pt x="12170" y="240175"/>
                    <a:pt x="15299" y="248199"/>
                    <a:pt x="20923" y="254344"/>
                  </a:cubicBezTo>
                  <a:cubicBezTo>
                    <a:pt x="15299" y="260490"/>
                    <a:pt x="12170" y="268514"/>
                    <a:pt x="12148" y="276844"/>
                  </a:cubicBezTo>
                  <a:lnTo>
                    <a:pt x="12148" y="299344"/>
                  </a:lnTo>
                  <a:cubicBezTo>
                    <a:pt x="12170" y="307675"/>
                    <a:pt x="15299" y="315699"/>
                    <a:pt x="20923" y="321844"/>
                  </a:cubicBezTo>
                  <a:cubicBezTo>
                    <a:pt x="15299" y="327990"/>
                    <a:pt x="12170" y="336014"/>
                    <a:pt x="12148" y="344344"/>
                  </a:cubicBezTo>
                  <a:lnTo>
                    <a:pt x="12148" y="366844"/>
                  </a:lnTo>
                  <a:cubicBezTo>
                    <a:pt x="12170" y="375175"/>
                    <a:pt x="15299" y="383199"/>
                    <a:pt x="20923" y="389344"/>
                  </a:cubicBezTo>
                  <a:cubicBezTo>
                    <a:pt x="15299" y="395490"/>
                    <a:pt x="12170" y="403514"/>
                    <a:pt x="12148" y="411844"/>
                  </a:cubicBezTo>
                  <a:lnTo>
                    <a:pt x="12148" y="434344"/>
                  </a:lnTo>
                  <a:cubicBezTo>
                    <a:pt x="12170" y="442675"/>
                    <a:pt x="15299" y="450699"/>
                    <a:pt x="20923" y="456844"/>
                  </a:cubicBezTo>
                  <a:cubicBezTo>
                    <a:pt x="15299" y="462990"/>
                    <a:pt x="12170" y="471014"/>
                    <a:pt x="12148" y="479344"/>
                  </a:cubicBezTo>
                  <a:lnTo>
                    <a:pt x="12148" y="501844"/>
                  </a:lnTo>
                  <a:cubicBezTo>
                    <a:pt x="12170" y="510175"/>
                    <a:pt x="15299" y="518199"/>
                    <a:pt x="20923" y="524344"/>
                  </a:cubicBezTo>
                  <a:cubicBezTo>
                    <a:pt x="15299" y="530490"/>
                    <a:pt x="12170" y="538514"/>
                    <a:pt x="12148" y="546844"/>
                  </a:cubicBezTo>
                  <a:lnTo>
                    <a:pt x="12148" y="569344"/>
                  </a:lnTo>
                  <a:cubicBezTo>
                    <a:pt x="12170" y="577675"/>
                    <a:pt x="15299" y="585699"/>
                    <a:pt x="20923" y="591844"/>
                  </a:cubicBezTo>
                  <a:cubicBezTo>
                    <a:pt x="15299" y="597990"/>
                    <a:pt x="12170" y="606014"/>
                    <a:pt x="12148" y="614344"/>
                  </a:cubicBezTo>
                  <a:lnTo>
                    <a:pt x="12148" y="636844"/>
                  </a:lnTo>
                  <a:cubicBezTo>
                    <a:pt x="12204" y="655461"/>
                    <a:pt x="27282" y="670539"/>
                    <a:pt x="45898" y="670594"/>
                  </a:cubicBezTo>
                  <a:lnTo>
                    <a:pt x="180898" y="670594"/>
                  </a:lnTo>
                  <a:cubicBezTo>
                    <a:pt x="199515" y="670539"/>
                    <a:pt x="214593" y="655461"/>
                    <a:pt x="214648" y="636844"/>
                  </a:cubicBezTo>
                  <a:lnTo>
                    <a:pt x="214648" y="614344"/>
                  </a:lnTo>
                  <a:cubicBezTo>
                    <a:pt x="214627" y="606014"/>
                    <a:pt x="211497" y="597990"/>
                    <a:pt x="205873" y="591844"/>
                  </a:cubicBezTo>
                  <a:cubicBezTo>
                    <a:pt x="211497" y="585699"/>
                    <a:pt x="214627" y="577675"/>
                    <a:pt x="214648" y="569344"/>
                  </a:cubicBezTo>
                  <a:lnTo>
                    <a:pt x="214648" y="546844"/>
                  </a:lnTo>
                  <a:cubicBezTo>
                    <a:pt x="214627" y="538514"/>
                    <a:pt x="211497" y="530490"/>
                    <a:pt x="205873" y="524344"/>
                  </a:cubicBezTo>
                  <a:cubicBezTo>
                    <a:pt x="211497" y="518199"/>
                    <a:pt x="214627" y="510175"/>
                    <a:pt x="214648" y="501844"/>
                  </a:cubicBezTo>
                  <a:lnTo>
                    <a:pt x="214648" y="479344"/>
                  </a:lnTo>
                  <a:cubicBezTo>
                    <a:pt x="214627" y="471014"/>
                    <a:pt x="211497" y="462990"/>
                    <a:pt x="205873" y="456844"/>
                  </a:cubicBezTo>
                  <a:cubicBezTo>
                    <a:pt x="211497" y="450699"/>
                    <a:pt x="214627" y="442675"/>
                    <a:pt x="214648" y="434344"/>
                  </a:cubicBezTo>
                  <a:lnTo>
                    <a:pt x="214648" y="411844"/>
                  </a:lnTo>
                  <a:cubicBezTo>
                    <a:pt x="214627" y="403514"/>
                    <a:pt x="211497" y="395490"/>
                    <a:pt x="205873" y="389344"/>
                  </a:cubicBezTo>
                  <a:cubicBezTo>
                    <a:pt x="211497" y="383199"/>
                    <a:pt x="214627" y="375175"/>
                    <a:pt x="214648" y="366844"/>
                  </a:cubicBezTo>
                  <a:lnTo>
                    <a:pt x="214648" y="344344"/>
                  </a:lnTo>
                  <a:cubicBezTo>
                    <a:pt x="214627" y="336014"/>
                    <a:pt x="211497" y="327990"/>
                    <a:pt x="205873" y="321844"/>
                  </a:cubicBezTo>
                  <a:cubicBezTo>
                    <a:pt x="211497" y="315699"/>
                    <a:pt x="214627" y="307675"/>
                    <a:pt x="214648" y="299344"/>
                  </a:cubicBezTo>
                  <a:lnTo>
                    <a:pt x="214648" y="276844"/>
                  </a:lnTo>
                  <a:cubicBezTo>
                    <a:pt x="214627" y="268514"/>
                    <a:pt x="211497" y="260490"/>
                    <a:pt x="205873" y="254344"/>
                  </a:cubicBezTo>
                  <a:cubicBezTo>
                    <a:pt x="211497" y="248199"/>
                    <a:pt x="214627" y="240175"/>
                    <a:pt x="214648" y="231844"/>
                  </a:cubicBezTo>
                  <a:lnTo>
                    <a:pt x="214648" y="209344"/>
                  </a:lnTo>
                  <a:cubicBezTo>
                    <a:pt x="214627" y="201014"/>
                    <a:pt x="211497" y="192990"/>
                    <a:pt x="205873" y="186844"/>
                  </a:cubicBezTo>
                  <a:cubicBezTo>
                    <a:pt x="211497" y="180699"/>
                    <a:pt x="214627" y="172675"/>
                    <a:pt x="214648" y="164344"/>
                  </a:cubicBezTo>
                  <a:lnTo>
                    <a:pt x="214648" y="141844"/>
                  </a:lnTo>
                  <a:cubicBezTo>
                    <a:pt x="214593" y="123228"/>
                    <a:pt x="199515" y="108150"/>
                    <a:pt x="180898" y="108094"/>
                  </a:cubicBezTo>
                  <a:lnTo>
                    <a:pt x="124648" y="108094"/>
                  </a:lnTo>
                  <a:lnTo>
                    <a:pt x="124648" y="87507"/>
                  </a:lnTo>
                  <a:lnTo>
                    <a:pt x="132636" y="88744"/>
                  </a:lnTo>
                  <a:cubicBezTo>
                    <a:pt x="136651" y="89416"/>
                    <a:pt x="140715" y="89755"/>
                    <a:pt x="144786" y="89757"/>
                  </a:cubicBezTo>
                  <a:cubicBezTo>
                    <a:pt x="177391" y="89648"/>
                    <a:pt x="206614" y="69616"/>
                    <a:pt x="218473" y="39244"/>
                  </a:cubicBezTo>
                  <a:lnTo>
                    <a:pt x="226011" y="19444"/>
                  </a:lnTo>
                  <a:cubicBezTo>
                    <a:pt x="227259" y="16283"/>
                    <a:pt x="227011" y="12727"/>
                    <a:pt x="225336" y="9769"/>
                  </a:cubicBezTo>
                  <a:close/>
                  <a:moveTo>
                    <a:pt x="90673" y="66582"/>
                  </a:moveTo>
                  <a:cubicBezTo>
                    <a:pt x="64459" y="70584"/>
                    <a:pt x="38978" y="55857"/>
                    <a:pt x="29361" y="31144"/>
                  </a:cubicBezTo>
                  <a:lnTo>
                    <a:pt x="26773" y="24282"/>
                  </a:lnTo>
                  <a:lnTo>
                    <a:pt x="33973" y="23157"/>
                  </a:lnTo>
                  <a:cubicBezTo>
                    <a:pt x="60192" y="19132"/>
                    <a:pt x="85686" y="33867"/>
                    <a:pt x="95286" y="58594"/>
                  </a:cubicBezTo>
                  <a:lnTo>
                    <a:pt x="97873" y="65457"/>
                  </a:lnTo>
                  <a:close/>
                  <a:moveTo>
                    <a:pt x="192148" y="636844"/>
                  </a:moveTo>
                  <a:cubicBezTo>
                    <a:pt x="192148" y="643058"/>
                    <a:pt x="187112" y="648094"/>
                    <a:pt x="180898" y="648094"/>
                  </a:cubicBezTo>
                  <a:lnTo>
                    <a:pt x="45898" y="648094"/>
                  </a:lnTo>
                  <a:cubicBezTo>
                    <a:pt x="39685" y="648094"/>
                    <a:pt x="34648" y="643058"/>
                    <a:pt x="34648" y="636844"/>
                  </a:cubicBezTo>
                  <a:lnTo>
                    <a:pt x="34648" y="614344"/>
                  </a:lnTo>
                  <a:cubicBezTo>
                    <a:pt x="34648" y="608131"/>
                    <a:pt x="39685" y="603094"/>
                    <a:pt x="45898" y="603094"/>
                  </a:cubicBezTo>
                  <a:lnTo>
                    <a:pt x="57148" y="603094"/>
                  </a:lnTo>
                  <a:lnTo>
                    <a:pt x="57148" y="625594"/>
                  </a:lnTo>
                  <a:lnTo>
                    <a:pt x="79648" y="625594"/>
                  </a:lnTo>
                  <a:lnTo>
                    <a:pt x="79648" y="603094"/>
                  </a:lnTo>
                  <a:lnTo>
                    <a:pt x="102148" y="603094"/>
                  </a:lnTo>
                  <a:lnTo>
                    <a:pt x="102148" y="625594"/>
                  </a:lnTo>
                  <a:lnTo>
                    <a:pt x="124648" y="625594"/>
                  </a:lnTo>
                  <a:lnTo>
                    <a:pt x="124648" y="603094"/>
                  </a:lnTo>
                  <a:lnTo>
                    <a:pt x="147148" y="603094"/>
                  </a:lnTo>
                  <a:lnTo>
                    <a:pt x="147148" y="625594"/>
                  </a:lnTo>
                  <a:lnTo>
                    <a:pt x="169648" y="625594"/>
                  </a:lnTo>
                  <a:lnTo>
                    <a:pt x="169648" y="603094"/>
                  </a:lnTo>
                  <a:lnTo>
                    <a:pt x="180898" y="603094"/>
                  </a:lnTo>
                  <a:cubicBezTo>
                    <a:pt x="187112" y="603094"/>
                    <a:pt x="192148" y="608131"/>
                    <a:pt x="192148" y="614344"/>
                  </a:cubicBezTo>
                  <a:close/>
                  <a:moveTo>
                    <a:pt x="192148" y="569344"/>
                  </a:moveTo>
                  <a:cubicBezTo>
                    <a:pt x="192148" y="575558"/>
                    <a:pt x="187112" y="580594"/>
                    <a:pt x="180898" y="580594"/>
                  </a:cubicBezTo>
                  <a:lnTo>
                    <a:pt x="45898" y="580594"/>
                  </a:lnTo>
                  <a:cubicBezTo>
                    <a:pt x="39685" y="580594"/>
                    <a:pt x="34648" y="575558"/>
                    <a:pt x="34648" y="569344"/>
                  </a:cubicBezTo>
                  <a:lnTo>
                    <a:pt x="34648" y="546844"/>
                  </a:lnTo>
                  <a:cubicBezTo>
                    <a:pt x="34648" y="540631"/>
                    <a:pt x="39685" y="535594"/>
                    <a:pt x="45898" y="535594"/>
                  </a:cubicBezTo>
                  <a:lnTo>
                    <a:pt x="57148" y="535594"/>
                  </a:lnTo>
                  <a:lnTo>
                    <a:pt x="57148" y="558094"/>
                  </a:lnTo>
                  <a:lnTo>
                    <a:pt x="79648" y="558094"/>
                  </a:lnTo>
                  <a:lnTo>
                    <a:pt x="79648" y="535594"/>
                  </a:lnTo>
                  <a:lnTo>
                    <a:pt x="102148" y="535594"/>
                  </a:lnTo>
                  <a:lnTo>
                    <a:pt x="102148" y="558094"/>
                  </a:lnTo>
                  <a:lnTo>
                    <a:pt x="124648" y="558094"/>
                  </a:lnTo>
                  <a:lnTo>
                    <a:pt x="124648" y="535594"/>
                  </a:lnTo>
                  <a:lnTo>
                    <a:pt x="147148" y="535594"/>
                  </a:lnTo>
                  <a:lnTo>
                    <a:pt x="147148" y="558094"/>
                  </a:lnTo>
                  <a:lnTo>
                    <a:pt x="169648" y="558094"/>
                  </a:lnTo>
                  <a:lnTo>
                    <a:pt x="169648" y="535594"/>
                  </a:lnTo>
                  <a:lnTo>
                    <a:pt x="180898" y="535594"/>
                  </a:lnTo>
                  <a:cubicBezTo>
                    <a:pt x="187112" y="535594"/>
                    <a:pt x="192148" y="540631"/>
                    <a:pt x="192148" y="546844"/>
                  </a:cubicBezTo>
                  <a:close/>
                  <a:moveTo>
                    <a:pt x="192148" y="501844"/>
                  </a:moveTo>
                  <a:cubicBezTo>
                    <a:pt x="192148" y="508058"/>
                    <a:pt x="187112" y="513094"/>
                    <a:pt x="180898" y="513094"/>
                  </a:cubicBezTo>
                  <a:lnTo>
                    <a:pt x="45898" y="513094"/>
                  </a:lnTo>
                  <a:cubicBezTo>
                    <a:pt x="39685" y="513094"/>
                    <a:pt x="34648" y="508058"/>
                    <a:pt x="34648" y="501844"/>
                  </a:cubicBezTo>
                  <a:lnTo>
                    <a:pt x="34648" y="479344"/>
                  </a:lnTo>
                  <a:cubicBezTo>
                    <a:pt x="34648" y="473131"/>
                    <a:pt x="39685" y="468094"/>
                    <a:pt x="45898" y="468094"/>
                  </a:cubicBezTo>
                  <a:lnTo>
                    <a:pt x="57148" y="468094"/>
                  </a:lnTo>
                  <a:lnTo>
                    <a:pt x="57148" y="490594"/>
                  </a:lnTo>
                  <a:lnTo>
                    <a:pt x="79648" y="490594"/>
                  </a:lnTo>
                  <a:lnTo>
                    <a:pt x="79648" y="468094"/>
                  </a:lnTo>
                  <a:lnTo>
                    <a:pt x="102148" y="468094"/>
                  </a:lnTo>
                  <a:lnTo>
                    <a:pt x="102148" y="490594"/>
                  </a:lnTo>
                  <a:lnTo>
                    <a:pt x="124648" y="490594"/>
                  </a:lnTo>
                  <a:lnTo>
                    <a:pt x="124648" y="468094"/>
                  </a:lnTo>
                  <a:lnTo>
                    <a:pt x="147148" y="468094"/>
                  </a:lnTo>
                  <a:lnTo>
                    <a:pt x="147148" y="490594"/>
                  </a:lnTo>
                  <a:lnTo>
                    <a:pt x="169648" y="490594"/>
                  </a:lnTo>
                  <a:lnTo>
                    <a:pt x="169648" y="468094"/>
                  </a:lnTo>
                  <a:lnTo>
                    <a:pt x="180898" y="468094"/>
                  </a:lnTo>
                  <a:cubicBezTo>
                    <a:pt x="187112" y="468094"/>
                    <a:pt x="192148" y="473131"/>
                    <a:pt x="192148" y="479344"/>
                  </a:cubicBezTo>
                  <a:close/>
                  <a:moveTo>
                    <a:pt x="192148" y="434344"/>
                  </a:moveTo>
                  <a:cubicBezTo>
                    <a:pt x="192148" y="440558"/>
                    <a:pt x="187112" y="445594"/>
                    <a:pt x="180898" y="445594"/>
                  </a:cubicBezTo>
                  <a:lnTo>
                    <a:pt x="45898" y="445594"/>
                  </a:lnTo>
                  <a:cubicBezTo>
                    <a:pt x="39685" y="445594"/>
                    <a:pt x="34648" y="440558"/>
                    <a:pt x="34648" y="434344"/>
                  </a:cubicBezTo>
                  <a:lnTo>
                    <a:pt x="34648" y="411844"/>
                  </a:lnTo>
                  <a:cubicBezTo>
                    <a:pt x="34648" y="405631"/>
                    <a:pt x="39685" y="400594"/>
                    <a:pt x="45898" y="400594"/>
                  </a:cubicBezTo>
                  <a:lnTo>
                    <a:pt x="57148" y="400594"/>
                  </a:lnTo>
                  <a:lnTo>
                    <a:pt x="57148" y="423094"/>
                  </a:lnTo>
                  <a:lnTo>
                    <a:pt x="79648" y="423094"/>
                  </a:lnTo>
                  <a:lnTo>
                    <a:pt x="79648" y="400594"/>
                  </a:lnTo>
                  <a:lnTo>
                    <a:pt x="102148" y="400594"/>
                  </a:lnTo>
                  <a:lnTo>
                    <a:pt x="102148" y="423094"/>
                  </a:lnTo>
                  <a:lnTo>
                    <a:pt x="124648" y="423094"/>
                  </a:lnTo>
                  <a:lnTo>
                    <a:pt x="124648" y="400594"/>
                  </a:lnTo>
                  <a:lnTo>
                    <a:pt x="147148" y="400594"/>
                  </a:lnTo>
                  <a:lnTo>
                    <a:pt x="147148" y="423094"/>
                  </a:lnTo>
                  <a:lnTo>
                    <a:pt x="169648" y="423094"/>
                  </a:lnTo>
                  <a:lnTo>
                    <a:pt x="169648" y="400594"/>
                  </a:lnTo>
                  <a:lnTo>
                    <a:pt x="180898" y="400594"/>
                  </a:lnTo>
                  <a:cubicBezTo>
                    <a:pt x="187112" y="400594"/>
                    <a:pt x="192148" y="405631"/>
                    <a:pt x="192148" y="411844"/>
                  </a:cubicBezTo>
                  <a:close/>
                  <a:moveTo>
                    <a:pt x="192148" y="366844"/>
                  </a:moveTo>
                  <a:cubicBezTo>
                    <a:pt x="192148" y="373058"/>
                    <a:pt x="187112" y="378094"/>
                    <a:pt x="180898" y="378094"/>
                  </a:cubicBezTo>
                  <a:lnTo>
                    <a:pt x="45898" y="378094"/>
                  </a:lnTo>
                  <a:cubicBezTo>
                    <a:pt x="39685" y="378094"/>
                    <a:pt x="34648" y="373058"/>
                    <a:pt x="34648" y="366844"/>
                  </a:cubicBezTo>
                  <a:lnTo>
                    <a:pt x="34648" y="344344"/>
                  </a:lnTo>
                  <a:cubicBezTo>
                    <a:pt x="34648" y="338131"/>
                    <a:pt x="39685" y="333094"/>
                    <a:pt x="45898" y="333094"/>
                  </a:cubicBezTo>
                  <a:lnTo>
                    <a:pt x="57148" y="333094"/>
                  </a:lnTo>
                  <a:lnTo>
                    <a:pt x="57148" y="355594"/>
                  </a:lnTo>
                  <a:lnTo>
                    <a:pt x="79648" y="355594"/>
                  </a:lnTo>
                  <a:lnTo>
                    <a:pt x="79648" y="333094"/>
                  </a:lnTo>
                  <a:lnTo>
                    <a:pt x="102148" y="333094"/>
                  </a:lnTo>
                  <a:lnTo>
                    <a:pt x="102148" y="355594"/>
                  </a:lnTo>
                  <a:lnTo>
                    <a:pt x="124648" y="355594"/>
                  </a:lnTo>
                  <a:lnTo>
                    <a:pt x="124648" y="333094"/>
                  </a:lnTo>
                  <a:lnTo>
                    <a:pt x="147148" y="333094"/>
                  </a:lnTo>
                  <a:lnTo>
                    <a:pt x="147148" y="355594"/>
                  </a:lnTo>
                  <a:lnTo>
                    <a:pt x="169648" y="355594"/>
                  </a:lnTo>
                  <a:lnTo>
                    <a:pt x="169648" y="333094"/>
                  </a:lnTo>
                  <a:lnTo>
                    <a:pt x="180898" y="333094"/>
                  </a:lnTo>
                  <a:cubicBezTo>
                    <a:pt x="187112" y="333094"/>
                    <a:pt x="192148" y="338131"/>
                    <a:pt x="192148" y="344344"/>
                  </a:cubicBezTo>
                  <a:close/>
                  <a:moveTo>
                    <a:pt x="192148" y="299344"/>
                  </a:moveTo>
                  <a:cubicBezTo>
                    <a:pt x="192148" y="305558"/>
                    <a:pt x="187112" y="310594"/>
                    <a:pt x="180898" y="310594"/>
                  </a:cubicBezTo>
                  <a:lnTo>
                    <a:pt x="45898" y="310594"/>
                  </a:lnTo>
                  <a:cubicBezTo>
                    <a:pt x="39685" y="310594"/>
                    <a:pt x="34648" y="305558"/>
                    <a:pt x="34648" y="299344"/>
                  </a:cubicBezTo>
                  <a:lnTo>
                    <a:pt x="34648" y="276844"/>
                  </a:lnTo>
                  <a:cubicBezTo>
                    <a:pt x="34648" y="270631"/>
                    <a:pt x="39685" y="265594"/>
                    <a:pt x="45898" y="265594"/>
                  </a:cubicBezTo>
                  <a:lnTo>
                    <a:pt x="57148" y="265594"/>
                  </a:lnTo>
                  <a:lnTo>
                    <a:pt x="57148" y="288094"/>
                  </a:lnTo>
                  <a:lnTo>
                    <a:pt x="79648" y="288094"/>
                  </a:lnTo>
                  <a:lnTo>
                    <a:pt x="79648" y="265594"/>
                  </a:lnTo>
                  <a:lnTo>
                    <a:pt x="102148" y="265594"/>
                  </a:lnTo>
                  <a:lnTo>
                    <a:pt x="102148" y="288094"/>
                  </a:lnTo>
                  <a:lnTo>
                    <a:pt x="124648" y="288094"/>
                  </a:lnTo>
                  <a:lnTo>
                    <a:pt x="124648" y="265594"/>
                  </a:lnTo>
                  <a:lnTo>
                    <a:pt x="147148" y="265594"/>
                  </a:lnTo>
                  <a:lnTo>
                    <a:pt x="147148" y="288094"/>
                  </a:lnTo>
                  <a:lnTo>
                    <a:pt x="169648" y="288094"/>
                  </a:lnTo>
                  <a:lnTo>
                    <a:pt x="169648" y="265594"/>
                  </a:lnTo>
                  <a:lnTo>
                    <a:pt x="180898" y="265594"/>
                  </a:lnTo>
                  <a:cubicBezTo>
                    <a:pt x="187112" y="265594"/>
                    <a:pt x="192148" y="270631"/>
                    <a:pt x="192148" y="276844"/>
                  </a:cubicBezTo>
                  <a:close/>
                  <a:moveTo>
                    <a:pt x="192148" y="231844"/>
                  </a:moveTo>
                  <a:cubicBezTo>
                    <a:pt x="192148" y="238058"/>
                    <a:pt x="187112" y="243094"/>
                    <a:pt x="180898" y="243094"/>
                  </a:cubicBezTo>
                  <a:lnTo>
                    <a:pt x="45898" y="243094"/>
                  </a:lnTo>
                  <a:cubicBezTo>
                    <a:pt x="39685" y="243094"/>
                    <a:pt x="34648" y="238058"/>
                    <a:pt x="34648" y="231844"/>
                  </a:cubicBezTo>
                  <a:lnTo>
                    <a:pt x="34648" y="209344"/>
                  </a:lnTo>
                  <a:cubicBezTo>
                    <a:pt x="34648" y="203131"/>
                    <a:pt x="39685" y="198094"/>
                    <a:pt x="45898" y="198094"/>
                  </a:cubicBezTo>
                  <a:lnTo>
                    <a:pt x="57148" y="198094"/>
                  </a:lnTo>
                  <a:lnTo>
                    <a:pt x="57148" y="220594"/>
                  </a:lnTo>
                  <a:lnTo>
                    <a:pt x="79648" y="220594"/>
                  </a:lnTo>
                  <a:lnTo>
                    <a:pt x="79648" y="198094"/>
                  </a:lnTo>
                  <a:lnTo>
                    <a:pt x="102148" y="198094"/>
                  </a:lnTo>
                  <a:lnTo>
                    <a:pt x="102148" y="220594"/>
                  </a:lnTo>
                  <a:lnTo>
                    <a:pt x="124648" y="220594"/>
                  </a:lnTo>
                  <a:lnTo>
                    <a:pt x="124648" y="198094"/>
                  </a:lnTo>
                  <a:lnTo>
                    <a:pt x="147148" y="198094"/>
                  </a:lnTo>
                  <a:lnTo>
                    <a:pt x="147148" y="220594"/>
                  </a:lnTo>
                  <a:lnTo>
                    <a:pt x="169648" y="220594"/>
                  </a:lnTo>
                  <a:lnTo>
                    <a:pt x="169648" y="198094"/>
                  </a:lnTo>
                  <a:lnTo>
                    <a:pt x="180898" y="198094"/>
                  </a:lnTo>
                  <a:cubicBezTo>
                    <a:pt x="187112" y="198094"/>
                    <a:pt x="192148" y="203131"/>
                    <a:pt x="192148" y="209344"/>
                  </a:cubicBezTo>
                  <a:close/>
                  <a:moveTo>
                    <a:pt x="147148" y="130594"/>
                  </a:moveTo>
                  <a:lnTo>
                    <a:pt x="147148" y="153094"/>
                  </a:lnTo>
                  <a:lnTo>
                    <a:pt x="169648" y="153094"/>
                  </a:lnTo>
                  <a:lnTo>
                    <a:pt x="169648" y="130594"/>
                  </a:lnTo>
                  <a:lnTo>
                    <a:pt x="180898" y="130594"/>
                  </a:lnTo>
                  <a:cubicBezTo>
                    <a:pt x="187112" y="130594"/>
                    <a:pt x="192148" y="135631"/>
                    <a:pt x="192148" y="141844"/>
                  </a:cubicBezTo>
                  <a:lnTo>
                    <a:pt x="192148" y="164344"/>
                  </a:lnTo>
                  <a:cubicBezTo>
                    <a:pt x="192148" y="170558"/>
                    <a:pt x="187112" y="175594"/>
                    <a:pt x="180898" y="175594"/>
                  </a:cubicBezTo>
                  <a:lnTo>
                    <a:pt x="45898" y="175594"/>
                  </a:lnTo>
                  <a:cubicBezTo>
                    <a:pt x="39685" y="175594"/>
                    <a:pt x="34648" y="170558"/>
                    <a:pt x="34648" y="164344"/>
                  </a:cubicBezTo>
                  <a:lnTo>
                    <a:pt x="34648" y="141844"/>
                  </a:lnTo>
                  <a:cubicBezTo>
                    <a:pt x="34648" y="135631"/>
                    <a:pt x="39685" y="130594"/>
                    <a:pt x="45898" y="130594"/>
                  </a:cubicBezTo>
                  <a:lnTo>
                    <a:pt x="57148" y="130594"/>
                  </a:lnTo>
                  <a:lnTo>
                    <a:pt x="57148" y="153094"/>
                  </a:lnTo>
                  <a:lnTo>
                    <a:pt x="79648" y="153094"/>
                  </a:lnTo>
                  <a:lnTo>
                    <a:pt x="79648" y="130594"/>
                  </a:lnTo>
                  <a:lnTo>
                    <a:pt x="102148" y="130594"/>
                  </a:lnTo>
                  <a:lnTo>
                    <a:pt x="102148" y="153094"/>
                  </a:lnTo>
                  <a:lnTo>
                    <a:pt x="124648" y="153094"/>
                  </a:lnTo>
                  <a:lnTo>
                    <a:pt x="124648" y="130594"/>
                  </a:lnTo>
                  <a:close/>
                  <a:moveTo>
                    <a:pt x="197436" y="31144"/>
                  </a:moveTo>
                  <a:cubicBezTo>
                    <a:pt x="187860" y="55892"/>
                    <a:pt x="162347" y="70637"/>
                    <a:pt x="136123" y="66582"/>
                  </a:cubicBezTo>
                  <a:lnTo>
                    <a:pt x="128923" y="65457"/>
                  </a:lnTo>
                  <a:lnTo>
                    <a:pt x="131511" y="58594"/>
                  </a:lnTo>
                  <a:cubicBezTo>
                    <a:pt x="141087" y="33847"/>
                    <a:pt x="166600" y="19101"/>
                    <a:pt x="192823" y="23157"/>
                  </a:cubicBezTo>
                  <a:lnTo>
                    <a:pt x="200023"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0" name="任意多边形: 形状 219">
              <a:extLst>
                <a:ext uri="{FF2B5EF4-FFF2-40B4-BE49-F238E27FC236}">
                  <a16:creationId xmlns:a16="http://schemas.microsoft.com/office/drawing/2014/main" id="{20F92B86-EB27-4207-AC04-4B1930892BB4}"/>
                </a:ext>
              </a:extLst>
            </p:cNvPr>
            <p:cNvSpPr/>
            <p:nvPr/>
          </p:nvSpPr>
          <p:spPr>
            <a:xfrm>
              <a:off x="7614754" y="2169004"/>
              <a:ext cx="202495" cy="134991"/>
            </a:xfrm>
            <a:custGeom>
              <a:avLst/>
              <a:gdLst>
                <a:gd name="connsiteX0" fmla="*/ 89995 w 202495"/>
                <a:gd name="connsiteY0" fmla="*/ 11245 h 134991"/>
                <a:gd name="connsiteX1" fmla="*/ 78741 w 202495"/>
                <a:gd name="connsiteY1" fmla="*/ 0 h 134991"/>
                <a:gd name="connsiteX2" fmla="*/ 71545 w 202495"/>
                <a:gd name="connsiteY2" fmla="*/ 2605 h 134991"/>
                <a:gd name="connsiteX3" fmla="*/ 4045 w 202495"/>
                <a:gd name="connsiteY3" fmla="*/ 58856 h 134991"/>
                <a:gd name="connsiteX4" fmla="*/ 2611 w 202495"/>
                <a:gd name="connsiteY4" fmla="*/ 74700 h 134991"/>
                <a:gd name="connsiteX5" fmla="*/ 4045 w 202495"/>
                <a:gd name="connsiteY5" fmla="*/ 76135 h 134991"/>
                <a:gd name="connsiteX6" fmla="*/ 71545 w 202495"/>
                <a:gd name="connsiteY6" fmla="*/ 132385 h 134991"/>
                <a:gd name="connsiteX7" fmla="*/ 87390 w 202495"/>
                <a:gd name="connsiteY7" fmla="*/ 130941 h 134991"/>
                <a:gd name="connsiteX8" fmla="*/ 89995 w 202495"/>
                <a:gd name="connsiteY8" fmla="*/ 123745 h 134991"/>
                <a:gd name="connsiteX9" fmla="*/ 89995 w 202495"/>
                <a:gd name="connsiteY9" fmla="*/ 101245 h 134991"/>
                <a:gd name="connsiteX10" fmla="*/ 202495 w 202495"/>
                <a:gd name="connsiteY10" fmla="*/ 101245 h 134991"/>
                <a:gd name="connsiteX11" fmla="*/ 202495 w 202495"/>
                <a:gd name="connsiteY11" fmla="*/ 78745 h 134991"/>
                <a:gd name="connsiteX12" fmla="*/ 78745 w 202495"/>
                <a:gd name="connsiteY12" fmla="*/ 78745 h 134991"/>
                <a:gd name="connsiteX13" fmla="*/ 67495 w 202495"/>
                <a:gd name="connsiteY13" fmla="*/ 89995 h 134991"/>
                <a:gd name="connsiteX14" fmla="*/ 67495 w 202495"/>
                <a:gd name="connsiteY14" fmla="*/ 99727 h 134991"/>
                <a:gd name="connsiteX15" fmla="*/ 28818 w 202495"/>
                <a:gd name="connsiteY15" fmla="*/ 67495 h 134991"/>
                <a:gd name="connsiteX16" fmla="*/ 67495 w 202495"/>
                <a:gd name="connsiteY16" fmla="*/ 35264 h 134991"/>
                <a:gd name="connsiteX17" fmla="*/ 67495 w 202495"/>
                <a:gd name="connsiteY17" fmla="*/ 44995 h 134991"/>
                <a:gd name="connsiteX18" fmla="*/ 78745 w 202495"/>
                <a:gd name="connsiteY18" fmla="*/ 56245 h 134991"/>
                <a:gd name="connsiteX19" fmla="*/ 202495 w 202495"/>
                <a:gd name="connsiteY19" fmla="*/ 56245 h 134991"/>
                <a:gd name="connsiteX20" fmla="*/ 202495 w 202495"/>
                <a:gd name="connsiteY20" fmla="*/ 33745 h 134991"/>
                <a:gd name="connsiteX21" fmla="*/ 89995 w 202495"/>
                <a:gd name="connsiteY21" fmla="*/ 33745 h 13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495" h="134991">
                  <a:moveTo>
                    <a:pt x="89995" y="11245"/>
                  </a:moveTo>
                  <a:cubicBezTo>
                    <a:pt x="89993" y="5032"/>
                    <a:pt x="84954" y="-2"/>
                    <a:pt x="78741" y="0"/>
                  </a:cubicBezTo>
                  <a:cubicBezTo>
                    <a:pt x="76112" y="1"/>
                    <a:pt x="73566" y="922"/>
                    <a:pt x="71545" y="2605"/>
                  </a:cubicBezTo>
                  <a:lnTo>
                    <a:pt x="4045" y="58856"/>
                  </a:lnTo>
                  <a:cubicBezTo>
                    <a:pt x="-727" y="62835"/>
                    <a:pt x="-1369" y="69929"/>
                    <a:pt x="2611" y="74700"/>
                  </a:cubicBezTo>
                  <a:cubicBezTo>
                    <a:pt x="3044" y="75221"/>
                    <a:pt x="3525" y="75701"/>
                    <a:pt x="4045" y="76135"/>
                  </a:cubicBezTo>
                  <a:lnTo>
                    <a:pt x="71545" y="132385"/>
                  </a:lnTo>
                  <a:cubicBezTo>
                    <a:pt x="76320" y="136362"/>
                    <a:pt x="83413" y="135715"/>
                    <a:pt x="87390" y="130941"/>
                  </a:cubicBezTo>
                  <a:cubicBezTo>
                    <a:pt x="89073" y="128920"/>
                    <a:pt x="89994" y="126375"/>
                    <a:pt x="89995" y="123745"/>
                  </a:cubicBezTo>
                  <a:lnTo>
                    <a:pt x="89995" y="101245"/>
                  </a:lnTo>
                  <a:lnTo>
                    <a:pt x="202495" y="101245"/>
                  </a:lnTo>
                  <a:lnTo>
                    <a:pt x="202495" y="78745"/>
                  </a:lnTo>
                  <a:lnTo>
                    <a:pt x="78745" y="78745"/>
                  </a:lnTo>
                  <a:cubicBezTo>
                    <a:pt x="72532" y="78745"/>
                    <a:pt x="67495" y="83782"/>
                    <a:pt x="67495" y="89995"/>
                  </a:cubicBezTo>
                  <a:lnTo>
                    <a:pt x="67495" y="99727"/>
                  </a:lnTo>
                  <a:lnTo>
                    <a:pt x="28818" y="67495"/>
                  </a:lnTo>
                  <a:lnTo>
                    <a:pt x="67495" y="35264"/>
                  </a:lnTo>
                  <a:lnTo>
                    <a:pt x="67495" y="44995"/>
                  </a:lnTo>
                  <a:cubicBezTo>
                    <a:pt x="67495" y="51209"/>
                    <a:pt x="72532" y="56245"/>
                    <a:pt x="78745" y="56245"/>
                  </a:cubicBezTo>
                  <a:lnTo>
                    <a:pt x="202495" y="56245"/>
                  </a:lnTo>
                  <a:lnTo>
                    <a:pt x="202495" y="33745"/>
                  </a:lnTo>
                  <a:lnTo>
                    <a:pt x="89995" y="33745"/>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1" name="任意多边形: 形状 220">
              <a:extLst>
                <a:ext uri="{FF2B5EF4-FFF2-40B4-BE49-F238E27FC236}">
                  <a16:creationId xmlns:a16="http://schemas.microsoft.com/office/drawing/2014/main" id="{CEEE74C8-3E72-4470-89FF-23E670205B03}"/>
                </a:ext>
              </a:extLst>
            </p:cNvPr>
            <p:cNvSpPr/>
            <p:nvPr/>
          </p:nvSpPr>
          <p:spPr>
            <a:xfrm>
              <a:off x="7614750" y="2382753"/>
              <a:ext cx="202495" cy="134991"/>
            </a:xfrm>
            <a:custGeom>
              <a:avLst/>
              <a:gdLst>
                <a:gd name="connsiteX0" fmla="*/ 130950 w 202495"/>
                <a:gd name="connsiteY0" fmla="*/ 2606 h 134991"/>
                <a:gd name="connsiteX1" fmla="*/ 115106 w 202495"/>
                <a:gd name="connsiteY1" fmla="*/ 4051 h 134991"/>
                <a:gd name="connsiteX2" fmla="*/ 112500 w 202495"/>
                <a:gd name="connsiteY2" fmla="*/ 11246 h 134991"/>
                <a:gd name="connsiteX3" fmla="*/ 112500 w 202495"/>
                <a:gd name="connsiteY3" fmla="*/ 33746 h 134991"/>
                <a:gd name="connsiteX4" fmla="*/ 0 w 202495"/>
                <a:gd name="connsiteY4" fmla="*/ 33746 h 134991"/>
                <a:gd name="connsiteX5" fmla="*/ 0 w 202495"/>
                <a:gd name="connsiteY5" fmla="*/ 56246 h 134991"/>
                <a:gd name="connsiteX6" fmla="*/ 123750 w 202495"/>
                <a:gd name="connsiteY6" fmla="*/ 56246 h 134991"/>
                <a:gd name="connsiteX7" fmla="*/ 135000 w 202495"/>
                <a:gd name="connsiteY7" fmla="*/ 44996 h 134991"/>
                <a:gd name="connsiteX8" fmla="*/ 135000 w 202495"/>
                <a:gd name="connsiteY8" fmla="*/ 35265 h 134991"/>
                <a:gd name="connsiteX9" fmla="*/ 173678 w 202495"/>
                <a:gd name="connsiteY9" fmla="*/ 67496 h 134991"/>
                <a:gd name="connsiteX10" fmla="*/ 135000 w 202495"/>
                <a:gd name="connsiteY10" fmla="*/ 99728 h 134991"/>
                <a:gd name="connsiteX11" fmla="*/ 135000 w 202495"/>
                <a:gd name="connsiteY11" fmla="*/ 89996 h 134991"/>
                <a:gd name="connsiteX12" fmla="*/ 123750 w 202495"/>
                <a:gd name="connsiteY12" fmla="*/ 78746 h 134991"/>
                <a:gd name="connsiteX13" fmla="*/ 0 w 202495"/>
                <a:gd name="connsiteY13" fmla="*/ 78746 h 134991"/>
                <a:gd name="connsiteX14" fmla="*/ 0 w 202495"/>
                <a:gd name="connsiteY14" fmla="*/ 101246 h 134991"/>
                <a:gd name="connsiteX15" fmla="*/ 112500 w 202495"/>
                <a:gd name="connsiteY15" fmla="*/ 101246 h 134991"/>
                <a:gd name="connsiteX16" fmla="*/ 112500 w 202495"/>
                <a:gd name="connsiteY16" fmla="*/ 123746 h 134991"/>
                <a:gd name="connsiteX17" fmla="*/ 123755 w 202495"/>
                <a:gd name="connsiteY17" fmla="*/ 134992 h 134991"/>
                <a:gd name="connsiteX18" fmla="*/ 130950 w 202495"/>
                <a:gd name="connsiteY18" fmla="*/ 132386 h 134991"/>
                <a:gd name="connsiteX19" fmla="*/ 198450 w 202495"/>
                <a:gd name="connsiteY19" fmla="*/ 76136 h 134991"/>
                <a:gd name="connsiteX20" fmla="*/ 199886 w 202495"/>
                <a:gd name="connsiteY20" fmla="*/ 60292 h 134991"/>
                <a:gd name="connsiteX21" fmla="*/ 198450 w 202495"/>
                <a:gd name="connsiteY21" fmla="*/ 58856 h 13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2495" h="134991">
                  <a:moveTo>
                    <a:pt x="130950" y="2606"/>
                  </a:moveTo>
                  <a:cubicBezTo>
                    <a:pt x="126175" y="-1371"/>
                    <a:pt x="119082" y="-724"/>
                    <a:pt x="115106" y="4051"/>
                  </a:cubicBezTo>
                  <a:cubicBezTo>
                    <a:pt x="113423" y="6071"/>
                    <a:pt x="112501" y="8617"/>
                    <a:pt x="112500" y="11246"/>
                  </a:cubicBezTo>
                  <a:lnTo>
                    <a:pt x="112500" y="33746"/>
                  </a:lnTo>
                  <a:lnTo>
                    <a:pt x="0" y="33746"/>
                  </a:lnTo>
                  <a:lnTo>
                    <a:pt x="0" y="56246"/>
                  </a:lnTo>
                  <a:lnTo>
                    <a:pt x="123750" y="56246"/>
                  </a:lnTo>
                  <a:cubicBezTo>
                    <a:pt x="129963" y="56246"/>
                    <a:pt x="135000" y="51210"/>
                    <a:pt x="135000" y="44996"/>
                  </a:cubicBezTo>
                  <a:lnTo>
                    <a:pt x="135000" y="35265"/>
                  </a:lnTo>
                  <a:lnTo>
                    <a:pt x="173678" y="67496"/>
                  </a:lnTo>
                  <a:lnTo>
                    <a:pt x="135000" y="99728"/>
                  </a:lnTo>
                  <a:lnTo>
                    <a:pt x="135000" y="89996"/>
                  </a:lnTo>
                  <a:cubicBezTo>
                    <a:pt x="135000" y="83783"/>
                    <a:pt x="129963" y="78746"/>
                    <a:pt x="123750" y="78746"/>
                  </a:cubicBezTo>
                  <a:lnTo>
                    <a:pt x="0" y="78746"/>
                  </a:lnTo>
                  <a:lnTo>
                    <a:pt x="0" y="101246"/>
                  </a:lnTo>
                  <a:lnTo>
                    <a:pt x="112500" y="101246"/>
                  </a:lnTo>
                  <a:lnTo>
                    <a:pt x="112500" y="123746"/>
                  </a:lnTo>
                  <a:cubicBezTo>
                    <a:pt x="112502" y="129960"/>
                    <a:pt x="117541" y="134994"/>
                    <a:pt x="123755" y="134992"/>
                  </a:cubicBezTo>
                  <a:cubicBezTo>
                    <a:pt x="126384" y="134991"/>
                    <a:pt x="128929" y="134069"/>
                    <a:pt x="130950" y="132386"/>
                  </a:cubicBezTo>
                  <a:lnTo>
                    <a:pt x="198450" y="76136"/>
                  </a:lnTo>
                  <a:cubicBezTo>
                    <a:pt x="203222" y="72157"/>
                    <a:pt x="203865" y="65063"/>
                    <a:pt x="199886" y="60292"/>
                  </a:cubicBezTo>
                  <a:cubicBezTo>
                    <a:pt x="199451" y="59771"/>
                    <a:pt x="198971" y="59291"/>
                    <a:pt x="198450" y="5885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2" name="图形 18">
            <a:extLst>
              <a:ext uri="{FF2B5EF4-FFF2-40B4-BE49-F238E27FC236}">
                <a16:creationId xmlns:a16="http://schemas.microsoft.com/office/drawing/2014/main" id="{1C16AD69-6694-43DC-8DCF-A03920DDB800}"/>
              </a:ext>
            </a:extLst>
          </p:cNvPr>
          <p:cNvGrpSpPr/>
          <p:nvPr/>
        </p:nvGrpSpPr>
        <p:grpSpPr>
          <a:xfrm>
            <a:off x="8436000" y="1989000"/>
            <a:ext cx="720000" cy="720000"/>
            <a:chOff x="8436000" y="1989000"/>
            <a:chExt cx="720000" cy="720000"/>
          </a:xfrm>
          <a:gradFill flip="none" rotWithShape="1">
            <a:gsLst>
              <a:gs pos="0">
                <a:schemeClr val="accent1"/>
              </a:gs>
              <a:gs pos="100000">
                <a:schemeClr val="accent2"/>
              </a:gs>
            </a:gsLst>
            <a:lin ang="2700000" scaled="1"/>
            <a:tileRect/>
          </a:gradFill>
        </p:grpSpPr>
        <p:sp>
          <p:nvSpPr>
            <p:cNvPr id="223" name="任意多边形: 形状 222">
              <a:extLst>
                <a:ext uri="{FF2B5EF4-FFF2-40B4-BE49-F238E27FC236}">
                  <a16:creationId xmlns:a16="http://schemas.microsoft.com/office/drawing/2014/main" id="{5A4F853B-9578-4DE3-A096-897390FF08E9}"/>
                </a:ext>
              </a:extLst>
            </p:cNvPr>
            <p:cNvSpPr/>
            <p:nvPr/>
          </p:nvSpPr>
          <p:spPr>
            <a:xfrm>
              <a:off x="8829750" y="2011500"/>
              <a:ext cx="303750" cy="168750"/>
            </a:xfrm>
            <a:custGeom>
              <a:avLst/>
              <a:gdLst>
                <a:gd name="connsiteX0" fmla="*/ 292500 w 303750"/>
                <a:gd name="connsiteY0" fmla="*/ 0 h 168750"/>
                <a:gd name="connsiteX1" fmla="*/ 225000 w 303750"/>
                <a:gd name="connsiteY1" fmla="*/ 0 h 168750"/>
                <a:gd name="connsiteX2" fmla="*/ 213750 w 303750"/>
                <a:gd name="connsiteY2" fmla="*/ 11250 h 168750"/>
                <a:gd name="connsiteX3" fmla="*/ 213750 w 303750"/>
                <a:gd name="connsiteY3" fmla="*/ 23063 h 168750"/>
                <a:gd name="connsiteX4" fmla="*/ 53325 w 303750"/>
                <a:gd name="connsiteY4" fmla="*/ 31500 h 168750"/>
                <a:gd name="connsiteX5" fmla="*/ 0 w 303750"/>
                <a:gd name="connsiteY5" fmla="*/ 87638 h 168750"/>
                <a:gd name="connsiteX6" fmla="*/ 0 w 303750"/>
                <a:gd name="connsiteY6" fmla="*/ 157500 h 168750"/>
                <a:gd name="connsiteX7" fmla="*/ 11250 w 303750"/>
                <a:gd name="connsiteY7" fmla="*/ 168750 h 168750"/>
                <a:gd name="connsiteX8" fmla="*/ 101250 w 303750"/>
                <a:gd name="connsiteY8" fmla="*/ 168750 h 168750"/>
                <a:gd name="connsiteX9" fmla="*/ 112500 w 303750"/>
                <a:gd name="connsiteY9" fmla="*/ 157500 h 168750"/>
                <a:gd name="connsiteX10" fmla="*/ 112500 w 303750"/>
                <a:gd name="connsiteY10" fmla="*/ 123750 h 168750"/>
                <a:gd name="connsiteX11" fmla="*/ 213750 w 303750"/>
                <a:gd name="connsiteY11" fmla="*/ 123750 h 168750"/>
                <a:gd name="connsiteX12" fmla="*/ 225000 w 303750"/>
                <a:gd name="connsiteY12" fmla="*/ 135000 h 168750"/>
                <a:gd name="connsiteX13" fmla="*/ 292500 w 303750"/>
                <a:gd name="connsiteY13" fmla="*/ 135000 h 168750"/>
                <a:gd name="connsiteX14" fmla="*/ 303750 w 303750"/>
                <a:gd name="connsiteY14" fmla="*/ 123750 h 168750"/>
                <a:gd name="connsiteX15" fmla="*/ 303750 w 303750"/>
                <a:gd name="connsiteY15" fmla="*/ 11250 h 168750"/>
                <a:gd name="connsiteX16" fmla="*/ 292500 w 303750"/>
                <a:gd name="connsiteY16" fmla="*/ 0 h 168750"/>
                <a:gd name="connsiteX17" fmla="*/ 90000 w 303750"/>
                <a:gd name="connsiteY17" fmla="*/ 146250 h 168750"/>
                <a:gd name="connsiteX18" fmla="*/ 22500 w 303750"/>
                <a:gd name="connsiteY18" fmla="*/ 146250 h 168750"/>
                <a:gd name="connsiteX19" fmla="*/ 22500 w 303750"/>
                <a:gd name="connsiteY19" fmla="*/ 123750 h 168750"/>
                <a:gd name="connsiteX20" fmla="*/ 90000 w 303750"/>
                <a:gd name="connsiteY20" fmla="*/ 123750 h 168750"/>
                <a:gd name="connsiteX21" fmla="*/ 213750 w 303750"/>
                <a:gd name="connsiteY21" fmla="*/ 101250 h 168750"/>
                <a:gd name="connsiteX22" fmla="*/ 22500 w 303750"/>
                <a:gd name="connsiteY22" fmla="*/ 101250 h 168750"/>
                <a:gd name="connsiteX23" fmla="*/ 22500 w 303750"/>
                <a:gd name="connsiteY23" fmla="*/ 87638 h 168750"/>
                <a:gd name="connsiteX24" fmla="*/ 54450 w 303750"/>
                <a:gd name="connsiteY24" fmla="*/ 54000 h 168750"/>
                <a:gd name="connsiteX25" fmla="*/ 213750 w 303750"/>
                <a:gd name="connsiteY25" fmla="*/ 45563 h 168750"/>
                <a:gd name="connsiteX26" fmla="*/ 281250 w 303750"/>
                <a:gd name="connsiteY26" fmla="*/ 112500 h 168750"/>
                <a:gd name="connsiteX27" fmla="*/ 236250 w 303750"/>
                <a:gd name="connsiteY27" fmla="*/ 112500 h 168750"/>
                <a:gd name="connsiteX28" fmla="*/ 236250 w 303750"/>
                <a:gd name="connsiteY28" fmla="*/ 22500 h 168750"/>
                <a:gd name="connsiteX29" fmla="*/ 281250 w 303750"/>
                <a:gd name="connsiteY29" fmla="*/ 22500 h 16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3750" h="168750">
                  <a:moveTo>
                    <a:pt x="292500" y="0"/>
                  </a:moveTo>
                  <a:lnTo>
                    <a:pt x="225000" y="0"/>
                  </a:lnTo>
                  <a:cubicBezTo>
                    <a:pt x="218787" y="0"/>
                    <a:pt x="213750" y="5037"/>
                    <a:pt x="213750" y="11250"/>
                  </a:cubicBezTo>
                  <a:lnTo>
                    <a:pt x="213750" y="23063"/>
                  </a:lnTo>
                  <a:lnTo>
                    <a:pt x="53325" y="31500"/>
                  </a:lnTo>
                  <a:cubicBezTo>
                    <a:pt x="23451" y="33056"/>
                    <a:pt x="19" y="57722"/>
                    <a:pt x="0" y="87638"/>
                  </a:cubicBezTo>
                  <a:lnTo>
                    <a:pt x="0" y="157500"/>
                  </a:lnTo>
                  <a:cubicBezTo>
                    <a:pt x="0" y="163713"/>
                    <a:pt x="5037" y="168750"/>
                    <a:pt x="11250" y="168750"/>
                  </a:cubicBezTo>
                  <a:lnTo>
                    <a:pt x="101250" y="168750"/>
                  </a:lnTo>
                  <a:cubicBezTo>
                    <a:pt x="107463" y="168750"/>
                    <a:pt x="112500" y="163713"/>
                    <a:pt x="112500" y="157500"/>
                  </a:cubicBezTo>
                  <a:lnTo>
                    <a:pt x="112500" y="123750"/>
                  </a:lnTo>
                  <a:lnTo>
                    <a:pt x="213750" y="123750"/>
                  </a:lnTo>
                  <a:cubicBezTo>
                    <a:pt x="213750" y="129963"/>
                    <a:pt x="218787" y="135000"/>
                    <a:pt x="225000" y="135000"/>
                  </a:cubicBezTo>
                  <a:lnTo>
                    <a:pt x="292500" y="135000"/>
                  </a:lnTo>
                  <a:cubicBezTo>
                    <a:pt x="298713" y="135000"/>
                    <a:pt x="303750" y="129963"/>
                    <a:pt x="303750" y="123750"/>
                  </a:cubicBezTo>
                  <a:lnTo>
                    <a:pt x="303750" y="11250"/>
                  </a:lnTo>
                  <a:cubicBezTo>
                    <a:pt x="303750" y="5037"/>
                    <a:pt x="298713" y="0"/>
                    <a:pt x="292500" y="0"/>
                  </a:cubicBezTo>
                  <a:close/>
                  <a:moveTo>
                    <a:pt x="90000" y="146250"/>
                  </a:moveTo>
                  <a:lnTo>
                    <a:pt x="22500" y="146250"/>
                  </a:lnTo>
                  <a:lnTo>
                    <a:pt x="22500" y="123750"/>
                  </a:lnTo>
                  <a:lnTo>
                    <a:pt x="90000" y="123750"/>
                  </a:lnTo>
                  <a:close/>
                  <a:moveTo>
                    <a:pt x="213750" y="101250"/>
                  </a:moveTo>
                  <a:lnTo>
                    <a:pt x="22500" y="101250"/>
                  </a:lnTo>
                  <a:lnTo>
                    <a:pt x="22500" y="87638"/>
                  </a:lnTo>
                  <a:cubicBezTo>
                    <a:pt x="22534" y="69722"/>
                    <a:pt x="36560" y="54955"/>
                    <a:pt x="54450" y="54000"/>
                  </a:cubicBezTo>
                  <a:lnTo>
                    <a:pt x="213750" y="45563"/>
                  </a:lnTo>
                  <a:close/>
                  <a:moveTo>
                    <a:pt x="281250" y="112500"/>
                  </a:moveTo>
                  <a:lnTo>
                    <a:pt x="236250" y="112500"/>
                  </a:lnTo>
                  <a:lnTo>
                    <a:pt x="236250" y="22500"/>
                  </a:lnTo>
                  <a:lnTo>
                    <a:pt x="28125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4" name="任意多边形: 形状 223">
              <a:extLst>
                <a:ext uri="{FF2B5EF4-FFF2-40B4-BE49-F238E27FC236}">
                  <a16:creationId xmlns:a16="http://schemas.microsoft.com/office/drawing/2014/main" id="{544CE00B-F747-42BC-88E8-3A8507F9090D}"/>
                </a:ext>
              </a:extLst>
            </p:cNvPr>
            <p:cNvSpPr/>
            <p:nvPr/>
          </p:nvSpPr>
          <p:spPr>
            <a:xfrm>
              <a:off x="8976000" y="2641500"/>
              <a:ext cx="22500" cy="45000"/>
            </a:xfrm>
            <a:custGeom>
              <a:avLst/>
              <a:gdLst>
                <a:gd name="connsiteX0" fmla="*/ 0 w 22500"/>
                <a:gd name="connsiteY0" fmla="*/ 0 h 45000"/>
                <a:gd name="connsiteX1" fmla="*/ 22500 w 22500"/>
                <a:gd name="connsiteY1" fmla="*/ 0 h 45000"/>
                <a:gd name="connsiteX2" fmla="*/ 22500 w 22500"/>
                <a:gd name="connsiteY2" fmla="*/ 45000 h 45000"/>
                <a:gd name="connsiteX3" fmla="*/ 0 w 22500"/>
                <a:gd name="connsiteY3" fmla="*/ 45000 h 45000"/>
              </a:gdLst>
              <a:ahLst/>
              <a:cxnLst>
                <a:cxn ang="0">
                  <a:pos x="connsiteX0" y="connsiteY0"/>
                </a:cxn>
                <a:cxn ang="0">
                  <a:pos x="connsiteX1" y="connsiteY1"/>
                </a:cxn>
                <a:cxn ang="0">
                  <a:pos x="connsiteX2" y="connsiteY2"/>
                </a:cxn>
                <a:cxn ang="0">
                  <a:pos x="connsiteX3" y="connsiteY3"/>
                </a:cxn>
              </a:cxnLst>
              <a:rect l="l" t="t" r="r" b="b"/>
              <a:pathLst>
                <a:path w="22500" h="45000">
                  <a:moveTo>
                    <a:pt x="0" y="0"/>
                  </a:moveTo>
                  <a:lnTo>
                    <a:pt x="22500" y="0"/>
                  </a:lnTo>
                  <a:lnTo>
                    <a:pt x="22500" y="45000"/>
                  </a:lnTo>
                  <a:lnTo>
                    <a:pt x="0" y="4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 name="任意多边形: 形状 224">
              <a:extLst>
                <a:ext uri="{FF2B5EF4-FFF2-40B4-BE49-F238E27FC236}">
                  <a16:creationId xmlns:a16="http://schemas.microsoft.com/office/drawing/2014/main" id="{CC673D9D-B6A8-4788-A9C5-BDE4E565CB40}"/>
                </a:ext>
              </a:extLst>
            </p:cNvPr>
            <p:cNvSpPr/>
            <p:nvPr/>
          </p:nvSpPr>
          <p:spPr>
            <a:xfrm>
              <a:off x="8908500" y="26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6" name="任意多边形: 形状 225">
              <a:extLst>
                <a:ext uri="{FF2B5EF4-FFF2-40B4-BE49-F238E27FC236}">
                  <a16:creationId xmlns:a16="http://schemas.microsoft.com/office/drawing/2014/main" id="{992BCA5E-61EF-43BF-AF6C-766241025F10}"/>
                </a:ext>
              </a:extLst>
            </p:cNvPr>
            <p:cNvSpPr/>
            <p:nvPr/>
          </p:nvSpPr>
          <p:spPr>
            <a:xfrm>
              <a:off x="8818500" y="26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7" name="任意多边形: 形状 226">
              <a:extLst>
                <a:ext uri="{FF2B5EF4-FFF2-40B4-BE49-F238E27FC236}">
                  <a16:creationId xmlns:a16="http://schemas.microsoft.com/office/drawing/2014/main" id="{A8264D8B-04DA-4493-ABC6-43D16629465E}"/>
                </a:ext>
              </a:extLst>
            </p:cNvPr>
            <p:cNvSpPr/>
            <p:nvPr/>
          </p:nvSpPr>
          <p:spPr>
            <a:xfrm>
              <a:off x="8751000" y="26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8" name="任意多边形: 形状 227">
              <a:extLst>
                <a:ext uri="{FF2B5EF4-FFF2-40B4-BE49-F238E27FC236}">
                  <a16:creationId xmlns:a16="http://schemas.microsoft.com/office/drawing/2014/main" id="{069D4260-4CBE-41CC-9DFD-6925516110E4}"/>
                </a:ext>
              </a:extLst>
            </p:cNvPr>
            <p:cNvSpPr/>
            <p:nvPr/>
          </p:nvSpPr>
          <p:spPr>
            <a:xfrm>
              <a:off x="8457262" y="2224681"/>
              <a:ext cx="638899" cy="416818"/>
            </a:xfrm>
            <a:custGeom>
              <a:avLst/>
              <a:gdLst>
                <a:gd name="connsiteX0" fmla="*/ 632925 w 638899"/>
                <a:gd name="connsiteY0" fmla="*/ 213193 h 416818"/>
                <a:gd name="connsiteX1" fmla="*/ 605588 w 638899"/>
                <a:gd name="connsiteY1" fmla="*/ 192268 h 416818"/>
                <a:gd name="connsiteX2" fmla="*/ 571388 w 638899"/>
                <a:gd name="connsiteY2" fmla="*/ 196768 h 416818"/>
                <a:gd name="connsiteX3" fmla="*/ 473175 w 638899"/>
                <a:gd name="connsiteY3" fmla="*/ 253468 h 416818"/>
                <a:gd name="connsiteX4" fmla="*/ 473738 w 638899"/>
                <a:gd name="connsiteY4" fmla="*/ 248068 h 416818"/>
                <a:gd name="connsiteX5" fmla="*/ 463612 w 638899"/>
                <a:gd name="connsiteY5" fmla="*/ 219943 h 416818"/>
                <a:gd name="connsiteX6" fmla="*/ 536153 w 638899"/>
                <a:gd name="connsiteY6" fmla="*/ 78040 h 416818"/>
                <a:gd name="connsiteX7" fmla="*/ 394248 w 638899"/>
                <a:gd name="connsiteY7" fmla="*/ 5500 h 416818"/>
                <a:gd name="connsiteX8" fmla="*/ 321710 w 638899"/>
                <a:gd name="connsiteY8" fmla="*/ 147403 h 416818"/>
                <a:gd name="connsiteX9" fmla="*/ 361575 w 638899"/>
                <a:gd name="connsiteY9" fmla="*/ 203068 h 416818"/>
                <a:gd name="connsiteX10" fmla="*/ 352125 w 638899"/>
                <a:gd name="connsiteY10" fmla="*/ 203068 h 416818"/>
                <a:gd name="connsiteX11" fmla="*/ 318038 w 638899"/>
                <a:gd name="connsiteY11" fmla="*/ 189456 h 416818"/>
                <a:gd name="connsiteX12" fmla="*/ 272025 w 638899"/>
                <a:gd name="connsiteY12" fmla="*/ 180568 h 416818"/>
                <a:gd name="connsiteX13" fmla="*/ 257400 w 638899"/>
                <a:gd name="connsiteY13" fmla="*/ 180568 h 416818"/>
                <a:gd name="connsiteX14" fmla="*/ 193725 w 638899"/>
                <a:gd name="connsiteY14" fmla="*/ 198231 h 416818"/>
                <a:gd name="connsiteX15" fmla="*/ 166838 w 638899"/>
                <a:gd name="connsiteY15" fmla="*/ 214318 h 416818"/>
                <a:gd name="connsiteX16" fmla="*/ 1238 w 638899"/>
                <a:gd name="connsiteY16" fmla="*/ 214318 h 416818"/>
                <a:gd name="connsiteX17" fmla="*/ 1238 w 638899"/>
                <a:gd name="connsiteY17" fmla="*/ 236818 h 416818"/>
                <a:gd name="connsiteX18" fmla="*/ 169988 w 638899"/>
                <a:gd name="connsiteY18" fmla="*/ 236818 h 416818"/>
                <a:gd name="connsiteX19" fmla="*/ 175725 w 638899"/>
                <a:gd name="connsiteY19" fmla="*/ 235243 h 416818"/>
                <a:gd name="connsiteX20" fmla="*/ 205313 w 638899"/>
                <a:gd name="connsiteY20" fmla="*/ 217468 h 416818"/>
                <a:gd name="connsiteX21" fmla="*/ 257400 w 638899"/>
                <a:gd name="connsiteY21" fmla="*/ 203068 h 416818"/>
                <a:gd name="connsiteX22" fmla="*/ 272025 w 638899"/>
                <a:gd name="connsiteY22" fmla="*/ 203068 h 416818"/>
                <a:gd name="connsiteX23" fmla="*/ 309713 w 638899"/>
                <a:gd name="connsiteY23" fmla="*/ 210268 h 416818"/>
                <a:gd name="connsiteX24" fmla="*/ 345825 w 638899"/>
                <a:gd name="connsiteY24" fmla="*/ 224781 h 416818"/>
                <a:gd name="connsiteX25" fmla="*/ 349988 w 638899"/>
                <a:gd name="connsiteY25" fmla="*/ 225568 h 416818"/>
                <a:gd name="connsiteX26" fmla="*/ 428738 w 638899"/>
                <a:gd name="connsiteY26" fmla="*/ 225568 h 416818"/>
                <a:gd name="connsiteX27" fmla="*/ 451238 w 638899"/>
                <a:gd name="connsiteY27" fmla="*/ 248068 h 416818"/>
                <a:gd name="connsiteX28" fmla="*/ 428738 w 638899"/>
                <a:gd name="connsiteY28" fmla="*/ 270568 h 416818"/>
                <a:gd name="connsiteX29" fmla="*/ 316238 w 638899"/>
                <a:gd name="connsiteY29" fmla="*/ 270568 h 416818"/>
                <a:gd name="connsiteX30" fmla="*/ 316238 w 638899"/>
                <a:gd name="connsiteY30" fmla="*/ 293068 h 416818"/>
                <a:gd name="connsiteX31" fmla="*/ 417488 w 638899"/>
                <a:gd name="connsiteY31" fmla="*/ 293068 h 416818"/>
                <a:gd name="connsiteX32" fmla="*/ 451238 w 638899"/>
                <a:gd name="connsiteY32" fmla="*/ 326818 h 416818"/>
                <a:gd name="connsiteX33" fmla="*/ 451238 w 638899"/>
                <a:gd name="connsiteY33" fmla="*/ 344031 h 416818"/>
                <a:gd name="connsiteX34" fmla="*/ 348750 w 638899"/>
                <a:gd name="connsiteY34" fmla="*/ 365406 h 416818"/>
                <a:gd name="connsiteX35" fmla="*/ 204975 w 638899"/>
                <a:gd name="connsiteY35" fmla="*/ 349431 h 416818"/>
                <a:gd name="connsiteX36" fmla="*/ 202500 w 638899"/>
                <a:gd name="connsiteY36" fmla="*/ 349431 h 416818"/>
                <a:gd name="connsiteX37" fmla="*/ 0 w 638899"/>
                <a:gd name="connsiteY37" fmla="*/ 371931 h 416818"/>
                <a:gd name="connsiteX38" fmla="*/ 2475 w 638899"/>
                <a:gd name="connsiteY38" fmla="*/ 394206 h 416818"/>
                <a:gd name="connsiteX39" fmla="*/ 203738 w 638899"/>
                <a:gd name="connsiteY39" fmla="*/ 371931 h 416818"/>
                <a:gd name="connsiteX40" fmla="*/ 293738 w 638899"/>
                <a:gd name="connsiteY40" fmla="*/ 381943 h 416818"/>
                <a:gd name="connsiteX41" fmla="*/ 293738 w 638899"/>
                <a:gd name="connsiteY41" fmla="*/ 416818 h 416818"/>
                <a:gd name="connsiteX42" fmla="*/ 316238 w 638899"/>
                <a:gd name="connsiteY42" fmla="*/ 416818 h 416818"/>
                <a:gd name="connsiteX43" fmla="*/ 316238 w 638899"/>
                <a:gd name="connsiteY43" fmla="*/ 384418 h 416818"/>
                <a:gd name="connsiteX44" fmla="*/ 346275 w 638899"/>
                <a:gd name="connsiteY44" fmla="*/ 387681 h 416818"/>
                <a:gd name="connsiteX45" fmla="*/ 361238 w 638899"/>
                <a:gd name="connsiteY45" fmla="*/ 388806 h 416818"/>
                <a:gd name="connsiteX46" fmla="*/ 361238 w 638899"/>
                <a:gd name="connsiteY46" fmla="*/ 416818 h 416818"/>
                <a:gd name="connsiteX47" fmla="*/ 383738 w 638899"/>
                <a:gd name="connsiteY47" fmla="*/ 416818 h 416818"/>
                <a:gd name="connsiteX48" fmla="*/ 383738 w 638899"/>
                <a:gd name="connsiteY48" fmla="*/ 388018 h 416818"/>
                <a:gd name="connsiteX49" fmla="*/ 451238 w 638899"/>
                <a:gd name="connsiteY49" fmla="*/ 369456 h 416818"/>
                <a:gd name="connsiteX50" fmla="*/ 451238 w 638899"/>
                <a:gd name="connsiteY50" fmla="*/ 416818 h 416818"/>
                <a:gd name="connsiteX51" fmla="*/ 473738 w 638899"/>
                <a:gd name="connsiteY51" fmla="*/ 416818 h 416818"/>
                <a:gd name="connsiteX52" fmla="*/ 473738 w 638899"/>
                <a:gd name="connsiteY52" fmla="*/ 357081 h 416818"/>
                <a:gd name="connsiteX53" fmla="*/ 518738 w 638899"/>
                <a:gd name="connsiteY53" fmla="*/ 331093 h 416818"/>
                <a:gd name="connsiteX54" fmla="*/ 518738 w 638899"/>
                <a:gd name="connsiteY54" fmla="*/ 394318 h 416818"/>
                <a:gd name="connsiteX55" fmla="*/ 541238 w 638899"/>
                <a:gd name="connsiteY55" fmla="*/ 394318 h 416818"/>
                <a:gd name="connsiteX56" fmla="*/ 541238 w 638899"/>
                <a:gd name="connsiteY56" fmla="*/ 326818 h 416818"/>
                <a:gd name="connsiteX57" fmla="*/ 540450 w 638899"/>
                <a:gd name="connsiteY57" fmla="*/ 318606 h 416818"/>
                <a:gd name="connsiteX58" fmla="*/ 616388 w 638899"/>
                <a:gd name="connsiteY58" fmla="*/ 274731 h 416818"/>
                <a:gd name="connsiteX59" fmla="*/ 632925 w 638899"/>
                <a:gd name="connsiteY59" fmla="*/ 213193 h 416818"/>
                <a:gd name="connsiteX60" fmla="*/ 428738 w 638899"/>
                <a:gd name="connsiteY60" fmla="*/ 203068 h 416818"/>
                <a:gd name="connsiteX61" fmla="*/ 338738 w 638899"/>
                <a:gd name="connsiteY61" fmla="*/ 113068 h 416818"/>
                <a:gd name="connsiteX62" fmla="*/ 428738 w 638899"/>
                <a:gd name="connsiteY62" fmla="*/ 23068 h 416818"/>
                <a:gd name="connsiteX63" fmla="*/ 518738 w 638899"/>
                <a:gd name="connsiteY63" fmla="*/ 113068 h 416818"/>
                <a:gd name="connsiteX64" fmla="*/ 428738 w 638899"/>
                <a:gd name="connsiteY64" fmla="*/ 203068 h 416818"/>
                <a:gd name="connsiteX65" fmla="*/ 473738 w 638899"/>
                <a:gd name="connsiteY65" fmla="*/ 331093 h 416818"/>
                <a:gd name="connsiteX66" fmla="*/ 473738 w 638899"/>
                <a:gd name="connsiteY66" fmla="*/ 326818 h 416818"/>
                <a:gd name="connsiteX67" fmla="*/ 462150 w 638899"/>
                <a:gd name="connsiteY67" fmla="*/ 293068 h 416818"/>
                <a:gd name="connsiteX68" fmla="*/ 484988 w 638899"/>
                <a:gd name="connsiteY68" fmla="*/ 293068 h 416818"/>
                <a:gd name="connsiteX69" fmla="*/ 513113 w 638899"/>
                <a:gd name="connsiteY69" fmla="*/ 308368 h 416818"/>
                <a:gd name="connsiteX70" fmla="*/ 605138 w 638899"/>
                <a:gd name="connsiteY70" fmla="*/ 255156 h 416818"/>
                <a:gd name="connsiteX71" fmla="*/ 532575 w 638899"/>
                <a:gd name="connsiteY71" fmla="*/ 297118 h 416818"/>
                <a:gd name="connsiteX72" fmla="*/ 488025 w 638899"/>
                <a:gd name="connsiteY72" fmla="*/ 270906 h 416818"/>
                <a:gd name="connsiteX73" fmla="*/ 582638 w 638899"/>
                <a:gd name="connsiteY73" fmla="*/ 216231 h 416818"/>
                <a:gd name="connsiteX74" fmla="*/ 613697 w 638899"/>
                <a:gd name="connsiteY74" fmla="*/ 223148 h 416818"/>
                <a:gd name="connsiteX75" fmla="*/ 606779 w 638899"/>
                <a:gd name="connsiteY75" fmla="*/ 254207 h 416818"/>
                <a:gd name="connsiteX76" fmla="*/ 605138 w 638899"/>
                <a:gd name="connsiteY76" fmla="*/ 255156 h 41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8899" h="416818">
                  <a:moveTo>
                    <a:pt x="632925" y="213193"/>
                  </a:moveTo>
                  <a:cubicBezTo>
                    <a:pt x="626959" y="202860"/>
                    <a:pt x="617121" y="195329"/>
                    <a:pt x="605588" y="192268"/>
                  </a:cubicBezTo>
                  <a:cubicBezTo>
                    <a:pt x="594047" y="189092"/>
                    <a:pt x="581714" y="190716"/>
                    <a:pt x="571388" y="196768"/>
                  </a:cubicBezTo>
                  <a:lnTo>
                    <a:pt x="473175" y="253468"/>
                  </a:lnTo>
                  <a:cubicBezTo>
                    <a:pt x="473473" y="251682"/>
                    <a:pt x="473661" y="249878"/>
                    <a:pt x="473738" y="248068"/>
                  </a:cubicBezTo>
                  <a:cubicBezTo>
                    <a:pt x="473666" y="237814"/>
                    <a:pt x="470094" y="227890"/>
                    <a:pt x="463612" y="219943"/>
                  </a:cubicBezTo>
                  <a:cubicBezTo>
                    <a:pt x="522829" y="200789"/>
                    <a:pt x="555307" y="137257"/>
                    <a:pt x="536153" y="78040"/>
                  </a:cubicBezTo>
                  <a:cubicBezTo>
                    <a:pt x="516998" y="18822"/>
                    <a:pt x="453466" y="-13654"/>
                    <a:pt x="394248" y="5500"/>
                  </a:cubicBezTo>
                  <a:cubicBezTo>
                    <a:pt x="335032" y="24654"/>
                    <a:pt x="302555" y="88186"/>
                    <a:pt x="321710" y="147403"/>
                  </a:cubicBezTo>
                  <a:cubicBezTo>
                    <a:pt x="328903" y="169643"/>
                    <a:pt x="342835" y="189097"/>
                    <a:pt x="361575" y="203068"/>
                  </a:cubicBezTo>
                  <a:lnTo>
                    <a:pt x="352125" y="203068"/>
                  </a:lnTo>
                  <a:lnTo>
                    <a:pt x="318038" y="189456"/>
                  </a:lnTo>
                  <a:cubicBezTo>
                    <a:pt x="303420" y="183543"/>
                    <a:pt x="287793" y="180524"/>
                    <a:pt x="272025" y="180568"/>
                  </a:cubicBezTo>
                  <a:lnTo>
                    <a:pt x="257400" y="180568"/>
                  </a:lnTo>
                  <a:cubicBezTo>
                    <a:pt x="234964" y="180560"/>
                    <a:pt x="212951" y="186667"/>
                    <a:pt x="193725" y="198231"/>
                  </a:cubicBezTo>
                  <a:lnTo>
                    <a:pt x="166838" y="214318"/>
                  </a:lnTo>
                  <a:lnTo>
                    <a:pt x="1238" y="214318"/>
                  </a:lnTo>
                  <a:lnTo>
                    <a:pt x="1238" y="236818"/>
                  </a:lnTo>
                  <a:lnTo>
                    <a:pt x="169988" y="236818"/>
                  </a:lnTo>
                  <a:cubicBezTo>
                    <a:pt x="172007" y="236817"/>
                    <a:pt x="173988" y="236274"/>
                    <a:pt x="175725" y="235243"/>
                  </a:cubicBezTo>
                  <a:lnTo>
                    <a:pt x="205313" y="217468"/>
                  </a:lnTo>
                  <a:cubicBezTo>
                    <a:pt x="221050" y="208037"/>
                    <a:pt x="239054" y="203060"/>
                    <a:pt x="257400" y="203068"/>
                  </a:cubicBezTo>
                  <a:lnTo>
                    <a:pt x="272025" y="203068"/>
                  </a:lnTo>
                  <a:cubicBezTo>
                    <a:pt x="284928" y="203085"/>
                    <a:pt x="297712" y="205527"/>
                    <a:pt x="309713" y="210268"/>
                  </a:cubicBezTo>
                  <a:lnTo>
                    <a:pt x="345825" y="224781"/>
                  </a:lnTo>
                  <a:cubicBezTo>
                    <a:pt x="347145" y="225322"/>
                    <a:pt x="348561" y="225589"/>
                    <a:pt x="349988" y="225568"/>
                  </a:cubicBezTo>
                  <a:lnTo>
                    <a:pt x="428738" y="225568"/>
                  </a:lnTo>
                  <a:cubicBezTo>
                    <a:pt x="441164" y="225568"/>
                    <a:pt x="451238" y="235641"/>
                    <a:pt x="451238" y="248068"/>
                  </a:cubicBezTo>
                  <a:cubicBezTo>
                    <a:pt x="451238" y="260495"/>
                    <a:pt x="441164" y="270568"/>
                    <a:pt x="428738" y="270568"/>
                  </a:cubicBezTo>
                  <a:lnTo>
                    <a:pt x="316238" y="270568"/>
                  </a:lnTo>
                  <a:lnTo>
                    <a:pt x="316238" y="293068"/>
                  </a:lnTo>
                  <a:lnTo>
                    <a:pt x="417488" y="293068"/>
                  </a:lnTo>
                  <a:cubicBezTo>
                    <a:pt x="436104" y="293123"/>
                    <a:pt x="451182" y="308202"/>
                    <a:pt x="451238" y="326818"/>
                  </a:cubicBezTo>
                  <a:lnTo>
                    <a:pt x="451238" y="344031"/>
                  </a:lnTo>
                  <a:cubicBezTo>
                    <a:pt x="420220" y="361881"/>
                    <a:pt x="384317" y="369369"/>
                    <a:pt x="348750" y="365406"/>
                  </a:cubicBezTo>
                  <a:lnTo>
                    <a:pt x="204975" y="349431"/>
                  </a:lnTo>
                  <a:cubicBezTo>
                    <a:pt x="204154" y="349318"/>
                    <a:pt x="203321" y="349318"/>
                    <a:pt x="202500" y="349431"/>
                  </a:cubicBezTo>
                  <a:lnTo>
                    <a:pt x="0" y="371931"/>
                  </a:lnTo>
                  <a:lnTo>
                    <a:pt x="2475" y="394206"/>
                  </a:lnTo>
                  <a:lnTo>
                    <a:pt x="203738" y="371931"/>
                  </a:lnTo>
                  <a:lnTo>
                    <a:pt x="293738" y="381943"/>
                  </a:lnTo>
                  <a:lnTo>
                    <a:pt x="293738" y="416818"/>
                  </a:lnTo>
                  <a:lnTo>
                    <a:pt x="316238" y="416818"/>
                  </a:lnTo>
                  <a:lnTo>
                    <a:pt x="316238" y="384418"/>
                  </a:lnTo>
                  <a:lnTo>
                    <a:pt x="346275" y="387681"/>
                  </a:lnTo>
                  <a:cubicBezTo>
                    <a:pt x="351225" y="388243"/>
                    <a:pt x="356288" y="388581"/>
                    <a:pt x="361238" y="388806"/>
                  </a:cubicBezTo>
                  <a:lnTo>
                    <a:pt x="361238" y="416818"/>
                  </a:lnTo>
                  <a:lnTo>
                    <a:pt x="383738" y="416818"/>
                  </a:lnTo>
                  <a:lnTo>
                    <a:pt x="383738" y="388018"/>
                  </a:lnTo>
                  <a:cubicBezTo>
                    <a:pt x="407205" y="386134"/>
                    <a:pt x="430107" y="379836"/>
                    <a:pt x="451238" y="369456"/>
                  </a:cubicBezTo>
                  <a:lnTo>
                    <a:pt x="451238" y="416818"/>
                  </a:lnTo>
                  <a:lnTo>
                    <a:pt x="473738" y="416818"/>
                  </a:lnTo>
                  <a:lnTo>
                    <a:pt x="473738" y="357081"/>
                  </a:lnTo>
                  <a:lnTo>
                    <a:pt x="518738" y="331093"/>
                  </a:lnTo>
                  <a:lnTo>
                    <a:pt x="518738" y="394318"/>
                  </a:lnTo>
                  <a:lnTo>
                    <a:pt x="541238" y="394318"/>
                  </a:lnTo>
                  <a:lnTo>
                    <a:pt x="541238" y="326818"/>
                  </a:lnTo>
                  <a:cubicBezTo>
                    <a:pt x="541148" y="324066"/>
                    <a:pt x="540884" y="321324"/>
                    <a:pt x="540450" y="318606"/>
                  </a:cubicBezTo>
                  <a:lnTo>
                    <a:pt x="616388" y="274731"/>
                  </a:lnTo>
                  <a:cubicBezTo>
                    <a:pt x="637880" y="262252"/>
                    <a:pt x="645266" y="234764"/>
                    <a:pt x="632925" y="213193"/>
                  </a:cubicBezTo>
                  <a:close/>
                  <a:moveTo>
                    <a:pt x="428738" y="203068"/>
                  </a:moveTo>
                  <a:cubicBezTo>
                    <a:pt x="379032" y="203068"/>
                    <a:pt x="338738" y="162774"/>
                    <a:pt x="338738" y="113068"/>
                  </a:cubicBezTo>
                  <a:cubicBezTo>
                    <a:pt x="338738" y="63362"/>
                    <a:pt x="379032" y="23068"/>
                    <a:pt x="428738" y="23068"/>
                  </a:cubicBezTo>
                  <a:cubicBezTo>
                    <a:pt x="478443" y="23068"/>
                    <a:pt x="518738" y="63362"/>
                    <a:pt x="518738" y="113068"/>
                  </a:cubicBezTo>
                  <a:cubicBezTo>
                    <a:pt x="518669" y="162746"/>
                    <a:pt x="478415" y="202999"/>
                    <a:pt x="428738" y="203068"/>
                  </a:cubicBezTo>
                  <a:close/>
                  <a:moveTo>
                    <a:pt x="473738" y="331093"/>
                  </a:moveTo>
                  <a:lnTo>
                    <a:pt x="473738" y="326818"/>
                  </a:lnTo>
                  <a:cubicBezTo>
                    <a:pt x="473704" y="314598"/>
                    <a:pt x="469629" y="302732"/>
                    <a:pt x="462150" y="293068"/>
                  </a:cubicBezTo>
                  <a:lnTo>
                    <a:pt x="484988" y="293068"/>
                  </a:lnTo>
                  <a:cubicBezTo>
                    <a:pt x="496356" y="293048"/>
                    <a:pt x="506953" y="298812"/>
                    <a:pt x="513113" y="308368"/>
                  </a:cubicBezTo>
                  <a:close/>
                  <a:moveTo>
                    <a:pt x="605138" y="255156"/>
                  </a:moveTo>
                  <a:lnTo>
                    <a:pt x="532575" y="297118"/>
                  </a:lnTo>
                  <a:cubicBezTo>
                    <a:pt x="522888" y="281639"/>
                    <a:pt x="506261" y="271856"/>
                    <a:pt x="488025" y="270906"/>
                  </a:cubicBezTo>
                  <a:lnTo>
                    <a:pt x="582638" y="216231"/>
                  </a:lnTo>
                  <a:cubicBezTo>
                    <a:pt x="593125" y="209564"/>
                    <a:pt x="607030" y="212661"/>
                    <a:pt x="613697" y="223148"/>
                  </a:cubicBezTo>
                  <a:cubicBezTo>
                    <a:pt x="620363" y="233634"/>
                    <a:pt x="617266" y="247540"/>
                    <a:pt x="606779" y="254207"/>
                  </a:cubicBezTo>
                  <a:cubicBezTo>
                    <a:pt x="606246" y="254546"/>
                    <a:pt x="605698" y="254862"/>
                    <a:pt x="605138" y="25515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9" name="任意多边形: 形状 228">
              <a:extLst>
                <a:ext uri="{FF2B5EF4-FFF2-40B4-BE49-F238E27FC236}">
                  <a16:creationId xmlns:a16="http://schemas.microsoft.com/office/drawing/2014/main" id="{D31048F6-843C-4F40-8036-C10237CFB13E}"/>
                </a:ext>
              </a:extLst>
            </p:cNvPr>
            <p:cNvSpPr/>
            <p:nvPr/>
          </p:nvSpPr>
          <p:spPr>
            <a:xfrm>
              <a:off x="8841000" y="22702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0" name="任意多边形: 形状 229">
              <a:extLst>
                <a:ext uri="{FF2B5EF4-FFF2-40B4-BE49-F238E27FC236}">
                  <a16:creationId xmlns:a16="http://schemas.microsoft.com/office/drawing/2014/main" id="{49F1AD2D-CD47-4041-A4A5-508B8FA84B7C}"/>
                </a:ext>
              </a:extLst>
            </p:cNvPr>
            <p:cNvSpPr/>
            <p:nvPr/>
          </p:nvSpPr>
          <p:spPr>
            <a:xfrm rot="-1800044">
              <a:off x="8790369" y="2157838"/>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1" name="任意多边形: 形状 230">
              <a:extLst>
                <a:ext uri="{FF2B5EF4-FFF2-40B4-BE49-F238E27FC236}">
                  <a16:creationId xmlns:a16="http://schemas.microsoft.com/office/drawing/2014/main" id="{59B8FA13-8F0D-482C-956A-135FD20718D9}"/>
                </a:ext>
              </a:extLst>
            </p:cNvPr>
            <p:cNvSpPr/>
            <p:nvPr/>
          </p:nvSpPr>
          <p:spPr>
            <a:xfrm rot="-3599956">
              <a:off x="8728595" y="2219639"/>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2" name="任意多边形: 形状 231">
              <a:extLst>
                <a:ext uri="{FF2B5EF4-FFF2-40B4-BE49-F238E27FC236}">
                  <a16:creationId xmlns:a16="http://schemas.microsoft.com/office/drawing/2014/main" id="{EF83DD6B-CCAA-4236-8882-B602EB49A16E}"/>
                </a:ext>
              </a:extLst>
            </p:cNvPr>
            <p:cNvSpPr/>
            <p:nvPr/>
          </p:nvSpPr>
          <p:spPr>
            <a:xfrm rot="-3599956">
              <a:off x="8670152" y="2208419"/>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3" name="任意多边形: 形状 232">
              <a:extLst>
                <a:ext uri="{FF2B5EF4-FFF2-40B4-BE49-F238E27FC236}">
                  <a16:creationId xmlns:a16="http://schemas.microsoft.com/office/drawing/2014/main" id="{9E6BFCE3-066D-4C15-A92F-6561195B95BF}"/>
                </a:ext>
              </a:extLst>
            </p:cNvPr>
            <p:cNvSpPr/>
            <p:nvPr/>
          </p:nvSpPr>
          <p:spPr>
            <a:xfrm>
              <a:off x="8683500" y="232650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4" name="任意多边形: 形状 233">
              <a:extLst>
                <a:ext uri="{FF2B5EF4-FFF2-40B4-BE49-F238E27FC236}">
                  <a16:creationId xmlns:a16="http://schemas.microsoft.com/office/drawing/2014/main" id="{9E0A38BE-9F96-4E06-B7DF-30F3A3E01F9A}"/>
                </a:ext>
              </a:extLst>
            </p:cNvPr>
            <p:cNvSpPr/>
            <p:nvPr/>
          </p:nvSpPr>
          <p:spPr>
            <a:xfrm>
              <a:off x="863850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 name="任意多边形: 形状 234">
              <a:extLst>
                <a:ext uri="{FF2B5EF4-FFF2-40B4-BE49-F238E27FC236}">
                  <a16:creationId xmlns:a16="http://schemas.microsoft.com/office/drawing/2014/main" id="{9A8FFFEB-7346-442E-B0CF-DD245D4A61CC}"/>
                </a:ext>
              </a:extLst>
            </p:cNvPr>
            <p:cNvSpPr/>
            <p:nvPr/>
          </p:nvSpPr>
          <p:spPr>
            <a:xfrm>
              <a:off x="9021000" y="232650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6" name="任意多边形: 形状 235">
              <a:extLst>
                <a:ext uri="{FF2B5EF4-FFF2-40B4-BE49-F238E27FC236}">
                  <a16:creationId xmlns:a16="http://schemas.microsoft.com/office/drawing/2014/main" id="{5F347047-DD2E-4E6A-BDC6-E33D2DA56597}"/>
                </a:ext>
              </a:extLst>
            </p:cNvPr>
            <p:cNvSpPr/>
            <p:nvPr/>
          </p:nvSpPr>
          <p:spPr>
            <a:xfrm rot="-1800044">
              <a:off x="8998379" y="2242052"/>
              <a:ext cx="67498" cy="22499"/>
            </a:xfrm>
            <a:custGeom>
              <a:avLst/>
              <a:gdLst>
                <a:gd name="connsiteX0" fmla="*/ 0 w 67498"/>
                <a:gd name="connsiteY0" fmla="*/ 0 h 22499"/>
                <a:gd name="connsiteX1" fmla="*/ 67499 w 67498"/>
                <a:gd name="connsiteY1" fmla="*/ 0 h 22499"/>
                <a:gd name="connsiteX2" fmla="*/ 67499 w 67498"/>
                <a:gd name="connsiteY2" fmla="*/ 22499 h 22499"/>
                <a:gd name="connsiteX3" fmla="*/ 0 w 67498"/>
                <a:gd name="connsiteY3" fmla="*/ 22499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499"/>
                  </a:lnTo>
                  <a:lnTo>
                    <a:pt x="0" y="22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7" name="任意多边形: 形状 236">
              <a:extLst>
                <a:ext uri="{FF2B5EF4-FFF2-40B4-BE49-F238E27FC236}">
                  <a16:creationId xmlns:a16="http://schemas.microsoft.com/office/drawing/2014/main" id="{8008733F-01FD-4427-8036-8C76ADCF4EB6}"/>
                </a:ext>
              </a:extLst>
            </p:cNvPr>
            <p:cNvSpPr/>
            <p:nvPr/>
          </p:nvSpPr>
          <p:spPr>
            <a:xfrm rot="-1800044">
              <a:off x="9079309" y="2208307"/>
              <a:ext cx="22499" cy="22499"/>
            </a:xfrm>
            <a:custGeom>
              <a:avLst/>
              <a:gdLst>
                <a:gd name="connsiteX0" fmla="*/ 0 w 22499"/>
                <a:gd name="connsiteY0" fmla="*/ 0 h 22499"/>
                <a:gd name="connsiteX1" fmla="*/ 22500 w 22499"/>
                <a:gd name="connsiteY1" fmla="*/ 0 h 22499"/>
                <a:gd name="connsiteX2" fmla="*/ 22500 w 22499"/>
                <a:gd name="connsiteY2" fmla="*/ 22499 h 22499"/>
                <a:gd name="connsiteX3" fmla="*/ 0 w 22499"/>
                <a:gd name="connsiteY3" fmla="*/ 22499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499"/>
                  </a:lnTo>
                  <a:lnTo>
                    <a:pt x="0" y="22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8" name="任意多边形: 形状 237">
              <a:extLst>
                <a:ext uri="{FF2B5EF4-FFF2-40B4-BE49-F238E27FC236}">
                  <a16:creationId xmlns:a16="http://schemas.microsoft.com/office/drawing/2014/main" id="{3785633E-6B98-41A6-9FF2-43024A069A57}"/>
                </a:ext>
              </a:extLst>
            </p:cNvPr>
            <p:cNvSpPr/>
            <p:nvPr/>
          </p:nvSpPr>
          <p:spPr>
            <a:xfrm rot="-3599956">
              <a:off x="8936623" y="2180368"/>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9" name="任意多边形: 形状 238">
              <a:extLst>
                <a:ext uri="{FF2B5EF4-FFF2-40B4-BE49-F238E27FC236}">
                  <a16:creationId xmlns:a16="http://schemas.microsoft.com/office/drawing/2014/main" id="{187EF4BA-2A19-4736-BC80-6B1C9C248DDE}"/>
                </a:ext>
              </a:extLst>
            </p:cNvPr>
            <p:cNvSpPr/>
            <p:nvPr/>
          </p:nvSpPr>
          <p:spPr>
            <a:xfrm>
              <a:off x="9111000" y="232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0" name="图形 19">
            <a:extLst>
              <a:ext uri="{FF2B5EF4-FFF2-40B4-BE49-F238E27FC236}">
                <a16:creationId xmlns:a16="http://schemas.microsoft.com/office/drawing/2014/main" id="{90E802B9-2512-4257-AFB8-476D661A8ADF}"/>
              </a:ext>
            </a:extLst>
          </p:cNvPr>
          <p:cNvGrpSpPr/>
          <p:nvPr/>
        </p:nvGrpSpPr>
        <p:grpSpPr>
          <a:xfrm>
            <a:off x="9554112" y="2011500"/>
            <a:ext cx="643775" cy="675000"/>
            <a:chOff x="9554112" y="2011500"/>
            <a:chExt cx="643775" cy="675000"/>
          </a:xfrm>
          <a:gradFill flip="none" rotWithShape="1">
            <a:gsLst>
              <a:gs pos="0">
                <a:schemeClr val="accent1"/>
              </a:gs>
              <a:gs pos="100000">
                <a:schemeClr val="accent2"/>
              </a:gs>
            </a:gsLst>
            <a:lin ang="2700000" scaled="1"/>
            <a:tileRect/>
          </a:gradFill>
        </p:grpSpPr>
        <p:sp>
          <p:nvSpPr>
            <p:cNvPr id="241" name="任意多边形: 形状 240">
              <a:extLst>
                <a:ext uri="{FF2B5EF4-FFF2-40B4-BE49-F238E27FC236}">
                  <a16:creationId xmlns:a16="http://schemas.microsoft.com/office/drawing/2014/main" id="{63416999-966D-48AE-9A0E-5C304BACA425}"/>
                </a:ext>
              </a:extLst>
            </p:cNvPr>
            <p:cNvSpPr/>
            <p:nvPr/>
          </p:nvSpPr>
          <p:spPr>
            <a:xfrm>
              <a:off x="9864750" y="20115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2" name="任意多边形: 形状 241">
              <a:extLst>
                <a:ext uri="{FF2B5EF4-FFF2-40B4-BE49-F238E27FC236}">
                  <a16:creationId xmlns:a16="http://schemas.microsoft.com/office/drawing/2014/main" id="{82075224-ABDB-47B2-AAFE-C1C44A7126ED}"/>
                </a:ext>
              </a:extLst>
            </p:cNvPr>
            <p:cNvSpPr/>
            <p:nvPr/>
          </p:nvSpPr>
          <p:spPr>
            <a:xfrm rot="-1800044">
              <a:off x="9757869" y="2040131"/>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3" name="任意多边形: 形状 242">
              <a:extLst>
                <a:ext uri="{FF2B5EF4-FFF2-40B4-BE49-F238E27FC236}">
                  <a16:creationId xmlns:a16="http://schemas.microsoft.com/office/drawing/2014/main" id="{86DD7477-0E04-45C1-B3FE-5863C18B0323}"/>
                </a:ext>
              </a:extLst>
            </p:cNvPr>
            <p:cNvSpPr/>
            <p:nvPr/>
          </p:nvSpPr>
          <p:spPr>
            <a:xfrm rot="-3599956">
              <a:off x="9679625" y="2118387"/>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4" name="任意多边形: 形状 243">
              <a:extLst>
                <a:ext uri="{FF2B5EF4-FFF2-40B4-BE49-F238E27FC236}">
                  <a16:creationId xmlns:a16="http://schemas.microsoft.com/office/drawing/2014/main" id="{39979520-5F44-4B0E-86C0-9452EE2CE598}"/>
                </a:ext>
              </a:extLst>
            </p:cNvPr>
            <p:cNvSpPr/>
            <p:nvPr/>
          </p:nvSpPr>
          <p:spPr>
            <a:xfrm rot="-3599956">
              <a:off x="9621182" y="210714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 name="任意多边形: 形状 244">
              <a:extLst>
                <a:ext uri="{FF2B5EF4-FFF2-40B4-BE49-F238E27FC236}">
                  <a16:creationId xmlns:a16="http://schemas.microsoft.com/office/drawing/2014/main" id="{BF6A34F3-C795-4719-8338-ADC6CB0E8FFE}"/>
                </a:ext>
              </a:extLst>
            </p:cNvPr>
            <p:cNvSpPr/>
            <p:nvPr/>
          </p:nvSpPr>
          <p:spPr>
            <a:xfrm>
              <a:off x="9617250" y="224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6" name="任意多边形: 形状 245">
              <a:extLst>
                <a:ext uri="{FF2B5EF4-FFF2-40B4-BE49-F238E27FC236}">
                  <a16:creationId xmlns:a16="http://schemas.microsoft.com/office/drawing/2014/main" id="{3CAAA514-0013-402B-85D7-BA8D08BE0C1F}"/>
                </a:ext>
              </a:extLst>
            </p:cNvPr>
            <p:cNvSpPr/>
            <p:nvPr/>
          </p:nvSpPr>
          <p:spPr>
            <a:xfrm>
              <a:off x="9572250" y="224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7" name="任意多边形: 形状 246">
              <a:extLst>
                <a:ext uri="{FF2B5EF4-FFF2-40B4-BE49-F238E27FC236}">
                  <a16:creationId xmlns:a16="http://schemas.microsoft.com/office/drawing/2014/main" id="{07615E2B-DFA6-4C45-B715-EF889E2C1D47}"/>
                </a:ext>
              </a:extLst>
            </p:cNvPr>
            <p:cNvSpPr/>
            <p:nvPr/>
          </p:nvSpPr>
          <p:spPr>
            <a:xfrm>
              <a:off x="10067250" y="2247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8" name="任意多边形: 形状 247">
              <a:extLst>
                <a:ext uri="{FF2B5EF4-FFF2-40B4-BE49-F238E27FC236}">
                  <a16:creationId xmlns:a16="http://schemas.microsoft.com/office/drawing/2014/main" id="{1B3E4344-70D7-4C48-B577-9F86257F2CF5}"/>
                </a:ext>
              </a:extLst>
            </p:cNvPr>
            <p:cNvSpPr/>
            <p:nvPr/>
          </p:nvSpPr>
          <p:spPr>
            <a:xfrm>
              <a:off x="10157250" y="224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9" name="任意多边形: 形状 248">
              <a:extLst>
                <a:ext uri="{FF2B5EF4-FFF2-40B4-BE49-F238E27FC236}">
                  <a16:creationId xmlns:a16="http://schemas.microsoft.com/office/drawing/2014/main" id="{79BCDADE-5F66-4DA8-BE65-80CA225ACB8D}"/>
                </a:ext>
              </a:extLst>
            </p:cNvPr>
            <p:cNvSpPr/>
            <p:nvPr/>
          </p:nvSpPr>
          <p:spPr>
            <a:xfrm rot="-1800044">
              <a:off x="10027347" y="2140813"/>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0" name="任意多边形: 形状 249">
              <a:extLst>
                <a:ext uri="{FF2B5EF4-FFF2-40B4-BE49-F238E27FC236}">
                  <a16:creationId xmlns:a16="http://schemas.microsoft.com/office/drawing/2014/main" id="{6EC59128-90AB-471F-9828-862BE5FF5BC2}"/>
                </a:ext>
              </a:extLst>
            </p:cNvPr>
            <p:cNvSpPr/>
            <p:nvPr/>
          </p:nvSpPr>
          <p:spPr>
            <a:xfrm rot="-1800044">
              <a:off x="10108277" y="2107068"/>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1" name="任意多边形: 形状 250">
              <a:extLst>
                <a:ext uri="{FF2B5EF4-FFF2-40B4-BE49-F238E27FC236}">
                  <a16:creationId xmlns:a16="http://schemas.microsoft.com/office/drawing/2014/main" id="{3CEF8EEC-CDC4-4238-A38F-17A3D15ECB6B}"/>
                </a:ext>
              </a:extLst>
            </p:cNvPr>
            <p:cNvSpPr/>
            <p:nvPr/>
          </p:nvSpPr>
          <p:spPr>
            <a:xfrm rot="-3599956">
              <a:off x="9949147" y="206267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2" name="任意多边形: 形状 251">
              <a:extLst>
                <a:ext uri="{FF2B5EF4-FFF2-40B4-BE49-F238E27FC236}">
                  <a16:creationId xmlns:a16="http://schemas.microsoft.com/office/drawing/2014/main" id="{747A4182-60E7-46FE-BA56-9B90681AC59A}"/>
                </a:ext>
              </a:extLst>
            </p:cNvPr>
            <p:cNvSpPr/>
            <p:nvPr/>
          </p:nvSpPr>
          <p:spPr>
            <a:xfrm>
              <a:off x="9842250" y="2484000"/>
              <a:ext cx="67500" cy="157500"/>
            </a:xfrm>
            <a:custGeom>
              <a:avLst/>
              <a:gdLst>
                <a:gd name="connsiteX0" fmla="*/ 33750 w 67500"/>
                <a:gd name="connsiteY0" fmla="*/ 0 h 157500"/>
                <a:gd name="connsiteX1" fmla="*/ 0 w 67500"/>
                <a:gd name="connsiteY1" fmla="*/ 33750 h 157500"/>
                <a:gd name="connsiteX2" fmla="*/ 0 w 67500"/>
                <a:gd name="connsiteY2" fmla="*/ 123750 h 157500"/>
                <a:gd name="connsiteX3" fmla="*/ 33750 w 67500"/>
                <a:gd name="connsiteY3" fmla="*/ 157500 h 157500"/>
                <a:gd name="connsiteX4" fmla="*/ 67500 w 67500"/>
                <a:gd name="connsiteY4" fmla="*/ 123750 h 157500"/>
                <a:gd name="connsiteX5" fmla="*/ 67500 w 67500"/>
                <a:gd name="connsiteY5" fmla="*/ 33750 h 157500"/>
                <a:gd name="connsiteX6" fmla="*/ 33750 w 67500"/>
                <a:gd name="connsiteY6" fmla="*/ 0 h 157500"/>
                <a:gd name="connsiteX7" fmla="*/ 45000 w 67500"/>
                <a:gd name="connsiteY7" fmla="*/ 123750 h 157500"/>
                <a:gd name="connsiteX8" fmla="*/ 33750 w 67500"/>
                <a:gd name="connsiteY8" fmla="*/ 135000 h 157500"/>
                <a:gd name="connsiteX9" fmla="*/ 22500 w 67500"/>
                <a:gd name="connsiteY9" fmla="*/ 123750 h 157500"/>
                <a:gd name="connsiteX10" fmla="*/ 22500 w 67500"/>
                <a:gd name="connsiteY10" fmla="*/ 33750 h 157500"/>
                <a:gd name="connsiteX11" fmla="*/ 33750 w 67500"/>
                <a:gd name="connsiteY11" fmla="*/ 22500 h 157500"/>
                <a:gd name="connsiteX12" fmla="*/ 45000 w 67500"/>
                <a:gd name="connsiteY12"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500" h="157500">
                  <a:moveTo>
                    <a:pt x="33750" y="0"/>
                  </a:moveTo>
                  <a:cubicBezTo>
                    <a:pt x="15110" y="0"/>
                    <a:pt x="0" y="15110"/>
                    <a:pt x="0" y="33750"/>
                  </a:cubicBezTo>
                  <a:lnTo>
                    <a:pt x="0" y="123750"/>
                  </a:lnTo>
                  <a:cubicBezTo>
                    <a:pt x="0" y="142390"/>
                    <a:pt x="15110" y="157500"/>
                    <a:pt x="33750" y="157500"/>
                  </a:cubicBezTo>
                  <a:cubicBezTo>
                    <a:pt x="52390" y="157500"/>
                    <a:pt x="67500" y="142390"/>
                    <a:pt x="67500" y="123750"/>
                  </a:cubicBezTo>
                  <a:lnTo>
                    <a:pt x="67500" y="33750"/>
                  </a:lnTo>
                  <a:cubicBezTo>
                    <a:pt x="67500" y="15110"/>
                    <a:pt x="52390" y="0"/>
                    <a:pt x="33750" y="0"/>
                  </a:cubicBezTo>
                  <a:close/>
                  <a:moveTo>
                    <a:pt x="45000" y="123750"/>
                  </a:moveTo>
                  <a:cubicBezTo>
                    <a:pt x="45000" y="129963"/>
                    <a:pt x="39963" y="135000"/>
                    <a:pt x="33750" y="135000"/>
                  </a:cubicBezTo>
                  <a:cubicBezTo>
                    <a:pt x="27537" y="135000"/>
                    <a:pt x="22500" y="129963"/>
                    <a:pt x="22500" y="123750"/>
                  </a:cubicBezTo>
                  <a:lnTo>
                    <a:pt x="22500" y="33750"/>
                  </a:lnTo>
                  <a:cubicBezTo>
                    <a:pt x="22500" y="27537"/>
                    <a:pt x="27537" y="22500"/>
                    <a:pt x="33750" y="22500"/>
                  </a:cubicBezTo>
                  <a:cubicBezTo>
                    <a:pt x="39963" y="22500"/>
                    <a:pt x="45000" y="27537"/>
                    <a:pt x="4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3" name="任意多边形: 形状 252">
              <a:extLst>
                <a:ext uri="{FF2B5EF4-FFF2-40B4-BE49-F238E27FC236}">
                  <a16:creationId xmlns:a16="http://schemas.microsoft.com/office/drawing/2014/main" id="{CD0C14F0-9542-4496-AC7E-F2C7BAF080D6}"/>
                </a:ext>
              </a:extLst>
            </p:cNvPr>
            <p:cNvSpPr/>
            <p:nvPr/>
          </p:nvSpPr>
          <p:spPr>
            <a:xfrm>
              <a:off x="9956700" y="2484000"/>
              <a:ext cx="74849" cy="157518"/>
            </a:xfrm>
            <a:custGeom>
              <a:avLst/>
              <a:gdLst>
                <a:gd name="connsiteX0" fmla="*/ 41182 w 74849"/>
                <a:gd name="connsiteY0" fmla="*/ 0 h 157518"/>
                <a:gd name="connsiteX1" fmla="*/ 7635 w 74849"/>
                <a:gd name="connsiteY1" fmla="*/ 30870 h 157518"/>
                <a:gd name="connsiteX2" fmla="*/ 120 w 74849"/>
                <a:gd name="connsiteY2" fmla="*/ 121039 h 157518"/>
                <a:gd name="connsiteX3" fmla="*/ 30855 w 74849"/>
                <a:gd name="connsiteY3" fmla="*/ 157399 h 157518"/>
                <a:gd name="connsiteX4" fmla="*/ 67215 w 74849"/>
                <a:gd name="connsiteY4" fmla="*/ 126664 h 157518"/>
                <a:gd name="connsiteX5" fmla="*/ 74730 w 74849"/>
                <a:gd name="connsiteY5" fmla="*/ 36495 h 157518"/>
                <a:gd name="connsiteX6" fmla="*/ 43978 w 74849"/>
                <a:gd name="connsiteY6" fmla="*/ 118 h 157518"/>
                <a:gd name="connsiteX7" fmla="*/ 41182 w 74849"/>
                <a:gd name="connsiteY7" fmla="*/ 0 h 157518"/>
                <a:gd name="connsiteX8" fmla="*/ 44805 w 74849"/>
                <a:gd name="connsiteY8" fmla="*/ 124763 h 157518"/>
                <a:gd name="connsiteX9" fmla="*/ 33667 w 74849"/>
                <a:gd name="connsiteY9" fmla="*/ 135000 h 157518"/>
                <a:gd name="connsiteX10" fmla="*/ 22493 w 74849"/>
                <a:gd name="connsiteY10" fmla="*/ 123810 h 157518"/>
                <a:gd name="connsiteX11" fmla="*/ 22530 w 74849"/>
                <a:gd name="connsiteY11" fmla="*/ 122906 h 157518"/>
                <a:gd name="connsiteX12" fmla="*/ 30045 w 74849"/>
                <a:gd name="connsiteY12" fmla="*/ 32737 h 157518"/>
                <a:gd name="connsiteX13" fmla="*/ 41182 w 74849"/>
                <a:gd name="connsiteY13" fmla="*/ 22500 h 157518"/>
                <a:gd name="connsiteX14" fmla="*/ 52357 w 74849"/>
                <a:gd name="connsiteY14" fmla="*/ 33690 h 157518"/>
                <a:gd name="connsiteX15" fmla="*/ 52320 w 74849"/>
                <a:gd name="connsiteY15" fmla="*/ 34594 h 15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49" h="157518">
                  <a:moveTo>
                    <a:pt x="41182" y="0"/>
                  </a:moveTo>
                  <a:cubicBezTo>
                    <a:pt x="23706" y="83"/>
                    <a:pt x="9168" y="13461"/>
                    <a:pt x="7635" y="30870"/>
                  </a:cubicBezTo>
                  <a:lnTo>
                    <a:pt x="120" y="121039"/>
                  </a:lnTo>
                  <a:cubicBezTo>
                    <a:pt x="-1434" y="139566"/>
                    <a:pt x="12327" y="155845"/>
                    <a:pt x="30855" y="157399"/>
                  </a:cubicBezTo>
                  <a:cubicBezTo>
                    <a:pt x="49382" y="158952"/>
                    <a:pt x="65661" y="145191"/>
                    <a:pt x="67215" y="126664"/>
                  </a:cubicBezTo>
                  <a:lnTo>
                    <a:pt x="74730" y="36495"/>
                  </a:lnTo>
                  <a:cubicBezTo>
                    <a:pt x="76283" y="17957"/>
                    <a:pt x="62514" y="1671"/>
                    <a:pt x="43978" y="118"/>
                  </a:cubicBezTo>
                  <a:cubicBezTo>
                    <a:pt x="43047" y="39"/>
                    <a:pt x="42115" y="0"/>
                    <a:pt x="41182" y="0"/>
                  </a:cubicBezTo>
                  <a:close/>
                  <a:moveTo>
                    <a:pt x="44805" y="124763"/>
                  </a:moveTo>
                  <a:cubicBezTo>
                    <a:pt x="44283" y="130535"/>
                    <a:pt x="39462" y="134965"/>
                    <a:pt x="33667" y="135000"/>
                  </a:cubicBezTo>
                  <a:cubicBezTo>
                    <a:pt x="27491" y="134996"/>
                    <a:pt x="22488" y="129986"/>
                    <a:pt x="22493" y="123810"/>
                  </a:cubicBezTo>
                  <a:cubicBezTo>
                    <a:pt x="22493" y="123508"/>
                    <a:pt x="22505" y="123207"/>
                    <a:pt x="22530" y="122906"/>
                  </a:cubicBezTo>
                  <a:lnTo>
                    <a:pt x="30045" y="32737"/>
                  </a:lnTo>
                  <a:cubicBezTo>
                    <a:pt x="30567" y="26965"/>
                    <a:pt x="35387" y="22535"/>
                    <a:pt x="41182" y="22500"/>
                  </a:cubicBezTo>
                  <a:cubicBezTo>
                    <a:pt x="47358" y="22505"/>
                    <a:pt x="52361" y="27514"/>
                    <a:pt x="52357" y="33690"/>
                  </a:cubicBezTo>
                  <a:cubicBezTo>
                    <a:pt x="52357" y="33992"/>
                    <a:pt x="52344" y="34293"/>
                    <a:pt x="52320" y="3459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4" name="任意多边形: 形状 253">
              <a:extLst>
                <a:ext uri="{FF2B5EF4-FFF2-40B4-BE49-F238E27FC236}">
                  <a16:creationId xmlns:a16="http://schemas.microsoft.com/office/drawing/2014/main" id="{C5D05317-70E8-4940-B132-3CEFDE43258E}"/>
                </a:ext>
              </a:extLst>
            </p:cNvPr>
            <p:cNvSpPr/>
            <p:nvPr/>
          </p:nvSpPr>
          <p:spPr>
            <a:xfrm>
              <a:off x="9720455" y="2484000"/>
              <a:ext cx="74844" cy="157484"/>
            </a:xfrm>
            <a:custGeom>
              <a:avLst/>
              <a:gdLst>
                <a:gd name="connsiteX0" fmla="*/ 33662 w 74844"/>
                <a:gd name="connsiteY0" fmla="*/ 0 h 157484"/>
                <a:gd name="connsiteX1" fmla="*/ 0 w 74844"/>
                <a:gd name="connsiteY1" fmla="*/ 33703 h 157484"/>
                <a:gd name="connsiteX2" fmla="*/ 115 w 74844"/>
                <a:gd name="connsiteY2" fmla="*/ 36461 h 157484"/>
                <a:gd name="connsiteX3" fmla="*/ 7630 w 74844"/>
                <a:gd name="connsiteY3" fmla="*/ 126630 h 157484"/>
                <a:gd name="connsiteX4" fmla="*/ 43990 w 74844"/>
                <a:gd name="connsiteY4" fmla="*/ 157365 h 157484"/>
                <a:gd name="connsiteX5" fmla="*/ 74725 w 74844"/>
                <a:gd name="connsiteY5" fmla="*/ 121005 h 157484"/>
                <a:gd name="connsiteX6" fmla="*/ 67210 w 74844"/>
                <a:gd name="connsiteY6" fmla="*/ 30836 h 157484"/>
                <a:gd name="connsiteX7" fmla="*/ 33662 w 74844"/>
                <a:gd name="connsiteY7" fmla="*/ 0 h 157484"/>
                <a:gd name="connsiteX8" fmla="*/ 49412 w 74844"/>
                <a:gd name="connsiteY8" fmla="*/ 131400 h 157484"/>
                <a:gd name="connsiteX9" fmla="*/ 41200 w 74844"/>
                <a:gd name="connsiteY9" fmla="*/ 135000 h 157484"/>
                <a:gd name="connsiteX10" fmla="*/ 30062 w 74844"/>
                <a:gd name="connsiteY10" fmla="*/ 124763 h 157484"/>
                <a:gd name="connsiteX11" fmla="*/ 22547 w 74844"/>
                <a:gd name="connsiteY11" fmla="*/ 34594 h 157484"/>
                <a:gd name="connsiteX12" fmla="*/ 32781 w 74844"/>
                <a:gd name="connsiteY12" fmla="*/ 22537 h 157484"/>
                <a:gd name="connsiteX13" fmla="*/ 33662 w 74844"/>
                <a:gd name="connsiteY13" fmla="*/ 22500 h 157484"/>
                <a:gd name="connsiteX14" fmla="*/ 44800 w 74844"/>
                <a:gd name="connsiteY14" fmla="*/ 32737 h 157484"/>
                <a:gd name="connsiteX15" fmla="*/ 52315 w 74844"/>
                <a:gd name="connsiteY15" fmla="*/ 122906 h 157484"/>
                <a:gd name="connsiteX16" fmla="*/ 49390 w 74844"/>
                <a:gd name="connsiteY16" fmla="*/ 131400 h 15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44" h="157484">
                  <a:moveTo>
                    <a:pt x="33662" y="0"/>
                  </a:moveTo>
                  <a:cubicBezTo>
                    <a:pt x="15060" y="11"/>
                    <a:pt x="-11" y="15101"/>
                    <a:pt x="0" y="33703"/>
                  </a:cubicBezTo>
                  <a:cubicBezTo>
                    <a:pt x="0" y="34623"/>
                    <a:pt x="38" y="35543"/>
                    <a:pt x="115" y="36461"/>
                  </a:cubicBezTo>
                  <a:lnTo>
                    <a:pt x="7630" y="126630"/>
                  </a:lnTo>
                  <a:cubicBezTo>
                    <a:pt x="9183" y="145158"/>
                    <a:pt x="25462" y="158919"/>
                    <a:pt x="43990" y="157365"/>
                  </a:cubicBezTo>
                  <a:cubicBezTo>
                    <a:pt x="62517" y="155811"/>
                    <a:pt x="76278" y="139533"/>
                    <a:pt x="74725" y="121005"/>
                  </a:cubicBezTo>
                  <a:lnTo>
                    <a:pt x="67210" y="30836"/>
                  </a:lnTo>
                  <a:cubicBezTo>
                    <a:pt x="65660" y="13440"/>
                    <a:pt x="51127" y="82"/>
                    <a:pt x="33662" y="0"/>
                  </a:cubicBezTo>
                  <a:close/>
                  <a:moveTo>
                    <a:pt x="49412" y="131400"/>
                  </a:moveTo>
                  <a:cubicBezTo>
                    <a:pt x="47306" y="133706"/>
                    <a:pt x="44323" y="135014"/>
                    <a:pt x="41200" y="135000"/>
                  </a:cubicBezTo>
                  <a:cubicBezTo>
                    <a:pt x="35405" y="134965"/>
                    <a:pt x="30584" y="130535"/>
                    <a:pt x="30062" y="124763"/>
                  </a:cubicBezTo>
                  <a:lnTo>
                    <a:pt x="22547" y="34594"/>
                  </a:lnTo>
                  <a:cubicBezTo>
                    <a:pt x="22044" y="28439"/>
                    <a:pt x="26625" y="23040"/>
                    <a:pt x="32781" y="22537"/>
                  </a:cubicBezTo>
                  <a:cubicBezTo>
                    <a:pt x="33074" y="22514"/>
                    <a:pt x="33369" y="22501"/>
                    <a:pt x="33662" y="22500"/>
                  </a:cubicBezTo>
                  <a:cubicBezTo>
                    <a:pt x="39457" y="22535"/>
                    <a:pt x="44278" y="26965"/>
                    <a:pt x="44800" y="32737"/>
                  </a:cubicBezTo>
                  <a:lnTo>
                    <a:pt x="52315" y="122906"/>
                  </a:lnTo>
                  <a:cubicBezTo>
                    <a:pt x="52584" y="126024"/>
                    <a:pt x="51522" y="129109"/>
                    <a:pt x="49390" y="1314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5" name="任意多边形: 形状 254">
              <a:extLst>
                <a:ext uri="{FF2B5EF4-FFF2-40B4-BE49-F238E27FC236}">
                  <a16:creationId xmlns:a16="http://schemas.microsoft.com/office/drawing/2014/main" id="{34A4D304-F5B9-4A9A-8094-EBACD2067E21}"/>
                </a:ext>
              </a:extLst>
            </p:cNvPr>
            <p:cNvSpPr/>
            <p:nvPr/>
          </p:nvSpPr>
          <p:spPr>
            <a:xfrm>
              <a:off x="9554112" y="2101500"/>
              <a:ext cx="643775" cy="585000"/>
            </a:xfrm>
            <a:custGeom>
              <a:avLst/>
              <a:gdLst>
                <a:gd name="connsiteX0" fmla="*/ 630588 w 643775"/>
                <a:gd name="connsiteY0" fmla="*/ 402525 h 585000"/>
                <a:gd name="connsiteX1" fmla="*/ 581313 w 643775"/>
                <a:gd name="connsiteY1" fmla="*/ 353363 h 585000"/>
                <a:gd name="connsiteX2" fmla="*/ 596804 w 643775"/>
                <a:gd name="connsiteY2" fmla="*/ 291916 h 585000"/>
                <a:gd name="connsiteX3" fmla="*/ 566238 w 643775"/>
                <a:gd name="connsiteY3" fmla="*/ 270788 h 585000"/>
                <a:gd name="connsiteX4" fmla="*/ 534963 w 643775"/>
                <a:gd name="connsiteY4" fmla="*/ 187313 h 585000"/>
                <a:gd name="connsiteX5" fmla="*/ 524388 w 643775"/>
                <a:gd name="connsiteY5" fmla="*/ 180000 h 585000"/>
                <a:gd name="connsiteX6" fmla="*/ 487150 w 643775"/>
                <a:gd name="connsiteY6" fmla="*/ 180000 h 585000"/>
                <a:gd name="connsiteX7" fmla="*/ 456213 w 643775"/>
                <a:gd name="connsiteY7" fmla="*/ 97312 h 585000"/>
                <a:gd name="connsiteX8" fmla="*/ 445638 w 643775"/>
                <a:gd name="connsiteY8" fmla="*/ 90000 h 585000"/>
                <a:gd name="connsiteX9" fmla="*/ 408400 w 643775"/>
                <a:gd name="connsiteY9" fmla="*/ 90000 h 585000"/>
                <a:gd name="connsiteX10" fmla="*/ 377463 w 643775"/>
                <a:gd name="connsiteY10" fmla="*/ 7312 h 585000"/>
                <a:gd name="connsiteX11" fmla="*/ 366888 w 643775"/>
                <a:gd name="connsiteY11" fmla="*/ 0 h 585000"/>
                <a:gd name="connsiteX12" fmla="*/ 276888 w 643775"/>
                <a:gd name="connsiteY12" fmla="*/ 0 h 585000"/>
                <a:gd name="connsiteX13" fmla="*/ 266313 w 643775"/>
                <a:gd name="connsiteY13" fmla="*/ 7312 h 585000"/>
                <a:gd name="connsiteX14" fmla="*/ 235375 w 643775"/>
                <a:gd name="connsiteY14" fmla="*/ 90000 h 585000"/>
                <a:gd name="connsiteX15" fmla="*/ 198138 w 643775"/>
                <a:gd name="connsiteY15" fmla="*/ 90000 h 585000"/>
                <a:gd name="connsiteX16" fmla="*/ 187563 w 643775"/>
                <a:gd name="connsiteY16" fmla="*/ 97312 h 585000"/>
                <a:gd name="connsiteX17" fmla="*/ 156625 w 643775"/>
                <a:gd name="connsiteY17" fmla="*/ 180000 h 585000"/>
                <a:gd name="connsiteX18" fmla="*/ 119388 w 643775"/>
                <a:gd name="connsiteY18" fmla="*/ 180000 h 585000"/>
                <a:gd name="connsiteX19" fmla="*/ 108813 w 643775"/>
                <a:gd name="connsiteY19" fmla="*/ 187313 h 585000"/>
                <a:gd name="connsiteX20" fmla="*/ 77538 w 643775"/>
                <a:gd name="connsiteY20" fmla="*/ 270788 h 585000"/>
                <a:gd name="connsiteX21" fmla="*/ 41334 w 643775"/>
                <a:gd name="connsiteY21" fmla="*/ 322796 h 585000"/>
                <a:gd name="connsiteX22" fmla="*/ 62463 w 643775"/>
                <a:gd name="connsiteY22" fmla="*/ 353363 h 585000"/>
                <a:gd name="connsiteX23" fmla="*/ 13188 w 643775"/>
                <a:gd name="connsiteY23" fmla="*/ 402525 h 585000"/>
                <a:gd name="connsiteX24" fmla="*/ 13188 w 643775"/>
                <a:gd name="connsiteY24" fmla="*/ 466200 h 585000"/>
                <a:gd name="connsiteX25" fmla="*/ 76863 w 643775"/>
                <a:gd name="connsiteY25" fmla="*/ 466200 h 585000"/>
                <a:gd name="connsiteX26" fmla="*/ 95425 w 643775"/>
                <a:gd name="connsiteY26" fmla="*/ 447525 h 585000"/>
                <a:gd name="connsiteX27" fmla="*/ 104088 w 643775"/>
                <a:gd name="connsiteY27" fmla="*/ 534375 h 585000"/>
                <a:gd name="connsiteX28" fmla="*/ 160113 w 643775"/>
                <a:gd name="connsiteY28" fmla="*/ 585000 h 585000"/>
                <a:gd name="connsiteX29" fmla="*/ 483663 w 643775"/>
                <a:gd name="connsiteY29" fmla="*/ 585000 h 585000"/>
                <a:gd name="connsiteX30" fmla="*/ 539688 w 643775"/>
                <a:gd name="connsiteY30" fmla="*/ 534375 h 585000"/>
                <a:gd name="connsiteX31" fmla="*/ 548350 w 643775"/>
                <a:gd name="connsiteY31" fmla="*/ 447525 h 585000"/>
                <a:gd name="connsiteX32" fmla="*/ 566913 w 643775"/>
                <a:gd name="connsiteY32" fmla="*/ 466200 h 585000"/>
                <a:gd name="connsiteX33" fmla="*/ 630588 w 643775"/>
                <a:gd name="connsiteY33" fmla="*/ 466200 h 585000"/>
                <a:gd name="connsiteX34" fmla="*/ 630588 w 643775"/>
                <a:gd name="connsiteY34" fmla="*/ 402525 h 585000"/>
                <a:gd name="connsiteX35" fmla="*/ 580638 w 643775"/>
                <a:gd name="connsiteY35" fmla="*/ 315000 h 585000"/>
                <a:gd name="connsiteX36" fmla="*/ 564550 w 643775"/>
                <a:gd name="connsiteY36" fmla="*/ 336488 h 585000"/>
                <a:gd name="connsiteX37" fmla="*/ 534850 w 643775"/>
                <a:gd name="connsiteY37" fmla="*/ 306788 h 585000"/>
                <a:gd name="connsiteX38" fmla="*/ 530913 w 643775"/>
                <a:gd name="connsiteY38" fmla="*/ 292500 h 585000"/>
                <a:gd name="connsiteX39" fmla="*/ 558138 w 643775"/>
                <a:gd name="connsiteY39" fmla="*/ 292500 h 585000"/>
                <a:gd name="connsiteX40" fmla="*/ 580638 w 643775"/>
                <a:gd name="connsiteY40" fmla="*/ 315000 h 585000"/>
                <a:gd name="connsiteX41" fmla="*/ 516625 w 643775"/>
                <a:gd name="connsiteY41" fmla="*/ 202500 h 585000"/>
                <a:gd name="connsiteX42" fmla="*/ 541938 w 643775"/>
                <a:gd name="connsiteY42" fmla="*/ 270000 h 585000"/>
                <a:gd name="connsiteX43" fmla="*/ 512800 w 643775"/>
                <a:gd name="connsiteY43" fmla="*/ 270000 h 585000"/>
                <a:gd name="connsiteX44" fmla="*/ 445975 w 643775"/>
                <a:gd name="connsiteY44" fmla="*/ 270000 h 585000"/>
                <a:gd name="connsiteX45" fmla="*/ 416838 w 643775"/>
                <a:gd name="connsiteY45" fmla="*/ 270000 h 585000"/>
                <a:gd name="connsiteX46" fmla="*/ 442150 w 643775"/>
                <a:gd name="connsiteY46" fmla="*/ 202500 h 585000"/>
                <a:gd name="connsiteX47" fmla="*/ 513138 w 643775"/>
                <a:gd name="connsiteY47" fmla="*/ 315000 h 585000"/>
                <a:gd name="connsiteX48" fmla="*/ 479388 w 643775"/>
                <a:gd name="connsiteY48" fmla="*/ 348750 h 585000"/>
                <a:gd name="connsiteX49" fmla="*/ 445638 w 643775"/>
                <a:gd name="connsiteY49" fmla="*/ 315000 h 585000"/>
                <a:gd name="connsiteX50" fmla="*/ 479388 w 643775"/>
                <a:gd name="connsiteY50" fmla="*/ 281250 h 585000"/>
                <a:gd name="connsiteX51" fmla="*/ 513138 w 643775"/>
                <a:gd name="connsiteY51" fmla="*/ 315000 h 585000"/>
                <a:gd name="connsiteX52" fmla="*/ 427863 w 643775"/>
                <a:gd name="connsiteY52" fmla="*/ 337500 h 585000"/>
                <a:gd name="connsiteX53" fmla="*/ 215913 w 643775"/>
                <a:gd name="connsiteY53" fmla="*/ 337500 h 585000"/>
                <a:gd name="connsiteX54" fmla="*/ 215913 w 643775"/>
                <a:gd name="connsiteY54" fmla="*/ 292500 h 585000"/>
                <a:gd name="connsiteX55" fmla="*/ 427863 w 643775"/>
                <a:gd name="connsiteY55" fmla="*/ 292500 h 585000"/>
                <a:gd name="connsiteX56" fmla="*/ 427863 w 643775"/>
                <a:gd name="connsiteY56" fmla="*/ 337500 h 585000"/>
                <a:gd name="connsiteX57" fmla="*/ 359125 w 643775"/>
                <a:gd name="connsiteY57" fmla="*/ 202500 h 585000"/>
                <a:gd name="connsiteX58" fmla="*/ 384438 w 643775"/>
                <a:gd name="connsiteY58" fmla="*/ 270000 h 585000"/>
                <a:gd name="connsiteX59" fmla="*/ 259338 w 643775"/>
                <a:gd name="connsiteY59" fmla="*/ 270000 h 585000"/>
                <a:gd name="connsiteX60" fmla="*/ 284650 w 643775"/>
                <a:gd name="connsiteY60" fmla="*/ 202500 h 585000"/>
                <a:gd name="connsiteX61" fmla="*/ 304338 w 643775"/>
                <a:gd name="connsiteY61" fmla="*/ 112500 h 585000"/>
                <a:gd name="connsiteX62" fmla="*/ 339438 w 643775"/>
                <a:gd name="connsiteY62" fmla="*/ 112500 h 585000"/>
                <a:gd name="connsiteX63" fmla="*/ 321888 w 643775"/>
                <a:gd name="connsiteY63" fmla="*/ 159188 h 585000"/>
                <a:gd name="connsiteX64" fmla="*/ 383088 w 643775"/>
                <a:gd name="connsiteY64" fmla="*/ 202500 h 585000"/>
                <a:gd name="connsiteX65" fmla="*/ 418188 w 643775"/>
                <a:gd name="connsiteY65" fmla="*/ 202500 h 585000"/>
                <a:gd name="connsiteX66" fmla="*/ 400638 w 643775"/>
                <a:gd name="connsiteY66" fmla="*/ 249188 h 585000"/>
                <a:gd name="connsiteX67" fmla="*/ 243138 w 643775"/>
                <a:gd name="connsiteY67" fmla="*/ 249188 h 585000"/>
                <a:gd name="connsiteX68" fmla="*/ 225588 w 643775"/>
                <a:gd name="connsiteY68" fmla="*/ 202500 h 585000"/>
                <a:gd name="connsiteX69" fmla="*/ 260688 w 643775"/>
                <a:gd name="connsiteY69" fmla="*/ 202500 h 585000"/>
                <a:gd name="connsiteX70" fmla="*/ 437875 w 643775"/>
                <a:gd name="connsiteY70" fmla="*/ 112500 h 585000"/>
                <a:gd name="connsiteX71" fmla="*/ 463188 w 643775"/>
                <a:gd name="connsiteY71" fmla="*/ 180000 h 585000"/>
                <a:gd name="connsiteX72" fmla="*/ 338088 w 643775"/>
                <a:gd name="connsiteY72" fmla="*/ 180000 h 585000"/>
                <a:gd name="connsiteX73" fmla="*/ 363400 w 643775"/>
                <a:gd name="connsiteY73" fmla="*/ 112500 h 585000"/>
                <a:gd name="connsiteX74" fmla="*/ 284650 w 643775"/>
                <a:gd name="connsiteY74" fmla="*/ 22500 h 585000"/>
                <a:gd name="connsiteX75" fmla="*/ 359125 w 643775"/>
                <a:gd name="connsiteY75" fmla="*/ 22500 h 585000"/>
                <a:gd name="connsiteX76" fmla="*/ 384438 w 643775"/>
                <a:gd name="connsiteY76" fmla="*/ 90000 h 585000"/>
                <a:gd name="connsiteX77" fmla="*/ 259338 w 643775"/>
                <a:gd name="connsiteY77" fmla="*/ 90000 h 585000"/>
                <a:gd name="connsiteX78" fmla="*/ 205900 w 643775"/>
                <a:gd name="connsiteY78" fmla="*/ 112500 h 585000"/>
                <a:gd name="connsiteX79" fmla="*/ 280375 w 643775"/>
                <a:gd name="connsiteY79" fmla="*/ 112500 h 585000"/>
                <a:gd name="connsiteX80" fmla="*/ 305688 w 643775"/>
                <a:gd name="connsiteY80" fmla="*/ 180000 h 585000"/>
                <a:gd name="connsiteX81" fmla="*/ 180588 w 643775"/>
                <a:gd name="connsiteY81" fmla="*/ 180000 h 585000"/>
                <a:gd name="connsiteX82" fmla="*/ 127150 w 643775"/>
                <a:gd name="connsiteY82" fmla="*/ 202500 h 585000"/>
                <a:gd name="connsiteX83" fmla="*/ 201625 w 643775"/>
                <a:gd name="connsiteY83" fmla="*/ 202500 h 585000"/>
                <a:gd name="connsiteX84" fmla="*/ 226938 w 643775"/>
                <a:gd name="connsiteY84" fmla="*/ 270000 h 585000"/>
                <a:gd name="connsiteX85" fmla="*/ 197800 w 643775"/>
                <a:gd name="connsiteY85" fmla="*/ 270000 h 585000"/>
                <a:gd name="connsiteX86" fmla="*/ 130975 w 643775"/>
                <a:gd name="connsiteY86" fmla="*/ 270000 h 585000"/>
                <a:gd name="connsiteX87" fmla="*/ 101838 w 643775"/>
                <a:gd name="connsiteY87" fmla="*/ 270000 h 585000"/>
                <a:gd name="connsiteX88" fmla="*/ 198138 w 643775"/>
                <a:gd name="connsiteY88" fmla="*/ 315000 h 585000"/>
                <a:gd name="connsiteX89" fmla="*/ 164388 w 643775"/>
                <a:gd name="connsiteY89" fmla="*/ 348750 h 585000"/>
                <a:gd name="connsiteX90" fmla="*/ 130638 w 643775"/>
                <a:gd name="connsiteY90" fmla="*/ 315000 h 585000"/>
                <a:gd name="connsiteX91" fmla="*/ 164388 w 643775"/>
                <a:gd name="connsiteY91" fmla="*/ 281250 h 585000"/>
                <a:gd name="connsiteX92" fmla="*/ 198138 w 643775"/>
                <a:gd name="connsiteY92" fmla="*/ 315000 h 585000"/>
                <a:gd name="connsiteX93" fmla="*/ 69775 w 643775"/>
                <a:gd name="connsiteY93" fmla="*/ 299138 h 585000"/>
                <a:gd name="connsiteX94" fmla="*/ 85638 w 643775"/>
                <a:gd name="connsiteY94" fmla="*/ 292500 h 585000"/>
                <a:gd name="connsiteX95" fmla="*/ 112863 w 643775"/>
                <a:gd name="connsiteY95" fmla="*/ 292500 h 585000"/>
                <a:gd name="connsiteX96" fmla="*/ 108925 w 643775"/>
                <a:gd name="connsiteY96" fmla="*/ 306788 h 585000"/>
                <a:gd name="connsiteX97" fmla="*/ 79225 w 643775"/>
                <a:gd name="connsiteY97" fmla="*/ 336600 h 585000"/>
                <a:gd name="connsiteX98" fmla="*/ 63138 w 643775"/>
                <a:gd name="connsiteY98" fmla="*/ 315000 h 585000"/>
                <a:gd name="connsiteX99" fmla="*/ 69775 w 643775"/>
                <a:gd name="connsiteY99" fmla="*/ 299138 h 585000"/>
                <a:gd name="connsiteX100" fmla="*/ 60888 w 643775"/>
                <a:gd name="connsiteY100" fmla="*/ 450225 h 585000"/>
                <a:gd name="connsiteX101" fmla="*/ 29163 w 643775"/>
                <a:gd name="connsiteY101" fmla="*/ 450225 h 585000"/>
                <a:gd name="connsiteX102" fmla="*/ 29130 w 643775"/>
                <a:gd name="connsiteY102" fmla="*/ 418533 h 585000"/>
                <a:gd name="connsiteX103" fmla="*/ 29163 w 643775"/>
                <a:gd name="connsiteY103" fmla="*/ 418500 h 585000"/>
                <a:gd name="connsiteX104" fmla="*/ 112075 w 643775"/>
                <a:gd name="connsiteY104" fmla="*/ 335475 h 585000"/>
                <a:gd name="connsiteX105" fmla="*/ 143913 w 643775"/>
                <a:gd name="connsiteY105" fmla="*/ 367313 h 585000"/>
                <a:gd name="connsiteX106" fmla="*/ 517300 w 643775"/>
                <a:gd name="connsiteY106" fmla="*/ 532125 h 585000"/>
                <a:gd name="connsiteX107" fmla="*/ 483663 w 643775"/>
                <a:gd name="connsiteY107" fmla="*/ 562500 h 585000"/>
                <a:gd name="connsiteX108" fmla="*/ 160113 w 643775"/>
                <a:gd name="connsiteY108" fmla="*/ 562500 h 585000"/>
                <a:gd name="connsiteX109" fmla="*/ 126475 w 643775"/>
                <a:gd name="connsiteY109" fmla="*/ 532125 h 585000"/>
                <a:gd name="connsiteX110" fmla="*/ 116013 w 643775"/>
                <a:gd name="connsiteY110" fmla="*/ 426938 h 585000"/>
                <a:gd name="connsiteX111" fmla="*/ 172600 w 643775"/>
                <a:gd name="connsiteY111" fmla="*/ 370463 h 585000"/>
                <a:gd name="connsiteX112" fmla="*/ 197800 w 643775"/>
                <a:gd name="connsiteY112" fmla="*/ 360000 h 585000"/>
                <a:gd name="connsiteX113" fmla="*/ 445975 w 643775"/>
                <a:gd name="connsiteY113" fmla="*/ 360000 h 585000"/>
                <a:gd name="connsiteX114" fmla="*/ 471175 w 643775"/>
                <a:gd name="connsiteY114" fmla="*/ 370463 h 585000"/>
                <a:gd name="connsiteX115" fmla="*/ 527763 w 643775"/>
                <a:gd name="connsiteY115" fmla="*/ 426938 h 585000"/>
                <a:gd name="connsiteX116" fmla="*/ 614613 w 643775"/>
                <a:gd name="connsiteY116" fmla="*/ 450225 h 585000"/>
                <a:gd name="connsiteX117" fmla="*/ 582888 w 643775"/>
                <a:gd name="connsiteY117" fmla="*/ 450225 h 585000"/>
                <a:gd name="connsiteX118" fmla="*/ 499863 w 643775"/>
                <a:gd name="connsiteY118" fmla="*/ 367313 h 585000"/>
                <a:gd name="connsiteX119" fmla="*/ 531700 w 643775"/>
                <a:gd name="connsiteY119" fmla="*/ 335475 h 585000"/>
                <a:gd name="connsiteX120" fmla="*/ 614613 w 643775"/>
                <a:gd name="connsiteY120" fmla="*/ 418500 h 585000"/>
                <a:gd name="connsiteX121" fmla="*/ 614645 w 643775"/>
                <a:gd name="connsiteY121" fmla="*/ 450192 h 585000"/>
                <a:gd name="connsiteX122" fmla="*/ 614613 w 643775"/>
                <a:gd name="connsiteY122" fmla="*/ 450225 h 58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643775" h="585000">
                  <a:moveTo>
                    <a:pt x="630588" y="402525"/>
                  </a:moveTo>
                  <a:lnTo>
                    <a:pt x="581313" y="353363"/>
                  </a:lnTo>
                  <a:cubicBezTo>
                    <a:pt x="602558" y="340673"/>
                    <a:pt x="609494" y="313162"/>
                    <a:pt x="596804" y="291916"/>
                  </a:cubicBezTo>
                  <a:cubicBezTo>
                    <a:pt x="590153" y="280782"/>
                    <a:pt x="579004" y="273075"/>
                    <a:pt x="566238" y="270788"/>
                  </a:cubicBezTo>
                  <a:lnTo>
                    <a:pt x="534963" y="187313"/>
                  </a:lnTo>
                  <a:cubicBezTo>
                    <a:pt x="533296" y="182917"/>
                    <a:pt x="529088" y="180008"/>
                    <a:pt x="524388" y="180000"/>
                  </a:cubicBezTo>
                  <a:lnTo>
                    <a:pt x="487150" y="180000"/>
                  </a:lnTo>
                  <a:lnTo>
                    <a:pt x="456213" y="97312"/>
                  </a:lnTo>
                  <a:cubicBezTo>
                    <a:pt x="454546" y="92917"/>
                    <a:pt x="450338" y="90008"/>
                    <a:pt x="445638" y="90000"/>
                  </a:cubicBezTo>
                  <a:lnTo>
                    <a:pt x="408400" y="90000"/>
                  </a:lnTo>
                  <a:lnTo>
                    <a:pt x="377463" y="7312"/>
                  </a:lnTo>
                  <a:cubicBezTo>
                    <a:pt x="375796" y="2917"/>
                    <a:pt x="371588" y="8"/>
                    <a:pt x="366888" y="0"/>
                  </a:cubicBezTo>
                  <a:lnTo>
                    <a:pt x="276888" y="0"/>
                  </a:lnTo>
                  <a:cubicBezTo>
                    <a:pt x="272187" y="8"/>
                    <a:pt x="267979" y="2917"/>
                    <a:pt x="266313" y="7312"/>
                  </a:cubicBezTo>
                  <a:lnTo>
                    <a:pt x="235375" y="90000"/>
                  </a:lnTo>
                  <a:lnTo>
                    <a:pt x="198138" y="90000"/>
                  </a:lnTo>
                  <a:cubicBezTo>
                    <a:pt x="193437" y="90008"/>
                    <a:pt x="189229" y="92917"/>
                    <a:pt x="187563" y="97312"/>
                  </a:cubicBezTo>
                  <a:lnTo>
                    <a:pt x="156625" y="180000"/>
                  </a:lnTo>
                  <a:lnTo>
                    <a:pt x="119388" y="180000"/>
                  </a:lnTo>
                  <a:cubicBezTo>
                    <a:pt x="114687" y="180008"/>
                    <a:pt x="110479" y="182917"/>
                    <a:pt x="108813" y="187313"/>
                  </a:cubicBezTo>
                  <a:lnTo>
                    <a:pt x="77538" y="270788"/>
                  </a:lnTo>
                  <a:cubicBezTo>
                    <a:pt x="53178" y="275153"/>
                    <a:pt x="36970" y="298438"/>
                    <a:pt x="41334" y="322796"/>
                  </a:cubicBezTo>
                  <a:cubicBezTo>
                    <a:pt x="43622" y="335563"/>
                    <a:pt x="51328" y="346712"/>
                    <a:pt x="62463" y="353363"/>
                  </a:cubicBezTo>
                  <a:lnTo>
                    <a:pt x="13188" y="402525"/>
                  </a:lnTo>
                  <a:cubicBezTo>
                    <a:pt x="-4396" y="420109"/>
                    <a:pt x="-4396" y="448616"/>
                    <a:pt x="13188" y="466200"/>
                  </a:cubicBezTo>
                  <a:cubicBezTo>
                    <a:pt x="30771" y="483784"/>
                    <a:pt x="59279" y="483784"/>
                    <a:pt x="76863" y="466200"/>
                  </a:cubicBezTo>
                  <a:lnTo>
                    <a:pt x="95425" y="447525"/>
                  </a:lnTo>
                  <a:lnTo>
                    <a:pt x="104088" y="534375"/>
                  </a:lnTo>
                  <a:cubicBezTo>
                    <a:pt x="106948" y="563155"/>
                    <a:pt x="131191" y="585061"/>
                    <a:pt x="160113" y="585000"/>
                  </a:cubicBezTo>
                  <a:lnTo>
                    <a:pt x="483663" y="585000"/>
                  </a:lnTo>
                  <a:cubicBezTo>
                    <a:pt x="512584" y="585061"/>
                    <a:pt x="536827" y="563155"/>
                    <a:pt x="539688" y="534375"/>
                  </a:cubicBezTo>
                  <a:lnTo>
                    <a:pt x="548350" y="447525"/>
                  </a:lnTo>
                  <a:lnTo>
                    <a:pt x="566913" y="466200"/>
                  </a:lnTo>
                  <a:cubicBezTo>
                    <a:pt x="584496" y="483784"/>
                    <a:pt x="613004" y="483784"/>
                    <a:pt x="630588" y="466200"/>
                  </a:cubicBezTo>
                  <a:cubicBezTo>
                    <a:pt x="648171" y="448616"/>
                    <a:pt x="648171" y="420109"/>
                    <a:pt x="630588" y="402525"/>
                  </a:cubicBezTo>
                  <a:close/>
                  <a:moveTo>
                    <a:pt x="580638" y="315000"/>
                  </a:moveTo>
                  <a:cubicBezTo>
                    <a:pt x="580603" y="324927"/>
                    <a:pt x="574065" y="333658"/>
                    <a:pt x="564550" y="336488"/>
                  </a:cubicBezTo>
                  <a:lnTo>
                    <a:pt x="534850" y="306788"/>
                  </a:lnTo>
                  <a:cubicBezTo>
                    <a:pt x="534123" y="301883"/>
                    <a:pt x="532800" y="297084"/>
                    <a:pt x="530913" y="292500"/>
                  </a:cubicBezTo>
                  <a:lnTo>
                    <a:pt x="558138" y="292500"/>
                  </a:lnTo>
                  <a:cubicBezTo>
                    <a:pt x="570549" y="292537"/>
                    <a:pt x="580600" y="302589"/>
                    <a:pt x="580638" y="315000"/>
                  </a:cubicBezTo>
                  <a:close/>
                  <a:moveTo>
                    <a:pt x="516625" y="202500"/>
                  </a:moveTo>
                  <a:lnTo>
                    <a:pt x="541938" y="270000"/>
                  </a:lnTo>
                  <a:lnTo>
                    <a:pt x="512800" y="270000"/>
                  </a:lnTo>
                  <a:cubicBezTo>
                    <a:pt x="493051" y="254998"/>
                    <a:pt x="465724" y="254998"/>
                    <a:pt x="445975" y="270000"/>
                  </a:cubicBezTo>
                  <a:lnTo>
                    <a:pt x="416838" y="270000"/>
                  </a:lnTo>
                  <a:lnTo>
                    <a:pt x="442150" y="202500"/>
                  </a:lnTo>
                  <a:close/>
                  <a:moveTo>
                    <a:pt x="513138" y="315000"/>
                  </a:moveTo>
                  <a:cubicBezTo>
                    <a:pt x="513138" y="333640"/>
                    <a:pt x="498028" y="348750"/>
                    <a:pt x="479388" y="348750"/>
                  </a:cubicBezTo>
                  <a:cubicBezTo>
                    <a:pt x="460747" y="348750"/>
                    <a:pt x="445638" y="333640"/>
                    <a:pt x="445638" y="315000"/>
                  </a:cubicBezTo>
                  <a:cubicBezTo>
                    <a:pt x="445638" y="296360"/>
                    <a:pt x="460747" y="281250"/>
                    <a:pt x="479388" y="281250"/>
                  </a:cubicBezTo>
                  <a:cubicBezTo>
                    <a:pt x="498004" y="281305"/>
                    <a:pt x="513082" y="296384"/>
                    <a:pt x="513138" y="315000"/>
                  </a:cubicBezTo>
                  <a:close/>
                  <a:moveTo>
                    <a:pt x="427863" y="337500"/>
                  </a:moveTo>
                  <a:lnTo>
                    <a:pt x="215913" y="337500"/>
                  </a:lnTo>
                  <a:cubicBezTo>
                    <a:pt x="222213" y="323162"/>
                    <a:pt x="222213" y="306838"/>
                    <a:pt x="215913" y="292500"/>
                  </a:cubicBezTo>
                  <a:lnTo>
                    <a:pt x="427863" y="292500"/>
                  </a:lnTo>
                  <a:cubicBezTo>
                    <a:pt x="421563" y="306838"/>
                    <a:pt x="421563" y="323162"/>
                    <a:pt x="427863" y="337500"/>
                  </a:cubicBezTo>
                  <a:close/>
                  <a:moveTo>
                    <a:pt x="359125" y="202500"/>
                  </a:moveTo>
                  <a:lnTo>
                    <a:pt x="384438" y="270000"/>
                  </a:lnTo>
                  <a:lnTo>
                    <a:pt x="259338" y="270000"/>
                  </a:lnTo>
                  <a:lnTo>
                    <a:pt x="284650" y="202500"/>
                  </a:lnTo>
                  <a:close/>
                  <a:moveTo>
                    <a:pt x="304338" y="112500"/>
                  </a:moveTo>
                  <a:lnTo>
                    <a:pt x="339438" y="112500"/>
                  </a:lnTo>
                  <a:lnTo>
                    <a:pt x="321888" y="159188"/>
                  </a:lnTo>
                  <a:close/>
                  <a:moveTo>
                    <a:pt x="383088" y="202500"/>
                  </a:moveTo>
                  <a:lnTo>
                    <a:pt x="418188" y="202500"/>
                  </a:lnTo>
                  <a:lnTo>
                    <a:pt x="400638" y="249188"/>
                  </a:lnTo>
                  <a:close/>
                  <a:moveTo>
                    <a:pt x="243138" y="249188"/>
                  </a:moveTo>
                  <a:lnTo>
                    <a:pt x="225588" y="202500"/>
                  </a:lnTo>
                  <a:lnTo>
                    <a:pt x="260688" y="202500"/>
                  </a:lnTo>
                  <a:close/>
                  <a:moveTo>
                    <a:pt x="437875" y="112500"/>
                  </a:moveTo>
                  <a:lnTo>
                    <a:pt x="463188" y="180000"/>
                  </a:lnTo>
                  <a:lnTo>
                    <a:pt x="338088" y="180000"/>
                  </a:lnTo>
                  <a:lnTo>
                    <a:pt x="363400" y="112500"/>
                  </a:lnTo>
                  <a:close/>
                  <a:moveTo>
                    <a:pt x="284650" y="22500"/>
                  </a:moveTo>
                  <a:lnTo>
                    <a:pt x="359125" y="22500"/>
                  </a:lnTo>
                  <a:lnTo>
                    <a:pt x="384438" y="90000"/>
                  </a:lnTo>
                  <a:lnTo>
                    <a:pt x="259338" y="90000"/>
                  </a:lnTo>
                  <a:close/>
                  <a:moveTo>
                    <a:pt x="205900" y="112500"/>
                  </a:moveTo>
                  <a:lnTo>
                    <a:pt x="280375" y="112500"/>
                  </a:lnTo>
                  <a:lnTo>
                    <a:pt x="305688" y="180000"/>
                  </a:lnTo>
                  <a:lnTo>
                    <a:pt x="180588" y="180000"/>
                  </a:lnTo>
                  <a:close/>
                  <a:moveTo>
                    <a:pt x="127150" y="202500"/>
                  </a:moveTo>
                  <a:lnTo>
                    <a:pt x="201625" y="202500"/>
                  </a:lnTo>
                  <a:lnTo>
                    <a:pt x="226938" y="270000"/>
                  </a:lnTo>
                  <a:lnTo>
                    <a:pt x="197800" y="270000"/>
                  </a:lnTo>
                  <a:cubicBezTo>
                    <a:pt x="178051" y="254998"/>
                    <a:pt x="150724" y="254998"/>
                    <a:pt x="130975" y="270000"/>
                  </a:cubicBezTo>
                  <a:lnTo>
                    <a:pt x="101838" y="270000"/>
                  </a:lnTo>
                  <a:close/>
                  <a:moveTo>
                    <a:pt x="198138" y="315000"/>
                  </a:moveTo>
                  <a:cubicBezTo>
                    <a:pt x="198138" y="333640"/>
                    <a:pt x="183028" y="348750"/>
                    <a:pt x="164388" y="348750"/>
                  </a:cubicBezTo>
                  <a:cubicBezTo>
                    <a:pt x="145747" y="348750"/>
                    <a:pt x="130638" y="333640"/>
                    <a:pt x="130638" y="315000"/>
                  </a:cubicBezTo>
                  <a:cubicBezTo>
                    <a:pt x="130638" y="296360"/>
                    <a:pt x="145747" y="281250"/>
                    <a:pt x="164388" y="281250"/>
                  </a:cubicBezTo>
                  <a:cubicBezTo>
                    <a:pt x="183004" y="281305"/>
                    <a:pt x="198082" y="296384"/>
                    <a:pt x="198138" y="315000"/>
                  </a:cubicBezTo>
                  <a:close/>
                  <a:moveTo>
                    <a:pt x="69775" y="299138"/>
                  </a:moveTo>
                  <a:cubicBezTo>
                    <a:pt x="73963" y="294894"/>
                    <a:pt x="79675" y="292505"/>
                    <a:pt x="85638" y="292500"/>
                  </a:cubicBezTo>
                  <a:lnTo>
                    <a:pt x="112863" y="292500"/>
                  </a:lnTo>
                  <a:cubicBezTo>
                    <a:pt x="110975" y="297084"/>
                    <a:pt x="109652" y="301883"/>
                    <a:pt x="108925" y="306788"/>
                  </a:cubicBezTo>
                  <a:lnTo>
                    <a:pt x="79225" y="336600"/>
                  </a:lnTo>
                  <a:cubicBezTo>
                    <a:pt x="69692" y="333727"/>
                    <a:pt x="63160" y="324956"/>
                    <a:pt x="63138" y="315000"/>
                  </a:cubicBezTo>
                  <a:cubicBezTo>
                    <a:pt x="63141" y="309038"/>
                    <a:pt x="65532" y="303326"/>
                    <a:pt x="69775" y="299138"/>
                  </a:cubicBezTo>
                  <a:close/>
                  <a:moveTo>
                    <a:pt x="60888" y="450225"/>
                  </a:moveTo>
                  <a:cubicBezTo>
                    <a:pt x="52041" y="458775"/>
                    <a:pt x="38009" y="458775"/>
                    <a:pt x="29163" y="450225"/>
                  </a:cubicBezTo>
                  <a:cubicBezTo>
                    <a:pt x="20402" y="441483"/>
                    <a:pt x="20387" y="427293"/>
                    <a:pt x="29130" y="418533"/>
                  </a:cubicBezTo>
                  <a:cubicBezTo>
                    <a:pt x="29141" y="418521"/>
                    <a:pt x="29152" y="418511"/>
                    <a:pt x="29163" y="418500"/>
                  </a:cubicBezTo>
                  <a:lnTo>
                    <a:pt x="112075" y="335475"/>
                  </a:lnTo>
                  <a:cubicBezTo>
                    <a:pt x="117846" y="350021"/>
                    <a:pt x="129366" y="361541"/>
                    <a:pt x="143913" y="367313"/>
                  </a:cubicBezTo>
                  <a:close/>
                  <a:moveTo>
                    <a:pt x="517300" y="532125"/>
                  </a:moveTo>
                  <a:cubicBezTo>
                    <a:pt x="515564" y="549393"/>
                    <a:pt x="501017" y="562529"/>
                    <a:pt x="483663" y="562500"/>
                  </a:cubicBezTo>
                  <a:lnTo>
                    <a:pt x="160113" y="562500"/>
                  </a:lnTo>
                  <a:cubicBezTo>
                    <a:pt x="142758" y="562529"/>
                    <a:pt x="128211" y="549393"/>
                    <a:pt x="126475" y="532125"/>
                  </a:cubicBezTo>
                  <a:lnTo>
                    <a:pt x="116013" y="426938"/>
                  </a:lnTo>
                  <a:lnTo>
                    <a:pt x="172600" y="370463"/>
                  </a:lnTo>
                  <a:cubicBezTo>
                    <a:pt x="181723" y="369064"/>
                    <a:pt x="190369" y="365474"/>
                    <a:pt x="197800" y="360000"/>
                  </a:cubicBezTo>
                  <a:lnTo>
                    <a:pt x="445975" y="360000"/>
                  </a:lnTo>
                  <a:cubicBezTo>
                    <a:pt x="453406" y="365474"/>
                    <a:pt x="462052" y="369064"/>
                    <a:pt x="471175" y="370463"/>
                  </a:cubicBezTo>
                  <a:lnTo>
                    <a:pt x="527763" y="426938"/>
                  </a:lnTo>
                  <a:close/>
                  <a:moveTo>
                    <a:pt x="614613" y="450225"/>
                  </a:moveTo>
                  <a:cubicBezTo>
                    <a:pt x="605766" y="458775"/>
                    <a:pt x="591735" y="458775"/>
                    <a:pt x="582888" y="450225"/>
                  </a:cubicBezTo>
                  <a:lnTo>
                    <a:pt x="499863" y="367313"/>
                  </a:lnTo>
                  <a:cubicBezTo>
                    <a:pt x="514409" y="361541"/>
                    <a:pt x="525929" y="350021"/>
                    <a:pt x="531700" y="335475"/>
                  </a:cubicBezTo>
                  <a:lnTo>
                    <a:pt x="614613" y="418500"/>
                  </a:lnTo>
                  <a:cubicBezTo>
                    <a:pt x="623373" y="427242"/>
                    <a:pt x="623388" y="441432"/>
                    <a:pt x="614645" y="450192"/>
                  </a:cubicBezTo>
                  <a:cubicBezTo>
                    <a:pt x="614634" y="450204"/>
                    <a:pt x="614624" y="450214"/>
                    <a:pt x="614613" y="45022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6" name="图形 20">
            <a:extLst>
              <a:ext uri="{FF2B5EF4-FFF2-40B4-BE49-F238E27FC236}">
                <a16:creationId xmlns:a16="http://schemas.microsoft.com/office/drawing/2014/main" id="{5E6072C9-64B6-4438-9D54-1A0E32A095F3}"/>
              </a:ext>
            </a:extLst>
          </p:cNvPr>
          <p:cNvGrpSpPr/>
          <p:nvPr/>
        </p:nvGrpSpPr>
        <p:grpSpPr>
          <a:xfrm>
            <a:off x="10731001" y="2011704"/>
            <a:ext cx="462148" cy="674795"/>
            <a:chOff x="10731001" y="2011704"/>
            <a:chExt cx="462148" cy="674795"/>
          </a:xfrm>
          <a:gradFill flip="none" rotWithShape="1">
            <a:gsLst>
              <a:gs pos="0">
                <a:schemeClr val="accent1"/>
              </a:gs>
              <a:gs pos="100000">
                <a:schemeClr val="accent2"/>
              </a:gs>
            </a:gsLst>
            <a:lin ang="2700000" scaled="1"/>
            <a:tileRect/>
          </a:gradFill>
        </p:grpSpPr>
        <p:sp>
          <p:nvSpPr>
            <p:cNvPr id="257" name="任意多边形: 形状 256">
              <a:extLst>
                <a:ext uri="{FF2B5EF4-FFF2-40B4-BE49-F238E27FC236}">
                  <a16:creationId xmlns:a16="http://schemas.microsoft.com/office/drawing/2014/main" id="{9E802352-0A37-4BCA-B869-4D162C1D7D00}"/>
                </a:ext>
              </a:extLst>
            </p:cNvPr>
            <p:cNvSpPr/>
            <p:nvPr/>
          </p:nvSpPr>
          <p:spPr>
            <a:xfrm>
              <a:off x="10731001" y="2326500"/>
              <a:ext cx="202500" cy="360000"/>
            </a:xfrm>
            <a:custGeom>
              <a:avLst/>
              <a:gdLst>
                <a:gd name="connsiteX0" fmla="*/ 202500 w 202500"/>
                <a:gd name="connsiteY0" fmla="*/ 33750 h 360000"/>
                <a:gd name="connsiteX1" fmla="*/ 168750 w 202500"/>
                <a:gd name="connsiteY1" fmla="*/ 0 h 360000"/>
                <a:gd name="connsiteX2" fmla="*/ 33750 w 202500"/>
                <a:gd name="connsiteY2" fmla="*/ 0 h 360000"/>
                <a:gd name="connsiteX3" fmla="*/ 0 w 202500"/>
                <a:gd name="connsiteY3" fmla="*/ 33750 h 360000"/>
                <a:gd name="connsiteX4" fmla="*/ 0 w 202500"/>
                <a:gd name="connsiteY4" fmla="*/ 56250 h 360000"/>
                <a:gd name="connsiteX5" fmla="*/ 8775 w 202500"/>
                <a:gd name="connsiteY5" fmla="*/ 78750 h 360000"/>
                <a:gd name="connsiteX6" fmla="*/ 0 w 202500"/>
                <a:gd name="connsiteY6" fmla="*/ 101250 h 360000"/>
                <a:gd name="connsiteX7" fmla="*/ 0 w 202500"/>
                <a:gd name="connsiteY7" fmla="*/ 123750 h 360000"/>
                <a:gd name="connsiteX8" fmla="*/ 8775 w 202500"/>
                <a:gd name="connsiteY8" fmla="*/ 146250 h 360000"/>
                <a:gd name="connsiteX9" fmla="*/ 0 w 202500"/>
                <a:gd name="connsiteY9" fmla="*/ 168750 h 360000"/>
                <a:gd name="connsiteX10" fmla="*/ 0 w 202500"/>
                <a:gd name="connsiteY10" fmla="*/ 191250 h 360000"/>
                <a:gd name="connsiteX11" fmla="*/ 8775 w 202500"/>
                <a:gd name="connsiteY11" fmla="*/ 213750 h 360000"/>
                <a:gd name="connsiteX12" fmla="*/ 0 w 202500"/>
                <a:gd name="connsiteY12" fmla="*/ 236250 h 360000"/>
                <a:gd name="connsiteX13" fmla="*/ 0 w 202500"/>
                <a:gd name="connsiteY13" fmla="*/ 258750 h 360000"/>
                <a:gd name="connsiteX14" fmla="*/ 8775 w 202500"/>
                <a:gd name="connsiteY14" fmla="*/ 281250 h 360000"/>
                <a:gd name="connsiteX15" fmla="*/ 0 w 202500"/>
                <a:gd name="connsiteY15" fmla="*/ 303750 h 360000"/>
                <a:gd name="connsiteX16" fmla="*/ 0 w 202500"/>
                <a:gd name="connsiteY16" fmla="*/ 326250 h 360000"/>
                <a:gd name="connsiteX17" fmla="*/ 33750 w 202500"/>
                <a:gd name="connsiteY17" fmla="*/ 360000 h 360000"/>
                <a:gd name="connsiteX18" fmla="*/ 168750 w 202500"/>
                <a:gd name="connsiteY18" fmla="*/ 360000 h 360000"/>
                <a:gd name="connsiteX19" fmla="*/ 202500 w 202500"/>
                <a:gd name="connsiteY19" fmla="*/ 326250 h 360000"/>
                <a:gd name="connsiteX20" fmla="*/ 202500 w 202500"/>
                <a:gd name="connsiteY20" fmla="*/ 303750 h 360000"/>
                <a:gd name="connsiteX21" fmla="*/ 193725 w 202500"/>
                <a:gd name="connsiteY21" fmla="*/ 281250 h 360000"/>
                <a:gd name="connsiteX22" fmla="*/ 202500 w 202500"/>
                <a:gd name="connsiteY22" fmla="*/ 258750 h 360000"/>
                <a:gd name="connsiteX23" fmla="*/ 202500 w 202500"/>
                <a:gd name="connsiteY23" fmla="*/ 236250 h 360000"/>
                <a:gd name="connsiteX24" fmla="*/ 193725 w 202500"/>
                <a:gd name="connsiteY24" fmla="*/ 213750 h 360000"/>
                <a:gd name="connsiteX25" fmla="*/ 202500 w 202500"/>
                <a:gd name="connsiteY25" fmla="*/ 191250 h 360000"/>
                <a:gd name="connsiteX26" fmla="*/ 202500 w 202500"/>
                <a:gd name="connsiteY26" fmla="*/ 168750 h 360000"/>
                <a:gd name="connsiteX27" fmla="*/ 193725 w 202500"/>
                <a:gd name="connsiteY27" fmla="*/ 146250 h 360000"/>
                <a:gd name="connsiteX28" fmla="*/ 202500 w 202500"/>
                <a:gd name="connsiteY28" fmla="*/ 123750 h 360000"/>
                <a:gd name="connsiteX29" fmla="*/ 202500 w 202500"/>
                <a:gd name="connsiteY29" fmla="*/ 101250 h 360000"/>
                <a:gd name="connsiteX30" fmla="*/ 193725 w 202500"/>
                <a:gd name="connsiteY30" fmla="*/ 78750 h 360000"/>
                <a:gd name="connsiteX31" fmla="*/ 202500 w 202500"/>
                <a:gd name="connsiteY31" fmla="*/ 56250 h 360000"/>
                <a:gd name="connsiteX32" fmla="*/ 180000 w 202500"/>
                <a:gd name="connsiteY32" fmla="*/ 326250 h 360000"/>
                <a:gd name="connsiteX33" fmla="*/ 168750 w 202500"/>
                <a:gd name="connsiteY33" fmla="*/ 337500 h 360000"/>
                <a:gd name="connsiteX34" fmla="*/ 33750 w 202500"/>
                <a:gd name="connsiteY34" fmla="*/ 337500 h 360000"/>
                <a:gd name="connsiteX35" fmla="*/ 22500 w 202500"/>
                <a:gd name="connsiteY35" fmla="*/ 326250 h 360000"/>
                <a:gd name="connsiteX36" fmla="*/ 22500 w 202500"/>
                <a:gd name="connsiteY36" fmla="*/ 303750 h 360000"/>
                <a:gd name="connsiteX37" fmla="*/ 33750 w 202500"/>
                <a:gd name="connsiteY37" fmla="*/ 292500 h 360000"/>
                <a:gd name="connsiteX38" fmla="*/ 45000 w 202500"/>
                <a:gd name="connsiteY38" fmla="*/ 292500 h 360000"/>
                <a:gd name="connsiteX39" fmla="*/ 45000 w 202500"/>
                <a:gd name="connsiteY39" fmla="*/ 315000 h 360000"/>
                <a:gd name="connsiteX40" fmla="*/ 67500 w 202500"/>
                <a:gd name="connsiteY40" fmla="*/ 315000 h 360000"/>
                <a:gd name="connsiteX41" fmla="*/ 67500 w 202500"/>
                <a:gd name="connsiteY41" fmla="*/ 292500 h 360000"/>
                <a:gd name="connsiteX42" fmla="*/ 90000 w 202500"/>
                <a:gd name="connsiteY42" fmla="*/ 292500 h 360000"/>
                <a:gd name="connsiteX43" fmla="*/ 90000 w 202500"/>
                <a:gd name="connsiteY43" fmla="*/ 315000 h 360000"/>
                <a:gd name="connsiteX44" fmla="*/ 112500 w 202500"/>
                <a:gd name="connsiteY44" fmla="*/ 315000 h 360000"/>
                <a:gd name="connsiteX45" fmla="*/ 112500 w 202500"/>
                <a:gd name="connsiteY45" fmla="*/ 292500 h 360000"/>
                <a:gd name="connsiteX46" fmla="*/ 135000 w 202500"/>
                <a:gd name="connsiteY46" fmla="*/ 292500 h 360000"/>
                <a:gd name="connsiteX47" fmla="*/ 135000 w 202500"/>
                <a:gd name="connsiteY47" fmla="*/ 315000 h 360000"/>
                <a:gd name="connsiteX48" fmla="*/ 157500 w 202500"/>
                <a:gd name="connsiteY48" fmla="*/ 315000 h 360000"/>
                <a:gd name="connsiteX49" fmla="*/ 157500 w 202500"/>
                <a:gd name="connsiteY49" fmla="*/ 292500 h 360000"/>
                <a:gd name="connsiteX50" fmla="*/ 168750 w 202500"/>
                <a:gd name="connsiteY50" fmla="*/ 292500 h 360000"/>
                <a:gd name="connsiteX51" fmla="*/ 180000 w 202500"/>
                <a:gd name="connsiteY51" fmla="*/ 303750 h 360000"/>
                <a:gd name="connsiteX52" fmla="*/ 180000 w 202500"/>
                <a:gd name="connsiteY52" fmla="*/ 258750 h 360000"/>
                <a:gd name="connsiteX53" fmla="*/ 168750 w 202500"/>
                <a:gd name="connsiteY53" fmla="*/ 270000 h 360000"/>
                <a:gd name="connsiteX54" fmla="*/ 33750 w 202500"/>
                <a:gd name="connsiteY54" fmla="*/ 270000 h 360000"/>
                <a:gd name="connsiteX55" fmla="*/ 22500 w 202500"/>
                <a:gd name="connsiteY55" fmla="*/ 258750 h 360000"/>
                <a:gd name="connsiteX56" fmla="*/ 22500 w 202500"/>
                <a:gd name="connsiteY56" fmla="*/ 236250 h 360000"/>
                <a:gd name="connsiteX57" fmla="*/ 33750 w 202500"/>
                <a:gd name="connsiteY57" fmla="*/ 225000 h 360000"/>
                <a:gd name="connsiteX58" fmla="*/ 45000 w 202500"/>
                <a:gd name="connsiteY58" fmla="*/ 225000 h 360000"/>
                <a:gd name="connsiteX59" fmla="*/ 45000 w 202500"/>
                <a:gd name="connsiteY59" fmla="*/ 247500 h 360000"/>
                <a:gd name="connsiteX60" fmla="*/ 67500 w 202500"/>
                <a:gd name="connsiteY60" fmla="*/ 247500 h 360000"/>
                <a:gd name="connsiteX61" fmla="*/ 67500 w 202500"/>
                <a:gd name="connsiteY61" fmla="*/ 225000 h 360000"/>
                <a:gd name="connsiteX62" fmla="*/ 90000 w 202500"/>
                <a:gd name="connsiteY62" fmla="*/ 225000 h 360000"/>
                <a:gd name="connsiteX63" fmla="*/ 90000 w 202500"/>
                <a:gd name="connsiteY63" fmla="*/ 247500 h 360000"/>
                <a:gd name="connsiteX64" fmla="*/ 112500 w 202500"/>
                <a:gd name="connsiteY64" fmla="*/ 247500 h 360000"/>
                <a:gd name="connsiteX65" fmla="*/ 112500 w 202500"/>
                <a:gd name="connsiteY65" fmla="*/ 225000 h 360000"/>
                <a:gd name="connsiteX66" fmla="*/ 135000 w 202500"/>
                <a:gd name="connsiteY66" fmla="*/ 225000 h 360000"/>
                <a:gd name="connsiteX67" fmla="*/ 135000 w 202500"/>
                <a:gd name="connsiteY67" fmla="*/ 247500 h 360000"/>
                <a:gd name="connsiteX68" fmla="*/ 157500 w 202500"/>
                <a:gd name="connsiteY68" fmla="*/ 247500 h 360000"/>
                <a:gd name="connsiteX69" fmla="*/ 157500 w 202500"/>
                <a:gd name="connsiteY69" fmla="*/ 225000 h 360000"/>
                <a:gd name="connsiteX70" fmla="*/ 168750 w 202500"/>
                <a:gd name="connsiteY70" fmla="*/ 225000 h 360000"/>
                <a:gd name="connsiteX71" fmla="*/ 180000 w 202500"/>
                <a:gd name="connsiteY71" fmla="*/ 236250 h 360000"/>
                <a:gd name="connsiteX72" fmla="*/ 180000 w 202500"/>
                <a:gd name="connsiteY72" fmla="*/ 191250 h 360000"/>
                <a:gd name="connsiteX73" fmla="*/ 168750 w 202500"/>
                <a:gd name="connsiteY73" fmla="*/ 202500 h 360000"/>
                <a:gd name="connsiteX74" fmla="*/ 33750 w 202500"/>
                <a:gd name="connsiteY74" fmla="*/ 202500 h 360000"/>
                <a:gd name="connsiteX75" fmla="*/ 22500 w 202500"/>
                <a:gd name="connsiteY75" fmla="*/ 191250 h 360000"/>
                <a:gd name="connsiteX76" fmla="*/ 22500 w 202500"/>
                <a:gd name="connsiteY76" fmla="*/ 168750 h 360000"/>
                <a:gd name="connsiteX77" fmla="*/ 33750 w 202500"/>
                <a:gd name="connsiteY77" fmla="*/ 157500 h 360000"/>
                <a:gd name="connsiteX78" fmla="*/ 45000 w 202500"/>
                <a:gd name="connsiteY78" fmla="*/ 157500 h 360000"/>
                <a:gd name="connsiteX79" fmla="*/ 45000 w 202500"/>
                <a:gd name="connsiteY79" fmla="*/ 180000 h 360000"/>
                <a:gd name="connsiteX80" fmla="*/ 67500 w 202500"/>
                <a:gd name="connsiteY80" fmla="*/ 180000 h 360000"/>
                <a:gd name="connsiteX81" fmla="*/ 67500 w 202500"/>
                <a:gd name="connsiteY81" fmla="*/ 157500 h 360000"/>
                <a:gd name="connsiteX82" fmla="*/ 90000 w 202500"/>
                <a:gd name="connsiteY82" fmla="*/ 157500 h 360000"/>
                <a:gd name="connsiteX83" fmla="*/ 90000 w 202500"/>
                <a:gd name="connsiteY83" fmla="*/ 180000 h 360000"/>
                <a:gd name="connsiteX84" fmla="*/ 112500 w 202500"/>
                <a:gd name="connsiteY84" fmla="*/ 180000 h 360000"/>
                <a:gd name="connsiteX85" fmla="*/ 112500 w 202500"/>
                <a:gd name="connsiteY85" fmla="*/ 157500 h 360000"/>
                <a:gd name="connsiteX86" fmla="*/ 135000 w 202500"/>
                <a:gd name="connsiteY86" fmla="*/ 157500 h 360000"/>
                <a:gd name="connsiteX87" fmla="*/ 135000 w 202500"/>
                <a:gd name="connsiteY87" fmla="*/ 180000 h 360000"/>
                <a:gd name="connsiteX88" fmla="*/ 157500 w 202500"/>
                <a:gd name="connsiteY88" fmla="*/ 180000 h 360000"/>
                <a:gd name="connsiteX89" fmla="*/ 157500 w 202500"/>
                <a:gd name="connsiteY89" fmla="*/ 157500 h 360000"/>
                <a:gd name="connsiteX90" fmla="*/ 168750 w 202500"/>
                <a:gd name="connsiteY90" fmla="*/ 157500 h 360000"/>
                <a:gd name="connsiteX91" fmla="*/ 180000 w 202500"/>
                <a:gd name="connsiteY91" fmla="*/ 168750 h 360000"/>
                <a:gd name="connsiteX92" fmla="*/ 180000 w 202500"/>
                <a:gd name="connsiteY92" fmla="*/ 123750 h 360000"/>
                <a:gd name="connsiteX93" fmla="*/ 168750 w 202500"/>
                <a:gd name="connsiteY93" fmla="*/ 135000 h 360000"/>
                <a:gd name="connsiteX94" fmla="*/ 33750 w 202500"/>
                <a:gd name="connsiteY94" fmla="*/ 135000 h 360000"/>
                <a:gd name="connsiteX95" fmla="*/ 22500 w 202500"/>
                <a:gd name="connsiteY95" fmla="*/ 123750 h 360000"/>
                <a:gd name="connsiteX96" fmla="*/ 22500 w 202500"/>
                <a:gd name="connsiteY96" fmla="*/ 101250 h 360000"/>
                <a:gd name="connsiteX97" fmla="*/ 33750 w 202500"/>
                <a:gd name="connsiteY97" fmla="*/ 90000 h 360000"/>
                <a:gd name="connsiteX98" fmla="*/ 45000 w 202500"/>
                <a:gd name="connsiteY98" fmla="*/ 90000 h 360000"/>
                <a:gd name="connsiteX99" fmla="*/ 45000 w 202500"/>
                <a:gd name="connsiteY99" fmla="*/ 112500 h 360000"/>
                <a:gd name="connsiteX100" fmla="*/ 67500 w 202500"/>
                <a:gd name="connsiteY100" fmla="*/ 112500 h 360000"/>
                <a:gd name="connsiteX101" fmla="*/ 67500 w 202500"/>
                <a:gd name="connsiteY101" fmla="*/ 90000 h 360000"/>
                <a:gd name="connsiteX102" fmla="*/ 90000 w 202500"/>
                <a:gd name="connsiteY102" fmla="*/ 90000 h 360000"/>
                <a:gd name="connsiteX103" fmla="*/ 90000 w 202500"/>
                <a:gd name="connsiteY103" fmla="*/ 112500 h 360000"/>
                <a:gd name="connsiteX104" fmla="*/ 112500 w 202500"/>
                <a:gd name="connsiteY104" fmla="*/ 112500 h 360000"/>
                <a:gd name="connsiteX105" fmla="*/ 112500 w 202500"/>
                <a:gd name="connsiteY105" fmla="*/ 90000 h 360000"/>
                <a:gd name="connsiteX106" fmla="*/ 135000 w 202500"/>
                <a:gd name="connsiteY106" fmla="*/ 90000 h 360000"/>
                <a:gd name="connsiteX107" fmla="*/ 135000 w 202500"/>
                <a:gd name="connsiteY107" fmla="*/ 112500 h 360000"/>
                <a:gd name="connsiteX108" fmla="*/ 157500 w 202500"/>
                <a:gd name="connsiteY108" fmla="*/ 112500 h 360000"/>
                <a:gd name="connsiteX109" fmla="*/ 157500 w 202500"/>
                <a:gd name="connsiteY109" fmla="*/ 90000 h 360000"/>
                <a:gd name="connsiteX110" fmla="*/ 168750 w 202500"/>
                <a:gd name="connsiteY110" fmla="*/ 90000 h 360000"/>
                <a:gd name="connsiteX111" fmla="*/ 180000 w 202500"/>
                <a:gd name="connsiteY111" fmla="*/ 101250 h 360000"/>
                <a:gd name="connsiteX112" fmla="*/ 180000 w 202500"/>
                <a:gd name="connsiteY112" fmla="*/ 56250 h 360000"/>
                <a:gd name="connsiteX113" fmla="*/ 168750 w 202500"/>
                <a:gd name="connsiteY113" fmla="*/ 67500 h 360000"/>
                <a:gd name="connsiteX114" fmla="*/ 33750 w 202500"/>
                <a:gd name="connsiteY114" fmla="*/ 67500 h 360000"/>
                <a:gd name="connsiteX115" fmla="*/ 22500 w 202500"/>
                <a:gd name="connsiteY115" fmla="*/ 56250 h 360000"/>
                <a:gd name="connsiteX116" fmla="*/ 22500 w 202500"/>
                <a:gd name="connsiteY116" fmla="*/ 33750 h 360000"/>
                <a:gd name="connsiteX117" fmla="*/ 33750 w 202500"/>
                <a:gd name="connsiteY117" fmla="*/ 22500 h 360000"/>
                <a:gd name="connsiteX118" fmla="*/ 45000 w 202500"/>
                <a:gd name="connsiteY118" fmla="*/ 22500 h 360000"/>
                <a:gd name="connsiteX119" fmla="*/ 45000 w 202500"/>
                <a:gd name="connsiteY119" fmla="*/ 45000 h 360000"/>
                <a:gd name="connsiteX120" fmla="*/ 67500 w 202500"/>
                <a:gd name="connsiteY120" fmla="*/ 45000 h 360000"/>
                <a:gd name="connsiteX121" fmla="*/ 67500 w 202500"/>
                <a:gd name="connsiteY121" fmla="*/ 22500 h 360000"/>
                <a:gd name="connsiteX122" fmla="*/ 90000 w 202500"/>
                <a:gd name="connsiteY122" fmla="*/ 22500 h 360000"/>
                <a:gd name="connsiteX123" fmla="*/ 90000 w 202500"/>
                <a:gd name="connsiteY123" fmla="*/ 45000 h 360000"/>
                <a:gd name="connsiteX124" fmla="*/ 112500 w 202500"/>
                <a:gd name="connsiteY124" fmla="*/ 45000 h 360000"/>
                <a:gd name="connsiteX125" fmla="*/ 112500 w 202500"/>
                <a:gd name="connsiteY125" fmla="*/ 22500 h 360000"/>
                <a:gd name="connsiteX126" fmla="*/ 135000 w 202500"/>
                <a:gd name="connsiteY126" fmla="*/ 22500 h 360000"/>
                <a:gd name="connsiteX127" fmla="*/ 135000 w 202500"/>
                <a:gd name="connsiteY127" fmla="*/ 45000 h 360000"/>
                <a:gd name="connsiteX128" fmla="*/ 157500 w 202500"/>
                <a:gd name="connsiteY128" fmla="*/ 45000 h 360000"/>
                <a:gd name="connsiteX129" fmla="*/ 157500 w 202500"/>
                <a:gd name="connsiteY129" fmla="*/ 22500 h 360000"/>
                <a:gd name="connsiteX130" fmla="*/ 168750 w 202500"/>
                <a:gd name="connsiteY130" fmla="*/ 22500 h 360000"/>
                <a:gd name="connsiteX131" fmla="*/ 180000 w 202500"/>
                <a:gd name="connsiteY131" fmla="*/ 3375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02500" h="360000">
                  <a:moveTo>
                    <a:pt x="202500" y="33750"/>
                  </a:moveTo>
                  <a:cubicBezTo>
                    <a:pt x="202445" y="15133"/>
                    <a:pt x="187367" y="55"/>
                    <a:pt x="168750" y="0"/>
                  </a:cubicBezTo>
                  <a:lnTo>
                    <a:pt x="33750" y="0"/>
                  </a:lnTo>
                  <a:cubicBezTo>
                    <a:pt x="15133" y="55"/>
                    <a:pt x="55" y="15133"/>
                    <a:pt x="0" y="33750"/>
                  </a:cubicBezTo>
                  <a:lnTo>
                    <a:pt x="0" y="56250"/>
                  </a:lnTo>
                  <a:cubicBezTo>
                    <a:pt x="21" y="64581"/>
                    <a:pt x="3151" y="72604"/>
                    <a:pt x="8775" y="78750"/>
                  </a:cubicBezTo>
                  <a:cubicBezTo>
                    <a:pt x="3151" y="84896"/>
                    <a:pt x="21" y="92919"/>
                    <a:pt x="0" y="101250"/>
                  </a:cubicBezTo>
                  <a:lnTo>
                    <a:pt x="0" y="123750"/>
                  </a:lnTo>
                  <a:cubicBezTo>
                    <a:pt x="21" y="132081"/>
                    <a:pt x="3151" y="140104"/>
                    <a:pt x="8775" y="146250"/>
                  </a:cubicBezTo>
                  <a:cubicBezTo>
                    <a:pt x="3151" y="152396"/>
                    <a:pt x="21" y="160419"/>
                    <a:pt x="0" y="168750"/>
                  </a:cubicBezTo>
                  <a:lnTo>
                    <a:pt x="0" y="191250"/>
                  </a:lnTo>
                  <a:cubicBezTo>
                    <a:pt x="21" y="199581"/>
                    <a:pt x="3151" y="207604"/>
                    <a:pt x="8775" y="213750"/>
                  </a:cubicBezTo>
                  <a:cubicBezTo>
                    <a:pt x="3151" y="219896"/>
                    <a:pt x="21" y="227919"/>
                    <a:pt x="0" y="236250"/>
                  </a:cubicBezTo>
                  <a:lnTo>
                    <a:pt x="0" y="258750"/>
                  </a:lnTo>
                  <a:cubicBezTo>
                    <a:pt x="21" y="267081"/>
                    <a:pt x="3151" y="275104"/>
                    <a:pt x="8775" y="281250"/>
                  </a:cubicBezTo>
                  <a:cubicBezTo>
                    <a:pt x="3151" y="287396"/>
                    <a:pt x="21" y="295419"/>
                    <a:pt x="0" y="303750"/>
                  </a:cubicBezTo>
                  <a:lnTo>
                    <a:pt x="0" y="326250"/>
                  </a:lnTo>
                  <a:cubicBezTo>
                    <a:pt x="55" y="344867"/>
                    <a:pt x="15133" y="359945"/>
                    <a:pt x="33750" y="360000"/>
                  </a:cubicBezTo>
                  <a:lnTo>
                    <a:pt x="168750" y="360000"/>
                  </a:lnTo>
                  <a:cubicBezTo>
                    <a:pt x="187367" y="359945"/>
                    <a:pt x="202445" y="344867"/>
                    <a:pt x="202500" y="326250"/>
                  </a:cubicBezTo>
                  <a:lnTo>
                    <a:pt x="202500" y="303750"/>
                  </a:lnTo>
                  <a:cubicBezTo>
                    <a:pt x="202479" y="295419"/>
                    <a:pt x="199349" y="287396"/>
                    <a:pt x="193725" y="281250"/>
                  </a:cubicBezTo>
                  <a:cubicBezTo>
                    <a:pt x="199349" y="275104"/>
                    <a:pt x="202479" y="267081"/>
                    <a:pt x="202500" y="258750"/>
                  </a:cubicBezTo>
                  <a:lnTo>
                    <a:pt x="202500" y="236250"/>
                  </a:lnTo>
                  <a:cubicBezTo>
                    <a:pt x="202479" y="227919"/>
                    <a:pt x="199349" y="219896"/>
                    <a:pt x="193725" y="213750"/>
                  </a:cubicBezTo>
                  <a:cubicBezTo>
                    <a:pt x="199349" y="207604"/>
                    <a:pt x="202479" y="199581"/>
                    <a:pt x="202500" y="191250"/>
                  </a:cubicBezTo>
                  <a:lnTo>
                    <a:pt x="202500" y="168750"/>
                  </a:lnTo>
                  <a:cubicBezTo>
                    <a:pt x="202479" y="160419"/>
                    <a:pt x="199349" y="152396"/>
                    <a:pt x="193725" y="146250"/>
                  </a:cubicBezTo>
                  <a:cubicBezTo>
                    <a:pt x="199349" y="140104"/>
                    <a:pt x="202479" y="132081"/>
                    <a:pt x="202500" y="123750"/>
                  </a:cubicBezTo>
                  <a:lnTo>
                    <a:pt x="202500" y="101250"/>
                  </a:lnTo>
                  <a:cubicBezTo>
                    <a:pt x="202479" y="92919"/>
                    <a:pt x="199349" y="84896"/>
                    <a:pt x="193725" y="78750"/>
                  </a:cubicBezTo>
                  <a:cubicBezTo>
                    <a:pt x="199349" y="72604"/>
                    <a:pt x="202479" y="64581"/>
                    <a:pt x="202500" y="56250"/>
                  </a:cubicBezTo>
                  <a:close/>
                  <a:moveTo>
                    <a:pt x="180000" y="326250"/>
                  </a:moveTo>
                  <a:cubicBezTo>
                    <a:pt x="180000" y="332463"/>
                    <a:pt x="174963" y="337500"/>
                    <a:pt x="168750" y="337500"/>
                  </a:cubicBezTo>
                  <a:lnTo>
                    <a:pt x="33750" y="337500"/>
                  </a:lnTo>
                  <a:cubicBezTo>
                    <a:pt x="27537" y="337500"/>
                    <a:pt x="22500" y="332463"/>
                    <a:pt x="22500" y="326250"/>
                  </a:cubicBezTo>
                  <a:lnTo>
                    <a:pt x="22500" y="303750"/>
                  </a:lnTo>
                  <a:cubicBezTo>
                    <a:pt x="22500" y="297537"/>
                    <a:pt x="27537" y="292500"/>
                    <a:pt x="33750" y="292500"/>
                  </a:cubicBezTo>
                  <a:lnTo>
                    <a:pt x="45000" y="292500"/>
                  </a:lnTo>
                  <a:lnTo>
                    <a:pt x="45000" y="315000"/>
                  </a:lnTo>
                  <a:lnTo>
                    <a:pt x="67500" y="315000"/>
                  </a:lnTo>
                  <a:lnTo>
                    <a:pt x="67500" y="292500"/>
                  </a:lnTo>
                  <a:lnTo>
                    <a:pt x="90000" y="292500"/>
                  </a:lnTo>
                  <a:lnTo>
                    <a:pt x="90000" y="315000"/>
                  </a:lnTo>
                  <a:lnTo>
                    <a:pt x="112500" y="315000"/>
                  </a:lnTo>
                  <a:lnTo>
                    <a:pt x="112500" y="292500"/>
                  </a:lnTo>
                  <a:lnTo>
                    <a:pt x="135000" y="292500"/>
                  </a:lnTo>
                  <a:lnTo>
                    <a:pt x="135000" y="315000"/>
                  </a:lnTo>
                  <a:lnTo>
                    <a:pt x="157500" y="315000"/>
                  </a:lnTo>
                  <a:lnTo>
                    <a:pt x="157500" y="292500"/>
                  </a:lnTo>
                  <a:lnTo>
                    <a:pt x="168750" y="292500"/>
                  </a:lnTo>
                  <a:cubicBezTo>
                    <a:pt x="174963" y="292500"/>
                    <a:pt x="180000" y="297537"/>
                    <a:pt x="180000" y="303750"/>
                  </a:cubicBezTo>
                  <a:close/>
                  <a:moveTo>
                    <a:pt x="180000" y="258750"/>
                  </a:moveTo>
                  <a:cubicBezTo>
                    <a:pt x="180000" y="264963"/>
                    <a:pt x="174963" y="270000"/>
                    <a:pt x="168750" y="270000"/>
                  </a:cubicBezTo>
                  <a:lnTo>
                    <a:pt x="33750" y="270000"/>
                  </a:lnTo>
                  <a:cubicBezTo>
                    <a:pt x="27537" y="270000"/>
                    <a:pt x="22500" y="264963"/>
                    <a:pt x="22500" y="258750"/>
                  </a:cubicBezTo>
                  <a:lnTo>
                    <a:pt x="22500" y="236250"/>
                  </a:lnTo>
                  <a:cubicBezTo>
                    <a:pt x="22500" y="230037"/>
                    <a:pt x="27537" y="225000"/>
                    <a:pt x="33750" y="225000"/>
                  </a:cubicBezTo>
                  <a:lnTo>
                    <a:pt x="45000" y="225000"/>
                  </a:lnTo>
                  <a:lnTo>
                    <a:pt x="45000" y="247500"/>
                  </a:lnTo>
                  <a:lnTo>
                    <a:pt x="67500" y="247500"/>
                  </a:lnTo>
                  <a:lnTo>
                    <a:pt x="67500" y="225000"/>
                  </a:lnTo>
                  <a:lnTo>
                    <a:pt x="90000" y="225000"/>
                  </a:lnTo>
                  <a:lnTo>
                    <a:pt x="90000" y="247500"/>
                  </a:lnTo>
                  <a:lnTo>
                    <a:pt x="112500" y="247500"/>
                  </a:lnTo>
                  <a:lnTo>
                    <a:pt x="112500" y="225000"/>
                  </a:lnTo>
                  <a:lnTo>
                    <a:pt x="135000" y="225000"/>
                  </a:lnTo>
                  <a:lnTo>
                    <a:pt x="135000" y="247500"/>
                  </a:lnTo>
                  <a:lnTo>
                    <a:pt x="157500" y="247500"/>
                  </a:lnTo>
                  <a:lnTo>
                    <a:pt x="157500" y="225000"/>
                  </a:lnTo>
                  <a:lnTo>
                    <a:pt x="168750" y="225000"/>
                  </a:lnTo>
                  <a:cubicBezTo>
                    <a:pt x="174963" y="225000"/>
                    <a:pt x="180000" y="230037"/>
                    <a:pt x="180000" y="236250"/>
                  </a:cubicBezTo>
                  <a:close/>
                  <a:moveTo>
                    <a:pt x="180000" y="191250"/>
                  </a:moveTo>
                  <a:cubicBezTo>
                    <a:pt x="180000" y="197463"/>
                    <a:pt x="174963" y="202500"/>
                    <a:pt x="168750" y="202500"/>
                  </a:cubicBezTo>
                  <a:lnTo>
                    <a:pt x="33750" y="202500"/>
                  </a:lnTo>
                  <a:cubicBezTo>
                    <a:pt x="27537" y="202500"/>
                    <a:pt x="22500" y="197463"/>
                    <a:pt x="22500" y="191250"/>
                  </a:cubicBezTo>
                  <a:lnTo>
                    <a:pt x="22500" y="168750"/>
                  </a:lnTo>
                  <a:cubicBezTo>
                    <a:pt x="22500" y="162537"/>
                    <a:pt x="27537" y="157500"/>
                    <a:pt x="33750" y="157500"/>
                  </a:cubicBezTo>
                  <a:lnTo>
                    <a:pt x="45000" y="157500"/>
                  </a:lnTo>
                  <a:lnTo>
                    <a:pt x="45000" y="180000"/>
                  </a:lnTo>
                  <a:lnTo>
                    <a:pt x="67500" y="180000"/>
                  </a:lnTo>
                  <a:lnTo>
                    <a:pt x="67500" y="157500"/>
                  </a:lnTo>
                  <a:lnTo>
                    <a:pt x="90000" y="157500"/>
                  </a:lnTo>
                  <a:lnTo>
                    <a:pt x="90000" y="180000"/>
                  </a:lnTo>
                  <a:lnTo>
                    <a:pt x="112500" y="180000"/>
                  </a:lnTo>
                  <a:lnTo>
                    <a:pt x="112500" y="157500"/>
                  </a:lnTo>
                  <a:lnTo>
                    <a:pt x="135000" y="157500"/>
                  </a:lnTo>
                  <a:lnTo>
                    <a:pt x="135000" y="180000"/>
                  </a:lnTo>
                  <a:lnTo>
                    <a:pt x="157500" y="180000"/>
                  </a:lnTo>
                  <a:lnTo>
                    <a:pt x="157500" y="157500"/>
                  </a:lnTo>
                  <a:lnTo>
                    <a:pt x="168750" y="157500"/>
                  </a:lnTo>
                  <a:cubicBezTo>
                    <a:pt x="174963" y="157500"/>
                    <a:pt x="180000" y="162537"/>
                    <a:pt x="180000" y="168750"/>
                  </a:cubicBezTo>
                  <a:close/>
                  <a:moveTo>
                    <a:pt x="180000" y="123750"/>
                  </a:moveTo>
                  <a:cubicBezTo>
                    <a:pt x="180000" y="129963"/>
                    <a:pt x="174963" y="135000"/>
                    <a:pt x="168750" y="135000"/>
                  </a:cubicBezTo>
                  <a:lnTo>
                    <a:pt x="33750" y="135000"/>
                  </a:lnTo>
                  <a:cubicBezTo>
                    <a:pt x="27537" y="135000"/>
                    <a:pt x="22500" y="129963"/>
                    <a:pt x="22500" y="123750"/>
                  </a:cubicBezTo>
                  <a:lnTo>
                    <a:pt x="22500" y="101250"/>
                  </a:lnTo>
                  <a:cubicBezTo>
                    <a:pt x="22500" y="95037"/>
                    <a:pt x="27537" y="90000"/>
                    <a:pt x="33750" y="90000"/>
                  </a:cubicBezTo>
                  <a:lnTo>
                    <a:pt x="45000" y="90000"/>
                  </a:lnTo>
                  <a:lnTo>
                    <a:pt x="45000" y="112500"/>
                  </a:lnTo>
                  <a:lnTo>
                    <a:pt x="67500" y="112500"/>
                  </a:lnTo>
                  <a:lnTo>
                    <a:pt x="67500" y="90000"/>
                  </a:lnTo>
                  <a:lnTo>
                    <a:pt x="90000" y="90000"/>
                  </a:lnTo>
                  <a:lnTo>
                    <a:pt x="90000" y="112500"/>
                  </a:lnTo>
                  <a:lnTo>
                    <a:pt x="112500" y="112500"/>
                  </a:lnTo>
                  <a:lnTo>
                    <a:pt x="112500" y="90000"/>
                  </a:lnTo>
                  <a:lnTo>
                    <a:pt x="135000" y="90000"/>
                  </a:lnTo>
                  <a:lnTo>
                    <a:pt x="135000" y="112500"/>
                  </a:lnTo>
                  <a:lnTo>
                    <a:pt x="157500" y="112500"/>
                  </a:lnTo>
                  <a:lnTo>
                    <a:pt x="157500" y="90000"/>
                  </a:lnTo>
                  <a:lnTo>
                    <a:pt x="168750" y="90000"/>
                  </a:lnTo>
                  <a:cubicBezTo>
                    <a:pt x="174963" y="90000"/>
                    <a:pt x="180000" y="95037"/>
                    <a:pt x="180000" y="101250"/>
                  </a:cubicBezTo>
                  <a:close/>
                  <a:moveTo>
                    <a:pt x="180000" y="56250"/>
                  </a:moveTo>
                  <a:cubicBezTo>
                    <a:pt x="180000" y="62463"/>
                    <a:pt x="174963" y="67500"/>
                    <a:pt x="168750" y="67500"/>
                  </a:cubicBezTo>
                  <a:lnTo>
                    <a:pt x="33750" y="67500"/>
                  </a:lnTo>
                  <a:cubicBezTo>
                    <a:pt x="27537" y="67500"/>
                    <a:pt x="22500" y="62463"/>
                    <a:pt x="22500" y="56250"/>
                  </a:cubicBezTo>
                  <a:lnTo>
                    <a:pt x="22500" y="33750"/>
                  </a:lnTo>
                  <a:cubicBezTo>
                    <a:pt x="22500" y="27537"/>
                    <a:pt x="27537" y="22500"/>
                    <a:pt x="33750" y="22500"/>
                  </a:cubicBezTo>
                  <a:lnTo>
                    <a:pt x="45000" y="22500"/>
                  </a:lnTo>
                  <a:lnTo>
                    <a:pt x="45000" y="45000"/>
                  </a:lnTo>
                  <a:lnTo>
                    <a:pt x="67500" y="45000"/>
                  </a:lnTo>
                  <a:lnTo>
                    <a:pt x="67500" y="22500"/>
                  </a:lnTo>
                  <a:lnTo>
                    <a:pt x="90000" y="22500"/>
                  </a:lnTo>
                  <a:lnTo>
                    <a:pt x="90000" y="45000"/>
                  </a:lnTo>
                  <a:lnTo>
                    <a:pt x="112500" y="45000"/>
                  </a:lnTo>
                  <a:lnTo>
                    <a:pt x="112500" y="22500"/>
                  </a:lnTo>
                  <a:lnTo>
                    <a:pt x="135000" y="22500"/>
                  </a:lnTo>
                  <a:lnTo>
                    <a:pt x="135000" y="45000"/>
                  </a:lnTo>
                  <a:lnTo>
                    <a:pt x="157500" y="45000"/>
                  </a:lnTo>
                  <a:lnTo>
                    <a:pt x="157500" y="22500"/>
                  </a:lnTo>
                  <a:lnTo>
                    <a:pt x="168750" y="22500"/>
                  </a:lnTo>
                  <a:cubicBezTo>
                    <a:pt x="174963" y="22500"/>
                    <a:pt x="180000" y="27537"/>
                    <a:pt x="180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8" name="任意多边形: 形状 257">
              <a:extLst>
                <a:ext uri="{FF2B5EF4-FFF2-40B4-BE49-F238E27FC236}">
                  <a16:creationId xmlns:a16="http://schemas.microsoft.com/office/drawing/2014/main" id="{BA5BE8B3-93C4-4A38-A316-4B3BFECB136F}"/>
                </a:ext>
              </a:extLst>
            </p:cNvPr>
            <p:cNvSpPr/>
            <p:nvPr/>
          </p:nvSpPr>
          <p:spPr>
            <a:xfrm>
              <a:off x="10966352" y="2015905"/>
              <a:ext cx="226796" cy="670594"/>
            </a:xfrm>
            <a:custGeom>
              <a:avLst/>
              <a:gdLst>
                <a:gd name="connsiteX0" fmla="*/ 225336 w 226796"/>
                <a:gd name="connsiteY0" fmla="*/ 9769 h 670594"/>
                <a:gd name="connsiteX1" fmla="*/ 217348 w 226796"/>
                <a:gd name="connsiteY1" fmla="*/ 4257 h 670594"/>
                <a:gd name="connsiteX2" fmla="*/ 196311 w 226796"/>
                <a:gd name="connsiteY2" fmla="*/ 882 h 670594"/>
                <a:gd name="connsiteX3" fmla="*/ 113398 w 226796"/>
                <a:gd name="connsiteY3" fmla="*/ 44532 h 670594"/>
                <a:gd name="connsiteX4" fmla="*/ 30486 w 226796"/>
                <a:gd name="connsiteY4" fmla="*/ 882 h 670594"/>
                <a:gd name="connsiteX5" fmla="*/ 9448 w 226796"/>
                <a:gd name="connsiteY5" fmla="*/ 4257 h 670594"/>
                <a:gd name="connsiteX6" fmla="*/ 1461 w 226796"/>
                <a:gd name="connsiteY6" fmla="*/ 9769 h 670594"/>
                <a:gd name="connsiteX7" fmla="*/ 786 w 226796"/>
                <a:gd name="connsiteY7" fmla="*/ 19444 h 670594"/>
                <a:gd name="connsiteX8" fmla="*/ 8323 w 226796"/>
                <a:gd name="connsiteY8" fmla="*/ 39244 h 670594"/>
                <a:gd name="connsiteX9" fmla="*/ 82011 w 226796"/>
                <a:gd name="connsiteY9" fmla="*/ 89757 h 670594"/>
                <a:gd name="connsiteX10" fmla="*/ 94161 w 226796"/>
                <a:gd name="connsiteY10" fmla="*/ 88744 h 670594"/>
                <a:gd name="connsiteX11" fmla="*/ 102148 w 226796"/>
                <a:gd name="connsiteY11" fmla="*/ 87507 h 670594"/>
                <a:gd name="connsiteX12" fmla="*/ 102148 w 226796"/>
                <a:gd name="connsiteY12" fmla="*/ 108094 h 670594"/>
                <a:gd name="connsiteX13" fmla="*/ 45898 w 226796"/>
                <a:gd name="connsiteY13" fmla="*/ 108094 h 670594"/>
                <a:gd name="connsiteX14" fmla="*/ 12148 w 226796"/>
                <a:gd name="connsiteY14" fmla="*/ 141844 h 670594"/>
                <a:gd name="connsiteX15" fmla="*/ 12148 w 226796"/>
                <a:gd name="connsiteY15" fmla="*/ 164344 h 670594"/>
                <a:gd name="connsiteX16" fmla="*/ 20923 w 226796"/>
                <a:gd name="connsiteY16" fmla="*/ 186844 h 670594"/>
                <a:gd name="connsiteX17" fmla="*/ 12148 w 226796"/>
                <a:gd name="connsiteY17" fmla="*/ 209344 h 670594"/>
                <a:gd name="connsiteX18" fmla="*/ 12148 w 226796"/>
                <a:gd name="connsiteY18" fmla="*/ 231844 h 670594"/>
                <a:gd name="connsiteX19" fmla="*/ 20923 w 226796"/>
                <a:gd name="connsiteY19" fmla="*/ 254344 h 670594"/>
                <a:gd name="connsiteX20" fmla="*/ 12148 w 226796"/>
                <a:gd name="connsiteY20" fmla="*/ 276844 h 670594"/>
                <a:gd name="connsiteX21" fmla="*/ 12148 w 226796"/>
                <a:gd name="connsiteY21" fmla="*/ 299344 h 670594"/>
                <a:gd name="connsiteX22" fmla="*/ 20923 w 226796"/>
                <a:gd name="connsiteY22" fmla="*/ 321844 h 670594"/>
                <a:gd name="connsiteX23" fmla="*/ 12148 w 226796"/>
                <a:gd name="connsiteY23" fmla="*/ 344344 h 670594"/>
                <a:gd name="connsiteX24" fmla="*/ 12148 w 226796"/>
                <a:gd name="connsiteY24" fmla="*/ 366844 h 670594"/>
                <a:gd name="connsiteX25" fmla="*/ 20923 w 226796"/>
                <a:gd name="connsiteY25" fmla="*/ 389344 h 670594"/>
                <a:gd name="connsiteX26" fmla="*/ 12148 w 226796"/>
                <a:gd name="connsiteY26" fmla="*/ 411844 h 670594"/>
                <a:gd name="connsiteX27" fmla="*/ 12148 w 226796"/>
                <a:gd name="connsiteY27" fmla="*/ 434344 h 670594"/>
                <a:gd name="connsiteX28" fmla="*/ 20923 w 226796"/>
                <a:gd name="connsiteY28" fmla="*/ 456844 h 670594"/>
                <a:gd name="connsiteX29" fmla="*/ 12148 w 226796"/>
                <a:gd name="connsiteY29" fmla="*/ 479344 h 670594"/>
                <a:gd name="connsiteX30" fmla="*/ 12148 w 226796"/>
                <a:gd name="connsiteY30" fmla="*/ 501844 h 670594"/>
                <a:gd name="connsiteX31" fmla="*/ 20923 w 226796"/>
                <a:gd name="connsiteY31" fmla="*/ 524344 h 670594"/>
                <a:gd name="connsiteX32" fmla="*/ 12148 w 226796"/>
                <a:gd name="connsiteY32" fmla="*/ 546844 h 670594"/>
                <a:gd name="connsiteX33" fmla="*/ 12148 w 226796"/>
                <a:gd name="connsiteY33" fmla="*/ 569344 h 670594"/>
                <a:gd name="connsiteX34" fmla="*/ 20923 w 226796"/>
                <a:gd name="connsiteY34" fmla="*/ 591844 h 670594"/>
                <a:gd name="connsiteX35" fmla="*/ 12148 w 226796"/>
                <a:gd name="connsiteY35" fmla="*/ 614344 h 670594"/>
                <a:gd name="connsiteX36" fmla="*/ 12148 w 226796"/>
                <a:gd name="connsiteY36" fmla="*/ 636844 h 670594"/>
                <a:gd name="connsiteX37" fmla="*/ 45898 w 226796"/>
                <a:gd name="connsiteY37" fmla="*/ 670594 h 670594"/>
                <a:gd name="connsiteX38" fmla="*/ 180898 w 226796"/>
                <a:gd name="connsiteY38" fmla="*/ 670594 h 670594"/>
                <a:gd name="connsiteX39" fmla="*/ 214648 w 226796"/>
                <a:gd name="connsiteY39" fmla="*/ 636844 h 670594"/>
                <a:gd name="connsiteX40" fmla="*/ 214648 w 226796"/>
                <a:gd name="connsiteY40" fmla="*/ 614344 h 670594"/>
                <a:gd name="connsiteX41" fmla="*/ 205873 w 226796"/>
                <a:gd name="connsiteY41" fmla="*/ 591844 h 670594"/>
                <a:gd name="connsiteX42" fmla="*/ 214648 w 226796"/>
                <a:gd name="connsiteY42" fmla="*/ 569344 h 670594"/>
                <a:gd name="connsiteX43" fmla="*/ 214648 w 226796"/>
                <a:gd name="connsiteY43" fmla="*/ 546844 h 670594"/>
                <a:gd name="connsiteX44" fmla="*/ 205873 w 226796"/>
                <a:gd name="connsiteY44" fmla="*/ 524344 h 670594"/>
                <a:gd name="connsiteX45" fmla="*/ 214648 w 226796"/>
                <a:gd name="connsiteY45" fmla="*/ 501844 h 670594"/>
                <a:gd name="connsiteX46" fmla="*/ 214648 w 226796"/>
                <a:gd name="connsiteY46" fmla="*/ 479344 h 670594"/>
                <a:gd name="connsiteX47" fmla="*/ 205873 w 226796"/>
                <a:gd name="connsiteY47" fmla="*/ 456844 h 670594"/>
                <a:gd name="connsiteX48" fmla="*/ 214648 w 226796"/>
                <a:gd name="connsiteY48" fmla="*/ 434344 h 670594"/>
                <a:gd name="connsiteX49" fmla="*/ 214648 w 226796"/>
                <a:gd name="connsiteY49" fmla="*/ 411844 h 670594"/>
                <a:gd name="connsiteX50" fmla="*/ 205873 w 226796"/>
                <a:gd name="connsiteY50" fmla="*/ 389344 h 670594"/>
                <a:gd name="connsiteX51" fmla="*/ 214648 w 226796"/>
                <a:gd name="connsiteY51" fmla="*/ 366844 h 670594"/>
                <a:gd name="connsiteX52" fmla="*/ 214648 w 226796"/>
                <a:gd name="connsiteY52" fmla="*/ 344344 h 670594"/>
                <a:gd name="connsiteX53" fmla="*/ 205873 w 226796"/>
                <a:gd name="connsiteY53" fmla="*/ 321844 h 670594"/>
                <a:gd name="connsiteX54" fmla="*/ 214648 w 226796"/>
                <a:gd name="connsiteY54" fmla="*/ 299344 h 670594"/>
                <a:gd name="connsiteX55" fmla="*/ 214648 w 226796"/>
                <a:gd name="connsiteY55" fmla="*/ 276844 h 670594"/>
                <a:gd name="connsiteX56" fmla="*/ 205873 w 226796"/>
                <a:gd name="connsiteY56" fmla="*/ 254344 h 670594"/>
                <a:gd name="connsiteX57" fmla="*/ 214648 w 226796"/>
                <a:gd name="connsiteY57" fmla="*/ 231844 h 670594"/>
                <a:gd name="connsiteX58" fmla="*/ 214648 w 226796"/>
                <a:gd name="connsiteY58" fmla="*/ 209344 h 670594"/>
                <a:gd name="connsiteX59" fmla="*/ 205873 w 226796"/>
                <a:gd name="connsiteY59" fmla="*/ 186844 h 670594"/>
                <a:gd name="connsiteX60" fmla="*/ 214648 w 226796"/>
                <a:gd name="connsiteY60" fmla="*/ 164344 h 670594"/>
                <a:gd name="connsiteX61" fmla="*/ 214648 w 226796"/>
                <a:gd name="connsiteY61" fmla="*/ 141844 h 670594"/>
                <a:gd name="connsiteX62" fmla="*/ 180898 w 226796"/>
                <a:gd name="connsiteY62" fmla="*/ 108094 h 670594"/>
                <a:gd name="connsiteX63" fmla="*/ 124648 w 226796"/>
                <a:gd name="connsiteY63" fmla="*/ 108094 h 670594"/>
                <a:gd name="connsiteX64" fmla="*/ 124648 w 226796"/>
                <a:gd name="connsiteY64" fmla="*/ 87507 h 670594"/>
                <a:gd name="connsiteX65" fmla="*/ 132636 w 226796"/>
                <a:gd name="connsiteY65" fmla="*/ 88744 h 670594"/>
                <a:gd name="connsiteX66" fmla="*/ 144786 w 226796"/>
                <a:gd name="connsiteY66" fmla="*/ 89757 h 670594"/>
                <a:gd name="connsiteX67" fmla="*/ 218473 w 226796"/>
                <a:gd name="connsiteY67" fmla="*/ 39244 h 670594"/>
                <a:gd name="connsiteX68" fmla="*/ 226011 w 226796"/>
                <a:gd name="connsiteY68" fmla="*/ 19444 h 670594"/>
                <a:gd name="connsiteX69" fmla="*/ 225336 w 226796"/>
                <a:gd name="connsiteY69" fmla="*/ 9769 h 670594"/>
                <a:gd name="connsiteX70" fmla="*/ 90673 w 226796"/>
                <a:gd name="connsiteY70" fmla="*/ 66582 h 670594"/>
                <a:gd name="connsiteX71" fmla="*/ 29361 w 226796"/>
                <a:gd name="connsiteY71" fmla="*/ 31144 h 670594"/>
                <a:gd name="connsiteX72" fmla="*/ 26773 w 226796"/>
                <a:gd name="connsiteY72" fmla="*/ 24282 h 670594"/>
                <a:gd name="connsiteX73" fmla="*/ 33973 w 226796"/>
                <a:gd name="connsiteY73" fmla="*/ 23157 h 670594"/>
                <a:gd name="connsiteX74" fmla="*/ 95286 w 226796"/>
                <a:gd name="connsiteY74" fmla="*/ 58594 h 670594"/>
                <a:gd name="connsiteX75" fmla="*/ 97873 w 226796"/>
                <a:gd name="connsiteY75" fmla="*/ 65457 h 670594"/>
                <a:gd name="connsiteX76" fmla="*/ 192148 w 226796"/>
                <a:gd name="connsiteY76" fmla="*/ 636844 h 670594"/>
                <a:gd name="connsiteX77" fmla="*/ 180898 w 226796"/>
                <a:gd name="connsiteY77" fmla="*/ 648094 h 670594"/>
                <a:gd name="connsiteX78" fmla="*/ 45898 w 226796"/>
                <a:gd name="connsiteY78" fmla="*/ 648094 h 670594"/>
                <a:gd name="connsiteX79" fmla="*/ 34648 w 226796"/>
                <a:gd name="connsiteY79" fmla="*/ 636844 h 670594"/>
                <a:gd name="connsiteX80" fmla="*/ 34648 w 226796"/>
                <a:gd name="connsiteY80" fmla="*/ 614344 h 670594"/>
                <a:gd name="connsiteX81" fmla="*/ 45898 w 226796"/>
                <a:gd name="connsiteY81" fmla="*/ 603094 h 670594"/>
                <a:gd name="connsiteX82" fmla="*/ 57148 w 226796"/>
                <a:gd name="connsiteY82" fmla="*/ 603094 h 670594"/>
                <a:gd name="connsiteX83" fmla="*/ 57148 w 226796"/>
                <a:gd name="connsiteY83" fmla="*/ 625594 h 670594"/>
                <a:gd name="connsiteX84" fmla="*/ 79648 w 226796"/>
                <a:gd name="connsiteY84" fmla="*/ 625594 h 670594"/>
                <a:gd name="connsiteX85" fmla="*/ 79648 w 226796"/>
                <a:gd name="connsiteY85" fmla="*/ 603094 h 670594"/>
                <a:gd name="connsiteX86" fmla="*/ 102148 w 226796"/>
                <a:gd name="connsiteY86" fmla="*/ 603094 h 670594"/>
                <a:gd name="connsiteX87" fmla="*/ 102148 w 226796"/>
                <a:gd name="connsiteY87" fmla="*/ 625594 h 670594"/>
                <a:gd name="connsiteX88" fmla="*/ 124648 w 226796"/>
                <a:gd name="connsiteY88" fmla="*/ 625594 h 670594"/>
                <a:gd name="connsiteX89" fmla="*/ 124648 w 226796"/>
                <a:gd name="connsiteY89" fmla="*/ 603094 h 670594"/>
                <a:gd name="connsiteX90" fmla="*/ 147148 w 226796"/>
                <a:gd name="connsiteY90" fmla="*/ 603094 h 670594"/>
                <a:gd name="connsiteX91" fmla="*/ 147148 w 226796"/>
                <a:gd name="connsiteY91" fmla="*/ 625594 h 670594"/>
                <a:gd name="connsiteX92" fmla="*/ 169648 w 226796"/>
                <a:gd name="connsiteY92" fmla="*/ 625594 h 670594"/>
                <a:gd name="connsiteX93" fmla="*/ 169648 w 226796"/>
                <a:gd name="connsiteY93" fmla="*/ 603094 h 670594"/>
                <a:gd name="connsiteX94" fmla="*/ 180898 w 226796"/>
                <a:gd name="connsiteY94" fmla="*/ 603094 h 670594"/>
                <a:gd name="connsiteX95" fmla="*/ 192148 w 226796"/>
                <a:gd name="connsiteY95" fmla="*/ 614344 h 670594"/>
                <a:gd name="connsiteX96" fmla="*/ 192148 w 226796"/>
                <a:gd name="connsiteY96" fmla="*/ 569344 h 670594"/>
                <a:gd name="connsiteX97" fmla="*/ 180898 w 226796"/>
                <a:gd name="connsiteY97" fmla="*/ 580594 h 670594"/>
                <a:gd name="connsiteX98" fmla="*/ 45898 w 226796"/>
                <a:gd name="connsiteY98" fmla="*/ 580594 h 670594"/>
                <a:gd name="connsiteX99" fmla="*/ 34648 w 226796"/>
                <a:gd name="connsiteY99" fmla="*/ 569344 h 670594"/>
                <a:gd name="connsiteX100" fmla="*/ 34648 w 226796"/>
                <a:gd name="connsiteY100" fmla="*/ 546844 h 670594"/>
                <a:gd name="connsiteX101" fmla="*/ 45898 w 226796"/>
                <a:gd name="connsiteY101" fmla="*/ 535594 h 670594"/>
                <a:gd name="connsiteX102" fmla="*/ 57148 w 226796"/>
                <a:gd name="connsiteY102" fmla="*/ 535594 h 670594"/>
                <a:gd name="connsiteX103" fmla="*/ 57148 w 226796"/>
                <a:gd name="connsiteY103" fmla="*/ 558094 h 670594"/>
                <a:gd name="connsiteX104" fmla="*/ 79648 w 226796"/>
                <a:gd name="connsiteY104" fmla="*/ 558094 h 670594"/>
                <a:gd name="connsiteX105" fmla="*/ 79648 w 226796"/>
                <a:gd name="connsiteY105" fmla="*/ 535594 h 670594"/>
                <a:gd name="connsiteX106" fmla="*/ 102148 w 226796"/>
                <a:gd name="connsiteY106" fmla="*/ 535594 h 670594"/>
                <a:gd name="connsiteX107" fmla="*/ 102148 w 226796"/>
                <a:gd name="connsiteY107" fmla="*/ 558094 h 670594"/>
                <a:gd name="connsiteX108" fmla="*/ 124648 w 226796"/>
                <a:gd name="connsiteY108" fmla="*/ 558094 h 670594"/>
                <a:gd name="connsiteX109" fmla="*/ 124648 w 226796"/>
                <a:gd name="connsiteY109" fmla="*/ 535594 h 670594"/>
                <a:gd name="connsiteX110" fmla="*/ 147148 w 226796"/>
                <a:gd name="connsiteY110" fmla="*/ 535594 h 670594"/>
                <a:gd name="connsiteX111" fmla="*/ 147148 w 226796"/>
                <a:gd name="connsiteY111" fmla="*/ 558094 h 670594"/>
                <a:gd name="connsiteX112" fmla="*/ 169648 w 226796"/>
                <a:gd name="connsiteY112" fmla="*/ 558094 h 670594"/>
                <a:gd name="connsiteX113" fmla="*/ 169648 w 226796"/>
                <a:gd name="connsiteY113" fmla="*/ 535594 h 670594"/>
                <a:gd name="connsiteX114" fmla="*/ 180898 w 226796"/>
                <a:gd name="connsiteY114" fmla="*/ 535594 h 670594"/>
                <a:gd name="connsiteX115" fmla="*/ 192148 w 226796"/>
                <a:gd name="connsiteY115" fmla="*/ 546844 h 670594"/>
                <a:gd name="connsiteX116" fmla="*/ 192148 w 226796"/>
                <a:gd name="connsiteY116" fmla="*/ 501844 h 670594"/>
                <a:gd name="connsiteX117" fmla="*/ 180898 w 226796"/>
                <a:gd name="connsiteY117" fmla="*/ 513094 h 670594"/>
                <a:gd name="connsiteX118" fmla="*/ 45898 w 226796"/>
                <a:gd name="connsiteY118" fmla="*/ 513094 h 670594"/>
                <a:gd name="connsiteX119" fmla="*/ 34648 w 226796"/>
                <a:gd name="connsiteY119" fmla="*/ 501844 h 670594"/>
                <a:gd name="connsiteX120" fmla="*/ 34648 w 226796"/>
                <a:gd name="connsiteY120" fmla="*/ 479344 h 670594"/>
                <a:gd name="connsiteX121" fmla="*/ 45898 w 226796"/>
                <a:gd name="connsiteY121" fmla="*/ 468094 h 670594"/>
                <a:gd name="connsiteX122" fmla="*/ 57148 w 226796"/>
                <a:gd name="connsiteY122" fmla="*/ 468094 h 670594"/>
                <a:gd name="connsiteX123" fmla="*/ 57148 w 226796"/>
                <a:gd name="connsiteY123" fmla="*/ 490594 h 670594"/>
                <a:gd name="connsiteX124" fmla="*/ 79648 w 226796"/>
                <a:gd name="connsiteY124" fmla="*/ 490594 h 670594"/>
                <a:gd name="connsiteX125" fmla="*/ 79648 w 226796"/>
                <a:gd name="connsiteY125" fmla="*/ 468094 h 670594"/>
                <a:gd name="connsiteX126" fmla="*/ 102148 w 226796"/>
                <a:gd name="connsiteY126" fmla="*/ 468094 h 670594"/>
                <a:gd name="connsiteX127" fmla="*/ 102148 w 226796"/>
                <a:gd name="connsiteY127" fmla="*/ 490594 h 670594"/>
                <a:gd name="connsiteX128" fmla="*/ 124648 w 226796"/>
                <a:gd name="connsiteY128" fmla="*/ 490594 h 670594"/>
                <a:gd name="connsiteX129" fmla="*/ 124648 w 226796"/>
                <a:gd name="connsiteY129" fmla="*/ 468094 h 670594"/>
                <a:gd name="connsiteX130" fmla="*/ 147148 w 226796"/>
                <a:gd name="connsiteY130" fmla="*/ 468094 h 670594"/>
                <a:gd name="connsiteX131" fmla="*/ 147148 w 226796"/>
                <a:gd name="connsiteY131" fmla="*/ 490594 h 670594"/>
                <a:gd name="connsiteX132" fmla="*/ 169648 w 226796"/>
                <a:gd name="connsiteY132" fmla="*/ 490594 h 670594"/>
                <a:gd name="connsiteX133" fmla="*/ 169648 w 226796"/>
                <a:gd name="connsiteY133" fmla="*/ 468094 h 670594"/>
                <a:gd name="connsiteX134" fmla="*/ 180898 w 226796"/>
                <a:gd name="connsiteY134" fmla="*/ 468094 h 670594"/>
                <a:gd name="connsiteX135" fmla="*/ 192148 w 226796"/>
                <a:gd name="connsiteY135" fmla="*/ 479344 h 670594"/>
                <a:gd name="connsiteX136" fmla="*/ 192148 w 226796"/>
                <a:gd name="connsiteY136" fmla="*/ 434344 h 670594"/>
                <a:gd name="connsiteX137" fmla="*/ 180898 w 226796"/>
                <a:gd name="connsiteY137" fmla="*/ 445594 h 670594"/>
                <a:gd name="connsiteX138" fmla="*/ 45898 w 226796"/>
                <a:gd name="connsiteY138" fmla="*/ 445594 h 670594"/>
                <a:gd name="connsiteX139" fmla="*/ 34648 w 226796"/>
                <a:gd name="connsiteY139" fmla="*/ 434344 h 670594"/>
                <a:gd name="connsiteX140" fmla="*/ 34648 w 226796"/>
                <a:gd name="connsiteY140" fmla="*/ 411844 h 670594"/>
                <a:gd name="connsiteX141" fmla="*/ 45898 w 226796"/>
                <a:gd name="connsiteY141" fmla="*/ 400594 h 670594"/>
                <a:gd name="connsiteX142" fmla="*/ 57148 w 226796"/>
                <a:gd name="connsiteY142" fmla="*/ 400594 h 670594"/>
                <a:gd name="connsiteX143" fmla="*/ 57148 w 226796"/>
                <a:gd name="connsiteY143" fmla="*/ 423094 h 670594"/>
                <a:gd name="connsiteX144" fmla="*/ 79648 w 226796"/>
                <a:gd name="connsiteY144" fmla="*/ 423094 h 670594"/>
                <a:gd name="connsiteX145" fmla="*/ 79648 w 226796"/>
                <a:gd name="connsiteY145" fmla="*/ 400594 h 670594"/>
                <a:gd name="connsiteX146" fmla="*/ 102148 w 226796"/>
                <a:gd name="connsiteY146" fmla="*/ 400594 h 670594"/>
                <a:gd name="connsiteX147" fmla="*/ 102148 w 226796"/>
                <a:gd name="connsiteY147" fmla="*/ 423094 h 670594"/>
                <a:gd name="connsiteX148" fmla="*/ 124648 w 226796"/>
                <a:gd name="connsiteY148" fmla="*/ 423094 h 670594"/>
                <a:gd name="connsiteX149" fmla="*/ 124648 w 226796"/>
                <a:gd name="connsiteY149" fmla="*/ 400594 h 670594"/>
                <a:gd name="connsiteX150" fmla="*/ 147148 w 226796"/>
                <a:gd name="connsiteY150" fmla="*/ 400594 h 670594"/>
                <a:gd name="connsiteX151" fmla="*/ 147148 w 226796"/>
                <a:gd name="connsiteY151" fmla="*/ 423094 h 670594"/>
                <a:gd name="connsiteX152" fmla="*/ 169648 w 226796"/>
                <a:gd name="connsiteY152" fmla="*/ 423094 h 670594"/>
                <a:gd name="connsiteX153" fmla="*/ 169648 w 226796"/>
                <a:gd name="connsiteY153" fmla="*/ 400594 h 670594"/>
                <a:gd name="connsiteX154" fmla="*/ 180898 w 226796"/>
                <a:gd name="connsiteY154" fmla="*/ 400594 h 670594"/>
                <a:gd name="connsiteX155" fmla="*/ 192148 w 226796"/>
                <a:gd name="connsiteY155" fmla="*/ 411844 h 670594"/>
                <a:gd name="connsiteX156" fmla="*/ 192148 w 226796"/>
                <a:gd name="connsiteY156" fmla="*/ 366844 h 670594"/>
                <a:gd name="connsiteX157" fmla="*/ 180898 w 226796"/>
                <a:gd name="connsiteY157" fmla="*/ 378094 h 670594"/>
                <a:gd name="connsiteX158" fmla="*/ 45898 w 226796"/>
                <a:gd name="connsiteY158" fmla="*/ 378094 h 670594"/>
                <a:gd name="connsiteX159" fmla="*/ 34648 w 226796"/>
                <a:gd name="connsiteY159" fmla="*/ 366844 h 670594"/>
                <a:gd name="connsiteX160" fmla="*/ 34648 w 226796"/>
                <a:gd name="connsiteY160" fmla="*/ 344344 h 670594"/>
                <a:gd name="connsiteX161" fmla="*/ 45898 w 226796"/>
                <a:gd name="connsiteY161" fmla="*/ 333094 h 670594"/>
                <a:gd name="connsiteX162" fmla="*/ 57148 w 226796"/>
                <a:gd name="connsiteY162" fmla="*/ 333094 h 670594"/>
                <a:gd name="connsiteX163" fmla="*/ 57148 w 226796"/>
                <a:gd name="connsiteY163" fmla="*/ 355594 h 670594"/>
                <a:gd name="connsiteX164" fmla="*/ 79648 w 226796"/>
                <a:gd name="connsiteY164" fmla="*/ 355594 h 670594"/>
                <a:gd name="connsiteX165" fmla="*/ 79648 w 226796"/>
                <a:gd name="connsiteY165" fmla="*/ 333094 h 670594"/>
                <a:gd name="connsiteX166" fmla="*/ 102148 w 226796"/>
                <a:gd name="connsiteY166" fmla="*/ 333094 h 670594"/>
                <a:gd name="connsiteX167" fmla="*/ 102148 w 226796"/>
                <a:gd name="connsiteY167" fmla="*/ 355594 h 670594"/>
                <a:gd name="connsiteX168" fmla="*/ 124648 w 226796"/>
                <a:gd name="connsiteY168" fmla="*/ 355594 h 670594"/>
                <a:gd name="connsiteX169" fmla="*/ 124648 w 226796"/>
                <a:gd name="connsiteY169" fmla="*/ 333094 h 670594"/>
                <a:gd name="connsiteX170" fmla="*/ 147148 w 226796"/>
                <a:gd name="connsiteY170" fmla="*/ 333094 h 670594"/>
                <a:gd name="connsiteX171" fmla="*/ 147148 w 226796"/>
                <a:gd name="connsiteY171" fmla="*/ 355594 h 670594"/>
                <a:gd name="connsiteX172" fmla="*/ 169648 w 226796"/>
                <a:gd name="connsiteY172" fmla="*/ 355594 h 670594"/>
                <a:gd name="connsiteX173" fmla="*/ 169648 w 226796"/>
                <a:gd name="connsiteY173" fmla="*/ 333094 h 670594"/>
                <a:gd name="connsiteX174" fmla="*/ 180898 w 226796"/>
                <a:gd name="connsiteY174" fmla="*/ 333094 h 670594"/>
                <a:gd name="connsiteX175" fmla="*/ 192148 w 226796"/>
                <a:gd name="connsiteY175" fmla="*/ 344344 h 670594"/>
                <a:gd name="connsiteX176" fmla="*/ 192148 w 226796"/>
                <a:gd name="connsiteY176" fmla="*/ 299344 h 670594"/>
                <a:gd name="connsiteX177" fmla="*/ 180898 w 226796"/>
                <a:gd name="connsiteY177" fmla="*/ 310594 h 670594"/>
                <a:gd name="connsiteX178" fmla="*/ 45898 w 226796"/>
                <a:gd name="connsiteY178" fmla="*/ 310594 h 670594"/>
                <a:gd name="connsiteX179" fmla="*/ 34648 w 226796"/>
                <a:gd name="connsiteY179" fmla="*/ 299344 h 670594"/>
                <a:gd name="connsiteX180" fmla="*/ 34648 w 226796"/>
                <a:gd name="connsiteY180" fmla="*/ 276844 h 670594"/>
                <a:gd name="connsiteX181" fmla="*/ 45898 w 226796"/>
                <a:gd name="connsiteY181" fmla="*/ 265594 h 670594"/>
                <a:gd name="connsiteX182" fmla="*/ 57148 w 226796"/>
                <a:gd name="connsiteY182" fmla="*/ 265594 h 670594"/>
                <a:gd name="connsiteX183" fmla="*/ 57148 w 226796"/>
                <a:gd name="connsiteY183" fmla="*/ 288094 h 670594"/>
                <a:gd name="connsiteX184" fmla="*/ 79648 w 226796"/>
                <a:gd name="connsiteY184" fmla="*/ 288094 h 670594"/>
                <a:gd name="connsiteX185" fmla="*/ 79648 w 226796"/>
                <a:gd name="connsiteY185" fmla="*/ 265594 h 670594"/>
                <a:gd name="connsiteX186" fmla="*/ 102148 w 226796"/>
                <a:gd name="connsiteY186" fmla="*/ 265594 h 670594"/>
                <a:gd name="connsiteX187" fmla="*/ 102148 w 226796"/>
                <a:gd name="connsiteY187" fmla="*/ 288094 h 670594"/>
                <a:gd name="connsiteX188" fmla="*/ 124648 w 226796"/>
                <a:gd name="connsiteY188" fmla="*/ 288094 h 670594"/>
                <a:gd name="connsiteX189" fmla="*/ 124648 w 226796"/>
                <a:gd name="connsiteY189" fmla="*/ 265594 h 670594"/>
                <a:gd name="connsiteX190" fmla="*/ 147148 w 226796"/>
                <a:gd name="connsiteY190" fmla="*/ 265594 h 670594"/>
                <a:gd name="connsiteX191" fmla="*/ 147148 w 226796"/>
                <a:gd name="connsiteY191" fmla="*/ 288094 h 670594"/>
                <a:gd name="connsiteX192" fmla="*/ 169648 w 226796"/>
                <a:gd name="connsiteY192" fmla="*/ 288094 h 670594"/>
                <a:gd name="connsiteX193" fmla="*/ 169648 w 226796"/>
                <a:gd name="connsiteY193" fmla="*/ 265594 h 670594"/>
                <a:gd name="connsiteX194" fmla="*/ 180898 w 226796"/>
                <a:gd name="connsiteY194" fmla="*/ 265594 h 670594"/>
                <a:gd name="connsiteX195" fmla="*/ 192148 w 226796"/>
                <a:gd name="connsiteY195" fmla="*/ 276844 h 670594"/>
                <a:gd name="connsiteX196" fmla="*/ 192148 w 226796"/>
                <a:gd name="connsiteY196" fmla="*/ 231844 h 670594"/>
                <a:gd name="connsiteX197" fmla="*/ 180898 w 226796"/>
                <a:gd name="connsiteY197" fmla="*/ 243094 h 670594"/>
                <a:gd name="connsiteX198" fmla="*/ 45898 w 226796"/>
                <a:gd name="connsiteY198" fmla="*/ 243094 h 670594"/>
                <a:gd name="connsiteX199" fmla="*/ 34648 w 226796"/>
                <a:gd name="connsiteY199" fmla="*/ 231844 h 670594"/>
                <a:gd name="connsiteX200" fmla="*/ 34648 w 226796"/>
                <a:gd name="connsiteY200" fmla="*/ 209344 h 670594"/>
                <a:gd name="connsiteX201" fmla="*/ 45898 w 226796"/>
                <a:gd name="connsiteY201" fmla="*/ 198094 h 670594"/>
                <a:gd name="connsiteX202" fmla="*/ 57148 w 226796"/>
                <a:gd name="connsiteY202" fmla="*/ 198094 h 670594"/>
                <a:gd name="connsiteX203" fmla="*/ 57148 w 226796"/>
                <a:gd name="connsiteY203" fmla="*/ 220594 h 670594"/>
                <a:gd name="connsiteX204" fmla="*/ 79648 w 226796"/>
                <a:gd name="connsiteY204" fmla="*/ 220594 h 670594"/>
                <a:gd name="connsiteX205" fmla="*/ 79648 w 226796"/>
                <a:gd name="connsiteY205" fmla="*/ 198094 h 670594"/>
                <a:gd name="connsiteX206" fmla="*/ 102148 w 226796"/>
                <a:gd name="connsiteY206" fmla="*/ 198094 h 670594"/>
                <a:gd name="connsiteX207" fmla="*/ 102148 w 226796"/>
                <a:gd name="connsiteY207" fmla="*/ 220594 h 670594"/>
                <a:gd name="connsiteX208" fmla="*/ 124648 w 226796"/>
                <a:gd name="connsiteY208" fmla="*/ 220594 h 670594"/>
                <a:gd name="connsiteX209" fmla="*/ 124648 w 226796"/>
                <a:gd name="connsiteY209" fmla="*/ 198094 h 670594"/>
                <a:gd name="connsiteX210" fmla="*/ 147148 w 226796"/>
                <a:gd name="connsiteY210" fmla="*/ 198094 h 670594"/>
                <a:gd name="connsiteX211" fmla="*/ 147148 w 226796"/>
                <a:gd name="connsiteY211" fmla="*/ 220594 h 670594"/>
                <a:gd name="connsiteX212" fmla="*/ 169648 w 226796"/>
                <a:gd name="connsiteY212" fmla="*/ 220594 h 670594"/>
                <a:gd name="connsiteX213" fmla="*/ 169648 w 226796"/>
                <a:gd name="connsiteY213" fmla="*/ 198094 h 670594"/>
                <a:gd name="connsiteX214" fmla="*/ 180898 w 226796"/>
                <a:gd name="connsiteY214" fmla="*/ 198094 h 670594"/>
                <a:gd name="connsiteX215" fmla="*/ 192148 w 226796"/>
                <a:gd name="connsiteY215" fmla="*/ 209344 h 670594"/>
                <a:gd name="connsiteX216" fmla="*/ 147148 w 226796"/>
                <a:gd name="connsiteY216" fmla="*/ 130594 h 670594"/>
                <a:gd name="connsiteX217" fmla="*/ 147148 w 226796"/>
                <a:gd name="connsiteY217" fmla="*/ 153094 h 670594"/>
                <a:gd name="connsiteX218" fmla="*/ 169648 w 226796"/>
                <a:gd name="connsiteY218" fmla="*/ 153094 h 670594"/>
                <a:gd name="connsiteX219" fmla="*/ 169648 w 226796"/>
                <a:gd name="connsiteY219" fmla="*/ 130594 h 670594"/>
                <a:gd name="connsiteX220" fmla="*/ 180898 w 226796"/>
                <a:gd name="connsiteY220" fmla="*/ 130594 h 670594"/>
                <a:gd name="connsiteX221" fmla="*/ 192148 w 226796"/>
                <a:gd name="connsiteY221" fmla="*/ 141844 h 670594"/>
                <a:gd name="connsiteX222" fmla="*/ 192148 w 226796"/>
                <a:gd name="connsiteY222" fmla="*/ 164344 h 670594"/>
                <a:gd name="connsiteX223" fmla="*/ 180898 w 226796"/>
                <a:gd name="connsiteY223" fmla="*/ 175594 h 670594"/>
                <a:gd name="connsiteX224" fmla="*/ 45898 w 226796"/>
                <a:gd name="connsiteY224" fmla="*/ 175594 h 670594"/>
                <a:gd name="connsiteX225" fmla="*/ 34648 w 226796"/>
                <a:gd name="connsiteY225" fmla="*/ 164344 h 670594"/>
                <a:gd name="connsiteX226" fmla="*/ 34648 w 226796"/>
                <a:gd name="connsiteY226" fmla="*/ 141844 h 670594"/>
                <a:gd name="connsiteX227" fmla="*/ 45898 w 226796"/>
                <a:gd name="connsiteY227" fmla="*/ 130594 h 670594"/>
                <a:gd name="connsiteX228" fmla="*/ 57148 w 226796"/>
                <a:gd name="connsiteY228" fmla="*/ 130594 h 670594"/>
                <a:gd name="connsiteX229" fmla="*/ 57148 w 226796"/>
                <a:gd name="connsiteY229" fmla="*/ 153094 h 670594"/>
                <a:gd name="connsiteX230" fmla="*/ 79648 w 226796"/>
                <a:gd name="connsiteY230" fmla="*/ 153094 h 670594"/>
                <a:gd name="connsiteX231" fmla="*/ 79648 w 226796"/>
                <a:gd name="connsiteY231" fmla="*/ 130594 h 670594"/>
                <a:gd name="connsiteX232" fmla="*/ 102148 w 226796"/>
                <a:gd name="connsiteY232" fmla="*/ 130594 h 670594"/>
                <a:gd name="connsiteX233" fmla="*/ 102148 w 226796"/>
                <a:gd name="connsiteY233" fmla="*/ 153094 h 670594"/>
                <a:gd name="connsiteX234" fmla="*/ 124648 w 226796"/>
                <a:gd name="connsiteY234" fmla="*/ 153094 h 670594"/>
                <a:gd name="connsiteX235" fmla="*/ 124648 w 226796"/>
                <a:gd name="connsiteY235" fmla="*/ 130594 h 670594"/>
                <a:gd name="connsiteX236" fmla="*/ 197436 w 226796"/>
                <a:gd name="connsiteY236" fmla="*/ 31144 h 670594"/>
                <a:gd name="connsiteX237" fmla="*/ 136123 w 226796"/>
                <a:gd name="connsiteY237" fmla="*/ 66582 h 670594"/>
                <a:gd name="connsiteX238" fmla="*/ 128923 w 226796"/>
                <a:gd name="connsiteY238" fmla="*/ 65457 h 670594"/>
                <a:gd name="connsiteX239" fmla="*/ 131511 w 226796"/>
                <a:gd name="connsiteY239" fmla="*/ 58594 h 670594"/>
                <a:gd name="connsiteX240" fmla="*/ 192823 w 226796"/>
                <a:gd name="connsiteY240" fmla="*/ 23157 h 670594"/>
                <a:gd name="connsiteX241" fmla="*/ 200023 w 226796"/>
                <a:gd name="connsiteY241" fmla="*/ 24282 h 6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26796" h="670594">
                  <a:moveTo>
                    <a:pt x="225336" y="9769"/>
                  </a:moveTo>
                  <a:cubicBezTo>
                    <a:pt x="223584" y="6875"/>
                    <a:pt x="220676" y="4868"/>
                    <a:pt x="217348" y="4257"/>
                  </a:cubicBezTo>
                  <a:lnTo>
                    <a:pt x="196311" y="882"/>
                  </a:lnTo>
                  <a:cubicBezTo>
                    <a:pt x="162103" y="-4257"/>
                    <a:pt x="128523" y="13422"/>
                    <a:pt x="113398" y="44532"/>
                  </a:cubicBezTo>
                  <a:cubicBezTo>
                    <a:pt x="98274" y="13422"/>
                    <a:pt x="64694" y="-4257"/>
                    <a:pt x="30486" y="882"/>
                  </a:cubicBezTo>
                  <a:lnTo>
                    <a:pt x="9448" y="4257"/>
                  </a:lnTo>
                  <a:cubicBezTo>
                    <a:pt x="6121" y="4868"/>
                    <a:pt x="3212" y="6875"/>
                    <a:pt x="1461" y="9769"/>
                  </a:cubicBezTo>
                  <a:cubicBezTo>
                    <a:pt x="-214" y="12727"/>
                    <a:pt x="-462" y="16283"/>
                    <a:pt x="786" y="19444"/>
                  </a:cubicBezTo>
                  <a:lnTo>
                    <a:pt x="8323" y="39244"/>
                  </a:lnTo>
                  <a:cubicBezTo>
                    <a:pt x="20183" y="69616"/>
                    <a:pt x="49406" y="89648"/>
                    <a:pt x="82011" y="89757"/>
                  </a:cubicBezTo>
                  <a:cubicBezTo>
                    <a:pt x="86082" y="89755"/>
                    <a:pt x="90146" y="89416"/>
                    <a:pt x="94161" y="88744"/>
                  </a:cubicBezTo>
                  <a:lnTo>
                    <a:pt x="102148" y="87507"/>
                  </a:lnTo>
                  <a:lnTo>
                    <a:pt x="102148" y="108094"/>
                  </a:lnTo>
                  <a:lnTo>
                    <a:pt x="45898" y="108094"/>
                  </a:lnTo>
                  <a:cubicBezTo>
                    <a:pt x="27282" y="108150"/>
                    <a:pt x="12203" y="123228"/>
                    <a:pt x="12148" y="141844"/>
                  </a:cubicBezTo>
                  <a:lnTo>
                    <a:pt x="12148" y="164344"/>
                  </a:lnTo>
                  <a:cubicBezTo>
                    <a:pt x="12170" y="172675"/>
                    <a:pt x="15299" y="180699"/>
                    <a:pt x="20923" y="186844"/>
                  </a:cubicBezTo>
                  <a:cubicBezTo>
                    <a:pt x="15299" y="192990"/>
                    <a:pt x="12170" y="201014"/>
                    <a:pt x="12148" y="209344"/>
                  </a:cubicBezTo>
                  <a:lnTo>
                    <a:pt x="12148" y="231844"/>
                  </a:lnTo>
                  <a:cubicBezTo>
                    <a:pt x="12170" y="240175"/>
                    <a:pt x="15299" y="248199"/>
                    <a:pt x="20923" y="254344"/>
                  </a:cubicBezTo>
                  <a:cubicBezTo>
                    <a:pt x="15299" y="260490"/>
                    <a:pt x="12170" y="268514"/>
                    <a:pt x="12148" y="276844"/>
                  </a:cubicBezTo>
                  <a:lnTo>
                    <a:pt x="12148" y="299344"/>
                  </a:lnTo>
                  <a:cubicBezTo>
                    <a:pt x="12170" y="307675"/>
                    <a:pt x="15299" y="315699"/>
                    <a:pt x="20923" y="321844"/>
                  </a:cubicBezTo>
                  <a:cubicBezTo>
                    <a:pt x="15299" y="327990"/>
                    <a:pt x="12170" y="336014"/>
                    <a:pt x="12148" y="344344"/>
                  </a:cubicBezTo>
                  <a:lnTo>
                    <a:pt x="12148" y="366844"/>
                  </a:lnTo>
                  <a:cubicBezTo>
                    <a:pt x="12170" y="375175"/>
                    <a:pt x="15299" y="383199"/>
                    <a:pt x="20923" y="389344"/>
                  </a:cubicBezTo>
                  <a:cubicBezTo>
                    <a:pt x="15299" y="395490"/>
                    <a:pt x="12170" y="403514"/>
                    <a:pt x="12148" y="411844"/>
                  </a:cubicBezTo>
                  <a:lnTo>
                    <a:pt x="12148" y="434344"/>
                  </a:lnTo>
                  <a:cubicBezTo>
                    <a:pt x="12170" y="442675"/>
                    <a:pt x="15299" y="450699"/>
                    <a:pt x="20923" y="456844"/>
                  </a:cubicBezTo>
                  <a:cubicBezTo>
                    <a:pt x="15299" y="462990"/>
                    <a:pt x="12170" y="471014"/>
                    <a:pt x="12148" y="479344"/>
                  </a:cubicBezTo>
                  <a:lnTo>
                    <a:pt x="12148" y="501844"/>
                  </a:lnTo>
                  <a:cubicBezTo>
                    <a:pt x="12170" y="510175"/>
                    <a:pt x="15299" y="518199"/>
                    <a:pt x="20923" y="524344"/>
                  </a:cubicBezTo>
                  <a:cubicBezTo>
                    <a:pt x="15299" y="530490"/>
                    <a:pt x="12170" y="538514"/>
                    <a:pt x="12148" y="546844"/>
                  </a:cubicBezTo>
                  <a:lnTo>
                    <a:pt x="12148" y="569344"/>
                  </a:lnTo>
                  <a:cubicBezTo>
                    <a:pt x="12170" y="577675"/>
                    <a:pt x="15299" y="585699"/>
                    <a:pt x="20923" y="591844"/>
                  </a:cubicBezTo>
                  <a:cubicBezTo>
                    <a:pt x="15299" y="597990"/>
                    <a:pt x="12170" y="606014"/>
                    <a:pt x="12148" y="614344"/>
                  </a:cubicBezTo>
                  <a:lnTo>
                    <a:pt x="12148" y="636844"/>
                  </a:lnTo>
                  <a:cubicBezTo>
                    <a:pt x="12203" y="655461"/>
                    <a:pt x="27282" y="670539"/>
                    <a:pt x="45898" y="670594"/>
                  </a:cubicBezTo>
                  <a:lnTo>
                    <a:pt x="180898" y="670594"/>
                  </a:lnTo>
                  <a:cubicBezTo>
                    <a:pt x="199515" y="670539"/>
                    <a:pt x="214593" y="655461"/>
                    <a:pt x="214648" y="636844"/>
                  </a:cubicBezTo>
                  <a:lnTo>
                    <a:pt x="214648" y="614344"/>
                  </a:lnTo>
                  <a:cubicBezTo>
                    <a:pt x="214627" y="606014"/>
                    <a:pt x="211497" y="597990"/>
                    <a:pt x="205873" y="591844"/>
                  </a:cubicBezTo>
                  <a:cubicBezTo>
                    <a:pt x="211497" y="585699"/>
                    <a:pt x="214627" y="577675"/>
                    <a:pt x="214648" y="569344"/>
                  </a:cubicBezTo>
                  <a:lnTo>
                    <a:pt x="214648" y="546844"/>
                  </a:lnTo>
                  <a:cubicBezTo>
                    <a:pt x="214627" y="538514"/>
                    <a:pt x="211497" y="530490"/>
                    <a:pt x="205873" y="524344"/>
                  </a:cubicBezTo>
                  <a:cubicBezTo>
                    <a:pt x="211497" y="518199"/>
                    <a:pt x="214627" y="510175"/>
                    <a:pt x="214648" y="501844"/>
                  </a:cubicBezTo>
                  <a:lnTo>
                    <a:pt x="214648" y="479344"/>
                  </a:lnTo>
                  <a:cubicBezTo>
                    <a:pt x="214627" y="471014"/>
                    <a:pt x="211497" y="462990"/>
                    <a:pt x="205873" y="456844"/>
                  </a:cubicBezTo>
                  <a:cubicBezTo>
                    <a:pt x="211497" y="450699"/>
                    <a:pt x="214627" y="442675"/>
                    <a:pt x="214648" y="434344"/>
                  </a:cubicBezTo>
                  <a:lnTo>
                    <a:pt x="214648" y="411844"/>
                  </a:lnTo>
                  <a:cubicBezTo>
                    <a:pt x="214627" y="403514"/>
                    <a:pt x="211497" y="395490"/>
                    <a:pt x="205873" y="389344"/>
                  </a:cubicBezTo>
                  <a:cubicBezTo>
                    <a:pt x="211497" y="383199"/>
                    <a:pt x="214627" y="375175"/>
                    <a:pt x="214648" y="366844"/>
                  </a:cubicBezTo>
                  <a:lnTo>
                    <a:pt x="214648" y="344344"/>
                  </a:lnTo>
                  <a:cubicBezTo>
                    <a:pt x="214627" y="336014"/>
                    <a:pt x="211497" y="327990"/>
                    <a:pt x="205873" y="321844"/>
                  </a:cubicBezTo>
                  <a:cubicBezTo>
                    <a:pt x="211497" y="315699"/>
                    <a:pt x="214627" y="307675"/>
                    <a:pt x="214648" y="299344"/>
                  </a:cubicBezTo>
                  <a:lnTo>
                    <a:pt x="214648" y="276844"/>
                  </a:lnTo>
                  <a:cubicBezTo>
                    <a:pt x="214627" y="268514"/>
                    <a:pt x="211497" y="260490"/>
                    <a:pt x="205873" y="254344"/>
                  </a:cubicBezTo>
                  <a:cubicBezTo>
                    <a:pt x="211497" y="248199"/>
                    <a:pt x="214627" y="240175"/>
                    <a:pt x="214648" y="231844"/>
                  </a:cubicBezTo>
                  <a:lnTo>
                    <a:pt x="214648" y="209344"/>
                  </a:lnTo>
                  <a:cubicBezTo>
                    <a:pt x="214627" y="201014"/>
                    <a:pt x="211497" y="192990"/>
                    <a:pt x="205873" y="186844"/>
                  </a:cubicBezTo>
                  <a:cubicBezTo>
                    <a:pt x="211497" y="180699"/>
                    <a:pt x="214627" y="172675"/>
                    <a:pt x="214648" y="164344"/>
                  </a:cubicBezTo>
                  <a:lnTo>
                    <a:pt x="214648" y="141844"/>
                  </a:lnTo>
                  <a:cubicBezTo>
                    <a:pt x="214593" y="123228"/>
                    <a:pt x="199515" y="108150"/>
                    <a:pt x="180898" y="108094"/>
                  </a:cubicBezTo>
                  <a:lnTo>
                    <a:pt x="124648" y="108094"/>
                  </a:lnTo>
                  <a:lnTo>
                    <a:pt x="124648" y="87507"/>
                  </a:lnTo>
                  <a:lnTo>
                    <a:pt x="132636" y="88744"/>
                  </a:lnTo>
                  <a:cubicBezTo>
                    <a:pt x="136651" y="89416"/>
                    <a:pt x="140714" y="89755"/>
                    <a:pt x="144786" y="89757"/>
                  </a:cubicBezTo>
                  <a:cubicBezTo>
                    <a:pt x="177391" y="89648"/>
                    <a:pt x="206614" y="69616"/>
                    <a:pt x="218473" y="39244"/>
                  </a:cubicBezTo>
                  <a:lnTo>
                    <a:pt x="226011" y="19444"/>
                  </a:lnTo>
                  <a:cubicBezTo>
                    <a:pt x="227258" y="16283"/>
                    <a:pt x="227011" y="12727"/>
                    <a:pt x="225336" y="9769"/>
                  </a:cubicBezTo>
                  <a:close/>
                  <a:moveTo>
                    <a:pt x="90673" y="66582"/>
                  </a:moveTo>
                  <a:cubicBezTo>
                    <a:pt x="64450" y="70637"/>
                    <a:pt x="38937" y="55892"/>
                    <a:pt x="29361" y="31144"/>
                  </a:cubicBezTo>
                  <a:lnTo>
                    <a:pt x="26773" y="24282"/>
                  </a:lnTo>
                  <a:lnTo>
                    <a:pt x="33973" y="23157"/>
                  </a:lnTo>
                  <a:cubicBezTo>
                    <a:pt x="60191" y="19132"/>
                    <a:pt x="85685" y="33867"/>
                    <a:pt x="95286" y="58594"/>
                  </a:cubicBezTo>
                  <a:lnTo>
                    <a:pt x="97873" y="65457"/>
                  </a:lnTo>
                  <a:close/>
                  <a:moveTo>
                    <a:pt x="192148" y="636844"/>
                  </a:moveTo>
                  <a:cubicBezTo>
                    <a:pt x="192148" y="643058"/>
                    <a:pt x="187112" y="648094"/>
                    <a:pt x="180898" y="648094"/>
                  </a:cubicBezTo>
                  <a:lnTo>
                    <a:pt x="45898" y="648094"/>
                  </a:lnTo>
                  <a:cubicBezTo>
                    <a:pt x="39685" y="648094"/>
                    <a:pt x="34648" y="643058"/>
                    <a:pt x="34648" y="636844"/>
                  </a:cubicBezTo>
                  <a:lnTo>
                    <a:pt x="34648" y="614344"/>
                  </a:lnTo>
                  <a:cubicBezTo>
                    <a:pt x="34648" y="608131"/>
                    <a:pt x="39685" y="603094"/>
                    <a:pt x="45898" y="603094"/>
                  </a:cubicBezTo>
                  <a:lnTo>
                    <a:pt x="57148" y="603094"/>
                  </a:lnTo>
                  <a:lnTo>
                    <a:pt x="57148" y="625594"/>
                  </a:lnTo>
                  <a:lnTo>
                    <a:pt x="79648" y="625594"/>
                  </a:lnTo>
                  <a:lnTo>
                    <a:pt x="79648" y="603094"/>
                  </a:lnTo>
                  <a:lnTo>
                    <a:pt x="102148" y="603094"/>
                  </a:lnTo>
                  <a:lnTo>
                    <a:pt x="102148" y="625594"/>
                  </a:lnTo>
                  <a:lnTo>
                    <a:pt x="124648" y="625594"/>
                  </a:lnTo>
                  <a:lnTo>
                    <a:pt x="124648" y="603094"/>
                  </a:lnTo>
                  <a:lnTo>
                    <a:pt x="147148" y="603094"/>
                  </a:lnTo>
                  <a:lnTo>
                    <a:pt x="147148" y="625594"/>
                  </a:lnTo>
                  <a:lnTo>
                    <a:pt x="169648" y="625594"/>
                  </a:lnTo>
                  <a:lnTo>
                    <a:pt x="169648" y="603094"/>
                  </a:lnTo>
                  <a:lnTo>
                    <a:pt x="180898" y="603094"/>
                  </a:lnTo>
                  <a:cubicBezTo>
                    <a:pt x="187112" y="603094"/>
                    <a:pt x="192148" y="608131"/>
                    <a:pt x="192148" y="614344"/>
                  </a:cubicBezTo>
                  <a:close/>
                  <a:moveTo>
                    <a:pt x="192148" y="569344"/>
                  </a:moveTo>
                  <a:cubicBezTo>
                    <a:pt x="192148" y="575558"/>
                    <a:pt x="187112" y="580594"/>
                    <a:pt x="180898" y="580594"/>
                  </a:cubicBezTo>
                  <a:lnTo>
                    <a:pt x="45898" y="580594"/>
                  </a:lnTo>
                  <a:cubicBezTo>
                    <a:pt x="39685" y="580594"/>
                    <a:pt x="34648" y="575558"/>
                    <a:pt x="34648" y="569344"/>
                  </a:cubicBezTo>
                  <a:lnTo>
                    <a:pt x="34648" y="546844"/>
                  </a:lnTo>
                  <a:cubicBezTo>
                    <a:pt x="34648" y="540631"/>
                    <a:pt x="39685" y="535594"/>
                    <a:pt x="45898" y="535594"/>
                  </a:cubicBezTo>
                  <a:lnTo>
                    <a:pt x="57148" y="535594"/>
                  </a:lnTo>
                  <a:lnTo>
                    <a:pt x="57148" y="558094"/>
                  </a:lnTo>
                  <a:lnTo>
                    <a:pt x="79648" y="558094"/>
                  </a:lnTo>
                  <a:lnTo>
                    <a:pt x="79648" y="535594"/>
                  </a:lnTo>
                  <a:lnTo>
                    <a:pt x="102148" y="535594"/>
                  </a:lnTo>
                  <a:lnTo>
                    <a:pt x="102148" y="558094"/>
                  </a:lnTo>
                  <a:lnTo>
                    <a:pt x="124648" y="558094"/>
                  </a:lnTo>
                  <a:lnTo>
                    <a:pt x="124648" y="535594"/>
                  </a:lnTo>
                  <a:lnTo>
                    <a:pt x="147148" y="535594"/>
                  </a:lnTo>
                  <a:lnTo>
                    <a:pt x="147148" y="558094"/>
                  </a:lnTo>
                  <a:lnTo>
                    <a:pt x="169648" y="558094"/>
                  </a:lnTo>
                  <a:lnTo>
                    <a:pt x="169648" y="535594"/>
                  </a:lnTo>
                  <a:lnTo>
                    <a:pt x="180898" y="535594"/>
                  </a:lnTo>
                  <a:cubicBezTo>
                    <a:pt x="187112" y="535594"/>
                    <a:pt x="192148" y="540631"/>
                    <a:pt x="192148" y="546844"/>
                  </a:cubicBezTo>
                  <a:close/>
                  <a:moveTo>
                    <a:pt x="192148" y="501844"/>
                  </a:moveTo>
                  <a:cubicBezTo>
                    <a:pt x="192148" y="508058"/>
                    <a:pt x="187112" y="513094"/>
                    <a:pt x="180898" y="513094"/>
                  </a:cubicBezTo>
                  <a:lnTo>
                    <a:pt x="45898" y="513094"/>
                  </a:lnTo>
                  <a:cubicBezTo>
                    <a:pt x="39685" y="513094"/>
                    <a:pt x="34648" y="508058"/>
                    <a:pt x="34648" y="501844"/>
                  </a:cubicBezTo>
                  <a:lnTo>
                    <a:pt x="34648" y="479344"/>
                  </a:lnTo>
                  <a:cubicBezTo>
                    <a:pt x="34648" y="473131"/>
                    <a:pt x="39685" y="468094"/>
                    <a:pt x="45898" y="468094"/>
                  </a:cubicBezTo>
                  <a:lnTo>
                    <a:pt x="57148" y="468094"/>
                  </a:lnTo>
                  <a:lnTo>
                    <a:pt x="57148" y="490594"/>
                  </a:lnTo>
                  <a:lnTo>
                    <a:pt x="79648" y="490594"/>
                  </a:lnTo>
                  <a:lnTo>
                    <a:pt x="79648" y="468094"/>
                  </a:lnTo>
                  <a:lnTo>
                    <a:pt x="102148" y="468094"/>
                  </a:lnTo>
                  <a:lnTo>
                    <a:pt x="102148" y="490594"/>
                  </a:lnTo>
                  <a:lnTo>
                    <a:pt x="124648" y="490594"/>
                  </a:lnTo>
                  <a:lnTo>
                    <a:pt x="124648" y="468094"/>
                  </a:lnTo>
                  <a:lnTo>
                    <a:pt x="147148" y="468094"/>
                  </a:lnTo>
                  <a:lnTo>
                    <a:pt x="147148" y="490594"/>
                  </a:lnTo>
                  <a:lnTo>
                    <a:pt x="169648" y="490594"/>
                  </a:lnTo>
                  <a:lnTo>
                    <a:pt x="169648" y="468094"/>
                  </a:lnTo>
                  <a:lnTo>
                    <a:pt x="180898" y="468094"/>
                  </a:lnTo>
                  <a:cubicBezTo>
                    <a:pt x="187112" y="468094"/>
                    <a:pt x="192148" y="473131"/>
                    <a:pt x="192148" y="479344"/>
                  </a:cubicBezTo>
                  <a:close/>
                  <a:moveTo>
                    <a:pt x="192148" y="434344"/>
                  </a:moveTo>
                  <a:cubicBezTo>
                    <a:pt x="192148" y="440558"/>
                    <a:pt x="187112" y="445594"/>
                    <a:pt x="180898" y="445594"/>
                  </a:cubicBezTo>
                  <a:lnTo>
                    <a:pt x="45898" y="445594"/>
                  </a:lnTo>
                  <a:cubicBezTo>
                    <a:pt x="39685" y="445594"/>
                    <a:pt x="34648" y="440558"/>
                    <a:pt x="34648" y="434344"/>
                  </a:cubicBezTo>
                  <a:lnTo>
                    <a:pt x="34648" y="411844"/>
                  </a:lnTo>
                  <a:cubicBezTo>
                    <a:pt x="34648" y="405631"/>
                    <a:pt x="39685" y="400594"/>
                    <a:pt x="45898" y="400594"/>
                  </a:cubicBezTo>
                  <a:lnTo>
                    <a:pt x="57148" y="400594"/>
                  </a:lnTo>
                  <a:lnTo>
                    <a:pt x="57148" y="423094"/>
                  </a:lnTo>
                  <a:lnTo>
                    <a:pt x="79648" y="423094"/>
                  </a:lnTo>
                  <a:lnTo>
                    <a:pt x="79648" y="400594"/>
                  </a:lnTo>
                  <a:lnTo>
                    <a:pt x="102148" y="400594"/>
                  </a:lnTo>
                  <a:lnTo>
                    <a:pt x="102148" y="423094"/>
                  </a:lnTo>
                  <a:lnTo>
                    <a:pt x="124648" y="423094"/>
                  </a:lnTo>
                  <a:lnTo>
                    <a:pt x="124648" y="400594"/>
                  </a:lnTo>
                  <a:lnTo>
                    <a:pt x="147148" y="400594"/>
                  </a:lnTo>
                  <a:lnTo>
                    <a:pt x="147148" y="423094"/>
                  </a:lnTo>
                  <a:lnTo>
                    <a:pt x="169648" y="423094"/>
                  </a:lnTo>
                  <a:lnTo>
                    <a:pt x="169648" y="400594"/>
                  </a:lnTo>
                  <a:lnTo>
                    <a:pt x="180898" y="400594"/>
                  </a:lnTo>
                  <a:cubicBezTo>
                    <a:pt x="187112" y="400594"/>
                    <a:pt x="192148" y="405631"/>
                    <a:pt x="192148" y="411844"/>
                  </a:cubicBezTo>
                  <a:close/>
                  <a:moveTo>
                    <a:pt x="192148" y="366844"/>
                  </a:moveTo>
                  <a:cubicBezTo>
                    <a:pt x="192148" y="373058"/>
                    <a:pt x="187112" y="378094"/>
                    <a:pt x="180898" y="378094"/>
                  </a:cubicBezTo>
                  <a:lnTo>
                    <a:pt x="45898" y="378094"/>
                  </a:lnTo>
                  <a:cubicBezTo>
                    <a:pt x="39685" y="378094"/>
                    <a:pt x="34648" y="373058"/>
                    <a:pt x="34648" y="366844"/>
                  </a:cubicBezTo>
                  <a:lnTo>
                    <a:pt x="34648" y="344344"/>
                  </a:lnTo>
                  <a:cubicBezTo>
                    <a:pt x="34648" y="338131"/>
                    <a:pt x="39685" y="333094"/>
                    <a:pt x="45898" y="333094"/>
                  </a:cubicBezTo>
                  <a:lnTo>
                    <a:pt x="57148" y="333094"/>
                  </a:lnTo>
                  <a:lnTo>
                    <a:pt x="57148" y="355594"/>
                  </a:lnTo>
                  <a:lnTo>
                    <a:pt x="79648" y="355594"/>
                  </a:lnTo>
                  <a:lnTo>
                    <a:pt x="79648" y="333094"/>
                  </a:lnTo>
                  <a:lnTo>
                    <a:pt x="102148" y="333094"/>
                  </a:lnTo>
                  <a:lnTo>
                    <a:pt x="102148" y="355594"/>
                  </a:lnTo>
                  <a:lnTo>
                    <a:pt x="124648" y="355594"/>
                  </a:lnTo>
                  <a:lnTo>
                    <a:pt x="124648" y="333094"/>
                  </a:lnTo>
                  <a:lnTo>
                    <a:pt x="147148" y="333094"/>
                  </a:lnTo>
                  <a:lnTo>
                    <a:pt x="147148" y="355594"/>
                  </a:lnTo>
                  <a:lnTo>
                    <a:pt x="169648" y="355594"/>
                  </a:lnTo>
                  <a:lnTo>
                    <a:pt x="169648" y="333094"/>
                  </a:lnTo>
                  <a:lnTo>
                    <a:pt x="180898" y="333094"/>
                  </a:lnTo>
                  <a:cubicBezTo>
                    <a:pt x="187112" y="333094"/>
                    <a:pt x="192148" y="338131"/>
                    <a:pt x="192148" y="344344"/>
                  </a:cubicBezTo>
                  <a:close/>
                  <a:moveTo>
                    <a:pt x="192148" y="299344"/>
                  </a:moveTo>
                  <a:cubicBezTo>
                    <a:pt x="192148" y="305558"/>
                    <a:pt x="187112" y="310594"/>
                    <a:pt x="180898" y="310594"/>
                  </a:cubicBezTo>
                  <a:lnTo>
                    <a:pt x="45898" y="310594"/>
                  </a:lnTo>
                  <a:cubicBezTo>
                    <a:pt x="39685" y="310594"/>
                    <a:pt x="34648" y="305558"/>
                    <a:pt x="34648" y="299344"/>
                  </a:cubicBezTo>
                  <a:lnTo>
                    <a:pt x="34648" y="276844"/>
                  </a:lnTo>
                  <a:cubicBezTo>
                    <a:pt x="34648" y="270631"/>
                    <a:pt x="39685" y="265594"/>
                    <a:pt x="45898" y="265594"/>
                  </a:cubicBezTo>
                  <a:lnTo>
                    <a:pt x="57148" y="265594"/>
                  </a:lnTo>
                  <a:lnTo>
                    <a:pt x="57148" y="288094"/>
                  </a:lnTo>
                  <a:lnTo>
                    <a:pt x="79648" y="288094"/>
                  </a:lnTo>
                  <a:lnTo>
                    <a:pt x="79648" y="265594"/>
                  </a:lnTo>
                  <a:lnTo>
                    <a:pt x="102148" y="265594"/>
                  </a:lnTo>
                  <a:lnTo>
                    <a:pt x="102148" y="288094"/>
                  </a:lnTo>
                  <a:lnTo>
                    <a:pt x="124648" y="288094"/>
                  </a:lnTo>
                  <a:lnTo>
                    <a:pt x="124648" y="265594"/>
                  </a:lnTo>
                  <a:lnTo>
                    <a:pt x="147148" y="265594"/>
                  </a:lnTo>
                  <a:lnTo>
                    <a:pt x="147148" y="288094"/>
                  </a:lnTo>
                  <a:lnTo>
                    <a:pt x="169648" y="288094"/>
                  </a:lnTo>
                  <a:lnTo>
                    <a:pt x="169648" y="265594"/>
                  </a:lnTo>
                  <a:lnTo>
                    <a:pt x="180898" y="265594"/>
                  </a:lnTo>
                  <a:cubicBezTo>
                    <a:pt x="187112" y="265594"/>
                    <a:pt x="192148" y="270631"/>
                    <a:pt x="192148" y="276844"/>
                  </a:cubicBezTo>
                  <a:close/>
                  <a:moveTo>
                    <a:pt x="192148" y="231844"/>
                  </a:moveTo>
                  <a:cubicBezTo>
                    <a:pt x="192148" y="238058"/>
                    <a:pt x="187112" y="243094"/>
                    <a:pt x="180898" y="243094"/>
                  </a:cubicBezTo>
                  <a:lnTo>
                    <a:pt x="45898" y="243094"/>
                  </a:lnTo>
                  <a:cubicBezTo>
                    <a:pt x="39685" y="243094"/>
                    <a:pt x="34648" y="238058"/>
                    <a:pt x="34648" y="231844"/>
                  </a:cubicBezTo>
                  <a:lnTo>
                    <a:pt x="34648" y="209344"/>
                  </a:lnTo>
                  <a:cubicBezTo>
                    <a:pt x="34648" y="203131"/>
                    <a:pt x="39685" y="198094"/>
                    <a:pt x="45898" y="198094"/>
                  </a:cubicBezTo>
                  <a:lnTo>
                    <a:pt x="57148" y="198094"/>
                  </a:lnTo>
                  <a:lnTo>
                    <a:pt x="57148" y="220594"/>
                  </a:lnTo>
                  <a:lnTo>
                    <a:pt x="79648" y="220594"/>
                  </a:lnTo>
                  <a:lnTo>
                    <a:pt x="79648" y="198094"/>
                  </a:lnTo>
                  <a:lnTo>
                    <a:pt x="102148" y="198094"/>
                  </a:lnTo>
                  <a:lnTo>
                    <a:pt x="102148" y="220594"/>
                  </a:lnTo>
                  <a:lnTo>
                    <a:pt x="124648" y="220594"/>
                  </a:lnTo>
                  <a:lnTo>
                    <a:pt x="124648" y="198094"/>
                  </a:lnTo>
                  <a:lnTo>
                    <a:pt x="147148" y="198094"/>
                  </a:lnTo>
                  <a:lnTo>
                    <a:pt x="147148" y="220594"/>
                  </a:lnTo>
                  <a:lnTo>
                    <a:pt x="169648" y="220594"/>
                  </a:lnTo>
                  <a:lnTo>
                    <a:pt x="169648" y="198094"/>
                  </a:lnTo>
                  <a:lnTo>
                    <a:pt x="180898" y="198094"/>
                  </a:lnTo>
                  <a:cubicBezTo>
                    <a:pt x="187112" y="198094"/>
                    <a:pt x="192148" y="203131"/>
                    <a:pt x="192148" y="209344"/>
                  </a:cubicBezTo>
                  <a:close/>
                  <a:moveTo>
                    <a:pt x="147148" y="130594"/>
                  </a:moveTo>
                  <a:lnTo>
                    <a:pt x="147148" y="153094"/>
                  </a:lnTo>
                  <a:lnTo>
                    <a:pt x="169648" y="153094"/>
                  </a:lnTo>
                  <a:lnTo>
                    <a:pt x="169648" y="130594"/>
                  </a:lnTo>
                  <a:lnTo>
                    <a:pt x="180898" y="130594"/>
                  </a:lnTo>
                  <a:cubicBezTo>
                    <a:pt x="187112" y="130594"/>
                    <a:pt x="192148" y="135631"/>
                    <a:pt x="192148" y="141844"/>
                  </a:cubicBezTo>
                  <a:lnTo>
                    <a:pt x="192148" y="164344"/>
                  </a:lnTo>
                  <a:cubicBezTo>
                    <a:pt x="192148" y="170558"/>
                    <a:pt x="187112" y="175594"/>
                    <a:pt x="180898" y="175594"/>
                  </a:cubicBezTo>
                  <a:lnTo>
                    <a:pt x="45898" y="175594"/>
                  </a:lnTo>
                  <a:cubicBezTo>
                    <a:pt x="39685" y="175594"/>
                    <a:pt x="34648" y="170558"/>
                    <a:pt x="34648" y="164344"/>
                  </a:cubicBezTo>
                  <a:lnTo>
                    <a:pt x="34648" y="141844"/>
                  </a:lnTo>
                  <a:cubicBezTo>
                    <a:pt x="34648" y="135631"/>
                    <a:pt x="39685" y="130594"/>
                    <a:pt x="45898" y="130594"/>
                  </a:cubicBezTo>
                  <a:lnTo>
                    <a:pt x="57148" y="130594"/>
                  </a:lnTo>
                  <a:lnTo>
                    <a:pt x="57148" y="153094"/>
                  </a:lnTo>
                  <a:lnTo>
                    <a:pt x="79648" y="153094"/>
                  </a:lnTo>
                  <a:lnTo>
                    <a:pt x="79648" y="130594"/>
                  </a:lnTo>
                  <a:lnTo>
                    <a:pt x="102148" y="130594"/>
                  </a:lnTo>
                  <a:lnTo>
                    <a:pt x="102148" y="153094"/>
                  </a:lnTo>
                  <a:lnTo>
                    <a:pt x="124648" y="153094"/>
                  </a:lnTo>
                  <a:lnTo>
                    <a:pt x="124648" y="130594"/>
                  </a:lnTo>
                  <a:close/>
                  <a:moveTo>
                    <a:pt x="197436" y="31144"/>
                  </a:moveTo>
                  <a:cubicBezTo>
                    <a:pt x="187860" y="55892"/>
                    <a:pt x="162348" y="70637"/>
                    <a:pt x="136123" y="66582"/>
                  </a:cubicBezTo>
                  <a:lnTo>
                    <a:pt x="128923" y="65457"/>
                  </a:lnTo>
                  <a:lnTo>
                    <a:pt x="131511" y="58594"/>
                  </a:lnTo>
                  <a:cubicBezTo>
                    <a:pt x="141087" y="33847"/>
                    <a:pt x="166600" y="19101"/>
                    <a:pt x="192823" y="23157"/>
                  </a:cubicBezTo>
                  <a:lnTo>
                    <a:pt x="200023"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9" name="任意多边形: 形状 258">
              <a:extLst>
                <a:ext uri="{FF2B5EF4-FFF2-40B4-BE49-F238E27FC236}">
                  <a16:creationId xmlns:a16="http://schemas.microsoft.com/office/drawing/2014/main" id="{B22049EB-1F89-46D9-B462-F9E91A761C57}"/>
                </a:ext>
              </a:extLst>
            </p:cNvPr>
            <p:cNvSpPr/>
            <p:nvPr/>
          </p:nvSpPr>
          <p:spPr>
            <a:xfrm>
              <a:off x="10764743" y="2011704"/>
              <a:ext cx="135014" cy="292295"/>
            </a:xfrm>
            <a:custGeom>
              <a:avLst/>
              <a:gdLst>
                <a:gd name="connsiteX0" fmla="*/ 11258 w 135014"/>
                <a:gd name="connsiteY0" fmla="*/ 89795 h 292295"/>
                <a:gd name="connsiteX1" fmla="*/ 33758 w 135014"/>
                <a:gd name="connsiteY1" fmla="*/ 89795 h 292295"/>
                <a:gd name="connsiteX2" fmla="*/ 33758 w 135014"/>
                <a:gd name="connsiteY2" fmla="*/ 292295 h 292295"/>
                <a:gd name="connsiteX3" fmla="*/ 56258 w 135014"/>
                <a:gd name="connsiteY3" fmla="*/ 292295 h 292295"/>
                <a:gd name="connsiteX4" fmla="*/ 56258 w 135014"/>
                <a:gd name="connsiteY4" fmla="*/ 78545 h 292295"/>
                <a:gd name="connsiteX5" fmla="*/ 45008 w 135014"/>
                <a:gd name="connsiteY5" fmla="*/ 67295 h 292295"/>
                <a:gd name="connsiteX6" fmla="*/ 35276 w 135014"/>
                <a:gd name="connsiteY6" fmla="*/ 67295 h 292295"/>
                <a:gd name="connsiteX7" fmla="*/ 67508 w 135014"/>
                <a:gd name="connsiteY7" fmla="*/ 28618 h 292295"/>
                <a:gd name="connsiteX8" fmla="*/ 99739 w 135014"/>
                <a:gd name="connsiteY8" fmla="*/ 67295 h 292295"/>
                <a:gd name="connsiteX9" fmla="*/ 90008 w 135014"/>
                <a:gd name="connsiteY9" fmla="*/ 67295 h 292295"/>
                <a:gd name="connsiteX10" fmla="*/ 78758 w 135014"/>
                <a:gd name="connsiteY10" fmla="*/ 78545 h 292295"/>
                <a:gd name="connsiteX11" fmla="*/ 78758 w 135014"/>
                <a:gd name="connsiteY11" fmla="*/ 292295 h 292295"/>
                <a:gd name="connsiteX12" fmla="*/ 101258 w 135014"/>
                <a:gd name="connsiteY12" fmla="*/ 292295 h 292295"/>
                <a:gd name="connsiteX13" fmla="*/ 101258 w 135014"/>
                <a:gd name="connsiteY13" fmla="*/ 89795 h 292295"/>
                <a:gd name="connsiteX14" fmla="*/ 123758 w 135014"/>
                <a:gd name="connsiteY14" fmla="*/ 89795 h 292295"/>
                <a:gd name="connsiteX15" fmla="*/ 135014 w 135014"/>
                <a:gd name="connsiteY15" fmla="*/ 78552 h 292295"/>
                <a:gd name="connsiteX16" fmla="*/ 132409 w 135014"/>
                <a:gd name="connsiteY16" fmla="*/ 71345 h 292295"/>
                <a:gd name="connsiteX17" fmla="*/ 76159 w 135014"/>
                <a:gd name="connsiteY17" fmla="*/ 3845 h 292295"/>
                <a:gd name="connsiteX18" fmla="*/ 59698 w 135014"/>
                <a:gd name="connsiteY18" fmla="*/ 3004 h 292295"/>
                <a:gd name="connsiteX19" fmla="*/ 58856 w 135014"/>
                <a:gd name="connsiteY19" fmla="*/ 3845 h 292295"/>
                <a:gd name="connsiteX20" fmla="*/ 2606 w 135014"/>
                <a:gd name="connsiteY20" fmla="*/ 71345 h 292295"/>
                <a:gd name="connsiteX21" fmla="*/ 4051 w 135014"/>
                <a:gd name="connsiteY21" fmla="*/ 87189 h 292295"/>
                <a:gd name="connsiteX22" fmla="*/ 11258 w 135014"/>
                <a:gd name="connsiteY22" fmla="*/ 89795 h 29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4" h="292295">
                  <a:moveTo>
                    <a:pt x="11258" y="89795"/>
                  </a:moveTo>
                  <a:lnTo>
                    <a:pt x="33758" y="89795"/>
                  </a:lnTo>
                  <a:lnTo>
                    <a:pt x="33758" y="292295"/>
                  </a:lnTo>
                  <a:lnTo>
                    <a:pt x="56258" y="292295"/>
                  </a:lnTo>
                  <a:lnTo>
                    <a:pt x="56258" y="78545"/>
                  </a:lnTo>
                  <a:cubicBezTo>
                    <a:pt x="56258" y="72332"/>
                    <a:pt x="51221" y="67295"/>
                    <a:pt x="45008" y="67295"/>
                  </a:cubicBezTo>
                  <a:lnTo>
                    <a:pt x="35276" y="67295"/>
                  </a:lnTo>
                  <a:lnTo>
                    <a:pt x="67508" y="28618"/>
                  </a:lnTo>
                  <a:lnTo>
                    <a:pt x="99739" y="67295"/>
                  </a:lnTo>
                  <a:lnTo>
                    <a:pt x="90008" y="67295"/>
                  </a:lnTo>
                  <a:cubicBezTo>
                    <a:pt x="83794" y="67295"/>
                    <a:pt x="78758" y="72332"/>
                    <a:pt x="78758" y="78545"/>
                  </a:cubicBezTo>
                  <a:lnTo>
                    <a:pt x="78758" y="292295"/>
                  </a:lnTo>
                  <a:lnTo>
                    <a:pt x="101258" y="292295"/>
                  </a:lnTo>
                  <a:lnTo>
                    <a:pt x="101258" y="89795"/>
                  </a:lnTo>
                  <a:lnTo>
                    <a:pt x="123758" y="89795"/>
                  </a:lnTo>
                  <a:cubicBezTo>
                    <a:pt x="129971" y="89799"/>
                    <a:pt x="135011" y="84765"/>
                    <a:pt x="135014" y="78552"/>
                  </a:cubicBezTo>
                  <a:cubicBezTo>
                    <a:pt x="135017" y="75919"/>
                    <a:pt x="134094" y="73368"/>
                    <a:pt x="132409" y="71345"/>
                  </a:cubicBezTo>
                  <a:lnTo>
                    <a:pt x="76159" y="3845"/>
                  </a:lnTo>
                  <a:cubicBezTo>
                    <a:pt x="71846" y="-933"/>
                    <a:pt x="64476" y="-1309"/>
                    <a:pt x="59698" y="3004"/>
                  </a:cubicBezTo>
                  <a:cubicBezTo>
                    <a:pt x="59403" y="3270"/>
                    <a:pt x="59122" y="3551"/>
                    <a:pt x="58856" y="3845"/>
                  </a:cubicBezTo>
                  <a:lnTo>
                    <a:pt x="2606" y="71345"/>
                  </a:lnTo>
                  <a:cubicBezTo>
                    <a:pt x="-1371" y="76119"/>
                    <a:pt x="-724" y="83213"/>
                    <a:pt x="4051" y="87189"/>
                  </a:cubicBezTo>
                  <a:cubicBezTo>
                    <a:pt x="6074" y="88875"/>
                    <a:pt x="8624" y="89796"/>
                    <a:pt x="11258" y="8979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60" name="图形 21">
            <a:extLst>
              <a:ext uri="{FF2B5EF4-FFF2-40B4-BE49-F238E27FC236}">
                <a16:creationId xmlns:a16="http://schemas.microsoft.com/office/drawing/2014/main" id="{CAEB156A-246C-41FA-8B01-73EC233667F5}"/>
              </a:ext>
            </a:extLst>
          </p:cNvPr>
          <p:cNvGrpSpPr/>
          <p:nvPr/>
        </p:nvGrpSpPr>
        <p:grpSpPr>
          <a:xfrm>
            <a:off x="898435" y="3091700"/>
            <a:ext cx="675073" cy="674863"/>
            <a:chOff x="898435" y="3091700"/>
            <a:chExt cx="675073" cy="674863"/>
          </a:xfrm>
          <a:gradFill flip="none" rotWithShape="1">
            <a:gsLst>
              <a:gs pos="0">
                <a:schemeClr val="accent1"/>
              </a:gs>
              <a:gs pos="100000">
                <a:schemeClr val="accent2"/>
              </a:gs>
            </a:gsLst>
            <a:lin ang="2700000" scaled="1"/>
            <a:tileRect/>
          </a:gradFill>
        </p:grpSpPr>
        <p:sp>
          <p:nvSpPr>
            <p:cNvPr id="261" name="任意多边形: 形状 260">
              <a:extLst>
                <a:ext uri="{FF2B5EF4-FFF2-40B4-BE49-F238E27FC236}">
                  <a16:creationId xmlns:a16="http://schemas.microsoft.com/office/drawing/2014/main" id="{2A80A75B-2375-447C-BEA2-12B79458CB0C}"/>
                </a:ext>
              </a:extLst>
            </p:cNvPr>
            <p:cNvSpPr/>
            <p:nvPr/>
          </p:nvSpPr>
          <p:spPr>
            <a:xfrm>
              <a:off x="1191000" y="351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2" name="任意多边形: 形状 261">
              <a:extLst>
                <a:ext uri="{FF2B5EF4-FFF2-40B4-BE49-F238E27FC236}">
                  <a16:creationId xmlns:a16="http://schemas.microsoft.com/office/drawing/2014/main" id="{85CD096E-E09C-41C8-833E-4D6E447ED73A}"/>
                </a:ext>
              </a:extLst>
            </p:cNvPr>
            <p:cNvSpPr/>
            <p:nvPr/>
          </p:nvSpPr>
          <p:spPr>
            <a:xfrm>
              <a:off x="1123491" y="3369729"/>
              <a:ext cx="225017" cy="329333"/>
            </a:xfrm>
            <a:custGeom>
              <a:avLst/>
              <a:gdLst>
                <a:gd name="connsiteX0" fmla="*/ 123759 w 225017"/>
                <a:gd name="connsiteY0" fmla="*/ 104844 h 329333"/>
                <a:gd name="connsiteX1" fmla="*/ 123759 w 225017"/>
                <a:gd name="connsiteY1" fmla="*/ 71960 h 329333"/>
                <a:gd name="connsiteX2" fmla="*/ 133490 w 225017"/>
                <a:gd name="connsiteY2" fmla="*/ 73085 h 329333"/>
                <a:gd name="connsiteX3" fmla="*/ 140139 w 225017"/>
                <a:gd name="connsiteY3" fmla="*/ 73490 h 329333"/>
                <a:gd name="connsiteX4" fmla="*/ 191956 w 225017"/>
                <a:gd name="connsiteY4" fmla="*/ 39324 h 329333"/>
                <a:gd name="connsiteX5" fmla="*/ 200799 w 225017"/>
                <a:gd name="connsiteY5" fmla="*/ 18647 h 329333"/>
                <a:gd name="connsiteX6" fmla="*/ 194878 w 225017"/>
                <a:gd name="connsiteY6" fmla="*/ 3880 h 329333"/>
                <a:gd name="connsiteX7" fmla="*/ 191799 w 225017"/>
                <a:gd name="connsiteY7" fmla="*/ 3054 h 329333"/>
                <a:gd name="connsiteX8" fmla="*/ 169456 w 225017"/>
                <a:gd name="connsiteY8" fmla="*/ 365 h 329333"/>
                <a:gd name="connsiteX9" fmla="*/ 112509 w 225017"/>
                <a:gd name="connsiteY9" fmla="*/ 31325 h 329333"/>
                <a:gd name="connsiteX10" fmla="*/ 55561 w 225017"/>
                <a:gd name="connsiteY10" fmla="*/ 410 h 329333"/>
                <a:gd name="connsiteX11" fmla="*/ 33219 w 225017"/>
                <a:gd name="connsiteY11" fmla="*/ 3099 h 329333"/>
                <a:gd name="connsiteX12" fmla="*/ 23393 w 225017"/>
                <a:gd name="connsiteY12" fmla="*/ 15612 h 329333"/>
                <a:gd name="connsiteX13" fmla="*/ 24219 w 225017"/>
                <a:gd name="connsiteY13" fmla="*/ 18692 h 329333"/>
                <a:gd name="connsiteX14" fmla="*/ 33061 w 225017"/>
                <a:gd name="connsiteY14" fmla="*/ 39369 h 329333"/>
                <a:gd name="connsiteX15" fmla="*/ 84868 w 225017"/>
                <a:gd name="connsiteY15" fmla="*/ 73535 h 329333"/>
                <a:gd name="connsiteX16" fmla="*/ 91516 w 225017"/>
                <a:gd name="connsiteY16" fmla="*/ 73130 h 329333"/>
                <a:gd name="connsiteX17" fmla="*/ 101259 w 225017"/>
                <a:gd name="connsiteY17" fmla="*/ 72005 h 329333"/>
                <a:gd name="connsiteX18" fmla="*/ 101259 w 225017"/>
                <a:gd name="connsiteY18" fmla="*/ 104889 h 329333"/>
                <a:gd name="connsiteX19" fmla="*/ 572 w 225017"/>
                <a:gd name="connsiteY19" fmla="*/ 228075 h 329333"/>
                <a:gd name="connsiteX20" fmla="*/ 123759 w 225017"/>
                <a:gd name="connsiteY20" fmla="*/ 328762 h 329333"/>
                <a:gd name="connsiteX21" fmla="*/ 224445 w 225017"/>
                <a:gd name="connsiteY21" fmla="*/ 205575 h 329333"/>
                <a:gd name="connsiteX22" fmla="*/ 123759 w 225017"/>
                <a:gd name="connsiteY22" fmla="*/ 104889 h 329333"/>
                <a:gd name="connsiteX23" fmla="*/ 131634 w 225017"/>
                <a:gd name="connsiteY23" fmla="*/ 42969 h 329333"/>
                <a:gd name="connsiteX24" fmla="*/ 166700 w 225017"/>
                <a:gd name="connsiteY24" fmla="*/ 22719 h 329333"/>
                <a:gd name="connsiteX25" fmla="*/ 174148 w 225017"/>
                <a:gd name="connsiteY25" fmla="*/ 23608 h 329333"/>
                <a:gd name="connsiteX26" fmla="*/ 171211 w 225017"/>
                <a:gd name="connsiteY26" fmla="*/ 30504 h 329333"/>
                <a:gd name="connsiteX27" fmla="*/ 136134 w 225017"/>
                <a:gd name="connsiteY27" fmla="*/ 50754 h 329333"/>
                <a:gd name="connsiteX28" fmla="*/ 128686 w 225017"/>
                <a:gd name="connsiteY28" fmla="*/ 49865 h 329333"/>
                <a:gd name="connsiteX29" fmla="*/ 88771 w 225017"/>
                <a:gd name="connsiteY29" fmla="*/ 50754 h 329333"/>
                <a:gd name="connsiteX30" fmla="*/ 53694 w 225017"/>
                <a:gd name="connsiteY30" fmla="*/ 30504 h 329333"/>
                <a:gd name="connsiteX31" fmla="*/ 50746 w 225017"/>
                <a:gd name="connsiteY31" fmla="*/ 23608 h 329333"/>
                <a:gd name="connsiteX32" fmla="*/ 58194 w 225017"/>
                <a:gd name="connsiteY32" fmla="*/ 22719 h 329333"/>
                <a:gd name="connsiteX33" fmla="*/ 93271 w 225017"/>
                <a:gd name="connsiteY33" fmla="*/ 42969 h 329333"/>
                <a:gd name="connsiteX34" fmla="*/ 96219 w 225017"/>
                <a:gd name="connsiteY34" fmla="*/ 49865 h 329333"/>
                <a:gd name="connsiteX35" fmla="*/ 112509 w 225017"/>
                <a:gd name="connsiteY35" fmla="*/ 306770 h 329333"/>
                <a:gd name="connsiteX36" fmla="*/ 22509 w 225017"/>
                <a:gd name="connsiteY36" fmla="*/ 216770 h 329333"/>
                <a:gd name="connsiteX37" fmla="*/ 112509 w 225017"/>
                <a:gd name="connsiteY37" fmla="*/ 126770 h 329333"/>
                <a:gd name="connsiteX38" fmla="*/ 202509 w 225017"/>
                <a:gd name="connsiteY38" fmla="*/ 216770 h 329333"/>
                <a:gd name="connsiteX39" fmla="*/ 112509 w 225017"/>
                <a:gd name="connsiteY39" fmla="*/ 306770 h 32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3">
                  <a:moveTo>
                    <a:pt x="123759" y="104844"/>
                  </a:moveTo>
                  <a:lnTo>
                    <a:pt x="123759" y="71960"/>
                  </a:lnTo>
                  <a:lnTo>
                    <a:pt x="133490" y="73085"/>
                  </a:lnTo>
                  <a:cubicBezTo>
                    <a:pt x="135696" y="73354"/>
                    <a:pt x="137917" y="73489"/>
                    <a:pt x="140139" y="73490"/>
                  </a:cubicBezTo>
                  <a:cubicBezTo>
                    <a:pt x="162673" y="73432"/>
                    <a:pt x="183025" y="60013"/>
                    <a:pt x="191956" y="39324"/>
                  </a:cubicBezTo>
                  <a:lnTo>
                    <a:pt x="200799" y="18647"/>
                  </a:lnTo>
                  <a:cubicBezTo>
                    <a:pt x="203241" y="12934"/>
                    <a:pt x="200591" y="6322"/>
                    <a:pt x="194878" y="3880"/>
                  </a:cubicBezTo>
                  <a:cubicBezTo>
                    <a:pt x="193896" y="3459"/>
                    <a:pt x="192860" y="3181"/>
                    <a:pt x="191799" y="3054"/>
                  </a:cubicBezTo>
                  <a:lnTo>
                    <a:pt x="169456" y="365"/>
                  </a:lnTo>
                  <a:cubicBezTo>
                    <a:pt x="145850" y="-2327"/>
                    <a:pt x="123085" y="10049"/>
                    <a:pt x="112509" y="31325"/>
                  </a:cubicBezTo>
                  <a:cubicBezTo>
                    <a:pt x="101937" y="10050"/>
                    <a:pt x="79162" y="-2313"/>
                    <a:pt x="55561" y="410"/>
                  </a:cubicBezTo>
                  <a:lnTo>
                    <a:pt x="33219" y="3099"/>
                  </a:lnTo>
                  <a:cubicBezTo>
                    <a:pt x="27050" y="3842"/>
                    <a:pt x="22651" y="9444"/>
                    <a:pt x="23393" y="15612"/>
                  </a:cubicBezTo>
                  <a:cubicBezTo>
                    <a:pt x="23521" y="16673"/>
                    <a:pt x="23799" y="17709"/>
                    <a:pt x="24219" y="18692"/>
                  </a:cubicBezTo>
                  <a:lnTo>
                    <a:pt x="33061" y="39369"/>
                  </a:lnTo>
                  <a:cubicBezTo>
                    <a:pt x="41986" y="60058"/>
                    <a:pt x="62336" y="73479"/>
                    <a:pt x="84868" y="73535"/>
                  </a:cubicBezTo>
                  <a:cubicBezTo>
                    <a:pt x="87089" y="73534"/>
                    <a:pt x="89310" y="73399"/>
                    <a:pt x="91516" y="73130"/>
                  </a:cubicBezTo>
                  <a:lnTo>
                    <a:pt x="101259" y="72005"/>
                  </a:lnTo>
                  <a:lnTo>
                    <a:pt x="101259" y="104889"/>
                  </a:lnTo>
                  <a:cubicBezTo>
                    <a:pt x="39438" y="111102"/>
                    <a:pt x="-5641" y="166254"/>
                    <a:pt x="572" y="228075"/>
                  </a:cubicBezTo>
                  <a:cubicBezTo>
                    <a:pt x="6786" y="289895"/>
                    <a:pt x="61938" y="334974"/>
                    <a:pt x="123759" y="328762"/>
                  </a:cubicBezTo>
                  <a:cubicBezTo>
                    <a:pt x="185580" y="322548"/>
                    <a:pt x="230659" y="267395"/>
                    <a:pt x="224445" y="205575"/>
                  </a:cubicBezTo>
                  <a:cubicBezTo>
                    <a:pt x="219095" y="152340"/>
                    <a:pt x="176993" y="110240"/>
                    <a:pt x="123759" y="104889"/>
                  </a:cubicBezTo>
                  <a:close/>
                  <a:moveTo>
                    <a:pt x="131634" y="42969"/>
                  </a:moveTo>
                  <a:cubicBezTo>
                    <a:pt x="137558" y="29207"/>
                    <a:pt x="151820" y="20971"/>
                    <a:pt x="166700" y="22719"/>
                  </a:cubicBezTo>
                  <a:lnTo>
                    <a:pt x="174148" y="23608"/>
                  </a:lnTo>
                  <a:lnTo>
                    <a:pt x="171211" y="30504"/>
                  </a:lnTo>
                  <a:cubicBezTo>
                    <a:pt x="165278" y="44263"/>
                    <a:pt x="151016" y="52496"/>
                    <a:pt x="136134" y="50754"/>
                  </a:cubicBezTo>
                  <a:lnTo>
                    <a:pt x="128686" y="49865"/>
                  </a:lnTo>
                  <a:close/>
                  <a:moveTo>
                    <a:pt x="88771" y="50754"/>
                  </a:moveTo>
                  <a:cubicBezTo>
                    <a:pt x="73889" y="52496"/>
                    <a:pt x="59627" y="44263"/>
                    <a:pt x="53694" y="30504"/>
                  </a:cubicBezTo>
                  <a:lnTo>
                    <a:pt x="50746" y="23608"/>
                  </a:lnTo>
                  <a:lnTo>
                    <a:pt x="58194" y="22719"/>
                  </a:lnTo>
                  <a:cubicBezTo>
                    <a:pt x="73080" y="20962"/>
                    <a:pt x="87349" y="29199"/>
                    <a:pt x="93271" y="42969"/>
                  </a:cubicBezTo>
                  <a:lnTo>
                    <a:pt x="96219" y="49865"/>
                  </a:lnTo>
                  <a:close/>
                  <a:moveTo>
                    <a:pt x="112509" y="306770"/>
                  </a:moveTo>
                  <a:cubicBezTo>
                    <a:pt x="62803" y="306770"/>
                    <a:pt x="22509" y="266476"/>
                    <a:pt x="22509" y="216770"/>
                  </a:cubicBezTo>
                  <a:cubicBezTo>
                    <a:pt x="22509" y="167064"/>
                    <a:pt x="62803" y="126770"/>
                    <a:pt x="112509" y="126770"/>
                  </a:cubicBezTo>
                  <a:cubicBezTo>
                    <a:pt x="162215" y="126770"/>
                    <a:pt x="202509" y="167064"/>
                    <a:pt x="202509" y="216770"/>
                  </a:cubicBezTo>
                  <a:cubicBezTo>
                    <a:pt x="202453" y="266453"/>
                    <a:pt x="162191" y="306714"/>
                    <a:pt x="112509" y="30677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3" name="任意多边形: 形状 262">
              <a:extLst>
                <a:ext uri="{FF2B5EF4-FFF2-40B4-BE49-F238E27FC236}">
                  <a16:creationId xmlns:a16="http://schemas.microsoft.com/office/drawing/2014/main" id="{FFC428E6-772A-46DC-AB6D-F43EE64E37EB}"/>
                </a:ext>
              </a:extLst>
            </p:cNvPr>
            <p:cNvSpPr/>
            <p:nvPr/>
          </p:nvSpPr>
          <p:spPr>
            <a:xfrm>
              <a:off x="966000" y="358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4" name="任意多边形: 形状 263">
              <a:extLst>
                <a:ext uri="{FF2B5EF4-FFF2-40B4-BE49-F238E27FC236}">
                  <a16:creationId xmlns:a16="http://schemas.microsoft.com/office/drawing/2014/main" id="{433692F8-8812-4808-A5DD-AEAC346CE116}"/>
                </a:ext>
              </a:extLst>
            </p:cNvPr>
            <p:cNvSpPr/>
            <p:nvPr/>
          </p:nvSpPr>
          <p:spPr>
            <a:xfrm>
              <a:off x="898435" y="3437228"/>
              <a:ext cx="225017" cy="329334"/>
            </a:xfrm>
            <a:custGeom>
              <a:avLst/>
              <a:gdLst>
                <a:gd name="connsiteX0" fmla="*/ 123815 w 225017"/>
                <a:gd name="connsiteY0" fmla="*/ 104845 h 329334"/>
                <a:gd name="connsiteX1" fmla="*/ 123815 w 225017"/>
                <a:gd name="connsiteY1" fmla="*/ 71961 h 329334"/>
                <a:gd name="connsiteX2" fmla="*/ 133557 w 225017"/>
                <a:gd name="connsiteY2" fmla="*/ 73086 h 329334"/>
                <a:gd name="connsiteX3" fmla="*/ 140206 w 225017"/>
                <a:gd name="connsiteY3" fmla="*/ 73491 h 329334"/>
                <a:gd name="connsiteX4" fmla="*/ 192012 w 225017"/>
                <a:gd name="connsiteY4" fmla="*/ 39325 h 329334"/>
                <a:gd name="connsiteX5" fmla="*/ 200855 w 225017"/>
                <a:gd name="connsiteY5" fmla="*/ 18647 h 329334"/>
                <a:gd name="connsiteX6" fmla="*/ 194934 w 225017"/>
                <a:gd name="connsiteY6" fmla="*/ 3881 h 329334"/>
                <a:gd name="connsiteX7" fmla="*/ 191855 w 225017"/>
                <a:gd name="connsiteY7" fmla="*/ 3055 h 329334"/>
                <a:gd name="connsiteX8" fmla="*/ 169512 w 225017"/>
                <a:gd name="connsiteY8" fmla="*/ 366 h 329334"/>
                <a:gd name="connsiteX9" fmla="*/ 112565 w 225017"/>
                <a:gd name="connsiteY9" fmla="*/ 31326 h 329334"/>
                <a:gd name="connsiteX10" fmla="*/ 55617 w 225017"/>
                <a:gd name="connsiteY10" fmla="*/ 411 h 329334"/>
                <a:gd name="connsiteX11" fmla="*/ 33275 w 225017"/>
                <a:gd name="connsiteY11" fmla="*/ 3100 h 329334"/>
                <a:gd name="connsiteX12" fmla="*/ 23449 w 225017"/>
                <a:gd name="connsiteY12" fmla="*/ 15613 h 329334"/>
                <a:gd name="connsiteX13" fmla="*/ 24275 w 225017"/>
                <a:gd name="connsiteY13" fmla="*/ 18692 h 329334"/>
                <a:gd name="connsiteX14" fmla="*/ 33117 w 225017"/>
                <a:gd name="connsiteY14" fmla="*/ 39370 h 329334"/>
                <a:gd name="connsiteX15" fmla="*/ 84867 w 225017"/>
                <a:gd name="connsiteY15" fmla="*/ 73536 h 329334"/>
                <a:gd name="connsiteX16" fmla="*/ 91516 w 225017"/>
                <a:gd name="connsiteY16" fmla="*/ 73131 h 329334"/>
                <a:gd name="connsiteX17" fmla="*/ 101258 w 225017"/>
                <a:gd name="connsiteY17" fmla="*/ 72006 h 329334"/>
                <a:gd name="connsiteX18" fmla="*/ 101258 w 225017"/>
                <a:gd name="connsiteY18" fmla="*/ 104890 h 329334"/>
                <a:gd name="connsiteX19" fmla="*/ 572 w 225017"/>
                <a:gd name="connsiteY19" fmla="*/ 228076 h 329334"/>
                <a:gd name="connsiteX20" fmla="*/ 123758 w 225017"/>
                <a:gd name="connsiteY20" fmla="*/ 328763 h 329334"/>
                <a:gd name="connsiteX21" fmla="*/ 224445 w 225017"/>
                <a:gd name="connsiteY21" fmla="*/ 205576 h 329334"/>
                <a:gd name="connsiteX22" fmla="*/ 123758 w 225017"/>
                <a:gd name="connsiteY22" fmla="*/ 104890 h 329334"/>
                <a:gd name="connsiteX23" fmla="*/ 131746 w 225017"/>
                <a:gd name="connsiteY23" fmla="*/ 42970 h 329334"/>
                <a:gd name="connsiteX24" fmla="*/ 166823 w 225017"/>
                <a:gd name="connsiteY24" fmla="*/ 22720 h 329334"/>
                <a:gd name="connsiteX25" fmla="*/ 174271 w 225017"/>
                <a:gd name="connsiteY25" fmla="*/ 23609 h 329334"/>
                <a:gd name="connsiteX26" fmla="*/ 171323 w 225017"/>
                <a:gd name="connsiteY26" fmla="*/ 30505 h 329334"/>
                <a:gd name="connsiteX27" fmla="*/ 136246 w 225017"/>
                <a:gd name="connsiteY27" fmla="*/ 50755 h 329334"/>
                <a:gd name="connsiteX28" fmla="*/ 128798 w 225017"/>
                <a:gd name="connsiteY28" fmla="*/ 49866 h 329334"/>
                <a:gd name="connsiteX29" fmla="*/ 88883 w 225017"/>
                <a:gd name="connsiteY29" fmla="*/ 50755 h 329334"/>
                <a:gd name="connsiteX30" fmla="*/ 53806 w 225017"/>
                <a:gd name="connsiteY30" fmla="*/ 30505 h 329334"/>
                <a:gd name="connsiteX31" fmla="*/ 50858 w 225017"/>
                <a:gd name="connsiteY31" fmla="*/ 23609 h 329334"/>
                <a:gd name="connsiteX32" fmla="*/ 58306 w 225017"/>
                <a:gd name="connsiteY32" fmla="*/ 22720 h 329334"/>
                <a:gd name="connsiteX33" fmla="*/ 93383 w 225017"/>
                <a:gd name="connsiteY33" fmla="*/ 42970 h 329334"/>
                <a:gd name="connsiteX34" fmla="*/ 96331 w 225017"/>
                <a:gd name="connsiteY34" fmla="*/ 49866 h 329334"/>
                <a:gd name="connsiteX35" fmla="*/ 112565 w 225017"/>
                <a:gd name="connsiteY35" fmla="*/ 306771 h 329334"/>
                <a:gd name="connsiteX36" fmla="*/ 22565 w 225017"/>
                <a:gd name="connsiteY36" fmla="*/ 216771 h 329334"/>
                <a:gd name="connsiteX37" fmla="*/ 112565 w 225017"/>
                <a:gd name="connsiteY37" fmla="*/ 126771 h 329334"/>
                <a:gd name="connsiteX38" fmla="*/ 202565 w 225017"/>
                <a:gd name="connsiteY38" fmla="*/ 216771 h 329334"/>
                <a:gd name="connsiteX39" fmla="*/ 112565 w 225017"/>
                <a:gd name="connsiteY39" fmla="*/ 306771 h 32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4">
                  <a:moveTo>
                    <a:pt x="123815" y="104845"/>
                  </a:moveTo>
                  <a:lnTo>
                    <a:pt x="123815" y="71961"/>
                  </a:lnTo>
                  <a:lnTo>
                    <a:pt x="133557" y="73086"/>
                  </a:lnTo>
                  <a:cubicBezTo>
                    <a:pt x="135763" y="73355"/>
                    <a:pt x="137984" y="73490"/>
                    <a:pt x="140206" y="73491"/>
                  </a:cubicBezTo>
                  <a:cubicBezTo>
                    <a:pt x="162736" y="73431"/>
                    <a:pt x="183085" y="60011"/>
                    <a:pt x="192012" y="39325"/>
                  </a:cubicBezTo>
                  <a:lnTo>
                    <a:pt x="200855" y="18647"/>
                  </a:lnTo>
                  <a:cubicBezTo>
                    <a:pt x="203297" y="12935"/>
                    <a:pt x="200647" y="6323"/>
                    <a:pt x="194934" y="3881"/>
                  </a:cubicBezTo>
                  <a:cubicBezTo>
                    <a:pt x="193952" y="3460"/>
                    <a:pt x="192916" y="3182"/>
                    <a:pt x="191855" y="3055"/>
                  </a:cubicBezTo>
                  <a:lnTo>
                    <a:pt x="169512" y="366"/>
                  </a:lnTo>
                  <a:cubicBezTo>
                    <a:pt x="145905" y="-2329"/>
                    <a:pt x="123139" y="10048"/>
                    <a:pt x="112565" y="31326"/>
                  </a:cubicBezTo>
                  <a:cubicBezTo>
                    <a:pt x="101987" y="10056"/>
                    <a:pt x="79216" y="-2306"/>
                    <a:pt x="55617" y="411"/>
                  </a:cubicBezTo>
                  <a:lnTo>
                    <a:pt x="33275" y="3100"/>
                  </a:lnTo>
                  <a:cubicBezTo>
                    <a:pt x="27106" y="3842"/>
                    <a:pt x="22707" y="9445"/>
                    <a:pt x="23449" y="15613"/>
                  </a:cubicBezTo>
                  <a:cubicBezTo>
                    <a:pt x="23577" y="16674"/>
                    <a:pt x="23855" y="17710"/>
                    <a:pt x="24275" y="18692"/>
                  </a:cubicBezTo>
                  <a:lnTo>
                    <a:pt x="33117" y="39370"/>
                  </a:lnTo>
                  <a:cubicBezTo>
                    <a:pt x="42034" y="60039"/>
                    <a:pt x="62356" y="73457"/>
                    <a:pt x="84867" y="73536"/>
                  </a:cubicBezTo>
                  <a:cubicBezTo>
                    <a:pt x="87090" y="73535"/>
                    <a:pt x="89310" y="73400"/>
                    <a:pt x="91516" y="73131"/>
                  </a:cubicBezTo>
                  <a:lnTo>
                    <a:pt x="101258" y="72006"/>
                  </a:lnTo>
                  <a:lnTo>
                    <a:pt x="101258" y="104890"/>
                  </a:lnTo>
                  <a:cubicBezTo>
                    <a:pt x="39438" y="111103"/>
                    <a:pt x="-5641" y="166255"/>
                    <a:pt x="572" y="228076"/>
                  </a:cubicBezTo>
                  <a:cubicBezTo>
                    <a:pt x="6786" y="289896"/>
                    <a:pt x="61938" y="334975"/>
                    <a:pt x="123758" y="328763"/>
                  </a:cubicBezTo>
                  <a:cubicBezTo>
                    <a:pt x="185579" y="322549"/>
                    <a:pt x="230658" y="267396"/>
                    <a:pt x="224445" y="205576"/>
                  </a:cubicBezTo>
                  <a:cubicBezTo>
                    <a:pt x="219094" y="152341"/>
                    <a:pt x="176992" y="110240"/>
                    <a:pt x="123758" y="104890"/>
                  </a:cubicBezTo>
                  <a:close/>
                  <a:moveTo>
                    <a:pt x="131746" y="42970"/>
                  </a:moveTo>
                  <a:cubicBezTo>
                    <a:pt x="137659" y="29193"/>
                    <a:pt x="151935" y="20951"/>
                    <a:pt x="166823" y="22720"/>
                  </a:cubicBezTo>
                  <a:lnTo>
                    <a:pt x="174271" y="23609"/>
                  </a:lnTo>
                  <a:lnTo>
                    <a:pt x="171323" y="30505"/>
                  </a:lnTo>
                  <a:cubicBezTo>
                    <a:pt x="165396" y="44269"/>
                    <a:pt x="151130" y="52504"/>
                    <a:pt x="136246" y="50755"/>
                  </a:cubicBezTo>
                  <a:lnTo>
                    <a:pt x="128798" y="49866"/>
                  </a:lnTo>
                  <a:close/>
                  <a:moveTo>
                    <a:pt x="88883" y="50755"/>
                  </a:moveTo>
                  <a:cubicBezTo>
                    <a:pt x="73997" y="52515"/>
                    <a:pt x="59725" y="44277"/>
                    <a:pt x="53806" y="30505"/>
                  </a:cubicBezTo>
                  <a:lnTo>
                    <a:pt x="50858" y="23609"/>
                  </a:lnTo>
                  <a:lnTo>
                    <a:pt x="58306" y="22720"/>
                  </a:lnTo>
                  <a:cubicBezTo>
                    <a:pt x="73191" y="20963"/>
                    <a:pt x="87461" y="29200"/>
                    <a:pt x="93383" y="42970"/>
                  </a:cubicBezTo>
                  <a:lnTo>
                    <a:pt x="96331" y="49866"/>
                  </a:lnTo>
                  <a:close/>
                  <a:moveTo>
                    <a:pt x="112565" y="306771"/>
                  </a:moveTo>
                  <a:cubicBezTo>
                    <a:pt x="62859" y="306771"/>
                    <a:pt x="22565" y="266477"/>
                    <a:pt x="22565" y="216771"/>
                  </a:cubicBezTo>
                  <a:cubicBezTo>
                    <a:pt x="22565" y="167065"/>
                    <a:pt x="62859" y="126771"/>
                    <a:pt x="112565" y="126771"/>
                  </a:cubicBezTo>
                  <a:cubicBezTo>
                    <a:pt x="162271" y="126771"/>
                    <a:pt x="202565" y="167065"/>
                    <a:pt x="202565" y="216771"/>
                  </a:cubicBezTo>
                  <a:cubicBezTo>
                    <a:pt x="202508" y="266453"/>
                    <a:pt x="162247" y="306715"/>
                    <a:pt x="112565" y="30677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5" name="任意多边形: 形状 264">
              <a:extLst>
                <a:ext uri="{FF2B5EF4-FFF2-40B4-BE49-F238E27FC236}">
                  <a16:creationId xmlns:a16="http://schemas.microsoft.com/office/drawing/2014/main" id="{F93A0525-F31C-4C71-AA16-D5F670BE9C74}"/>
                </a:ext>
              </a:extLst>
            </p:cNvPr>
            <p:cNvSpPr/>
            <p:nvPr/>
          </p:nvSpPr>
          <p:spPr>
            <a:xfrm>
              <a:off x="1416000" y="358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 name="任意多边形: 形状 265">
              <a:extLst>
                <a:ext uri="{FF2B5EF4-FFF2-40B4-BE49-F238E27FC236}">
                  <a16:creationId xmlns:a16="http://schemas.microsoft.com/office/drawing/2014/main" id="{39A88EAD-CB11-4B59-AE3C-EC244C5B85CC}"/>
                </a:ext>
              </a:extLst>
            </p:cNvPr>
            <p:cNvSpPr/>
            <p:nvPr/>
          </p:nvSpPr>
          <p:spPr>
            <a:xfrm>
              <a:off x="1348491" y="3437225"/>
              <a:ext cx="225017" cy="329337"/>
            </a:xfrm>
            <a:custGeom>
              <a:avLst/>
              <a:gdLst>
                <a:gd name="connsiteX0" fmla="*/ 123759 w 225017"/>
                <a:gd name="connsiteY0" fmla="*/ 104848 h 329337"/>
                <a:gd name="connsiteX1" fmla="*/ 123759 w 225017"/>
                <a:gd name="connsiteY1" fmla="*/ 71964 h 329337"/>
                <a:gd name="connsiteX2" fmla="*/ 133490 w 225017"/>
                <a:gd name="connsiteY2" fmla="*/ 73089 h 329337"/>
                <a:gd name="connsiteX3" fmla="*/ 140139 w 225017"/>
                <a:gd name="connsiteY3" fmla="*/ 73494 h 329337"/>
                <a:gd name="connsiteX4" fmla="*/ 191956 w 225017"/>
                <a:gd name="connsiteY4" fmla="*/ 39328 h 329337"/>
                <a:gd name="connsiteX5" fmla="*/ 200799 w 225017"/>
                <a:gd name="connsiteY5" fmla="*/ 18650 h 329337"/>
                <a:gd name="connsiteX6" fmla="*/ 194878 w 225017"/>
                <a:gd name="connsiteY6" fmla="*/ 3884 h 329337"/>
                <a:gd name="connsiteX7" fmla="*/ 191799 w 225017"/>
                <a:gd name="connsiteY7" fmla="*/ 3058 h 329337"/>
                <a:gd name="connsiteX8" fmla="*/ 169456 w 225017"/>
                <a:gd name="connsiteY8" fmla="*/ 369 h 329337"/>
                <a:gd name="connsiteX9" fmla="*/ 112509 w 225017"/>
                <a:gd name="connsiteY9" fmla="*/ 31318 h 329337"/>
                <a:gd name="connsiteX10" fmla="*/ 55550 w 225017"/>
                <a:gd name="connsiteY10" fmla="*/ 414 h 329337"/>
                <a:gd name="connsiteX11" fmla="*/ 33219 w 225017"/>
                <a:gd name="connsiteY11" fmla="*/ 3103 h 329337"/>
                <a:gd name="connsiteX12" fmla="*/ 23393 w 225017"/>
                <a:gd name="connsiteY12" fmla="*/ 15616 h 329337"/>
                <a:gd name="connsiteX13" fmla="*/ 24219 w 225017"/>
                <a:gd name="connsiteY13" fmla="*/ 18695 h 329337"/>
                <a:gd name="connsiteX14" fmla="*/ 33050 w 225017"/>
                <a:gd name="connsiteY14" fmla="*/ 39373 h 329337"/>
                <a:gd name="connsiteX15" fmla="*/ 84879 w 225017"/>
                <a:gd name="connsiteY15" fmla="*/ 73539 h 329337"/>
                <a:gd name="connsiteX16" fmla="*/ 91528 w 225017"/>
                <a:gd name="connsiteY16" fmla="*/ 73134 h 329337"/>
                <a:gd name="connsiteX17" fmla="*/ 101259 w 225017"/>
                <a:gd name="connsiteY17" fmla="*/ 72009 h 329337"/>
                <a:gd name="connsiteX18" fmla="*/ 101259 w 225017"/>
                <a:gd name="connsiteY18" fmla="*/ 104893 h 329337"/>
                <a:gd name="connsiteX19" fmla="*/ 572 w 225017"/>
                <a:gd name="connsiteY19" fmla="*/ 228079 h 329337"/>
                <a:gd name="connsiteX20" fmla="*/ 123759 w 225017"/>
                <a:gd name="connsiteY20" fmla="*/ 328766 h 329337"/>
                <a:gd name="connsiteX21" fmla="*/ 224445 w 225017"/>
                <a:gd name="connsiteY21" fmla="*/ 205579 h 329337"/>
                <a:gd name="connsiteX22" fmla="*/ 123759 w 225017"/>
                <a:gd name="connsiteY22" fmla="*/ 104893 h 329337"/>
                <a:gd name="connsiteX23" fmla="*/ 131634 w 225017"/>
                <a:gd name="connsiteY23" fmla="*/ 42973 h 329337"/>
                <a:gd name="connsiteX24" fmla="*/ 166711 w 225017"/>
                <a:gd name="connsiteY24" fmla="*/ 22723 h 329337"/>
                <a:gd name="connsiteX25" fmla="*/ 174159 w 225017"/>
                <a:gd name="connsiteY25" fmla="*/ 23612 h 329337"/>
                <a:gd name="connsiteX26" fmla="*/ 171223 w 225017"/>
                <a:gd name="connsiteY26" fmla="*/ 30508 h 329337"/>
                <a:gd name="connsiteX27" fmla="*/ 136145 w 225017"/>
                <a:gd name="connsiteY27" fmla="*/ 50758 h 329337"/>
                <a:gd name="connsiteX28" fmla="*/ 128698 w 225017"/>
                <a:gd name="connsiteY28" fmla="*/ 49869 h 329337"/>
                <a:gd name="connsiteX29" fmla="*/ 88783 w 225017"/>
                <a:gd name="connsiteY29" fmla="*/ 50747 h 329337"/>
                <a:gd name="connsiteX30" fmla="*/ 53705 w 225017"/>
                <a:gd name="connsiteY30" fmla="*/ 30497 h 329337"/>
                <a:gd name="connsiteX31" fmla="*/ 50769 w 225017"/>
                <a:gd name="connsiteY31" fmla="*/ 23600 h 329337"/>
                <a:gd name="connsiteX32" fmla="*/ 58216 w 225017"/>
                <a:gd name="connsiteY32" fmla="*/ 22712 h 329337"/>
                <a:gd name="connsiteX33" fmla="*/ 93294 w 225017"/>
                <a:gd name="connsiteY33" fmla="*/ 42962 h 329337"/>
                <a:gd name="connsiteX34" fmla="*/ 96230 w 225017"/>
                <a:gd name="connsiteY34" fmla="*/ 49847 h 329337"/>
                <a:gd name="connsiteX35" fmla="*/ 112509 w 225017"/>
                <a:gd name="connsiteY35" fmla="*/ 306774 h 329337"/>
                <a:gd name="connsiteX36" fmla="*/ 22509 w 225017"/>
                <a:gd name="connsiteY36" fmla="*/ 216774 h 329337"/>
                <a:gd name="connsiteX37" fmla="*/ 112509 w 225017"/>
                <a:gd name="connsiteY37" fmla="*/ 126774 h 329337"/>
                <a:gd name="connsiteX38" fmla="*/ 202509 w 225017"/>
                <a:gd name="connsiteY38" fmla="*/ 216774 h 329337"/>
                <a:gd name="connsiteX39" fmla="*/ 112509 w 225017"/>
                <a:gd name="connsiteY39" fmla="*/ 306774 h 32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337">
                  <a:moveTo>
                    <a:pt x="123759" y="104848"/>
                  </a:moveTo>
                  <a:lnTo>
                    <a:pt x="123759" y="71964"/>
                  </a:lnTo>
                  <a:lnTo>
                    <a:pt x="133490" y="73089"/>
                  </a:lnTo>
                  <a:cubicBezTo>
                    <a:pt x="135696" y="73358"/>
                    <a:pt x="137917" y="73493"/>
                    <a:pt x="140139" y="73494"/>
                  </a:cubicBezTo>
                  <a:cubicBezTo>
                    <a:pt x="162673" y="73436"/>
                    <a:pt x="183025" y="60017"/>
                    <a:pt x="191956" y="39328"/>
                  </a:cubicBezTo>
                  <a:lnTo>
                    <a:pt x="200799" y="18650"/>
                  </a:lnTo>
                  <a:cubicBezTo>
                    <a:pt x="203241" y="12938"/>
                    <a:pt x="200591" y="6326"/>
                    <a:pt x="194878" y="3884"/>
                  </a:cubicBezTo>
                  <a:cubicBezTo>
                    <a:pt x="193896" y="3463"/>
                    <a:pt x="192860" y="3185"/>
                    <a:pt x="191799" y="3058"/>
                  </a:cubicBezTo>
                  <a:lnTo>
                    <a:pt x="169456" y="369"/>
                  </a:lnTo>
                  <a:cubicBezTo>
                    <a:pt x="145850" y="-2339"/>
                    <a:pt x="123078" y="10037"/>
                    <a:pt x="112509" y="31318"/>
                  </a:cubicBezTo>
                  <a:cubicBezTo>
                    <a:pt x="101915" y="10060"/>
                    <a:pt x="79147" y="-2293"/>
                    <a:pt x="55550" y="414"/>
                  </a:cubicBezTo>
                  <a:lnTo>
                    <a:pt x="33219" y="3103"/>
                  </a:lnTo>
                  <a:cubicBezTo>
                    <a:pt x="27050" y="3845"/>
                    <a:pt x="22651" y="9448"/>
                    <a:pt x="23393" y="15616"/>
                  </a:cubicBezTo>
                  <a:cubicBezTo>
                    <a:pt x="23521" y="16677"/>
                    <a:pt x="23799" y="17713"/>
                    <a:pt x="24219" y="18695"/>
                  </a:cubicBezTo>
                  <a:lnTo>
                    <a:pt x="33050" y="39373"/>
                  </a:lnTo>
                  <a:cubicBezTo>
                    <a:pt x="41985" y="60063"/>
                    <a:pt x="62342" y="73483"/>
                    <a:pt x="84879" y="73539"/>
                  </a:cubicBezTo>
                  <a:cubicBezTo>
                    <a:pt x="87101" y="73538"/>
                    <a:pt x="89321" y="73403"/>
                    <a:pt x="91528" y="73134"/>
                  </a:cubicBezTo>
                  <a:lnTo>
                    <a:pt x="101259" y="72009"/>
                  </a:lnTo>
                  <a:lnTo>
                    <a:pt x="101259" y="104893"/>
                  </a:lnTo>
                  <a:cubicBezTo>
                    <a:pt x="39438" y="111106"/>
                    <a:pt x="-5641" y="166258"/>
                    <a:pt x="572" y="228079"/>
                  </a:cubicBezTo>
                  <a:cubicBezTo>
                    <a:pt x="6786" y="289899"/>
                    <a:pt x="61938" y="334978"/>
                    <a:pt x="123759" y="328766"/>
                  </a:cubicBezTo>
                  <a:cubicBezTo>
                    <a:pt x="185580" y="322552"/>
                    <a:pt x="230659" y="267399"/>
                    <a:pt x="224445" y="205579"/>
                  </a:cubicBezTo>
                  <a:cubicBezTo>
                    <a:pt x="219095" y="152344"/>
                    <a:pt x="176993" y="110243"/>
                    <a:pt x="123759" y="104893"/>
                  </a:cubicBezTo>
                  <a:close/>
                  <a:moveTo>
                    <a:pt x="131634" y="42973"/>
                  </a:moveTo>
                  <a:cubicBezTo>
                    <a:pt x="137582" y="29227"/>
                    <a:pt x="151833" y="20999"/>
                    <a:pt x="166711" y="22723"/>
                  </a:cubicBezTo>
                  <a:lnTo>
                    <a:pt x="174159" y="23612"/>
                  </a:lnTo>
                  <a:lnTo>
                    <a:pt x="171223" y="30508"/>
                  </a:lnTo>
                  <a:cubicBezTo>
                    <a:pt x="165286" y="44264"/>
                    <a:pt x="151027" y="52496"/>
                    <a:pt x="136145" y="50758"/>
                  </a:cubicBezTo>
                  <a:lnTo>
                    <a:pt x="128698" y="49869"/>
                  </a:lnTo>
                  <a:close/>
                  <a:moveTo>
                    <a:pt x="88783" y="50747"/>
                  </a:moveTo>
                  <a:cubicBezTo>
                    <a:pt x="73897" y="52507"/>
                    <a:pt x="59624" y="44269"/>
                    <a:pt x="53705" y="30497"/>
                  </a:cubicBezTo>
                  <a:lnTo>
                    <a:pt x="50769" y="23600"/>
                  </a:lnTo>
                  <a:lnTo>
                    <a:pt x="58216" y="22712"/>
                  </a:lnTo>
                  <a:cubicBezTo>
                    <a:pt x="73097" y="20981"/>
                    <a:pt x="87352" y="29211"/>
                    <a:pt x="93294" y="42962"/>
                  </a:cubicBezTo>
                  <a:lnTo>
                    <a:pt x="96230" y="49847"/>
                  </a:lnTo>
                  <a:close/>
                  <a:moveTo>
                    <a:pt x="112509" y="306774"/>
                  </a:moveTo>
                  <a:cubicBezTo>
                    <a:pt x="62803" y="306774"/>
                    <a:pt x="22509" y="266480"/>
                    <a:pt x="22509" y="216774"/>
                  </a:cubicBezTo>
                  <a:cubicBezTo>
                    <a:pt x="22509" y="167068"/>
                    <a:pt x="62803" y="126774"/>
                    <a:pt x="112509" y="126774"/>
                  </a:cubicBezTo>
                  <a:cubicBezTo>
                    <a:pt x="162215" y="126774"/>
                    <a:pt x="202509" y="167068"/>
                    <a:pt x="202509" y="216774"/>
                  </a:cubicBezTo>
                  <a:cubicBezTo>
                    <a:pt x="202453" y="266456"/>
                    <a:pt x="162191" y="306718"/>
                    <a:pt x="112509" y="30677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7" name="任意多边形: 形状 266">
              <a:extLst>
                <a:ext uri="{FF2B5EF4-FFF2-40B4-BE49-F238E27FC236}">
                  <a16:creationId xmlns:a16="http://schemas.microsoft.com/office/drawing/2014/main" id="{3BE52C02-AF52-401A-9C3D-15B8D500E628}"/>
                </a:ext>
              </a:extLst>
            </p:cNvPr>
            <p:cNvSpPr/>
            <p:nvPr/>
          </p:nvSpPr>
          <p:spPr>
            <a:xfrm>
              <a:off x="943494" y="3181700"/>
              <a:ext cx="135011" cy="224799"/>
            </a:xfrm>
            <a:custGeom>
              <a:avLst/>
              <a:gdLst>
                <a:gd name="connsiteX0" fmla="*/ 11255 w 135011"/>
                <a:gd name="connsiteY0" fmla="*/ 89800 h 224799"/>
                <a:gd name="connsiteX1" fmla="*/ 33755 w 135011"/>
                <a:gd name="connsiteY1" fmla="*/ 89800 h 224799"/>
                <a:gd name="connsiteX2" fmla="*/ 33755 w 135011"/>
                <a:gd name="connsiteY2" fmla="*/ 224800 h 224799"/>
                <a:gd name="connsiteX3" fmla="*/ 56255 w 135011"/>
                <a:gd name="connsiteY3" fmla="*/ 224800 h 224799"/>
                <a:gd name="connsiteX4" fmla="*/ 56255 w 135011"/>
                <a:gd name="connsiteY4" fmla="*/ 78550 h 224799"/>
                <a:gd name="connsiteX5" fmla="*/ 45005 w 135011"/>
                <a:gd name="connsiteY5" fmla="*/ 67300 h 224799"/>
                <a:gd name="connsiteX6" fmla="*/ 35274 w 135011"/>
                <a:gd name="connsiteY6" fmla="*/ 67300 h 224799"/>
                <a:gd name="connsiteX7" fmla="*/ 67505 w 135011"/>
                <a:gd name="connsiteY7" fmla="*/ 28622 h 224799"/>
                <a:gd name="connsiteX8" fmla="*/ 99737 w 135011"/>
                <a:gd name="connsiteY8" fmla="*/ 67300 h 224799"/>
                <a:gd name="connsiteX9" fmla="*/ 90005 w 135011"/>
                <a:gd name="connsiteY9" fmla="*/ 67300 h 224799"/>
                <a:gd name="connsiteX10" fmla="*/ 78755 w 135011"/>
                <a:gd name="connsiteY10" fmla="*/ 78550 h 224799"/>
                <a:gd name="connsiteX11" fmla="*/ 78755 w 135011"/>
                <a:gd name="connsiteY11" fmla="*/ 224800 h 224799"/>
                <a:gd name="connsiteX12" fmla="*/ 101255 w 135011"/>
                <a:gd name="connsiteY12" fmla="*/ 224800 h 224799"/>
                <a:gd name="connsiteX13" fmla="*/ 101255 w 135011"/>
                <a:gd name="connsiteY13" fmla="*/ 89800 h 224799"/>
                <a:gd name="connsiteX14" fmla="*/ 123755 w 135011"/>
                <a:gd name="connsiteY14" fmla="*/ 89800 h 224799"/>
                <a:gd name="connsiteX15" fmla="*/ 135011 w 135011"/>
                <a:gd name="connsiteY15" fmla="*/ 78555 h 224799"/>
                <a:gd name="connsiteX16" fmla="*/ 132395 w 135011"/>
                <a:gd name="connsiteY16" fmla="*/ 71338 h 224799"/>
                <a:gd name="connsiteX17" fmla="*/ 76145 w 135011"/>
                <a:gd name="connsiteY17" fmla="*/ 3838 h 224799"/>
                <a:gd name="connsiteX18" fmla="*/ 59700 w 135011"/>
                <a:gd name="connsiteY18" fmla="*/ 3004 h 224799"/>
                <a:gd name="connsiteX19" fmla="*/ 58865 w 135011"/>
                <a:gd name="connsiteY19" fmla="*/ 3838 h 224799"/>
                <a:gd name="connsiteX20" fmla="*/ 2615 w 135011"/>
                <a:gd name="connsiteY20" fmla="*/ 71338 h 224799"/>
                <a:gd name="connsiteX21" fmla="*/ 4039 w 135011"/>
                <a:gd name="connsiteY21" fmla="*/ 87184 h 224799"/>
                <a:gd name="connsiteX22" fmla="*/ 11255 w 135011"/>
                <a:gd name="connsiteY22" fmla="*/ 89800 h 22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1" h="224799">
                  <a:moveTo>
                    <a:pt x="11255" y="89800"/>
                  </a:moveTo>
                  <a:lnTo>
                    <a:pt x="33755" y="89800"/>
                  </a:lnTo>
                  <a:lnTo>
                    <a:pt x="33755" y="224800"/>
                  </a:lnTo>
                  <a:lnTo>
                    <a:pt x="56255" y="224800"/>
                  </a:lnTo>
                  <a:lnTo>
                    <a:pt x="56255" y="78550"/>
                  </a:lnTo>
                  <a:cubicBezTo>
                    <a:pt x="56255" y="72336"/>
                    <a:pt x="51219" y="67300"/>
                    <a:pt x="45005" y="67300"/>
                  </a:cubicBezTo>
                  <a:lnTo>
                    <a:pt x="35274" y="67300"/>
                  </a:lnTo>
                  <a:lnTo>
                    <a:pt x="67505" y="28622"/>
                  </a:lnTo>
                  <a:lnTo>
                    <a:pt x="99737" y="67300"/>
                  </a:lnTo>
                  <a:lnTo>
                    <a:pt x="90005" y="67300"/>
                  </a:lnTo>
                  <a:cubicBezTo>
                    <a:pt x="83792" y="67300"/>
                    <a:pt x="78755" y="72336"/>
                    <a:pt x="78755" y="78550"/>
                  </a:cubicBezTo>
                  <a:lnTo>
                    <a:pt x="78755" y="224800"/>
                  </a:lnTo>
                  <a:lnTo>
                    <a:pt x="101255" y="224800"/>
                  </a:lnTo>
                  <a:lnTo>
                    <a:pt x="101255" y="89800"/>
                  </a:lnTo>
                  <a:lnTo>
                    <a:pt x="123755" y="89800"/>
                  </a:lnTo>
                  <a:cubicBezTo>
                    <a:pt x="129969" y="89803"/>
                    <a:pt x="135008" y="84767"/>
                    <a:pt x="135011" y="78555"/>
                  </a:cubicBezTo>
                  <a:cubicBezTo>
                    <a:pt x="135012" y="75917"/>
                    <a:pt x="134086" y="73363"/>
                    <a:pt x="132395" y="71338"/>
                  </a:cubicBezTo>
                  <a:lnTo>
                    <a:pt x="76145" y="3838"/>
                  </a:lnTo>
                  <a:cubicBezTo>
                    <a:pt x="71834" y="-933"/>
                    <a:pt x="64471" y="-1307"/>
                    <a:pt x="59700" y="3004"/>
                  </a:cubicBezTo>
                  <a:cubicBezTo>
                    <a:pt x="59408" y="3268"/>
                    <a:pt x="59130" y="3546"/>
                    <a:pt x="58865" y="3838"/>
                  </a:cubicBezTo>
                  <a:lnTo>
                    <a:pt x="2615" y="71338"/>
                  </a:lnTo>
                  <a:cubicBezTo>
                    <a:pt x="-1367" y="76107"/>
                    <a:pt x="-730" y="83201"/>
                    <a:pt x="4039" y="87184"/>
                  </a:cubicBezTo>
                  <a:cubicBezTo>
                    <a:pt x="6064" y="88875"/>
                    <a:pt x="8618" y="89801"/>
                    <a:pt x="11255" y="898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8" name="任意多边形: 形状 267">
              <a:extLst>
                <a:ext uri="{FF2B5EF4-FFF2-40B4-BE49-F238E27FC236}">
                  <a16:creationId xmlns:a16="http://schemas.microsoft.com/office/drawing/2014/main" id="{27493AA3-D499-429C-9E0F-E03EA5EA8796}"/>
                </a:ext>
              </a:extLst>
            </p:cNvPr>
            <p:cNvSpPr/>
            <p:nvPr/>
          </p:nvSpPr>
          <p:spPr>
            <a:xfrm>
              <a:off x="1393483" y="3181699"/>
              <a:ext cx="135033" cy="224800"/>
            </a:xfrm>
            <a:custGeom>
              <a:avLst/>
              <a:gdLst>
                <a:gd name="connsiteX0" fmla="*/ 11267 w 135033"/>
                <a:gd name="connsiteY0" fmla="*/ 89801 h 224800"/>
                <a:gd name="connsiteX1" fmla="*/ 33767 w 135033"/>
                <a:gd name="connsiteY1" fmla="*/ 89801 h 224800"/>
                <a:gd name="connsiteX2" fmla="*/ 33767 w 135033"/>
                <a:gd name="connsiteY2" fmla="*/ 224801 h 224800"/>
                <a:gd name="connsiteX3" fmla="*/ 56267 w 135033"/>
                <a:gd name="connsiteY3" fmla="*/ 224801 h 224800"/>
                <a:gd name="connsiteX4" fmla="*/ 56267 w 135033"/>
                <a:gd name="connsiteY4" fmla="*/ 78551 h 224800"/>
                <a:gd name="connsiteX5" fmla="*/ 45017 w 135033"/>
                <a:gd name="connsiteY5" fmla="*/ 67301 h 224800"/>
                <a:gd name="connsiteX6" fmla="*/ 35286 w 135033"/>
                <a:gd name="connsiteY6" fmla="*/ 67301 h 224800"/>
                <a:gd name="connsiteX7" fmla="*/ 67517 w 135033"/>
                <a:gd name="connsiteY7" fmla="*/ 28623 h 224800"/>
                <a:gd name="connsiteX8" fmla="*/ 99748 w 135033"/>
                <a:gd name="connsiteY8" fmla="*/ 67301 h 224800"/>
                <a:gd name="connsiteX9" fmla="*/ 90017 w 135033"/>
                <a:gd name="connsiteY9" fmla="*/ 67301 h 224800"/>
                <a:gd name="connsiteX10" fmla="*/ 78767 w 135033"/>
                <a:gd name="connsiteY10" fmla="*/ 78551 h 224800"/>
                <a:gd name="connsiteX11" fmla="*/ 78767 w 135033"/>
                <a:gd name="connsiteY11" fmla="*/ 224801 h 224800"/>
                <a:gd name="connsiteX12" fmla="*/ 101267 w 135033"/>
                <a:gd name="connsiteY12" fmla="*/ 224801 h 224800"/>
                <a:gd name="connsiteX13" fmla="*/ 101267 w 135033"/>
                <a:gd name="connsiteY13" fmla="*/ 89801 h 224800"/>
                <a:gd name="connsiteX14" fmla="*/ 123767 w 135033"/>
                <a:gd name="connsiteY14" fmla="*/ 89801 h 224800"/>
                <a:gd name="connsiteX15" fmla="*/ 135034 w 135033"/>
                <a:gd name="connsiteY15" fmla="*/ 78568 h 224800"/>
                <a:gd name="connsiteX16" fmla="*/ 132418 w 135033"/>
                <a:gd name="connsiteY16" fmla="*/ 71340 h 224800"/>
                <a:gd name="connsiteX17" fmla="*/ 76168 w 135033"/>
                <a:gd name="connsiteY17" fmla="*/ 3840 h 224800"/>
                <a:gd name="connsiteX18" fmla="*/ 59690 w 135033"/>
                <a:gd name="connsiteY18" fmla="*/ 3015 h 224800"/>
                <a:gd name="connsiteX19" fmla="*/ 58866 w 135033"/>
                <a:gd name="connsiteY19" fmla="*/ 3840 h 224800"/>
                <a:gd name="connsiteX20" fmla="*/ 2616 w 135033"/>
                <a:gd name="connsiteY20" fmla="*/ 71340 h 224800"/>
                <a:gd name="connsiteX21" fmla="*/ 4039 w 135033"/>
                <a:gd name="connsiteY21" fmla="*/ 87185 h 224800"/>
                <a:gd name="connsiteX22" fmla="*/ 11267 w 135033"/>
                <a:gd name="connsiteY22" fmla="*/ 89801 h 2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4800">
                  <a:moveTo>
                    <a:pt x="11267" y="89801"/>
                  </a:moveTo>
                  <a:lnTo>
                    <a:pt x="33767" y="89801"/>
                  </a:lnTo>
                  <a:lnTo>
                    <a:pt x="33767" y="224801"/>
                  </a:lnTo>
                  <a:lnTo>
                    <a:pt x="56267" y="224801"/>
                  </a:lnTo>
                  <a:lnTo>
                    <a:pt x="56267" y="78551"/>
                  </a:lnTo>
                  <a:cubicBezTo>
                    <a:pt x="56267" y="72338"/>
                    <a:pt x="51230" y="67301"/>
                    <a:pt x="45017" y="67301"/>
                  </a:cubicBezTo>
                  <a:lnTo>
                    <a:pt x="35286" y="67301"/>
                  </a:lnTo>
                  <a:lnTo>
                    <a:pt x="67517" y="28623"/>
                  </a:lnTo>
                  <a:lnTo>
                    <a:pt x="99748" y="67301"/>
                  </a:lnTo>
                  <a:lnTo>
                    <a:pt x="90017" y="67301"/>
                  </a:lnTo>
                  <a:cubicBezTo>
                    <a:pt x="83803" y="67301"/>
                    <a:pt x="78767" y="72338"/>
                    <a:pt x="78767" y="78551"/>
                  </a:cubicBezTo>
                  <a:lnTo>
                    <a:pt x="78767" y="224801"/>
                  </a:lnTo>
                  <a:lnTo>
                    <a:pt x="101267" y="224801"/>
                  </a:lnTo>
                  <a:lnTo>
                    <a:pt x="101267" y="89801"/>
                  </a:lnTo>
                  <a:lnTo>
                    <a:pt x="123767" y="89801"/>
                  </a:lnTo>
                  <a:cubicBezTo>
                    <a:pt x="129980" y="89810"/>
                    <a:pt x="135025" y="84780"/>
                    <a:pt x="135034" y="78568"/>
                  </a:cubicBezTo>
                  <a:cubicBezTo>
                    <a:pt x="135037" y="75926"/>
                    <a:pt x="134111" y="73367"/>
                    <a:pt x="132418" y="71340"/>
                  </a:cubicBezTo>
                  <a:lnTo>
                    <a:pt x="76168" y="3840"/>
                  </a:lnTo>
                  <a:cubicBezTo>
                    <a:pt x="71846" y="-938"/>
                    <a:pt x="64468" y="-1307"/>
                    <a:pt x="59690" y="3015"/>
                  </a:cubicBezTo>
                  <a:cubicBezTo>
                    <a:pt x="59402" y="3276"/>
                    <a:pt x="59127" y="3552"/>
                    <a:pt x="58866" y="3840"/>
                  </a:cubicBezTo>
                  <a:lnTo>
                    <a:pt x="2616" y="71340"/>
                  </a:lnTo>
                  <a:cubicBezTo>
                    <a:pt x="-1367" y="76109"/>
                    <a:pt x="-730" y="83203"/>
                    <a:pt x="4039" y="87185"/>
                  </a:cubicBezTo>
                  <a:cubicBezTo>
                    <a:pt x="6067" y="88878"/>
                    <a:pt x="8625" y="89804"/>
                    <a:pt x="11267" y="8980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9" name="任意多边形: 形状 268">
              <a:extLst>
                <a:ext uri="{FF2B5EF4-FFF2-40B4-BE49-F238E27FC236}">
                  <a16:creationId xmlns:a16="http://schemas.microsoft.com/office/drawing/2014/main" id="{F81A132C-4BFD-4D64-9050-DF215337CAE5}"/>
                </a:ext>
              </a:extLst>
            </p:cNvPr>
            <p:cNvSpPr/>
            <p:nvPr/>
          </p:nvSpPr>
          <p:spPr>
            <a:xfrm>
              <a:off x="1168505" y="3091700"/>
              <a:ext cx="135011" cy="247299"/>
            </a:xfrm>
            <a:custGeom>
              <a:avLst/>
              <a:gdLst>
                <a:gd name="connsiteX0" fmla="*/ 11244 w 135011"/>
                <a:gd name="connsiteY0" fmla="*/ 89799 h 247299"/>
                <a:gd name="connsiteX1" fmla="*/ 33744 w 135011"/>
                <a:gd name="connsiteY1" fmla="*/ 89799 h 247299"/>
                <a:gd name="connsiteX2" fmla="*/ 33744 w 135011"/>
                <a:gd name="connsiteY2" fmla="*/ 247299 h 247299"/>
                <a:gd name="connsiteX3" fmla="*/ 56244 w 135011"/>
                <a:gd name="connsiteY3" fmla="*/ 247299 h 247299"/>
                <a:gd name="connsiteX4" fmla="*/ 56244 w 135011"/>
                <a:gd name="connsiteY4" fmla="*/ 78549 h 247299"/>
                <a:gd name="connsiteX5" fmla="*/ 44994 w 135011"/>
                <a:gd name="connsiteY5" fmla="*/ 67299 h 247299"/>
                <a:gd name="connsiteX6" fmla="*/ 35263 w 135011"/>
                <a:gd name="connsiteY6" fmla="*/ 67299 h 247299"/>
                <a:gd name="connsiteX7" fmla="*/ 67494 w 135011"/>
                <a:gd name="connsiteY7" fmla="*/ 28622 h 247299"/>
                <a:gd name="connsiteX8" fmla="*/ 99726 w 135011"/>
                <a:gd name="connsiteY8" fmla="*/ 67299 h 247299"/>
                <a:gd name="connsiteX9" fmla="*/ 89994 w 135011"/>
                <a:gd name="connsiteY9" fmla="*/ 67299 h 247299"/>
                <a:gd name="connsiteX10" fmla="*/ 78744 w 135011"/>
                <a:gd name="connsiteY10" fmla="*/ 78549 h 247299"/>
                <a:gd name="connsiteX11" fmla="*/ 78744 w 135011"/>
                <a:gd name="connsiteY11" fmla="*/ 247299 h 247299"/>
                <a:gd name="connsiteX12" fmla="*/ 101244 w 135011"/>
                <a:gd name="connsiteY12" fmla="*/ 247299 h 247299"/>
                <a:gd name="connsiteX13" fmla="*/ 101244 w 135011"/>
                <a:gd name="connsiteY13" fmla="*/ 89799 h 247299"/>
                <a:gd name="connsiteX14" fmla="*/ 123744 w 135011"/>
                <a:gd name="connsiteY14" fmla="*/ 89799 h 247299"/>
                <a:gd name="connsiteX15" fmla="*/ 135011 w 135011"/>
                <a:gd name="connsiteY15" fmla="*/ 78566 h 247299"/>
                <a:gd name="connsiteX16" fmla="*/ 132396 w 135011"/>
                <a:gd name="connsiteY16" fmla="*/ 71338 h 247299"/>
                <a:gd name="connsiteX17" fmla="*/ 76146 w 135011"/>
                <a:gd name="connsiteY17" fmla="*/ 3838 h 247299"/>
                <a:gd name="connsiteX18" fmla="*/ 59700 w 135011"/>
                <a:gd name="connsiteY18" fmla="*/ 3004 h 247299"/>
                <a:gd name="connsiteX19" fmla="*/ 58866 w 135011"/>
                <a:gd name="connsiteY19" fmla="*/ 3838 h 247299"/>
                <a:gd name="connsiteX20" fmla="*/ 2616 w 135011"/>
                <a:gd name="connsiteY20" fmla="*/ 71338 h 247299"/>
                <a:gd name="connsiteX21" fmla="*/ 4039 w 135011"/>
                <a:gd name="connsiteY21" fmla="*/ 87184 h 247299"/>
                <a:gd name="connsiteX22" fmla="*/ 11244 w 135011"/>
                <a:gd name="connsiteY22" fmla="*/ 89799 h 2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1" h="247299">
                  <a:moveTo>
                    <a:pt x="11244" y="89799"/>
                  </a:moveTo>
                  <a:lnTo>
                    <a:pt x="33744" y="89799"/>
                  </a:lnTo>
                  <a:lnTo>
                    <a:pt x="33744" y="247299"/>
                  </a:lnTo>
                  <a:lnTo>
                    <a:pt x="56244" y="247299"/>
                  </a:lnTo>
                  <a:lnTo>
                    <a:pt x="56244" y="78549"/>
                  </a:lnTo>
                  <a:cubicBezTo>
                    <a:pt x="56244" y="72336"/>
                    <a:pt x="51208" y="67299"/>
                    <a:pt x="44994" y="67299"/>
                  </a:cubicBezTo>
                  <a:lnTo>
                    <a:pt x="35263" y="67299"/>
                  </a:lnTo>
                  <a:lnTo>
                    <a:pt x="67494" y="28622"/>
                  </a:lnTo>
                  <a:lnTo>
                    <a:pt x="99726" y="67299"/>
                  </a:lnTo>
                  <a:lnTo>
                    <a:pt x="89994" y="67299"/>
                  </a:lnTo>
                  <a:cubicBezTo>
                    <a:pt x="83781" y="67299"/>
                    <a:pt x="78744" y="72336"/>
                    <a:pt x="78744" y="78549"/>
                  </a:cubicBezTo>
                  <a:lnTo>
                    <a:pt x="78744" y="247299"/>
                  </a:lnTo>
                  <a:lnTo>
                    <a:pt x="101244" y="247299"/>
                  </a:lnTo>
                  <a:lnTo>
                    <a:pt x="101244" y="89799"/>
                  </a:lnTo>
                  <a:lnTo>
                    <a:pt x="123744" y="89799"/>
                  </a:lnTo>
                  <a:cubicBezTo>
                    <a:pt x="129958" y="89808"/>
                    <a:pt x="135002" y="84779"/>
                    <a:pt x="135011" y="78566"/>
                  </a:cubicBezTo>
                  <a:cubicBezTo>
                    <a:pt x="135015" y="75924"/>
                    <a:pt x="134089" y="73366"/>
                    <a:pt x="132396" y="71338"/>
                  </a:cubicBezTo>
                  <a:lnTo>
                    <a:pt x="76146" y="3838"/>
                  </a:lnTo>
                  <a:cubicBezTo>
                    <a:pt x="71835" y="-933"/>
                    <a:pt x="64471" y="-1307"/>
                    <a:pt x="59700" y="3004"/>
                  </a:cubicBezTo>
                  <a:cubicBezTo>
                    <a:pt x="59408" y="3268"/>
                    <a:pt x="59130" y="3546"/>
                    <a:pt x="58866" y="3838"/>
                  </a:cubicBezTo>
                  <a:lnTo>
                    <a:pt x="2616" y="71338"/>
                  </a:lnTo>
                  <a:cubicBezTo>
                    <a:pt x="-1367" y="76107"/>
                    <a:pt x="-730" y="83202"/>
                    <a:pt x="4039" y="87184"/>
                  </a:cubicBezTo>
                  <a:cubicBezTo>
                    <a:pt x="6060" y="88873"/>
                    <a:pt x="8611" y="89798"/>
                    <a:pt x="11244" y="8979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0" name="图形 22">
            <a:extLst>
              <a:ext uri="{FF2B5EF4-FFF2-40B4-BE49-F238E27FC236}">
                <a16:creationId xmlns:a16="http://schemas.microsoft.com/office/drawing/2014/main" id="{B7C317ED-17EB-4911-8AB1-FEC216033EA8}"/>
              </a:ext>
            </a:extLst>
          </p:cNvPr>
          <p:cNvGrpSpPr/>
          <p:nvPr/>
        </p:nvGrpSpPr>
        <p:grpSpPr>
          <a:xfrm>
            <a:off x="2012250" y="3091500"/>
            <a:ext cx="607500" cy="675000"/>
            <a:chOff x="2012250" y="3091500"/>
            <a:chExt cx="607500" cy="675000"/>
          </a:xfrm>
          <a:gradFill flip="none" rotWithShape="1">
            <a:gsLst>
              <a:gs pos="0">
                <a:schemeClr val="accent1"/>
              </a:gs>
              <a:gs pos="100000">
                <a:schemeClr val="accent2"/>
              </a:gs>
            </a:gsLst>
            <a:lin ang="2700000" scaled="1"/>
            <a:tileRect/>
          </a:gradFill>
        </p:grpSpPr>
        <p:sp>
          <p:nvSpPr>
            <p:cNvPr id="271" name="任意多边形: 形状 270">
              <a:extLst>
                <a:ext uri="{FF2B5EF4-FFF2-40B4-BE49-F238E27FC236}">
                  <a16:creationId xmlns:a16="http://schemas.microsoft.com/office/drawing/2014/main" id="{CB4F59B3-67C8-4716-BDF5-3A1A48F885E6}"/>
                </a:ext>
              </a:extLst>
            </p:cNvPr>
            <p:cNvSpPr/>
            <p:nvPr/>
          </p:nvSpPr>
          <p:spPr>
            <a:xfrm>
              <a:off x="2271000" y="322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2" name="任意多边形: 形状 271">
              <a:extLst>
                <a:ext uri="{FF2B5EF4-FFF2-40B4-BE49-F238E27FC236}">
                  <a16:creationId xmlns:a16="http://schemas.microsoft.com/office/drawing/2014/main" id="{2B18D9D0-6286-4274-B87B-9ED3CBB79214}"/>
                </a:ext>
              </a:extLst>
            </p:cNvPr>
            <p:cNvSpPr/>
            <p:nvPr/>
          </p:nvSpPr>
          <p:spPr>
            <a:xfrm>
              <a:off x="2203500" y="3181500"/>
              <a:ext cx="225000" cy="225000"/>
            </a:xfrm>
            <a:custGeom>
              <a:avLst/>
              <a:gdLst>
                <a:gd name="connsiteX0" fmla="*/ 112500 w 225000"/>
                <a:gd name="connsiteY0" fmla="*/ 0 h 225000"/>
                <a:gd name="connsiteX1" fmla="*/ 0 w 225000"/>
                <a:gd name="connsiteY1" fmla="*/ 112500 h 225000"/>
                <a:gd name="connsiteX2" fmla="*/ 112500 w 225000"/>
                <a:gd name="connsiteY2" fmla="*/ 225000 h 225000"/>
                <a:gd name="connsiteX3" fmla="*/ 225000 w 225000"/>
                <a:gd name="connsiteY3" fmla="*/ 112500 h 225000"/>
                <a:gd name="connsiteX4" fmla="*/ 112500 w 225000"/>
                <a:gd name="connsiteY4" fmla="*/ 0 h 225000"/>
                <a:gd name="connsiteX5" fmla="*/ 112500 w 225000"/>
                <a:gd name="connsiteY5" fmla="*/ 202500 h 225000"/>
                <a:gd name="connsiteX6" fmla="*/ 22500 w 225000"/>
                <a:gd name="connsiteY6" fmla="*/ 112500 h 225000"/>
                <a:gd name="connsiteX7" fmla="*/ 112500 w 225000"/>
                <a:gd name="connsiteY7" fmla="*/ 22500 h 225000"/>
                <a:gd name="connsiteX8" fmla="*/ 202500 w 225000"/>
                <a:gd name="connsiteY8" fmla="*/ 112500 h 225000"/>
                <a:gd name="connsiteX9" fmla="*/ 112500 w 225000"/>
                <a:gd name="connsiteY9"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0"/>
                  </a:moveTo>
                  <a:cubicBezTo>
                    <a:pt x="50368" y="0"/>
                    <a:pt x="0" y="50368"/>
                    <a:pt x="0" y="112500"/>
                  </a:cubicBezTo>
                  <a:cubicBezTo>
                    <a:pt x="0" y="174632"/>
                    <a:pt x="50368" y="225000"/>
                    <a:pt x="112500" y="225000"/>
                  </a:cubicBezTo>
                  <a:cubicBezTo>
                    <a:pt x="174632" y="225000"/>
                    <a:pt x="225000" y="174632"/>
                    <a:pt x="225000" y="112500"/>
                  </a:cubicBezTo>
                  <a:cubicBezTo>
                    <a:pt x="224931" y="50397"/>
                    <a:pt x="174603" y="69"/>
                    <a:pt x="112500" y="0"/>
                  </a:cubicBezTo>
                  <a:close/>
                  <a:moveTo>
                    <a:pt x="112500" y="202500"/>
                  </a:moveTo>
                  <a:cubicBezTo>
                    <a:pt x="62794" y="202500"/>
                    <a:pt x="22500" y="162206"/>
                    <a:pt x="22500" y="112500"/>
                  </a:cubicBezTo>
                  <a:cubicBezTo>
                    <a:pt x="22500" y="62794"/>
                    <a:pt x="62794" y="22500"/>
                    <a:pt x="112500" y="22500"/>
                  </a:cubicBezTo>
                  <a:cubicBezTo>
                    <a:pt x="162206" y="22500"/>
                    <a:pt x="202500" y="62794"/>
                    <a:pt x="202500" y="112500"/>
                  </a:cubicBezTo>
                  <a:cubicBezTo>
                    <a:pt x="202444" y="162182"/>
                    <a:pt x="162182" y="202444"/>
                    <a:pt x="112500"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 name="任意多边形: 形状 272">
              <a:extLst>
                <a:ext uri="{FF2B5EF4-FFF2-40B4-BE49-F238E27FC236}">
                  <a16:creationId xmlns:a16="http://schemas.microsoft.com/office/drawing/2014/main" id="{6D15D289-7A77-4F32-8D82-AEC653C29357}"/>
                </a:ext>
              </a:extLst>
            </p:cNvPr>
            <p:cNvSpPr/>
            <p:nvPr/>
          </p:nvSpPr>
          <p:spPr>
            <a:xfrm>
              <a:off x="2192250" y="3429000"/>
              <a:ext cx="202500" cy="22500"/>
            </a:xfrm>
            <a:custGeom>
              <a:avLst/>
              <a:gdLst>
                <a:gd name="connsiteX0" fmla="*/ 0 w 202500"/>
                <a:gd name="connsiteY0" fmla="*/ 0 h 22500"/>
                <a:gd name="connsiteX1" fmla="*/ 202500 w 202500"/>
                <a:gd name="connsiteY1" fmla="*/ 0 h 22500"/>
                <a:gd name="connsiteX2" fmla="*/ 202500 w 202500"/>
                <a:gd name="connsiteY2" fmla="*/ 22500 h 22500"/>
                <a:gd name="connsiteX3" fmla="*/ 0 w 20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02500" h="22500">
                  <a:moveTo>
                    <a:pt x="0" y="0"/>
                  </a:moveTo>
                  <a:lnTo>
                    <a:pt x="202500" y="0"/>
                  </a:lnTo>
                  <a:lnTo>
                    <a:pt x="20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 name="任意多边形: 形状 273">
              <a:extLst>
                <a:ext uri="{FF2B5EF4-FFF2-40B4-BE49-F238E27FC236}">
                  <a16:creationId xmlns:a16="http://schemas.microsoft.com/office/drawing/2014/main" id="{FDB08B38-BD71-446A-96B5-29B3E0AC00B9}"/>
                </a:ext>
              </a:extLst>
            </p:cNvPr>
            <p:cNvSpPr/>
            <p:nvPr/>
          </p:nvSpPr>
          <p:spPr>
            <a:xfrm>
              <a:off x="2417250" y="342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 name="任意多边形: 形状 274">
              <a:extLst>
                <a:ext uri="{FF2B5EF4-FFF2-40B4-BE49-F238E27FC236}">
                  <a16:creationId xmlns:a16="http://schemas.microsoft.com/office/drawing/2014/main" id="{F1636153-9FA5-465C-9AED-51A678475535}"/>
                </a:ext>
              </a:extLst>
            </p:cNvPr>
            <p:cNvSpPr/>
            <p:nvPr/>
          </p:nvSpPr>
          <p:spPr>
            <a:xfrm>
              <a:off x="2192250" y="3474000"/>
              <a:ext cx="202500" cy="22500"/>
            </a:xfrm>
            <a:custGeom>
              <a:avLst/>
              <a:gdLst>
                <a:gd name="connsiteX0" fmla="*/ 0 w 202500"/>
                <a:gd name="connsiteY0" fmla="*/ 0 h 22500"/>
                <a:gd name="connsiteX1" fmla="*/ 202500 w 202500"/>
                <a:gd name="connsiteY1" fmla="*/ 0 h 22500"/>
                <a:gd name="connsiteX2" fmla="*/ 202500 w 202500"/>
                <a:gd name="connsiteY2" fmla="*/ 22500 h 22500"/>
                <a:gd name="connsiteX3" fmla="*/ 0 w 20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02500" h="22500">
                  <a:moveTo>
                    <a:pt x="0" y="0"/>
                  </a:moveTo>
                  <a:lnTo>
                    <a:pt x="202500" y="0"/>
                  </a:lnTo>
                  <a:lnTo>
                    <a:pt x="20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 name="任意多边形: 形状 275">
              <a:extLst>
                <a:ext uri="{FF2B5EF4-FFF2-40B4-BE49-F238E27FC236}">
                  <a16:creationId xmlns:a16="http://schemas.microsoft.com/office/drawing/2014/main" id="{6748EBE3-3663-4BD7-A489-4F3B34A8CB62}"/>
                </a:ext>
              </a:extLst>
            </p:cNvPr>
            <p:cNvSpPr/>
            <p:nvPr/>
          </p:nvSpPr>
          <p:spPr>
            <a:xfrm>
              <a:off x="2417250" y="347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7" name="任意多边形: 形状 276">
              <a:extLst>
                <a:ext uri="{FF2B5EF4-FFF2-40B4-BE49-F238E27FC236}">
                  <a16:creationId xmlns:a16="http://schemas.microsoft.com/office/drawing/2014/main" id="{942B2FFC-3BA4-4450-A99A-0BCD28098C8C}"/>
                </a:ext>
              </a:extLst>
            </p:cNvPr>
            <p:cNvSpPr/>
            <p:nvPr/>
          </p:nvSpPr>
          <p:spPr>
            <a:xfrm>
              <a:off x="2012250" y="3091500"/>
              <a:ext cx="607500" cy="675000"/>
            </a:xfrm>
            <a:custGeom>
              <a:avLst/>
              <a:gdLst>
                <a:gd name="connsiteX0" fmla="*/ 551250 w 607500"/>
                <a:gd name="connsiteY0" fmla="*/ 90000 h 675000"/>
                <a:gd name="connsiteX1" fmla="*/ 495000 w 607500"/>
                <a:gd name="connsiteY1" fmla="*/ 90000 h 675000"/>
                <a:gd name="connsiteX2" fmla="*/ 495000 w 607500"/>
                <a:gd name="connsiteY2" fmla="*/ 11250 h 675000"/>
                <a:gd name="connsiteX3" fmla="*/ 483750 w 607500"/>
                <a:gd name="connsiteY3" fmla="*/ 0 h 675000"/>
                <a:gd name="connsiteX4" fmla="*/ 483638 w 607500"/>
                <a:gd name="connsiteY4" fmla="*/ 0 h 675000"/>
                <a:gd name="connsiteX5" fmla="*/ 451238 w 607500"/>
                <a:gd name="connsiteY5" fmla="*/ 28688 h 675000"/>
                <a:gd name="connsiteX6" fmla="*/ 438862 w 607500"/>
                <a:gd name="connsiteY6" fmla="*/ 45000 h 675000"/>
                <a:gd name="connsiteX7" fmla="*/ 426375 w 607500"/>
                <a:gd name="connsiteY7" fmla="*/ 28688 h 675000"/>
                <a:gd name="connsiteX8" fmla="*/ 393862 w 607500"/>
                <a:gd name="connsiteY8" fmla="*/ 0 h 675000"/>
                <a:gd name="connsiteX9" fmla="*/ 361238 w 607500"/>
                <a:gd name="connsiteY9" fmla="*/ 28688 h 675000"/>
                <a:gd name="connsiteX10" fmla="*/ 348862 w 607500"/>
                <a:gd name="connsiteY10" fmla="*/ 45000 h 675000"/>
                <a:gd name="connsiteX11" fmla="*/ 336375 w 607500"/>
                <a:gd name="connsiteY11" fmla="*/ 28688 h 675000"/>
                <a:gd name="connsiteX12" fmla="*/ 303862 w 607500"/>
                <a:gd name="connsiteY12" fmla="*/ 0 h 675000"/>
                <a:gd name="connsiteX13" fmla="*/ 271350 w 607500"/>
                <a:gd name="connsiteY13" fmla="*/ 28688 h 675000"/>
                <a:gd name="connsiteX14" fmla="*/ 258863 w 607500"/>
                <a:gd name="connsiteY14" fmla="*/ 45000 h 675000"/>
                <a:gd name="connsiteX15" fmla="*/ 246488 w 607500"/>
                <a:gd name="connsiteY15" fmla="*/ 28688 h 675000"/>
                <a:gd name="connsiteX16" fmla="*/ 213863 w 607500"/>
                <a:gd name="connsiteY16" fmla="*/ 0 h 675000"/>
                <a:gd name="connsiteX17" fmla="*/ 181350 w 607500"/>
                <a:gd name="connsiteY17" fmla="*/ 28688 h 675000"/>
                <a:gd name="connsiteX18" fmla="*/ 168863 w 607500"/>
                <a:gd name="connsiteY18" fmla="*/ 45000 h 675000"/>
                <a:gd name="connsiteX19" fmla="*/ 156375 w 607500"/>
                <a:gd name="connsiteY19" fmla="*/ 28688 h 675000"/>
                <a:gd name="connsiteX20" fmla="*/ 123863 w 607500"/>
                <a:gd name="connsiteY20" fmla="*/ 0 h 675000"/>
                <a:gd name="connsiteX21" fmla="*/ 123750 w 607500"/>
                <a:gd name="connsiteY21" fmla="*/ 0 h 675000"/>
                <a:gd name="connsiteX22" fmla="*/ 112500 w 607500"/>
                <a:gd name="connsiteY22" fmla="*/ 11250 h 675000"/>
                <a:gd name="connsiteX23" fmla="*/ 112500 w 607500"/>
                <a:gd name="connsiteY23" fmla="*/ 90000 h 675000"/>
                <a:gd name="connsiteX24" fmla="*/ 56250 w 607500"/>
                <a:gd name="connsiteY24" fmla="*/ 90000 h 675000"/>
                <a:gd name="connsiteX25" fmla="*/ 0 w 607500"/>
                <a:gd name="connsiteY25" fmla="*/ 146250 h 675000"/>
                <a:gd name="connsiteX26" fmla="*/ 0 w 607500"/>
                <a:gd name="connsiteY26" fmla="*/ 483750 h 675000"/>
                <a:gd name="connsiteX27" fmla="*/ 56250 w 607500"/>
                <a:gd name="connsiteY27" fmla="*/ 540000 h 675000"/>
                <a:gd name="connsiteX28" fmla="*/ 212288 w 607500"/>
                <a:gd name="connsiteY28" fmla="*/ 540000 h 675000"/>
                <a:gd name="connsiteX29" fmla="*/ 203850 w 607500"/>
                <a:gd name="connsiteY29" fmla="*/ 607500 h 675000"/>
                <a:gd name="connsiteX30" fmla="*/ 191250 w 607500"/>
                <a:gd name="connsiteY30" fmla="*/ 607500 h 675000"/>
                <a:gd name="connsiteX31" fmla="*/ 157500 w 607500"/>
                <a:gd name="connsiteY31" fmla="*/ 641250 h 675000"/>
                <a:gd name="connsiteX32" fmla="*/ 191250 w 607500"/>
                <a:gd name="connsiteY32" fmla="*/ 675000 h 675000"/>
                <a:gd name="connsiteX33" fmla="*/ 416250 w 607500"/>
                <a:gd name="connsiteY33" fmla="*/ 675000 h 675000"/>
                <a:gd name="connsiteX34" fmla="*/ 450000 w 607500"/>
                <a:gd name="connsiteY34" fmla="*/ 641250 h 675000"/>
                <a:gd name="connsiteX35" fmla="*/ 416250 w 607500"/>
                <a:gd name="connsiteY35" fmla="*/ 607500 h 675000"/>
                <a:gd name="connsiteX36" fmla="*/ 403650 w 607500"/>
                <a:gd name="connsiteY36" fmla="*/ 607500 h 675000"/>
                <a:gd name="connsiteX37" fmla="*/ 395213 w 607500"/>
                <a:gd name="connsiteY37" fmla="*/ 540000 h 675000"/>
                <a:gd name="connsiteX38" fmla="*/ 551250 w 607500"/>
                <a:gd name="connsiteY38" fmla="*/ 540000 h 675000"/>
                <a:gd name="connsiteX39" fmla="*/ 607500 w 607500"/>
                <a:gd name="connsiteY39" fmla="*/ 483750 h 675000"/>
                <a:gd name="connsiteX40" fmla="*/ 607500 w 607500"/>
                <a:gd name="connsiteY40" fmla="*/ 146250 h 675000"/>
                <a:gd name="connsiteX41" fmla="*/ 551250 w 607500"/>
                <a:gd name="connsiteY41" fmla="*/ 90000 h 675000"/>
                <a:gd name="connsiteX42" fmla="*/ 135000 w 607500"/>
                <a:gd name="connsiteY42" fmla="*/ 36225 h 675000"/>
                <a:gd name="connsiteX43" fmla="*/ 136350 w 607500"/>
                <a:gd name="connsiteY43" fmla="*/ 38812 h 675000"/>
                <a:gd name="connsiteX44" fmla="*/ 168863 w 607500"/>
                <a:gd name="connsiteY44" fmla="*/ 67500 h 675000"/>
                <a:gd name="connsiteX45" fmla="*/ 201488 w 607500"/>
                <a:gd name="connsiteY45" fmla="*/ 38812 h 675000"/>
                <a:gd name="connsiteX46" fmla="*/ 213863 w 607500"/>
                <a:gd name="connsiteY46" fmla="*/ 22500 h 675000"/>
                <a:gd name="connsiteX47" fmla="*/ 226350 w 607500"/>
                <a:gd name="connsiteY47" fmla="*/ 38812 h 675000"/>
                <a:gd name="connsiteX48" fmla="*/ 258863 w 607500"/>
                <a:gd name="connsiteY48" fmla="*/ 67500 h 675000"/>
                <a:gd name="connsiteX49" fmla="*/ 291375 w 607500"/>
                <a:gd name="connsiteY49" fmla="*/ 38812 h 675000"/>
                <a:gd name="connsiteX50" fmla="*/ 303862 w 607500"/>
                <a:gd name="connsiteY50" fmla="*/ 22500 h 675000"/>
                <a:gd name="connsiteX51" fmla="*/ 316238 w 607500"/>
                <a:gd name="connsiteY51" fmla="*/ 38812 h 675000"/>
                <a:gd name="connsiteX52" fmla="*/ 348862 w 607500"/>
                <a:gd name="connsiteY52" fmla="*/ 67500 h 675000"/>
                <a:gd name="connsiteX53" fmla="*/ 381375 w 607500"/>
                <a:gd name="connsiteY53" fmla="*/ 38812 h 675000"/>
                <a:gd name="connsiteX54" fmla="*/ 393862 w 607500"/>
                <a:gd name="connsiteY54" fmla="*/ 22500 h 675000"/>
                <a:gd name="connsiteX55" fmla="*/ 406238 w 607500"/>
                <a:gd name="connsiteY55" fmla="*/ 38812 h 675000"/>
                <a:gd name="connsiteX56" fmla="*/ 438862 w 607500"/>
                <a:gd name="connsiteY56" fmla="*/ 67500 h 675000"/>
                <a:gd name="connsiteX57" fmla="*/ 471375 w 607500"/>
                <a:gd name="connsiteY57" fmla="*/ 38812 h 675000"/>
                <a:gd name="connsiteX58" fmla="*/ 472500 w 607500"/>
                <a:gd name="connsiteY58" fmla="*/ 36563 h 675000"/>
                <a:gd name="connsiteX59" fmla="*/ 472500 w 607500"/>
                <a:gd name="connsiteY59" fmla="*/ 427500 h 675000"/>
                <a:gd name="connsiteX60" fmla="*/ 135000 w 607500"/>
                <a:gd name="connsiteY60" fmla="*/ 427500 h 675000"/>
                <a:gd name="connsiteX61" fmla="*/ 22500 w 607500"/>
                <a:gd name="connsiteY61" fmla="*/ 146250 h 675000"/>
                <a:gd name="connsiteX62" fmla="*/ 56250 w 607500"/>
                <a:gd name="connsiteY62" fmla="*/ 112500 h 675000"/>
                <a:gd name="connsiteX63" fmla="*/ 112500 w 607500"/>
                <a:gd name="connsiteY63" fmla="*/ 112500 h 675000"/>
                <a:gd name="connsiteX64" fmla="*/ 112500 w 607500"/>
                <a:gd name="connsiteY64" fmla="*/ 427500 h 675000"/>
                <a:gd name="connsiteX65" fmla="*/ 22500 w 607500"/>
                <a:gd name="connsiteY65" fmla="*/ 427500 h 675000"/>
                <a:gd name="connsiteX66" fmla="*/ 416250 w 607500"/>
                <a:gd name="connsiteY66" fmla="*/ 630000 h 675000"/>
                <a:gd name="connsiteX67" fmla="*/ 427500 w 607500"/>
                <a:gd name="connsiteY67" fmla="*/ 641250 h 675000"/>
                <a:gd name="connsiteX68" fmla="*/ 416250 w 607500"/>
                <a:gd name="connsiteY68" fmla="*/ 652500 h 675000"/>
                <a:gd name="connsiteX69" fmla="*/ 191250 w 607500"/>
                <a:gd name="connsiteY69" fmla="*/ 652500 h 675000"/>
                <a:gd name="connsiteX70" fmla="*/ 180000 w 607500"/>
                <a:gd name="connsiteY70" fmla="*/ 641250 h 675000"/>
                <a:gd name="connsiteX71" fmla="*/ 191250 w 607500"/>
                <a:gd name="connsiteY71" fmla="*/ 630000 h 675000"/>
                <a:gd name="connsiteX72" fmla="*/ 226462 w 607500"/>
                <a:gd name="connsiteY72" fmla="*/ 607500 h 675000"/>
                <a:gd name="connsiteX73" fmla="*/ 234900 w 607500"/>
                <a:gd name="connsiteY73" fmla="*/ 540000 h 675000"/>
                <a:gd name="connsiteX74" fmla="*/ 372600 w 607500"/>
                <a:gd name="connsiteY74" fmla="*/ 540000 h 675000"/>
                <a:gd name="connsiteX75" fmla="*/ 381038 w 607500"/>
                <a:gd name="connsiteY75" fmla="*/ 607500 h 675000"/>
                <a:gd name="connsiteX76" fmla="*/ 585000 w 607500"/>
                <a:gd name="connsiteY76" fmla="*/ 483750 h 675000"/>
                <a:gd name="connsiteX77" fmla="*/ 551250 w 607500"/>
                <a:gd name="connsiteY77" fmla="*/ 517500 h 675000"/>
                <a:gd name="connsiteX78" fmla="*/ 56250 w 607500"/>
                <a:gd name="connsiteY78" fmla="*/ 517500 h 675000"/>
                <a:gd name="connsiteX79" fmla="*/ 22500 w 607500"/>
                <a:gd name="connsiteY79" fmla="*/ 483750 h 675000"/>
                <a:gd name="connsiteX80" fmla="*/ 22500 w 607500"/>
                <a:gd name="connsiteY80" fmla="*/ 450000 h 675000"/>
                <a:gd name="connsiteX81" fmla="*/ 585000 w 607500"/>
                <a:gd name="connsiteY81" fmla="*/ 450000 h 675000"/>
                <a:gd name="connsiteX82" fmla="*/ 585000 w 607500"/>
                <a:gd name="connsiteY82" fmla="*/ 427500 h 675000"/>
                <a:gd name="connsiteX83" fmla="*/ 495000 w 607500"/>
                <a:gd name="connsiteY83" fmla="*/ 427500 h 675000"/>
                <a:gd name="connsiteX84" fmla="*/ 495000 w 607500"/>
                <a:gd name="connsiteY84" fmla="*/ 112500 h 675000"/>
                <a:gd name="connsiteX85" fmla="*/ 551250 w 607500"/>
                <a:gd name="connsiteY85" fmla="*/ 112500 h 675000"/>
                <a:gd name="connsiteX86" fmla="*/ 585000 w 607500"/>
                <a:gd name="connsiteY86" fmla="*/ 14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07500" h="675000">
                  <a:moveTo>
                    <a:pt x="551250" y="90000"/>
                  </a:moveTo>
                  <a:lnTo>
                    <a:pt x="495000" y="90000"/>
                  </a:lnTo>
                  <a:lnTo>
                    <a:pt x="495000" y="11250"/>
                  </a:lnTo>
                  <a:cubicBezTo>
                    <a:pt x="495000" y="5037"/>
                    <a:pt x="489963" y="0"/>
                    <a:pt x="483750" y="0"/>
                  </a:cubicBezTo>
                  <a:lnTo>
                    <a:pt x="483638" y="0"/>
                  </a:lnTo>
                  <a:cubicBezTo>
                    <a:pt x="465525" y="112"/>
                    <a:pt x="457313" y="16650"/>
                    <a:pt x="451238" y="28688"/>
                  </a:cubicBezTo>
                  <a:cubicBezTo>
                    <a:pt x="446513" y="38250"/>
                    <a:pt x="442800" y="45000"/>
                    <a:pt x="438862" y="45000"/>
                  </a:cubicBezTo>
                  <a:cubicBezTo>
                    <a:pt x="434925" y="45000"/>
                    <a:pt x="431213" y="38250"/>
                    <a:pt x="426375" y="28688"/>
                  </a:cubicBezTo>
                  <a:cubicBezTo>
                    <a:pt x="420300" y="16650"/>
                    <a:pt x="411975" y="0"/>
                    <a:pt x="393862" y="0"/>
                  </a:cubicBezTo>
                  <a:cubicBezTo>
                    <a:pt x="375750" y="0"/>
                    <a:pt x="367313" y="16650"/>
                    <a:pt x="361238" y="28688"/>
                  </a:cubicBezTo>
                  <a:cubicBezTo>
                    <a:pt x="356513" y="38250"/>
                    <a:pt x="352800" y="45000"/>
                    <a:pt x="348862" y="45000"/>
                  </a:cubicBezTo>
                  <a:cubicBezTo>
                    <a:pt x="344925" y="45000"/>
                    <a:pt x="341213" y="38250"/>
                    <a:pt x="336375" y="28688"/>
                  </a:cubicBezTo>
                  <a:cubicBezTo>
                    <a:pt x="330300" y="16650"/>
                    <a:pt x="322088" y="0"/>
                    <a:pt x="303862" y="0"/>
                  </a:cubicBezTo>
                  <a:cubicBezTo>
                    <a:pt x="285638" y="0"/>
                    <a:pt x="277313" y="16650"/>
                    <a:pt x="271350" y="28688"/>
                  </a:cubicBezTo>
                  <a:cubicBezTo>
                    <a:pt x="266513" y="38250"/>
                    <a:pt x="262800" y="45000"/>
                    <a:pt x="258863" y="45000"/>
                  </a:cubicBezTo>
                  <a:cubicBezTo>
                    <a:pt x="254925" y="45000"/>
                    <a:pt x="251213" y="38250"/>
                    <a:pt x="246488" y="28688"/>
                  </a:cubicBezTo>
                  <a:cubicBezTo>
                    <a:pt x="240413" y="16650"/>
                    <a:pt x="232087" y="0"/>
                    <a:pt x="213863" y="0"/>
                  </a:cubicBezTo>
                  <a:cubicBezTo>
                    <a:pt x="195638" y="0"/>
                    <a:pt x="187425" y="16650"/>
                    <a:pt x="181350" y="28688"/>
                  </a:cubicBezTo>
                  <a:cubicBezTo>
                    <a:pt x="176513" y="38250"/>
                    <a:pt x="172913" y="45000"/>
                    <a:pt x="168863" y="45000"/>
                  </a:cubicBezTo>
                  <a:cubicBezTo>
                    <a:pt x="164813" y="45000"/>
                    <a:pt x="161213" y="38250"/>
                    <a:pt x="156375" y="28688"/>
                  </a:cubicBezTo>
                  <a:cubicBezTo>
                    <a:pt x="150300" y="16650"/>
                    <a:pt x="142087" y="0"/>
                    <a:pt x="123863" y="0"/>
                  </a:cubicBezTo>
                  <a:lnTo>
                    <a:pt x="123750" y="0"/>
                  </a:lnTo>
                  <a:cubicBezTo>
                    <a:pt x="117537" y="0"/>
                    <a:pt x="112500" y="5037"/>
                    <a:pt x="112500" y="11250"/>
                  </a:cubicBezTo>
                  <a:lnTo>
                    <a:pt x="112500" y="90000"/>
                  </a:lnTo>
                  <a:lnTo>
                    <a:pt x="56250" y="90000"/>
                  </a:lnTo>
                  <a:cubicBezTo>
                    <a:pt x="25184" y="90000"/>
                    <a:pt x="0" y="115184"/>
                    <a:pt x="0" y="146250"/>
                  </a:cubicBezTo>
                  <a:lnTo>
                    <a:pt x="0" y="483750"/>
                  </a:lnTo>
                  <a:cubicBezTo>
                    <a:pt x="0" y="514816"/>
                    <a:pt x="25184" y="540000"/>
                    <a:pt x="56250" y="540000"/>
                  </a:cubicBezTo>
                  <a:lnTo>
                    <a:pt x="212288" y="540000"/>
                  </a:lnTo>
                  <a:lnTo>
                    <a:pt x="203850" y="607500"/>
                  </a:lnTo>
                  <a:lnTo>
                    <a:pt x="191250" y="607500"/>
                  </a:lnTo>
                  <a:cubicBezTo>
                    <a:pt x="172610" y="607500"/>
                    <a:pt x="157500" y="622610"/>
                    <a:pt x="157500" y="641250"/>
                  </a:cubicBezTo>
                  <a:cubicBezTo>
                    <a:pt x="157500" y="659890"/>
                    <a:pt x="172610" y="675000"/>
                    <a:pt x="191250" y="675000"/>
                  </a:cubicBezTo>
                  <a:lnTo>
                    <a:pt x="416250" y="675000"/>
                  </a:lnTo>
                  <a:cubicBezTo>
                    <a:pt x="434890" y="675000"/>
                    <a:pt x="450000" y="659890"/>
                    <a:pt x="450000" y="641250"/>
                  </a:cubicBezTo>
                  <a:cubicBezTo>
                    <a:pt x="450000" y="622610"/>
                    <a:pt x="434890" y="607500"/>
                    <a:pt x="416250" y="607500"/>
                  </a:cubicBezTo>
                  <a:lnTo>
                    <a:pt x="403650" y="607500"/>
                  </a:lnTo>
                  <a:lnTo>
                    <a:pt x="395213" y="540000"/>
                  </a:lnTo>
                  <a:lnTo>
                    <a:pt x="551250" y="540000"/>
                  </a:lnTo>
                  <a:cubicBezTo>
                    <a:pt x="582316" y="540000"/>
                    <a:pt x="607500" y="514816"/>
                    <a:pt x="607500" y="483750"/>
                  </a:cubicBezTo>
                  <a:lnTo>
                    <a:pt x="607500" y="146250"/>
                  </a:lnTo>
                  <a:cubicBezTo>
                    <a:pt x="607500" y="115184"/>
                    <a:pt x="582316" y="90000"/>
                    <a:pt x="551250" y="90000"/>
                  </a:cubicBezTo>
                  <a:close/>
                  <a:moveTo>
                    <a:pt x="135000" y="36225"/>
                  </a:moveTo>
                  <a:cubicBezTo>
                    <a:pt x="135450" y="37013"/>
                    <a:pt x="135900" y="37913"/>
                    <a:pt x="136350" y="38812"/>
                  </a:cubicBezTo>
                  <a:cubicBezTo>
                    <a:pt x="142425" y="50963"/>
                    <a:pt x="150638" y="67500"/>
                    <a:pt x="168863" y="67500"/>
                  </a:cubicBezTo>
                  <a:cubicBezTo>
                    <a:pt x="187087" y="67500"/>
                    <a:pt x="195413" y="50850"/>
                    <a:pt x="201488" y="38812"/>
                  </a:cubicBezTo>
                  <a:cubicBezTo>
                    <a:pt x="206213" y="29250"/>
                    <a:pt x="209925" y="22500"/>
                    <a:pt x="213863" y="22500"/>
                  </a:cubicBezTo>
                  <a:cubicBezTo>
                    <a:pt x="217800" y="22500"/>
                    <a:pt x="221513" y="29250"/>
                    <a:pt x="226350" y="38812"/>
                  </a:cubicBezTo>
                  <a:cubicBezTo>
                    <a:pt x="232425" y="50850"/>
                    <a:pt x="240638" y="67500"/>
                    <a:pt x="258863" y="67500"/>
                  </a:cubicBezTo>
                  <a:cubicBezTo>
                    <a:pt x="277088" y="67500"/>
                    <a:pt x="285413" y="50850"/>
                    <a:pt x="291375" y="38812"/>
                  </a:cubicBezTo>
                  <a:cubicBezTo>
                    <a:pt x="296213" y="29250"/>
                    <a:pt x="299925" y="22500"/>
                    <a:pt x="303862" y="22500"/>
                  </a:cubicBezTo>
                  <a:cubicBezTo>
                    <a:pt x="307800" y="22500"/>
                    <a:pt x="311513" y="29250"/>
                    <a:pt x="316238" y="38812"/>
                  </a:cubicBezTo>
                  <a:cubicBezTo>
                    <a:pt x="322313" y="50850"/>
                    <a:pt x="330638" y="67500"/>
                    <a:pt x="348862" y="67500"/>
                  </a:cubicBezTo>
                  <a:cubicBezTo>
                    <a:pt x="367088" y="67500"/>
                    <a:pt x="375300" y="50850"/>
                    <a:pt x="381375" y="38812"/>
                  </a:cubicBezTo>
                  <a:cubicBezTo>
                    <a:pt x="386213" y="29250"/>
                    <a:pt x="389813" y="22500"/>
                    <a:pt x="393862" y="22500"/>
                  </a:cubicBezTo>
                  <a:cubicBezTo>
                    <a:pt x="397913" y="22500"/>
                    <a:pt x="401513" y="29250"/>
                    <a:pt x="406238" y="38812"/>
                  </a:cubicBezTo>
                  <a:cubicBezTo>
                    <a:pt x="412313" y="50850"/>
                    <a:pt x="420638" y="67500"/>
                    <a:pt x="438862" y="67500"/>
                  </a:cubicBezTo>
                  <a:cubicBezTo>
                    <a:pt x="457088" y="67500"/>
                    <a:pt x="465300" y="50850"/>
                    <a:pt x="471375" y="38812"/>
                  </a:cubicBezTo>
                  <a:cubicBezTo>
                    <a:pt x="471713" y="38025"/>
                    <a:pt x="472163" y="37238"/>
                    <a:pt x="472500" y="36563"/>
                  </a:cubicBezTo>
                  <a:lnTo>
                    <a:pt x="472500" y="427500"/>
                  </a:lnTo>
                  <a:lnTo>
                    <a:pt x="135000" y="427500"/>
                  </a:lnTo>
                  <a:close/>
                  <a:moveTo>
                    <a:pt x="22500" y="146250"/>
                  </a:moveTo>
                  <a:cubicBezTo>
                    <a:pt x="22556" y="127633"/>
                    <a:pt x="37633" y="112555"/>
                    <a:pt x="56250" y="112500"/>
                  </a:cubicBezTo>
                  <a:lnTo>
                    <a:pt x="112500" y="112500"/>
                  </a:lnTo>
                  <a:lnTo>
                    <a:pt x="112500" y="427500"/>
                  </a:lnTo>
                  <a:lnTo>
                    <a:pt x="22500" y="427500"/>
                  </a:lnTo>
                  <a:close/>
                  <a:moveTo>
                    <a:pt x="416250" y="630000"/>
                  </a:moveTo>
                  <a:cubicBezTo>
                    <a:pt x="422463" y="630000"/>
                    <a:pt x="427500" y="635037"/>
                    <a:pt x="427500" y="641250"/>
                  </a:cubicBezTo>
                  <a:cubicBezTo>
                    <a:pt x="427500" y="647463"/>
                    <a:pt x="422463" y="652500"/>
                    <a:pt x="416250" y="652500"/>
                  </a:cubicBezTo>
                  <a:lnTo>
                    <a:pt x="191250" y="652500"/>
                  </a:lnTo>
                  <a:cubicBezTo>
                    <a:pt x="185037" y="652500"/>
                    <a:pt x="180000" y="647463"/>
                    <a:pt x="180000" y="641250"/>
                  </a:cubicBezTo>
                  <a:cubicBezTo>
                    <a:pt x="180000" y="635037"/>
                    <a:pt x="185037" y="630000"/>
                    <a:pt x="191250" y="630000"/>
                  </a:cubicBezTo>
                  <a:close/>
                  <a:moveTo>
                    <a:pt x="226462" y="607500"/>
                  </a:moveTo>
                  <a:lnTo>
                    <a:pt x="234900" y="540000"/>
                  </a:lnTo>
                  <a:lnTo>
                    <a:pt x="372600" y="540000"/>
                  </a:lnTo>
                  <a:lnTo>
                    <a:pt x="381038" y="607500"/>
                  </a:lnTo>
                  <a:close/>
                  <a:moveTo>
                    <a:pt x="585000" y="483750"/>
                  </a:moveTo>
                  <a:cubicBezTo>
                    <a:pt x="584945" y="502367"/>
                    <a:pt x="569867" y="517445"/>
                    <a:pt x="551250" y="517500"/>
                  </a:cubicBezTo>
                  <a:lnTo>
                    <a:pt x="56250" y="517500"/>
                  </a:lnTo>
                  <a:cubicBezTo>
                    <a:pt x="37633" y="517445"/>
                    <a:pt x="22556" y="502367"/>
                    <a:pt x="22500" y="483750"/>
                  </a:cubicBezTo>
                  <a:lnTo>
                    <a:pt x="22500" y="450000"/>
                  </a:lnTo>
                  <a:lnTo>
                    <a:pt x="585000" y="450000"/>
                  </a:lnTo>
                  <a:close/>
                  <a:moveTo>
                    <a:pt x="585000" y="427500"/>
                  </a:moveTo>
                  <a:lnTo>
                    <a:pt x="495000" y="427500"/>
                  </a:lnTo>
                  <a:lnTo>
                    <a:pt x="495000" y="112500"/>
                  </a:lnTo>
                  <a:lnTo>
                    <a:pt x="551250" y="112500"/>
                  </a:lnTo>
                  <a:cubicBezTo>
                    <a:pt x="569867" y="112555"/>
                    <a:pt x="584945" y="127633"/>
                    <a:pt x="585000" y="14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 name="任意多边形: 形状 277">
              <a:extLst>
                <a:ext uri="{FF2B5EF4-FFF2-40B4-BE49-F238E27FC236}">
                  <a16:creationId xmlns:a16="http://schemas.microsoft.com/office/drawing/2014/main" id="{639A07F6-B2A9-4DE8-8CB7-CDD9FE126F0A}"/>
                </a:ext>
              </a:extLst>
            </p:cNvPr>
            <p:cNvSpPr/>
            <p:nvPr/>
          </p:nvSpPr>
          <p:spPr>
            <a:xfrm>
              <a:off x="2529750" y="35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9" name="图形 23">
            <a:extLst>
              <a:ext uri="{FF2B5EF4-FFF2-40B4-BE49-F238E27FC236}">
                <a16:creationId xmlns:a16="http://schemas.microsoft.com/office/drawing/2014/main" id="{354FFA42-BD40-43EC-B7A5-3D61E73CE3B0}"/>
              </a:ext>
            </a:extLst>
          </p:cNvPr>
          <p:cNvGrpSpPr/>
          <p:nvPr/>
        </p:nvGrpSpPr>
        <p:grpSpPr>
          <a:xfrm>
            <a:off x="3092250" y="3091331"/>
            <a:ext cx="607500" cy="675168"/>
            <a:chOff x="3092250" y="3091331"/>
            <a:chExt cx="607500" cy="675168"/>
          </a:xfrm>
          <a:gradFill flip="none" rotWithShape="1">
            <a:gsLst>
              <a:gs pos="0">
                <a:schemeClr val="accent1"/>
              </a:gs>
              <a:gs pos="100000">
                <a:schemeClr val="accent2"/>
              </a:gs>
            </a:gsLst>
            <a:lin ang="2700000" scaled="1"/>
            <a:tileRect/>
          </a:gradFill>
        </p:grpSpPr>
        <p:sp>
          <p:nvSpPr>
            <p:cNvPr id="280" name="任意多边形: 形状 279">
              <a:extLst>
                <a:ext uri="{FF2B5EF4-FFF2-40B4-BE49-F238E27FC236}">
                  <a16:creationId xmlns:a16="http://schemas.microsoft.com/office/drawing/2014/main" id="{C87D9951-9614-4FD6-B326-E8DC7AA2AE1F}"/>
                </a:ext>
              </a:extLst>
            </p:cNvPr>
            <p:cNvSpPr/>
            <p:nvPr/>
          </p:nvSpPr>
          <p:spPr>
            <a:xfrm>
              <a:off x="3092250" y="3091331"/>
              <a:ext cx="607500" cy="675168"/>
            </a:xfrm>
            <a:custGeom>
              <a:avLst/>
              <a:gdLst>
                <a:gd name="connsiteX0" fmla="*/ 551250 w 607500"/>
                <a:gd name="connsiteY0" fmla="*/ 90168 h 675168"/>
                <a:gd name="connsiteX1" fmla="*/ 361912 w 607500"/>
                <a:gd name="connsiteY1" fmla="*/ 90168 h 675168"/>
                <a:gd name="connsiteX2" fmla="*/ 413550 w 607500"/>
                <a:gd name="connsiteY2" fmla="*/ 29981 h 675168"/>
                <a:gd name="connsiteX3" fmla="*/ 415238 w 607500"/>
                <a:gd name="connsiteY3" fmla="*/ 17943 h 675168"/>
                <a:gd name="connsiteX4" fmla="*/ 405000 w 607500"/>
                <a:gd name="connsiteY4" fmla="*/ 11418 h 675168"/>
                <a:gd name="connsiteX5" fmla="*/ 388800 w 607500"/>
                <a:gd name="connsiteY5" fmla="*/ 7706 h 675168"/>
                <a:gd name="connsiteX6" fmla="*/ 360000 w 607500"/>
                <a:gd name="connsiteY6" fmla="*/ 168 h 675168"/>
                <a:gd name="connsiteX7" fmla="*/ 324900 w 607500"/>
                <a:gd name="connsiteY7" fmla="*/ 13893 h 675168"/>
                <a:gd name="connsiteX8" fmla="*/ 303862 w 607500"/>
                <a:gd name="connsiteY8" fmla="*/ 22668 h 675168"/>
                <a:gd name="connsiteX9" fmla="*/ 282713 w 607500"/>
                <a:gd name="connsiteY9" fmla="*/ 13893 h 675168"/>
                <a:gd name="connsiteX10" fmla="*/ 247500 w 607500"/>
                <a:gd name="connsiteY10" fmla="*/ 168 h 675168"/>
                <a:gd name="connsiteX11" fmla="*/ 218813 w 607500"/>
                <a:gd name="connsiteY11" fmla="*/ 7706 h 675168"/>
                <a:gd name="connsiteX12" fmla="*/ 202500 w 607500"/>
                <a:gd name="connsiteY12" fmla="*/ 11418 h 675168"/>
                <a:gd name="connsiteX13" fmla="*/ 192263 w 607500"/>
                <a:gd name="connsiteY13" fmla="*/ 17943 h 675168"/>
                <a:gd name="connsiteX14" fmla="*/ 193950 w 607500"/>
                <a:gd name="connsiteY14" fmla="*/ 29981 h 675168"/>
                <a:gd name="connsiteX15" fmla="*/ 245588 w 607500"/>
                <a:gd name="connsiteY15" fmla="*/ 90168 h 675168"/>
                <a:gd name="connsiteX16" fmla="*/ 56250 w 607500"/>
                <a:gd name="connsiteY16" fmla="*/ 90168 h 675168"/>
                <a:gd name="connsiteX17" fmla="*/ 0 w 607500"/>
                <a:gd name="connsiteY17" fmla="*/ 146418 h 675168"/>
                <a:gd name="connsiteX18" fmla="*/ 0 w 607500"/>
                <a:gd name="connsiteY18" fmla="*/ 483918 h 675168"/>
                <a:gd name="connsiteX19" fmla="*/ 56250 w 607500"/>
                <a:gd name="connsiteY19" fmla="*/ 540168 h 675168"/>
                <a:gd name="connsiteX20" fmla="*/ 212288 w 607500"/>
                <a:gd name="connsiteY20" fmla="*/ 540168 h 675168"/>
                <a:gd name="connsiteX21" fmla="*/ 203850 w 607500"/>
                <a:gd name="connsiteY21" fmla="*/ 607668 h 675168"/>
                <a:gd name="connsiteX22" fmla="*/ 191250 w 607500"/>
                <a:gd name="connsiteY22" fmla="*/ 607668 h 675168"/>
                <a:gd name="connsiteX23" fmla="*/ 157500 w 607500"/>
                <a:gd name="connsiteY23" fmla="*/ 641418 h 675168"/>
                <a:gd name="connsiteX24" fmla="*/ 191250 w 607500"/>
                <a:gd name="connsiteY24" fmla="*/ 675168 h 675168"/>
                <a:gd name="connsiteX25" fmla="*/ 416250 w 607500"/>
                <a:gd name="connsiteY25" fmla="*/ 675168 h 675168"/>
                <a:gd name="connsiteX26" fmla="*/ 450000 w 607500"/>
                <a:gd name="connsiteY26" fmla="*/ 641418 h 675168"/>
                <a:gd name="connsiteX27" fmla="*/ 416250 w 607500"/>
                <a:gd name="connsiteY27" fmla="*/ 607668 h 675168"/>
                <a:gd name="connsiteX28" fmla="*/ 403650 w 607500"/>
                <a:gd name="connsiteY28" fmla="*/ 607668 h 675168"/>
                <a:gd name="connsiteX29" fmla="*/ 395213 w 607500"/>
                <a:gd name="connsiteY29" fmla="*/ 540168 h 675168"/>
                <a:gd name="connsiteX30" fmla="*/ 551250 w 607500"/>
                <a:gd name="connsiteY30" fmla="*/ 540168 h 675168"/>
                <a:gd name="connsiteX31" fmla="*/ 607500 w 607500"/>
                <a:gd name="connsiteY31" fmla="*/ 483918 h 675168"/>
                <a:gd name="connsiteX32" fmla="*/ 607500 w 607500"/>
                <a:gd name="connsiteY32" fmla="*/ 146418 h 675168"/>
                <a:gd name="connsiteX33" fmla="*/ 551250 w 607500"/>
                <a:gd name="connsiteY33" fmla="*/ 90168 h 675168"/>
                <a:gd name="connsiteX34" fmla="*/ 223988 w 607500"/>
                <a:gd name="connsiteY34" fmla="*/ 30431 h 675168"/>
                <a:gd name="connsiteX35" fmla="*/ 231300 w 607500"/>
                <a:gd name="connsiteY35" fmla="*/ 26381 h 675168"/>
                <a:gd name="connsiteX36" fmla="*/ 247500 w 607500"/>
                <a:gd name="connsiteY36" fmla="*/ 22668 h 675168"/>
                <a:gd name="connsiteX37" fmla="*/ 268650 w 607500"/>
                <a:gd name="connsiteY37" fmla="*/ 31443 h 675168"/>
                <a:gd name="connsiteX38" fmla="*/ 338963 w 607500"/>
                <a:gd name="connsiteY38" fmla="*/ 31443 h 675168"/>
                <a:gd name="connsiteX39" fmla="*/ 360000 w 607500"/>
                <a:gd name="connsiteY39" fmla="*/ 22668 h 675168"/>
                <a:gd name="connsiteX40" fmla="*/ 376313 w 607500"/>
                <a:gd name="connsiteY40" fmla="*/ 26381 h 675168"/>
                <a:gd name="connsiteX41" fmla="*/ 383513 w 607500"/>
                <a:gd name="connsiteY41" fmla="*/ 30431 h 675168"/>
                <a:gd name="connsiteX42" fmla="*/ 332325 w 607500"/>
                <a:gd name="connsiteY42" fmla="*/ 90168 h 675168"/>
                <a:gd name="connsiteX43" fmla="*/ 275175 w 607500"/>
                <a:gd name="connsiteY43" fmla="*/ 90168 h 675168"/>
                <a:gd name="connsiteX44" fmla="*/ 348750 w 607500"/>
                <a:gd name="connsiteY44" fmla="*/ 123918 h 675168"/>
                <a:gd name="connsiteX45" fmla="*/ 337500 w 607500"/>
                <a:gd name="connsiteY45" fmla="*/ 135168 h 675168"/>
                <a:gd name="connsiteX46" fmla="*/ 270000 w 607500"/>
                <a:gd name="connsiteY46" fmla="*/ 135168 h 675168"/>
                <a:gd name="connsiteX47" fmla="*/ 258750 w 607500"/>
                <a:gd name="connsiteY47" fmla="*/ 123918 h 675168"/>
                <a:gd name="connsiteX48" fmla="*/ 270000 w 607500"/>
                <a:gd name="connsiteY48" fmla="*/ 112668 h 675168"/>
                <a:gd name="connsiteX49" fmla="*/ 337500 w 607500"/>
                <a:gd name="connsiteY49" fmla="*/ 112668 h 675168"/>
                <a:gd name="connsiteX50" fmla="*/ 348750 w 607500"/>
                <a:gd name="connsiteY50" fmla="*/ 123918 h 675168"/>
                <a:gd name="connsiteX51" fmla="*/ 252000 w 607500"/>
                <a:gd name="connsiteY51" fmla="*/ 159356 h 675168"/>
                <a:gd name="connsiteX52" fmla="*/ 236250 w 607500"/>
                <a:gd name="connsiteY52" fmla="*/ 202668 h 675168"/>
                <a:gd name="connsiteX53" fmla="*/ 236250 w 607500"/>
                <a:gd name="connsiteY53" fmla="*/ 213918 h 675168"/>
                <a:gd name="connsiteX54" fmla="*/ 258750 w 607500"/>
                <a:gd name="connsiteY54" fmla="*/ 213918 h 675168"/>
                <a:gd name="connsiteX55" fmla="*/ 258750 w 607500"/>
                <a:gd name="connsiteY55" fmla="*/ 202668 h 675168"/>
                <a:gd name="connsiteX56" fmla="*/ 303750 w 607500"/>
                <a:gd name="connsiteY56" fmla="*/ 157668 h 675168"/>
                <a:gd name="connsiteX57" fmla="*/ 348750 w 607500"/>
                <a:gd name="connsiteY57" fmla="*/ 202668 h 675168"/>
                <a:gd name="connsiteX58" fmla="*/ 348750 w 607500"/>
                <a:gd name="connsiteY58" fmla="*/ 213918 h 675168"/>
                <a:gd name="connsiteX59" fmla="*/ 371250 w 607500"/>
                <a:gd name="connsiteY59" fmla="*/ 213918 h 675168"/>
                <a:gd name="connsiteX60" fmla="*/ 371250 w 607500"/>
                <a:gd name="connsiteY60" fmla="*/ 202668 h 675168"/>
                <a:gd name="connsiteX61" fmla="*/ 355500 w 607500"/>
                <a:gd name="connsiteY61" fmla="*/ 159356 h 675168"/>
                <a:gd name="connsiteX62" fmla="*/ 438750 w 607500"/>
                <a:gd name="connsiteY62" fmla="*/ 258918 h 675168"/>
                <a:gd name="connsiteX63" fmla="*/ 438750 w 607500"/>
                <a:gd name="connsiteY63" fmla="*/ 341943 h 675168"/>
                <a:gd name="connsiteX64" fmla="*/ 463162 w 607500"/>
                <a:gd name="connsiteY64" fmla="*/ 386943 h 675168"/>
                <a:gd name="connsiteX65" fmla="*/ 472500 w 607500"/>
                <a:gd name="connsiteY65" fmla="*/ 406406 h 675168"/>
                <a:gd name="connsiteX66" fmla="*/ 448088 w 607500"/>
                <a:gd name="connsiteY66" fmla="*/ 427668 h 675168"/>
                <a:gd name="connsiteX67" fmla="*/ 159413 w 607500"/>
                <a:gd name="connsiteY67" fmla="*/ 427668 h 675168"/>
                <a:gd name="connsiteX68" fmla="*/ 135000 w 607500"/>
                <a:gd name="connsiteY68" fmla="*/ 406406 h 675168"/>
                <a:gd name="connsiteX69" fmla="*/ 144338 w 607500"/>
                <a:gd name="connsiteY69" fmla="*/ 386943 h 675168"/>
                <a:gd name="connsiteX70" fmla="*/ 168750 w 607500"/>
                <a:gd name="connsiteY70" fmla="*/ 341943 h 675168"/>
                <a:gd name="connsiteX71" fmla="*/ 168750 w 607500"/>
                <a:gd name="connsiteY71" fmla="*/ 258918 h 675168"/>
                <a:gd name="connsiteX72" fmla="*/ 252000 w 607500"/>
                <a:gd name="connsiteY72" fmla="*/ 159356 h 675168"/>
                <a:gd name="connsiteX73" fmla="*/ 22500 w 607500"/>
                <a:gd name="connsiteY73" fmla="*/ 146418 h 675168"/>
                <a:gd name="connsiteX74" fmla="*/ 56250 w 607500"/>
                <a:gd name="connsiteY74" fmla="*/ 112668 h 675168"/>
                <a:gd name="connsiteX75" fmla="*/ 238275 w 607500"/>
                <a:gd name="connsiteY75" fmla="*/ 112668 h 675168"/>
                <a:gd name="connsiteX76" fmla="*/ 239963 w 607500"/>
                <a:gd name="connsiteY76" fmla="*/ 138993 h 675168"/>
                <a:gd name="connsiteX77" fmla="*/ 146250 w 607500"/>
                <a:gd name="connsiteY77" fmla="*/ 258918 h 675168"/>
                <a:gd name="connsiteX78" fmla="*/ 146250 w 607500"/>
                <a:gd name="connsiteY78" fmla="*/ 341943 h 675168"/>
                <a:gd name="connsiteX79" fmla="*/ 131175 w 607500"/>
                <a:gd name="connsiteY79" fmla="*/ 368606 h 675168"/>
                <a:gd name="connsiteX80" fmla="*/ 112500 w 607500"/>
                <a:gd name="connsiteY80" fmla="*/ 407531 h 675168"/>
                <a:gd name="connsiteX81" fmla="*/ 118913 w 607500"/>
                <a:gd name="connsiteY81" fmla="*/ 427668 h 675168"/>
                <a:gd name="connsiteX82" fmla="*/ 22500 w 607500"/>
                <a:gd name="connsiteY82" fmla="*/ 427668 h 675168"/>
                <a:gd name="connsiteX83" fmla="*/ 416250 w 607500"/>
                <a:gd name="connsiteY83" fmla="*/ 630168 h 675168"/>
                <a:gd name="connsiteX84" fmla="*/ 427500 w 607500"/>
                <a:gd name="connsiteY84" fmla="*/ 641418 h 675168"/>
                <a:gd name="connsiteX85" fmla="*/ 416250 w 607500"/>
                <a:gd name="connsiteY85" fmla="*/ 652668 h 675168"/>
                <a:gd name="connsiteX86" fmla="*/ 191250 w 607500"/>
                <a:gd name="connsiteY86" fmla="*/ 652668 h 675168"/>
                <a:gd name="connsiteX87" fmla="*/ 180000 w 607500"/>
                <a:gd name="connsiteY87" fmla="*/ 641418 h 675168"/>
                <a:gd name="connsiteX88" fmla="*/ 191250 w 607500"/>
                <a:gd name="connsiteY88" fmla="*/ 630168 h 675168"/>
                <a:gd name="connsiteX89" fmla="*/ 226462 w 607500"/>
                <a:gd name="connsiteY89" fmla="*/ 607668 h 675168"/>
                <a:gd name="connsiteX90" fmla="*/ 234900 w 607500"/>
                <a:gd name="connsiteY90" fmla="*/ 540168 h 675168"/>
                <a:gd name="connsiteX91" fmla="*/ 372600 w 607500"/>
                <a:gd name="connsiteY91" fmla="*/ 540168 h 675168"/>
                <a:gd name="connsiteX92" fmla="*/ 381038 w 607500"/>
                <a:gd name="connsiteY92" fmla="*/ 607668 h 675168"/>
                <a:gd name="connsiteX93" fmla="*/ 585000 w 607500"/>
                <a:gd name="connsiteY93" fmla="*/ 483918 h 675168"/>
                <a:gd name="connsiteX94" fmla="*/ 551250 w 607500"/>
                <a:gd name="connsiteY94" fmla="*/ 517668 h 675168"/>
                <a:gd name="connsiteX95" fmla="*/ 56250 w 607500"/>
                <a:gd name="connsiteY95" fmla="*/ 517668 h 675168"/>
                <a:gd name="connsiteX96" fmla="*/ 22500 w 607500"/>
                <a:gd name="connsiteY96" fmla="*/ 483918 h 675168"/>
                <a:gd name="connsiteX97" fmla="*/ 22500 w 607500"/>
                <a:gd name="connsiteY97" fmla="*/ 450168 h 675168"/>
                <a:gd name="connsiteX98" fmla="*/ 585000 w 607500"/>
                <a:gd name="connsiteY98" fmla="*/ 450168 h 675168"/>
                <a:gd name="connsiteX99" fmla="*/ 585000 w 607500"/>
                <a:gd name="connsiteY99" fmla="*/ 427668 h 675168"/>
                <a:gd name="connsiteX100" fmla="*/ 488588 w 607500"/>
                <a:gd name="connsiteY100" fmla="*/ 427668 h 675168"/>
                <a:gd name="connsiteX101" fmla="*/ 495000 w 607500"/>
                <a:gd name="connsiteY101" fmla="*/ 407531 h 675168"/>
                <a:gd name="connsiteX102" fmla="*/ 476325 w 607500"/>
                <a:gd name="connsiteY102" fmla="*/ 368606 h 675168"/>
                <a:gd name="connsiteX103" fmla="*/ 461250 w 607500"/>
                <a:gd name="connsiteY103" fmla="*/ 341943 h 675168"/>
                <a:gd name="connsiteX104" fmla="*/ 461250 w 607500"/>
                <a:gd name="connsiteY104" fmla="*/ 258918 h 675168"/>
                <a:gd name="connsiteX105" fmla="*/ 367537 w 607500"/>
                <a:gd name="connsiteY105" fmla="*/ 138993 h 675168"/>
                <a:gd name="connsiteX106" fmla="*/ 369225 w 607500"/>
                <a:gd name="connsiteY106" fmla="*/ 112668 h 675168"/>
                <a:gd name="connsiteX107" fmla="*/ 551250 w 607500"/>
                <a:gd name="connsiteY107" fmla="*/ 112668 h 675168"/>
                <a:gd name="connsiteX108" fmla="*/ 585000 w 607500"/>
                <a:gd name="connsiteY108" fmla="*/ 146418 h 67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607500" h="675168">
                  <a:moveTo>
                    <a:pt x="551250" y="90168"/>
                  </a:moveTo>
                  <a:lnTo>
                    <a:pt x="361912" y="90168"/>
                  </a:lnTo>
                  <a:lnTo>
                    <a:pt x="413550" y="29981"/>
                  </a:lnTo>
                  <a:cubicBezTo>
                    <a:pt x="416374" y="26623"/>
                    <a:pt x="417030" y="21947"/>
                    <a:pt x="415238" y="17943"/>
                  </a:cubicBezTo>
                  <a:cubicBezTo>
                    <a:pt x="413392" y="13956"/>
                    <a:pt x="409394" y="11407"/>
                    <a:pt x="405000" y="11418"/>
                  </a:cubicBezTo>
                  <a:cubicBezTo>
                    <a:pt x="399327" y="12228"/>
                    <a:pt x="393554" y="10906"/>
                    <a:pt x="388800" y="7706"/>
                  </a:cubicBezTo>
                  <a:cubicBezTo>
                    <a:pt x="380359" y="1941"/>
                    <a:pt x="370182" y="-722"/>
                    <a:pt x="360000" y="168"/>
                  </a:cubicBezTo>
                  <a:cubicBezTo>
                    <a:pt x="346976" y="91"/>
                    <a:pt x="334418" y="5002"/>
                    <a:pt x="324900" y="13893"/>
                  </a:cubicBezTo>
                  <a:cubicBezTo>
                    <a:pt x="319370" y="19553"/>
                    <a:pt x="311776" y="22720"/>
                    <a:pt x="303862" y="22668"/>
                  </a:cubicBezTo>
                  <a:cubicBezTo>
                    <a:pt x="295923" y="22684"/>
                    <a:pt x="288308" y="19524"/>
                    <a:pt x="282713" y="13893"/>
                  </a:cubicBezTo>
                  <a:cubicBezTo>
                    <a:pt x="273150" y="5003"/>
                    <a:pt x="260557" y="94"/>
                    <a:pt x="247500" y="168"/>
                  </a:cubicBezTo>
                  <a:cubicBezTo>
                    <a:pt x="237354" y="-708"/>
                    <a:pt x="227217" y="1955"/>
                    <a:pt x="218813" y="7706"/>
                  </a:cubicBezTo>
                  <a:cubicBezTo>
                    <a:pt x="214013" y="10899"/>
                    <a:pt x="208208" y="12220"/>
                    <a:pt x="202500" y="11418"/>
                  </a:cubicBezTo>
                  <a:cubicBezTo>
                    <a:pt x="198106" y="11407"/>
                    <a:pt x="194108" y="13956"/>
                    <a:pt x="192263" y="17943"/>
                  </a:cubicBezTo>
                  <a:cubicBezTo>
                    <a:pt x="190470" y="21947"/>
                    <a:pt x="191126" y="26623"/>
                    <a:pt x="193950" y="29981"/>
                  </a:cubicBezTo>
                  <a:lnTo>
                    <a:pt x="245588" y="90168"/>
                  </a:lnTo>
                  <a:lnTo>
                    <a:pt x="56250" y="90168"/>
                  </a:lnTo>
                  <a:cubicBezTo>
                    <a:pt x="25184" y="90168"/>
                    <a:pt x="0" y="115352"/>
                    <a:pt x="0" y="146418"/>
                  </a:cubicBezTo>
                  <a:lnTo>
                    <a:pt x="0" y="483918"/>
                  </a:lnTo>
                  <a:cubicBezTo>
                    <a:pt x="0" y="514984"/>
                    <a:pt x="25184" y="540168"/>
                    <a:pt x="56250" y="540168"/>
                  </a:cubicBezTo>
                  <a:lnTo>
                    <a:pt x="212288" y="540168"/>
                  </a:lnTo>
                  <a:lnTo>
                    <a:pt x="203850" y="607668"/>
                  </a:lnTo>
                  <a:lnTo>
                    <a:pt x="191250" y="607668"/>
                  </a:lnTo>
                  <a:cubicBezTo>
                    <a:pt x="172610" y="607668"/>
                    <a:pt x="157500" y="622778"/>
                    <a:pt x="157500" y="641418"/>
                  </a:cubicBezTo>
                  <a:cubicBezTo>
                    <a:pt x="157500" y="660058"/>
                    <a:pt x="172610" y="675168"/>
                    <a:pt x="191250" y="675168"/>
                  </a:cubicBezTo>
                  <a:lnTo>
                    <a:pt x="416250" y="675168"/>
                  </a:lnTo>
                  <a:cubicBezTo>
                    <a:pt x="434890" y="675168"/>
                    <a:pt x="450000" y="660058"/>
                    <a:pt x="450000" y="641418"/>
                  </a:cubicBezTo>
                  <a:cubicBezTo>
                    <a:pt x="450000" y="622778"/>
                    <a:pt x="434890" y="607668"/>
                    <a:pt x="416250" y="607668"/>
                  </a:cubicBezTo>
                  <a:lnTo>
                    <a:pt x="403650" y="607668"/>
                  </a:lnTo>
                  <a:lnTo>
                    <a:pt x="395213" y="540168"/>
                  </a:lnTo>
                  <a:lnTo>
                    <a:pt x="551250" y="540168"/>
                  </a:lnTo>
                  <a:cubicBezTo>
                    <a:pt x="582316" y="540168"/>
                    <a:pt x="607500" y="514984"/>
                    <a:pt x="607500" y="483918"/>
                  </a:cubicBezTo>
                  <a:lnTo>
                    <a:pt x="607500" y="146418"/>
                  </a:lnTo>
                  <a:cubicBezTo>
                    <a:pt x="607500" y="115352"/>
                    <a:pt x="582316" y="90168"/>
                    <a:pt x="551250" y="90168"/>
                  </a:cubicBezTo>
                  <a:close/>
                  <a:moveTo>
                    <a:pt x="223988" y="30431"/>
                  </a:moveTo>
                  <a:cubicBezTo>
                    <a:pt x="226556" y="29333"/>
                    <a:pt x="229006" y="27976"/>
                    <a:pt x="231300" y="26381"/>
                  </a:cubicBezTo>
                  <a:cubicBezTo>
                    <a:pt x="236046" y="23162"/>
                    <a:pt x="241826" y="21837"/>
                    <a:pt x="247500" y="22668"/>
                  </a:cubicBezTo>
                  <a:cubicBezTo>
                    <a:pt x="255449" y="22597"/>
                    <a:pt x="263086" y="25766"/>
                    <a:pt x="268650" y="31443"/>
                  </a:cubicBezTo>
                  <a:cubicBezTo>
                    <a:pt x="288515" y="49745"/>
                    <a:pt x="319098" y="49745"/>
                    <a:pt x="338963" y="31443"/>
                  </a:cubicBezTo>
                  <a:cubicBezTo>
                    <a:pt x="344493" y="25784"/>
                    <a:pt x="352087" y="22616"/>
                    <a:pt x="360000" y="22668"/>
                  </a:cubicBezTo>
                  <a:cubicBezTo>
                    <a:pt x="365708" y="21866"/>
                    <a:pt x="371513" y="23187"/>
                    <a:pt x="376313" y="26381"/>
                  </a:cubicBezTo>
                  <a:cubicBezTo>
                    <a:pt x="378581" y="27952"/>
                    <a:pt x="380991" y="29308"/>
                    <a:pt x="383513" y="30431"/>
                  </a:cubicBezTo>
                  <a:lnTo>
                    <a:pt x="332325" y="90168"/>
                  </a:lnTo>
                  <a:lnTo>
                    <a:pt x="275175" y="90168"/>
                  </a:lnTo>
                  <a:close/>
                  <a:moveTo>
                    <a:pt x="348750" y="123918"/>
                  </a:moveTo>
                  <a:cubicBezTo>
                    <a:pt x="348750" y="130132"/>
                    <a:pt x="343713" y="135168"/>
                    <a:pt x="337500" y="135168"/>
                  </a:cubicBezTo>
                  <a:lnTo>
                    <a:pt x="270000" y="135168"/>
                  </a:lnTo>
                  <a:cubicBezTo>
                    <a:pt x="263787" y="135168"/>
                    <a:pt x="258750" y="130132"/>
                    <a:pt x="258750" y="123918"/>
                  </a:cubicBezTo>
                  <a:cubicBezTo>
                    <a:pt x="258750" y="117705"/>
                    <a:pt x="263787" y="112668"/>
                    <a:pt x="270000" y="112668"/>
                  </a:cubicBezTo>
                  <a:lnTo>
                    <a:pt x="337500" y="112668"/>
                  </a:lnTo>
                  <a:cubicBezTo>
                    <a:pt x="343713" y="112668"/>
                    <a:pt x="348750" y="117705"/>
                    <a:pt x="348750" y="123918"/>
                  </a:cubicBezTo>
                  <a:close/>
                  <a:moveTo>
                    <a:pt x="252000" y="159356"/>
                  </a:moveTo>
                  <a:cubicBezTo>
                    <a:pt x="241831" y="171498"/>
                    <a:pt x="236256" y="186830"/>
                    <a:pt x="236250" y="202668"/>
                  </a:cubicBezTo>
                  <a:lnTo>
                    <a:pt x="236250" y="213918"/>
                  </a:lnTo>
                  <a:lnTo>
                    <a:pt x="258750" y="213918"/>
                  </a:lnTo>
                  <a:lnTo>
                    <a:pt x="258750" y="202668"/>
                  </a:lnTo>
                  <a:cubicBezTo>
                    <a:pt x="258750" y="177816"/>
                    <a:pt x="278898" y="157668"/>
                    <a:pt x="303750" y="157668"/>
                  </a:cubicBezTo>
                  <a:cubicBezTo>
                    <a:pt x="328602" y="157668"/>
                    <a:pt x="348750" y="177816"/>
                    <a:pt x="348750" y="202668"/>
                  </a:cubicBezTo>
                  <a:lnTo>
                    <a:pt x="348750" y="213918"/>
                  </a:lnTo>
                  <a:lnTo>
                    <a:pt x="371250" y="213918"/>
                  </a:lnTo>
                  <a:lnTo>
                    <a:pt x="371250" y="202668"/>
                  </a:lnTo>
                  <a:cubicBezTo>
                    <a:pt x="371244" y="186830"/>
                    <a:pt x="365669" y="171498"/>
                    <a:pt x="355500" y="159356"/>
                  </a:cubicBezTo>
                  <a:cubicBezTo>
                    <a:pt x="403646" y="168095"/>
                    <a:pt x="438673" y="209985"/>
                    <a:pt x="438750" y="258918"/>
                  </a:cubicBezTo>
                  <a:lnTo>
                    <a:pt x="438750" y="341943"/>
                  </a:lnTo>
                  <a:cubicBezTo>
                    <a:pt x="439106" y="360015"/>
                    <a:pt x="448207" y="376792"/>
                    <a:pt x="463162" y="386943"/>
                  </a:cubicBezTo>
                  <a:cubicBezTo>
                    <a:pt x="469364" y="391436"/>
                    <a:pt x="472877" y="398757"/>
                    <a:pt x="472500" y="406406"/>
                  </a:cubicBezTo>
                  <a:cubicBezTo>
                    <a:pt x="471120" y="418758"/>
                    <a:pt x="460512" y="427997"/>
                    <a:pt x="448088" y="427668"/>
                  </a:cubicBezTo>
                  <a:lnTo>
                    <a:pt x="159413" y="427668"/>
                  </a:lnTo>
                  <a:cubicBezTo>
                    <a:pt x="146988" y="427997"/>
                    <a:pt x="136380" y="418758"/>
                    <a:pt x="135000" y="406406"/>
                  </a:cubicBezTo>
                  <a:cubicBezTo>
                    <a:pt x="134623" y="398757"/>
                    <a:pt x="138136" y="391436"/>
                    <a:pt x="144338" y="386943"/>
                  </a:cubicBezTo>
                  <a:cubicBezTo>
                    <a:pt x="159293" y="376792"/>
                    <a:pt x="168394" y="360015"/>
                    <a:pt x="168750" y="341943"/>
                  </a:cubicBezTo>
                  <a:lnTo>
                    <a:pt x="168750" y="258918"/>
                  </a:lnTo>
                  <a:cubicBezTo>
                    <a:pt x="168827" y="209985"/>
                    <a:pt x="203855" y="168095"/>
                    <a:pt x="252000" y="159356"/>
                  </a:cubicBezTo>
                  <a:close/>
                  <a:moveTo>
                    <a:pt x="22500" y="146418"/>
                  </a:moveTo>
                  <a:cubicBezTo>
                    <a:pt x="22556" y="127802"/>
                    <a:pt x="37633" y="112723"/>
                    <a:pt x="56250" y="112668"/>
                  </a:cubicBezTo>
                  <a:lnTo>
                    <a:pt x="238275" y="112668"/>
                  </a:lnTo>
                  <a:cubicBezTo>
                    <a:pt x="235076" y="121285"/>
                    <a:pt x="235689" y="130856"/>
                    <a:pt x="239963" y="138993"/>
                  </a:cubicBezTo>
                  <a:cubicBezTo>
                    <a:pt x="184960" y="152809"/>
                    <a:pt x="146359" y="202207"/>
                    <a:pt x="146250" y="258918"/>
                  </a:cubicBezTo>
                  <a:lnTo>
                    <a:pt x="146250" y="341943"/>
                  </a:lnTo>
                  <a:cubicBezTo>
                    <a:pt x="145853" y="352751"/>
                    <a:pt x="140231" y="362694"/>
                    <a:pt x="131175" y="368606"/>
                  </a:cubicBezTo>
                  <a:cubicBezTo>
                    <a:pt x="118726" y="377553"/>
                    <a:pt x="111688" y="392222"/>
                    <a:pt x="112500" y="407531"/>
                  </a:cubicBezTo>
                  <a:cubicBezTo>
                    <a:pt x="112965" y="414665"/>
                    <a:pt x="115166" y="421579"/>
                    <a:pt x="118913" y="427668"/>
                  </a:cubicBezTo>
                  <a:lnTo>
                    <a:pt x="22500" y="427668"/>
                  </a:lnTo>
                  <a:close/>
                  <a:moveTo>
                    <a:pt x="416250" y="630168"/>
                  </a:moveTo>
                  <a:cubicBezTo>
                    <a:pt x="422463" y="630168"/>
                    <a:pt x="427500" y="635205"/>
                    <a:pt x="427500" y="641418"/>
                  </a:cubicBezTo>
                  <a:cubicBezTo>
                    <a:pt x="427500" y="647632"/>
                    <a:pt x="422463" y="652668"/>
                    <a:pt x="416250" y="652668"/>
                  </a:cubicBezTo>
                  <a:lnTo>
                    <a:pt x="191250" y="652668"/>
                  </a:lnTo>
                  <a:cubicBezTo>
                    <a:pt x="185037" y="652668"/>
                    <a:pt x="180000" y="647632"/>
                    <a:pt x="180000" y="641418"/>
                  </a:cubicBezTo>
                  <a:cubicBezTo>
                    <a:pt x="180000" y="635205"/>
                    <a:pt x="185037" y="630168"/>
                    <a:pt x="191250" y="630168"/>
                  </a:cubicBezTo>
                  <a:close/>
                  <a:moveTo>
                    <a:pt x="226462" y="607668"/>
                  </a:moveTo>
                  <a:lnTo>
                    <a:pt x="234900" y="540168"/>
                  </a:lnTo>
                  <a:lnTo>
                    <a:pt x="372600" y="540168"/>
                  </a:lnTo>
                  <a:lnTo>
                    <a:pt x="381038" y="607668"/>
                  </a:lnTo>
                  <a:close/>
                  <a:moveTo>
                    <a:pt x="585000" y="483918"/>
                  </a:moveTo>
                  <a:cubicBezTo>
                    <a:pt x="584945" y="502535"/>
                    <a:pt x="569867" y="517613"/>
                    <a:pt x="551250" y="517668"/>
                  </a:cubicBezTo>
                  <a:lnTo>
                    <a:pt x="56250" y="517668"/>
                  </a:lnTo>
                  <a:cubicBezTo>
                    <a:pt x="37633" y="517613"/>
                    <a:pt x="22556" y="502535"/>
                    <a:pt x="22500" y="483918"/>
                  </a:cubicBezTo>
                  <a:lnTo>
                    <a:pt x="22500" y="450168"/>
                  </a:lnTo>
                  <a:lnTo>
                    <a:pt x="585000" y="450168"/>
                  </a:lnTo>
                  <a:close/>
                  <a:moveTo>
                    <a:pt x="585000" y="427668"/>
                  </a:moveTo>
                  <a:lnTo>
                    <a:pt x="488588" y="427668"/>
                  </a:lnTo>
                  <a:cubicBezTo>
                    <a:pt x="492334" y="421579"/>
                    <a:pt x="494535" y="414665"/>
                    <a:pt x="495000" y="407531"/>
                  </a:cubicBezTo>
                  <a:cubicBezTo>
                    <a:pt x="495812" y="392222"/>
                    <a:pt x="488774" y="377553"/>
                    <a:pt x="476325" y="368606"/>
                  </a:cubicBezTo>
                  <a:cubicBezTo>
                    <a:pt x="467269" y="362694"/>
                    <a:pt x="461647" y="352751"/>
                    <a:pt x="461250" y="341943"/>
                  </a:cubicBezTo>
                  <a:lnTo>
                    <a:pt x="461250" y="258918"/>
                  </a:lnTo>
                  <a:cubicBezTo>
                    <a:pt x="461141" y="202207"/>
                    <a:pt x="422540" y="152809"/>
                    <a:pt x="367537" y="138993"/>
                  </a:cubicBezTo>
                  <a:cubicBezTo>
                    <a:pt x="371811" y="130856"/>
                    <a:pt x="372425" y="121285"/>
                    <a:pt x="369225" y="112668"/>
                  </a:cubicBezTo>
                  <a:lnTo>
                    <a:pt x="551250" y="112668"/>
                  </a:lnTo>
                  <a:cubicBezTo>
                    <a:pt x="569867" y="112723"/>
                    <a:pt x="584945" y="127802"/>
                    <a:pt x="585000" y="146418"/>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1" name="任意多边形: 形状 280">
              <a:extLst>
                <a:ext uri="{FF2B5EF4-FFF2-40B4-BE49-F238E27FC236}">
                  <a16:creationId xmlns:a16="http://schemas.microsoft.com/office/drawing/2014/main" id="{9ADE7B0B-3471-4789-818B-C47226A062A2}"/>
                </a:ext>
              </a:extLst>
            </p:cNvPr>
            <p:cNvSpPr/>
            <p:nvPr/>
          </p:nvSpPr>
          <p:spPr>
            <a:xfrm>
              <a:off x="3609750" y="35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2" name="任意多边形: 形状 281">
              <a:extLst>
                <a:ext uri="{FF2B5EF4-FFF2-40B4-BE49-F238E27FC236}">
                  <a16:creationId xmlns:a16="http://schemas.microsoft.com/office/drawing/2014/main" id="{45932864-9AB1-4C0F-AFF8-9B704E06A817}"/>
                </a:ext>
              </a:extLst>
            </p:cNvPr>
            <p:cNvSpPr/>
            <p:nvPr/>
          </p:nvSpPr>
          <p:spPr>
            <a:xfrm>
              <a:off x="3351000" y="333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3" name="任意多边形: 形状 282">
              <a:extLst>
                <a:ext uri="{FF2B5EF4-FFF2-40B4-BE49-F238E27FC236}">
                  <a16:creationId xmlns:a16="http://schemas.microsoft.com/office/drawing/2014/main" id="{EAD78835-2F71-472E-B517-E724BF27B035}"/>
                </a:ext>
              </a:extLst>
            </p:cNvPr>
            <p:cNvSpPr/>
            <p:nvPr/>
          </p:nvSpPr>
          <p:spPr>
            <a:xfrm>
              <a:off x="3463500" y="339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4" name="任意多边形: 形状 283">
              <a:extLst>
                <a:ext uri="{FF2B5EF4-FFF2-40B4-BE49-F238E27FC236}">
                  <a16:creationId xmlns:a16="http://schemas.microsoft.com/office/drawing/2014/main" id="{47187D2B-4BC3-47C4-8075-11BBE82773B5}"/>
                </a:ext>
              </a:extLst>
            </p:cNvPr>
            <p:cNvSpPr/>
            <p:nvPr/>
          </p:nvSpPr>
          <p:spPr>
            <a:xfrm>
              <a:off x="3306000" y="339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5" name="图形 24">
            <a:extLst>
              <a:ext uri="{FF2B5EF4-FFF2-40B4-BE49-F238E27FC236}">
                <a16:creationId xmlns:a16="http://schemas.microsoft.com/office/drawing/2014/main" id="{FF433AD0-E637-4E94-B5EE-6E9AF8D747B3}"/>
              </a:ext>
            </a:extLst>
          </p:cNvPr>
          <p:cNvGrpSpPr/>
          <p:nvPr/>
        </p:nvGrpSpPr>
        <p:grpSpPr>
          <a:xfrm>
            <a:off x="4138500" y="3091500"/>
            <a:ext cx="675000" cy="675000"/>
            <a:chOff x="4138500" y="3091500"/>
            <a:chExt cx="675000" cy="675000"/>
          </a:xfrm>
          <a:gradFill flip="none" rotWithShape="1">
            <a:gsLst>
              <a:gs pos="0">
                <a:schemeClr val="accent1"/>
              </a:gs>
              <a:gs pos="100000">
                <a:schemeClr val="accent2"/>
              </a:gs>
            </a:gsLst>
            <a:lin ang="2700000" scaled="1"/>
            <a:tileRect/>
          </a:gradFill>
        </p:grpSpPr>
        <p:sp>
          <p:nvSpPr>
            <p:cNvPr id="286" name="任意多边形: 形状 285">
              <a:extLst>
                <a:ext uri="{FF2B5EF4-FFF2-40B4-BE49-F238E27FC236}">
                  <a16:creationId xmlns:a16="http://schemas.microsoft.com/office/drawing/2014/main" id="{F0F20864-CB1C-4E5C-B50B-EDC36197E947}"/>
                </a:ext>
              </a:extLst>
            </p:cNvPr>
            <p:cNvSpPr/>
            <p:nvPr/>
          </p:nvSpPr>
          <p:spPr>
            <a:xfrm>
              <a:off x="4206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7" name="任意多边形: 形状 286">
              <a:extLst>
                <a:ext uri="{FF2B5EF4-FFF2-40B4-BE49-F238E27FC236}">
                  <a16:creationId xmlns:a16="http://schemas.microsoft.com/office/drawing/2014/main" id="{20513255-1C68-4262-A6FA-E975C56E26D8}"/>
                </a:ext>
              </a:extLst>
            </p:cNvPr>
            <p:cNvSpPr/>
            <p:nvPr/>
          </p:nvSpPr>
          <p:spPr>
            <a:xfrm>
              <a:off x="4251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8" name="任意多边形: 形状 287">
              <a:extLst>
                <a:ext uri="{FF2B5EF4-FFF2-40B4-BE49-F238E27FC236}">
                  <a16:creationId xmlns:a16="http://schemas.microsoft.com/office/drawing/2014/main" id="{4B220A30-BD2B-4839-9883-C702E5E086D8}"/>
                </a:ext>
              </a:extLst>
            </p:cNvPr>
            <p:cNvSpPr/>
            <p:nvPr/>
          </p:nvSpPr>
          <p:spPr>
            <a:xfrm>
              <a:off x="4296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9" name="任意多边形: 形状 288">
              <a:extLst>
                <a:ext uri="{FF2B5EF4-FFF2-40B4-BE49-F238E27FC236}">
                  <a16:creationId xmlns:a16="http://schemas.microsoft.com/office/drawing/2014/main" id="{926D9DD2-F99C-462D-A9AE-44F2F2AAC347}"/>
                </a:ext>
              </a:extLst>
            </p:cNvPr>
            <p:cNvSpPr/>
            <p:nvPr/>
          </p:nvSpPr>
          <p:spPr>
            <a:xfrm>
              <a:off x="4183500" y="32490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02500 h 225000"/>
                <a:gd name="connsiteX6" fmla="*/ 57375 w 225000"/>
                <a:gd name="connsiteY6" fmla="*/ 183510 h 225000"/>
                <a:gd name="connsiteX7" fmla="*/ 73429 w 225000"/>
                <a:gd name="connsiteY7" fmla="*/ 167456 h 225000"/>
                <a:gd name="connsiteX8" fmla="*/ 167345 w 225000"/>
                <a:gd name="connsiteY8" fmla="*/ 151846 h 225000"/>
                <a:gd name="connsiteX9" fmla="*/ 178988 w 225000"/>
                <a:gd name="connsiteY9" fmla="*/ 123750 h 225000"/>
                <a:gd name="connsiteX10" fmla="*/ 201724 w 225000"/>
                <a:gd name="connsiteY10" fmla="*/ 123750 h 225000"/>
                <a:gd name="connsiteX11" fmla="*/ 112500 w 225000"/>
                <a:gd name="connsiteY11" fmla="*/ 202500 h 225000"/>
                <a:gd name="connsiteX12" fmla="*/ 112500 w 225000"/>
                <a:gd name="connsiteY12" fmla="*/ 67500 h 225000"/>
                <a:gd name="connsiteX13" fmla="*/ 157500 w 225000"/>
                <a:gd name="connsiteY13" fmla="*/ 112500 h 225000"/>
                <a:gd name="connsiteX14" fmla="*/ 112500 w 225000"/>
                <a:gd name="connsiteY14" fmla="*/ 157500 h 225000"/>
                <a:gd name="connsiteX15" fmla="*/ 67500 w 225000"/>
                <a:gd name="connsiteY15" fmla="*/ 112500 h 225000"/>
                <a:gd name="connsiteX16" fmla="*/ 112500 w 225000"/>
                <a:gd name="connsiteY16" fmla="*/ 67500 h 225000"/>
                <a:gd name="connsiteX17" fmla="*/ 201724 w 225000"/>
                <a:gd name="connsiteY17" fmla="*/ 101250 h 225000"/>
                <a:gd name="connsiteX18" fmla="*/ 178988 w 225000"/>
                <a:gd name="connsiteY18" fmla="*/ 101250 h 225000"/>
                <a:gd name="connsiteX19" fmla="*/ 123750 w 225000"/>
                <a:gd name="connsiteY19" fmla="*/ 46013 h 225000"/>
                <a:gd name="connsiteX20" fmla="*/ 123750 w 225000"/>
                <a:gd name="connsiteY20" fmla="*/ 23276 h 225000"/>
                <a:gd name="connsiteX21" fmla="*/ 201724 w 225000"/>
                <a:gd name="connsiteY21" fmla="*/ 101250 h 225000"/>
                <a:gd name="connsiteX22" fmla="*/ 101250 w 225000"/>
                <a:gd name="connsiteY22" fmla="*/ 23276 h 225000"/>
                <a:gd name="connsiteX23" fmla="*/ 101250 w 225000"/>
                <a:gd name="connsiteY23" fmla="*/ 46013 h 225000"/>
                <a:gd name="connsiteX24" fmla="*/ 45918 w 225000"/>
                <a:gd name="connsiteY24" fmla="*/ 123488 h 225000"/>
                <a:gd name="connsiteX25" fmla="*/ 57544 w 225000"/>
                <a:gd name="connsiteY25" fmla="*/ 151549 h 225000"/>
                <a:gd name="connsiteX26" fmla="*/ 41490 w 225000"/>
                <a:gd name="connsiteY26" fmla="*/ 167625 h 225000"/>
                <a:gd name="connsiteX27" fmla="*/ 57030 w 225000"/>
                <a:gd name="connsiteY27" fmla="*/ 41603 h 225000"/>
                <a:gd name="connsiteX28" fmla="*/ 101250 w 225000"/>
                <a:gd name="connsiteY28" fmla="*/ 23276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8" y="174603"/>
                    <a:pt x="50397" y="224931"/>
                    <a:pt x="112500" y="225000"/>
                  </a:cubicBezTo>
                  <a:close/>
                  <a:moveTo>
                    <a:pt x="112500" y="202500"/>
                  </a:moveTo>
                  <a:cubicBezTo>
                    <a:pt x="92520" y="202502"/>
                    <a:pt x="73114" y="195817"/>
                    <a:pt x="57375" y="183510"/>
                  </a:cubicBezTo>
                  <a:lnTo>
                    <a:pt x="73429" y="167456"/>
                  </a:lnTo>
                  <a:cubicBezTo>
                    <a:pt x="103673" y="189080"/>
                    <a:pt x="145721" y="182091"/>
                    <a:pt x="167345" y="151846"/>
                  </a:cubicBezTo>
                  <a:cubicBezTo>
                    <a:pt x="173319" y="143492"/>
                    <a:pt x="177301" y="133881"/>
                    <a:pt x="178988" y="123750"/>
                  </a:cubicBezTo>
                  <a:lnTo>
                    <a:pt x="201724" y="123750"/>
                  </a:lnTo>
                  <a:cubicBezTo>
                    <a:pt x="196020" y="168704"/>
                    <a:pt x="157814" y="202425"/>
                    <a:pt x="112500" y="202500"/>
                  </a:cubicBezTo>
                  <a:close/>
                  <a:moveTo>
                    <a:pt x="112500" y="67500"/>
                  </a:moveTo>
                  <a:cubicBezTo>
                    <a:pt x="137352" y="67500"/>
                    <a:pt x="157500" y="87648"/>
                    <a:pt x="157500" y="112500"/>
                  </a:cubicBezTo>
                  <a:cubicBezTo>
                    <a:pt x="157500" y="137352"/>
                    <a:pt x="137352" y="157500"/>
                    <a:pt x="112500" y="157500"/>
                  </a:cubicBezTo>
                  <a:cubicBezTo>
                    <a:pt x="87648" y="157500"/>
                    <a:pt x="67500" y="137352"/>
                    <a:pt x="67500" y="112500"/>
                  </a:cubicBezTo>
                  <a:cubicBezTo>
                    <a:pt x="67500" y="87648"/>
                    <a:pt x="87648" y="67500"/>
                    <a:pt x="112500" y="67500"/>
                  </a:cubicBezTo>
                  <a:close/>
                  <a:moveTo>
                    <a:pt x="201724" y="101250"/>
                  </a:moveTo>
                  <a:lnTo>
                    <a:pt x="178988" y="101250"/>
                  </a:lnTo>
                  <a:cubicBezTo>
                    <a:pt x="174157" y="72984"/>
                    <a:pt x="152016" y="50843"/>
                    <a:pt x="123750" y="46013"/>
                  </a:cubicBezTo>
                  <a:lnTo>
                    <a:pt x="123750" y="23276"/>
                  </a:lnTo>
                  <a:cubicBezTo>
                    <a:pt x="164471" y="28467"/>
                    <a:pt x="196533" y="60529"/>
                    <a:pt x="201724" y="101250"/>
                  </a:cubicBezTo>
                  <a:close/>
                  <a:moveTo>
                    <a:pt x="101250" y="23276"/>
                  </a:moveTo>
                  <a:lnTo>
                    <a:pt x="101250" y="46013"/>
                  </a:lnTo>
                  <a:cubicBezTo>
                    <a:pt x="64576" y="52127"/>
                    <a:pt x="39804" y="86814"/>
                    <a:pt x="45918" y="123488"/>
                  </a:cubicBezTo>
                  <a:cubicBezTo>
                    <a:pt x="47605" y="133605"/>
                    <a:pt x="51581" y="143202"/>
                    <a:pt x="57544" y="151549"/>
                  </a:cubicBezTo>
                  <a:lnTo>
                    <a:pt x="41490" y="167625"/>
                  </a:lnTo>
                  <a:cubicBezTo>
                    <a:pt x="10981" y="128533"/>
                    <a:pt x="17938" y="72111"/>
                    <a:pt x="57030" y="41603"/>
                  </a:cubicBezTo>
                  <a:cubicBezTo>
                    <a:pt x="69840" y="31605"/>
                    <a:pt x="85123" y="25271"/>
                    <a:pt x="101250" y="2327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0" name="任意多边形: 形状 289">
              <a:extLst>
                <a:ext uri="{FF2B5EF4-FFF2-40B4-BE49-F238E27FC236}">
                  <a16:creationId xmlns:a16="http://schemas.microsoft.com/office/drawing/2014/main" id="{307D2C38-A63B-4136-91F1-CB0BE73CDC81}"/>
                </a:ext>
              </a:extLst>
            </p:cNvPr>
            <p:cNvSpPr/>
            <p:nvPr/>
          </p:nvSpPr>
          <p:spPr>
            <a:xfrm>
              <a:off x="4431000" y="3249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1" name="任意多边形: 形状 290">
              <a:extLst>
                <a:ext uri="{FF2B5EF4-FFF2-40B4-BE49-F238E27FC236}">
                  <a16:creationId xmlns:a16="http://schemas.microsoft.com/office/drawing/2014/main" id="{ABD9DBCB-1018-4B8A-BEFA-5C4D3E279139}"/>
                </a:ext>
              </a:extLst>
            </p:cNvPr>
            <p:cNvSpPr/>
            <p:nvPr/>
          </p:nvSpPr>
          <p:spPr>
            <a:xfrm>
              <a:off x="4431000" y="3294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任意多边形: 形状 291">
              <a:extLst>
                <a:ext uri="{FF2B5EF4-FFF2-40B4-BE49-F238E27FC236}">
                  <a16:creationId xmlns:a16="http://schemas.microsoft.com/office/drawing/2014/main" id="{E757D172-FFDD-4094-8955-5BAB0C063325}"/>
                </a:ext>
              </a:extLst>
            </p:cNvPr>
            <p:cNvSpPr/>
            <p:nvPr/>
          </p:nvSpPr>
          <p:spPr>
            <a:xfrm>
              <a:off x="4431000" y="33840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3" name="任意多边形: 形状 292">
              <a:extLst>
                <a:ext uri="{FF2B5EF4-FFF2-40B4-BE49-F238E27FC236}">
                  <a16:creationId xmlns:a16="http://schemas.microsoft.com/office/drawing/2014/main" id="{FE86F756-F893-4B7C-91AE-502E3263C59E}"/>
                </a:ext>
              </a:extLst>
            </p:cNvPr>
            <p:cNvSpPr/>
            <p:nvPr/>
          </p:nvSpPr>
          <p:spPr>
            <a:xfrm>
              <a:off x="4183500" y="350775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4" name="任意多边形: 形状 293">
              <a:extLst>
                <a:ext uri="{FF2B5EF4-FFF2-40B4-BE49-F238E27FC236}">
                  <a16:creationId xmlns:a16="http://schemas.microsoft.com/office/drawing/2014/main" id="{92AF4B17-2756-4413-A7A2-43E8B1A56077}"/>
                </a:ext>
              </a:extLst>
            </p:cNvPr>
            <p:cNvSpPr/>
            <p:nvPr/>
          </p:nvSpPr>
          <p:spPr>
            <a:xfrm>
              <a:off x="4251000" y="3507750"/>
              <a:ext cx="135000" cy="22500"/>
            </a:xfrm>
            <a:custGeom>
              <a:avLst/>
              <a:gdLst>
                <a:gd name="connsiteX0" fmla="*/ 0 w 135000"/>
                <a:gd name="connsiteY0" fmla="*/ 0 h 22500"/>
                <a:gd name="connsiteX1" fmla="*/ 135000 w 135000"/>
                <a:gd name="connsiteY1" fmla="*/ 0 h 22500"/>
                <a:gd name="connsiteX2" fmla="*/ 135000 w 135000"/>
                <a:gd name="connsiteY2" fmla="*/ 22500 h 22500"/>
                <a:gd name="connsiteX3" fmla="*/ 0 w 13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35000" h="22500">
                  <a:moveTo>
                    <a:pt x="0" y="0"/>
                  </a:moveTo>
                  <a:lnTo>
                    <a:pt x="135000" y="0"/>
                  </a:lnTo>
                  <a:lnTo>
                    <a:pt x="13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5" name="任意多边形: 形状 294">
              <a:extLst>
                <a:ext uri="{FF2B5EF4-FFF2-40B4-BE49-F238E27FC236}">
                  <a16:creationId xmlns:a16="http://schemas.microsoft.com/office/drawing/2014/main" id="{5B532AFC-777B-4284-9471-C1E6BBD4A4AD}"/>
                </a:ext>
              </a:extLst>
            </p:cNvPr>
            <p:cNvSpPr/>
            <p:nvPr/>
          </p:nvSpPr>
          <p:spPr>
            <a:xfrm>
              <a:off x="4183500" y="3552750"/>
              <a:ext cx="202500" cy="22500"/>
            </a:xfrm>
            <a:custGeom>
              <a:avLst/>
              <a:gdLst>
                <a:gd name="connsiteX0" fmla="*/ 0 w 202500"/>
                <a:gd name="connsiteY0" fmla="*/ 0 h 22500"/>
                <a:gd name="connsiteX1" fmla="*/ 202500 w 202500"/>
                <a:gd name="connsiteY1" fmla="*/ 0 h 22500"/>
                <a:gd name="connsiteX2" fmla="*/ 202500 w 202500"/>
                <a:gd name="connsiteY2" fmla="*/ 22500 h 22500"/>
                <a:gd name="connsiteX3" fmla="*/ 0 w 20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02500" h="22500">
                  <a:moveTo>
                    <a:pt x="0" y="0"/>
                  </a:moveTo>
                  <a:lnTo>
                    <a:pt x="202500" y="0"/>
                  </a:lnTo>
                  <a:lnTo>
                    <a:pt x="20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6" name="任意多边形: 形状 295">
              <a:extLst>
                <a:ext uri="{FF2B5EF4-FFF2-40B4-BE49-F238E27FC236}">
                  <a16:creationId xmlns:a16="http://schemas.microsoft.com/office/drawing/2014/main" id="{B37B50B5-909C-46B6-9E9A-90CF1BCBF083}"/>
                </a:ext>
              </a:extLst>
            </p:cNvPr>
            <p:cNvSpPr/>
            <p:nvPr/>
          </p:nvSpPr>
          <p:spPr>
            <a:xfrm>
              <a:off x="4183500" y="3597750"/>
              <a:ext cx="202500" cy="22500"/>
            </a:xfrm>
            <a:custGeom>
              <a:avLst/>
              <a:gdLst>
                <a:gd name="connsiteX0" fmla="*/ 0 w 202500"/>
                <a:gd name="connsiteY0" fmla="*/ 0 h 22500"/>
                <a:gd name="connsiteX1" fmla="*/ 202500 w 202500"/>
                <a:gd name="connsiteY1" fmla="*/ 0 h 22500"/>
                <a:gd name="connsiteX2" fmla="*/ 202500 w 202500"/>
                <a:gd name="connsiteY2" fmla="*/ 22500 h 22500"/>
                <a:gd name="connsiteX3" fmla="*/ 0 w 20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02500" h="22500">
                  <a:moveTo>
                    <a:pt x="0" y="0"/>
                  </a:moveTo>
                  <a:lnTo>
                    <a:pt x="202500" y="0"/>
                  </a:lnTo>
                  <a:lnTo>
                    <a:pt x="20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 name="任意多边形: 形状 296">
              <a:extLst>
                <a:ext uri="{FF2B5EF4-FFF2-40B4-BE49-F238E27FC236}">
                  <a16:creationId xmlns:a16="http://schemas.microsoft.com/office/drawing/2014/main" id="{69C46236-014D-4D0F-B5D9-BB4A4310D1FB}"/>
                </a:ext>
              </a:extLst>
            </p:cNvPr>
            <p:cNvSpPr/>
            <p:nvPr/>
          </p:nvSpPr>
          <p:spPr>
            <a:xfrm>
              <a:off x="4138500" y="3091500"/>
              <a:ext cx="675000" cy="675000"/>
            </a:xfrm>
            <a:custGeom>
              <a:avLst/>
              <a:gdLst>
                <a:gd name="connsiteX0" fmla="*/ 663750 w 675000"/>
                <a:gd name="connsiteY0" fmla="*/ 360000 h 675000"/>
                <a:gd name="connsiteX1" fmla="*/ 585000 w 675000"/>
                <a:gd name="connsiteY1" fmla="*/ 360000 h 675000"/>
                <a:gd name="connsiteX2" fmla="*/ 585000 w 675000"/>
                <a:gd name="connsiteY2" fmla="*/ 56250 h 675000"/>
                <a:gd name="connsiteX3" fmla="*/ 528750 w 675000"/>
                <a:gd name="connsiteY3" fmla="*/ 0 h 675000"/>
                <a:gd name="connsiteX4" fmla="*/ 56250 w 675000"/>
                <a:gd name="connsiteY4" fmla="*/ 0 h 675000"/>
                <a:gd name="connsiteX5" fmla="*/ 0 w 675000"/>
                <a:gd name="connsiteY5" fmla="*/ 56250 h 675000"/>
                <a:gd name="connsiteX6" fmla="*/ 0 w 675000"/>
                <a:gd name="connsiteY6" fmla="*/ 573750 h 675000"/>
                <a:gd name="connsiteX7" fmla="*/ 56250 w 675000"/>
                <a:gd name="connsiteY7" fmla="*/ 630000 h 675000"/>
                <a:gd name="connsiteX8" fmla="*/ 270000 w 675000"/>
                <a:gd name="connsiteY8" fmla="*/ 630000 h 675000"/>
                <a:gd name="connsiteX9" fmla="*/ 270000 w 675000"/>
                <a:gd name="connsiteY9" fmla="*/ 663750 h 675000"/>
                <a:gd name="connsiteX10" fmla="*/ 281250 w 675000"/>
                <a:gd name="connsiteY10" fmla="*/ 675000 h 675000"/>
                <a:gd name="connsiteX11" fmla="*/ 663750 w 675000"/>
                <a:gd name="connsiteY11" fmla="*/ 675000 h 675000"/>
                <a:gd name="connsiteX12" fmla="*/ 675000 w 675000"/>
                <a:gd name="connsiteY12" fmla="*/ 663750 h 675000"/>
                <a:gd name="connsiteX13" fmla="*/ 675000 w 675000"/>
                <a:gd name="connsiteY13" fmla="*/ 371250 h 675000"/>
                <a:gd name="connsiteX14" fmla="*/ 663750 w 675000"/>
                <a:gd name="connsiteY14" fmla="*/ 360000 h 675000"/>
                <a:gd name="connsiteX15" fmla="*/ 22500 w 675000"/>
                <a:gd name="connsiteY15" fmla="*/ 56250 h 675000"/>
                <a:gd name="connsiteX16" fmla="*/ 56250 w 675000"/>
                <a:gd name="connsiteY16" fmla="*/ 22500 h 675000"/>
                <a:gd name="connsiteX17" fmla="*/ 528750 w 675000"/>
                <a:gd name="connsiteY17" fmla="*/ 22500 h 675000"/>
                <a:gd name="connsiteX18" fmla="*/ 562500 w 675000"/>
                <a:gd name="connsiteY18" fmla="*/ 56250 h 675000"/>
                <a:gd name="connsiteX19" fmla="*/ 562500 w 675000"/>
                <a:gd name="connsiteY19" fmla="*/ 89550 h 675000"/>
                <a:gd name="connsiteX20" fmla="*/ 22500 w 675000"/>
                <a:gd name="connsiteY20" fmla="*/ 89550 h 675000"/>
                <a:gd name="connsiteX21" fmla="*/ 270000 w 675000"/>
                <a:gd name="connsiteY21" fmla="*/ 371250 h 675000"/>
                <a:gd name="connsiteX22" fmla="*/ 270000 w 675000"/>
                <a:gd name="connsiteY22" fmla="*/ 607500 h 675000"/>
                <a:gd name="connsiteX23" fmla="*/ 56250 w 675000"/>
                <a:gd name="connsiteY23" fmla="*/ 607500 h 675000"/>
                <a:gd name="connsiteX24" fmla="*/ 22500 w 675000"/>
                <a:gd name="connsiteY24" fmla="*/ 573750 h 675000"/>
                <a:gd name="connsiteX25" fmla="*/ 22500 w 675000"/>
                <a:gd name="connsiteY25" fmla="*/ 112050 h 675000"/>
                <a:gd name="connsiteX26" fmla="*/ 562500 w 675000"/>
                <a:gd name="connsiteY26" fmla="*/ 112050 h 675000"/>
                <a:gd name="connsiteX27" fmla="*/ 562500 w 675000"/>
                <a:gd name="connsiteY27" fmla="*/ 360000 h 675000"/>
                <a:gd name="connsiteX28" fmla="*/ 281250 w 675000"/>
                <a:gd name="connsiteY28" fmla="*/ 360000 h 675000"/>
                <a:gd name="connsiteX29" fmla="*/ 270000 w 675000"/>
                <a:gd name="connsiteY29" fmla="*/ 371250 h 675000"/>
                <a:gd name="connsiteX30" fmla="*/ 347738 w 675000"/>
                <a:gd name="connsiteY30" fmla="*/ 382500 h 675000"/>
                <a:gd name="connsiteX31" fmla="*/ 292500 w 675000"/>
                <a:gd name="connsiteY31" fmla="*/ 437738 h 675000"/>
                <a:gd name="connsiteX32" fmla="*/ 292500 w 675000"/>
                <a:gd name="connsiteY32" fmla="*/ 382500 h 675000"/>
                <a:gd name="connsiteX33" fmla="*/ 292500 w 675000"/>
                <a:gd name="connsiteY33" fmla="*/ 507263 h 675000"/>
                <a:gd name="connsiteX34" fmla="*/ 347738 w 675000"/>
                <a:gd name="connsiteY34" fmla="*/ 562500 h 675000"/>
                <a:gd name="connsiteX35" fmla="*/ 292500 w 675000"/>
                <a:gd name="connsiteY35" fmla="*/ 562500 h 675000"/>
                <a:gd name="connsiteX36" fmla="*/ 405000 w 675000"/>
                <a:gd name="connsiteY36" fmla="*/ 652500 h 675000"/>
                <a:gd name="connsiteX37" fmla="*/ 292500 w 675000"/>
                <a:gd name="connsiteY37" fmla="*/ 652500 h 675000"/>
                <a:gd name="connsiteX38" fmla="*/ 292500 w 675000"/>
                <a:gd name="connsiteY38" fmla="*/ 630000 h 675000"/>
                <a:gd name="connsiteX39" fmla="*/ 405000 w 675000"/>
                <a:gd name="connsiteY39" fmla="*/ 630000 h 675000"/>
                <a:gd name="connsiteX40" fmla="*/ 405000 w 675000"/>
                <a:gd name="connsiteY40" fmla="*/ 607500 h 675000"/>
                <a:gd name="connsiteX41" fmla="*/ 292500 w 675000"/>
                <a:gd name="connsiteY41" fmla="*/ 607500 h 675000"/>
                <a:gd name="connsiteX42" fmla="*/ 292500 w 675000"/>
                <a:gd name="connsiteY42" fmla="*/ 585000 h 675000"/>
                <a:gd name="connsiteX43" fmla="*/ 405000 w 675000"/>
                <a:gd name="connsiteY43" fmla="*/ 585000 h 675000"/>
                <a:gd name="connsiteX44" fmla="*/ 517500 w 675000"/>
                <a:gd name="connsiteY44" fmla="*/ 652500 h 675000"/>
                <a:gd name="connsiteX45" fmla="*/ 427500 w 675000"/>
                <a:gd name="connsiteY45" fmla="*/ 652500 h 675000"/>
                <a:gd name="connsiteX46" fmla="*/ 427500 w 675000"/>
                <a:gd name="connsiteY46" fmla="*/ 585000 h 675000"/>
                <a:gd name="connsiteX47" fmla="*/ 517500 w 675000"/>
                <a:gd name="connsiteY47" fmla="*/ 585000 h 675000"/>
                <a:gd name="connsiteX48" fmla="*/ 652500 w 675000"/>
                <a:gd name="connsiteY48" fmla="*/ 652500 h 675000"/>
                <a:gd name="connsiteX49" fmla="*/ 540000 w 675000"/>
                <a:gd name="connsiteY49" fmla="*/ 652500 h 675000"/>
                <a:gd name="connsiteX50" fmla="*/ 540000 w 675000"/>
                <a:gd name="connsiteY50" fmla="*/ 630000 h 675000"/>
                <a:gd name="connsiteX51" fmla="*/ 652500 w 675000"/>
                <a:gd name="connsiteY51" fmla="*/ 630000 h 675000"/>
                <a:gd name="connsiteX52" fmla="*/ 652500 w 675000"/>
                <a:gd name="connsiteY52" fmla="*/ 607500 h 675000"/>
                <a:gd name="connsiteX53" fmla="*/ 540000 w 675000"/>
                <a:gd name="connsiteY53" fmla="*/ 607500 h 675000"/>
                <a:gd name="connsiteX54" fmla="*/ 540000 w 675000"/>
                <a:gd name="connsiteY54" fmla="*/ 585000 h 675000"/>
                <a:gd name="connsiteX55" fmla="*/ 652500 w 675000"/>
                <a:gd name="connsiteY55" fmla="*/ 585000 h 675000"/>
                <a:gd name="connsiteX56" fmla="*/ 652500 w 675000"/>
                <a:gd name="connsiteY56" fmla="*/ 562500 h 675000"/>
                <a:gd name="connsiteX57" fmla="*/ 597263 w 675000"/>
                <a:gd name="connsiteY57" fmla="*/ 562500 h 675000"/>
                <a:gd name="connsiteX58" fmla="*/ 652500 w 675000"/>
                <a:gd name="connsiteY58" fmla="*/ 507263 h 675000"/>
                <a:gd name="connsiteX59" fmla="*/ 652500 w 675000"/>
                <a:gd name="connsiteY59" fmla="*/ 484538 h 675000"/>
                <a:gd name="connsiteX60" fmla="*/ 574538 w 675000"/>
                <a:gd name="connsiteY60" fmla="*/ 562500 h 675000"/>
                <a:gd name="connsiteX61" fmla="*/ 370463 w 675000"/>
                <a:gd name="connsiteY61" fmla="*/ 562500 h 675000"/>
                <a:gd name="connsiteX62" fmla="*/ 292500 w 675000"/>
                <a:gd name="connsiteY62" fmla="*/ 484538 h 675000"/>
                <a:gd name="connsiteX63" fmla="*/ 292500 w 675000"/>
                <a:gd name="connsiteY63" fmla="*/ 460463 h 675000"/>
                <a:gd name="connsiteX64" fmla="*/ 370463 w 675000"/>
                <a:gd name="connsiteY64" fmla="*/ 382500 h 675000"/>
                <a:gd name="connsiteX65" fmla="*/ 574538 w 675000"/>
                <a:gd name="connsiteY65" fmla="*/ 382500 h 675000"/>
                <a:gd name="connsiteX66" fmla="*/ 652500 w 675000"/>
                <a:gd name="connsiteY66" fmla="*/ 460463 h 675000"/>
                <a:gd name="connsiteX67" fmla="*/ 652500 w 675000"/>
                <a:gd name="connsiteY67" fmla="*/ 437738 h 675000"/>
                <a:gd name="connsiteX68" fmla="*/ 597263 w 675000"/>
                <a:gd name="connsiteY68" fmla="*/ 382500 h 675000"/>
                <a:gd name="connsiteX69" fmla="*/ 652500 w 675000"/>
                <a:gd name="connsiteY69" fmla="*/ 38250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75000" h="675000">
                  <a:moveTo>
                    <a:pt x="663750" y="360000"/>
                  </a:moveTo>
                  <a:lnTo>
                    <a:pt x="585000" y="360000"/>
                  </a:lnTo>
                  <a:lnTo>
                    <a:pt x="585000" y="56250"/>
                  </a:lnTo>
                  <a:cubicBezTo>
                    <a:pt x="585000" y="25184"/>
                    <a:pt x="559816" y="0"/>
                    <a:pt x="528750" y="0"/>
                  </a:cubicBezTo>
                  <a:lnTo>
                    <a:pt x="56250" y="0"/>
                  </a:lnTo>
                  <a:cubicBezTo>
                    <a:pt x="25184" y="0"/>
                    <a:pt x="0" y="25184"/>
                    <a:pt x="0" y="56250"/>
                  </a:cubicBezTo>
                  <a:lnTo>
                    <a:pt x="0" y="573750"/>
                  </a:lnTo>
                  <a:cubicBezTo>
                    <a:pt x="0" y="604816"/>
                    <a:pt x="25184" y="630000"/>
                    <a:pt x="56250" y="630000"/>
                  </a:cubicBezTo>
                  <a:lnTo>
                    <a:pt x="270000" y="630000"/>
                  </a:lnTo>
                  <a:lnTo>
                    <a:pt x="270000" y="663750"/>
                  </a:lnTo>
                  <a:cubicBezTo>
                    <a:pt x="270000" y="669963"/>
                    <a:pt x="275037" y="675000"/>
                    <a:pt x="281250" y="675000"/>
                  </a:cubicBezTo>
                  <a:lnTo>
                    <a:pt x="663750" y="675000"/>
                  </a:lnTo>
                  <a:cubicBezTo>
                    <a:pt x="669963" y="675000"/>
                    <a:pt x="675000" y="669963"/>
                    <a:pt x="675000" y="663750"/>
                  </a:cubicBezTo>
                  <a:lnTo>
                    <a:pt x="675000" y="371250"/>
                  </a:lnTo>
                  <a:cubicBezTo>
                    <a:pt x="675000" y="365037"/>
                    <a:pt x="669963" y="360000"/>
                    <a:pt x="663750" y="360000"/>
                  </a:cubicBezTo>
                  <a:close/>
                  <a:moveTo>
                    <a:pt x="22500" y="56250"/>
                  </a:moveTo>
                  <a:cubicBezTo>
                    <a:pt x="22556" y="37634"/>
                    <a:pt x="37634" y="22556"/>
                    <a:pt x="56250" y="22500"/>
                  </a:cubicBezTo>
                  <a:lnTo>
                    <a:pt x="528750" y="22500"/>
                  </a:lnTo>
                  <a:cubicBezTo>
                    <a:pt x="547367" y="22556"/>
                    <a:pt x="562445" y="37634"/>
                    <a:pt x="562500" y="56250"/>
                  </a:cubicBezTo>
                  <a:lnTo>
                    <a:pt x="562500" y="89550"/>
                  </a:lnTo>
                  <a:lnTo>
                    <a:pt x="22500" y="89550"/>
                  </a:lnTo>
                  <a:close/>
                  <a:moveTo>
                    <a:pt x="270000" y="371250"/>
                  </a:moveTo>
                  <a:lnTo>
                    <a:pt x="270000" y="607500"/>
                  </a:lnTo>
                  <a:lnTo>
                    <a:pt x="56250" y="607500"/>
                  </a:lnTo>
                  <a:cubicBezTo>
                    <a:pt x="37634" y="607445"/>
                    <a:pt x="22556" y="592367"/>
                    <a:pt x="22500" y="573750"/>
                  </a:cubicBezTo>
                  <a:lnTo>
                    <a:pt x="22500" y="112050"/>
                  </a:lnTo>
                  <a:lnTo>
                    <a:pt x="562500" y="112050"/>
                  </a:lnTo>
                  <a:lnTo>
                    <a:pt x="562500" y="360000"/>
                  </a:lnTo>
                  <a:lnTo>
                    <a:pt x="281250" y="360000"/>
                  </a:lnTo>
                  <a:cubicBezTo>
                    <a:pt x="275037" y="360000"/>
                    <a:pt x="270000" y="365037"/>
                    <a:pt x="270000" y="371250"/>
                  </a:cubicBezTo>
                  <a:close/>
                  <a:moveTo>
                    <a:pt x="347738" y="382500"/>
                  </a:moveTo>
                  <a:cubicBezTo>
                    <a:pt x="342957" y="410792"/>
                    <a:pt x="320792" y="432957"/>
                    <a:pt x="292500" y="437738"/>
                  </a:cubicBezTo>
                  <a:lnTo>
                    <a:pt x="292500" y="382500"/>
                  </a:lnTo>
                  <a:close/>
                  <a:moveTo>
                    <a:pt x="292500" y="507263"/>
                  </a:moveTo>
                  <a:cubicBezTo>
                    <a:pt x="320792" y="512043"/>
                    <a:pt x="342957" y="534209"/>
                    <a:pt x="347738" y="562500"/>
                  </a:cubicBezTo>
                  <a:lnTo>
                    <a:pt x="292500" y="562500"/>
                  </a:lnTo>
                  <a:close/>
                  <a:moveTo>
                    <a:pt x="405000" y="652500"/>
                  </a:moveTo>
                  <a:lnTo>
                    <a:pt x="292500" y="652500"/>
                  </a:lnTo>
                  <a:lnTo>
                    <a:pt x="292500" y="630000"/>
                  </a:lnTo>
                  <a:lnTo>
                    <a:pt x="405000" y="630000"/>
                  </a:lnTo>
                  <a:close/>
                  <a:moveTo>
                    <a:pt x="405000" y="607500"/>
                  </a:moveTo>
                  <a:lnTo>
                    <a:pt x="292500" y="607500"/>
                  </a:lnTo>
                  <a:lnTo>
                    <a:pt x="292500" y="585000"/>
                  </a:lnTo>
                  <a:lnTo>
                    <a:pt x="405000" y="585000"/>
                  </a:lnTo>
                  <a:close/>
                  <a:moveTo>
                    <a:pt x="517500" y="652500"/>
                  </a:moveTo>
                  <a:lnTo>
                    <a:pt x="427500" y="652500"/>
                  </a:lnTo>
                  <a:lnTo>
                    <a:pt x="427500" y="585000"/>
                  </a:lnTo>
                  <a:lnTo>
                    <a:pt x="517500" y="585000"/>
                  </a:lnTo>
                  <a:close/>
                  <a:moveTo>
                    <a:pt x="652500" y="652500"/>
                  </a:moveTo>
                  <a:lnTo>
                    <a:pt x="540000" y="652500"/>
                  </a:lnTo>
                  <a:lnTo>
                    <a:pt x="540000" y="630000"/>
                  </a:lnTo>
                  <a:lnTo>
                    <a:pt x="652500" y="630000"/>
                  </a:lnTo>
                  <a:close/>
                  <a:moveTo>
                    <a:pt x="652500" y="607500"/>
                  </a:moveTo>
                  <a:lnTo>
                    <a:pt x="540000" y="607500"/>
                  </a:lnTo>
                  <a:lnTo>
                    <a:pt x="540000" y="585000"/>
                  </a:lnTo>
                  <a:lnTo>
                    <a:pt x="652500" y="585000"/>
                  </a:lnTo>
                  <a:close/>
                  <a:moveTo>
                    <a:pt x="652500" y="562500"/>
                  </a:moveTo>
                  <a:lnTo>
                    <a:pt x="597263" y="562500"/>
                  </a:lnTo>
                  <a:cubicBezTo>
                    <a:pt x="602043" y="534209"/>
                    <a:pt x="624209" y="512043"/>
                    <a:pt x="652500" y="507263"/>
                  </a:cubicBezTo>
                  <a:close/>
                  <a:moveTo>
                    <a:pt x="652500" y="484538"/>
                  </a:moveTo>
                  <a:cubicBezTo>
                    <a:pt x="611773" y="489702"/>
                    <a:pt x="579702" y="521773"/>
                    <a:pt x="574538" y="562500"/>
                  </a:cubicBezTo>
                  <a:lnTo>
                    <a:pt x="370463" y="562500"/>
                  </a:lnTo>
                  <a:cubicBezTo>
                    <a:pt x="365298" y="521773"/>
                    <a:pt x="333227" y="489702"/>
                    <a:pt x="292500" y="484538"/>
                  </a:cubicBezTo>
                  <a:lnTo>
                    <a:pt x="292500" y="460463"/>
                  </a:lnTo>
                  <a:cubicBezTo>
                    <a:pt x="333227" y="455298"/>
                    <a:pt x="365298" y="423227"/>
                    <a:pt x="370463" y="382500"/>
                  </a:cubicBezTo>
                  <a:lnTo>
                    <a:pt x="574538" y="382500"/>
                  </a:lnTo>
                  <a:cubicBezTo>
                    <a:pt x="579702" y="423227"/>
                    <a:pt x="611773" y="455298"/>
                    <a:pt x="652500" y="460463"/>
                  </a:cubicBezTo>
                  <a:close/>
                  <a:moveTo>
                    <a:pt x="652500" y="437738"/>
                  </a:moveTo>
                  <a:cubicBezTo>
                    <a:pt x="624209" y="432957"/>
                    <a:pt x="602043" y="410792"/>
                    <a:pt x="597263" y="382500"/>
                  </a:cubicBezTo>
                  <a:lnTo>
                    <a:pt x="652500" y="38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 name="任意多边形: 形状 297">
              <a:extLst>
                <a:ext uri="{FF2B5EF4-FFF2-40B4-BE49-F238E27FC236}">
                  <a16:creationId xmlns:a16="http://schemas.microsoft.com/office/drawing/2014/main" id="{72653B79-3F96-415C-A859-34E8A068AA56}"/>
                </a:ext>
              </a:extLst>
            </p:cNvPr>
            <p:cNvSpPr/>
            <p:nvPr/>
          </p:nvSpPr>
          <p:spPr>
            <a:xfrm>
              <a:off x="4554750" y="3507750"/>
              <a:ext cx="112500" cy="112500"/>
            </a:xfrm>
            <a:custGeom>
              <a:avLst/>
              <a:gdLst>
                <a:gd name="connsiteX0" fmla="*/ 56250 w 112500"/>
                <a:gd name="connsiteY0" fmla="*/ 0 h 112500"/>
                <a:gd name="connsiteX1" fmla="*/ 0 w 112500"/>
                <a:gd name="connsiteY1" fmla="*/ 56250 h 112500"/>
                <a:gd name="connsiteX2" fmla="*/ 56250 w 112500"/>
                <a:gd name="connsiteY2" fmla="*/ 112500 h 112500"/>
                <a:gd name="connsiteX3" fmla="*/ 112500 w 112500"/>
                <a:gd name="connsiteY3" fmla="*/ 56250 h 112500"/>
                <a:gd name="connsiteX4" fmla="*/ 56250 w 112500"/>
                <a:gd name="connsiteY4" fmla="*/ 0 h 112500"/>
                <a:gd name="connsiteX5" fmla="*/ 56250 w 112500"/>
                <a:gd name="connsiteY5" fmla="*/ 90000 h 112500"/>
                <a:gd name="connsiteX6" fmla="*/ 22500 w 112500"/>
                <a:gd name="connsiteY6" fmla="*/ 56250 h 112500"/>
                <a:gd name="connsiteX7" fmla="*/ 56250 w 112500"/>
                <a:gd name="connsiteY7" fmla="*/ 22500 h 112500"/>
                <a:gd name="connsiteX8" fmla="*/ 90000 w 112500"/>
                <a:gd name="connsiteY8" fmla="*/ 56250 h 112500"/>
                <a:gd name="connsiteX9" fmla="*/ 56250 w 112500"/>
                <a:gd name="connsiteY9"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00" h="112500">
                  <a:moveTo>
                    <a:pt x="56250" y="0"/>
                  </a:moveTo>
                  <a:cubicBezTo>
                    <a:pt x="25184" y="0"/>
                    <a:pt x="0" y="25184"/>
                    <a:pt x="0" y="56250"/>
                  </a:cubicBezTo>
                  <a:cubicBezTo>
                    <a:pt x="0" y="87316"/>
                    <a:pt x="25184" y="112500"/>
                    <a:pt x="56250" y="112500"/>
                  </a:cubicBezTo>
                  <a:cubicBezTo>
                    <a:pt x="87316" y="112500"/>
                    <a:pt x="112500" y="87316"/>
                    <a:pt x="112500" y="56250"/>
                  </a:cubicBezTo>
                  <a:cubicBezTo>
                    <a:pt x="112463" y="25199"/>
                    <a:pt x="87301" y="37"/>
                    <a:pt x="56250" y="0"/>
                  </a:cubicBezTo>
                  <a:close/>
                  <a:moveTo>
                    <a:pt x="56250" y="90000"/>
                  </a:moveTo>
                  <a:cubicBezTo>
                    <a:pt x="37610" y="90000"/>
                    <a:pt x="22500" y="74890"/>
                    <a:pt x="22500" y="56250"/>
                  </a:cubicBezTo>
                  <a:cubicBezTo>
                    <a:pt x="22500" y="37610"/>
                    <a:pt x="37610" y="22500"/>
                    <a:pt x="56250" y="22500"/>
                  </a:cubicBezTo>
                  <a:cubicBezTo>
                    <a:pt x="74890" y="22500"/>
                    <a:pt x="90000" y="37610"/>
                    <a:pt x="90000" y="56250"/>
                  </a:cubicBezTo>
                  <a:cubicBezTo>
                    <a:pt x="90000" y="74890"/>
                    <a:pt x="74890" y="90000"/>
                    <a:pt x="56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9" name="任意多边形: 形状 298">
              <a:extLst>
                <a:ext uri="{FF2B5EF4-FFF2-40B4-BE49-F238E27FC236}">
                  <a16:creationId xmlns:a16="http://schemas.microsoft.com/office/drawing/2014/main" id="{19652729-B025-4BC6-B0AA-8ADE77B46F3E}"/>
                </a:ext>
              </a:extLst>
            </p:cNvPr>
            <p:cNvSpPr/>
            <p:nvPr/>
          </p:nvSpPr>
          <p:spPr>
            <a:xfrm>
              <a:off x="4566000" y="3249000"/>
              <a:ext cx="90000" cy="22500"/>
            </a:xfrm>
            <a:custGeom>
              <a:avLst/>
              <a:gdLst>
                <a:gd name="connsiteX0" fmla="*/ 0 w 90000"/>
                <a:gd name="connsiteY0" fmla="*/ 0 h 22500"/>
                <a:gd name="connsiteX1" fmla="*/ 90000 w 90000"/>
                <a:gd name="connsiteY1" fmla="*/ 0 h 22500"/>
                <a:gd name="connsiteX2" fmla="*/ 90000 w 90000"/>
                <a:gd name="connsiteY2" fmla="*/ 22500 h 22500"/>
                <a:gd name="connsiteX3" fmla="*/ 0 w 90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90000" h="22500">
                  <a:moveTo>
                    <a:pt x="0" y="0"/>
                  </a:moveTo>
                  <a:lnTo>
                    <a:pt x="90000" y="0"/>
                  </a:lnTo>
                  <a:lnTo>
                    <a:pt x="90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0" name="任意多边形: 形状 299">
              <a:extLst>
                <a:ext uri="{FF2B5EF4-FFF2-40B4-BE49-F238E27FC236}">
                  <a16:creationId xmlns:a16="http://schemas.microsoft.com/office/drawing/2014/main" id="{4F19AA9E-03A1-4209-BA4A-D6CEC8465BB5}"/>
                </a:ext>
              </a:extLst>
            </p:cNvPr>
            <p:cNvSpPr/>
            <p:nvPr/>
          </p:nvSpPr>
          <p:spPr>
            <a:xfrm>
              <a:off x="4521000" y="324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1" name="任意多边形: 形状 300">
              <a:extLst>
                <a:ext uri="{FF2B5EF4-FFF2-40B4-BE49-F238E27FC236}">
                  <a16:creationId xmlns:a16="http://schemas.microsoft.com/office/drawing/2014/main" id="{8A0DBC0E-2E5B-499F-8A14-9B7ECB8B9520}"/>
                </a:ext>
              </a:extLst>
            </p:cNvPr>
            <p:cNvSpPr/>
            <p:nvPr/>
          </p:nvSpPr>
          <p:spPr>
            <a:xfrm>
              <a:off x="4521000" y="3294000"/>
              <a:ext cx="135000" cy="22500"/>
            </a:xfrm>
            <a:custGeom>
              <a:avLst/>
              <a:gdLst>
                <a:gd name="connsiteX0" fmla="*/ 0 w 135000"/>
                <a:gd name="connsiteY0" fmla="*/ 0 h 22500"/>
                <a:gd name="connsiteX1" fmla="*/ 135000 w 135000"/>
                <a:gd name="connsiteY1" fmla="*/ 0 h 22500"/>
                <a:gd name="connsiteX2" fmla="*/ 135000 w 135000"/>
                <a:gd name="connsiteY2" fmla="*/ 22500 h 22500"/>
                <a:gd name="connsiteX3" fmla="*/ 0 w 13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35000" h="22500">
                  <a:moveTo>
                    <a:pt x="0" y="0"/>
                  </a:moveTo>
                  <a:lnTo>
                    <a:pt x="135000" y="0"/>
                  </a:lnTo>
                  <a:lnTo>
                    <a:pt x="13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2" name="任意多边形: 形状 301">
              <a:extLst>
                <a:ext uri="{FF2B5EF4-FFF2-40B4-BE49-F238E27FC236}">
                  <a16:creationId xmlns:a16="http://schemas.microsoft.com/office/drawing/2014/main" id="{AA3CE499-FDA0-43DA-8C1D-E68B8718C433}"/>
                </a:ext>
              </a:extLst>
            </p:cNvPr>
            <p:cNvSpPr/>
            <p:nvPr/>
          </p:nvSpPr>
          <p:spPr>
            <a:xfrm>
              <a:off x="4521000" y="3339000"/>
              <a:ext cx="135000" cy="22500"/>
            </a:xfrm>
            <a:custGeom>
              <a:avLst/>
              <a:gdLst>
                <a:gd name="connsiteX0" fmla="*/ 0 w 135000"/>
                <a:gd name="connsiteY0" fmla="*/ 0 h 22500"/>
                <a:gd name="connsiteX1" fmla="*/ 135000 w 135000"/>
                <a:gd name="connsiteY1" fmla="*/ 0 h 22500"/>
                <a:gd name="connsiteX2" fmla="*/ 135000 w 135000"/>
                <a:gd name="connsiteY2" fmla="*/ 22500 h 22500"/>
                <a:gd name="connsiteX3" fmla="*/ 0 w 13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35000" h="22500">
                  <a:moveTo>
                    <a:pt x="0" y="0"/>
                  </a:moveTo>
                  <a:lnTo>
                    <a:pt x="135000" y="0"/>
                  </a:lnTo>
                  <a:lnTo>
                    <a:pt x="13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3" name="任意多边形: 形状 302">
              <a:extLst>
                <a:ext uri="{FF2B5EF4-FFF2-40B4-BE49-F238E27FC236}">
                  <a16:creationId xmlns:a16="http://schemas.microsoft.com/office/drawing/2014/main" id="{95DECD4B-181D-4CA7-AD3A-EA5919BB34F8}"/>
                </a:ext>
              </a:extLst>
            </p:cNvPr>
            <p:cNvSpPr/>
            <p:nvPr/>
          </p:nvSpPr>
          <p:spPr>
            <a:xfrm>
              <a:off x="4521000" y="3384000"/>
              <a:ext cx="135000" cy="22500"/>
            </a:xfrm>
            <a:custGeom>
              <a:avLst/>
              <a:gdLst>
                <a:gd name="connsiteX0" fmla="*/ 0 w 135000"/>
                <a:gd name="connsiteY0" fmla="*/ 0 h 22500"/>
                <a:gd name="connsiteX1" fmla="*/ 135000 w 135000"/>
                <a:gd name="connsiteY1" fmla="*/ 0 h 22500"/>
                <a:gd name="connsiteX2" fmla="*/ 135000 w 135000"/>
                <a:gd name="connsiteY2" fmla="*/ 22500 h 22500"/>
                <a:gd name="connsiteX3" fmla="*/ 0 w 13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35000" h="22500">
                  <a:moveTo>
                    <a:pt x="0" y="0"/>
                  </a:moveTo>
                  <a:lnTo>
                    <a:pt x="135000" y="0"/>
                  </a:lnTo>
                  <a:lnTo>
                    <a:pt x="13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4" name="图形 25">
            <a:extLst>
              <a:ext uri="{FF2B5EF4-FFF2-40B4-BE49-F238E27FC236}">
                <a16:creationId xmlns:a16="http://schemas.microsoft.com/office/drawing/2014/main" id="{AE51CD10-6F49-40BC-B13E-75FB40E34331}"/>
              </a:ext>
            </a:extLst>
          </p:cNvPr>
          <p:cNvGrpSpPr/>
          <p:nvPr/>
        </p:nvGrpSpPr>
        <p:grpSpPr>
          <a:xfrm>
            <a:off x="5218500" y="3091500"/>
            <a:ext cx="675000" cy="675000"/>
            <a:chOff x="5218500" y="3091500"/>
            <a:chExt cx="675000" cy="675000"/>
          </a:xfrm>
          <a:gradFill flip="none" rotWithShape="1">
            <a:gsLst>
              <a:gs pos="0">
                <a:schemeClr val="accent1"/>
              </a:gs>
              <a:gs pos="100000">
                <a:schemeClr val="accent2"/>
              </a:gs>
            </a:gsLst>
            <a:lin ang="2700000" scaled="1"/>
            <a:tileRect/>
          </a:gradFill>
        </p:grpSpPr>
        <p:sp>
          <p:nvSpPr>
            <p:cNvPr id="305" name="任意多边形: 形状 304">
              <a:extLst>
                <a:ext uri="{FF2B5EF4-FFF2-40B4-BE49-F238E27FC236}">
                  <a16:creationId xmlns:a16="http://schemas.microsoft.com/office/drawing/2014/main" id="{4BD049CD-478B-41A6-AC56-C8A5CF64D162}"/>
                </a:ext>
              </a:extLst>
            </p:cNvPr>
            <p:cNvSpPr/>
            <p:nvPr/>
          </p:nvSpPr>
          <p:spPr>
            <a:xfrm>
              <a:off x="5218500" y="3091500"/>
              <a:ext cx="675000" cy="675000"/>
            </a:xfrm>
            <a:custGeom>
              <a:avLst/>
              <a:gdLst>
                <a:gd name="connsiteX0" fmla="*/ 618750 w 675000"/>
                <a:gd name="connsiteY0" fmla="*/ 0 h 675000"/>
                <a:gd name="connsiteX1" fmla="*/ 56250 w 675000"/>
                <a:gd name="connsiteY1" fmla="*/ 0 h 675000"/>
                <a:gd name="connsiteX2" fmla="*/ 0 w 675000"/>
                <a:gd name="connsiteY2" fmla="*/ 56250 h 675000"/>
                <a:gd name="connsiteX3" fmla="*/ 0 w 675000"/>
                <a:gd name="connsiteY3" fmla="*/ 618750 h 675000"/>
                <a:gd name="connsiteX4" fmla="*/ 56250 w 675000"/>
                <a:gd name="connsiteY4" fmla="*/ 675000 h 675000"/>
                <a:gd name="connsiteX5" fmla="*/ 618750 w 675000"/>
                <a:gd name="connsiteY5" fmla="*/ 675000 h 675000"/>
                <a:gd name="connsiteX6" fmla="*/ 675000 w 675000"/>
                <a:gd name="connsiteY6" fmla="*/ 618750 h 675000"/>
                <a:gd name="connsiteX7" fmla="*/ 675000 w 675000"/>
                <a:gd name="connsiteY7" fmla="*/ 56250 h 675000"/>
                <a:gd name="connsiteX8" fmla="*/ 618750 w 675000"/>
                <a:gd name="connsiteY8" fmla="*/ 0 h 675000"/>
                <a:gd name="connsiteX9" fmla="*/ 652500 w 675000"/>
                <a:gd name="connsiteY9" fmla="*/ 618750 h 675000"/>
                <a:gd name="connsiteX10" fmla="*/ 618750 w 675000"/>
                <a:gd name="connsiteY10" fmla="*/ 652500 h 675000"/>
                <a:gd name="connsiteX11" fmla="*/ 56250 w 675000"/>
                <a:gd name="connsiteY11" fmla="*/ 652500 h 675000"/>
                <a:gd name="connsiteX12" fmla="*/ 22500 w 675000"/>
                <a:gd name="connsiteY12" fmla="*/ 618750 h 675000"/>
                <a:gd name="connsiteX13" fmla="*/ 22500 w 675000"/>
                <a:gd name="connsiteY13" fmla="*/ 112050 h 675000"/>
                <a:gd name="connsiteX14" fmla="*/ 652500 w 675000"/>
                <a:gd name="connsiteY14" fmla="*/ 112050 h 675000"/>
                <a:gd name="connsiteX15" fmla="*/ 652500 w 675000"/>
                <a:gd name="connsiteY15" fmla="*/ 89550 h 675000"/>
                <a:gd name="connsiteX16" fmla="*/ 22500 w 675000"/>
                <a:gd name="connsiteY16" fmla="*/ 89550 h 675000"/>
                <a:gd name="connsiteX17" fmla="*/ 22500 w 675000"/>
                <a:gd name="connsiteY17" fmla="*/ 56250 h 675000"/>
                <a:gd name="connsiteX18" fmla="*/ 56250 w 675000"/>
                <a:gd name="connsiteY18" fmla="*/ 22500 h 675000"/>
                <a:gd name="connsiteX19" fmla="*/ 618750 w 675000"/>
                <a:gd name="connsiteY19" fmla="*/ 22500 h 675000"/>
                <a:gd name="connsiteX20" fmla="*/ 652500 w 675000"/>
                <a:gd name="connsiteY20" fmla="*/ 5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5000" h="675000">
                  <a:moveTo>
                    <a:pt x="618750" y="0"/>
                  </a:moveTo>
                  <a:lnTo>
                    <a:pt x="56250" y="0"/>
                  </a:lnTo>
                  <a:cubicBezTo>
                    <a:pt x="25184" y="0"/>
                    <a:pt x="0" y="25184"/>
                    <a:pt x="0" y="56250"/>
                  </a:cubicBezTo>
                  <a:lnTo>
                    <a:pt x="0" y="618750"/>
                  </a:lnTo>
                  <a:cubicBezTo>
                    <a:pt x="0" y="649816"/>
                    <a:pt x="25184" y="675000"/>
                    <a:pt x="56250" y="675000"/>
                  </a:cubicBezTo>
                  <a:lnTo>
                    <a:pt x="618750" y="675000"/>
                  </a:lnTo>
                  <a:cubicBezTo>
                    <a:pt x="649816" y="675000"/>
                    <a:pt x="675000" y="649816"/>
                    <a:pt x="675000" y="618750"/>
                  </a:cubicBezTo>
                  <a:lnTo>
                    <a:pt x="675000" y="56250"/>
                  </a:lnTo>
                  <a:cubicBezTo>
                    <a:pt x="675000" y="25184"/>
                    <a:pt x="649816" y="0"/>
                    <a:pt x="618750" y="0"/>
                  </a:cubicBezTo>
                  <a:close/>
                  <a:moveTo>
                    <a:pt x="652500" y="618750"/>
                  </a:moveTo>
                  <a:cubicBezTo>
                    <a:pt x="652445" y="637367"/>
                    <a:pt x="637367" y="652445"/>
                    <a:pt x="618750" y="652500"/>
                  </a:cubicBezTo>
                  <a:lnTo>
                    <a:pt x="56250" y="652500"/>
                  </a:lnTo>
                  <a:cubicBezTo>
                    <a:pt x="37634" y="652445"/>
                    <a:pt x="22556" y="637367"/>
                    <a:pt x="22500" y="618750"/>
                  </a:cubicBezTo>
                  <a:lnTo>
                    <a:pt x="22500" y="112050"/>
                  </a:lnTo>
                  <a:lnTo>
                    <a:pt x="652500" y="112050"/>
                  </a:lnTo>
                  <a:close/>
                  <a:moveTo>
                    <a:pt x="652500" y="89550"/>
                  </a:moveTo>
                  <a:lnTo>
                    <a:pt x="22500" y="89550"/>
                  </a:lnTo>
                  <a:lnTo>
                    <a:pt x="22500" y="56250"/>
                  </a:lnTo>
                  <a:cubicBezTo>
                    <a:pt x="22556" y="37634"/>
                    <a:pt x="37634" y="22556"/>
                    <a:pt x="56250" y="22500"/>
                  </a:cubicBezTo>
                  <a:lnTo>
                    <a:pt x="618750" y="22500"/>
                  </a:lnTo>
                  <a:cubicBezTo>
                    <a:pt x="637367" y="22556"/>
                    <a:pt x="652445" y="37634"/>
                    <a:pt x="652500" y="5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6" name="任意多边形: 形状 305">
              <a:extLst>
                <a:ext uri="{FF2B5EF4-FFF2-40B4-BE49-F238E27FC236}">
                  <a16:creationId xmlns:a16="http://schemas.microsoft.com/office/drawing/2014/main" id="{27815016-3958-469F-B10A-34AC7615152B}"/>
                </a:ext>
              </a:extLst>
            </p:cNvPr>
            <p:cNvSpPr/>
            <p:nvPr/>
          </p:nvSpPr>
          <p:spPr>
            <a:xfrm>
              <a:off x="5286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 name="任意多边形: 形状 306">
              <a:extLst>
                <a:ext uri="{FF2B5EF4-FFF2-40B4-BE49-F238E27FC236}">
                  <a16:creationId xmlns:a16="http://schemas.microsoft.com/office/drawing/2014/main" id="{CA24B838-372E-4309-9138-E16D163E7611}"/>
                </a:ext>
              </a:extLst>
            </p:cNvPr>
            <p:cNvSpPr/>
            <p:nvPr/>
          </p:nvSpPr>
          <p:spPr>
            <a:xfrm>
              <a:off x="5331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8" name="任意多边形: 形状 307">
              <a:extLst>
                <a:ext uri="{FF2B5EF4-FFF2-40B4-BE49-F238E27FC236}">
                  <a16:creationId xmlns:a16="http://schemas.microsoft.com/office/drawing/2014/main" id="{10A3EB77-E2EC-4D3B-8C67-F5A74D8DC0E4}"/>
                </a:ext>
              </a:extLst>
            </p:cNvPr>
            <p:cNvSpPr/>
            <p:nvPr/>
          </p:nvSpPr>
          <p:spPr>
            <a:xfrm>
              <a:off x="5376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9" name="任意多边形: 形状 308">
              <a:extLst>
                <a:ext uri="{FF2B5EF4-FFF2-40B4-BE49-F238E27FC236}">
                  <a16:creationId xmlns:a16="http://schemas.microsoft.com/office/drawing/2014/main" id="{6A2E6B99-8ACB-4195-BC30-96D2C2F11E5E}"/>
                </a:ext>
              </a:extLst>
            </p:cNvPr>
            <p:cNvSpPr/>
            <p:nvPr/>
          </p:nvSpPr>
          <p:spPr>
            <a:xfrm>
              <a:off x="5342250" y="3294000"/>
              <a:ext cx="427500" cy="360000"/>
            </a:xfrm>
            <a:custGeom>
              <a:avLst/>
              <a:gdLst>
                <a:gd name="connsiteX0" fmla="*/ 416250 w 427500"/>
                <a:gd name="connsiteY0" fmla="*/ 0 h 360000"/>
                <a:gd name="connsiteX1" fmla="*/ 11250 w 427500"/>
                <a:gd name="connsiteY1" fmla="*/ 0 h 360000"/>
                <a:gd name="connsiteX2" fmla="*/ 0 w 427500"/>
                <a:gd name="connsiteY2" fmla="*/ 11250 h 360000"/>
                <a:gd name="connsiteX3" fmla="*/ 0 w 427500"/>
                <a:gd name="connsiteY3" fmla="*/ 348750 h 360000"/>
                <a:gd name="connsiteX4" fmla="*/ 11250 w 427500"/>
                <a:gd name="connsiteY4" fmla="*/ 360000 h 360000"/>
                <a:gd name="connsiteX5" fmla="*/ 416250 w 427500"/>
                <a:gd name="connsiteY5" fmla="*/ 360000 h 360000"/>
                <a:gd name="connsiteX6" fmla="*/ 427500 w 427500"/>
                <a:gd name="connsiteY6" fmla="*/ 348750 h 360000"/>
                <a:gd name="connsiteX7" fmla="*/ 427500 w 427500"/>
                <a:gd name="connsiteY7" fmla="*/ 11250 h 360000"/>
                <a:gd name="connsiteX8" fmla="*/ 416250 w 427500"/>
                <a:gd name="connsiteY8" fmla="*/ 0 h 360000"/>
                <a:gd name="connsiteX9" fmla="*/ 22500 w 427500"/>
                <a:gd name="connsiteY9" fmla="*/ 22500 h 360000"/>
                <a:gd name="connsiteX10" fmla="*/ 77738 w 427500"/>
                <a:gd name="connsiteY10" fmla="*/ 22500 h 360000"/>
                <a:gd name="connsiteX11" fmla="*/ 22500 w 427500"/>
                <a:gd name="connsiteY11" fmla="*/ 77738 h 360000"/>
                <a:gd name="connsiteX12" fmla="*/ 22500 w 427500"/>
                <a:gd name="connsiteY12" fmla="*/ 147263 h 360000"/>
                <a:gd name="connsiteX13" fmla="*/ 77738 w 427500"/>
                <a:gd name="connsiteY13" fmla="*/ 202500 h 360000"/>
                <a:gd name="connsiteX14" fmla="*/ 22500 w 427500"/>
                <a:gd name="connsiteY14" fmla="*/ 202500 h 360000"/>
                <a:gd name="connsiteX15" fmla="*/ 146250 w 427500"/>
                <a:gd name="connsiteY15" fmla="*/ 337500 h 360000"/>
                <a:gd name="connsiteX16" fmla="*/ 22500 w 427500"/>
                <a:gd name="connsiteY16" fmla="*/ 337500 h 360000"/>
                <a:gd name="connsiteX17" fmla="*/ 22500 w 427500"/>
                <a:gd name="connsiteY17" fmla="*/ 315000 h 360000"/>
                <a:gd name="connsiteX18" fmla="*/ 146250 w 427500"/>
                <a:gd name="connsiteY18" fmla="*/ 315000 h 360000"/>
                <a:gd name="connsiteX19" fmla="*/ 146250 w 427500"/>
                <a:gd name="connsiteY19" fmla="*/ 292500 h 360000"/>
                <a:gd name="connsiteX20" fmla="*/ 22500 w 427500"/>
                <a:gd name="connsiteY20" fmla="*/ 292500 h 360000"/>
                <a:gd name="connsiteX21" fmla="*/ 22500 w 427500"/>
                <a:gd name="connsiteY21" fmla="*/ 270000 h 360000"/>
                <a:gd name="connsiteX22" fmla="*/ 146250 w 427500"/>
                <a:gd name="connsiteY22" fmla="*/ 270000 h 360000"/>
                <a:gd name="connsiteX23" fmla="*/ 146250 w 427500"/>
                <a:gd name="connsiteY23" fmla="*/ 247500 h 360000"/>
                <a:gd name="connsiteX24" fmla="*/ 22500 w 427500"/>
                <a:gd name="connsiteY24" fmla="*/ 247500 h 360000"/>
                <a:gd name="connsiteX25" fmla="*/ 22500 w 427500"/>
                <a:gd name="connsiteY25" fmla="*/ 225000 h 360000"/>
                <a:gd name="connsiteX26" fmla="*/ 146250 w 427500"/>
                <a:gd name="connsiteY26" fmla="*/ 225000 h 360000"/>
                <a:gd name="connsiteX27" fmla="*/ 258750 w 427500"/>
                <a:gd name="connsiteY27" fmla="*/ 337500 h 360000"/>
                <a:gd name="connsiteX28" fmla="*/ 168750 w 427500"/>
                <a:gd name="connsiteY28" fmla="*/ 337500 h 360000"/>
                <a:gd name="connsiteX29" fmla="*/ 168750 w 427500"/>
                <a:gd name="connsiteY29" fmla="*/ 225000 h 360000"/>
                <a:gd name="connsiteX30" fmla="*/ 258750 w 427500"/>
                <a:gd name="connsiteY30" fmla="*/ 225000 h 360000"/>
                <a:gd name="connsiteX31" fmla="*/ 405000 w 427500"/>
                <a:gd name="connsiteY31" fmla="*/ 337500 h 360000"/>
                <a:gd name="connsiteX32" fmla="*/ 281250 w 427500"/>
                <a:gd name="connsiteY32" fmla="*/ 337500 h 360000"/>
                <a:gd name="connsiteX33" fmla="*/ 281250 w 427500"/>
                <a:gd name="connsiteY33" fmla="*/ 315000 h 360000"/>
                <a:gd name="connsiteX34" fmla="*/ 405000 w 427500"/>
                <a:gd name="connsiteY34" fmla="*/ 315000 h 360000"/>
                <a:gd name="connsiteX35" fmla="*/ 405000 w 427500"/>
                <a:gd name="connsiteY35" fmla="*/ 292500 h 360000"/>
                <a:gd name="connsiteX36" fmla="*/ 281250 w 427500"/>
                <a:gd name="connsiteY36" fmla="*/ 292500 h 360000"/>
                <a:gd name="connsiteX37" fmla="*/ 281250 w 427500"/>
                <a:gd name="connsiteY37" fmla="*/ 270000 h 360000"/>
                <a:gd name="connsiteX38" fmla="*/ 405000 w 427500"/>
                <a:gd name="connsiteY38" fmla="*/ 270000 h 360000"/>
                <a:gd name="connsiteX39" fmla="*/ 405000 w 427500"/>
                <a:gd name="connsiteY39" fmla="*/ 247500 h 360000"/>
                <a:gd name="connsiteX40" fmla="*/ 281250 w 427500"/>
                <a:gd name="connsiteY40" fmla="*/ 247500 h 360000"/>
                <a:gd name="connsiteX41" fmla="*/ 281250 w 427500"/>
                <a:gd name="connsiteY41" fmla="*/ 225000 h 360000"/>
                <a:gd name="connsiteX42" fmla="*/ 405000 w 427500"/>
                <a:gd name="connsiteY42" fmla="*/ 225000 h 360000"/>
                <a:gd name="connsiteX43" fmla="*/ 405000 w 427500"/>
                <a:gd name="connsiteY43" fmla="*/ 202500 h 360000"/>
                <a:gd name="connsiteX44" fmla="*/ 349763 w 427500"/>
                <a:gd name="connsiteY44" fmla="*/ 202500 h 360000"/>
                <a:gd name="connsiteX45" fmla="*/ 405000 w 427500"/>
                <a:gd name="connsiteY45" fmla="*/ 147263 h 360000"/>
                <a:gd name="connsiteX46" fmla="*/ 405000 w 427500"/>
                <a:gd name="connsiteY46" fmla="*/ 124538 h 360000"/>
                <a:gd name="connsiteX47" fmla="*/ 327038 w 427500"/>
                <a:gd name="connsiteY47" fmla="*/ 202500 h 360000"/>
                <a:gd name="connsiteX48" fmla="*/ 100463 w 427500"/>
                <a:gd name="connsiteY48" fmla="*/ 202500 h 360000"/>
                <a:gd name="connsiteX49" fmla="*/ 22500 w 427500"/>
                <a:gd name="connsiteY49" fmla="*/ 124538 h 360000"/>
                <a:gd name="connsiteX50" fmla="*/ 22500 w 427500"/>
                <a:gd name="connsiteY50" fmla="*/ 100463 h 360000"/>
                <a:gd name="connsiteX51" fmla="*/ 100463 w 427500"/>
                <a:gd name="connsiteY51" fmla="*/ 22500 h 360000"/>
                <a:gd name="connsiteX52" fmla="*/ 327038 w 427500"/>
                <a:gd name="connsiteY52" fmla="*/ 22500 h 360000"/>
                <a:gd name="connsiteX53" fmla="*/ 405000 w 427500"/>
                <a:gd name="connsiteY53" fmla="*/ 100463 h 360000"/>
                <a:gd name="connsiteX54" fmla="*/ 405000 w 427500"/>
                <a:gd name="connsiteY54" fmla="*/ 77738 h 360000"/>
                <a:gd name="connsiteX55" fmla="*/ 349763 w 427500"/>
                <a:gd name="connsiteY55" fmla="*/ 22500 h 360000"/>
                <a:gd name="connsiteX56" fmla="*/ 405000 w 427500"/>
                <a:gd name="connsiteY56" fmla="*/ 225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27500" h="360000">
                  <a:moveTo>
                    <a:pt x="416250" y="0"/>
                  </a:moveTo>
                  <a:lnTo>
                    <a:pt x="11250" y="0"/>
                  </a:lnTo>
                  <a:cubicBezTo>
                    <a:pt x="5037" y="0"/>
                    <a:pt x="0" y="5037"/>
                    <a:pt x="0" y="11250"/>
                  </a:cubicBezTo>
                  <a:lnTo>
                    <a:pt x="0" y="348750"/>
                  </a:lnTo>
                  <a:cubicBezTo>
                    <a:pt x="0" y="354963"/>
                    <a:pt x="5037" y="360000"/>
                    <a:pt x="11250" y="360000"/>
                  </a:cubicBezTo>
                  <a:lnTo>
                    <a:pt x="416250" y="360000"/>
                  </a:lnTo>
                  <a:cubicBezTo>
                    <a:pt x="422463" y="360000"/>
                    <a:pt x="427500" y="354963"/>
                    <a:pt x="427500" y="348750"/>
                  </a:cubicBezTo>
                  <a:lnTo>
                    <a:pt x="427500" y="11250"/>
                  </a:lnTo>
                  <a:cubicBezTo>
                    <a:pt x="427500" y="5037"/>
                    <a:pt x="422463" y="0"/>
                    <a:pt x="416250" y="0"/>
                  </a:cubicBezTo>
                  <a:close/>
                  <a:moveTo>
                    <a:pt x="22500" y="22500"/>
                  </a:moveTo>
                  <a:lnTo>
                    <a:pt x="77738" y="22500"/>
                  </a:lnTo>
                  <a:cubicBezTo>
                    <a:pt x="72957" y="50791"/>
                    <a:pt x="50791" y="72957"/>
                    <a:pt x="22500" y="77738"/>
                  </a:cubicBezTo>
                  <a:close/>
                  <a:moveTo>
                    <a:pt x="22500" y="147263"/>
                  </a:moveTo>
                  <a:cubicBezTo>
                    <a:pt x="50791" y="152043"/>
                    <a:pt x="72957" y="174208"/>
                    <a:pt x="77738" y="202500"/>
                  </a:cubicBezTo>
                  <a:lnTo>
                    <a:pt x="22500" y="202500"/>
                  </a:lnTo>
                  <a:close/>
                  <a:moveTo>
                    <a:pt x="146250" y="337500"/>
                  </a:moveTo>
                  <a:lnTo>
                    <a:pt x="22500" y="337500"/>
                  </a:lnTo>
                  <a:lnTo>
                    <a:pt x="22500" y="315000"/>
                  </a:lnTo>
                  <a:lnTo>
                    <a:pt x="146250" y="315000"/>
                  </a:lnTo>
                  <a:close/>
                  <a:moveTo>
                    <a:pt x="146250" y="292500"/>
                  </a:moveTo>
                  <a:lnTo>
                    <a:pt x="22500" y="292500"/>
                  </a:lnTo>
                  <a:lnTo>
                    <a:pt x="22500" y="270000"/>
                  </a:lnTo>
                  <a:lnTo>
                    <a:pt x="146250" y="270000"/>
                  </a:lnTo>
                  <a:close/>
                  <a:moveTo>
                    <a:pt x="146250" y="247500"/>
                  </a:moveTo>
                  <a:lnTo>
                    <a:pt x="22500" y="247500"/>
                  </a:lnTo>
                  <a:lnTo>
                    <a:pt x="22500" y="225000"/>
                  </a:lnTo>
                  <a:lnTo>
                    <a:pt x="146250" y="225000"/>
                  </a:lnTo>
                  <a:close/>
                  <a:moveTo>
                    <a:pt x="258750" y="337500"/>
                  </a:moveTo>
                  <a:lnTo>
                    <a:pt x="168750" y="337500"/>
                  </a:lnTo>
                  <a:lnTo>
                    <a:pt x="168750" y="225000"/>
                  </a:lnTo>
                  <a:lnTo>
                    <a:pt x="258750" y="225000"/>
                  </a:lnTo>
                  <a:close/>
                  <a:moveTo>
                    <a:pt x="405000" y="337500"/>
                  </a:moveTo>
                  <a:lnTo>
                    <a:pt x="281250" y="337500"/>
                  </a:lnTo>
                  <a:lnTo>
                    <a:pt x="281250" y="315000"/>
                  </a:lnTo>
                  <a:lnTo>
                    <a:pt x="405000" y="315000"/>
                  </a:lnTo>
                  <a:close/>
                  <a:moveTo>
                    <a:pt x="405000" y="292500"/>
                  </a:moveTo>
                  <a:lnTo>
                    <a:pt x="281250" y="292500"/>
                  </a:lnTo>
                  <a:lnTo>
                    <a:pt x="281250" y="270000"/>
                  </a:lnTo>
                  <a:lnTo>
                    <a:pt x="405000" y="270000"/>
                  </a:lnTo>
                  <a:close/>
                  <a:moveTo>
                    <a:pt x="405000" y="247500"/>
                  </a:moveTo>
                  <a:lnTo>
                    <a:pt x="281250" y="247500"/>
                  </a:lnTo>
                  <a:lnTo>
                    <a:pt x="281250" y="225000"/>
                  </a:lnTo>
                  <a:lnTo>
                    <a:pt x="405000" y="225000"/>
                  </a:lnTo>
                  <a:close/>
                  <a:moveTo>
                    <a:pt x="405000" y="202500"/>
                  </a:moveTo>
                  <a:lnTo>
                    <a:pt x="349763" y="202500"/>
                  </a:lnTo>
                  <a:cubicBezTo>
                    <a:pt x="354543" y="174208"/>
                    <a:pt x="376709" y="152043"/>
                    <a:pt x="405000" y="147263"/>
                  </a:cubicBezTo>
                  <a:close/>
                  <a:moveTo>
                    <a:pt x="405000" y="124538"/>
                  </a:moveTo>
                  <a:cubicBezTo>
                    <a:pt x="364273" y="129702"/>
                    <a:pt x="332202" y="161773"/>
                    <a:pt x="327038" y="202500"/>
                  </a:cubicBezTo>
                  <a:lnTo>
                    <a:pt x="100463" y="202500"/>
                  </a:lnTo>
                  <a:cubicBezTo>
                    <a:pt x="95298" y="161773"/>
                    <a:pt x="63227" y="129702"/>
                    <a:pt x="22500" y="124538"/>
                  </a:cubicBezTo>
                  <a:lnTo>
                    <a:pt x="22500" y="100463"/>
                  </a:lnTo>
                  <a:cubicBezTo>
                    <a:pt x="63227" y="95298"/>
                    <a:pt x="95298" y="63227"/>
                    <a:pt x="100463" y="22500"/>
                  </a:cubicBezTo>
                  <a:lnTo>
                    <a:pt x="327038" y="22500"/>
                  </a:lnTo>
                  <a:cubicBezTo>
                    <a:pt x="332202" y="63227"/>
                    <a:pt x="364273" y="95298"/>
                    <a:pt x="405000" y="100463"/>
                  </a:cubicBezTo>
                  <a:close/>
                  <a:moveTo>
                    <a:pt x="405000" y="77738"/>
                  </a:moveTo>
                  <a:cubicBezTo>
                    <a:pt x="376709" y="72957"/>
                    <a:pt x="354543" y="50791"/>
                    <a:pt x="349763" y="22500"/>
                  </a:cubicBezTo>
                  <a:lnTo>
                    <a:pt x="4050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0" name="任意多边形: 形状 309">
              <a:extLst>
                <a:ext uri="{FF2B5EF4-FFF2-40B4-BE49-F238E27FC236}">
                  <a16:creationId xmlns:a16="http://schemas.microsoft.com/office/drawing/2014/main" id="{53F6FB96-3771-4E3D-B2D1-427B1DDFAD4B}"/>
                </a:ext>
              </a:extLst>
            </p:cNvPr>
            <p:cNvSpPr/>
            <p:nvPr/>
          </p:nvSpPr>
          <p:spPr>
            <a:xfrm>
              <a:off x="5499750" y="3350250"/>
              <a:ext cx="112500" cy="112500"/>
            </a:xfrm>
            <a:custGeom>
              <a:avLst/>
              <a:gdLst>
                <a:gd name="connsiteX0" fmla="*/ 56250 w 112500"/>
                <a:gd name="connsiteY0" fmla="*/ 0 h 112500"/>
                <a:gd name="connsiteX1" fmla="*/ 0 w 112500"/>
                <a:gd name="connsiteY1" fmla="*/ 56250 h 112500"/>
                <a:gd name="connsiteX2" fmla="*/ 56250 w 112500"/>
                <a:gd name="connsiteY2" fmla="*/ 112500 h 112500"/>
                <a:gd name="connsiteX3" fmla="*/ 112500 w 112500"/>
                <a:gd name="connsiteY3" fmla="*/ 56250 h 112500"/>
                <a:gd name="connsiteX4" fmla="*/ 56250 w 112500"/>
                <a:gd name="connsiteY4" fmla="*/ 0 h 112500"/>
                <a:gd name="connsiteX5" fmla="*/ 56250 w 112500"/>
                <a:gd name="connsiteY5" fmla="*/ 90000 h 112500"/>
                <a:gd name="connsiteX6" fmla="*/ 22500 w 112500"/>
                <a:gd name="connsiteY6" fmla="*/ 56250 h 112500"/>
                <a:gd name="connsiteX7" fmla="*/ 56250 w 112500"/>
                <a:gd name="connsiteY7" fmla="*/ 22500 h 112500"/>
                <a:gd name="connsiteX8" fmla="*/ 90000 w 112500"/>
                <a:gd name="connsiteY8" fmla="*/ 56250 h 112500"/>
                <a:gd name="connsiteX9" fmla="*/ 56250 w 112500"/>
                <a:gd name="connsiteY9"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00" h="112500">
                  <a:moveTo>
                    <a:pt x="56250" y="0"/>
                  </a:moveTo>
                  <a:cubicBezTo>
                    <a:pt x="25184" y="0"/>
                    <a:pt x="0" y="25184"/>
                    <a:pt x="0" y="56250"/>
                  </a:cubicBezTo>
                  <a:cubicBezTo>
                    <a:pt x="0" y="87316"/>
                    <a:pt x="25184" y="112500"/>
                    <a:pt x="56250" y="112500"/>
                  </a:cubicBezTo>
                  <a:cubicBezTo>
                    <a:pt x="87316" y="112500"/>
                    <a:pt x="112500" y="87316"/>
                    <a:pt x="112500" y="56250"/>
                  </a:cubicBezTo>
                  <a:cubicBezTo>
                    <a:pt x="112463" y="25199"/>
                    <a:pt x="87301" y="37"/>
                    <a:pt x="56250" y="0"/>
                  </a:cubicBezTo>
                  <a:close/>
                  <a:moveTo>
                    <a:pt x="56250" y="90000"/>
                  </a:moveTo>
                  <a:cubicBezTo>
                    <a:pt x="37610" y="90000"/>
                    <a:pt x="22500" y="74890"/>
                    <a:pt x="22500" y="56250"/>
                  </a:cubicBezTo>
                  <a:cubicBezTo>
                    <a:pt x="22500" y="37610"/>
                    <a:pt x="37610" y="22500"/>
                    <a:pt x="56250" y="22500"/>
                  </a:cubicBezTo>
                  <a:cubicBezTo>
                    <a:pt x="74890" y="22500"/>
                    <a:pt x="90000" y="37610"/>
                    <a:pt x="90000" y="56250"/>
                  </a:cubicBezTo>
                  <a:cubicBezTo>
                    <a:pt x="90000" y="74890"/>
                    <a:pt x="74890" y="90000"/>
                    <a:pt x="56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1" name="图形 26">
            <a:extLst>
              <a:ext uri="{FF2B5EF4-FFF2-40B4-BE49-F238E27FC236}">
                <a16:creationId xmlns:a16="http://schemas.microsoft.com/office/drawing/2014/main" id="{0F368F4F-8648-44FE-971C-0DA681E22F65}"/>
              </a:ext>
            </a:extLst>
          </p:cNvPr>
          <p:cNvGrpSpPr/>
          <p:nvPr/>
        </p:nvGrpSpPr>
        <p:grpSpPr>
          <a:xfrm>
            <a:off x="6314112" y="3091500"/>
            <a:ext cx="643775" cy="675000"/>
            <a:chOff x="6314112" y="3091500"/>
            <a:chExt cx="643775" cy="675000"/>
          </a:xfrm>
          <a:gradFill flip="none" rotWithShape="1">
            <a:gsLst>
              <a:gs pos="0">
                <a:schemeClr val="accent1"/>
              </a:gs>
              <a:gs pos="100000">
                <a:schemeClr val="accent2"/>
              </a:gs>
            </a:gsLst>
            <a:lin ang="2700000" scaled="1"/>
            <a:tileRect/>
          </a:gradFill>
        </p:grpSpPr>
        <p:sp>
          <p:nvSpPr>
            <p:cNvPr id="312" name="任意多边形: 形状 311">
              <a:extLst>
                <a:ext uri="{FF2B5EF4-FFF2-40B4-BE49-F238E27FC236}">
                  <a16:creationId xmlns:a16="http://schemas.microsoft.com/office/drawing/2014/main" id="{B92AE0F7-4E74-4721-8FED-674958684D65}"/>
                </a:ext>
              </a:extLst>
            </p:cNvPr>
            <p:cNvSpPr/>
            <p:nvPr/>
          </p:nvSpPr>
          <p:spPr>
            <a:xfrm>
              <a:off x="6602250" y="3564000"/>
              <a:ext cx="67500" cy="157500"/>
            </a:xfrm>
            <a:custGeom>
              <a:avLst/>
              <a:gdLst>
                <a:gd name="connsiteX0" fmla="*/ 33750 w 67500"/>
                <a:gd name="connsiteY0" fmla="*/ 0 h 157500"/>
                <a:gd name="connsiteX1" fmla="*/ 0 w 67500"/>
                <a:gd name="connsiteY1" fmla="*/ 33750 h 157500"/>
                <a:gd name="connsiteX2" fmla="*/ 0 w 67500"/>
                <a:gd name="connsiteY2" fmla="*/ 123750 h 157500"/>
                <a:gd name="connsiteX3" fmla="*/ 33750 w 67500"/>
                <a:gd name="connsiteY3" fmla="*/ 157500 h 157500"/>
                <a:gd name="connsiteX4" fmla="*/ 67500 w 67500"/>
                <a:gd name="connsiteY4" fmla="*/ 123750 h 157500"/>
                <a:gd name="connsiteX5" fmla="*/ 67500 w 67500"/>
                <a:gd name="connsiteY5" fmla="*/ 33750 h 157500"/>
                <a:gd name="connsiteX6" fmla="*/ 33750 w 67500"/>
                <a:gd name="connsiteY6" fmla="*/ 0 h 157500"/>
                <a:gd name="connsiteX7" fmla="*/ 45000 w 67500"/>
                <a:gd name="connsiteY7" fmla="*/ 123750 h 157500"/>
                <a:gd name="connsiteX8" fmla="*/ 33750 w 67500"/>
                <a:gd name="connsiteY8" fmla="*/ 135000 h 157500"/>
                <a:gd name="connsiteX9" fmla="*/ 22500 w 67500"/>
                <a:gd name="connsiteY9" fmla="*/ 123750 h 157500"/>
                <a:gd name="connsiteX10" fmla="*/ 22500 w 67500"/>
                <a:gd name="connsiteY10" fmla="*/ 33750 h 157500"/>
                <a:gd name="connsiteX11" fmla="*/ 33750 w 67500"/>
                <a:gd name="connsiteY11" fmla="*/ 22500 h 157500"/>
                <a:gd name="connsiteX12" fmla="*/ 45000 w 67500"/>
                <a:gd name="connsiteY12"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500" h="157500">
                  <a:moveTo>
                    <a:pt x="33750" y="0"/>
                  </a:moveTo>
                  <a:cubicBezTo>
                    <a:pt x="15110" y="0"/>
                    <a:pt x="0" y="15110"/>
                    <a:pt x="0" y="33750"/>
                  </a:cubicBezTo>
                  <a:lnTo>
                    <a:pt x="0" y="123750"/>
                  </a:lnTo>
                  <a:cubicBezTo>
                    <a:pt x="0" y="142390"/>
                    <a:pt x="15110" y="157500"/>
                    <a:pt x="33750" y="157500"/>
                  </a:cubicBezTo>
                  <a:cubicBezTo>
                    <a:pt x="52390" y="157500"/>
                    <a:pt x="67500" y="142390"/>
                    <a:pt x="67500" y="123750"/>
                  </a:cubicBezTo>
                  <a:lnTo>
                    <a:pt x="67500" y="33750"/>
                  </a:lnTo>
                  <a:cubicBezTo>
                    <a:pt x="67500" y="15110"/>
                    <a:pt x="52390" y="0"/>
                    <a:pt x="33750" y="0"/>
                  </a:cubicBezTo>
                  <a:close/>
                  <a:moveTo>
                    <a:pt x="45000" y="123750"/>
                  </a:moveTo>
                  <a:cubicBezTo>
                    <a:pt x="45000" y="129963"/>
                    <a:pt x="39963" y="135000"/>
                    <a:pt x="33750" y="135000"/>
                  </a:cubicBezTo>
                  <a:cubicBezTo>
                    <a:pt x="27537" y="135000"/>
                    <a:pt x="22500" y="129963"/>
                    <a:pt x="22500" y="123750"/>
                  </a:cubicBezTo>
                  <a:lnTo>
                    <a:pt x="22500" y="33750"/>
                  </a:lnTo>
                  <a:cubicBezTo>
                    <a:pt x="22500" y="27537"/>
                    <a:pt x="27537" y="22500"/>
                    <a:pt x="33750" y="22500"/>
                  </a:cubicBezTo>
                  <a:cubicBezTo>
                    <a:pt x="39963" y="22500"/>
                    <a:pt x="45000" y="27537"/>
                    <a:pt x="4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3" name="任意多边形: 形状 312">
              <a:extLst>
                <a:ext uri="{FF2B5EF4-FFF2-40B4-BE49-F238E27FC236}">
                  <a16:creationId xmlns:a16="http://schemas.microsoft.com/office/drawing/2014/main" id="{1A0631F4-2DE6-4AC2-911A-A841A7507946}"/>
                </a:ext>
              </a:extLst>
            </p:cNvPr>
            <p:cNvSpPr/>
            <p:nvPr/>
          </p:nvSpPr>
          <p:spPr>
            <a:xfrm>
              <a:off x="6716700" y="3564000"/>
              <a:ext cx="74852" cy="157507"/>
            </a:xfrm>
            <a:custGeom>
              <a:avLst/>
              <a:gdLst>
                <a:gd name="connsiteX0" fmla="*/ 41182 w 74852"/>
                <a:gd name="connsiteY0" fmla="*/ 0 h 157507"/>
                <a:gd name="connsiteX1" fmla="*/ 7635 w 74852"/>
                <a:gd name="connsiteY1" fmla="*/ 30881 h 157507"/>
                <a:gd name="connsiteX2" fmla="*/ 120 w 74852"/>
                <a:gd name="connsiteY2" fmla="*/ 121027 h 157507"/>
                <a:gd name="connsiteX3" fmla="*/ 30855 w 74852"/>
                <a:gd name="connsiteY3" fmla="*/ 157388 h 157507"/>
                <a:gd name="connsiteX4" fmla="*/ 67215 w 74852"/>
                <a:gd name="connsiteY4" fmla="*/ 126652 h 157507"/>
                <a:gd name="connsiteX5" fmla="*/ 74730 w 74852"/>
                <a:gd name="connsiteY5" fmla="*/ 36506 h 157507"/>
                <a:gd name="connsiteX6" fmla="*/ 44036 w 74852"/>
                <a:gd name="connsiteY6" fmla="*/ 120 h 157507"/>
                <a:gd name="connsiteX7" fmla="*/ 41182 w 74852"/>
                <a:gd name="connsiteY7" fmla="*/ 0 h 157507"/>
                <a:gd name="connsiteX8" fmla="*/ 44805 w 74852"/>
                <a:gd name="connsiteY8" fmla="*/ 124751 h 157507"/>
                <a:gd name="connsiteX9" fmla="*/ 32739 w 74852"/>
                <a:gd name="connsiteY9" fmla="*/ 134961 h 157507"/>
                <a:gd name="connsiteX10" fmla="*/ 22530 w 74852"/>
                <a:gd name="connsiteY10" fmla="*/ 122895 h 157507"/>
                <a:gd name="connsiteX11" fmla="*/ 30045 w 74852"/>
                <a:gd name="connsiteY11" fmla="*/ 32749 h 157507"/>
                <a:gd name="connsiteX12" fmla="*/ 42110 w 74852"/>
                <a:gd name="connsiteY12" fmla="*/ 22539 h 157507"/>
                <a:gd name="connsiteX13" fmla="*/ 52320 w 74852"/>
                <a:gd name="connsiteY13" fmla="*/ 34605 h 15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52" h="157507">
                  <a:moveTo>
                    <a:pt x="41182" y="0"/>
                  </a:moveTo>
                  <a:cubicBezTo>
                    <a:pt x="23704" y="89"/>
                    <a:pt x="9168" y="13471"/>
                    <a:pt x="7635" y="30881"/>
                  </a:cubicBezTo>
                  <a:lnTo>
                    <a:pt x="120" y="121027"/>
                  </a:lnTo>
                  <a:cubicBezTo>
                    <a:pt x="-1434" y="139555"/>
                    <a:pt x="12327" y="155834"/>
                    <a:pt x="30855" y="157388"/>
                  </a:cubicBezTo>
                  <a:cubicBezTo>
                    <a:pt x="49382" y="158941"/>
                    <a:pt x="65661" y="145180"/>
                    <a:pt x="67215" y="126652"/>
                  </a:cubicBezTo>
                  <a:lnTo>
                    <a:pt x="74730" y="36506"/>
                  </a:lnTo>
                  <a:cubicBezTo>
                    <a:pt x="76301" y="17983"/>
                    <a:pt x="62559" y="1692"/>
                    <a:pt x="44036" y="120"/>
                  </a:cubicBezTo>
                  <a:cubicBezTo>
                    <a:pt x="43087" y="41"/>
                    <a:pt x="42135" y="0"/>
                    <a:pt x="41182" y="0"/>
                  </a:cubicBezTo>
                  <a:close/>
                  <a:moveTo>
                    <a:pt x="44805" y="124751"/>
                  </a:moveTo>
                  <a:cubicBezTo>
                    <a:pt x="44292" y="130903"/>
                    <a:pt x="38891" y="135474"/>
                    <a:pt x="32739" y="134961"/>
                  </a:cubicBezTo>
                  <a:cubicBezTo>
                    <a:pt x="26588" y="134448"/>
                    <a:pt x="22017" y="129046"/>
                    <a:pt x="22530" y="122895"/>
                  </a:cubicBezTo>
                  <a:lnTo>
                    <a:pt x="30045" y="32749"/>
                  </a:lnTo>
                  <a:cubicBezTo>
                    <a:pt x="30558" y="26597"/>
                    <a:pt x="35959" y="22026"/>
                    <a:pt x="42110" y="22539"/>
                  </a:cubicBezTo>
                  <a:cubicBezTo>
                    <a:pt x="48262" y="23052"/>
                    <a:pt x="52833" y="28454"/>
                    <a:pt x="52320" y="3460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4" name="任意多边形: 形状 313">
              <a:extLst>
                <a:ext uri="{FF2B5EF4-FFF2-40B4-BE49-F238E27FC236}">
                  <a16:creationId xmlns:a16="http://schemas.microsoft.com/office/drawing/2014/main" id="{D8F9291A-F0E6-4F7D-9F10-93E5B72AC4A4}"/>
                </a:ext>
              </a:extLst>
            </p:cNvPr>
            <p:cNvSpPr/>
            <p:nvPr/>
          </p:nvSpPr>
          <p:spPr>
            <a:xfrm>
              <a:off x="6480451" y="3563999"/>
              <a:ext cx="74847" cy="157473"/>
            </a:xfrm>
            <a:custGeom>
              <a:avLst/>
              <a:gdLst>
                <a:gd name="connsiteX0" fmla="*/ 33666 w 74847"/>
                <a:gd name="connsiteY0" fmla="*/ 0 h 157473"/>
                <a:gd name="connsiteX1" fmla="*/ 0 w 74847"/>
                <a:gd name="connsiteY1" fmla="*/ 33654 h 157473"/>
                <a:gd name="connsiteX2" fmla="*/ 118 w 74847"/>
                <a:gd name="connsiteY2" fmla="*/ 36473 h 157473"/>
                <a:gd name="connsiteX3" fmla="*/ 7633 w 74847"/>
                <a:gd name="connsiteY3" fmla="*/ 126619 h 157473"/>
                <a:gd name="connsiteX4" fmla="*/ 43993 w 74847"/>
                <a:gd name="connsiteY4" fmla="*/ 157354 h 157473"/>
                <a:gd name="connsiteX5" fmla="*/ 74728 w 74847"/>
                <a:gd name="connsiteY5" fmla="*/ 120994 h 157473"/>
                <a:gd name="connsiteX6" fmla="*/ 67213 w 74847"/>
                <a:gd name="connsiteY6" fmla="*/ 30848 h 157473"/>
                <a:gd name="connsiteX7" fmla="*/ 33666 w 74847"/>
                <a:gd name="connsiteY7" fmla="*/ 0 h 157473"/>
                <a:gd name="connsiteX8" fmla="*/ 49416 w 74847"/>
                <a:gd name="connsiteY8" fmla="*/ 131389 h 157473"/>
                <a:gd name="connsiteX9" fmla="*/ 33648 w 74847"/>
                <a:gd name="connsiteY9" fmla="*/ 132074 h 157473"/>
                <a:gd name="connsiteX10" fmla="*/ 30066 w 74847"/>
                <a:gd name="connsiteY10" fmla="*/ 124751 h 157473"/>
                <a:gd name="connsiteX11" fmla="*/ 22551 w 74847"/>
                <a:gd name="connsiteY11" fmla="*/ 34605 h 157473"/>
                <a:gd name="connsiteX12" fmla="*/ 32760 w 74847"/>
                <a:gd name="connsiteY12" fmla="*/ 22539 h 157473"/>
                <a:gd name="connsiteX13" fmla="*/ 44826 w 74847"/>
                <a:gd name="connsiteY13" fmla="*/ 32749 h 157473"/>
                <a:gd name="connsiteX14" fmla="*/ 52341 w 74847"/>
                <a:gd name="connsiteY14" fmla="*/ 122895 h 157473"/>
                <a:gd name="connsiteX15" fmla="*/ 49393 w 74847"/>
                <a:gd name="connsiteY15" fmla="*/ 131389 h 1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47" h="157473">
                  <a:moveTo>
                    <a:pt x="33666" y="0"/>
                  </a:moveTo>
                  <a:cubicBezTo>
                    <a:pt x="15076" y="-3"/>
                    <a:pt x="3" y="15065"/>
                    <a:pt x="0" y="33654"/>
                  </a:cubicBezTo>
                  <a:cubicBezTo>
                    <a:pt x="0" y="34595"/>
                    <a:pt x="39" y="35535"/>
                    <a:pt x="118" y="36473"/>
                  </a:cubicBezTo>
                  <a:lnTo>
                    <a:pt x="7633" y="126619"/>
                  </a:lnTo>
                  <a:cubicBezTo>
                    <a:pt x="9187" y="145146"/>
                    <a:pt x="25465" y="158907"/>
                    <a:pt x="43993" y="157354"/>
                  </a:cubicBezTo>
                  <a:cubicBezTo>
                    <a:pt x="62521" y="155800"/>
                    <a:pt x="76282" y="139521"/>
                    <a:pt x="74728" y="120994"/>
                  </a:cubicBezTo>
                  <a:lnTo>
                    <a:pt x="67213" y="30848"/>
                  </a:lnTo>
                  <a:cubicBezTo>
                    <a:pt x="65664" y="13450"/>
                    <a:pt x="51131" y="88"/>
                    <a:pt x="33666" y="0"/>
                  </a:cubicBezTo>
                  <a:close/>
                  <a:moveTo>
                    <a:pt x="49416" y="131389"/>
                  </a:moveTo>
                  <a:cubicBezTo>
                    <a:pt x="45251" y="135933"/>
                    <a:pt x="38192" y="136239"/>
                    <a:pt x="33648" y="132074"/>
                  </a:cubicBezTo>
                  <a:cubicBezTo>
                    <a:pt x="31573" y="130173"/>
                    <a:pt x="30294" y="127557"/>
                    <a:pt x="30066" y="124751"/>
                  </a:cubicBezTo>
                  <a:lnTo>
                    <a:pt x="22551" y="34605"/>
                  </a:lnTo>
                  <a:cubicBezTo>
                    <a:pt x="22038" y="28454"/>
                    <a:pt x="26609" y="23052"/>
                    <a:pt x="32760" y="22539"/>
                  </a:cubicBezTo>
                  <a:cubicBezTo>
                    <a:pt x="38911" y="22026"/>
                    <a:pt x="44313" y="26597"/>
                    <a:pt x="44826" y="32749"/>
                  </a:cubicBezTo>
                  <a:lnTo>
                    <a:pt x="52341" y="122895"/>
                  </a:lnTo>
                  <a:cubicBezTo>
                    <a:pt x="52609" y="126017"/>
                    <a:pt x="51537" y="129105"/>
                    <a:pt x="49393" y="13138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5" name="任意多边形: 形状 314">
              <a:extLst>
                <a:ext uri="{FF2B5EF4-FFF2-40B4-BE49-F238E27FC236}">
                  <a16:creationId xmlns:a16="http://schemas.microsoft.com/office/drawing/2014/main" id="{95E7F1E0-3FF4-482B-8C40-77752B2AD71F}"/>
                </a:ext>
              </a:extLst>
            </p:cNvPr>
            <p:cNvSpPr/>
            <p:nvPr/>
          </p:nvSpPr>
          <p:spPr>
            <a:xfrm>
              <a:off x="6314112" y="3091500"/>
              <a:ext cx="643775" cy="675000"/>
            </a:xfrm>
            <a:custGeom>
              <a:avLst/>
              <a:gdLst>
                <a:gd name="connsiteX0" fmla="*/ 630588 w 643775"/>
                <a:gd name="connsiteY0" fmla="*/ 492525 h 675000"/>
                <a:gd name="connsiteX1" fmla="*/ 581313 w 643775"/>
                <a:gd name="connsiteY1" fmla="*/ 443363 h 675000"/>
                <a:gd name="connsiteX2" fmla="*/ 596771 w 643775"/>
                <a:gd name="connsiteY2" fmla="*/ 381826 h 675000"/>
                <a:gd name="connsiteX3" fmla="*/ 558138 w 643775"/>
                <a:gd name="connsiteY3" fmla="*/ 360000 h 675000"/>
                <a:gd name="connsiteX4" fmla="*/ 546888 w 643775"/>
                <a:gd name="connsiteY4" fmla="*/ 360000 h 675000"/>
                <a:gd name="connsiteX5" fmla="*/ 546888 w 643775"/>
                <a:gd name="connsiteY5" fmla="*/ 11250 h 675000"/>
                <a:gd name="connsiteX6" fmla="*/ 535638 w 643775"/>
                <a:gd name="connsiteY6" fmla="*/ 0 h 675000"/>
                <a:gd name="connsiteX7" fmla="*/ 108138 w 643775"/>
                <a:gd name="connsiteY7" fmla="*/ 0 h 675000"/>
                <a:gd name="connsiteX8" fmla="*/ 96888 w 643775"/>
                <a:gd name="connsiteY8" fmla="*/ 11250 h 675000"/>
                <a:gd name="connsiteX9" fmla="*/ 96888 w 643775"/>
                <a:gd name="connsiteY9" fmla="*/ 360000 h 675000"/>
                <a:gd name="connsiteX10" fmla="*/ 85638 w 643775"/>
                <a:gd name="connsiteY10" fmla="*/ 360000 h 675000"/>
                <a:gd name="connsiteX11" fmla="*/ 40637 w 643775"/>
                <a:gd name="connsiteY11" fmla="*/ 404729 h 675000"/>
                <a:gd name="connsiteX12" fmla="*/ 62463 w 643775"/>
                <a:gd name="connsiteY12" fmla="*/ 443363 h 675000"/>
                <a:gd name="connsiteX13" fmla="*/ 13188 w 643775"/>
                <a:gd name="connsiteY13" fmla="*/ 492525 h 675000"/>
                <a:gd name="connsiteX14" fmla="*/ 13188 w 643775"/>
                <a:gd name="connsiteY14" fmla="*/ 556200 h 675000"/>
                <a:gd name="connsiteX15" fmla="*/ 76863 w 643775"/>
                <a:gd name="connsiteY15" fmla="*/ 556200 h 675000"/>
                <a:gd name="connsiteX16" fmla="*/ 95425 w 643775"/>
                <a:gd name="connsiteY16" fmla="*/ 537525 h 675000"/>
                <a:gd name="connsiteX17" fmla="*/ 104088 w 643775"/>
                <a:gd name="connsiteY17" fmla="*/ 624375 h 675000"/>
                <a:gd name="connsiteX18" fmla="*/ 160113 w 643775"/>
                <a:gd name="connsiteY18" fmla="*/ 675000 h 675000"/>
                <a:gd name="connsiteX19" fmla="*/ 483663 w 643775"/>
                <a:gd name="connsiteY19" fmla="*/ 675000 h 675000"/>
                <a:gd name="connsiteX20" fmla="*/ 539688 w 643775"/>
                <a:gd name="connsiteY20" fmla="*/ 624375 h 675000"/>
                <a:gd name="connsiteX21" fmla="*/ 548350 w 643775"/>
                <a:gd name="connsiteY21" fmla="*/ 537525 h 675000"/>
                <a:gd name="connsiteX22" fmla="*/ 566913 w 643775"/>
                <a:gd name="connsiteY22" fmla="*/ 556200 h 675000"/>
                <a:gd name="connsiteX23" fmla="*/ 630588 w 643775"/>
                <a:gd name="connsiteY23" fmla="*/ 556200 h 675000"/>
                <a:gd name="connsiteX24" fmla="*/ 630588 w 643775"/>
                <a:gd name="connsiteY24" fmla="*/ 492525 h 675000"/>
                <a:gd name="connsiteX25" fmla="*/ 558138 w 643775"/>
                <a:gd name="connsiteY25" fmla="*/ 382500 h 675000"/>
                <a:gd name="connsiteX26" fmla="*/ 580638 w 643775"/>
                <a:gd name="connsiteY26" fmla="*/ 405000 h 675000"/>
                <a:gd name="connsiteX27" fmla="*/ 564550 w 643775"/>
                <a:gd name="connsiteY27" fmla="*/ 426488 h 675000"/>
                <a:gd name="connsiteX28" fmla="*/ 534850 w 643775"/>
                <a:gd name="connsiteY28" fmla="*/ 396788 h 675000"/>
                <a:gd name="connsiteX29" fmla="*/ 530913 w 643775"/>
                <a:gd name="connsiteY29" fmla="*/ 382500 h 675000"/>
                <a:gd name="connsiteX30" fmla="*/ 524388 w 643775"/>
                <a:gd name="connsiteY30" fmla="*/ 22500 h 675000"/>
                <a:gd name="connsiteX31" fmla="*/ 524388 w 643775"/>
                <a:gd name="connsiteY31" fmla="*/ 77738 h 675000"/>
                <a:gd name="connsiteX32" fmla="*/ 469150 w 643775"/>
                <a:gd name="connsiteY32" fmla="*/ 22500 h 675000"/>
                <a:gd name="connsiteX33" fmla="*/ 119388 w 643775"/>
                <a:gd name="connsiteY33" fmla="*/ 22500 h 675000"/>
                <a:gd name="connsiteX34" fmla="*/ 174625 w 643775"/>
                <a:gd name="connsiteY34" fmla="*/ 22500 h 675000"/>
                <a:gd name="connsiteX35" fmla="*/ 119388 w 643775"/>
                <a:gd name="connsiteY35" fmla="*/ 77738 h 675000"/>
                <a:gd name="connsiteX36" fmla="*/ 119388 w 643775"/>
                <a:gd name="connsiteY36" fmla="*/ 100463 h 675000"/>
                <a:gd name="connsiteX37" fmla="*/ 197350 w 643775"/>
                <a:gd name="connsiteY37" fmla="*/ 22500 h 675000"/>
                <a:gd name="connsiteX38" fmla="*/ 446425 w 643775"/>
                <a:gd name="connsiteY38" fmla="*/ 22500 h 675000"/>
                <a:gd name="connsiteX39" fmla="*/ 524388 w 643775"/>
                <a:gd name="connsiteY39" fmla="*/ 100463 h 675000"/>
                <a:gd name="connsiteX40" fmla="*/ 524388 w 643775"/>
                <a:gd name="connsiteY40" fmla="*/ 147038 h 675000"/>
                <a:gd name="connsiteX41" fmla="*/ 446425 w 643775"/>
                <a:gd name="connsiteY41" fmla="*/ 225000 h 675000"/>
                <a:gd name="connsiteX42" fmla="*/ 197350 w 643775"/>
                <a:gd name="connsiteY42" fmla="*/ 225000 h 675000"/>
                <a:gd name="connsiteX43" fmla="*/ 119388 w 643775"/>
                <a:gd name="connsiteY43" fmla="*/ 147038 h 675000"/>
                <a:gd name="connsiteX44" fmla="*/ 512800 w 643775"/>
                <a:gd name="connsiteY44" fmla="*/ 360000 h 675000"/>
                <a:gd name="connsiteX45" fmla="*/ 445975 w 643775"/>
                <a:gd name="connsiteY45" fmla="*/ 360000 h 675000"/>
                <a:gd name="connsiteX46" fmla="*/ 389388 w 643775"/>
                <a:gd name="connsiteY46" fmla="*/ 360000 h 675000"/>
                <a:gd name="connsiteX47" fmla="*/ 389388 w 643775"/>
                <a:gd name="connsiteY47" fmla="*/ 337500 h 675000"/>
                <a:gd name="connsiteX48" fmla="*/ 524388 w 643775"/>
                <a:gd name="connsiteY48" fmla="*/ 337500 h 675000"/>
                <a:gd name="connsiteX49" fmla="*/ 524388 w 643775"/>
                <a:gd name="connsiteY49" fmla="*/ 360000 h 675000"/>
                <a:gd name="connsiteX50" fmla="*/ 513138 w 643775"/>
                <a:gd name="connsiteY50" fmla="*/ 405000 h 675000"/>
                <a:gd name="connsiteX51" fmla="*/ 479388 w 643775"/>
                <a:gd name="connsiteY51" fmla="*/ 438750 h 675000"/>
                <a:gd name="connsiteX52" fmla="*/ 445638 w 643775"/>
                <a:gd name="connsiteY52" fmla="*/ 405000 h 675000"/>
                <a:gd name="connsiteX53" fmla="*/ 479388 w 643775"/>
                <a:gd name="connsiteY53" fmla="*/ 371250 h 675000"/>
                <a:gd name="connsiteX54" fmla="*/ 513138 w 643775"/>
                <a:gd name="connsiteY54" fmla="*/ 405000 h 675000"/>
                <a:gd name="connsiteX55" fmla="*/ 427863 w 643775"/>
                <a:gd name="connsiteY55" fmla="*/ 427500 h 675000"/>
                <a:gd name="connsiteX56" fmla="*/ 215913 w 643775"/>
                <a:gd name="connsiteY56" fmla="*/ 427500 h 675000"/>
                <a:gd name="connsiteX57" fmla="*/ 215913 w 643775"/>
                <a:gd name="connsiteY57" fmla="*/ 382500 h 675000"/>
                <a:gd name="connsiteX58" fmla="*/ 427863 w 643775"/>
                <a:gd name="connsiteY58" fmla="*/ 382500 h 675000"/>
                <a:gd name="connsiteX59" fmla="*/ 427863 w 643775"/>
                <a:gd name="connsiteY59" fmla="*/ 427500 h 675000"/>
                <a:gd name="connsiteX60" fmla="*/ 276888 w 643775"/>
                <a:gd name="connsiteY60" fmla="*/ 360000 h 675000"/>
                <a:gd name="connsiteX61" fmla="*/ 276888 w 643775"/>
                <a:gd name="connsiteY61" fmla="*/ 247500 h 675000"/>
                <a:gd name="connsiteX62" fmla="*/ 366888 w 643775"/>
                <a:gd name="connsiteY62" fmla="*/ 247500 h 675000"/>
                <a:gd name="connsiteX63" fmla="*/ 366888 w 643775"/>
                <a:gd name="connsiteY63" fmla="*/ 360000 h 675000"/>
                <a:gd name="connsiteX64" fmla="*/ 389388 w 643775"/>
                <a:gd name="connsiteY64" fmla="*/ 315000 h 675000"/>
                <a:gd name="connsiteX65" fmla="*/ 389388 w 643775"/>
                <a:gd name="connsiteY65" fmla="*/ 292500 h 675000"/>
                <a:gd name="connsiteX66" fmla="*/ 524388 w 643775"/>
                <a:gd name="connsiteY66" fmla="*/ 292500 h 675000"/>
                <a:gd name="connsiteX67" fmla="*/ 524388 w 643775"/>
                <a:gd name="connsiteY67" fmla="*/ 315000 h 675000"/>
                <a:gd name="connsiteX68" fmla="*/ 389388 w 643775"/>
                <a:gd name="connsiteY68" fmla="*/ 270000 h 675000"/>
                <a:gd name="connsiteX69" fmla="*/ 389388 w 643775"/>
                <a:gd name="connsiteY69" fmla="*/ 247500 h 675000"/>
                <a:gd name="connsiteX70" fmla="*/ 524388 w 643775"/>
                <a:gd name="connsiteY70" fmla="*/ 247500 h 675000"/>
                <a:gd name="connsiteX71" fmla="*/ 524388 w 643775"/>
                <a:gd name="connsiteY71" fmla="*/ 270000 h 675000"/>
                <a:gd name="connsiteX72" fmla="*/ 469150 w 643775"/>
                <a:gd name="connsiteY72" fmla="*/ 225000 h 675000"/>
                <a:gd name="connsiteX73" fmla="*/ 524388 w 643775"/>
                <a:gd name="connsiteY73" fmla="*/ 169763 h 675000"/>
                <a:gd name="connsiteX74" fmla="*/ 524388 w 643775"/>
                <a:gd name="connsiteY74" fmla="*/ 225000 h 675000"/>
                <a:gd name="connsiteX75" fmla="*/ 119388 w 643775"/>
                <a:gd name="connsiteY75" fmla="*/ 169763 h 675000"/>
                <a:gd name="connsiteX76" fmla="*/ 174625 w 643775"/>
                <a:gd name="connsiteY76" fmla="*/ 225000 h 675000"/>
                <a:gd name="connsiteX77" fmla="*/ 119388 w 643775"/>
                <a:gd name="connsiteY77" fmla="*/ 225000 h 675000"/>
                <a:gd name="connsiteX78" fmla="*/ 119388 w 643775"/>
                <a:gd name="connsiteY78" fmla="*/ 247500 h 675000"/>
                <a:gd name="connsiteX79" fmla="*/ 254388 w 643775"/>
                <a:gd name="connsiteY79" fmla="*/ 247500 h 675000"/>
                <a:gd name="connsiteX80" fmla="*/ 254388 w 643775"/>
                <a:gd name="connsiteY80" fmla="*/ 270000 h 675000"/>
                <a:gd name="connsiteX81" fmla="*/ 119388 w 643775"/>
                <a:gd name="connsiteY81" fmla="*/ 270000 h 675000"/>
                <a:gd name="connsiteX82" fmla="*/ 119388 w 643775"/>
                <a:gd name="connsiteY82" fmla="*/ 292500 h 675000"/>
                <a:gd name="connsiteX83" fmla="*/ 254388 w 643775"/>
                <a:gd name="connsiteY83" fmla="*/ 292500 h 675000"/>
                <a:gd name="connsiteX84" fmla="*/ 254388 w 643775"/>
                <a:gd name="connsiteY84" fmla="*/ 315000 h 675000"/>
                <a:gd name="connsiteX85" fmla="*/ 119388 w 643775"/>
                <a:gd name="connsiteY85" fmla="*/ 315000 h 675000"/>
                <a:gd name="connsiteX86" fmla="*/ 119388 w 643775"/>
                <a:gd name="connsiteY86" fmla="*/ 337500 h 675000"/>
                <a:gd name="connsiteX87" fmla="*/ 254388 w 643775"/>
                <a:gd name="connsiteY87" fmla="*/ 337500 h 675000"/>
                <a:gd name="connsiteX88" fmla="*/ 254388 w 643775"/>
                <a:gd name="connsiteY88" fmla="*/ 360000 h 675000"/>
                <a:gd name="connsiteX89" fmla="*/ 197800 w 643775"/>
                <a:gd name="connsiteY89" fmla="*/ 360000 h 675000"/>
                <a:gd name="connsiteX90" fmla="*/ 130975 w 643775"/>
                <a:gd name="connsiteY90" fmla="*/ 360000 h 675000"/>
                <a:gd name="connsiteX91" fmla="*/ 119388 w 643775"/>
                <a:gd name="connsiteY91" fmla="*/ 360000 h 675000"/>
                <a:gd name="connsiteX92" fmla="*/ 198138 w 643775"/>
                <a:gd name="connsiteY92" fmla="*/ 405000 h 675000"/>
                <a:gd name="connsiteX93" fmla="*/ 164388 w 643775"/>
                <a:gd name="connsiteY93" fmla="*/ 438750 h 675000"/>
                <a:gd name="connsiteX94" fmla="*/ 130638 w 643775"/>
                <a:gd name="connsiteY94" fmla="*/ 405000 h 675000"/>
                <a:gd name="connsiteX95" fmla="*/ 164388 w 643775"/>
                <a:gd name="connsiteY95" fmla="*/ 371250 h 675000"/>
                <a:gd name="connsiteX96" fmla="*/ 198138 w 643775"/>
                <a:gd name="connsiteY96" fmla="*/ 405000 h 675000"/>
                <a:gd name="connsiteX97" fmla="*/ 69775 w 643775"/>
                <a:gd name="connsiteY97" fmla="*/ 389138 h 675000"/>
                <a:gd name="connsiteX98" fmla="*/ 85638 w 643775"/>
                <a:gd name="connsiteY98" fmla="*/ 382500 h 675000"/>
                <a:gd name="connsiteX99" fmla="*/ 112863 w 643775"/>
                <a:gd name="connsiteY99" fmla="*/ 382500 h 675000"/>
                <a:gd name="connsiteX100" fmla="*/ 108925 w 643775"/>
                <a:gd name="connsiteY100" fmla="*/ 396788 h 675000"/>
                <a:gd name="connsiteX101" fmla="*/ 79225 w 643775"/>
                <a:gd name="connsiteY101" fmla="*/ 426600 h 675000"/>
                <a:gd name="connsiteX102" fmla="*/ 63138 w 643775"/>
                <a:gd name="connsiteY102" fmla="*/ 405000 h 675000"/>
                <a:gd name="connsiteX103" fmla="*/ 69775 w 643775"/>
                <a:gd name="connsiteY103" fmla="*/ 389138 h 675000"/>
                <a:gd name="connsiteX104" fmla="*/ 60888 w 643775"/>
                <a:gd name="connsiteY104" fmla="*/ 540225 h 675000"/>
                <a:gd name="connsiteX105" fmla="*/ 29163 w 643775"/>
                <a:gd name="connsiteY105" fmla="*/ 540225 h 675000"/>
                <a:gd name="connsiteX106" fmla="*/ 29130 w 643775"/>
                <a:gd name="connsiteY106" fmla="*/ 508533 h 675000"/>
                <a:gd name="connsiteX107" fmla="*/ 29163 w 643775"/>
                <a:gd name="connsiteY107" fmla="*/ 508500 h 675000"/>
                <a:gd name="connsiteX108" fmla="*/ 112075 w 643775"/>
                <a:gd name="connsiteY108" fmla="*/ 425475 h 675000"/>
                <a:gd name="connsiteX109" fmla="*/ 143913 w 643775"/>
                <a:gd name="connsiteY109" fmla="*/ 457313 h 675000"/>
                <a:gd name="connsiteX110" fmla="*/ 517300 w 643775"/>
                <a:gd name="connsiteY110" fmla="*/ 622125 h 675000"/>
                <a:gd name="connsiteX111" fmla="*/ 483663 w 643775"/>
                <a:gd name="connsiteY111" fmla="*/ 652500 h 675000"/>
                <a:gd name="connsiteX112" fmla="*/ 160113 w 643775"/>
                <a:gd name="connsiteY112" fmla="*/ 652500 h 675000"/>
                <a:gd name="connsiteX113" fmla="*/ 126475 w 643775"/>
                <a:gd name="connsiteY113" fmla="*/ 622125 h 675000"/>
                <a:gd name="connsiteX114" fmla="*/ 116013 w 643775"/>
                <a:gd name="connsiteY114" fmla="*/ 516938 h 675000"/>
                <a:gd name="connsiteX115" fmla="*/ 172600 w 643775"/>
                <a:gd name="connsiteY115" fmla="*/ 460463 h 675000"/>
                <a:gd name="connsiteX116" fmla="*/ 197800 w 643775"/>
                <a:gd name="connsiteY116" fmla="*/ 450000 h 675000"/>
                <a:gd name="connsiteX117" fmla="*/ 445975 w 643775"/>
                <a:gd name="connsiteY117" fmla="*/ 450000 h 675000"/>
                <a:gd name="connsiteX118" fmla="*/ 471175 w 643775"/>
                <a:gd name="connsiteY118" fmla="*/ 460463 h 675000"/>
                <a:gd name="connsiteX119" fmla="*/ 527763 w 643775"/>
                <a:gd name="connsiteY119" fmla="*/ 516938 h 675000"/>
                <a:gd name="connsiteX120" fmla="*/ 614613 w 643775"/>
                <a:gd name="connsiteY120" fmla="*/ 540225 h 675000"/>
                <a:gd name="connsiteX121" fmla="*/ 582888 w 643775"/>
                <a:gd name="connsiteY121" fmla="*/ 540225 h 675000"/>
                <a:gd name="connsiteX122" fmla="*/ 499863 w 643775"/>
                <a:gd name="connsiteY122" fmla="*/ 457313 h 675000"/>
                <a:gd name="connsiteX123" fmla="*/ 531700 w 643775"/>
                <a:gd name="connsiteY123" fmla="*/ 425475 h 675000"/>
                <a:gd name="connsiteX124" fmla="*/ 614613 w 643775"/>
                <a:gd name="connsiteY124" fmla="*/ 508500 h 675000"/>
                <a:gd name="connsiteX125" fmla="*/ 614645 w 643775"/>
                <a:gd name="connsiteY125" fmla="*/ 540192 h 675000"/>
                <a:gd name="connsiteX126" fmla="*/ 614613 w 643775"/>
                <a:gd name="connsiteY126" fmla="*/ 540225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43775" h="675000">
                  <a:moveTo>
                    <a:pt x="630588" y="492525"/>
                  </a:moveTo>
                  <a:lnTo>
                    <a:pt x="581313" y="443363"/>
                  </a:lnTo>
                  <a:cubicBezTo>
                    <a:pt x="602574" y="430639"/>
                    <a:pt x="609495" y="403088"/>
                    <a:pt x="596771" y="381826"/>
                  </a:cubicBezTo>
                  <a:cubicBezTo>
                    <a:pt x="588644" y="368246"/>
                    <a:pt x="573964" y="359952"/>
                    <a:pt x="558138" y="360000"/>
                  </a:cubicBezTo>
                  <a:lnTo>
                    <a:pt x="546888" y="360000"/>
                  </a:lnTo>
                  <a:lnTo>
                    <a:pt x="546888" y="11250"/>
                  </a:lnTo>
                  <a:cubicBezTo>
                    <a:pt x="546888" y="5037"/>
                    <a:pt x="541851" y="0"/>
                    <a:pt x="535638" y="0"/>
                  </a:cubicBezTo>
                  <a:lnTo>
                    <a:pt x="108138" y="0"/>
                  </a:lnTo>
                  <a:cubicBezTo>
                    <a:pt x="101924" y="0"/>
                    <a:pt x="96888" y="5037"/>
                    <a:pt x="96888" y="11250"/>
                  </a:cubicBezTo>
                  <a:lnTo>
                    <a:pt x="96888" y="360000"/>
                  </a:lnTo>
                  <a:lnTo>
                    <a:pt x="85638" y="360000"/>
                  </a:lnTo>
                  <a:cubicBezTo>
                    <a:pt x="60859" y="359925"/>
                    <a:pt x="40712" y="379951"/>
                    <a:pt x="40637" y="404729"/>
                  </a:cubicBezTo>
                  <a:cubicBezTo>
                    <a:pt x="40589" y="420555"/>
                    <a:pt x="48882" y="435236"/>
                    <a:pt x="62463" y="443363"/>
                  </a:cubicBezTo>
                  <a:lnTo>
                    <a:pt x="13188" y="492525"/>
                  </a:lnTo>
                  <a:cubicBezTo>
                    <a:pt x="-4396" y="510109"/>
                    <a:pt x="-4396" y="538616"/>
                    <a:pt x="13188" y="556200"/>
                  </a:cubicBezTo>
                  <a:cubicBezTo>
                    <a:pt x="30771" y="573784"/>
                    <a:pt x="59279" y="573784"/>
                    <a:pt x="76863" y="556200"/>
                  </a:cubicBezTo>
                  <a:lnTo>
                    <a:pt x="95425" y="537525"/>
                  </a:lnTo>
                  <a:lnTo>
                    <a:pt x="104088" y="624375"/>
                  </a:lnTo>
                  <a:cubicBezTo>
                    <a:pt x="106948" y="653155"/>
                    <a:pt x="131191" y="675061"/>
                    <a:pt x="160113" y="675000"/>
                  </a:cubicBezTo>
                  <a:lnTo>
                    <a:pt x="483663" y="675000"/>
                  </a:lnTo>
                  <a:cubicBezTo>
                    <a:pt x="512584" y="675061"/>
                    <a:pt x="536827" y="653155"/>
                    <a:pt x="539688" y="624375"/>
                  </a:cubicBezTo>
                  <a:lnTo>
                    <a:pt x="548350" y="537525"/>
                  </a:lnTo>
                  <a:lnTo>
                    <a:pt x="566913" y="556200"/>
                  </a:lnTo>
                  <a:cubicBezTo>
                    <a:pt x="584496" y="573784"/>
                    <a:pt x="613004" y="573784"/>
                    <a:pt x="630588" y="556200"/>
                  </a:cubicBezTo>
                  <a:cubicBezTo>
                    <a:pt x="648171" y="538616"/>
                    <a:pt x="648171" y="510109"/>
                    <a:pt x="630588" y="492525"/>
                  </a:cubicBezTo>
                  <a:close/>
                  <a:moveTo>
                    <a:pt x="558138" y="382500"/>
                  </a:moveTo>
                  <a:cubicBezTo>
                    <a:pt x="570549" y="382537"/>
                    <a:pt x="580600" y="392589"/>
                    <a:pt x="580638" y="405000"/>
                  </a:cubicBezTo>
                  <a:cubicBezTo>
                    <a:pt x="580603" y="414927"/>
                    <a:pt x="574065" y="423658"/>
                    <a:pt x="564550" y="426488"/>
                  </a:cubicBezTo>
                  <a:lnTo>
                    <a:pt x="534850" y="396788"/>
                  </a:lnTo>
                  <a:cubicBezTo>
                    <a:pt x="534123" y="391883"/>
                    <a:pt x="532800" y="387084"/>
                    <a:pt x="530913" y="382500"/>
                  </a:cubicBezTo>
                  <a:close/>
                  <a:moveTo>
                    <a:pt x="524388" y="22500"/>
                  </a:moveTo>
                  <a:lnTo>
                    <a:pt x="524388" y="77738"/>
                  </a:lnTo>
                  <a:cubicBezTo>
                    <a:pt x="496096" y="72957"/>
                    <a:pt x="473930" y="50792"/>
                    <a:pt x="469150" y="22500"/>
                  </a:cubicBezTo>
                  <a:close/>
                  <a:moveTo>
                    <a:pt x="119388" y="22500"/>
                  </a:moveTo>
                  <a:lnTo>
                    <a:pt x="174625" y="22500"/>
                  </a:lnTo>
                  <a:cubicBezTo>
                    <a:pt x="169845" y="50792"/>
                    <a:pt x="147679" y="72957"/>
                    <a:pt x="119388" y="77738"/>
                  </a:cubicBezTo>
                  <a:close/>
                  <a:moveTo>
                    <a:pt x="119388" y="100463"/>
                  </a:moveTo>
                  <a:cubicBezTo>
                    <a:pt x="160115" y="95298"/>
                    <a:pt x="192185" y="63227"/>
                    <a:pt x="197350" y="22500"/>
                  </a:cubicBezTo>
                  <a:lnTo>
                    <a:pt x="446425" y="22500"/>
                  </a:lnTo>
                  <a:cubicBezTo>
                    <a:pt x="451590" y="63227"/>
                    <a:pt x="483660" y="95298"/>
                    <a:pt x="524388" y="100463"/>
                  </a:cubicBezTo>
                  <a:lnTo>
                    <a:pt x="524388" y="147038"/>
                  </a:lnTo>
                  <a:cubicBezTo>
                    <a:pt x="483660" y="152202"/>
                    <a:pt x="451590" y="184273"/>
                    <a:pt x="446425" y="225000"/>
                  </a:cubicBezTo>
                  <a:lnTo>
                    <a:pt x="197350" y="225000"/>
                  </a:lnTo>
                  <a:cubicBezTo>
                    <a:pt x="192185" y="184273"/>
                    <a:pt x="160115" y="152202"/>
                    <a:pt x="119388" y="147038"/>
                  </a:cubicBezTo>
                  <a:close/>
                  <a:moveTo>
                    <a:pt x="512800" y="360000"/>
                  </a:moveTo>
                  <a:cubicBezTo>
                    <a:pt x="493051" y="344998"/>
                    <a:pt x="465724" y="344998"/>
                    <a:pt x="445975" y="360000"/>
                  </a:cubicBezTo>
                  <a:lnTo>
                    <a:pt x="389388" y="360000"/>
                  </a:lnTo>
                  <a:lnTo>
                    <a:pt x="389388" y="337500"/>
                  </a:lnTo>
                  <a:lnTo>
                    <a:pt x="524388" y="337500"/>
                  </a:lnTo>
                  <a:lnTo>
                    <a:pt x="524388" y="360000"/>
                  </a:lnTo>
                  <a:close/>
                  <a:moveTo>
                    <a:pt x="513138" y="405000"/>
                  </a:moveTo>
                  <a:cubicBezTo>
                    <a:pt x="513138" y="423640"/>
                    <a:pt x="498028" y="438750"/>
                    <a:pt x="479388" y="438750"/>
                  </a:cubicBezTo>
                  <a:cubicBezTo>
                    <a:pt x="460747" y="438750"/>
                    <a:pt x="445638" y="423640"/>
                    <a:pt x="445638" y="405000"/>
                  </a:cubicBezTo>
                  <a:cubicBezTo>
                    <a:pt x="445638" y="386360"/>
                    <a:pt x="460747" y="371250"/>
                    <a:pt x="479388" y="371250"/>
                  </a:cubicBezTo>
                  <a:cubicBezTo>
                    <a:pt x="498004" y="371305"/>
                    <a:pt x="513082" y="386384"/>
                    <a:pt x="513138" y="405000"/>
                  </a:cubicBezTo>
                  <a:close/>
                  <a:moveTo>
                    <a:pt x="427863" y="427500"/>
                  </a:moveTo>
                  <a:lnTo>
                    <a:pt x="215913" y="427500"/>
                  </a:lnTo>
                  <a:cubicBezTo>
                    <a:pt x="222213" y="413162"/>
                    <a:pt x="222213" y="396838"/>
                    <a:pt x="215913" y="382500"/>
                  </a:cubicBezTo>
                  <a:lnTo>
                    <a:pt x="427863" y="382500"/>
                  </a:lnTo>
                  <a:cubicBezTo>
                    <a:pt x="421563" y="396838"/>
                    <a:pt x="421563" y="413162"/>
                    <a:pt x="427863" y="427500"/>
                  </a:cubicBezTo>
                  <a:close/>
                  <a:moveTo>
                    <a:pt x="276888" y="360000"/>
                  </a:moveTo>
                  <a:lnTo>
                    <a:pt x="276888" y="247500"/>
                  </a:lnTo>
                  <a:lnTo>
                    <a:pt x="366888" y="247500"/>
                  </a:lnTo>
                  <a:lnTo>
                    <a:pt x="366888" y="360000"/>
                  </a:lnTo>
                  <a:close/>
                  <a:moveTo>
                    <a:pt x="389388" y="315000"/>
                  </a:moveTo>
                  <a:lnTo>
                    <a:pt x="389388" y="292500"/>
                  </a:lnTo>
                  <a:lnTo>
                    <a:pt x="524388" y="292500"/>
                  </a:lnTo>
                  <a:lnTo>
                    <a:pt x="524388" y="315000"/>
                  </a:lnTo>
                  <a:close/>
                  <a:moveTo>
                    <a:pt x="389388" y="270000"/>
                  </a:moveTo>
                  <a:lnTo>
                    <a:pt x="389388" y="247500"/>
                  </a:lnTo>
                  <a:lnTo>
                    <a:pt x="524388" y="247500"/>
                  </a:lnTo>
                  <a:lnTo>
                    <a:pt x="524388" y="270000"/>
                  </a:lnTo>
                  <a:close/>
                  <a:moveTo>
                    <a:pt x="469150" y="225000"/>
                  </a:moveTo>
                  <a:cubicBezTo>
                    <a:pt x="473930" y="196709"/>
                    <a:pt x="496096" y="174543"/>
                    <a:pt x="524388" y="169763"/>
                  </a:cubicBezTo>
                  <a:lnTo>
                    <a:pt x="524388" y="225000"/>
                  </a:lnTo>
                  <a:close/>
                  <a:moveTo>
                    <a:pt x="119388" y="169763"/>
                  </a:moveTo>
                  <a:cubicBezTo>
                    <a:pt x="147679" y="174543"/>
                    <a:pt x="169845" y="196709"/>
                    <a:pt x="174625" y="225000"/>
                  </a:cubicBezTo>
                  <a:lnTo>
                    <a:pt x="119388" y="225000"/>
                  </a:lnTo>
                  <a:close/>
                  <a:moveTo>
                    <a:pt x="119388" y="247500"/>
                  </a:moveTo>
                  <a:lnTo>
                    <a:pt x="254388" y="247500"/>
                  </a:lnTo>
                  <a:lnTo>
                    <a:pt x="254388" y="270000"/>
                  </a:lnTo>
                  <a:lnTo>
                    <a:pt x="119388" y="270000"/>
                  </a:lnTo>
                  <a:close/>
                  <a:moveTo>
                    <a:pt x="119388" y="292500"/>
                  </a:moveTo>
                  <a:lnTo>
                    <a:pt x="254388" y="292500"/>
                  </a:lnTo>
                  <a:lnTo>
                    <a:pt x="254388" y="315000"/>
                  </a:lnTo>
                  <a:lnTo>
                    <a:pt x="119388" y="315000"/>
                  </a:lnTo>
                  <a:close/>
                  <a:moveTo>
                    <a:pt x="119388" y="337500"/>
                  </a:moveTo>
                  <a:lnTo>
                    <a:pt x="254388" y="337500"/>
                  </a:lnTo>
                  <a:lnTo>
                    <a:pt x="254388" y="360000"/>
                  </a:lnTo>
                  <a:lnTo>
                    <a:pt x="197800" y="360000"/>
                  </a:lnTo>
                  <a:cubicBezTo>
                    <a:pt x="178051" y="344998"/>
                    <a:pt x="150724" y="344998"/>
                    <a:pt x="130975" y="360000"/>
                  </a:cubicBezTo>
                  <a:lnTo>
                    <a:pt x="119388" y="360000"/>
                  </a:lnTo>
                  <a:close/>
                  <a:moveTo>
                    <a:pt x="198138" y="405000"/>
                  </a:moveTo>
                  <a:cubicBezTo>
                    <a:pt x="198138" y="423640"/>
                    <a:pt x="183028" y="438750"/>
                    <a:pt x="164388" y="438750"/>
                  </a:cubicBezTo>
                  <a:cubicBezTo>
                    <a:pt x="145747" y="438750"/>
                    <a:pt x="130638" y="423640"/>
                    <a:pt x="130638" y="405000"/>
                  </a:cubicBezTo>
                  <a:cubicBezTo>
                    <a:pt x="130638" y="386360"/>
                    <a:pt x="145747" y="371250"/>
                    <a:pt x="164388" y="371250"/>
                  </a:cubicBezTo>
                  <a:cubicBezTo>
                    <a:pt x="183004" y="371305"/>
                    <a:pt x="198082" y="386384"/>
                    <a:pt x="198138" y="405000"/>
                  </a:cubicBezTo>
                  <a:close/>
                  <a:moveTo>
                    <a:pt x="69775" y="389138"/>
                  </a:moveTo>
                  <a:cubicBezTo>
                    <a:pt x="73963" y="384894"/>
                    <a:pt x="79675" y="382505"/>
                    <a:pt x="85638" y="382500"/>
                  </a:cubicBezTo>
                  <a:lnTo>
                    <a:pt x="112863" y="382500"/>
                  </a:lnTo>
                  <a:cubicBezTo>
                    <a:pt x="110975" y="387084"/>
                    <a:pt x="109652" y="391883"/>
                    <a:pt x="108925" y="396788"/>
                  </a:cubicBezTo>
                  <a:lnTo>
                    <a:pt x="79225" y="426600"/>
                  </a:lnTo>
                  <a:cubicBezTo>
                    <a:pt x="69692" y="423727"/>
                    <a:pt x="63160" y="414956"/>
                    <a:pt x="63138" y="405000"/>
                  </a:cubicBezTo>
                  <a:cubicBezTo>
                    <a:pt x="63141" y="399038"/>
                    <a:pt x="65532" y="393326"/>
                    <a:pt x="69775" y="389138"/>
                  </a:cubicBezTo>
                  <a:close/>
                  <a:moveTo>
                    <a:pt x="60888" y="540225"/>
                  </a:moveTo>
                  <a:cubicBezTo>
                    <a:pt x="52041" y="548775"/>
                    <a:pt x="38009" y="548775"/>
                    <a:pt x="29163" y="540225"/>
                  </a:cubicBezTo>
                  <a:cubicBezTo>
                    <a:pt x="20402" y="531483"/>
                    <a:pt x="20387" y="517293"/>
                    <a:pt x="29130" y="508533"/>
                  </a:cubicBezTo>
                  <a:cubicBezTo>
                    <a:pt x="29141" y="508521"/>
                    <a:pt x="29152" y="508511"/>
                    <a:pt x="29163" y="508500"/>
                  </a:cubicBezTo>
                  <a:lnTo>
                    <a:pt x="112075" y="425475"/>
                  </a:lnTo>
                  <a:cubicBezTo>
                    <a:pt x="117846" y="440021"/>
                    <a:pt x="129366" y="451541"/>
                    <a:pt x="143913" y="457313"/>
                  </a:cubicBezTo>
                  <a:close/>
                  <a:moveTo>
                    <a:pt x="517300" y="622125"/>
                  </a:moveTo>
                  <a:cubicBezTo>
                    <a:pt x="515564" y="639393"/>
                    <a:pt x="501017" y="652529"/>
                    <a:pt x="483663" y="652500"/>
                  </a:cubicBezTo>
                  <a:lnTo>
                    <a:pt x="160113" y="652500"/>
                  </a:lnTo>
                  <a:cubicBezTo>
                    <a:pt x="142758" y="652529"/>
                    <a:pt x="128211" y="639393"/>
                    <a:pt x="126475" y="622125"/>
                  </a:cubicBezTo>
                  <a:lnTo>
                    <a:pt x="116013" y="516938"/>
                  </a:lnTo>
                  <a:lnTo>
                    <a:pt x="172600" y="460463"/>
                  </a:lnTo>
                  <a:cubicBezTo>
                    <a:pt x="181723" y="459064"/>
                    <a:pt x="190369" y="455474"/>
                    <a:pt x="197800" y="450000"/>
                  </a:cubicBezTo>
                  <a:lnTo>
                    <a:pt x="445975" y="450000"/>
                  </a:lnTo>
                  <a:cubicBezTo>
                    <a:pt x="453406" y="455474"/>
                    <a:pt x="462052" y="459064"/>
                    <a:pt x="471175" y="460463"/>
                  </a:cubicBezTo>
                  <a:lnTo>
                    <a:pt x="527763" y="516938"/>
                  </a:lnTo>
                  <a:close/>
                  <a:moveTo>
                    <a:pt x="614613" y="540225"/>
                  </a:moveTo>
                  <a:cubicBezTo>
                    <a:pt x="605766" y="548775"/>
                    <a:pt x="591735" y="548775"/>
                    <a:pt x="582888" y="540225"/>
                  </a:cubicBezTo>
                  <a:lnTo>
                    <a:pt x="499863" y="457313"/>
                  </a:lnTo>
                  <a:cubicBezTo>
                    <a:pt x="514409" y="451541"/>
                    <a:pt x="525929" y="440021"/>
                    <a:pt x="531700" y="425475"/>
                  </a:cubicBezTo>
                  <a:lnTo>
                    <a:pt x="614613" y="508500"/>
                  </a:lnTo>
                  <a:cubicBezTo>
                    <a:pt x="623373" y="517242"/>
                    <a:pt x="623388" y="531432"/>
                    <a:pt x="614645" y="540192"/>
                  </a:cubicBezTo>
                  <a:cubicBezTo>
                    <a:pt x="614634" y="540204"/>
                    <a:pt x="614624" y="540214"/>
                    <a:pt x="614613" y="54022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6" name="任意多边形: 形状 315">
              <a:extLst>
                <a:ext uri="{FF2B5EF4-FFF2-40B4-BE49-F238E27FC236}">
                  <a16:creationId xmlns:a16="http://schemas.microsoft.com/office/drawing/2014/main" id="{3C53E46A-27D6-4D66-9C19-2D53E237AA7C}"/>
                </a:ext>
              </a:extLst>
            </p:cNvPr>
            <p:cNvSpPr/>
            <p:nvPr/>
          </p:nvSpPr>
          <p:spPr>
            <a:xfrm>
              <a:off x="6579750" y="3159000"/>
              <a:ext cx="112500" cy="112500"/>
            </a:xfrm>
            <a:custGeom>
              <a:avLst/>
              <a:gdLst>
                <a:gd name="connsiteX0" fmla="*/ 56250 w 112500"/>
                <a:gd name="connsiteY0" fmla="*/ 0 h 112500"/>
                <a:gd name="connsiteX1" fmla="*/ 0 w 112500"/>
                <a:gd name="connsiteY1" fmla="*/ 56250 h 112500"/>
                <a:gd name="connsiteX2" fmla="*/ 56250 w 112500"/>
                <a:gd name="connsiteY2" fmla="*/ 112500 h 112500"/>
                <a:gd name="connsiteX3" fmla="*/ 112500 w 112500"/>
                <a:gd name="connsiteY3" fmla="*/ 56250 h 112500"/>
                <a:gd name="connsiteX4" fmla="*/ 56250 w 112500"/>
                <a:gd name="connsiteY4" fmla="*/ 0 h 112500"/>
                <a:gd name="connsiteX5" fmla="*/ 56250 w 112500"/>
                <a:gd name="connsiteY5" fmla="*/ 90000 h 112500"/>
                <a:gd name="connsiteX6" fmla="*/ 22500 w 112500"/>
                <a:gd name="connsiteY6" fmla="*/ 56250 h 112500"/>
                <a:gd name="connsiteX7" fmla="*/ 56250 w 112500"/>
                <a:gd name="connsiteY7" fmla="*/ 22500 h 112500"/>
                <a:gd name="connsiteX8" fmla="*/ 90000 w 112500"/>
                <a:gd name="connsiteY8" fmla="*/ 56250 h 112500"/>
                <a:gd name="connsiteX9" fmla="*/ 56250 w 112500"/>
                <a:gd name="connsiteY9"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00" h="112500">
                  <a:moveTo>
                    <a:pt x="56250" y="0"/>
                  </a:moveTo>
                  <a:cubicBezTo>
                    <a:pt x="25184" y="0"/>
                    <a:pt x="0" y="25184"/>
                    <a:pt x="0" y="56250"/>
                  </a:cubicBezTo>
                  <a:cubicBezTo>
                    <a:pt x="0" y="87316"/>
                    <a:pt x="25184" y="112500"/>
                    <a:pt x="56250" y="112500"/>
                  </a:cubicBezTo>
                  <a:cubicBezTo>
                    <a:pt x="87316" y="112500"/>
                    <a:pt x="112500" y="87316"/>
                    <a:pt x="112500" y="56250"/>
                  </a:cubicBezTo>
                  <a:cubicBezTo>
                    <a:pt x="112463" y="25199"/>
                    <a:pt x="87301" y="37"/>
                    <a:pt x="56250" y="0"/>
                  </a:cubicBezTo>
                  <a:close/>
                  <a:moveTo>
                    <a:pt x="56250" y="90000"/>
                  </a:moveTo>
                  <a:cubicBezTo>
                    <a:pt x="37610" y="90000"/>
                    <a:pt x="22500" y="74890"/>
                    <a:pt x="22500" y="56250"/>
                  </a:cubicBezTo>
                  <a:cubicBezTo>
                    <a:pt x="22500" y="37610"/>
                    <a:pt x="37610" y="22500"/>
                    <a:pt x="56250" y="22500"/>
                  </a:cubicBezTo>
                  <a:cubicBezTo>
                    <a:pt x="74890" y="22500"/>
                    <a:pt x="90000" y="37610"/>
                    <a:pt x="90000" y="56250"/>
                  </a:cubicBezTo>
                  <a:cubicBezTo>
                    <a:pt x="90000" y="74890"/>
                    <a:pt x="74890" y="90000"/>
                    <a:pt x="56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7" name="图形 27">
            <a:extLst>
              <a:ext uri="{FF2B5EF4-FFF2-40B4-BE49-F238E27FC236}">
                <a16:creationId xmlns:a16="http://schemas.microsoft.com/office/drawing/2014/main" id="{0C0E8033-4A9A-4F49-AD48-5DABF8DF5714}"/>
              </a:ext>
            </a:extLst>
          </p:cNvPr>
          <p:cNvGrpSpPr/>
          <p:nvPr/>
        </p:nvGrpSpPr>
        <p:grpSpPr>
          <a:xfrm>
            <a:off x="7457250" y="3091500"/>
            <a:ext cx="585000" cy="675000"/>
            <a:chOff x="7457250" y="3091500"/>
            <a:chExt cx="585000" cy="675000"/>
          </a:xfrm>
          <a:gradFill flip="none" rotWithShape="1">
            <a:gsLst>
              <a:gs pos="0">
                <a:schemeClr val="accent1"/>
              </a:gs>
              <a:gs pos="100000">
                <a:schemeClr val="accent2"/>
              </a:gs>
            </a:gsLst>
            <a:lin ang="2700000" scaled="1"/>
            <a:tileRect/>
          </a:gradFill>
        </p:grpSpPr>
        <p:sp>
          <p:nvSpPr>
            <p:cNvPr id="318" name="任意多边形: 形状 317">
              <a:extLst>
                <a:ext uri="{FF2B5EF4-FFF2-40B4-BE49-F238E27FC236}">
                  <a16:creationId xmlns:a16="http://schemas.microsoft.com/office/drawing/2014/main" id="{6466BCDE-6327-4B40-AB6E-73D0A23CD801}"/>
                </a:ext>
              </a:extLst>
            </p:cNvPr>
            <p:cNvSpPr/>
            <p:nvPr/>
          </p:nvSpPr>
          <p:spPr>
            <a:xfrm>
              <a:off x="7952250" y="3609000"/>
              <a:ext cx="90000" cy="135000"/>
            </a:xfrm>
            <a:custGeom>
              <a:avLst/>
              <a:gdLst>
                <a:gd name="connsiteX0" fmla="*/ 45000 w 90000"/>
                <a:gd name="connsiteY0" fmla="*/ 0 h 135000"/>
                <a:gd name="connsiteX1" fmla="*/ 0 w 90000"/>
                <a:gd name="connsiteY1" fmla="*/ 45000 h 135000"/>
                <a:gd name="connsiteX2" fmla="*/ 0 w 90000"/>
                <a:gd name="connsiteY2" fmla="*/ 90000 h 135000"/>
                <a:gd name="connsiteX3" fmla="*/ 45000 w 90000"/>
                <a:gd name="connsiteY3" fmla="*/ 135000 h 135000"/>
                <a:gd name="connsiteX4" fmla="*/ 90000 w 90000"/>
                <a:gd name="connsiteY4" fmla="*/ 90000 h 135000"/>
                <a:gd name="connsiteX5" fmla="*/ 90000 w 90000"/>
                <a:gd name="connsiteY5" fmla="*/ 45000 h 135000"/>
                <a:gd name="connsiteX6" fmla="*/ 45000 w 90000"/>
                <a:gd name="connsiteY6" fmla="*/ 0 h 135000"/>
                <a:gd name="connsiteX7" fmla="*/ 67500 w 90000"/>
                <a:gd name="connsiteY7" fmla="*/ 90000 h 135000"/>
                <a:gd name="connsiteX8" fmla="*/ 45000 w 90000"/>
                <a:gd name="connsiteY8" fmla="*/ 112500 h 135000"/>
                <a:gd name="connsiteX9" fmla="*/ 22500 w 90000"/>
                <a:gd name="connsiteY9" fmla="*/ 90000 h 135000"/>
                <a:gd name="connsiteX10" fmla="*/ 22500 w 90000"/>
                <a:gd name="connsiteY10" fmla="*/ 45000 h 135000"/>
                <a:gd name="connsiteX11" fmla="*/ 45000 w 90000"/>
                <a:gd name="connsiteY11" fmla="*/ 22500 h 135000"/>
                <a:gd name="connsiteX12" fmla="*/ 67500 w 90000"/>
                <a:gd name="connsiteY12" fmla="*/ 4500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000" h="135000">
                  <a:moveTo>
                    <a:pt x="45000" y="0"/>
                  </a:moveTo>
                  <a:cubicBezTo>
                    <a:pt x="20148" y="0"/>
                    <a:pt x="0" y="20148"/>
                    <a:pt x="0" y="45000"/>
                  </a:cubicBezTo>
                  <a:lnTo>
                    <a:pt x="0" y="90000"/>
                  </a:lnTo>
                  <a:cubicBezTo>
                    <a:pt x="0" y="114852"/>
                    <a:pt x="20148" y="135000"/>
                    <a:pt x="45000" y="135000"/>
                  </a:cubicBezTo>
                  <a:cubicBezTo>
                    <a:pt x="69852" y="135000"/>
                    <a:pt x="90000" y="114852"/>
                    <a:pt x="90000" y="90000"/>
                  </a:cubicBezTo>
                  <a:lnTo>
                    <a:pt x="90000" y="45000"/>
                  </a:lnTo>
                  <a:cubicBezTo>
                    <a:pt x="90000" y="20148"/>
                    <a:pt x="69852" y="0"/>
                    <a:pt x="45000" y="0"/>
                  </a:cubicBezTo>
                  <a:close/>
                  <a:moveTo>
                    <a:pt x="67500" y="90000"/>
                  </a:moveTo>
                  <a:cubicBezTo>
                    <a:pt x="67500" y="102427"/>
                    <a:pt x="57427" y="112500"/>
                    <a:pt x="45000" y="112500"/>
                  </a:cubicBezTo>
                  <a:cubicBezTo>
                    <a:pt x="32573" y="112500"/>
                    <a:pt x="22500" y="102427"/>
                    <a:pt x="22500" y="90000"/>
                  </a:cubicBezTo>
                  <a:lnTo>
                    <a:pt x="22500" y="45000"/>
                  </a:lnTo>
                  <a:cubicBezTo>
                    <a:pt x="22500" y="32573"/>
                    <a:pt x="32573" y="22500"/>
                    <a:pt x="45000" y="22500"/>
                  </a:cubicBezTo>
                  <a:cubicBezTo>
                    <a:pt x="57427" y="22500"/>
                    <a:pt x="67500" y="32573"/>
                    <a:pt x="6750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9" name="任意多边形: 形状 318">
              <a:extLst>
                <a:ext uri="{FF2B5EF4-FFF2-40B4-BE49-F238E27FC236}">
                  <a16:creationId xmlns:a16="http://schemas.microsoft.com/office/drawing/2014/main" id="{FA014C72-BDE1-45BE-AB3A-42915F896105}"/>
                </a:ext>
              </a:extLst>
            </p:cNvPr>
            <p:cNvSpPr/>
            <p:nvPr/>
          </p:nvSpPr>
          <p:spPr>
            <a:xfrm>
              <a:off x="7592250" y="368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0" name="任意多边形: 形状 319">
              <a:extLst>
                <a:ext uri="{FF2B5EF4-FFF2-40B4-BE49-F238E27FC236}">
                  <a16:creationId xmlns:a16="http://schemas.microsoft.com/office/drawing/2014/main" id="{2E2065D3-19A7-447A-AF56-C00C87E8AC26}"/>
                </a:ext>
              </a:extLst>
            </p:cNvPr>
            <p:cNvSpPr/>
            <p:nvPr/>
          </p:nvSpPr>
          <p:spPr>
            <a:xfrm>
              <a:off x="7547250" y="368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1" name="任意多边形: 形状 320">
              <a:extLst>
                <a:ext uri="{FF2B5EF4-FFF2-40B4-BE49-F238E27FC236}">
                  <a16:creationId xmlns:a16="http://schemas.microsoft.com/office/drawing/2014/main" id="{D9D68BE2-528A-406D-971E-14F14246C5AF}"/>
                </a:ext>
              </a:extLst>
            </p:cNvPr>
            <p:cNvSpPr/>
            <p:nvPr/>
          </p:nvSpPr>
          <p:spPr>
            <a:xfrm>
              <a:off x="7502250" y="3586500"/>
              <a:ext cx="427500" cy="180000"/>
            </a:xfrm>
            <a:custGeom>
              <a:avLst/>
              <a:gdLst>
                <a:gd name="connsiteX0" fmla="*/ 393750 w 427500"/>
                <a:gd name="connsiteY0" fmla="*/ 0 h 180000"/>
                <a:gd name="connsiteX1" fmla="*/ 33750 w 427500"/>
                <a:gd name="connsiteY1" fmla="*/ 0 h 180000"/>
                <a:gd name="connsiteX2" fmla="*/ 0 w 427500"/>
                <a:gd name="connsiteY2" fmla="*/ 33750 h 180000"/>
                <a:gd name="connsiteX3" fmla="*/ 0 w 427500"/>
                <a:gd name="connsiteY3" fmla="*/ 146250 h 180000"/>
                <a:gd name="connsiteX4" fmla="*/ 33750 w 427500"/>
                <a:gd name="connsiteY4" fmla="*/ 180000 h 180000"/>
                <a:gd name="connsiteX5" fmla="*/ 393750 w 427500"/>
                <a:gd name="connsiteY5" fmla="*/ 180000 h 180000"/>
                <a:gd name="connsiteX6" fmla="*/ 427500 w 427500"/>
                <a:gd name="connsiteY6" fmla="*/ 146250 h 180000"/>
                <a:gd name="connsiteX7" fmla="*/ 427500 w 427500"/>
                <a:gd name="connsiteY7" fmla="*/ 33750 h 180000"/>
                <a:gd name="connsiteX8" fmla="*/ 393750 w 427500"/>
                <a:gd name="connsiteY8" fmla="*/ 0 h 180000"/>
                <a:gd name="connsiteX9" fmla="*/ 405000 w 427500"/>
                <a:gd name="connsiteY9" fmla="*/ 146250 h 180000"/>
                <a:gd name="connsiteX10" fmla="*/ 393750 w 427500"/>
                <a:gd name="connsiteY10" fmla="*/ 157500 h 180000"/>
                <a:gd name="connsiteX11" fmla="*/ 33750 w 427500"/>
                <a:gd name="connsiteY11" fmla="*/ 157500 h 180000"/>
                <a:gd name="connsiteX12" fmla="*/ 22500 w 427500"/>
                <a:gd name="connsiteY12" fmla="*/ 146250 h 180000"/>
                <a:gd name="connsiteX13" fmla="*/ 22500 w 427500"/>
                <a:gd name="connsiteY13" fmla="*/ 33750 h 180000"/>
                <a:gd name="connsiteX14" fmla="*/ 33750 w 427500"/>
                <a:gd name="connsiteY14" fmla="*/ 22500 h 180000"/>
                <a:gd name="connsiteX15" fmla="*/ 393750 w 427500"/>
                <a:gd name="connsiteY15" fmla="*/ 22500 h 180000"/>
                <a:gd name="connsiteX16" fmla="*/ 405000 w 427500"/>
                <a:gd name="connsiteY16" fmla="*/ 3375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500" h="180000">
                  <a:moveTo>
                    <a:pt x="393750" y="0"/>
                  </a:moveTo>
                  <a:lnTo>
                    <a:pt x="33750" y="0"/>
                  </a:lnTo>
                  <a:cubicBezTo>
                    <a:pt x="15133" y="55"/>
                    <a:pt x="55" y="15133"/>
                    <a:pt x="0" y="33750"/>
                  </a:cubicBezTo>
                  <a:lnTo>
                    <a:pt x="0" y="146250"/>
                  </a:lnTo>
                  <a:cubicBezTo>
                    <a:pt x="55" y="164867"/>
                    <a:pt x="15133" y="179945"/>
                    <a:pt x="33750" y="180000"/>
                  </a:cubicBezTo>
                  <a:lnTo>
                    <a:pt x="393750" y="180000"/>
                  </a:lnTo>
                  <a:cubicBezTo>
                    <a:pt x="412367" y="179945"/>
                    <a:pt x="427445" y="164867"/>
                    <a:pt x="427500" y="146250"/>
                  </a:cubicBezTo>
                  <a:lnTo>
                    <a:pt x="427500" y="33750"/>
                  </a:lnTo>
                  <a:cubicBezTo>
                    <a:pt x="427445" y="15133"/>
                    <a:pt x="412367" y="55"/>
                    <a:pt x="393750" y="0"/>
                  </a:cubicBezTo>
                  <a:close/>
                  <a:moveTo>
                    <a:pt x="405000" y="146250"/>
                  </a:moveTo>
                  <a:cubicBezTo>
                    <a:pt x="405000" y="152463"/>
                    <a:pt x="399963" y="157500"/>
                    <a:pt x="393750" y="157500"/>
                  </a:cubicBezTo>
                  <a:lnTo>
                    <a:pt x="33750" y="157500"/>
                  </a:lnTo>
                  <a:cubicBezTo>
                    <a:pt x="27537" y="157500"/>
                    <a:pt x="22500" y="152463"/>
                    <a:pt x="22500" y="146250"/>
                  </a:cubicBezTo>
                  <a:lnTo>
                    <a:pt x="22500" y="33750"/>
                  </a:lnTo>
                  <a:cubicBezTo>
                    <a:pt x="22500" y="27537"/>
                    <a:pt x="27537" y="22500"/>
                    <a:pt x="33750" y="22500"/>
                  </a:cubicBezTo>
                  <a:lnTo>
                    <a:pt x="393750" y="22500"/>
                  </a:lnTo>
                  <a:cubicBezTo>
                    <a:pt x="399963" y="22500"/>
                    <a:pt x="405000" y="27537"/>
                    <a:pt x="40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2" name="任意多边形: 形状 321">
              <a:extLst>
                <a:ext uri="{FF2B5EF4-FFF2-40B4-BE49-F238E27FC236}">
                  <a16:creationId xmlns:a16="http://schemas.microsoft.com/office/drawing/2014/main" id="{DE43152F-B6AD-46DA-ADA9-96D17D0A3071}"/>
                </a:ext>
              </a:extLst>
            </p:cNvPr>
            <p:cNvSpPr/>
            <p:nvPr/>
          </p:nvSpPr>
          <p:spPr>
            <a:xfrm>
              <a:off x="7637250" y="368775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3" name="任意多边形: 形状 322">
              <a:extLst>
                <a:ext uri="{FF2B5EF4-FFF2-40B4-BE49-F238E27FC236}">
                  <a16:creationId xmlns:a16="http://schemas.microsoft.com/office/drawing/2014/main" id="{3DCB5C24-1FB9-4B2E-A31A-C71582756037}"/>
                </a:ext>
              </a:extLst>
            </p:cNvPr>
            <p:cNvSpPr/>
            <p:nvPr/>
          </p:nvSpPr>
          <p:spPr>
            <a:xfrm>
              <a:off x="7817250" y="368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4" name="任意多边形: 形状 323">
              <a:extLst>
                <a:ext uri="{FF2B5EF4-FFF2-40B4-BE49-F238E27FC236}">
                  <a16:creationId xmlns:a16="http://schemas.microsoft.com/office/drawing/2014/main" id="{0CC0E39E-3CA5-4105-8BB4-51980736671E}"/>
                </a:ext>
              </a:extLst>
            </p:cNvPr>
            <p:cNvSpPr/>
            <p:nvPr/>
          </p:nvSpPr>
          <p:spPr>
            <a:xfrm>
              <a:off x="7862250" y="368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5" name="任意多边形: 形状 324">
              <a:extLst>
                <a:ext uri="{FF2B5EF4-FFF2-40B4-BE49-F238E27FC236}">
                  <a16:creationId xmlns:a16="http://schemas.microsoft.com/office/drawing/2014/main" id="{0DB76782-8E59-4AED-92D4-15EA6997F45A}"/>
                </a:ext>
              </a:extLst>
            </p:cNvPr>
            <p:cNvSpPr/>
            <p:nvPr/>
          </p:nvSpPr>
          <p:spPr>
            <a:xfrm>
              <a:off x="7862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6" name="任意多边形: 形状 325">
              <a:extLst>
                <a:ext uri="{FF2B5EF4-FFF2-40B4-BE49-F238E27FC236}">
                  <a16:creationId xmlns:a16="http://schemas.microsoft.com/office/drawing/2014/main" id="{5D4CF46D-3038-4D04-87A3-FB5DCAC4DF6D}"/>
                </a:ext>
              </a:extLst>
            </p:cNvPr>
            <p:cNvSpPr/>
            <p:nvPr/>
          </p:nvSpPr>
          <p:spPr>
            <a:xfrm>
              <a:off x="7817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 name="任意多边形: 形状 326">
              <a:extLst>
                <a:ext uri="{FF2B5EF4-FFF2-40B4-BE49-F238E27FC236}">
                  <a16:creationId xmlns:a16="http://schemas.microsoft.com/office/drawing/2014/main" id="{0646B466-72A9-48E4-A724-95EFCED80B95}"/>
                </a:ext>
              </a:extLst>
            </p:cNvPr>
            <p:cNvSpPr/>
            <p:nvPr/>
          </p:nvSpPr>
          <p:spPr>
            <a:xfrm>
              <a:off x="7772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8" name="任意多边形: 形状 327">
              <a:extLst>
                <a:ext uri="{FF2B5EF4-FFF2-40B4-BE49-F238E27FC236}">
                  <a16:creationId xmlns:a16="http://schemas.microsoft.com/office/drawing/2014/main" id="{B2AF41AF-095E-4E0C-8B02-8A28FA37B90D}"/>
                </a:ext>
              </a:extLst>
            </p:cNvPr>
            <p:cNvSpPr/>
            <p:nvPr/>
          </p:nvSpPr>
          <p:spPr>
            <a:xfrm>
              <a:off x="7727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9" name="任意多边形: 形状 328">
              <a:extLst>
                <a:ext uri="{FF2B5EF4-FFF2-40B4-BE49-F238E27FC236}">
                  <a16:creationId xmlns:a16="http://schemas.microsoft.com/office/drawing/2014/main" id="{A0460C48-6A50-4C41-BC33-C437D4AACD6A}"/>
                </a:ext>
              </a:extLst>
            </p:cNvPr>
            <p:cNvSpPr/>
            <p:nvPr/>
          </p:nvSpPr>
          <p:spPr>
            <a:xfrm>
              <a:off x="7547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0" name="任意多边形: 形状 329">
              <a:extLst>
                <a:ext uri="{FF2B5EF4-FFF2-40B4-BE49-F238E27FC236}">
                  <a16:creationId xmlns:a16="http://schemas.microsoft.com/office/drawing/2014/main" id="{1DCC00DC-F476-4688-903A-98DD29ABDC88}"/>
                </a:ext>
              </a:extLst>
            </p:cNvPr>
            <p:cNvSpPr/>
            <p:nvPr/>
          </p:nvSpPr>
          <p:spPr>
            <a:xfrm>
              <a:off x="7592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1" name="任意多边形: 形状 330">
              <a:extLst>
                <a:ext uri="{FF2B5EF4-FFF2-40B4-BE49-F238E27FC236}">
                  <a16:creationId xmlns:a16="http://schemas.microsoft.com/office/drawing/2014/main" id="{6CBB001E-5ED2-44F3-B235-4E411E818775}"/>
                </a:ext>
              </a:extLst>
            </p:cNvPr>
            <p:cNvSpPr/>
            <p:nvPr/>
          </p:nvSpPr>
          <p:spPr>
            <a:xfrm>
              <a:off x="7637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2" name="任意多边形: 形状 331">
              <a:extLst>
                <a:ext uri="{FF2B5EF4-FFF2-40B4-BE49-F238E27FC236}">
                  <a16:creationId xmlns:a16="http://schemas.microsoft.com/office/drawing/2014/main" id="{8718D079-96CA-4DE9-8730-58FD092C65FF}"/>
                </a:ext>
              </a:extLst>
            </p:cNvPr>
            <p:cNvSpPr/>
            <p:nvPr/>
          </p:nvSpPr>
          <p:spPr>
            <a:xfrm>
              <a:off x="7682250" y="364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3" name="任意多边形: 形状 332">
              <a:extLst>
                <a:ext uri="{FF2B5EF4-FFF2-40B4-BE49-F238E27FC236}">
                  <a16:creationId xmlns:a16="http://schemas.microsoft.com/office/drawing/2014/main" id="{DC4966AE-E64D-4CD2-97D2-6771967A819F}"/>
                </a:ext>
              </a:extLst>
            </p:cNvPr>
            <p:cNvSpPr/>
            <p:nvPr/>
          </p:nvSpPr>
          <p:spPr>
            <a:xfrm>
              <a:off x="7457250" y="3091500"/>
              <a:ext cx="517500" cy="472500"/>
            </a:xfrm>
            <a:custGeom>
              <a:avLst/>
              <a:gdLst>
                <a:gd name="connsiteX0" fmla="*/ 483750 w 517500"/>
                <a:gd name="connsiteY0" fmla="*/ 0 h 472500"/>
                <a:gd name="connsiteX1" fmla="*/ 33750 w 517500"/>
                <a:gd name="connsiteY1" fmla="*/ 0 h 472500"/>
                <a:gd name="connsiteX2" fmla="*/ 0 w 517500"/>
                <a:gd name="connsiteY2" fmla="*/ 33750 h 472500"/>
                <a:gd name="connsiteX3" fmla="*/ 0 w 517500"/>
                <a:gd name="connsiteY3" fmla="*/ 326250 h 472500"/>
                <a:gd name="connsiteX4" fmla="*/ 33750 w 517500"/>
                <a:gd name="connsiteY4" fmla="*/ 360000 h 472500"/>
                <a:gd name="connsiteX5" fmla="*/ 191250 w 517500"/>
                <a:gd name="connsiteY5" fmla="*/ 360000 h 472500"/>
                <a:gd name="connsiteX6" fmla="*/ 191250 w 517500"/>
                <a:gd name="connsiteY6" fmla="*/ 405000 h 472500"/>
                <a:gd name="connsiteX7" fmla="*/ 157500 w 517500"/>
                <a:gd name="connsiteY7" fmla="*/ 405000 h 472500"/>
                <a:gd name="connsiteX8" fmla="*/ 146250 w 517500"/>
                <a:gd name="connsiteY8" fmla="*/ 416250 h 472500"/>
                <a:gd name="connsiteX9" fmla="*/ 146250 w 517500"/>
                <a:gd name="connsiteY9" fmla="*/ 461250 h 472500"/>
                <a:gd name="connsiteX10" fmla="*/ 157500 w 517500"/>
                <a:gd name="connsiteY10" fmla="*/ 472500 h 472500"/>
                <a:gd name="connsiteX11" fmla="*/ 360000 w 517500"/>
                <a:gd name="connsiteY11" fmla="*/ 472500 h 472500"/>
                <a:gd name="connsiteX12" fmla="*/ 371250 w 517500"/>
                <a:gd name="connsiteY12" fmla="*/ 461250 h 472500"/>
                <a:gd name="connsiteX13" fmla="*/ 371250 w 517500"/>
                <a:gd name="connsiteY13" fmla="*/ 416250 h 472500"/>
                <a:gd name="connsiteX14" fmla="*/ 360000 w 517500"/>
                <a:gd name="connsiteY14" fmla="*/ 405000 h 472500"/>
                <a:gd name="connsiteX15" fmla="*/ 326250 w 517500"/>
                <a:gd name="connsiteY15" fmla="*/ 405000 h 472500"/>
                <a:gd name="connsiteX16" fmla="*/ 326250 w 517500"/>
                <a:gd name="connsiteY16" fmla="*/ 360000 h 472500"/>
                <a:gd name="connsiteX17" fmla="*/ 483750 w 517500"/>
                <a:gd name="connsiteY17" fmla="*/ 360000 h 472500"/>
                <a:gd name="connsiteX18" fmla="*/ 517500 w 517500"/>
                <a:gd name="connsiteY18" fmla="*/ 326250 h 472500"/>
                <a:gd name="connsiteX19" fmla="*/ 517500 w 517500"/>
                <a:gd name="connsiteY19" fmla="*/ 33750 h 472500"/>
                <a:gd name="connsiteX20" fmla="*/ 483750 w 517500"/>
                <a:gd name="connsiteY20" fmla="*/ 0 h 472500"/>
                <a:gd name="connsiteX21" fmla="*/ 348750 w 517500"/>
                <a:gd name="connsiteY21" fmla="*/ 427500 h 472500"/>
                <a:gd name="connsiteX22" fmla="*/ 348750 w 517500"/>
                <a:gd name="connsiteY22" fmla="*/ 450000 h 472500"/>
                <a:gd name="connsiteX23" fmla="*/ 168750 w 517500"/>
                <a:gd name="connsiteY23" fmla="*/ 450000 h 472500"/>
                <a:gd name="connsiteX24" fmla="*/ 168750 w 517500"/>
                <a:gd name="connsiteY24" fmla="*/ 427500 h 472500"/>
                <a:gd name="connsiteX25" fmla="*/ 213750 w 517500"/>
                <a:gd name="connsiteY25" fmla="*/ 405000 h 472500"/>
                <a:gd name="connsiteX26" fmla="*/ 213750 w 517500"/>
                <a:gd name="connsiteY26" fmla="*/ 360000 h 472500"/>
                <a:gd name="connsiteX27" fmla="*/ 303750 w 517500"/>
                <a:gd name="connsiteY27" fmla="*/ 360000 h 472500"/>
                <a:gd name="connsiteX28" fmla="*/ 303750 w 517500"/>
                <a:gd name="connsiteY28" fmla="*/ 405000 h 472500"/>
                <a:gd name="connsiteX29" fmla="*/ 495000 w 517500"/>
                <a:gd name="connsiteY29" fmla="*/ 326250 h 472500"/>
                <a:gd name="connsiteX30" fmla="*/ 483750 w 517500"/>
                <a:gd name="connsiteY30" fmla="*/ 337500 h 472500"/>
                <a:gd name="connsiteX31" fmla="*/ 33750 w 517500"/>
                <a:gd name="connsiteY31" fmla="*/ 337500 h 472500"/>
                <a:gd name="connsiteX32" fmla="*/ 22500 w 517500"/>
                <a:gd name="connsiteY32" fmla="*/ 326250 h 472500"/>
                <a:gd name="connsiteX33" fmla="*/ 22500 w 517500"/>
                <a:gd name="connsiteY33" fmla="*/ 315000 h 472500"/>
                <a:gd name="connsiteX34" fmla="*/ 495000 w 517500"/>
                <a:gd name="connsiteY34" fmla="*/ 315000 h 472500"/>
                <a:gd name="connsiteX35" fmla="*/ 495000 w 517500"/>
                <a:gd name="connsiteY35" fmla="*/ 292500 h 472500"/>
                <a:gd name="connsiteX36" fmla="*/ 22500 w 517500"/>
                <a:gd name="connsiteY36" fmla="*/ 292500 h 472500"/>
                <a:gd name="connsiteX37" fmla="*/ 22500 w 517500"/>
                <a:gd name="connsiteY37" fmla="*/ 33750 h 472500"/>
                <a:gd name="connsiteX38" fmla="*/ 33750 w 517500"/>
                <a:gd name="connsiteY38" fmla="*/ 22500 h 472500"/>
                <a:gd name="connsiteX39" fmla="*/ 483750 w 517500"/>
                <a:gd name="connsiteY39" fmla="*/ 22500 h 472500"/>
                <a:gd name="connsiteX40" fmla="*/ 495000 w 517500"/>
                <a:gd name="connsiteY40" fmla="*/ 33750 h 4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17500" h="472500">
                  <a:moveTo>
                    <a:pt x="483750" y="0"/>
                  </a:moveTo>
                  <a:lnTo>
                    <a:pt x="33750" y="0"/>
                  </a:lnTo>
                  <a:cubicBezTo>
                    <a:pt x="15133" y="56"/>
                    <a:pt x="56" y="15134"/>
                    <a:pt x="0" y="33750"/>
                  </a:cubicBezTo>
                  <a:lnTo>
                    <a:pt x="0" y="326250"/>
                  </a:lnTo>
                  <a:cubicBezTo>
                    <a:pt x="56" y="344867"/>
                    <a:pt x="15133" y="359945"/>
                    <a:pt x="33750" y="360000"/>
                  </a:cubicBezTo>
                  <a:lnTo>
                    <a:pt x="191250" y="360000"/>
                  </a:lnTo>
                  <a:lnTo>
                    <a:pt x="191250" y="405000"/>
                  </a:lnTo>
                  <a:lnTo>
                    <a:pt x="157500" y="405000"/>
                  </a:lnTo>
                  <a:cubicBezTo>
                    <a:pt x="151287" y="405000"/>
                    <a:pt x="146250" y="410037"/>
                    <a:pt x="146250" y="416250"/>
                  </a:cubicBezTo>
                  <a:lnTo>
                    <a:pt x="146250" y="461250"/>
                  </a:lnTo>
                  <a:cubicBezTo>
                    <a:pt x="146250" y="467463"/>
                    <a:pt x="151287" y="472500"/>
                    <a:pt x="157500" y="472500"/>
                  </a:cubicBezTo>
                  <a:lnTo>
                    <a:pt x="360000" y="472500"/>
                  </a:lnTo>
                  <a:cubicBezTo>
                    <a:pt x="366213" y="472500"/>
                    <a:pt x="371250" y="467463"/>
                    <a:pt x="371250" y="461250"/>
                  </a:cubicBezTo>
                  <a:lnTo>
                    <a:pt x="371250" y="416250"/>
                  </a:lnTo>
                  <a:cubicBezTo>
                    <a:pt x="371250" y="410037"/>
                    <a:pt x="366213" y="405000"/>
                    <a:pt x="360000" y="405000"/>
                  </a:cubicBezTo>
                  <a:lnTo>
                    <a:pt x="326250" y="405000"/>
                  </a:lnTo>
                  <a:lnTo>
                    <a:pt x="326250" y="360000"/>
                  </a:lnTo>
                  <a:lnTo>
                    <a:pt x="483750" y="360000"/>
                  </a:lnTo>
                  <a:cubicBezTo>
                    <a:pt x="502367" y="359945"/>
                    <a:pt x="517445" y="344867"/>
                    <a:pt x="517500" y="326250"/>
                  </a:cubicBezTo>
                  <a:lnTo>
                    <a:pt x="517500" y="33750"/>
                  </a:lnTo>
                  <a:cubicBezTo>
                    <a:pt x="517445" y="15134"/>
                    <a:pt x="502367" y="56"/>
                    <a:pt x="483750" y="0"/>
                  </a:cubicBezTo>
                  <a:close/>
                  <a:moveTo>
                    <a:pt x="348750" y="427500"/>
                  </a:moveTo>
                  <a:lnTo>
                    <a:pt x="348750" y="450000"/>
                  </a:lnTo>
                  <a:lnTo>
                    <a:pt x="168750" y="450000"/>
                  </a:lnTo>
                  <a:lnTo>
                    <a:pt x="168750" y="427500"/>
                  </a:lnTo>
                  <a:close/>
                  <a:moveTo>
                    <a:pt x="213750" y="405000"/>
                  </a:moveTo>
                  <a:lnTo>
                    <a:pt x="213750" y="360000"/>
                  </a:lnTo>
                  <a:lnTo>
                    <a:pt x="303750" y="360000"/>
                  </a:lnTo>
                  <a:lnTo>
                    <a:pt x="303750" y="405000"/>
                  </a:lnTo>
                  <a:close/>
                  <a:moveTo>
                    <a:pt x="495000" y="326250"/>
                  </a:moveTo>
                  <a:cubicBezTo>
                    <a:pt x="495000" y="332463"/>
                    <a:pt x="489963" y="337500"/>
                    <a:pt x="483750" y="337500"/>
                  </a:cubicBezTo>
                  <a:lnTo>
                    <a:pt x="33750" y="337500"/>
                  </a:lnTo>
                  <a:cubicBezTo>
                    <a:pt x="27537" y="337500"/>
                    <a:pt x="22500" y="332463"/>
                    <a:pt x="22500" y="326250"/>
                  </a:cubicBezTo>
                  <a:lnTo>
                    <a:pt x="22500" y="315000"/>
                  </a:lnTo>
                  <a:lnTo>
                    <a:pt x="495000" y="315000"/>
                  </a:lnTo>
                  <a:close/>
                  <a:moveTo>
                    <a:pt x="495000" y="292500"/>
                  </a:moveTo>
                  <a:lnTo>
                    <a:pt x="22500" y="292500"/>
                  </a:lnTo>
                  <a:lnTo>
                    <a:pt x="22500" y="33750"/>
                  </a:lnTo>
                  <a:cubicBezTo>
                    <a:pt x="22500" y="27537"/>
                    <a:pt x="27537" y="22500"/>
                    <a:pt x="33750" y="22500"/>
                  </a:cubicBezTo>
                  <a:lnTo>
                    <a:pt x="483750" y="22500"/>
                  </a:lnTo>
                  <a:cubicBezTo>
                    <a:pt x="489963" y="22500"/>
                    <a:pt x="495000" y="27537"/>
                    <a:pt x="49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4" name="任意多边形: 形状 333">
              <a:extLst>
                <a:ext uri="{FF2B5EF4-FFF2-40B4-BE49-F238E27FC236}">
                  <a16:creationId xmlns:a16="http://schemas.microsoft.com/office/drawing/2014/main" id="{5A0F03DC-676B-491F-9378-76786A8D18C9}"/>
                </a:ext>
              </a:extLst>
            </p:cNvPr>
            <p:cNvSpPr/>
            <p:nvPr/>
          </p:nvSpPr>
          <p:spPr>
            <a:xfrm>
              <a:off x="7671000" y="31815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5" name="任意多边形: 形状 334">
              <a:extLst>
                <a:ext uri="{FF2B5EF4-FFF2-40B4-BE49-F238E27FC236}">
                  <a16:creationId xmlns:a16="http://schemas.microsoft.com/office/drawing/2014/main" id="{48C5CF00-2F12-437A-9605-CB9E4AB09F35}"/>
                </a:ext>
              </a:extLst>
            </p:cNvPr>
            <p:cNvSpPr/>
            <p:nvPr/>
          </p:nvSpPr>
          <p:spPr>
            <a:xfrm>
              <a:off x="7603500" y="31365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2500 h 225000"/>
                <a:gd name="connsiteX6" fmla="*/ 202500 w 225000"/>
                <a:gd name="connsiteY6" fmla="*/ 112500 h 225000"/>
                <a:gd name="connsiteX7" fmla="*/ 112500 w 225000"/>
                <a:gd name="connsiteY7" fmla="*/ 202500 h 225000"/>
                <a:gd name="connsiteX8" fmla="*/ 22500 w 225000"/>
                <a:gd name="connsiteY8" fmla="*/ 112500 h 225000"/>
                <a:gd name="connsiteX9" fmla="*/ 112500 w 225000"/>
                <a:gd name="connsiteY9" fmla="*/ 2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2500"/>
                  </a:moveTo>
                  <a:cubicBezTo>
                    <a:pt x="162206" y="22500"/>
                    <a:pt x="202500" y="62794"/>
                    <a:pt x="202500" y="112500"/>
                  </a:cubicBezTo>
                  <a:cubicBezTo>
                    <a:pt x="202500" y="162206"/>
                    <a:pt x="162206" y="202500"/>
                    <a:pt x="112500" y="202500"/>
                  </a:cubicBezTo>
                  <a:cubicBezTo>
                    <a:pt x="62794" y="202500"/>
                    <a:pt x="22500" y="162206"/>
                    <a:pt x="22500" y="112500"/>
                  </a:cubicBezTo>
                  <a:cubicBezTo>
                    <a:pt x="22556" y="62818"/>
                    <a:pt x="62818" y="22556"/>
                    <a:pt x="112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6" name="任意多边形: 形状 335">
              <a:extLst>
                <a:ext uri="{FF2B5EF4-FFF2-40B4-BE49-F238E27FC236}">
                  <a16:creationId xmlns:a16="http://schemas.microsoft.com/office/drawing/2014/main" id="{B5037109-F921-4AF1-A282-C0651EAD71C7}"/>
                </a:ext>
              </a:extLst>
            </p:cNvPr>
            <p:cNvSpPr/>
            <p:nvPr/>
          </p:nvSpPr>
          <p:spPr>
            <a:xfrm>
              <a:off x="7851000" y="323775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7" name="任意多边形: 形状 336">
              <a:extLst>
                <a:ext uri="{FF2B5EF4-FFF2-40B4-BE49-F238E27FC236}">
                  <a16:creationId xmlns:a16="http://schemas.microsoft.com/office/drawing/2014/main" id="{C5CEAA46-1E51-48F8-AD3E-ABA4BBDD20CA}"/>
                </a:ext>
              </a:extLst>
            </p:cNvPr>
            <p:cNvSpPr/>
            <p:nvPr/>
          </p:nvSpPr>
          <p:spPr>
            <a:xfrm>
              <a:off x="7536000" y="323775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8" name="图形 28">
            <a:extLst>
              <a:ext uri="{FF2B5EF4-FFF2-40B4-BE49-F238E27FC236}">
                <a16:creationId xmlns:a16="http://schemas.microsoft.com/office/drawing/2014/main" id="{4478BA66-1913-44BE-8767-4639D4862D51}"/>
              </a:ext>
            </a:extLst>
          </p:cNvPr>
          <p:cNvGrpSpPr/>
          <p:nvPr/>
        </p:nvGrpSpPr>
        <p:grpSpPr>
          <a:xfrm>
            <a:off x="8514750" y="3091500"/>
            <a:ext cx="618750" cy="675000"/>
            <a:chOff x="8514750" y="3091500"/>
            <a:chExt cx="618750" cy="675000"/>
          </a:xfrm>
          <a:gradFill flip="none" rotWithShape="1">
            <a:gsLst>
              <a:gs pos="0">
                <a:schemeClr val="accent1"/>
              </a:gs>
              <a:gs pos="100000">
                <a:schemeClr val="accent2"/>
              </a:gs>
            </a:gsLst>
            <a:lin ang="2700000" scaled="1"/>
            <a:tileRect/>
          </a:gradFill>
        </p:grpSpPr>
        <p:sp>
          <p:nvSpPr>
            <p:cNvPr id="339" name="任意多边形: 形状 338">
              <a:extLst>
                <a:ext uri="{FF2B5EF4-FFF2-40B4-BE49-F238E27FC236}">
                  <a16:creationId xmlns:a16="http://schemas.microsoft.com/office/drawing/2014/main" id="{0D008AE6-9934-4197-857C-23397655B8DD}"/>
                </a:ext>
              </a:extLst>
            </p:cNvPr>
            <p:cNvSpPr/>
            <p:nvPr/>
          </p:nvSpPr>
          <p:spPr>
            <a:xfrm>
              <a:off x="8683500" y="3654000"/>
              <a:ext cx="112500" cy="67500"/>
            </a:xfrm>
            <a:custGeom>
              <a:avLst/>
              <a:gdLst>
                <a:gd name="connsiteX0" fmla="*/ 78750 w 112500"/>
                <a:gd name="connsiteY0" fmla="*/ 0 h 67500"/>
                <a:gd name="connsiteX1" fmla="*/ 33750 w 112500"/>
                <a:gd name="connsiteY1" fmla="*/ 0 h 67500"/>
                <a:gd name="connsiteX2" fmla="*/ 0 w 112500"/>
                <a:gd name="connsiteY2" fmla="*/ 33750 h 67500"/>
                <a:gd name="connsiteX3" fmla="*/ 33750 w 112500"/>
                <a:gd name="connsiteY3" fmla="*/ 67500 h 67500"/>
                <a:gd name="connsiteX4" fmla="*/ 78750 w 112500"/>
                <a:gd name="connsiteY4" fmla="*/ 67500 h 67500"/>
                <a:gd name="connsiteX5" fmla="*/ 112500 w 112500"/>
                <a:gd name="connsiteY5" fmla="*/ 33750 h 67500"/>
                <a:gd name="connsiteX6" fmla="*/ 78750 w 112500"/>
                <a:gd name="connsiteY6" fmla="*/ 0 h 67500"/>
                <a:gd name="connsiteX7" fmla="*/ 78750 w 112500"/>
                <a:gd name="connsiteY7" fmla="*/ 45000 h 67500"/>
                <a:gd name="connsiteX8" fmla="*/ 33750 w 112500"/>
                <a:gd name="connsiteY8" fmla="*/ 45000 h 67500"/>
                <a:gd name="connsiteX9" fmla="*/ 22500 w 112500"/>
                <a:gd name="connsiteY9" fmla="*/ 33750 h 67500"/>
                <a:gd name="connsiteX10" fmla="*/ 33750 w 112500"/>
                <a:gd name="connsiteY10" fmla="*/ 22500 h 67500"/>
                <a:gd name="connsiteX11" fmla="*/ 78750 w 112500"/>
                <a:gd name="connsiteY11" fmla="*/ 22500 h 67500"/>
                <a:gd name="connsiteX12" fmla="*/ 90000 w 112500"/>
                <a:gd name="connsiteY12" fmla="*/ 33750 h 67500"/>
                <a:gd name="connsiteX13" fmla="*/ 78750 w 1125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00" h="67500">
                  <a:moveTo>
                    <a:pt x="78750" y="0"/>
                  </a:moveTo>
                  <a:lnTo>
                    <a:pt x="33750" y="0"/>
                  </a:lnTo>
                  <a:cubicBezTo>
                    <a:pt x="15110" y="0"/>
                    <a:pt x="0" y="15110"/>
                    <a:pt x="0" y="33750"/>
                  </a:cubicBezTo>
                  <a:cubicBezTo>
                    <a:pt x="0" y="52390"/>
                    <a:pt x="15110" y="67500"/>
                    <a:pt x="33750" y="67500"/>
                  </a:cubicBezTo>
                  <a:lnTo>
                    <a:pt x="78750" y="67500"/>
                  </a:lnTo>
                  <a:cubicBezTo>
                    <a:pt x="97390" y="67500"/>
                    <a:pt x="112500" y="52390"/>
                    <a:pt x="112500" y="33750"/>
                  </a:cubicBezTo>
                  <a:cubicBezTo>
                    <a:pt x="112500" y="15110"/>
                    <a:pt x="97390" y="0"/>
                    <a:pt x="78750" y="0"/>
                  </a:cubicBezTo>
                  <a:close/>
                  <a:moveTo>
                    <a:pt x="78750" y="45000"/>
                  </a:moveTo>
                  <a:lnTo>
                    <a:pt x="33750" y="45000"/>
                  </a:lnTo>
                  <a:cubicBezTo>
                    <a:pt x="27537" y="45000"/>
                    <a:pt x="22500" y="39963"/>
                    <a:pt x="22500" y="33750"/>
                  </a:cubicBezTo>
                  <a:cubicBezTo>
                    <a:pt x="22500" y="27537"/>
                    <a:pt x="27537" y="22500"/>
                    <a:pt x="33750" y="22500"/>
                  </a:cubicBezTo>
                  <a:lnTo>
                    <a:pt x="78750" y="22500"/>
                  </a:lnTo>
                  <a:cubicBezTo>
                    <a:pt x="84963" y="22500"/>
                    <a:pt x="90000" y="27537"/>
                    <a:pt x="90000" y="33750"/>
                  </a:cubicBezTo>
                  <a:cubicBezTo>
                    <a:pt x="90000" y="39963"/>
                    <a:pt x="84963" y="45000"/>
                    <a:pt x="78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0" name="任意多边形: 形状 339">
              <a:extLst>
                <a:ext uri="{FF2B5EF4-FFF2-40B4-BE49-F238E27FC236}">
                  <a16:creationId xmlns:a16="http://schemas.microsoft.com/office/drawing/2014/main" id="{7A90FACF-4478-4D12-9A44-A6088E25C7C8}"/>
                </a:ext>
              </a:extLst>
            </p:cNvPr>
            <p:cNvSpPr/>
            <p:nvPr/>
          </p:nvSpPr>
          <p:spPr>
            <a:xfrm>
              <a:off x="8661000" y="313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1" name="任意多边形: 形状 340">
              <a:extLst>
                <a:ext uri="{FF2B5EF4-FFF2-40B4-BE49-F238E27FC236}">
                  <a16:creationId xmlns:a16="http://schemas.microsoft.com/office/drawing/2014/main" id="{E20B4201-2A81-4BF0-8248-396E381EB788}"/>
                </a:ext>
              </a:extLst>
            </p:cNvPr>
            <p:cNvSpPr/>
            <p:nvPr/>
          </p:nvSpPr>
          <p:spPr>
            <a:xfrm>
              <a:off x="8706000" y="313650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2" name="任意多边形: 形状 341">
              <a:extLst>
                <a:ext uri="{FF2B5EF4-FFF2-40B4-BE49-F238E27FC236}">
                  <a16:creationId xmlns:a16="http://schemas.microsoft.com/office/drawing/2014/main" id="{B5A6D893-5B2E-40C0-BE21-28961CC2D90B}"/>
                </a:ext>
              </a:extLst>
            </p:cNvPr>
            <p:cNvSpPr/>
            <p:nvPr/>
          </p:nvSpPr>
          <p:spPr>
            <a:xfrm>
              <a:off x="8931000" y="349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3" name="任意多边形: 形状 342">
              <a:extLst>
                <a:ext uri="{FF2B5EF4-FFF2-40B4-BE49-F238E27FC236}">
                  <a16:creationId xmlns:a16="http://schemas.microsoft.com/office/drawing/2014/main" id="{F430452E-28B5-4DD6-A440-42BEBA9E3DA8}"/>
                </a:ext>
              </a:extLst>
            </p:cNvPr>
            <p:cNvSpPr/>
            <p:nvPr/>
          </p:nvSpPr>
          <p:spPr>
            <a:xfrm>
              <a:off x="8863500" y="3451500"/>
              <a:ext cx="225000" cy="225000"/>
            </a:xfrm>
            <a:custGeom>
              <a:avLst/>
              <a:gdLst>
                <a:gd name="connsiteX0" fmla="*/ 112500 w 225000"/>
                <a:gd name="connsiteY0" fmla="*/ 0 h 225000"/>
                <a:gd name="connsiteX1" fmla="*/ 0 w 225000"/>
                <a:gd name="connsiteY1" fmla="*/ 112500 h 225000"/>
                <a:gd name="connsiteX2" fmla="*/ 112500 w 225000"/>
                <a:gd name="connsiteY2" fmla="*/ 225000 h 225000"/>
                <a:gd name="connsiteX3" fmla="*/ 225000 w 225000"/>
                <a:gd name="connsiteY3" fmla="*/ 112500 h 225000"/>
                <a:gd name="connsiteX4" fmla="*/ 112500 w 225000"/>
                <a:gd name="connsiteY4" fmla="*/ 0 h 225000"/>
                <a:gd name="connsiteX5" fmla="*/ 112500 w 225000"/>
                <a:gd name="connsiteY5" fmla="*/ 202500 h 225000"/>
                <a:gd name="connsiteX6" fmla="*/ 22500 w 225000"/>
                <a:gd name="connsiteY6" fmla="*/ 112500 h 225000"/>
                <a:gd name="connsiteX7" fmla="*/ 112500 w 225000"/>
                <a:gd name="connsiteY7" fmla="*/ 22500 h 225000"/>
                <a:gd name="connsiteX8" fmla="*/ 202500 w 225000"/>
                <a:gd name="connsiteY8" fmla="*/ 112500 h 225000"/>
                <a:gd name="connsiteX9" fmla="*/ 112500 w 225000"/>
                <a:gd name="connsiteY9"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0"/>
                  </a:moveTo>
                  <a:cubicBezTo>
                    <a:pt x="50368" y="0"/>
                    <a:pt x="0" y="50368"/>
                    <a:pt x="0" y="112500"/>
                  </a:cubicBezTo>
                  <a:cubicBezTo>
                    <a:pt x="0" y="174632"/>
                    <a:pt x="50368" y="225000"/>
                    <a:pt x="112500" y="225000"/>
                  </a:cubicBezTo>
                  <a:cubicBezTo>
                    <a:pt x="174632" y="225000"/>
                    <a:pt x="225000" y="174632"/>
                    <a:pt x="225000" y="112500"/>
                  </a:cubicBezTo>
                  <a:cubicBezTo>
                    <a:pt x="224931" y="50397"/>
                    <a:pt x="174603" y="69"/>
                    <a:pt x="112500" y="0"/>
                  </a:cubicBezTo>
                  <a:close/>
                  <a:moveTo>
                    <a:pt x="112500" y="202500"/>
                  </a:moveTo>
                  <a:cubicBezTo>
                    <a:pt x="62794" y="202500"/>
                    <a:pt x="22500" y="162206"/>
                    <a:pt x="22500" y="112500"/>
                  </a:cubicBezTo>
                  <a:cubicBezTo>
                    <a:pt x="22500" y="62794"/>
                    <a:pt x="62794" y="22500"/>
                    <a:pt x="112500" y="22500"/>
                  </a:cubicBezTo>
                  <a:cubicBezTo>
                    <a:pt x="162206" y="22500"/>
                    <a:pt x="202500" y="62794"/>
                    <a:pt x="202500" y="112500"/>
                  </a:cubicBezTo>
                  <a:cubicBezTo>
                    <a:pt x="202444" y="162182"/>
                    <a:pt x="162182" y="202444"/>
                    <a:pt x="112500"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4" name="任意多边形: 形状 343">
              <a:extLst>
                <a:ext uri="{FF2B5EF4-FFF2-40B4-BE49-F238E27FC236}">
                  <a16:creationId xmlns:a16="http://schemas.microsoft.com/office/drawing/2014/main" id="{8CCB53D5-5216-477B-9374-2EB7F491E179}"/>
                </a:ext>
              </a:extLst>
            </p:cNvPr>
            <p:cNvSpPr/>
            <p:nvPr/>
          </p:nvSpPr>
          <p:spPr>
            <a:xfrm>
              <a:off x="8514750" y="3091500"/>
              <a:ext cx="618750" cy="675000"/>
            </a:xfrm>
            <a:custGeom>
              <a:avLst/>
              <a:gdLst>
                <a:gd name="connsiteX0" fmla="*/ 461250 w 618750"/>
                <a:gd name="connsiteY0" fmla="*/ 315000 h 675000"/>
                <a:gd name="connsiteX1" fmla="*/ 450000 w 618750"/>
                <a:gd name="connsiteY1" fmla="*/ 315563 h 675000"/>
                <a:gd name="connsiteX2" fmla="*/ 450000 w 618750"/>
                <a:gd name="connsiteY2" fmla="*/ 67500 h 675000"/>
                <a:gd name="connsiteX3" fmla="*/ 382500 w 618750"/>
                <a:gd name="connsiteY3" fmla="*/ 0 h 675000"/>
                <a:gd name="connsiteX4" fmla="*/ 67500 w 618750"/>
                <a:gd name="connsiteY4" fmla="*/ 0 h 675000"/>
                <a:gd name="connsiteX5" fmla="*/ 0 w 618750"/>
                <a:gd name="connsiteY5" fmla="*/ 67500 h 675000"/>
                <a:gd name="connsiteX6" fmla="*/ 0 w 618750"/>
                <a:gd name="connsiteY6" fmla="*/ 607500 h 675000"/>
                <a:gd name="connsiteX7" fmla="*/ 67500 w 618750"/>
                <a:gd name="connsiteY7" fmla="*/ 675000 h 675000"/>
                <a:gd name="connsiteX8" fmla="*/ 382500 w 618750"/>
                <a:gd name="connsiteY8" fmla="*/ 675000 h 675000"/>
                <a:gd name="connsiteX9" fmla="*/ 446287 w 618750"/>
                <a:gd name="connsiteY9" fmla="*/ 629213 h 675000"/>
                <a:gd name="connsiteX10" fmla="*/ 461250 w 618750"/>
                <a:gd name="connsiteY10" fmla="*/ 630000 h 675000"/>
                <a:gd name="connsiteX11" fmla="*/ 618750 w 618750"/>
                <a:gd name="connsiteY11" fmla="*/ 472500 h 675000"/>
                <a:gd name="connsiteX12" fmla="*/ 461250 w 618750"/>
                <a:gd name="connsiteY12" fmla="*/ 315000 h 675000"/>
                <a:gd name="connsiteX13" fmla="*/ 22500 w 618750"/>
                <a:gd name="connsiteY13" fmla="*/ 67500 h 675000"/>
                <a:gd name="connsiteX14" fmla="*/ 67500 w 618750"/>
                <a:gd name="connsiteY14" fmla="*/ 22500 h 675000"/>
                <a:gd name="connsiteX15" fmla="*/ 382500 w 618750"/>
                <a:gd name="connsiteY15" fmla="*/ 22500 h 675000"/>
                <a:gd name="connsiteX16" fmla="*/ 427500 w 618750"/>
                <a:gd name="connsiteY16" fmla="*/ 67500 h 675000"/>
                <a:gd name="connsiteX17" fmla="*/ 427500 w 618750"/>
                <a:gd name="connsiteY17" fmla="*/ 90000 h 675000"/>
                <a:gd name="connsiteX18" fmla="*/ 22500 w 618750"/>
                <a:gd name="connsiteY18" fmla="*/ 90000 h 675000"/>
                <a:gd name="connsiteX19" fmla="*/ 22500 w 618750"/>
                <a:gd name="connsiteY19" fmla="*/ 112500 h 675000"/>
                <a:gd name="connsiteX20" fmla="*/ 427500 w 618750"/>
                <a:gd name="connsiteY20" fmla="*/ 112500 h 675000"/>
                <a:gd name="connsiteX21" fmla="*/ 427500 w 618750"/>
                <a:gd name="connsiteY21" fmla="*/ 318713 h 675000"/>
                <a:gd name="connsiteX22" fmla="*/ 307346 w 618750"/>
                <a:gd name="connsiteY22" fmla="*/ 505735 h 675000"/>
                <a:gd name="connsiteX23" fmla="*/ 310388 w 618750"/>
                <a:gd name="connsiteY23" fmla="*/ 517500 h 675000"/>
                <a:gd name="connsiteX24" fmla="*/ 22500 w 618750"/>
                <a:gd name="connsiteY24" fmla="*/ 517500 h 675000"/>
                <a:gd name="connsiteX25" fmla="*/ 382500 w 618750"/>
                <a:gd name="connsiteY25" fmla="*/ 652500 h 675000"/>
                <a:gd name="connsiteX26" fmla="*/ 67500 w 618750"/>
                <a:gd name="connsiteY26" fmla="*/ 652500 h 675000"/>
                <a:gd name="connsiteX27" fmla="*/ 22500 w 618750"/>
                <a:gd name="connsiteY27" fmla="*/ 607500 h 675000"/>
                <a:gd name="connsiteX28" fmla="*/ 22500 w 618750"/>
                <a:gd name="connsiteY28" fmla="*/ 540000 h 675000"/>
                <a:gd name="connsiteX29" fmla="*/ 319163 w 618750"/>
                <a:gd name="connsiteY29" fmla="*/ 540000 h 675000"/>
                <a:gd name="connsiteX30" fmla="*/ 423675 w 618750"/>
                <a:gd name="connsiteY30" fmla="*/ 625275 h 675000"/>
                <a:gd name="connsiteX31" fmla="*/ 382500 w 618750"/>
                <a:gd name="connsiteY31" fmla="*/ 652500 h 675000"/>
                <a:gd name="connsiteX32" fmla="*/ 461250 w 618750"/>
                <a:gd name="connsiteY32" fmla="*/ 607500 h 675000"/>
                <a:gd name="connsiteX33" fmla="*/ 326250 w 618750"/>
                <a:gd name="connsiteY33" fmla="*/ 472500 h 675000"/>
                <a:gd name="connsiteX34" fmla="*/ 461250 w 618750"/>
                <a:gd name="connsiteY34" fmla="*/ 337500 h 675000"/>
                <a:gd name="connsiteX35" fmla="*/ 596250 w 618750"/>
                <a:gd name="connsiteY35" fmla="*/ 472500 h 675000"/>
                <a:gd name="connsiteX36" fmla="*/ 461250 w 618750"/>
                <a:gd name="connsiteY36" fmla="*/ 60750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8750" h="675000">
                  <a:moveTo>
                    <a:pt x="461250" y="315000"/>
                  </a:moveTo>
                  <a:cubicBezTo>
                    <a:pt x="457425" y="315000"/>
                    <a:pt x="453713" y="315338"/>
                    <a:pt x="450000" y="315563"/>
                  </a:cubicBezTo>
                  <a:lnTo>
                    <a:pt x="450000" y="67500"/>
                  </a:lnTo>
                  <a:cubicBezTo>
                    <a:pt x="450000" y="30221"/>
                    <a:pt x="419779" y="0"/>
                    <a:pt x="382500" y="0"/>
                  </a:cubicBezTo>
                  <a:lnTo>
                    <a:pt x="67500" y="0"/>
                  </a:lnTo>
                  <a:cubicBezTo>
                    <a:pt x="30221" y="0"/>
                    <a:pt x="0" y="30221"/>
                    <a:pt x="0" y="67500"/>
                  </a:cubicBezTo>
                  <a:lnTo>
                    <a:pt x="0" y="607500"/>
                  </a:lnTo>
                  <a:cubicBezTo>
                    <a:pt x="0" y="644779"/>
                    <a:pt x="30221" y="675000"/>
                    <a:pt x="67500" y="675000"/>
                  </a:cubicBezTo>
                  <a:lnTo>
                    <a:pt x="382500" y="675000"/>
                  </a:lnTo>
                  <a:cubicBezTo>
                    <a:pt x="411428" y="675142"/>
                    <a:pt x="437167" y="656666"/>
                    <a:pt x="446287" y="629213"/>
                  </a:cubicBezTo>
                  <a:cubicBezTo>
                    <a:pt x="451238" y="629663"/>
                    <a:pt x="456188" y="630000"/>
                    <a:pt x="461250" y="630000"/>
                  </a:cubicBezTo>
                  <a:cubicBezTo>
                    <a:pt x="548235" y="630000"/>
                    <a:pt x="618750" y="559485"/>
                    <a:pt x="618750" y="472500"/>
                  </a:cubicBezTo>
                  <a:cubicBezTo>
                    <a:pt x="618750" y="385515"/>
                    <a:pt x="548235" y="315000"/>
                    <a:pt x="461250" y="315000"/>
                  </a:cubicBezTo>
                  <a:close/>
                  <a:moveTo>
                    <a:pt x="22500" y="67500"/>
                  </a:moveTo>
                  <a:cubicBezTo>
                    <a:pt x="22500" y="42647"/>
                    <a:pt x="42648" y="22500"/>
                    <a:pt x="67500" y="22500"/>
                  </a:cubicBezTo>
                  <a:lnTo>
                    <a:pt x="382500" y="22500"/>
                  </a:lnTo>
                  <a:cubicBezTo>
                    <a:pt x="407352" y="22500"/>
                    <a:pt x="427500" y="42647"/>
                    <a:pt x="427500" y="67500"/>
                  </a:cubicBezTo>
                  <a:lnTo>
                    <a:pt x="427500" y="90000"/>
                  </a:lnTo>
                  <a:lnTo>
                    <a:pt x="22500" y="90000"/>
                  </a:lnTo>
                  <a:close/>
                  <a:moveTo>
                    <a:pt x="22500" y="112500"/>
                  </a:moveTo>
                  <a:lnTo>
                    <a:pt x="427500" y="112500"/>
                  </a:lnTo>
                  <a:lnTo>
                    <a:pt x="427500" y="318713"/>
                  </a:lnTo>
                  <a:cubicBezTo>
                    <a:pt x="342676" y="337177"/>
                    <a:pt x="288881" y="420910"/>
                    <a:pt x="307346" y="505735"/>
                  </a:cubicBezTo>
                  <a:cubicBezTo>
                    <a:pt x="308207" y="509694"/>
                    <a:pt x="309222" y="513619"/>
                    <a:pt x="310388" y="517500"/>
                  </a:cubicBezTo>
                  <a:lnTo>
                    <a:pt x="22500" y="517500"/>
                  </a:lnTo>
                  <a:close/>
                  <a:moveTo>
                    <a:pt x="382500" y="652500"/>
                  </a:moveTo>
                  <a:lnTo>
                    <a:pt x="67500" y="652500"/>
                  </a:lnTo>
                  <a:cubicBezTo>
                    <a:pt x="42648" y="652500"/>
                    <a:pt x="22500" y="632352"/>
                    <a:pt x="22500" y="607500"/>
                  </a:cubicBezTo>
                  <a:lnTo>
                    <a:pt x="22500" y="540000"/>
                  </a:lnTo>
                  <a:lnTo>
                    <a:pt x="319163" y="540000"/>
                  </a:lnTo>
                  <a:cubicBezTo>
                    <a:pt x="339514" y="582609"/>
                    <a:pt x="377849" y="613888"/>
                    <a:pt x="423675" y="625275"/>
                  </a:cubicBezTo>
                  <a:cubicBezTo>
                    <a:pt x="416697" y="641824"/>
                    <a:pt x="400460" y="652560"/>
                    <a:pt x="382500" y="652500"/>
                  </a:cubicBezTo>
                  <a:close/>
                  <a:moveTo>
                    <a:pt x="461250" y="607500"/>
                  </a:moveTo>
                  <a:cubicBezTo>
                    <a:pt x="386692" y="607500"/>
                    <a:pt x="326250" y="547058"/>
                    <a:pt x="326250" y="472500"/>
                  </a:cubicBezTo>
                  <a:cubicBezTo>
                    <a:pt x="326250" y="397942"/>
                    <a:pt x="386692" y="337500"/>
                    <a:pt x="461250" y="337500"/>
                  </a:cubicBezTo>
                  <a:cubicBezTo>
                    <a:pt x="535808" y="337500"/>
                    <a:pt x="596250" y="397942"/>
                    <a:pt x="596250" y="472500"/>
                  </a:cubicBezTo>
                  <a:cubicBezTo>
                    <a:pt x="596188" y="547032"/>
                    <a:pt x="535782" y="607438"/>
                    <a:pt x="461250" y="60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5" name="任意多边形: 形状 344">
              <a:extLst>
                <a:ext uri="{FF2B5EF4-FFF2-40B4-BE49-F238E27FC236}">
                  <a16:creationId xmlns:a16="http://schemas.microsoft.com/office/drawing/2014/main" id="{E78756DC-0CBA-462F-92EF-34646BF70A18}"/>
                </a:ext>
              </a:extLst>
            </p:cNvPr>
            <p:cNvSpPr/>
            <p:nvPr/>
          </p:nvSpPr>
          <p:spPr>
            <a:xfrm>
              <a:off x="8559750" y="32265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02500 h 225000"/>
                <a:gd name="connsiteX6" fmla="*/ 57375 w 225000"/>
                <a:gd name="connsiteY6" fmla="*/ 183510 h 225000"/>
                <a:gd name="connsiteX7" fmla="*/ 73417 w 225000"/>
                <a:gd name="connsiteY7" fmla="*/ 167456 h 225000"/>
                <a:gd name="connsiteX8" fmla="*/ 167337 w 225000"/>
                <a:gd name="connsiteY8" fmla="*/ 151863 h 225000"/>
                <a:gd name="connsiteX9" fmla="*/ 178988 w 225000"/>
                <a:gd name="connsiteY9" fmla="*/ 123750 h 225000"/>
                <a:gd name="connsiteX10" fmla="*/ 201724 w 225000"/>
                <a:gd name="connsiteY10" fmla="*/ 123750 h 225000"/>
                <a:gd name="connsiteX11" fmla="*/ 112500 w 225000"/>
                <a:gd name="connsiteY11" fmla="*/ 202500 h 225000"/>
                <a:gd name="connsiteX12" fmla="*/ 112500 w 225000"/>
                <a:gd name="connsiteY12" fmla="*/ 67500 h 225000"/>
                <a:gd name="connsiteX13" fmla="*/ 157500 w 225000"/>
                <a:gd name="connsiteY13" fmla="*/ 112500 h 225000"/>
                <a:gd name="connsiteX14" fmla="*/ 112500 w 225000"/>
                <a:gd name="connsiteY14" fmla="*/ 157500 h 225000"/>
                <a:gd name="connsiteX15" fmla="*/ 67500 w 225000"/>
                <a:gd name="connsiteY15" fmla="*/ 112500 h 225000"/>
                <a:gd name="connsiteX16" fmla="*/ 112500 w 225000"/>
                <a:gd name="connsiteY16" fmla="*/ 67500 h 225000"/>
                <a:gd name="connsiteX17" fmla="*/ 201724 w 225000"/>
                <a:gd name="connsiteY17" fmla="*/ 101250 h 225000"/>
                <a:gd name="connsiteX18" fmla="*/ 178988 w 225000"/>
                <a:gd name="connsiteY18" fmla="*/ 101250 h 225000"/>
                <a:gd name="connsiteX19" fmla="*/ 123750 w 225000"/>
                <a:gd name="connsiteY19" fmla="*/ 46013 h 225000"/>
                <a:gd name="connsiteX20" fmla="*/ 123750 w 225000"/>
                <a:gd name="connsiteY20" fmla="*/ 23276 h 225000"/>
                <a:gd name="connsiteX21" fmla="*/ 201724 w 225000"/>
                <a:gd name="connsiteY21" fmla="*/ 101250 h 225000"/>
                <a:gd name="connsiteX22" fmla="*/ 101250 w 225000"/>
                <a:gd name="connsiteY22" fmla="*/ 23276 h 225000"/>
                <a:gd name="connsiteX23" fmla="*/ 101250 w 225000"/>
                <a:gd name="connsiteY23" fmla="*/ 46013 h 225000"/>
                <a:gd name="connsiteX24" fmla="*/ 45918 w 225000"/>
                <a:gd name="connsiteY24" fmla="*/ 123488 h 225000"/>
                <a:gd name="connsiteX25" fmla="*/ 57544 w 225000"/>
                <a:gd name="connsiteY25" fmla="*/ 151549 h 225000"/>
                <a:gd name="connsiteX26" fmla="*/ 41490 w 225000"/>
                <a:gd name="connsiteY26" fmla="*/ 167625 h 225000"/>
                <a:gd name="connsiteX27" fmla="*/ 57030 w 225000"/>
                <a:gd name="connsiteY27" fmla="*/ 41603 h 225000"/>
                <a:gd name="connsiteX28" fmla="*/ 101250 w 225000"/>
                <a:gd name="connsiteY28" fmla="*/ 23276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02500"/>
                  </a:moveTo>
                  <a:cubicBezTo>
                    <a:pt x="92519" y="202507"/>
                    <a:pt x="73113" y="195821"/>
                    <a:pt x="57375" y="183510"/>
                  </a:cubicBezTo>
                  <a:lnTo>
                    <a:pt x="73417" y="167456"/>
                  </a:lnTo>
                  <a:cubicBezTo>
                    <a:pt x="103659" y="189086"/>
                    <a:pt x="145708" y="182104"/>
                    <a:pt x="167337" y="151863"/>
                  </a:cubicBezTo>
                  <a:cubicBezTo>
                    <a:pt x="173315" y="143504"/>
                    <a:pt x="177301" y="133887"/>
                    <a:pt x="178988" y="123750"/>
                  </a:cubicBezTo>
                  <a:lnTo>
                    <a:pt x="201724" y="123750"/>
                  </a:lnTo>
                  <a:cubicBezTo>
                    <a:pt x="196020" y="168704"/>
                    <a:pt x="157814" y="202425"/>
                    <a:pt x="112500" y="202500"/>
                  </a:cubicBezTo>
                  <a:close/>
                  <a:moveTo>
                    <a:pt x="112500" y="67500"/>
                  </a:moveTo>
                  <a:cubicBezTo>
                    <a:pt x="137352" y="67500"/>
                    <a:pt x="157500" y="87648"/>
                    <a:pt x="157500" y="112500"/>
                  </a:cubicBezTo>
                  <a:cubicBezTo>
                    <a:pt x="157500" y="137352"/>
                    <a:pt x="137352" y="157500"/>
                    <a:pt x="112500" y="157500"/>
                  </a:cubicBezTo>
                  <a:cubicBezTo>
                    <a:pt x="87648" y="157500"/>
                    <a:pt x="67500" y="137352"/>
                    <a:pt x="67500" y="112500"/>
                  </a:cubicBezTo>
                  <a:cubicBezTo>
                    <a:pt x="67500" y="87648"/>
                    <a:pt x="87648" y="67500"/>
                    <a:pt x="112500" y="67500"/>
                  </a:cubicBezTo>
                  <a:close/>
                  <a:moveTo>
                    <a:pt x="201724" y="101250"/>
                  </a:moveTo>
                  <a:lnTo>
                    <a:pt x="178988" y="101250"/>
                  </a:lnTo>
                  <a:cubicBezTo>
                    <a:pt x="174157" y="72984"/>
                    <a:pt x="152016" y="50843"/>
                    <a:pt x="123750" y="46013"/>
                  </a:cubicBezTo>
                  <a:lnTo>
                    <a:pt x="123750" y="23276"/>
                  </a:lnTo>
                  <a:cubicBezTo>
                    <a:pt x="164471" y="28467"/>
                    <a:pt x="196533" y="60529"/>
                    <a:pt x="201724" y="101250"/>
                  </a:cubicBezTo>
                  <a:close/>
                  <a:moveTo>
                    <a:pt x="101250" y="23276"/>
                  </a:moveTo>
                  <a:lnTo>
                    <a:pt x="101250" y="46013"/>
                  </a:lnTo>
                  <a:cubicBezTo>
                    <a:pt x="64576" y="52127"/>
                    <a:pt x="39804" y="86814"/>
                    <a:pt x="45918" y="123488"/>
                  </a:cubicBezTo>
                  <a:cubicBezTo>
                    <a:pt x="47605" y="133605"/>
                    <a:pt x="51581" y="143202"/>
                    <a:pt x="57544" y="151549"/>
                  </a:cubicBezTo>
                  <a:lnTo>
                    <a:pt x="41490" y="167625"/>
                  </a:lnTo>
                  <a:cubicBezTo>
                    <a:pt x="10981" y="128533"/>
                    <a:pt x="17938" y="72111"/>
                    <a:pt x="57030" y="41603"/>
                  </a:cubicBezTo>
                  <a:cubicBezTo>
                    <a:pt x="69840" y="31605"/>
                    <a:pt x="85123" y="25271"/>
                    <a:pt x="101250" y="2327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6" name="任意多边形: 形状 345">
              <a:extLst>
                <a:ext uri="{FF2B5EF4-FFF2-40B4-BE49-F238E27FC236}">
                  <a16:creationId xmlns:a16="http://schemas.microsoft.com/office/drawing/2014/main" id="{54030D42-41CF-4596-A036-D5F4E3C3BA99}"/>
                </a:ext>
              </a:extLst>
            </p:cNvPr>
            <p:cNvSpPr/>
            <p:nvPr/>
          </p:nvSpPr>
          <p:spPr>
            <a:xfrm>
              <a:off x="8784750" y="32265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7" name="任意多边形: 形状 346">
              <a:extLst>
                <a:ext uri="{FF2B5EF4-FFF2-40B4-BE49-F238E27FC236}">
                  <a16:creationId xmlns:a16="http://schemas.microsoft.com/office/drawing/2014/main" id="{92AEF04D-84E2-40DA-8D9B-F6C2D6132BC9}"/>
                </a:ext>
              </a:extLst>
            </p:cNvPr>
            <p:cNvSpPr/>
            <p:nvPr/>
          </p:nvSpPr>
          <p:spPr>
            <a:xfrm>
              <a:off x="8784750" y="32715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 name="任意多边形: 形状 347">
              <a:extLst>
                <a:ext uri="{FF2B5EF4-FFF2-40B4-BE49-F238E27FC236}">
                  <a16:creationId xmlns:a16="http://schemas.microsoft.com/office/drawing/2014/main" id="{AF813485-2FB7-4344-8FD0-2FFBFC1B35FA}"/>
                </a:ext>
              </a:extLst>
            </p:cNvPr>
            <p:cNvSpPr/>
            <p:nvPr/>
          </p:nvSpPr>
          <p:spPr>
            <a:xfrm>
              <a:off x="8784750" y="34515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9" name="任意多边形: 形状 348">
              <a:extLst>
                <a:ext uri="{FF2B5EF4-FFF2-40B4-BE49-F238E27FC236}">
                  <a16:creationId xmlns:a16="http://schemas.microsoft.com/office/drawing/2014/main" id="{F581B1D6-ADD2-42F8-B5FA-FAFFFD1A0C1C}"/>
                </a:ext>
              </a:extLst>
            </p:cNvPr>
            <p:cNvSpPr/>
            <p:nvPr/>
          </p:nvSpPr>
          <p:spPr>
            <a:xfrm>
              <a:off x="8784750" y="3406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0" name="任意多边形: 形状 349">
              <a:extLst>
                <a:ext uri="{FF2B5EF4-FFF2-40B4-BE49-F238E27FC236}">
                  <a16:creationId xmlns:a16="http://schemas.microsoft.com/office/drawing/2014/main" id="{AE1F8015-2697-4954-A242-967F46C7260B}"/>
                </a:ext>
              </a:extLst>
            </p:cNvPr>
            <p:cNvSpPr/>
            <p:nvPr/>
          </p:nvSpPr>
          <p:spPr>
            <a:xfrm>
              <a:off x="8582250" y="3496500"/>
              <a:ext cx="45000" cy="22500"/>
            </a:xfrm>
            <a:custGeom>
              <a:avLst/>
              <a:gdLst>
                <a:gd name="connsiteX0" fmla="*/ 0 w 45000"/>
                <a:gd name="connsiteY0" fmla="*/ 0 h 22500"/>
                <a:gd name="connsiteX1" fmla="*/ 45000 w 45000"/>
                <a:gd name="connsiteY1" fmla="*/ 0 h 22500"/>
                <a:gd name="connsiteX2" fmla="*/ 45000 w 45000"/>
                <a:gd name="connsiteY2" fmla="*/ 22500 h 22500"/>
                <a:gd name="connsiteX3" fmla="*/ 0 w 45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45000" h="22500">
                  <a:moveTo>
                    <a:pt x="0" y="0"/>
                  </a:moveTo>
                  <a:lnTo>
                    <a:pt x="45000" y="0"/>
                  </a:lnTo>
                  <a:lnTo>
                    <a:pt x="45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1" name="任意多边形: 形状 350">
              <a:extLst>
                <a:ext uri="{FF2B5EF4-FFF2-40B4-BE49-F238E27FC236}">
                  <a16:creationId xmlns:a16="http://schemas.microsoft.com/office/drawing/2014/main" id="{C95B1952-9DA3-45F8-B061-B86E50AC5769}"/>
                </a:ext>
              </a:extLst>
            </p:cNvPr>
            <p:cNvSpPr/>
            <p:nvPr/>
          </p:nvSpPr>
          <p:spPr>
            <a:xfrm>
              <a:off x="8649750" y="3496500"/>
              <a:ext cx="112500" cy="22500"/>
            </a:xfrm>
            <a:custGeom>
              <a:avLst/>
              <a:gdLst>
                <a:gd name="connsiteX0" fmla="*/ 0 w 112500"/>
                <a:gd name="connsiteY0" fmla="*/ 0 h 22500"/>
                <a:gd name="connsiteX1" fmla="*/ 112500 w 112500"/>
                <a:gd name="connsiteY1" fmla="*/ 0 h 22500"/>
                <a:gd name="connsiteX2" fmla="*/ 112500 w 112500"/>
                <a:gd name="connsiteY2" fmla="*/ 22500 h 22500"/>
                <a:gd name="connsiteX3" fmla="*/ 0 w 11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12500" h="22500">
                  <a:moveTo>
                    <a:pt x="0" y="0"/>
                  </a:moveTo>
                  <a:lnTo>
                    <a:pt x="112500" y="0"/>
                  </a:lnTo>
                  <a:lnTo>
                    <a:pt x="11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2" name="任意多边形: 形状 351">
              <a:extLst>
                <a:ext uri="{FF2B5EF4-FFF2-40B4-BE49-F238E27FC236}">
                  <a16:creationId xmlns:a16="http://schemas.microsoft.com/office/drawing/2014/main" id="{F2E4C1C8-C8AE-4073-8BD0-8770FEC4E20A}"/>
                </a:ext>
              </a:extLst>
            </p:cNvPr>
            <p:cNvSpPr/>
            <p:nvPr/>
          </p:nvSpPr>
          <p:spPr>
            <a:xfrm>
              <a:off x="8582250" y="3541500"/>
              <a:ext cx="180000" cy="22500"/>
            </a:xfrm>
            <a:custGeom>
              <a:avLst/>
              <a:gdLst>
                <a:gd name="connsiteX0" fmla="*/ 0 w 180000"/>
                <a:gd name="connsiteY0" fmla="*/ 0 h 22500"/>
                <a:gd name="connsiteX1" fmla="*/ 180000 w 180000"/>
                <a:gd name="connsiteY1" fmla="*/ 0 h 22500"/>
                <a:gd name="connsiteX2" fmla="*/ 180000 w 180000"/>
                <a:gd name="connsiteY2" fmla="*/ 22500 h 22500"/>
                <a:gd name="connsiteX3" fmla="*/ 0 w 1800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80000" h="22500">
                  <a:moveTo>
                    <a:pt x="0" y="0"/>
                  </a:moveTo>
                  <a:lnTo>
                    <a:pt x="180000" y="0"/>
                  </a:lnTo>
                  <a:lnTo>
                    <a:pt x="1800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3" name="图形 29">
            <a:extLst>
              <a:ext uri="{FF2B5EF4-FFF2-40B4-BE49-F238E27FC236}">
                <a16:creationId xmlns:a16="http://schemas.microsoft.com/office/drawing/2014/main" id="{609A85C9-C87B-4B11-9971-87446220D73C}"/>
              </a:ext>
            </a:extLst>
          </p:cNvPr>
          <p:cNvGrpSpPr/>
          <p:nvPr/>
        </p:nvGrpSpPr>
        <p:grpSpPr>
          <a:xfrm>
            <a:off x="9554112" y="3107223"/>
            <a:ext cx="643775" cy="636777"/>
            <a:chOff x="9554112" y="3107223"/>
            <a:chExt cx="643775" cy="636777"/>
          </a:xfrm>
          <a:gradFill flip="none" rotWithShape="1">
            <a:gsLst>
              <a:gs pos="0">
                <a:schemeClr val="accent1"/>
              </a:gs>
              <a:gs pos="100000">
                <a:schemeClr val="accent2"/>
              </a:gs>
            </a:gsLst>
            <a:lin ang="2700000" scaled="1"/>
            <a:tileRect/>
          </a:gradFill>
        </p:grpSpPr>
        <p:sp>
          <p:nvSpPr>
            <p:cNvPr id="354" name="任意多边形: 形状 353">
              <a:extLst>
                <a:ext uri="{FF2B5EF4-FFF2-40B4-BE49-F238E27FC236}">
                  <a16:creationId xmlns:a16="http://schemas.microsoft.com/office/drawing/2014/main" id="{7112485F-6A9F-4B31-9999-DE47AE064B2F}"/>
                </a:ext>
              </a:extLst>
            </p:cNvPr>
            <p:cNvSpPr/>
            <p:nvPr/>
          </p:nvSpPr>
          <p:spPr>
            <a:xfrm>
              <a:off x="9842250" y="3541500"/>
              <a:ext cx="67500" cy="157500"/>
            </a:xfrm>
            <a:custGeom>
              <a:avLst/>
              <a:gdLst>
                <a:gd name="connsiteX0" fmla="*/ 33750 w 67500"/>
                <a:gd name="connsiteY0" fmla="*/ 0 h 157500"/>
                <a:gd name="connsiteX1" fmla="*/ 0 w 67500"/>
                <a:gd name="connsiteY1" fmla="*/ 33750 h 157500"/>
                <a:gd name="connsiteX2" fmla="*/ 0 w 67500"/>
                <a:gd name="connsiteY2" fmla="*/ 123750 h 157500"/>
                <a:gd name="connsiteX3" fmla="*/ 33750 w 67500"/>
                <a:gd name="connsiteY3" fmla="*/ 157500 h 157500"/>
                <a:gd name="connsiteX4" fmla="*/ 67500 w 67500"/>
                <a:gd name="connsiteY4" fmla="*/ 123750 h 157500"/>
                <a:gd name="connsiteX5" fmla="*/ 67500 w 67500"/>
                <a:gd name="connsiteY5" fmla="*/ 33750 h 157500"/>
                <a:gd name="connsiteX6" fmla="*/ 33750 w 67500"/>
                <a:gd name="connsiteY6" fmla="*/ 0 h 157500"/>
                <a:gd name="connsiteX7" fmla="*/ 45000 w 67500"/>
                <a:gd name="connsiteY7" fmla="*/ 123750 h 157500"/>
                <a:gd name="connsiteX8" fmla="*/ 33750 w 67500"/>
                <a:gd name="connsiteY8" fmla="*/ 135000 h 157500"/>
                <a:gd name="connsiteX9" fmla="*/ 22500 w 67500"/>
                <a:gd name="connsiteY9" fmla="*/ 123750 h 157500"/>
                <a:gd name="connsiteX10" fmla="*/ 22500 w 67500"/>
                <a:gd name="connsiteY10" fmla="*/ 33750 h 157500"/>
                <a:gd name="connsiteX11" fmla="*/ 33750 w 67500"/>
                <a:gd name="connsiteY11" fmla="*/ 22500 h 157500"/>
                <a:gd name="connsiteX12" fmla="*/ 45000 w 67500"/>
                <a:gd name="connsiteY12"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500" h="157500">
                  <a:moveTo>
                    <a:pt x="33750" y="0"/>
                  </a:moveTo>
                  <a:cubicBezTo>
                    <a:pt x="15110" y="0"/>
                    <a:pt x="0" y="15110"/>
                    <a:pt x="0" y="33750"/>
                  </a:cubicBezTo>
                  <a:lnTo>
                    <a:pt x="0" y="123750"/>
                  </a:lnTo>
                  <a:cubicBezTo>
                    <a:pt x="0" y="142390"/>
                    <a:pt x="15110" y="157500"/>
                    <a:pt x="33750" y="157500"/>
                  </a:cubicBezTo>
                  <a:cubicBezTo>
                    <a:pt x="52390" y="157500"/>
                    <a:pt x="67500" y="142390"/>
                    <a:pt x="67500" y="123750"/>
                  </a:cubicBezTo>
                  <a:lnTo>
                    <a:pt x="67500" y="33750"/>
                  </a:lnTo>
                  <a:cubicBezTo>
                    <a:pt x="67500" y="15110"/>
                    <a:pt x="52390" y="0"/>
                    <a:pt x="33750" y="0"/>
                  </a:cubicBezTo>
                  <a:close/>
                  <a:moveTo>
                    <a:pt x="45000" y="123750"/>
                  </a:moveTo>
                  <a:cubicBezTo>
                    <a:pt x="45000" y="129963"/>
                    <a:pt x="39963" y="135000"/>
                    <a:pt x="33750" y="135000"/>
                  </a:cubicBezTo>
                  <a:cubicBezTo>
                    <a:pt x="27537" y="135000"/>
                    <a:pt x="22500" y="129963"/>
                    <a:pt x="22500" y="123750"/>
                  </a:cubicBezTo>
                  <a:lnTo>
                    <a:pt x="22500" y="33750"/>
                  </a:lnTo>
                  <a:cubicBezTo>
                    <a:pt x="22500" y="27537"/>
                    <a:pt x="27537" y="22500"/>
                    <a:pt x="33750" y="22500"/>
                  </a:cubicBezTo>
                  <a:cubicBezTo>
                    <a:pt x="39963" y="22500"/>
                    <a:pt x="45000" y="27537"/>
                    <a:pt x="45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5" name="任意多边形: 形状 354">
              <a:extLst>
                <a:ext uri="{FF2B5EF4-FFF2-40B4-BE49-F238E27FC236}">
                  <a16:creationId xmlns:a16="http://schemas.microsoft.com/office/drawing/2014/main" id="{110B51BB-6FE1-47A6-B19C-86387389D7B1}"/>
                </a:ext>
              </a:extLst>
            </p:cNvPr>
            <p:cNvSpPr/>
            <p:nvPr/>
          </p:nvSpPr>
          <p:spPr>
            <a:xfrm>
              <a:off x="9956689" y="3541500"/>
              <a:ext cx="74871" cy="157529"/>
            </a:xfrm>
            <a:custGeom>
              <a:avLst/>
              <a:gdLst>
                <a:gd name="connsiteX0" fmla="*/ 41193 w 74871"/>
                <a:gd name="connsiteY0" fmla="*/ 0 h 157529"/>
                <a:gd name="connsiteX1" fmla="*/ 7635 w 74871"/>
                <a:gd name="connsiteY1" fmla="*/ 30870 h 157529"/>
                <a:gd name="connsiteX2" fmla="*/ 120 w 74871"/>
                <a:gd name="connsiteY2" fmla="*/ 121039 h 157529"/>
                <a:gd name="connsiteX3" fmla="*/ 30866 w 74871"/>
                <a:gd name="connsiteY3" fmla="*/ 157410 h 157529"/>
                <a:gd name="connsiteX4" fmla="*/ 67237 w 74871"/>
                <a:gd name="connsiteY4" fmla="*/ 126664 h 157529"/>
                <a:gd name="connsiteX5" fmla="*/ 74752 w 74871"/>
                <a:gd name="connsiteY5" fmla="*/ 36495 h 157529"/>
                <a:gd name="connsiteX6" fmla="*/ 44000 w 74871"/>
                <a:gd name="connsiteY6" fmla="*/ 118 h 157529"/>
                <a:gd name="connsiteX7" fmla="*/ 41193 w 74871"/>
                <a:gd name="connsiteY7" fmla="*/ 0 h 157529"/>
                <a:gd name="connsiteX8" fmla="*/ 44816 w 74871"/>
                <a:gd name="connsiteY8" fmla="*/ 124763 h 157529"/>
                <a:gd name="connsiteX9" fmla="*/ 33678 w 74871"/>
                <a:gd name="connsiteY9" fmla="*/ 135000 h 157529"/>
                <a:gd name="connsiteX10" fmla="*/ 22501 w 74871"/>
                <a:gd name="connsiteY10" fmla="*/ 123857 h 157529"/>
                <a:gd name="connsiteX11" fmla="*/ 22541 w 74871"/>
                <a:gd name="connsiteY11" fmla="*/ 122906 h 157529"/>
                <a:gd name="connsiteX12" fmla="*/ 30056 w 74871"/>
                <a:gd name="connsiteY12" fmla="*/ 32737 h 157529"/>
                <a:gd name="connsiteX13" fmla="*/ 41193 w 74871"/>
                <a:gd name="connsiteY13" fmla="*/ 22500 h 157529"/>
                <a:gd name="connsiteX14" fmla="*/ 52370 w 74871"/>
                <a:gd name="connsiteY14" fmla="*/ 33643 h 157529"/>
                <a:gd name="connsiteX15" fmla="*/ 52331 w 74871"/>
                <a:gd name="connsiteY15" fmla="*/ 34594 h 15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71" h="157529">
                  <a:moveTo>
                    <a:pt x="41193" y="0"/>
                  </a:moveTo>
                  <a:cubicBezTo>
                    <a:pt x="23719" y="93"/>
                    <a:pt x="9184" y="13464"/>
                    <a:pt x="7635" y="30870"/>
                  </a:cubicBezTo>
                  <a:lnTo>
                    <a:pt x="120" y="121039"/>
                  </a:lnTo>
                  <a:cubicBezTo>
                    <a:pt x="-1434" y="139573"/>
                    <a:pt x="12331" y="155856"/>
                    <a:pt x="30866" y="157410"/>
                  </a:cubicBezTo>
                  <a:cubicBezTo>
                    <a:pt x="49400" y="158964"/>
                    <a:pt x="65683" y="145198"/>
                    <a:pt x="67237" y="126664"/>
                  </a:cubicBezTo>
                  <a:lnTo>
                    <a:pt x="74752" y="36495"/>
                  </a:lnTo>
                  <a:cubicBezTo>
                    <a:pt x="76306" y="17957"/>
                    <a:pt x="62537" y="1671"/>
                    <a:pt x="44000" y="118"/>
                  </a:cubicBezTo>
                  <a:cubicBezTo>
                    <a:pt x="43066" y="39"/>
                    <a:pt x="42130" y="0"/>
                    <a:pt x="41193" y="0"/>
                  </a:cubicBezTo>
                  <a:close/>
                  <a:moveTo>
                    <a:pt x="44816" y="124763"/>
                  </a:moveTo>
                  <a:cubicBezTo>
                    <a:pt x="44294" y="130535"/>
                    <a:pt x="39473" y="134965"/>
                    <a:pt x="33678" y="135000"/>
                  </a:cubicBezTo>
                  <a:cubicBezTo>
                    <a:pt x="27514" y="135009"/>
                    <a:pt x="22510" y="130020"/>
                    <a:pt x="22501" y="123857"/>
                  </a:cubicBezTo>
                  <a:cubicBezTo>
                    <a:pt x="22501" y="123540"/>
                    <a:pt x="22514" y="123222"/>
                    <a:pt x="22541" y="122906"/>
                  </a:cubicBezTo>
                  <a:lnTo>
                    <a:pt x="30056" y="32737"/>
                  </a:lnTo>
                  <a:cubicBezTo>
                    <a:pt x="30578" y="26965"/>
                    <a:pt x="35398" y="22535"/>
                    <a:pt x="41193" y="22500"/>
                  </a:cubicBezTo>
                  <a:cubicBezTo>
                    <a:pt x="47357" y="22491"/>
                    <a:pt x="52361" y="27480"/>
                    <a:pt x="52370" y="33643"/>
                  </a:cubicBezTo>
                  <a:cubicBezTo>
                    <a:pt x="52370" y="33960"/>
                    <a:pt x="52358" y="34278"/>
                    <a:pt x="52331" y="3459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6" name="任意多边形: 形状 355">
              <a:extLst>
                <a:ext uri="{FF2B5EF4-FFF2-40B4-BE49-F238E27FC236}">
                  <a16:creationId xmlns:a16="http://schemas.microsoft.com/office/drawing/2014/main" id="{1FC9A0E6-2BBB-49D3-B7FC-1DFDFB5CB265}"/>
                </a:ext>
              </a:extLst>
            </p:cNvPr>
            <p:cNvSpPr/>
            <p:nvPr/>
          </p:nvSpPr>
          <p:spPr>
            <a:xfrm>
              <a:off x="9720443" y="3541500"/>
              <a:ext cx="74866" cy="157495"/>
            </a:xfrm>
            <a:custGeom>
              <a:avLst/>
              <a:gdLst>
                <a:gd name="connsiteX0" fmla="*/ 33674 w 74866"/>
                <a:gd name="connsiteY0" fmla="*/ 0 h 157495"/>
                <a:gd name="connsiteX1" fmla="*/ 0 w 74866"/>
                <a:gd name="connsiteY1" fmla="*/ 33692 h 157495"/>
                <a:gd name="connsiteX2" fmla="*/ 115 w 74866"/>
                <a:gd name="connsiteY2" fmla="*/ 36461 h 157495"/>
                <a:gd name="connsiteX3" fmla="*/ 7630 w 74866"/>
                <a:gd name="connsiteY3" fmla="*/ 126630 h 157495"/>
                <a:gd name="connsiteX4" fmla="*/ 44001 w 74866"/>
                <a:gd name="connsiteY4" fmla="*/ 157376 h 157495"/>
                <a:gd name="connsiteX5" fmla="*/ 74747 w 74866"/>
                <a:gd name="connsiteY5" fmla="*/ 121005 h 157495"/>
                <a:gd name="connsiteX6" fmla="*/ 67232 w 74866"/>
                <a:gd name="connsiteY6" fmla="*/ 30836 h 157495"/>
                <a:gd name="connsiteX7" fmla="*/ 33674 w 74866"/>
                <a:gd name="connsiteY7" fmla="*/ 0 h 157495"/>
                <a:gd name="connsiteX8" fmla="*/ 49424 w 74866"/>
                <a:gd name="connsiteY8" fmla="*/ 131400 h 157495"/>
                <a:gd name="connsiteX9" fmla="*/ 41200 w 74866"/>
                <a:gd name="connsiteY9" fmla="*/ 135000 h 157495"/>
                <a:gd name="connsiteX10" fmla="*/ 30062 w 74866"/>
                <a:gd name="connsiteY10" fmla="*/ 124763 h 157495"/>
                <a:gd name="connsiteX11" fmla="*/ 22547 w 74866"/>
                <a:gd name="connsiteY11" fmla="*/ 34594 h 157495"/>
                <a:gd name="connsiteX12" fmla="*/ 32734 w 74866"/>
                <a:gd name="connsiteY12" fmla="*/ 22539 h 157495"/>
                <a:gd name="connsiteX13" fmla="*/ 33674 w 74866"/>
                <a:gd name="connsiteY13" fmla="*/ 22500 h 157495"/>
                <a:gd name="connsiteX14" fmla="*/ 44811 w 74866"/>
                <a:gd name="connsiteY14" fmla="*/ 32737 h 157495"/>
                <a:gd name="connsiteX15" fmla="*/ 52326 w 74866"/>
                <a:gd name="connsiteY15" fmla="*/ 122906 h 157495"/>
                <a:gd name="connsiteX16" fmla="*/ 49412 w 74866"/>
                <a:gd name="connsiteY16" fmla="*/ 131400 h 15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66" h="157495">
                  <a:moveTo>
                    <a:pt x="33674" y="0"/>
                  </a:moveTo>
                  <a:cubicBezTo>
                    <a:pt x="15072" y="5"/>
                    <a:pt x="-5" y="15090"/>
                    <a:pt x="0" y="33692"/>
                  </a:cubicBezTo>
                  <a:cubicBezTo>
                    <a:pt x="0" y="34616"/>
                    <a:pt x="38" y="35540"/>
                    <a:pt x="115" y="36461"/>
                  </a:cubicBezTo>
                  <a:lnTo>
                    <a:pt x="7630" y="126630"/>
                  </a:lnTo>
                  <a:cubicBezTo>
                    <a:pt x="9183" y="145164"/>
                    <a:pt x="25467" y="158930"/>
                    <a:pt x="44001" y="157376"/>
                  </a:cubicBezTo>
                  <a:cubicBezTo>
                    <a:pt x="62535" y="155823"/>
                    <a:pt x="76301" y="139539"/>
                    <a:pt x="74747" y="121005"/>
                  </a:cubicBezTo>
                  <a:lnTo>
                    <a:pt x="67232" y="30836"/>
                  </a:lnTo>
                  <a:cubicBezTo>
                    <a:pt x="65666" y="13444"/>
                    <a:pt x="51136" y="92"/>
                    <a:pt x="33674" y="0"/>
                  </a:cubicBezTo>
                  <a:close/>
                  <a:moveTo>
                    <a:pt x="49424" y="131400"/>
                  </a:moveTo>
                  <a:cubicBezTo>
                    <a:pt x="47313" y="133706"/>
                    <a:pt x="44326" y="135014"/>
                    <a:pt x="41200" y="135000"/>
                  </a:cubicBezTo>
                  <a:cubicBezTo>
                    <a:pt x="35405" y="134965"/>
                    <a:pt x="30584" y="130535"/>
                    <a:pt x="30062" y="124763"/>
                  </a:cubicBezTo>
                  <a:lnTo>
                    <a:pt x="22547" y="34594"/>
                  </a:lnTo>
                  <a:cubicBezTo>
                    <a:pt x="22032" y="28452"/>
                    <a:pt x="26593" y="23055"/>
                    <a:pt x="32734" y="22539"/>
                  </a:cubicBezTo>
                  <a:cubicBezTo>
                    <a:pt x="33047" y="22512"/>
                    <a:pt x="33360" y="22500"/>
                    <a:pt x="33674" y="22500"/>
                  </a:cubicBezTo>
                  <a:cubicBezTo>
                    <a:pt x="39468" y="22535"/>
                    <a:pt x="44289" y="26965"/>
                    <a:pt x="44811" y="32737"/>
                  </a:cubicBezTo>
                  <a:lnTo>
                    <a:pt x="52326" y="122906"/>
                  </a:lnTo>
                  <a:cubicBezTo>
                    <a:pt x="52594" y="126021"/>
                    <a:pt x="51536" y="129105"/>
                    <a:pt x="49412" y="1314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7" name="任意多边形: 形状 356">
              <a:extLst>
                <a:ext uri="{FF2B5EF4-FFF2-40B4-BE49-F238E27FC236}">
                  <a16:creationId xmlns:a16="http://schemas.microsoft.com/office/drawing/2014/main" id="{916FB193-A4F9-49C3-AE8D-E31865C4DC58}"/>
                </a:ext>
              </a:extLst>
            </p:cNvPr>
            <p:cNvSpPr/>
            <p:nvPr/>
          </p:nvSpPr>
          <p:spPr>
            <a:xfrm>
              <a:off x="9554112" y="3107223"/>
              <a:ext cx="643775" cy="636777"/>
            </a:xfrm>
            <a:custGeom>
              <a:avLst/>
              <a:gdLst>
                <a:gd name="connsiteX0" fmla="*/ 630588 w 643775"/>
                <a:gd name="connsiteY0" fmla="*/ 454302 h 636777"/>
                <a:gd name="connsiteX1" fmla="*/ 581313 w 643775"/>
                <a:gd name="connsiteY1" fmla="*/ 405139 h 636777"/>
                <a:gd name="connsiteX2" fmla="*/ 596771 w 643775"/>
                <a:gd name="connsiteY2" fmla="*/ 343603 h 636777"/>
                <a:gd name="connsiteX3" fmla="*/ 558138 w 643775"/>
                <a:gd name="connsiteY3" fmla="*/ 321777 h 636777"/>
                <a:gd name="connsiteX4" fmla="*/ 512800 w 643775"/>
                <a:gd name="connsiteY4" fmla="*/ 321777 h 636777"/>
                <a:gd name="connsiteX5" fmla="*/ 511450 w 643775"/>
                <a:gd name="connsiteY5" fmla="*/ 320652 h 636777"/>
                <a:gd name="connsiteX6" fmla="*/ 513138 w 643775"/>
                <a:gd name="connsiteY6" fmla="*/ 310527 h 636777"/>
                <a:gd name="connsiteX7" fmla="*/ 513138 w 643775"/>
                <a:gd name="connsiteY7" fmla="*/ 288027 h 636777"/>
                <a:gd name="connsiteX8" fmla="*/ 504363 w 643775"/>
                <a:gd name="connsiteY8" fmla="*/ 265527 h 636777"/>
                <a:gd name="connsiteX9" fmla="*/ 513138 w 643775"/>
                <a:gd name="connsiteY9" fmla="*/ 243027 h 636777"/>
                <a:gd name="connsiteX10" fmla="*/ 513138 w 643775"/>
                <a:gd name="connsiteY10" fmla="*/ 220527 h 636777"/>
                <a:gd name="connsiteX11" fmla="*/ 479388 w 643775"/>
                <a:gd name="connsiteY11" fmla="*/ 186777 h 636777"/>
                <a:gd name="connsiteX12" fmla="*/ 421113 w 643775"/>
                <a:gd name="connsiteY12" fmla="*/ 186777 h 636777"/>
                <a:gd name="connsiteX13" fmla="*/ 423138 w 643775"/>
                <a:gd name="connsiteY13" fmla="*/ 175527 h 636777"/>
                <a:gd name="connsiteX14" fmla="*/ 423138 w 643775"/>
                <a:gd name="connsiteY14" fmla="*/ 153027 h 636777"/>
                <a:gd name="connsiteX15" fmla="*/ 389388 w 643775"/>
                <a:gd name="connsiteY15" fmla="*/ 119277 h 636777"/>
                <a:gd name="connsiteX16" fmla="*/ 333138 w 643775"/>
                <a:gd name="connsiteY16" fmla="*/ 119277 h 636777"/>
                <a:gd name="connsiteX17" fmla="*/ 333138 w 643775"/>
                <a:gd name="connsiteY17" fmla="*/ 87439 h 636777"/>
                <a:gd name="connsiteX18" fmla="*/ 341125 w 643775"/>
                <a:gd name="connsiteY18" fmla="*/ 88677 h 636777"/>
                <a:gd name="connsiteX19" fmla="*/ 353275 w 643775"/>
                <a:gd name="connsiteY19" fmla="*/ 89689 h 636777"/>
                <a:gd name="connsiteX20" fmla="*/ 426963 w 643775"/>
                <a:gd name="connsiteY20" fmla="*/ 39177 h 636777"/>
                <a:gd name="connsiteX21" fmla="*/ 434500 w 643775"/>
                <a:gd name="connsiteY21" fmla="*/ 19377 h 636777"/>
                <a:gd name="connsiteX22" fmla="*/ 433825 w 643775"/>
                <a:gd name="connsiteY22" fmla="*/ 9702 h 636777"/>
                <a:gd name="connsiteX23" fmla="*/ 425838 w 643775"/>
                <a:gd name="connsiteY23" fmla="*/ 4189 h 636777"/>
                <a:gd name="connsiteX24" fmla="*/ 404800 w 643775"/>
                <a:gd name="connsiteY24" fmla="*/ 927 h 636777"/>
                <a:gd name="connsiteX25" fmla="*/ 321888 w 643775"/>
                <a:gd name="connsiteY25" fmla="*/ 44464 h 636777"/>
                <a:gd name="connsiteX26" fmla="*/ 238975 w 643775"/>
                <a:gd name="connsiteY26" fmla="*/ 927 h 636777"/>
                <a:gd name="connsiteX27" fmla="*/ 217938 w 643775"/>
                <a:gd name="connsiteY27" fmla="*/ 4189 h 636777"/>
                <a:gd name="connsiteX28" fmla="*/ 209950 w 643775"/>
                <a:gd name="connsiteY28" fmla="*/ 9702 h 636777"/>
                <a:gd name="connsiteX29" fmla="*/ 209275 w 643775"/>
                <a:gd name="connsiteY29" fmla="*/ 19377 h 636777"/>
                <a:gd name="connsiteX30" fmla="*/ 216813 w 643775"/>
                <a:gd name="connsiteY30" fmla="*/ 39177 h 636777"/>
                <a:gd name="connsiteX31" fmla="*/ 290500 w 643775"/>
                <a:gd name="connsiteY31" fmla="*/ 89689 h 636777"/>
                <a:gd name="connsiteX32" fmla="*/ 302650 w 643775"/>
                <a:gd name="connsiteY32" fmla="*/ 88677 h 636777"/>
                <a:gd name="connsiteX33" fmla="*/ 310638 w 643775"/>
                <a:gd name="connsiteY33" fmla="*/ 87439 h 636777"/>
                <a:gd name="connsiteX34" fmla="*/ 310638 w 643775"/>
                <a:gd name="connsiteY34" fmla="*/ 119277 h 636777"/>
                <a:gd name="connsiteX35" fmla="*/ 254388 w 643775"/>
                <a:gd name="connsiteY35" fmla="*/ 119277 h 636777"/>
                <a:gd name="connsiteX36" fmla="*/ 220638 w 643775"/>
                <a:gd name="connsiteY36" fmla="*/ 153027 h 636777"/>
                <a:gd name="connsiteX37" fmla="*/ 220638 w 643775"/>
                <a:gd name="connsiteY37" fmla="*/ 175527 h 636777"/>
                <a:gd name="connsiteX38" fmla="*/ 222663 w 643775"/>
                <a:gd name="connsiteY38" fmla="*/ 186777 h 636777"/>
                <a:gd name="connsiteX39" fmla="*/ 164388 w 643775"/>
                <a:gd name="connsiteY39" fmla="*/ 186777 h 636777"/>
                <a:gd name="connsiteX40" fmla="*/ 130638 w 643775"/>
                <a:gd name="connsiteY40" fmla="*/ 220527 h 636777"/>
                <a:gd name="connsiteX41" fmla="*/ 130638 w 643775"/>
                <a:gd name="connsiteY41" fmla="*/ 243027 h 636777"/>
                <a:gd name="connsiteX42" fmla="*/ 139413 w 643775"/>
                <a:gd name="connsiteY42" fmla="*/ 265527 h 636777"/>
                <a:gd name="connsiteX43" fmla="*/ 130638 w 643775"/>
                <a:gd name="connsiteY43" fmla="*/ 288027 h 636777"/>
                <a:gd name="connsiteX44" fmla="*/ 130638 w 643775"/>
                <a:gd name="connsiteY44" fmla="*/ 310527 h 636777"/>
                <a:gd name="connsiteX45" fmla="*/ 132325 w 643775"/>
                <a:gd name="connsiteY45" fmla="*/ 320652 h 636777"/>
                <a:gd name="connsiteX46" fmla="*/ 130975 w 643775"/>
                <a:gd name="connsiteY46" fmla="*/ 321777 h 636777"/>
                <a:gd name="connsiteX47" fmla="*/ 85638 w 643775"/>
                <a:gd name="connsiteY47" fmla="*/ 321777 h 636777"/>
                <a:gd name="connsiteX48" fmla="*/ 40637 w 643775"/>
                <a:gd name="connsiteY48" fmla="*/ 366506 h 636777"/>
                <a:gd name="connsiteX49" fmla="*/ 62463 w 643775"/>
                <a:gd name="connsiteY49" fmla="*/ 405139 h 636777"/>
                <a:gd name="connsiteX50" fmla="*/ 13188 w 643775"/>
                <a:gd name="connsiteY50" fmla="*/ 454302 h 636777"/>
                <a:gd name="connsiteX51" fmla="*/ 13188 w 643775"/>
                <a:gd name="connsiteY51" fmla="*/ 517977 h 636777"/>
                <a:gd name="connsiteX52" fmla="*/ 76863 w 643775"/>
                <a:gd name="connsiteY52" fmla="*/ 517977 h 636777"/>
                <a:gd name="connsiteX53" fmla="*/ 95425 w 643775"/>
                <a:gd name="connsiteY53" fmla="*/ 499302 h 636777"/>
                <a:gd name="connsiteX54" fmla="*/ 104200 w 643775"/>
                <a:gd name="connsiteY54" fmla="*/ 586152 h 636777"/>
                <a:gd name="connsiteX55" fmla="*/ 160113 w 643775"/>
                <a:gd name="connsiteY55" fmla="*/ 636777 h 636777"/>
                <a:gd name="connsiteX56" fmla="*/ 483663 w 643775"/>
                <a:gd name="connsiteY56" fmla="*/ 636777 h 636777"/>
                <a:gd name="connsiteX57" fmla="*/ 539575 w 643775"/>
                <a:gd name="connsiteY57" fmla="*/ 586152 h 636777"/>
                <a:gd name="connsiteX58" fmla="*/ 548350 w 643775"/>
                <a:gd name="connsiteY58" fmla="*/ 499302 h 636777"/>
                <a:gd name="connsiteX59" fmla="*/ 566913 w 643775"/>
                <a:gd name="connsiteY59" fmla="*/ 517977 h 636777"/>
                <a:gd name="connsiteX60" fmla="*/ 630588 w 643775"/>
                <a:gd name="connsiteY60" fmla="*/ 517977 h 636777"/>
                <a:gd name="connsiteX61" fmla="*/ 630588 w 643775"/>
                <a:gd name="connsiteY61" fmla="*/ 454302 h 636777"/>
                <a:gd name="connsiteX62" fmla="*/ 340000 w 643775"/>
                <a:gd name="connsiteY62" fmla="*/ 58527 h 636777"/>
                <a:gd name="connsiteX63" fmla="*/ 401313 w 643775"/>
                <a:gd name="connsiteY63" fmla="*/ 23089 h 636777"/>
                <a:gd name="connsiteX64" fmla="*/ 408513 w 643775"/>
                <a:gd name="connsiteY64" fmla="*/ 24214 h 636777"/>
                <a:gd name="connsiteX65" fmla="*/ 405925 w 643775"/>
                <a:gd name="connsiteY65" fmla="*/ 31077 h 636777"/>
                <a:gd name="connsiteX66" fmla="*/ 344613 w 643775"/>
                <a:gd name="connsiteY66" fmla="*/ 66514 h 636777"/>
                <a:gd name="connsiteX67" fmla="*/ 337413 w 643775"/>
                <a:gd name="connsiteY67" fmla="*/ 65389 h 636777"/>
                <a:gd name="connsiteX68" fmla="*/ 299163 w 643775"/>
                <a:gd name="connsiteY68" fmla="*/ 66514 h 636777"/>
                <a:gd name="connsiteX69" fmla="*/ 237850 w 643775"/>
                <a:gd name="connsiteY69" fmla="*/ 31077 h 636777"/>
                <a:gd name="connsiteX70" fmla="*/ 235263 w 643775"/>
                <a:gd name="connsiteY70" fmla="*/ 24214 h 636777"/>
                <a:gd name="connsiteX71" fmla="*/ 242463 w 643775"/>
                <a:gd name="connsiteY71" fmla="*/ 23089 h 636777"/>
                <a:gd name="connsiteX72" fmla="*/ 303775 w 643775"/>
                <a:gd name="connsiteY72" fmla="*/ 58527 h 636777"/>
                <a:gd name="connsiteX73" fmla="*/ 306363 w 643775"/>
                <a:gd name="connsiteY73" fmla="*/ 65389 h 636777"/>
                <a:gd name="connsiteX74" fmla="*/ 558138 w 643775"/>
                <a:gd name="connsiteY74" fmla="*/ 344277 h 636777"/>
                <a:gd name="connsiteX75" fmla="*/ 580638 w 643775"/>
                <a:gd name="connsiteY75" fmla="*/ 366777 h 636777"/>
                <a:gd name="connsiteX76" fmla="*/ 564550 w 643775"/>
                <a:gd name="connsiteY76" fmla="*/ 388264 h 636777"/>
                <a:gd name="connsiteX77" fmla="*/ 534850 w 643775"/>
                <a:gd name="connsiteY77" fmla="*/ 358564 h 636777"/>
                <a:gd name="connsiteX78" fmla="*/ 530913 w 643775"/>
                <a:gd name="connsiteY78" fmla="*/ 344277 h 636777"/>
                <a:gd name="connsiteX79" fmla="*/ 513138 w 643775"/>
                <a:gd name="connsiteY79" fmla="*/ 366777 h 636777"/>
                <a:gd name="connsiteX80" fmla="*/ 479388 w 643775"/>
                <a:gd name="connsiteY80" fmla="*/ 400527 h 636777"/>
                <a:gd name="connsiteX81" fmla="*/ 445638 w 643775"/>
                <a:gd name="connsiteY81" fmla="*/ 366777 h 636777"/>
                <a:gd name="connsiteX82" fmla="*/ 479388 w 643775"/>
                <a:gd name="connsiteY82" fmla="*/ 333027 h 636777"/>
                <a:gd name="connsiteX83" fmla="*/ 513138 w 643775"/>
                <a:gd name="connsiteY83" fmla="*/ 366777 h 636777"/>
                <a:gd name="connsiteX84" fmla="*/ 427863 w 643775"/>
                <a:gd name="connsiteY84" fmla="*/ 389277 h 636777"/>
                <a:gd name="connsiteX85" fmla="*/ 215913 w 643775"/>
                <a:gd name="connsiteY85" fmla="*/ 389277 h 636777"/>
                <a:gd name="connsiteX86" fmla="*/ 215913 w 643775"/>
                <a:gd name="connsiteY86" fmla="*/ 344277 h 636777"/>
                <a:gd name="connsiteX87" fmla="*/ 427863 w 643775"/>
                <a:gd name="connsiteY87" fmla="*/ 344277 h 636777"/>
                <a:gd name="connsiteX88" fmla="*/ 427863 w 643775"/>
                <a:gd name="connsiteY88" fmla="*/ 389277 h 636777"/>
                <a:gd name="connsiteX89" fmla="*/ 344388 w 643775"/>
                <a:gd name="connsiteY89" fmla="*/ 321777 h 636777"/>
                <a:gd name="connsiteX90" fmla="*/ 333138 w 643775"/>
                <a:gd name="connsiteY90" fmla="*/ 310527 h 636777"/>
                <a:gd name="connsiteX91" fmla="*/ 333138 w 643775"/>
                <a:gd name="connsiteY91" fmla="*/ 288027 h 636777"/>
                <a:gd name="connsiteX92" fmla="*/ 344388 w 643775"/>
                <a:gd name="connsiteY92" fmla="*/ 276777 h 636777"/>
                <a:gd name="connsiteX93" fmla="*/ 355638 w 643775"/>
                <a:gd name="connsiteY93" fmla="*/ 276777 h 636777"/>
                <a:gd name="connsiteX94" fmla="*/ 355638 w 643775"/>
                <a:gd name="connsiteY94" fmla="*/ 299277 h 636777"/>
                <a:gd name="connsiteX95" fmla="*/ 378138 w 643775"/>
                <a:gd name="connsiteY95" fmla="*/ 299277 h 636777"/>
                <a:gd name="connsiteX96" fmla="*/ 378138 w 643775"/>
                <a:gd name="connsiteY96" fmla="*/ 276777 h 636777"/>
                <a:gd name="connsiteX97" fmla="*/ 400638 w 643775"/>
                <a:gd name="connsiteY97" fmla="*/ 276777 h 636777"/>
                <a:gd name="connsiteX98" fmla="*/ 400638 w 643775"/>
                <a:gd name="connsiteY98" fmla="*/ 299277 h 636777"/>
                <a:gd name="connsiteX99" fmla="*/ 423138 w 643775"/>
                <a:gd name="connsiteY99" fmla="*/ 299277 h 636777"/>
                <a:gd name="connsiteX100" fmla="*/ 423138 w 643775"/>
                <a:gd name="connsiteY100" fmla="*/ 276777 h 636777"/>
                <a:gd name="connsiteX101" fmla="*/ 445638 w 643775"/>
                <a:gd name="connsiteY101" fmla="*/ 276777 h 636777"/>
                <a:gd name="connsiteX102" fmla="*/ 445638 w 643775"/>
                <a:gd name="connsiteY102" fmla="*/ 299277 h 636777"/>
                <a:gd name="connsiteX103" fmla="*/ 468138 w 643775"/>
                <a:gd name="connsiteY103" fmla="*/ 299277 h 636777"/>
                <a:gd name="connsiteX104" fmla="*/ 468138 w 643775"/>
                <a:gd name="connsiteY104" fmla="*/ 276777 h 636777"/>
                <a:gd name="connsiteX105" fmla="*/ 479388 w 643775"/>
                <a:gd name="connsiteY105" fmla="*/ 276777 h 636777"/>
                <a:gd name="connsiteX106" fmla="*/ 490638 w 643775"/>
                <a:gd name="connsiteY106" fmla="*/ 288027 h 636777"/>
                <a:gd name="connsiteX107" fmla="*/ 490638 w 643775"/>
                <a:gd name="connsiteY107" fmla="*/ 310527 h 636777"/>
                <a:gd name="connsiteX108" fmla="*/ 490413 w 643775"/>
                <a:gd name="connsiteY108" fmla="*/ 311652 h 636777"/>
                <a:gd name="connsiteX109" fmla="*/ 479388 w 643775"/>
                <a:gd name="connsiteY109" fmla="*/ 310527 h 636777"/>
                <a:gd name="connsiteX110" fmla="*/ 445975 w 643775"/>
                <a:gd name="connsiteY110" fmla="*/ 321777 h 636777"/>
                <a:gd name="connsiteX111" fmla="*/ 423138 w 643775"/>
                <a:gd name="connsiteY111" fmla="*/ 231777 h 636777"/>
                <a:gd name="connsiteX112" fmla="*/ 423138 w 643775"/>
                <a:gd name="connsiteY112" fmla="*/ 209277 h 636777"/>
                <a:gd name="connsiteX113" fmla="*/ 445638 w 643775"/>
                <a:gd name="connsiteY113" fmla="*/ 209277 h 636777"/>
                <a:gd name="connsiteX114" fmla="*/ 445638 w 643775"/>
                <a:gd name="connsiteY114" fmla="*/ 231777 h 636777"/>
                <a:gd name="connsiteX115" fmla="*/ 468138 w 643775"/>
                <a:gd name="connsiteY115" fmla="*/ 231777 h 636777"/>
                <a:gd name="connsiteX116" fmla="*/ 468138 w 643775"/>
                <a:gd name="connsiteY116" fmla="*/ 209277 h 636777"/>
                <a:gd name="connsiteX117" fmla="*/ 479388 w 643775"/>
                <a:gd name="connsiteY117" fmla="*/ 209277 h 636777"/>
                <a:gd name="connsiteX118" fmla="*/ 490638 w 643775"/>
                <a:gd name="connsiteY118" fmla="*/ 220527 h 636777"/>
                <a:gd name="connsiteX119" fmla="*/ 490638 w 643775"/>
                <a:gd name="connsiteY119" fmla="*/ 243027 h 636777"/>
                <a:gd name="connsiteX120" fmla="*/ 479388 w 643775"/>
                <a:gd name="connsiteY120" fmla="*/ 254277 h 636777"/>
                <a:gd name="connsiteX121" fmla="*/ 344388 w 643775"/>
                <a:gd name="connsiteY121" fmla="*/ 254277 h 636777"/>
                <a:gd name="connsiteX122" fmla="*/ 333138 w 643775"/>
                <a:gd name="connsiteY122" fmla="*/ 243027 h 636777"/>
                <a:gd name="connsiteX123" fmla="*/ 333138 w 643775"/>
                <a:gd name="connsiteY123" fmla="*/ 220527 h 636777"/>
                <a:gd name="connsiteX124" fmla="*/ 344388 w 643775"/>
                <a:gd name="connsiteY124" fmla="*/ 209277 h 636777"/>
                <a:gd name="connsiteX125" fmla="*/ 355638 w 643775"/>
                <a:gd name="connsiteY125" fmla="*/ 209277 h 636777"/>
                <a:gd name="connsiteX126" fmla="*/ 355638 w 643775"/>
                <a:gd name="connsiteY126" fmla="*/ 231777 h 636777"/>
                <a:gd name="connsiteX127" fmla="*/ 378138 w 643775"/>
                <a:gd name="connsiteY127" fmla="*/ 231777 h 636777"/>
                <a:gd name="connsiteX128" fmla="*/ 378138 w 643775"/>
                <a:gd name="connsiteY128" fmla="*/ 209277 h 636777"/>
                <a:gd name="connsiteX129" fmla="*/ 400638 w 643775"/>
                <a:gd name="connsiteY129" fmla="*/ 209277 h 636777"/>
                <a:gd name="connsiteX130" fmla="*/ 400638 w 643775"/>
                <a:gd name="connsiteY130" fmla="*/ 231777 h 636777"/>
                <a:gd name="connsiteX131" fmla="*/ 243138 w 643775"/>
                <a:gd name="connsiteY131" fmla="*/ 153027 h 636777"/>
                <a:gd name="connsiteX132" fmla="*/ 254388 w 643775"/>
                <a:gd name="connsiteY132" fmla="*/ 141777 h 636777"/>
                <a:gd name="connsiteX133" fmla="*/ 265638 w 643775"/>
                <a:gd name="connsiteY133" fmla="*/ 141777 h 636777"/>
                <a:gd name="connsiteX134" fmla="*/ 265638 w 643775"/>
                <a:gd name="connsiteY134" fmla="*/ 164277 h 636777"/>
                <a:gd name="connsiteX135" fmla="*/ 288138 w 643775"/>
                <a:gd name="connsiteY135" fmla="*/ 164277 h 636777"/>
                <a:gd name="connsiteX136" fmla="*/ 288138 w 643775"/>
                <a:gd name="connsiteY136" fmla="*/ 141777 h 636777"/>
                <a:gd name="connsiteX137" fmla="*/ 310638 w 643775"/>
                <a:gd name="connsiteY137" fmla="*/ 141777 h 636777"/>
                <a:gd name="connsiteX138" fmla="*/ 310638 w 643775"/>
                <a:gd name="connsiteY138" fmla="*/ 164277 h 636777"/>
                <a:gd name="connsiteX139" fmla="*/ 333138 w 643775"/>
                <a:gd name="connsiteY139" fmla="*/ 164277 h 636777"/>
                <a:gd name="connsiteX140" fmla="*/ 333138 w 643775"/>
                <a:gd name="connsiteY140" fmla="*/ 141777 h 636777"/>
                <a:gd name="connsiteX141" fmla="*/ 355638 w 643775"/>
                <a:gd name="connsiteY141" fmla="*/ 141777 h 636777"/>
                <a:gd name="connsiteX142" fmla="*/ 355638 w 643775"/>
                <a:gd name="connsiteY142" fmla="*/ 164277 h 636777"/>
                <a:gd name="connsiteX143" fmla="*/ 378138 w 643775"/>
                <a:gd name="connsiteY143" fmla="*/ 164277 h 636777"/>
                <a:gd name="connsiteX144" fmla="*/ 378138 w 643775"/>
                <a:gd name="connsiteY144" fmla="*/ 141777 h 636777"/>
                <a:gd name="connsiteX145" fmla="*/ 389388 w 643775"/>
                <a:gd name="connsiteY145" fmla="*/ 141777 h 636777"/>
                <a:gd name="connsiteX146" fmla="*/ 400638 w 643775"/>
                <a:gd name="connsiteY146" fmla="*/ 153027 h 636777"/>
                <a:gd name="connsiteX147" fmla="*/ 400638 w 643775"/>
                <a:gd name="connsiteY147" fmla="*/ 175527 h 636777"/>
                <a:gd name="connsiteX148" fmla="*/ 389388 w 643775"/>
                <a:gd name="connsiteY148" fmla="*/ 186777 h 636777"/>
                <a:gd name="connsiteX149" fmla="*/ 254388 w 643775"/>
                <a:gd name="connsiteY149" fmla="*/ 186777 h 636777"/>
                <a:gd name="connsiteX150" fmla="*/ 243138 w 643775"/>
                <a:gd name="connsiteY150" fmla="*/ 175527 h 636777"/>
                <a:gd name="connsiteX151" fmla="*/ 153138 w 643775"/>
                <a:gd name="connsiteY151" fmla="*/ 220527 h 636777"/>
                <a:gd name="connsiteX152" fmla="*/ 164388 w 643775"/>
                <a:gd name="connsiteY152" fmla="*/ 209277 h 636777"/>
                <a:gd name="connsiteX153" fmla="*/ 175638 w 643775"/>
                <a:gd name="connsiteY153" fmla="*/ 209277 h 636777"/>
                <a:gd name="connsiteX154" fmla="*/ 175638 w 643775"/>
                <a:gd name="connsiteY154" fmla="*/ 231777 h 636777"/>
                <a:gd name="connsiteX155" fmla="*/ 198138 w 643775"/>
                <a:gd name="connsiteY155" fmla="*/ 231777 h 636777"/>
                <a:gd name="connsiteX156" fmla="*/ 198138 w 643775"/>
                <a:gd name="connsiteY156" fmla="*/ 209277 h 636777"/>
                <a:gd name="connsiteX157" fmla="*/ 220638 w 643775"/>
                <a:gd name="connsiteY157" fmla="*/ 209277 h 636777"/>
                <a:gd name="connsiteX158" fmla="*/ 220638 w 643775"/>
                <a:gd name="connsiteY158" fmla="*/ 231777 h 636777"/>
                <a:gd name="connsiteX159" fmla="*/ 243138 w 643775"/>
                <a:gd name="connsiteY159" fmla="*/ 231777 h 636777"/>
                <a:gd name="connsiteX160" fmla="*/ 243138 w 643775"/>
                <a:gd name="connsiteY160" fmla="*/ 209277 h 636777"/>
                <a:gd name="connsiteX161" fmla="*/ 265638 w 643775"/>
                <a:gd name="connsiteY161" fmla="*/ 209277 h 636777"/>
                <a:gd name="connsiteX162" fmla="*/ 265638 w 643775"/>
                <a:gd name="connsiteY162" fmla="*/ 231777 h 636777"/>
                <a:gd name="connsiteX163" fmla="*/ 288138 w 643775"/>
                <a:gd name="connsiteY163" fmla="*/ 231777 h 636777"/>
                <a:gd name="connsiteX164" fmla="*/ 288138 w 643775"/>
                <a:gd name="connsiteY164" fmla="*/ 209277 h 636777"/>
                <a:gd name="connsiteX165" fmla="*/ 299388 w 643775"/>
                <a:gd name="connsiteY165" fmla="*/ 209277 h 636777"/>
                <a:gd name="connsiteX166" fmla="*/ 310638 w 643775"/>
                <a:gd name="connsiteY166" fmla="*/ 220527 h 636777"/>
                <a:gd name="connsiteX167" fmla="*/ 310638 w 643775"/>
                <a:gd name="connsiteY167" fmla="*/ 243027 h 636777"/>
                <a:gd name="connsiteX168" fmla="*/ 299388 w 643775"/>
                <a:gd name="connsiteY168" fmla="*/ 254277 h 636777"/>
                <a:gd name="connsiteX169" fmla="*/ 164388 w 643775"/>
                <a:gd name="connsiteY169" fmla="*/ 254277 h 636777"/>
                <a:gd name="connsiteX170" fmla="*/ 153138 w 643775"/>
                <a:gd name="connsiteY170" fmla="*/ 243027 h 636777"/>
                <a:gd name="connsiteX171" fmla="*/ 153138 w 643775"/>
                <a:gd name="connsiteY171" fmla="*/ 288027 h 636777"/>
                <a:gd name="connsiteX172" fmla="*/ 164388 w 643775"/>
                <a:gd name="connsiteY172" fmla="*/ 276777 h 636777"/>
                <a:gd name="connsiteX173" fmla="*/ 175638 w 643775"/>
                <a:gd name="connsiteY173" fmla="*/ 276777 h 636777"/>
                <a:gd name="connsiteX174" fmla="*/ 175638 w 643775"/>
                <a:gd name="connsiteY174" fmla="*/ 299277 h 636777"/>
                <a:gd name="connsiteX175" fmla="*/ 198138 w 643775"/>
                <a:gd name="connsiteY175" fmla="*/ 299277 h 636777"/>
                <a:gd name="connsiteX176" fmla="*/ 198138 w 643775"/>
                <a:gd name="connsiteY176" fmla="*/ 276777 h 636777"/>
                <a:gd name="connsiteX177" fmla="*/ 220638 w 643775"/>
                <a:gd name="connsiteY177" fmla="*/ 276777 h 636777"/>
                <a:gd name="connsiteX178" fmla="*/ 220638 w 643775"/>
                <a:gd name="connsiteY178" fmla="*/ 299277 h 636777"/>
                <a:gd name="connsiteX179" fmla="*/ 243138 w 643775"/>
                <a:gd name="connsiteY179" fmla="*/ 299277 h 636777"/>
                <a:gd name="connsiteX180" fmla="*/ 243138 w 643775"/>
                <a:gd name="connsiteY180" fmla="*/ 276777 h 636777"/>
                <a:gd name="connsiteX181" fmla="*/ 265638 w 643775"/>
                <a:gd name="connsiteY181" fmla="*/ 276777 h 636777"/>
                <a:gd name="connsiteX182" fmla="*/ 265638 w 643775"/>
                <a:gd name="connsiteY182" fmla="*/ 299277 h 636777"/>
                <a:gd name="connsiteX183" fmla="*/ 288138 w 643775"/>
                <a:gd name="connsiteY183" fmla="*/ 299277 h 636777"/>
                <a:gd name="connsiteX184" fmla="*/ 288138 w 643775"/>
                <a:gd name="connsiteY184" fmla="*/ 276777 h 636777"/>
                <a:gd name="connsiteX185" fmla="*/ 299388 w 643775"/>
                <a:gd name="connsiteY185" fmla="*/ 276777 h 636777"/>
                <a:gd name="connsiteX186" fmla="*/ 310638 w 643775"/>
                <a:gd name="connsiteY186" fmla="*/ 288027 h 636777"/>
                <a:gd name="connsiteX187" fmla="*/ 310638 w 643775"/>
                <a:gd name="connsiteY187" fmla="*/ 310527 h 636777"/>
                <a:gd name="connsiteX188" fmla="*/ 299388 w 643775"/>
                <a:gd name="connsiteY188" fmla="*/ 321777 h 636777"/>
                <a:gd name="connsiteX189" fmla="*/ 197800 w 643775"/>
                <a:gd name="connsiteY189" fmla="*/ 321777 h 636777"/>
                <a:gd name="connsiteX190" fmla="*/ 164388 w 643775"/>
                <a:gd name="connsiteY190" fmla="*/ 310527 h 636777"/>
                <a:gd name="connsiteX191" fmla="*/ 153363 w 643775"/>
                <a:gd name="connsiteY191" fmla="*/ 311652 h 636777"/>
                <a:gd name="connsiteX192" fmla="*/ 153138 w 643775"/>
                <a:gd name="connsiteY192" fmla="*/ 310527 h 636777"/>
                <a:gd name="connsiteX193" fmla="*/ 164388 w 643775"/>
                <a:gd name="connsiteY193" fmla="*/ 333027 h 636777"/>
                <a:gd name="connsiteX194" fmla="*/ 198138 w 643775"/>
                <a:gd name="connsiteY194" fmla="*/ 366777 h 636777"/>
                <a:gd name="connsiteX195" fmla="*/ 164388 w 643775"/>
                <a:gd name="connsiteY195" fmla="*/ 400527 h 636777"/>
                <a:gd name="connsiteX196" fmla="*/ 130638 w 643775"/>
                <a:gd name="connsiteY196" fmla="*/ 366777 h 636777"/>
                <a:gd name="connsiteX197" fmla="*/ 164388 w 643775"/>
                <a:gd name="connsiteY197" fmla="*/ 333027 h 636777"/>
                <a:gd name="connsiteX198" fmla="*/ 69775 w 643775"/>
                <a:gd name="connsiteY198" fmla="*/ 350914 h 636777"/>
                <a:gd name="connsiteX199" fmla="*/ 85638 w 643775"/>
                <a:gd name="connsiteY199" fmla="*/ 344277 h 636777"/>
                <a:gd name="connsiteX200" fmla="*/ 112863 w 643775"/>
                <a:gd name="connsiteY200" fmla="*/ 344277 h 636777"/>
                <a:gd name="connsiteX201" fmla="*/ 108925 w 643775"/>
                <a:gd name="connsiteY201" fmla="*/ 358564 h 636777"/>
                <a:gd name="connsiteX202" fmla="*/ 79225 w 643775"/>
                <a:gd name="connsiteY202" fmla="*/ 388377 h 636777"/>
                <a:gd name="connsiteX203" fmla="*/ 63138 w 643775"/>
                <a:gd name="connsiteY203" fmla="*/ 366777 h 636777"/>
                <a:gd name="connsiteX204" fmla="*/ 69775 w 643775"/>
                <a:gd name="connsiteY204" fmla="*/ 350914 h 636777"/>
                <a:gd name="connsiteX205" fmla="*/ 60888 w 643775"/>
                <a:gd name="connsiteY205" fmla="*/ 502002 h 636777"/>
                <a:gd name="connsiteX206" fmla="*/ 29163 w 643775"/>
                <a:gd name="connsiteY206" fmla="*/ 502002 h 636777"/>
                <a:gd name="connsiteX207" fmla="*/ 29130 w 643775"/>
                <a:gd name="connsiteY207" fmla="*/ 470310 h 636777"/>
                <a:gd name="connsiteX208" fmla="*/ 29163 w 643775"/>
                <a:gd name="connsiteY208" fmla="*/ 470277 h 636777"/>
                <a:gd name="connsiteX209" fmla="*/ 112075 w 643775"/>
                <a:gd name="connsiteY209" fmla="*/ 387252 h 636777"/>
                <a:gd name="connsiteX210" fmla="*/ 143913 w 643775"/>
                <a:gd name="connsiteY210" fmla="*/ 419089 h 636777"/>
                <a:gd name="connsiteX211" fmla="*/ 517188 w 643775"/>
                <a:gd name="connsiteY211" fmla="*/ 583902 h 636777"/>
                <a:gd name="connsiteX212" fmla="*/ 483663 w 643775"/>
                <a:gd name="connsiteY212" fmla="*/ 614277 h 636777"/>
                <a:gd name="connsiteX213" fmla="*/ 160113 w 643775"/>
                <a:gd name="connsiteY213" fmla="*/ 614277 h 636777"/>
                <a:gd name="connsiteX214" fmla="*/ 126588 w 643775"/>
                <a:gd name="connsiteY214" fmla="*/ 583902 h 636777"/>
                <a:gd name="connsiteX215" fmla="*/ 116013 w 643775"/>
                <a:gd name="connsiteY215" fmla="*/ 478714 h 636777"/>
                <a:gd name="connsiteX216" fmla="*/ 172600 w 643775"/>
                <a:gd name="connsiteY216" fmla="*/ 422239 h 636777"/>
                <a:gd name="connsiteX217" fmla="*/ 197800 w 643775"/>
                <a:gd name="connsiteY217" fmla="*/ 411777 h 636777"/>
                <a:gd name="connsiteX218" fmla="*/ 445975 w 643775"/>
                <a:gd name="connsiteY218" fmla="*/ 411777 h 636777"/>
                <a:gd name="connsiteX219" fmla="*/ 471175 w 643775"/>
                <a:gd name="connsiteY219" fmla="*/ 422239 h 636777"/>
                <a:gd name="connsiteX220" fmla="*/ 527763 w 643775"/>
                <a:gd name="connsiteY220" fmla="*/ 478714 h 636777"/>
                <a:gd name="connsiteX221" fmla="*/ 614613 w 643775"/>
                <a:gd name="connsiteY221" fmla="*/ 502002 h 636777"/>
                <a:gd name="connsiteX222" fmla="*/ 582888 w 643775"/>
                <a:gd name="connsiteY222" fmla="*/ 502002 h 636777"/>
                <a:gd name="connsiteX223" fmla="*/ 499863 w 643775"/>
                <a:gd name="connsiteY223" fmla="*/ 419089 h 636777"/>
                <a:gd name="connsiteX224" fmla="*/ 531700 w 643775"/>
                <a:gd name="connsiteY224" fmla="*/ 387252 h 636777"/>
                <a:gd name="connsiteX225" fmla="*/ 614613 w 643775"/>
                <a:gd name="connsiteY225" fmla="*/ 470277 h 636777"/>
                <a:gd name="connsiteX226" fmla="*/ 614645 w 643775"/>
                <a:gd name="connsiteY226" fmla="*/ 501969 h 636777"/>
                <a:gd name="connsiteX227" fmla="*/ 614613 w 643775"/>
                <a:gd name="connsiteY227" fmla="*/ 502002 h 6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643775" h="636777">
                  <a:moveTo>
                    <a:pt x="630588" y="454302"/>
                  </a:moveTo>
                  <a:lnTo>
                    <a:pt x="581313" y="405139"/>
                  </a:lnTo>
                  <a:cubicBezTo>
                    <a:pt x="602574" y="392416"/>
                    <a:pt x="609495" y="364864"/>
                    <a:pt x="596771" y="343603"/>
                  </a:cubicBezTo>
                  <a:cubicBezTo>
                    <a:pt x="588644" y="330023"/>
                    <a:pt x="573964" y="321729"/>
                    <a:pt x="558138" y="321777"/>
                  </a:cubicBezTo>
                  <a:lnTo>
                    <a:pt x="512800" y="321777"/>
                  </a:lnTo>
                  <a:cubicBezTo>
                    <a:pt x="512350" y="321439"/>
                    <a:pt x="511900" y="320989"/>
                    <a:pt x="511450" y="320652"/>
                  </a:cubicBezTo>
                  <a:cubicBezTo>
                    <a:pt x="512520" y="317382"/>
                    <a:pt x="513089" y="313967"/>
                    <a:pt x="513138" y="310527"/>
                  </a:cubicBezTo>
                  <a:lnTo>
                    <a:pt x="513138" y="288027"/>
                  </a:lnTo>
                  <a:cubicBezTo>
                    <a:pt x="513116" y="279696"/>
                    <a:pt x="509986" y="271673"/>
                    <a:pt x="504363" y="265527"/>
                  </a:cubicBezTo>
                  <a:cubicBezTo>
                    <a:pt x="509986" y="259381"/>
                    <a:pt x="513116" y="251357"/>
                    <a:pt x="513138" y="243027"/>
                  </a:cubicBezTo>
                  <a:lnTo>
                    <a:pt x="513138" y="220527"/>
                  </a:lnTo>
                  <a:cubicBezTo>
                    <a:pt x="513082" y="201910"/>
                    <a:pt x="498004" y="186832"/>
                    <a:pt x="479388" y="186777"/>
                  </a:cubicBezTo>
                  <a:lnTo>
                    <a:pt x="421113" y="186777"/>
                  </a:lnTo>
                  <a:cubicBezTo>
                    <a:pt x="422422" y="183169"/>
                    <a:pt x="423107" y="179364"/>
                    <a:pt x="423138" y="175527"/>
                  </a:cubicBezTo>
                  <a:lnTo>
                    <a:pt x="423138" y="153027"/>
                  </a:lnTo>
                  <a:cubicBezTo>
                    <a:pt x="423082" y="134410"/>
                    <a:pt x="408004" y="119332"/>
                    <a:pt x="389388" y="119277"/>
                  </a:cubicBezTo>
                  <a:lnTo>
                    <a:pt x="333138" y="119277"/>
                  </a:lnTo>
                  <a:lnTo>
                    <a:pt x="333138" y="87439"/>
                  </a:lnTo>
                  <a:lnTo>
                    <a:pt x="341125" y="88677"/>
                  </a:lnTo>
                  <a:cubicBezTo>
                    <a:pt x="345140" y="89348"/>
                    <a:pt x="349204" y="89687"/>
                    <a:pt x="353275" y="89689"/>
                  </a:cubicBezTo>
                  <a:cubicBezTo>
                    <a:pt x="385880" y="89580"/>
                    <a:pt x="415103" y="69548"/>
                    <a:pt x="426963" y="39177"/>
                  </a:cubicBezTo>
                  <a:lnTo>
                    <a:pt x="434500" y="19377"/>
                  </a:lnTo>
                  <a:cubicBezTo>
                    <a:pt x="435748" y="16216"/>
                    <a:pt x="435500" y="12659"/>
                    <a:pt x="433825" y="9702"/>
                  </a:cubicBezTo>
                  <a:cubicBezTo>
                    <a:pt x="432097" y="6784"/>
                    <a:pt x="429179" y="4770"/>
                    <a:pt x="425838" y="4189"/>
                  </a:cubicBezTo>
                  <a:lnTo>
                    <a:pt x="404800" y="927"/>
                  </a:lnTo>
                  <a:cubicBezTo>
                    <a:pt x="370599" y="-4355"/>
                    <a:pt x="336957" y="13310"/>
                    <a:pt x="321888" y="44464"/>
                  </a:cubicBezTo>
                  <a:cubicBezTo>
                    <a:pt x="306786" y="13342"/>
                    <a:pt x="273169" y="-4310"/>
                    <a:pt x="238975" y="927"/>
                  </a:cubicBezTo>
                  <a:lnTo>
                    <a:pt x="217938" y="4189"/>
                  </a:lnTo>
                  <a:cubicBezTo>
                    <a:pt x="214596" y="4770"/>
                    <a:pt x="211678" y="6784"/>
                    <a:pt x="209950" y="9702"/>
                  </a:cubicBezTo>
                  <a:cubicBezTo>
                    <a:pt x="208275" y="12659"/>
                    <a:pt x="208027" y="16216"/>
                    <a:pt x="209275" y="19377"/>
                  </a:cubicBezTo>
                  <a:lnTo>
                    <a:pt x="216813" y="39177"/>
                  </a:lnTo>
                  <a:cubicBezTo>
                    <a:pt x="228672" y="69548"/>
                    <a:pt x="257895" y="89580"/>
                    <a:pt x="290500" y="89689"/>
                  </a:cubicBezTo>
                  <a:cubicBezTo>
                    <a:pt x="294571" y="89687"/>
                    <a:pt x="298635" y="89348"/>
                    <a:pt x="302650" y="88677"/>
                  </a:cubicBezTo>
                  <a:lnTo>
                    <a:pt x="310638" y="87439"/>
                  </a:lnTo>
                  <a:lnTo>
                    <a:pt x="310638" y="119277"/>
                  </a:lnTo>
                  <a:lnTo>
                    <a:pt x="254388" y="119277"/>
                  </a:lnTo>
                  <a:cubicBezTo>
                    <a:pt x="235771" y="119332"/>
                    <a:pt x="220693" y="134410"/>
                    <a:pt x="220638" y="153027"/>
                  </a:cubicBezTo>
                  <a:lnTo>
                    <a:pt x="220638" y="175527"/>
                  </a:lnTo>
                  <a:cubicBezTo>
                    <a:pt x="220668" y="179364"/>
                    <a:pt x="221353" y="183169"/>
                    <a:pt x="222663" y="186777"/>
                  </a:cubicBezTo>
                  <a:lnTo>
                    <a:pt x="164388" y="186777"/>
                  </a:lnTo>
                  <a:cubicBezTo>
                    <a:pt x="145771" y="186832"/>
                    <a:pt x="130693" y="201910"/>
                    <a:pt x="130638" y="220527"/>
                  </a:cubicBezTo>
                  <a:lnTo>
                    <a:pt x="130638" y="243027"/>
                  </a:lnTo>
                  <a:cubicBezTo>
                    <a:pt x="130659" y="251357"/>
                    <a:pt x="133789" y="259381"/>
                    <a:pt x="139413" y="265527"/>
                  </a:cubicBezTo>
                  <a:cubicBezTo>
                    <a:pt x="133789" y="271673"/>
                    <a:pt x="130659" y="279696"/>
                    <a:pt x="130638" y="288027"/>
                  </a:cubicBezTo>
                  <a:lnTo>
                    <a:pt x="130638" y="310527"/>
                  </a:lnTo>
                  <a:cubicBezTo>
                    <a:pt x="130686" y="313968"/>
                    <a:pt x="131255" y="317382"/>
                    <a:pt x="132325" y="320652"/>
                  </a:cubicBezTo>
                  <a:cubicBezTo>
                    <a:pt x="131875" y="320989"/>
                    <a:pt x="131425" y="321439"/>
                    <a:pt x="130975" y="321777"/>
                  </a:cubicBezTo>
                  <a:lnTo>
                    <a:pt x="85638" y="321777"/>
                  </a:lnTo>
                  <a:cubicBezTo>
                    <a:pt x="60859" y="321702"/>
                    <a:pt x="40712" y="341728"/>
                    <a:pt x="40637" y="366506"/>
                  </a:cubicBezTo>
                  <a:cubicBezTo>
                    <a:pt x="40589" y="382332"/>
                    <a:pt x="48882" y="397012"/>
                    <a:pt x="62463" y="405139"/>
                  </a:cubicBezTo>
                  <a:lnTo>
                    <a:pt x="13188" y="454302"/>
                  </a:lnTo>
                  <a:cubicBezTo>
                    <a:pt x="-4396" y="471886"/>
                    <a:pt x="-4396" y="500393"/>
                    <a:pt x="13188" y="517977"/>
                  </a:cubicBezTo>
                  <a:cubicBezTo>
                    <a:pt x="30771" y="535561"/>
                    <a:pt x="59279" y="535561"/>
                    <a:pt x="76863" y="517977"/>
                  </a:cubicBezTo>
                  <a:lnTo>
                    <a:pt x="95425" y="499302"/>
                  </a:lnTo>
                  <a:lnTo>
                    <a:pt x="104200" y="586152"/>
                  </a:lnTo>
                  <a:cubicBezTo>
                    <a:pt x="106977" y="614929"/>
                    <a:pt x="131201" y="636864"/>
                    <a:pt x="160113" y="636777"/>
                  </a:cubicBezTo>
                  <a:lnTo>
                    <a:pt x="483663" y="636777"/>
                  </a:lnTo>
                  <a:cubicBezTo>
                    <a:pt x="512574" y="636864"/>
                    <a:pt x="536799" y="614929"/>
                    <a:pt x="539575" y="586152"/>
                  </a:cubicBezTo>
                  <a:lnTo>
                    <a:pt x="548350" y="499302"/>
                  </a:lnTo>
                  <a:lnTo>
                    <a:pt x="566913" y="517977"/>
                  </a:lnTo>
                  <a:cubicBezTo>
                    <a:pt x="584496" y="535561"/>
                    <a:pt x="613004" y="535561"/>
                    <a:pt x="630588" y="517977"/>
                  </a:cubicBezTo>
                  <a:cubicBezTo>
                    <a:pt x="648171" y="500393"/>
                    <a:pt x="648171" y="471886"/>
                    <a:pt x="630588" y="454302"/>
                  </a:cubicBezTo>
                  <a:close/>
                  <a:moveTo>
                    <a:pt x="340000" y="58527"/>
                  </a:moveTo>
                  <a:cubicBezTo>
                    <a:pt x="349638" y="33832"/>
                    <a:pt x="375103" y="19113"/>
                    <a:pt x="401313" y="23089"/>
                  </a:cubicBezTo>
                  <a:lnTo>
                    <a:pt x="408513" y="24214"/>
                  </a:lnTo>
                  <a:lnTo>
                    <a:pt x="405925" y="31077"/>
                  </a:lnTo>
                  <a:cubicBezTo>
                    <a:pt x="396307" y="55790"/>
                    <a:pt x="370827" y="70517"/>
                    <a:pt x="344613" y="66514"/>
                  </a:cubicBezTo>
                  <a:lnTo>
                    <a:pt x="337413" y="65389"/>
                  </a:lnTo>
                  <a:close/>
                  <a:moveTo>
                    <a:pt x="299163" y="66514"/>
                  </a:moveTo>
                  <a:cubicBezTo>
                    <a:pt x="272948" y="70517"/>
                    <a:pt x="247468" y="55790"/>
                    <a:pt x="237850" y="31077"/>
                  </a:cubicBezTo>
                  <a:lnTo>
                    <a:pt x="235263" y="24214"/>
                  </a:lnTo>
                  <a:lnTo>
                    <a:pt x="242463" y="23089"/>
                  </a:lnTo>
                  <a:cubicBezTo>
                    <a:pt x="268677" y="19087"/>
                    <a:pt x="294157" y="33814"/>
                    <a:pt x="303775" y="58527"/>
                  </a:cubicBezTo>
                  <a:lnTo>
                    <a:pt x="306363" y="65389"/>
                  </a:lnTo>
                  <a:close/>
                  <a:moveTo>
                    <a:pt x="558138" y="344277"/>
                  </a:moveTo>
                  <a:cubicBezTo>
                    <a:pt x="570549" y="344314"/>
                    <a:pt x="580600" y="354366"/>
                    <a:pt x="580638" y="366777"/>
                  </a:cubicBezTo>
                  <a:cubicBezTo>
                    <a:pt x="580603" y="376704"/>
                    <a:pt x="574065" y="385435"/>
                    <a:pt x="564550" y="388264"/>
                  </a:cubicBezTo>
                  <a:lnTo>
                    <a:pt x="534850" y="358564"/>
                  </a:lnTo>
                  <a:cubicBezTo>
                    <a:pt x="534123" y="353659"/>
                    <a:pt x="532800" y="348861"/>
                    <a:pt x="530913" y="344277"/>
                  </a:cubicBezTo>
                  <a:close/>
                  <a:moveTo>
                    <a:pt x="513138" y="366777"/>
                  </a:moveTo>
                  <a:cubicBezTo>
                    <a:pt x="513138" y="385417"/>
                    <a:pt x="498028" y="400527"/>
                    <a:pt x="479388" y="400527"/>
                  </a:cubicBezTo>
                  <a:cubicBezTo>
                    <a:pt x="460747" y="400527"/>
                    <a:pt x="445638" y="385417"/>
                    <a:pt x="445638" y="366777"/>
                  </a:cubicBezTo>
                  <a:cubicBezTo>
                    <a:pt x="445638" y="348137"/>
                    <a:pt x="460747" y="333027"/>
                    <a:pt x="479388" y="333027"/>
                  </a:cubicBezTo>
                  <a:cubicBezTo>
                    <a:pt x="498004" y="333082"/>
                    <a:pt x="513082" y="348160"/>
                    <a:pt x="513138" y="366777"/>
                  </a:cubicBezTo>
                  <a:close/>
                  <a:moveTo>
                    <a:pt x="427863" y="389277"/>
                  </a:moveTo>
                  <a:lnTo>
                    <a:pt x="215913" y="389277"/>
                  </a:lnTo>
                  <a:cubicBezTo>
                    <a:pt x="222213" y="374939"/>
                    <a:pt x="222213" y="358615"/>
                    <a:pt x="215913" y="344277"/>
                  </a:cubicBezTo>
                  <a:lnTo>
                    <a:pt x="427863" y="344277"/>
                  </a:lnTo>
                  <a:cubicBezTo>
                    <a:pt x="421563" y="358615"/>
                    <a:pt x="421563" y="374939"/>
                    <a:pt x="427863" y="389277"/>
                  </a:cubicBezTo>
                  <a:close/>
                  <a:moveTo>
                    <a:pt x="344388" y="321777"/>
                  </a:moveTo>
                  <a:cubicBezTo>
                    <a:pt x="338174" y="321777"/>
                    <a:pt x="333138" y="316740"/>
                    <a:pt x="333138" y="310527"/>
                  </a:cubicBezTo>
                  <a:lnTo>
                    <a:pt x="333138" y="288027"/>
                  </a:lnTo>
                  <a:cubicBezTo>
                    <a:pt x="333138" y="281814"/>
                    <a:pt x="338174" y="276777"/>
                    <a:pt x="344388" y="276777"/>
                  </a:cubicBezTo>
                  <a:lnTo>
                    <a:pt x="355638" y="276777"/>
                  </a:lnTo>
                  <a:lnTo>
                    <a:pt x="355638" y="299277"/>
                  </a:lnTo>
                  <a:lnTo>
                    <a:pt x="378138" y="299277"/>
                  </a:lnTo>
                  <a:lnTo>
                    <a:pt x="378138" y="276777"/>
                  </a:lnTo>
                  <a:lnTo>
                    <a:pt x="400638" y="276777"/>
                  </a:lnTo>
                  <a:lnTo>
                    <a:pt x="400638" y="299277"/>
                  </a:lnTo>
                  <a:lnTo>
                    <a:pt x="423138" y="299277"/>
                  </a:lnTo>
                  <a:lnTo>
                    <a:pt x="423138" y="276777"/>
                  </a:lnTo>
                  <a:lnTo>
                    <a:pt x="445638" y="276777"/>
                  </a:lnTo>
                  <a:lnTo>
                    <a:pt x="445638" y="299277"/>
                  </a:lnTo>
                  <a:lnTo>
                    <a:pt x="468138" y="299277"/>
                  </a:lnTo>
                  <a:lnTo>
                    <a:pt x="468138" y="276777"/>
                  </a:lnTo>
                  <a:lnTo>
                    <a:pt x="479388" y="276777"/>
                  </a:lnTo>
                  <a:cubicBezTo>
                    <a:pt x="485601" y="276777"/>
                    <a:pt x="490638" y="281814"/>
                    <a:pt x="490638" y="288027"/>
                  </a:cubicBezTo>
                  <a:lnTo>
                    <a:pt x="490638" y="310527"/>
                  </a:lnTo>
                  <a:cubicBezTo>
                    <a:pt x="490617" y="310911"/>
                    <a:pt x="490541" y="311290"/>
                    <a:pt x="490413" y="311652"/>
                  </a:cubicBezTo>
                  <a:cubicBezTo>
                    <a:pt x="486781" y="310932"/>
                    <a:pt x="483090" y="310556"/>
                    <a:pt x="479388" y="310527"/>
                  </a:cubicBezTo>
                  <a:cubicBezTo>
                    <a:pt x="467324" y="310551"/>
                    <a:pt x="455596" y="314499"/>
                    <a:pt x="445975" y="321777"/>
                  </a:cubicBezTo>
                  <a:close/>
                  <a:moveTo>
                    <a:pt x="423138" y="231777"/>
                  </a:moveTo>
                  <a:lnTo>
                    <a:pt x="423138" y="209277"/>
                  </a:lnTo>
                  <a:lnTo>
                    <a:pt x="445638" y="209277"/>
                  </a:lnTo>
                  <a:lnTo>
                    <a:pt x="445638" y="231777"/>
                  </a:lnTo>
                  <a:lnTo>
                    <a:pt x="468138" y="231777"/>
                  </a:lnTo>
                  <a:lnTo>
                    <a:pt x="468138" y="209277"/>
                  </a:lnTo>
                  <a:lnTo>
                    <a:pt x="479388" y="209277"/>
                  </a:lnTo>
                  <a:cubicBezTo>
                    <a:pt x="485601" y="209277"/>
                    <a:pt x="490638" y="214314"/>
                    <a:pt x="490638" y="220527"/>
                  </a:cubicBezTo>
                  <a:lnTo>
                    <a:pt x="490638" y="243027"/>
                  </a:lnTo>
                  <a:cubicBezTo>
                    <a:pt x="490638" y="249240"/>
                    <a:pt x="485601" y="254277"/>
                    <a:pt x="479388" y="254277"/>
                  </a:cubicBezTo>
                  <a:lnTo>
                    <a:pt x="344388" y="254277"/>
                  </a:lnTo>
                  <a:cubicBezTo>
                    <a:pt x="338174" y="254277"/>
                    <a:pt x="333138" y="249240"/>
                    <a:pt x="333138" y="243027"/>
                  </a:cubicBezTo>
                  <a:lnTo>
                    <a:pt x="333138" y="220527"/>
                  </a:lnTo>
                  <a:cubicBezTo>
                    <a:pt x="333138" y="214314"/>
                    <a:pt x="338174" y="209277"/>
                    <a:pt x="344388" y="209277"/>
                  </a:cubicBezTo>
                  <a:lnTo>
                    <a:pt x="355638" y="209277"/>
                  </a:lnTo>
                  <a:lnTo>
                    <a:pt x="355638" y="231777"/>
                  </a:lnTo>
                  <a:lnTo>
                    <a:pt x="378138" y="231777"/>
                  </a:lnTo>
                  <a:lnTo>
                    <a:pt x="378138" y="209277"/>
                  </a:lnTo>
                  <a:lnTo>
                    <a:pt x="400638" y="209277"/>
                  </a:lnTo>
                  <a:lnTo>
                    <a:pt x="400638" y="231777"/>
                  </a:lnTo>
                  <a:close/>
                  <a:moveTo>
                    <a:pt x="243138" y="153027"/>
                  </a:moveTo>
                  <a:cubicBezTo>
                    <a:pt x="243138" y="146814"/>
                    <a:pt x="248174" y="141777"/>
                    <a:pt x="254388" y="141777"/>
                  </a:cubicBezTo>
                  <a:lnTo>
                    <a:pt x="265638" y="141777"/>
                  </a:lnTo>
                  <a:lnTo>
                    <a:pt x="265638" y="164277"/>
                  </a:lnTo>
                  <a:lnTo>
                    <a:pt x="288138" y="164277"/>
                  </a:lnTo>
                  <a:lnTo>
                    <a:pt x="288138" y="141777"/>
                  </a:lnTo>
                  <a:lnTo>
                    <a:pt x="310638" y="141777"/>
                  </a:lnTo>
                  <a:lnTo>
                    <a:pt x="310638" y="164277"/>
                  </a:lnTo>
                  <a:lnTo>
                    <a:pt x="333138" y="164277"/>
                  </a:lnTo>
                  <a:lnTo>
                    <a:pt x="333138" y="141777"/>
                  </a:lnTo>
                  <a:lnTo>
                    <a:pt x="355638" y="141777"/>
                  </a:lnTo>
                  <a:lnTo>
                    <a:pt x="355638" y="164277"/>
                  </a:lnTo>
                  <a:lnTo>
                    <a:pt x="378138" y="164277"/>
                  </a:lnTo>
                  <a:lnTo>
                    <a:pt x="378138" y="141777"/>
                  </a:lnTo>
                  <a:lnTo>
                    <a:pt x="389388" y="141777"/>
                  </a:lnTo>
                  <a:cubicBezTo>
                    <a:pt x="395601" y="141777"/>
                    <a:pt x="400638" y="146814"/>
                    <a:pt x="400638" y="153027"/>
                  </a:cubicBezTo>
                  <a:lnTo>
                    <a:pt x="400638" y="175527"/>
                  </a:lnTo>
                  <a:cubicBezTo>
                    <a:pt x="400638" y="181740"/>
                    <a:pt x="395601" y="186777"/>
                    <a:pt x="389388" y="186777"/>
                  </a:cubicBezTo>
                  <a:lnTo>
                    <a:pt x="254388" y="186777"/>
                  </a:lnTo>
                  <a:cubicBezTo>
                    <a:pt x="248174" y="186777"/>
                    <a:pt x="243138" y="181740"/>
                    <a:pt x="243138" y="175527"/>
                  </a:cubicBezTo>
                  <a:close/>
                  <a:moveTo>
                    <a:pt x="153138" y="220527"/>
                  </a:moveTo>
                  <a:cubicBezTo>
                    <a:pt x="153138" y="214314"/>
                    <a:pt x="158174" y="209277"/>
                    <a:pt x="164388" y="209277"/>
                  </a:cubicBezTo>
                  <a:lnTo>
                    <a:pt x="175638" y="209277"/>
                  </a:lnTo>
                  <a:lnTo>
                    <a:pt x="175638" y="231777"/>
                  </a:lnTo>
                  <a:lnTo>
                    <a:pt x="198138" y="231777"/>
                  </a:lnTo>
                  <a:lnTo>
                    <a:pt x="198138" y="209277"/>
                  </a:lnTo>
                  <a:lnTo>
                    <a:pt x="220638" y="209277"/>
                  </a:lnTo>
                  <a:lnTo>
                    <a:pt x="220638" y="231777"/>
                  </a:lnTo>
                  <a:lnTo>
                    <a:pt x="243138" y="231777"/>
                  </a:lnTo>
                  <a:lnTo>
                    <a:pt x="243138" y="209277"/>
                  </a:lnTo>
                  <a:lnTo>
                    <a:pt x="265638" y="209277"/>
                  </a:lnTo>
                  <a:lnTo>
                    <a:pt x="265638" y="231777"/>
                  </a:lnTo>
                  <a:lnTo>
                    <a:pt x="288138" y="231777"/>
                  </a:lnTo>
                  <a:lnTo>
                    <a:pt x="288138" y="209277"/>
                  </a:lnTo>
                  <a:lnTo>
                    <a:pt x="299388" y="209277"/>
                  </a:lnTo>
                  <a:cubicBezTo>
                    <a:pt x="305601" y="209277"/>
                    <a:pt x="310638" y="214314"/>
                    <a:pt x="310638" y="220527"/>
                  </a:cubicBezTo>
                  <a:lnTo>
                    <a:pt x="310638" y="243027"/>
                  </a:lnTo>
                  <a:cubicBezTo>
                    <a:pt x="310638" y="249240"/>
                    <a:pt x="305601" y="254277"/>
                    <a:pt x="299388" y="254277"/>
                  </a:cubicBezTo>
                  <a:lnTo>
                    <a:pt x="164388" y="254277"/>
                  </a:lnTo>
                  <a:cubicBezTo>
                    <a:pt x="158174" y="254277"/>
                    <a:pt x="153138" y="249240"/>
                    <a:pt x="153138" y="243027"/>
                  </a:cubicBezTo>
                  <a:close/>
                  <a:moveTo>
                    <a:pt x="153138" y="288027"/>
                  </a:moveTo>
                  <a:cubicBezTo>
                    <a:pt x="153138" y="281814"/>
                    <a:pt x="158174" y="276777"/>
                    <a:pt x="164388" y="276777"/>
                  </a:cubicBezTo>
                  <a:lnTo>
                    <a:pt x="175638" y="276777"/>
                  </a:lnTo>
                  <a:lnTo>
                    <a:pt x="175638" y="299277"/>
                  </a:lnTo>
                  <a:lnTo>
                    <a:pt x="198138" y="299277"/>
                  </a:lnTo>
                  <a:lnTo>
                    <a:pt x="198138" y="276777"/>
                  </a:lnTo>
                  <a:lnTo>
                    <a:pt x="220638" y="276777"/>
                  </a:lnTo>
                  <a:lnTo>
                    <a:pt x="220638" y="299277"/>
                  </a:lnTo>
                  <a:lnTo>
                    <a:pt x="243138" y="299277"/>
                  </a:lnTo>
                  <a:lnTo>
                    <a:pt x="243138" y="276777"/>
                  </a:lnTo>
                  <a:lnTo>
                    <a:pt x="265638" y="276777"/>
                  </a:lnTo>
                  <a:lnTo>
                    <a:pt x="265638" y="299277"/>
                  </a:lnTo>
                  <a:lnTo>
                    <a:pt x="288138" y="299277"/>
                  </a:lnTo>
                  <a:lnTo>
                    <a:pt x="288138" y="276777"/>
                  </a:lnTo>
                  <a:lnTo>
                    <a:pt x="299388" y="276777"/>
                  </a:lnTo>
                  <a:cubicBezTo>
                    <a:pt x="305601" y="276777"/>
                    <a:pt x="310638" y="281814"/>
                    <a:pt x="310638" y="288027"/>
                  </a:cubicBezTo>
                  <a:lnTo>
                    <a:pt x="310638" y="310527"/>
                  </a:lnTo>
                  <a:cubicBezTo>
                    <a:pt x="310638" y="316740"/>
                    <a:pt x="305601" y="321777"/>
                    <a:pt x="299388" y="321777"/>
                  </a:cubicBezTo>
                  <a:lnTo>
                    <a:pt x="197800" y="321777"/>
                  </a:lnTo>
                  <a:cubicBezTo>
                    <a:pt x="188179" y="314499"/>
                    <a:pt x="176451" y="310551"/>
                    <a:pt x="164388" y="310527"/>
                  </a:cubicBezTo>
                  <a:cubicBezTo>
                    <a:pt x="160685" y="310556"/>
                    <a:pt x="156994" y="310932"/>
                    <a:pt x="153363" y="311652"/>
                  </a:cubicBezTo>
                  <a:cubicBezTo>
                    <a:pt x="153234" y="311290"/>
                    <a:pt x="153158" y="310911"/>
                    <a:pt x="153138" y="310527"/>
                  </a:cubicBezTo>
                  <a:close/>
                  <a:moveTo>
                    <a:pt x="164388" y="333027"/>
                  </a:moveTo>
                  <a:cubicBezTo>
                    <a:pt x="183028" y="333027"/>
                    <a:pt x="198138" y="348137"/>
                    <a:pt x="198138" y="366777"/>
                  </a:cubicBezTo>
                  <a:cubicBezTo>
                    <a:pt x="198138" y="385417"/>
                    <a:pt x="183028" y="400527"/>
                    <a:pt x="164388" y="400527"/>
                  </a:cubicBezTo>
                  <a:cubicBezTo>
                    <a:pt x="145747" y="400527"/>
                    <a:pt x="130638" y="385417"/>
                    <a:pt x="130638" y="366777"/>
                  </a:cubicBezTo>
                  <a:cubicBezTo>
                    <a:pt x="130693" y="348160"/>
                    <a:pt x="145771" y="333082"/>
                    <a:pt x="164388" y="333027"/>
                  </a:cubicBezTo>
                  <a:close/>
                  <a:moveTo>
                    <a:pt x="69775" y="350914"/>
                  </a:moveTo>
                  <a:cubicBezTo>
                    <a:pt x="73963" y="346671"/>
                    <a:pt x="79675" y="344281"/>
                    <a:pt x="85638" y="344277"/>
                  </a:cubicBezTo>
                  <a:lnTo>
                    <a:pt x="112863" y="344277"/>
                  </a:lnTo>
                  <a:cubicBezTo>
                    <a:pt x="110975" y="348861"/>
                    <a:pt x="109652" y="353659"/>
                    <a:pt x="108925" y="358564"/>
                  </a:cubicBezTo>
                  <a:lnTo>
                    <a:pt x="79225" y="388377"/>
                  </a:lnTo>
                  <a:cubicBezTo>
                    <a:pt x="69692" y="385504"/>
                    <a:pt x="63160" y="376733"/>
                    <a:pt x="63138" y="366777"/>
                  </a:cubicBezTo>
                  <a:cubicBezTo>
                    <a:pt x="63141" y="360814"/>
                    <a:pt x="65532" y="355103"/>
                    <a:pt x="69775" y="350914"/>
                  </a:cubicBezTo>
                  <a:close/>
                  <a:moveTo>
                    <a:pt x="60888" y="502002"/>
                  </a:moveTo>
                  <a:cubicBezTo>
                    <a:pt x="52041" y="510552"/>
                    <a:pt x="38009" y="510552"/>
                    <a:pt x="29163" y="502002"/>
                  </a:cubicBezTo>
                  <a:cubicBezTo>
                    <a:pt x="20402" y="493260"/>
                    <a:pt x="20387" y="479070"/>
                    <a:pt x="29130" y="470310"/>
                  </a:cubicBezTo>
                  <a:cubicBezTo>
                    <a:pt x="29141" y="470298"/>
                    <a:pt x="29152" y="470288"/>
                    <a:pt x="29163" y="470277"/>
                  </a:cubicBezTo>
                  <a:lnTo>
                    <a:pt x="112075" y="387252"/>
                  </a:lnTo>
                  <a:cubicBezTo>
                    <a:pt x="117846" y="401798"/>
                    <a:pt x="129366" y="413318"/>
                    <a:pt x="143913" y="419089"/>
                  </a:cubicBezTo>
                  <a:close/>
                  <a:moveTo>
                    <a:pt x="517188" y="583902"/>
                  </a:moveTo>
                  <a:cubicBezTo>
                    <a:pt x="515557" y="601177"/>
                    <a:pt x="501015" y="614353"/>
                    <a:pt x="483663" y="614277"/>
                  </a:cubicBezTo>
                  <a:lnTo>
                    <a:pt x="160113" y="614277"/>
                  </a:lnTo>
                  <a:cubicBezTo>
                    <a:pt x="142761" y="614353"/>
                    <a:pt x="128218" y="601177"/>
                    <a:pt x="126588" y="583902"/>
                  </a:cubicBezTo>
                  <a:lnTo>
                    <a:pt x="116013" y="478714"/>
                  </a:lnTo>
                  <a:lnTo>
                    <a:pt x="172600" y="422239"/>
                  </a:lnTo>
                  <a:cubicBezTo>
                    <a:pt x="181723" y="420841"/>
                    <a:pt x="190369" y="417251"/>
                    <a:pt x="197800" y="411777"/>
                  </a:cubicBezTo>
                  <a:lnTo>
                    <a:pt x="445975" y="411777"/>
                  </a:lnTo>
                  <a:cubicBezTo>
                    <a:pt x="453406" y="417251"/>
                    <a:pt x="462052" y="420841"/>
                    <a:pt x="471175" y="422239"/>
                  </a:cubicBezTo>
                  <a:lnTo>
                    <a:pt x="527763" y="478714"/>
                  </a:lnTo>
                  <a:close/>
                  <a:moveTo>
                    <a:pt x="614613" y="502002"/>
                  </a:moveTo>
                  <a:cubicBezTo>
                    <a:pt x="605766" y="510552"/>
                    <a:pt x="591735" y="510552"/>
                    <a:pt x="582888" y="502002"/>
                  </a:cubicBezTo>
                  <a:lnTo>
                    <a:pt x="499863" y="419089"/>
                  </a:lnTo>
                  <a:cubicBezTo>
                    <a:pt x="514409" y="413318"/>
                    <a:pt x="525929" y="401798"/>
                    <a:pt x="531700" y="387252"/>
                  </a:cubicBezTo>
                  <a:lnTo>
                    <a:pt x="614613" y="470277"/>
                  </a:lnTo>
                  <a:cubicBezTo>
                    <a:pt x="623373" y="479019"/>
                    <a:pt x="623388" y="493209"/>
                    <a:pt x="614645" y="501969"/>
                  </a:cubicBezTo>
                  <a:cubicBezTo>
                    <a:pt x="614634" y="501981"/>
                    <a:pt x="614624" y="501991"/>
                    <a:pt x="614613" y="502002"/>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8" name="图形 30">
            <a:extLst>
              <a:ext uri="{FF2B5EF4-FFF2-40B4-BE49-F238E27FC236}">
                <a16:creationId xmlns:a16="http://schemas.microsoft.com/office/drawing/2014/main" id="{28915CB9-811B-4F6F-91AB-E5476F937D13}"/>
              </a:ext>
            </a:extLst>
          </p:cNvPr>
          <p:cNvGrpSpPr/>
          <p:nvPr/>
        </p:nvGrpSpPr>
        <p:grpSpPr>
          <a:xfrm>
            <a:off x="10618501" y="3091500"/>
            <a:ext cx="675000" cy="675000"/>
            <a:chOff x="10618501" y="3091500"/>
            <a:chExt cx="675000" cy="675000"/>
          </a:xfrm>
          <a:gradFill flip="none" rotWithShape="1">
            <a:gsLst>
              <a:gs pos="0">
                <a:schemeClr val="accent1"/>
              </a:gs>
              <a:gs pos="100000">
                <a:schemeClr val="accent2"/>
              </a:gs>
            </a:gsLst>
            <a:lin ang="2700000" scaled="1"/>
            <a:tileRect/>
          </a:gradFill>
        </p:grpSpPr>
        <p:sp>
          <p:nvSpPr>
            <p:cNvPr id="359" name="任意多边形: 形状 358">
              <a:extLst>
                <a:ext uri="{FF2B5EF4-FFF2-40B4-BE49-F238E27FC236}">
                  <a16:creationId xmlns:a16="http://schemas.microsoft.com/office/drawing/2014/main" id="{11FA59C5-DB9B-40BB-A38F-18C26004C189}"/>
                </a:ext>
              </a:extLst>
            </p:cNvPr>
            <p:cNvSpPr/>
            <p:nvPr/>
          </p:nvSpPr>
          <p:spPr>
            <a:xfrm>
              <a:off x="10888501" y="3564000"/>
              <a:ext cx="135000" cy="135000"/>
            </a:xfrm>
            <a:custGeom>
              <a:avLst/>
              <a:gdLst>
                <a:gd name="connsiteX0" fmla="*/ 67500 w 135000"/>
                <a:gd name="connsiteY0" fmla="*/ 135000 h 135000"/>
                <a:gd name="connsiteX1" fmla="*/ 135000 w 135000"/>
                <a:gd name="connsiteY1" fmla="*/ 67500 h 135000"/>
                <a:gd name="connsiteX2" fmla="*/ 67500 w 135000"/>
                <a:gd name="connsiteY2" fmla="*/ 0 h 135000"/>
                <a:gd name="connsiteX3" fmla="*/ 0 w 135000"/>
                <a:gd name="connsiteY3" fmla="*/ 67500 h 135000"/>
                <a:gd name="connsiteX4" fmla="*/ 67500 w 135000"/>
                <a:gd name="connsiteY4" fmla="*/ 135000 h 135000"/>
                <a:gd name="connsiteX5" fmla="*/ 67500 w 135000"/>
                <a:gd name="connsiteY5" fmla="*/ 22500 h 135000"/>
                <a:gd name="connsiteX6" fmla="*/ 112500 w 135000"/>
                <a:gd name="connsiteY6" fmla="*/ 67500 h 135000"/>
                <a:gd name="connsiteX7" fmla="*/ 67500 w 135000"/>
                <a:gd name="connsiteY7" fmla="*/ 112500 h 135000"/>
                <a:gd name="connsiteX8" fmla="*/ 22500 w 135000"/>
                <a:gd name="connsiteY8" fmla="*/ 67500 h 135000"/>
                <a:gd name="connsiteX9" fmla="*/ 67500 w 135000"/>
                <a:gd name="connsiteY9" fmla="*/ 2250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0" h="135000">
                  <a:moveTo>
                    <a:pt x="67500" y="135000"/>
                  </a:moveTo>
                  <a:cubicBezTo>
                    <a:pt x="104779" y="135000"/>
                    <a:pt x="135000" y="104779"/>
                    <a:pt x="135000" y="67500"/>
                  </a:cubicBezTo>
                  <a:cubicBezTo>
                    <a:pt x="135000" y="30221"/>
                    <a:pt x="104779" y="0"/>
                    <a:pt x="67500" y="0"/>
                  </a:cubicBezTo>
                  <a:cubicBezTo>
                    <a:pt x="30221" y="0"/>
                    <a:pt x="0" y="30221"/>
                    <a:pt x="0" y="67500"/>
                  </a:cubicBezTo>
                  <a:cubicBezTo>
                    <a:pt x="37" y="104763"/>
                    <a:pt x="30237" y="134963"/>
                    <a:pt x="67500" y="135000"/>
                  </a:cubicBezTo>
                  <a:close/>
                  <a:moveTo>
                    <a:pt x="67500" y="22500"/>
                  </a:moveTo>
                  <a:cubicBezTo>
                    <a:pt x="92352" y="22500"/>
                    <a:pt x="112500" y="42648"/>
                    <a:pt x="112500" y="67500"/>
                  </a:cubicBezTo>
                  <a:cubicBezTo>
                    <a:pt x="112500" y="92352"/>
                    <a:pt x="92352" y="112500"/>
                    <a:pt x="67500" y="112500"/>
                  </a:cubicBezTo>
                  <a:cubicBezTo>
                    <a:pt x="42648" y="112500"/>
                    <a:pt x="22500" y="92352"/>
                    <a:pt x="22500" y="67500"/>
                  </a:cubicBezTo>
                  <a:cubicBezTo>
                    <a:pt x="22500" y="42648"/>
                    <a:pt x="42648" y="22500"/>
                    <a:pt x="67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0" name="任意多边形: 形状 359">
              <a:extLst>
                <a:ext uri="{FF2B5EF4-FFF2-40B4-BE49-F238E27FC236}">
                  <a16:creationId xmlns:a16="http://schemas.microsoft.com/office/drawing/2014/main" id="{6C337A5C-F395-4778-9D7C-A427222F13BD}"/>
                </a:ext>
              </a:extLst>
            </p:cNvPr>
            <p:cNvSpPr/>
            <p:nvPr/>
          </p:nvSpPr>
          <p:spPr>
            <a:xfrm>
              <a:off x="10618501" y="3091500"/>
              <a:ext cx="675000" cy="675000"/>
            </a:xfrm>
            <a:custGeom>
              <a:avLst/>
              <a:gdLst>
                <a:gd name="connsiteX0" fmla="*/ 641250 w 675000"/>
                <a:gd name="connsiteY0" fmla="*/ 202500 h 675000"/>
                <a:gd name="connsiteX1" fmla="*/ 618750 w 675000"/>
                <a:gd name="connsiteY1" fmla="*/ 202500 h 675000"/>
                <a:gd name="connsiteX2" fmla="*/ 618750 w 675000"/>
                <a:gd name="connsiteY2" fmla="*/ 123750 h 675000"/>
                <a:gd name="connsiteX3" fmla="*/ 607500 w 675000"/>
                <a:gd name="connsiteY3" fmla="*/ 112500 h 675000"/>
                <a:gd name="connsiteX4" fmla="*/ 573750 w 675000"/>
                <a:gd name="connsiteY4" fmla="*/ 112500 h 675000"/>
                <a:gd name="connsiteX5" fmla="*/ 573750 w 675000"/>
                <a:gd name="connsiteY5" fmla="*/ 11250 h 675000"/>
                <a:gd name="connsiteX6" fmla="*/ 562500 w 675000"/>
                <a:gd name="connsiteY6" fmla="*/ 0 h 675000"/>
                <a:gd name="connsiteX7" fmla="*/ 112500 w 675000"/>
                <a:gd name="connsiteY7" fmla="*/ 0 h 675000"/>
                <a:gd name="connsiteX8" fmla="*/ 101250 w 675000"/>
                <a:gd name="connsiteY8" fmla="*/ 11250 h 675000"/>
                <a:gd name="connsiteX9" fmla="*/ 101250 w 675000"/>
                <a:gd name="connsiteY9" fmla="*/ 112500 h 675000"/>
                <a:gd name="connsiteX10" fmla="*/ 67500 w 675000"/>
                <a:gd name="connsiteY10" fmla="*/ 112500 h 675000"/>
                <a:gd name="connsiteX11" fmla="*/ 56250 w 675000"/>
                <a:gd name="connsiteY11" fmla="*/ 123750 h 675000"/>
                <a:gd name="connsiteX12" fmla="*/ 56250 w 675000"/>
                <a:gd name="connsiteY12" fmla="*/ 202500 h 675000"/>
                <a:gd name="connsiteX13" fmla="*/ 33750 w 675000"/>
                <a:gd name="connsiteY13" fmla="*/ 202500 h 675000"/>
                <a:gd name="connsiteX14" fmla="*/ 0 w 675000"/>
                <a:gd name="connsiteY14" fmla="*/ 236250 h 675000"/>
                <a:gd name="connsiteX15" fmla="*/ 0 w 675000"/>
                <a:gd name="connsiteY15" fmla="*/ 461250 h 675000"/>
                <a:gd name="connsiteX16" fmla="*/ 33750 w 675000"/>
                <a:gd name="connsiteY16" fmla="*/ 495000 h 675000"/>
                <a:gd name="connsiteX17" fmla="*/ 101250 w 675000"/>
                <a:gd name="connsiteY17" fmla="*/ 495000 h 675000"/>
                <a:gd name="connsiteX18" fmla="*/ 101250 w 675000"/>
                <a:gd name="connsiteY18" fmla="*/ 663750 h 675000"/>
                <a:gd name="connsiteX19" fmla="*/ 112500 w 675000"/>
                <a:gd name="connsiteY19" fmla="*/ 675000 h 675000"/>
                <a:gd name="connsiteX20" fmla="*/ 562500 w 675000"/>
                <a:gd name="connsiteY20" fmla="*/ 675000 h 675000"/>
                <a:gd name="connsiteX21" fmla="*/ 573750 w 675000"/>
                <a:gd name="connsiteY21" fmla="*/ 663750 h 675000"/>
                <a:gd name="connsiteX22" fmla="*/ 573750 w 675000"/>
                <a:gd name="connsiteY22" fmla="*/ 495000 h 675000"/>
                <a:gd name="connsiteX23" fmla="*/ 641250 w 675000"/>
                <a:gd name="connsiteY23" fmla="*/ 495000 h 675000"/>
                <a:gd name="connsiteX24" fmla="*/ 675000 w 675000"/>
                <a:gd name="connsiteY24" fmla="*/ 461250 h 675000"/>
                <a:gd name="connsiteX25" fmla="*/ 675000 w 675000"/>
                <a:gd name="connsiteY25" fmla="*/ 236250 h 675000"/>
                <a:gd name="connsiteX26" fmla="*/ 641250 w 675000"/>
                <a:gd name="connsiteY26" fmla="*/ 202500 h 675000"/>
                <a:gd name="connsiteX27" fmla="*/ 573750 w 675000"/>
                <a:gd name="connsiteY27" fmla="*/ 135000 h 675000"/>
                <a:gd name="connsiteX28" fmla="*/ 596250 w 675000"/>
                <a:gd name="connsiteY28" fmla="*/ 135000 h 675000"/>
                <a:gd name="connsiteX29" fmla="*/ 596250 w 675000"/>
                <a:gd name="connsiteY29" fmla="*/ 202500 h 675000"/>
                <a:gd name="connsiteX30" fmla="*/ 573750 w 675000"/>
                <a:gd name="connsiteY30" fmla="*/ 202500 h 675000"/>
                <a:gd name="connsiteX31" fmla="*/ 123750 w 675000"/>
                <a:gd name="connsiteY31" fmla="*/ 22500 h 675000"/>
                <a:gd name="connsiteX32" fmla="*/ 551250 w 675000"/>
                <a:gd name="connsiteY32" fmla="*/ 22500 h 675000"/>
                <a:gd name="connsiteX33" fmla="*/ 551250 w 675000"/>
                <a:gd name="connsiteY33" fmla="*/ 202500 h 675000"/>
                <a:gd name="connsiteX34" fmla="*/ 123750 w 675000"/>
                <a:gd name="connsiteY34" fmla="*/ 202500 h 675000"/>
                <a:gd name="connsiteX35" fmla="*/ 78750 w 675000"/>
                <a:gd name="connsiteY35" fmla="*/ 135000 h 675000"/>
                <a:gd name="connsiteX36" fmla="*/ 101250 w 675000"/>
                <a:gd name="connsiteY36" fmla="*/ 135000 h 675000"/>
                <a:gd name="connsiteX37" fmla="*/ 101250 w 675000"/>
                <a:gd name="connsiteY37" fmla="*/ 202500 h 675000"/>
                <a:gd name="connsiteX38" fmla="*/ 78750 w 675000"/>
                <a:gd name="connsiteY38" fmla="*/ 202500 h 675000"/>
                <a:gd name="connsiteX39" fmla="*/ 123750 w 675000"/>
                <a:gd name="connsiteY39" fmla="*/ 652500 h 675000"/>
                <a:gd name="connsiteX40" fmla="*/ 123750 w 675000"/>
                <a:gd name="connsiteY40" fmla="*/ 585900 h 675000"/>
                <a:gd name="connsiteX41" fmla="*/ 190350 w 675000"/>
                <a:gd name="connsiteY41" fmla="*/ 652500 h 675000"/>
                <a:gd name="connsiteX42" fmla="*/ 551250 w 675000"/>
                <a:gd name="connsiteY42" fmla="*/ 652500 h 675000"/>
                <a:gd name="connsiteX43" fmla="*/ 484650 w 675000"/>
                <a:gd name="connsiteY43" fmla="*/ 652500 h 675000"/>
                <a:gd name="connsiteX44" fmla="*/ 551250 w 675000"/>
                <a:gd name="connsiteY44" fmla="*/ 585900 h 675000"/>
                <a:gd name="connsiteX45" fmla="*/ 551250 w 675000"/>
                <a:gd name="connsiteY45" fmla="*/ 563175 h 675000"/>
                <a:gd name="connsiteX46" fmla="*/ 461925 w 675000"/>
                <a:gd name="connsiteY46" fmla="*/ 652500 h 675000"/>
                <a:gd name="connsiteX47" fmla="*/ 213075 w 675000"/>
                <a:gd name="connsiteY47" fmla="*/ 652500 h 675000"/>
                <a:gd name="connsiteX48" fmla="*/ 123750 w 675000"/>
                <a:gd name="connsiteY48" fmla="*/ 563175 h 675000"/>
                <a:gd name="connsiteX49" fmla="*/ 123750 w 675000"/>
                <a:gd name="connsiteY49" fmla="*/ 516825 h 675000"/>
                <a:gd name="connsiteX50" fmla="*/ 213075 w 675000"/>
                <a:gd name="connsiteY50" fmla="*/ 427500 h 675000"/>
                <a:gd name="connsiteX51" fmla="*/ 461925 w 675000"/>
                <a:gd name="connsiteY51" fmla="*/ 427500 h 675000"/>
                <a:gd name="connsiteX52" fmla="*/ 551250 w 675000"/>
                <a:gd name="connsiteY52" fmla="*/ 516825 h 675000"/>
                <a:gd name="connsiteX53" fmla="*/ 123750 w 675000"/>
                <a:gd name="connsiteY53" fmla="*/ 494100 h 675000"/>
                <a:gd name="connsiteX54" fmla="*/ 123750 w 675000"/>
                <a:gd name="connsiteY54" fmla="*/ 427500 h 675000"/>
                <a:gd name="connsiteX55" fmla="*/ 190350 w 675000"/>
                <a:gd name="connsiteY55" fmla="*/ 427500 h 675000"/>
                <a:gd name="connsiteX56" fmla="*/ 123750 w 675000"/>
                <a:gd name="connsiteY56" fmla="*/ 494100 h 675000"/>
                <a:gd name="connsiteX57" fmla="*/ 551250 w 675000"/>
                <a:gd name="connsiteY57" fmla="*/ 494100 h 675000"/>
                <a:gd name="connsiteX58" fmla="*/ 484650 w 675000"/>
                <a:gd name="connsiteY58" fmla="*/ 427500 h 675000"/>
                <a:gd name="connsiteX59" fmla="*/ 551250 w 675000"/>
                <a:gd name="connsiteY59" fmla="*/ 427500 h 675000"/>
                <a:gd name="connsiteX60" fmla="*/ 596250 w 675000"/>
                <a:gd name="connsiteY60" fmla="*/ 472500 h 675000"/>
                <a:gd name="connsiteX61" fmla="*/ 573750 w 675000"/>
                <a:gd name="connsiteY61" fmla="*/ 472500 h 675000"/>
                <a:gd name="connsiteX62" fmla="*/ 573750 w 675000"/>
                <a:gd name="connsiteY62" fmla="*/ 416250 h 675000"/>
                <a:gd name="connsiteX63" fmla="*/ 562500 w 675000"/>
                <a:gd name="connsiteY63" fmla="*/ 405000 h 675000"/>
                <a:gd name="connsiteX64" fmla="*/ 112500 w 675000"/>
                <a:gd name="connsiteY64" fmla="*/ 405000 h 675000"/>
                <a:gd name="connsiteX65" fmla="*/ 101250 w 675000"/>
                <a:gd name="connsiteY65" fmla="*/ 416250 h 675000"/>
                <a:gd name="connsiteX66" fmla="*/ 101250 w 675000"/>
                <a:gd name="connsiteY66" fmla="*/ 472500 h 675000"/>
                <a:gd name="connsiteX67" fmla="*/ 78750 w 675000"/>
                <a:gd name="connsiteY67" fmla="*/ 472500 h 675000"/>
                <a:gd name="connsiteX68" fmla="*/ 78750 w 675000"/>
                <a:gd name="connsiteY68" fmla="*/ 382500 h 675000"/>
                <a:gd name="connsiteX69" fmla="*/ 596250 w 675000"/>
                <a:gd name="connsiteY69" fmla="*/ 382500 h 675000"/>
                <a:gd name="connsiteX70" fmla="*/ 652500 w 675000"/>
                <a:gd name="connsiteY70" fmla="*/ 461250 h 675000"/>
                <a:gd name="connsiteX71" fmla="*/ 641250 w 675000"/>
                <a:gd name="connsiteY71" fmla="*/ 472500 h 675000"/>
                <a:gd name="connsiteX72" fmla="*/ 618750 w 675000"/>
                <a:gd name="connsiteY72" fmla="*/ 472500 h 675000"/>
                <a:gd name="connsiteX73" fmla="*/ 618750 w 675000"/>
                <a:gd name="connsiteY73" fmla="*/ 382500 h 675000"/>
                <a:gd name="connsiteX74" fmla="*/ 596250 w 675000"/>
                <a:gd name="connsiteY74" fmla="*/ 360000 h 675000"/>
                <a:gd name="connsiteX75" fmla="*/ 78750 w 675000"/>
                <a:gd name="connsiteY75" fmla="*/ 360000 h 675000"/>
                <a:gd name="connsiteX76" fmla="*/ 56250 w 675000"/>
                <a:gd name="connsiteY76" fmla="*/ 382500 h 675000"/>
                <a:gd name="connsiteX77" fmla="*/ 56250 w 675000"/>
                <a:gd name="connsiteY77" fmla="*/ 472500 h 675000"/>
                <a:gd name="connsiteX78" fmla="*/ 33750 w 675000"/>
                <a:gd name="connsiteY78" fmla="*/ 472500 h 675000"/>
                <a:gd name="connsiteX79" fmla="*/ 22500 w 675000"/>
                <a:gd name="connsiteY79" fmla="*/ 461250 h 675000"/>
                <a:gd name="connsiteX80" fmla="*/ 22500 w 675000"/>
                <a:gd name="connsiteY80" fmla="*/ 236250 h 675000"/>
                <a:gd name="connsiteX81" fmla="*/ 33750 w 675000"/>
                <a:gd name="connsiteY81" fmla="*/ 225000 h 675000"/>
                <a:gd name="connsiteX82" fmla="*/ 641250 w 675000"/>
                <a:gd name="connsiteY82" fmla="*/ 225000 h 675000"/>
                <a:gd name="connsiteX83" fmla="*/ 652500 w 675000"/>
                <a:gd name="connsiteY83" fmla="*/ 23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75000" h="675000">
                  <a:moveTo>
                    <a:pt x="641250" y="202500"/>
                  </a:moveTo>
                  <a:lnTo>
                    <a:pt x="618750" y="202500"/>
                  </a:lnTo>
                  <a:lnTo>
                    <a:pt x="618750" y="123750"/>
                  </a:lnTo>
                  <a:cubicBezTo>
                    <a:pt x="618750" y="117537"/>
                    <a:pt x="613713" y="112500"/>
                    <a:pt x="607500" y="112500"/>
                  </a:cubicBezTo>
                  <a:lnTo>
                    <a:pt x="573750" y="112500"/>
                  </a:lnTo>
                  <a:lnTo>
                    <a:pt x="573750" y="11250"/>
                  </a:lnTo>
                  <a:cubicBezTo>
                    <a:pt x="573750" y="5037"/>
                    <a:pt x="568713" y="0"/>
                    <a:pt x="562500" y="0"/>
                  </a:cubicBezTo>
                  <a:lnTo>
                    <a:pt x="112500" y="0"/>
                  </a:lnTo>
                  <a:cubicBezTo>
                    <a:pt x="106287" y="0"/>
                    <a:pt x="101250" y="5037"/>
                    <a:pt x="101250" y="11250"/>
                  </a:cubicBezTo>
                  <a:lnTo>
                    <a:pt x="101250" y="112500"/>
                  </a:lnTo>
                  <a:lnTo>
                    <a:pt x="67500" y="112500"/>
                  </a:lnTo>
                  <a:cubicBezTo>
                    <a:pt x="61287" y="112500"/>
                    <a:pt x="56250" y="117537"/>
                    <a:pt x="56250" y="123750"/>
                  </a:cubicBezTo>
                  <a:lnTo>
                    <a:pt x="56250" y="202500"/>
                  </a:lnTo>
                  <a:lnTo>
                    <a:pt x="33750" y="202500"/>
                  </a:lnTo>
                  <a:cubicBezTo>
                    <a:pt x="15134" y="202555"/>
                    <a:pt x="56" y="217634"/>
                    <a:pt x="0" y="236250"/>
                  </a:cubicBezTo>
                  <a:lnTo>
                    <a:pt x="0" y="461250"/>
                  </a:lnTo>
                  <a:cubicBezTo>
                    <a:pt x="56" y="479867"/>
                    <a:pt x="15134" y="494945"/>
                    <a:pt x="33750" y="495000"/>
                  </a:cubicBezTo>
                  <a:lnTo>
                    <a:pt x="101250" y="495000"/>
                  </a:lnTo>
                  <a:lnTo>
                    <a:pt x="101250" y="663750"/>
                  </a:lnTo>
                  <a:cubicBezTo>
                    <a:pt x="101250" y="669963"/>
                    <a:pt x="106287" y="675000"/>
                    <a:pt x="112500" y="675000"/>
                  </a:cubicBezTo>
                  <a:lnTo>
                    <a:pt x="562500" y="675000"/>
                  </a:lnTo>
                  <a:cubicBezTo>
                    <a:pt x="568713" y="675000"/>
                    <a:pt x="573750" y="669963"/>
                    <a:pt x="573750" y="663750"/>
                  </a:cubicBezTo>
                  <a:lnTo>
                    <a:pt x="573750" y="495000"/>
                  </a:lnTo>
                  <a:lnTo>
                    <a:pt x="641250" y="495000"/>
                  </a:lnTo>
                  <a:cubicBezTo>
                    <a:pt x="659867" y="494945"/>
                    <a:pt x="674945" y="479867"/>
                    <a:pt x="675000" y="461250"/>
                  </a:cubicBezTo>
                  <a:lnTo>
                    <a:pt x="675000" y="236250"/>
                  </a:lnTo>
                  <a:cubicBezTo>
                    <a:pt x="674945" y="217634"/>
                    <a:pt x="659867" y="202555"/>
                    <a:pt x="641250" y="202500"/>
                  </a:cubicBezTo>
                  <a:close/>
                  <a:moveTo>
                    <a:pt x="573750" y="135000"/>
                  </a:moveTo>
                  <a:lnTo>
                    <a:pt x="596250" y="135000"/>
                  </a:lnTo>
                  <a:lnTo>
                    <a:pt x="596250" y="202500"/>
                  </a:lnTo>
                  <a:lnTo>
                    <a:pt x="573750" y="202500"/>
                  </a:lnTo>
                  <a:close/>
                  <a:moveTo>
                    <a:pt x="123750" y="22500"/>
                  </a:moveTo>
                  <a:lnTo>
                    <a:pt x="551250" y="22500"/>
                  </a:lnTo>
                  <a:lnTo>
                    <a:pt x="551250" y="202500"/>
                  </a:lnTo>
                  <a:lnTo>
                    <a:pt x="123750" y="202500"/>
                  </a:lnTo>
                  <a:close/>
                  <a:moveTo>
                    <a:pt x="78750" y="135000"/>
                  </a:moveTo>
                  <a:lnTo>
                    <a:pt x="101250" y="135000"/>
                  </a:lnTo>
                  <a:lnTo>
                    <a:pt x="101250" y="202500"/>
                  </a:lnTo>
                  <a:lnTo>
                    <a:pt x="78750" y="202500"/>
                  </a:lnTo>
                  <a:close/>
                  <a:moveTo>
                    <a:pt x="123750" y="652500"/>
                  </a:moveTo>
                  <a:lnTo>
                    <a:pt x="123750" y="585900"/>
                  </a:lnTo>
                  <a:cubicBezTo>
                    <a:pt x="158243" y="590915"/>
                    <a:pt x="185335" y="618008"/>
                    <a:pt x="190350" y="652500"/>
                  </a:cubicBezTo>
                  <a:close/>
                  <a:moveTo>
                    <a:pt x="551250" y="652500"/>
                  </a:moveTo>
                  <a:lnTo>
                    <a:pt x="484650" y="652500"/>
                  </a:lnTo>
                  <a:cubicBezTo>
                    <a:pt x="489665" y="618008"/>
                    <a:pt x="516757" y="590915"/>
                    <a:pt x="551250" y="585900"/>
                  </a:cubicBezTo>
                  <a:close/>
                  <a:moveTo>
                    <a:pt x="551250" y="563175"/>
                  </a:moveTo>
                  <a:cubicBezTo>
                    <a:pt x="504299" y="568500"/>
                    <a:pt x="467250" y="605549"/>
                    <a:pt x="461925" y="652500"/>
                  </a:cubicBezTo>
                  <a:lnTo>
                    <a:pt x="213075" y="652500"/>
                  </a:lnTo>
                  <a:cubicBezTo>
                    <a:pt x="207750" y="605549"/>
                    <a:pt x="170701" y="568500"/>
                    <a:pt x="123750" y="563175"/>
                  </a:cubicBezTo>
                  <a:lnTo>
                    <a:pt x="123750" y="516825"/>
                  </a:lnTo>
                  <a:cubicBezTo>
                    <a:pt x="170701" y="511500"/>
                    <a:pt x="207750" y="474451"/>
                    <a:pt x="213075" y="427500"/>
                  </a:cubicBezTo>
                  <a:lnTo>
                    <a:pt x="461925" y="427500"/>
                  </a:lnTo>
                  <a:cubicBezTo>
                    <a:pt x="467250" y="474451"/>
                    <a:pt x="504299" y="511500"/>
                    <a:pt x="551250" y="516825"/>
                  </a:cubicBezTo>
                  <a:close/>
                  <a:moveTo>
                    <a:pt x="123750" y="494100"/>
                  </a:moveTo>
                  <a:lnTo>
                    <a:pt x="123750" y="427500"/>
                  </a:lnTo>
                  <a:lnTo>
                    <a:pt x="190350" y="427500"/>
                  </a:lnTo>
                  <a:cubicBezTo>
                    <a:pt x="185335" y="461993"/>
                    <a:pt x="158243" y="489085"/>
                    <a:pt x="123750" y="494100"/>
                  </a:cubicBezTo>
                  <a:close/>
                  <a:moveTo>
                    <a:pt x="551250" y="494100"/>
                  </a:moveTo>
                  <a:cubicBezTo>
                    <a:pt x="516757" y="489085"/>
                    <a:pt x="489665" y="461993"/>
                    <a:pt x="484650" y="427500"/>
                  </a:cubicBezTo>
                  <a:lnTo>
                    <a:pt x="551250" y="427500"/>
                  </a:lnTo>
                  <a:close/>
                  <a:moveTo>
                    <a:pt x="596250" y="472500"/>
                  </a:moveTo>
                  <a:lnTo>
                    <a:pt x="573750" y="472500"/>
                  </a:lnTo>
                  <a:lnTo>
                    <a:pt x="573750" y="416250"/>
                  </a:lnTo>
                  <a:cubicBezTo>
                    <a:pt x="573750" y="410037"/>
                    <a:pt x="568713" y="405000"/>
                    <a:pt x="562500" y="405000"/>
                  </a:cubicBezTo>
                  <a:lnTo>
                    <a:pt x="112500" y="405000"/>
                  </a:lnTo>
                  <a:cubicBezTo>
                    <a:pt x="106287" y="405000"/>
                    <a:pt x="101250" y="410037"/>
                    <a:pt x="101250" y="416250"/>
                  </a:cubicBezTo>
                  <a:lnTo>
                    <a:pt x="101250" y="472500"/>
                  </a:lnTo>
                  <a:lnTo>
                    <a:pt x="78750" y="472500"/>
                  </a:lnTo>
                  <a:lnTo>
                    <a:pt x="78750" y="382500"/>
                  </a:lnTo>
                  <a:lnTo>
                    <a:pt x="596250" y="382500"/>
                  </a:lnTo>
                  <a:close/>
                  <a:moveTo>
                    <a:pt x="652500" y="461250"/>
                  </a:moveTo>
                  <a:cubicBezTo>
                    <a:pt x="652500" y="467463"/>
                    <a:pt x="647463" y="472500"/>
                    <a:pt x="641250" y="472500"/>
                  </a:cubicBezTo>
                  <a:lnTo>
                    <a:pt x="618750" y="472500"/>
                  </a:lnTo>
                  <a:lnTo>
                    <a:pt x="618750" y="382500"/>
                  </a:lnTo>
                  <a:cubicBezTo>
                    <a:pt x="618713" y="370089"/>
                    <a:pt x="608661" y="360037"/>
                    <a:pt x="596250" y="360000"/>
                  </a:cubicBezTo>
                  <a:lnTo>
                    <a:pt x="78750" y="360000"/>
                  </a:lnTo>
                  <a:cubicBezTo>
                    <a:pt x="66339" y="360037"/>
                    <a:pt x="56287" y="370089"/>
                    <a:pt x="56250" y="382500"/>
                  </a:cubicBezTo>
                  <a:lnTo>
                    <a:pt x="56250" y="472500"/>
                  </a:lnTo>
                  <a:lnTo>
                    <a:pt x="33750" y="472500"/>
                  </a:lnTo>
                  <a:cubicBezTo>
                    <a:pt x="27537" y="472500"/>
                    <a:pt x="22500" y="467463"/>
                    <a:pt x="22500" y="461250"/>
                  </a:cubicBezTo>
                  <a:lnTo>
                    <a:pt x="22500" y="236250"/>
                  </a:lnTo>
                  <a:cubicBezTo>
                    <a:pt x="22500" y="230037"/>
                    <a:pt x="27537" y="225000"/>
                    <a:pt x="33750" y="225000"/>
                  </a:cubicBezTo>
                  <a:lnTo>
                    <a:pt x="641250" y="225000"/>
                  </a:lnTo>
                  <a:cubicBezTo>
                    <a:pt x="647463" y="225000"/>
                    <a:pt x="652500" y="230037"/>
                    <a:pt x="652500" y="23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1" name="任意多边形: 形状 360">
              <a:extLst>
                <a:ext uri="{FF2B5EF4-FFF2-40B4-BE49-F238E27FC236}">
                  <a16:creationId xmlns:a16="http://schemas.microsoft.com/office/drawing/2014/main" id="{303C5172-78FB-45DA-9AEE-7BE9D43F0EAE}"/>
                </a:ext>
              </a:extLst>
            </p:cNvPr>
            <p:cNvSpPr/>
            <p:nvPr/>
          </p:nvSpPr>
          <p:spPr>
            <a:xfrm>
              <a:off x="11203501" y="333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2" name="任意多边形: 形状 361">
              <a:extLst>
                <a:ext uri="{FF2B5EF4-FFF2-40B4-BE49-F238E27FC236}">
                  <a16:creationId xmlns:a16="http://schemas.microsoft.com/office/drawing/2014/main" id="{515A4339-B0E9-43C7-9932-DDB53D119E84}"/>
                </a:ext>
              </a:extLst>
            </p:cNvPr>
            <p:cNvSpPr/>
            <p:nvPr/>
          </p:nvSpPr>
          <p:spPr>
            <a:xfrm>
              <a:off x="11158501" y="333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3" name="任意多边形: 形状 362">
              <a:extLst>
                <a:ext uri="{FF2B5EF4-FFF2-40B4-BE49-F238E27FC236}">
                  <a16:creationId xmlns:a16="http://schemas.microsoft.com/office/drawing/2014/main" id="{AE57488B-ED19-45C0-8BC0-4C0303DD41DB}"/>
                </a:ext>
              </a:extLst>
            </p:cNvPr>
            <p:cNvSpPr/>
            <p:nvPr/>
          </p:nvSpPr>
          <p:spPr>
            <a:xfrm>
              <a:off x="11113501" y="3339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64" name="图形 31">
            <a:extLst>
              <a:ext uri="{FF2B5EF4-FFF2-40B4-BE49-F238E27FC236}">
                <a16:creationId xmlns:a16="http://schemas.microsoft.com/office/drawing/2014/main" id="{1D827090-D232-4D13-85AB-302BADEDE209}"/>
              </a:ext>
            </a:extLst>
          </p:cNvPr>
          <p:cNvGrpSpPr/>
          <p:nvPr/>
        </p:nvGrpSpPr>
        <p:grpSpPr>
          <a:xfrm>
            <a:off x="898500" y="4171670"/>
            <a:ext cx="675000" cy="674829"/>
            <a:chOff x="898500" y="4171670"/>
            <a:chExt cx="675000" cy="674829"/>
          </a:xfrm>
          <a:gradFill flip="none" rotWithShape="1">
            <a:gsLst>
              <a:gs pos="0">
                <a:schemeClr val="accent1"/>
              </a:gs>
              <a:gs pos="100000">
                <a:schemeClr val="accent2"/>
              </a:gs>
            </a:gsLst>
            <a:lin ang="2700000" scaled="1"/>
            <a:tileRect/>
          </a:gradFill>
        </p:grpSpPr>
        <p:sp>
          <p:nvSpPr>
            <p:cNvPr id="365" name="任意多边形: 形状 364">
              <a:extLst>
                <a:ext uri="{FF2B5EF4-FFF2-40B4-BE49-F238E27FC236}">
                  <a16:creationId xmlns:a16="http://schemas.microsoft.com/office/drawing/2014/main" id="{F8FE42EE-0FEE-438B-A46B-899838EAFBCC}"/>
                </a:ext>
              </a:extLst>
            </p:cNvPr>
            <p:cNvSpPr/>
            <p:nvPr/>
          </p:nvSpPr>
          <p:spPr>
            <a:xfrm>
              <a:off x="1067250" y="4464000"/>
              <a:ext cx="337500" cy="337500"/>
            </a:xfrm>
            <a:custGeom>
              <a:avLst/>
              <a:gdLst>
                <a:gd name="connsiteX0" fmla="*/ 168750 w 337500"/>
                <a:gd name="connsiteY0" fmla="*/ 337500 h 337500"/>
                <a:gd name="connsiteX1" fmla="*/ 337500 w 337500"/>
                <a:gd name="connsiteY1" fmla="*/ 168750 h 337500"/>
                <a:gd name="connsiteX2" fmla="*/ 168750 w 337500"/>
                <a:gd name="connsiteY2" fmla="*/ 0 h 337500"/>
                <a:gd name="connsiteX3" fmla="*/ 0 w 337500"/>
                <a:gd name="connsiteY3" fmla="*/ 168750 h 337500"/>
                <a:gd name="connsiteX4" fmla="*/ 168750 w 337500"/>
                <a:gd name="connsiteY4" fmla="*/ 337500 h 337500"/>
                <a:gd name="connsiteX5" fmla="*/ 168750 w 337500"/>
                <a:gd name="connsiteY5" fmla="*/ 22500 h 337500"/>
                <a:gd name="connsiteX6" fmla="*/ 315000 w 337500"/>
                <a:gd name="connsiteY6" fmla="*/ 168750 h 337500"/>
                <a:gd name="connsiteX7" fmla="*/ 168750 w 337500"/>
                <a:gd name="connsiteY7" fmla="*/ 315000 h 337500"/>
                <a:gd name="connsiteX8" fmla="*/ 22500 w 337500"/>
                <a:gd name="connsiteY8" fmla="*/ 168750 h 337500"/>
                <a:gd name="connsiteX9" fmla="*/ 168750 w 337500"/>
                <a:gd name="connsiteY9" fmla="*/ 22500 h 33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500" h="337500">
                  <a:moveTo>
                    <a:pt x="168750" y="337500"/>
                  </a:moveTo>
                  <a:cubicBezTo>
                    <a:pt x="261948" y="337500"/>
                    <a:pt x="337500" y="261948"/>
                    <a:pt x="337500" y="168750"/>
                  </a:cubicBezTo>
                  <a:cubicBezTo>
                    <a:pt x="337500" y="75552"/>
                    <a:pt x="261948" y="0"/>
                    <a:pt x="168750" y="0"/>
                  </a:cubicBezTo>
                  <a:cubicBezTo>
                    <a:pt x="75552" y="0"/>
                    <a:pt x="0" y="75552"/>
                    <a:pt x="0" y="168750"/>
                  </a:cubicBezTo>
                  <a:cubicBezTo>
                    <a:pt x="106" y="261905"/>
                    <a:pt x="75596" y="337394"/>
                    <a:pt x="168750" y="337500"/>
                  </a:cubicBezTo>
                  <a:close/>
                  <a:moveTo>
                    <a:pt x="168750" y="22500"/>
                  </a:moveTo>
                  <a:cubicBezTo>
                    <a:pt x="249522" y="22500"/>
                    <a:pt x="315000" y="87978"/>
                    <a:pt x="315000" y="168750"/>
                  </a:cubicBezTo>
                  <a:cubicBezTo>
                    <a:pt x="315000" y="249522"/>
                    <a:pt x="249522" y="315000"/>
                    <a:pt x="168750" y="315000"/>
                  </a:cubicBezTo>
                  <a:cubicBezTo>
                    <a:pt x="87978" y="315000"/>
                    <a:pt x="22500" y="249522"/>
                    <a:pt x="22500" y="168750"/>
                  </a:cubicBezTo>
                  <a:cubicBezTo>
                    <a:pt x="22593" y="88017"/>
                    <a:pt x="88017" y="22593"/>
                    <a:pt x="1687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6" name="任意多边形: 形状 365">
              <a:extLst>
                <a:ext uri="{FF2B5EF4-FFF2-40B4-BE49-F238E27FC236}">
                  <a16:creationId xmlns:a16="http://schemas.microsoft.com/office/drawing/2014/main" id="{34F11419-C0DA-463C-803C-6CD1DB7B7CFE}"/>
                </a:ext>
              </a:extLst>
            </p:cNvPr>
            <p:cNvSpPr/>
            <p:nvPr/>
          </p:nvSpPr>
          <p:spPr>
            <a:xfrm>
              <a:off x="1179750" y="4554000"/>
              <a:ext cx="112500" cy="157500"/>
            </a:xfrm>
            <a:custGeom>
              <a:avLst/>
              <a:gdLst>
                <a:gd name="connsiteX0" fmla="*/ 78750 w 112500"/>
                <a:gd name="connsiteY0" fmla="*/ 112500 h 157500"/>
                <a:gd name="connsiteX1" fmla="*/ 33750 w 112500"/>
                <a:gd name="connsiteY1" fmla="*/ 112500 h 157500"/>
                <a:gd name="connsiteX2" fmla="*/ 22500 w 112500"/>
                <a:gd name="connsiteY2" fmla="*/ 101250 h 157500"/>
                <a:gd name="connsiteX3" fmla="*/ 0 w 112500"/>
                <a:gd name="connsiteY3" fmla="*/ 101250 h 157500"/>
                <a:gd name="connsiteX4" fmla="*/ 33750 w 112500"/>
                <a:gd name="connsiteY4" fmla="*/ 135000 h 157500"/>
                <a:gd name="connsiteX5" fmla="*/ 45000 w 112500"/>
                <a:gd name="connsiteY5" fmla="*/ 135000 h 157500"/>
                <a:gd name="connsiteX6" fmla="*/ 45000 w 112500"/>
                <a:gd name="connsiteY6" fmla="*/ 157500 h 157500"/>
                <a:gd name="connsiteX7" fmla="*/ 67500 w 112500"/>
                <a:gd name="connsiteY7" fmla="*/ 157500 h 157500"/>
                <a:gd name="connsiteX8" fmla="*/ 67500 w 112500"/>
                <a:gd name="connsiteY8" fmla="*/ 135000 h 157500"/>
                <a:gd name="connsiteX9" fmla="*/ 78750 w 112500"/>
                <a:gd name="connsiteY9" fmla="*/ 135000 h 157500"/>
                <a:gd name="connsiteX10" fmla="*/ 112500 w 112500"/>
                <a:gd name="connsiteY10" fmla="*/ 101250 h 157500"/>
                <a:gd name="connsiteX11" fmla="*/ 78750 w 112500"/>
                <a:gd name="connsiteY11" fmla="*/ 67500 h 157500"/>
                <a:gd name="connsiteX12" fmla="*/ 33750 w 112500"/>
                <a:gd name="connsiteY12" fmla="*/ 67500 h 157500"/>
                <a:gd name="connsiteX13" fmla="*/ 22500 w 112500"/>
                <a:gd name="connsiteY13" fmla="*/ 56250 h 157500"/>
                <a:gd name="connsiteX14" fmla="*/ 33750 w 112500"/>
                <a:gd name="connsiteY14" fmla="*/ 45000 h 157500"/>
                <a:gd name="connsiteX15" fmla="*/ 78750 w 112500"/>
                <a:gd name="connsiteY15" fmla="*/ 45000 h 157500"/>
                <a:gd name="connsiteX16" fmla="*/ 90000 w 112500"/>
                <a:gd name="connsiteY16" fmla="*/ 56250 h 157500"/>
                <a:gd name="connsiteX17" fmla="*/ 112500 w 112500"/>
                <a:gd name="connsiteY17" fmla="*/ 56250 h 157500"/>
                <a:gd name="connsiteX18" fmla="*/ 78750 w 112500"/>
                <a:gd name="connsiteY18" fmla="*/ 22500 h 157500"/>
                <a:gd name="connsiteX19" fmla="*/ 67500 w 112500"/>
                <a:gd name="connsiteY19" fmla="*/ 22500 h 157500"/>
                <a:gd name="connsiteX20" fmla="*/ 67500 w 112500"/>
                <a:gd name="connsiteY20" fmla="*/ 0 h 157500"/>
                <a:gd name="connsiteX21" fmla="*/ 45000 w 112500"/>
                <a:gd name="connsiteY21" fmla="*/ 0 h 157500"/>
                <a:gd name="connsiteX22" fmla="*/ 45000 w 112500"/>
                <a:gd name="connsiteY22" fmla="*/ 22500 h 157500"/>
                <a:gd name="connsiteX23" fmla="*/ 33750 w 112500"/>
                <a:gd name="connsiteY23" fmla="*/ 22500 h 157500"/>
                <a:gd name="connsiteX24" fmla="*/ 0 w 112500"/>
                <a:gd name="connsiteY24" fmla="*/ 56250 h 157500"/>
                <a:gd name="connsiteX25" fmla="*/ 33750 w 112500"/>
                <a:gd name="connsiteY25" fmla="*/ 90000 h 157500"/>
                <a:gd name="connsiteX26" fmla="*/ 78750 w 112500"/>
                <a:gd name="connsiteY26" fmla="*/ 90000 h 157500"/>
                <a:gd name="connsiteX27" fmla="*/ 90000 w 112500"/>
                <a:gd name="connsiteY27" fmla="*/ 101250 h 157500"/>
                <a:gd name="connsiteX28" fmla="*/ 78750 w 112500"/>
                <a:gd name="connsiteY28" fmla="*/ 1125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78750" y="112500"/>
                  </a:move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7" name="任意多边形: 形状 366">
              <a:extLst>
                <a:ext uri="{FF2B5EF4-FFF2-40B4-BE49-F238E27FC236}">
                  <a16:creationId xmlns:a16="http://schemas.microsoft.com/office/drawing/2014/main" id="{FCA04A20-F4D4-4D99-A263-E050D1FA9D3E}"/>
                </a:ext>
              </a:extLst>
            </p:cNvPr>
            <p:cNvSpPr/>
            <p:nvPr/>
          </p:nvSpPr>
          <p:spPr>
            <a:xfrm>
              <a:off x="1314750" y="462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 name="任意多边形: 形状 367">
              <a:extLst>
                <a:ext uri="{FF2B5EF4-FFF2-40B4-BE49-F238E27FC236}">
                  <a16:creationId xmlns:a16="http://schemas.microsoft.com/office/drawing/2014/main" id="{CA273219-FBFE-4421-AF4E-DE02598A7849}"/>
                </a:ext>
              </a:extLst>
            </p:cNvPr>
            <p:cNvSpPr/>
            <p:nvPr/>
          </p:nvSpPr>
          <p:spPr>
            <a:xfrm>
              <a:off x="1134750" y="462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9" name="任意多边形: 形状 368">
              <a:extLst>
                <a:ext uri="{FF2B5EF4-FFF2-40B4-BE49-F238E27FC236}">
                  <a16:creationId xmlns:a16="http://schemas.microsoft.com/office/drawing/2014/main" id="{EAC99592-1EA1-44DB-9323-5C65A2A0E323}"/>
                </a:ext>
              </a:extLst>
            </p:cNvPr>
            <p:cNvSpPr/>
            <p:nvPr/>
          </p:nvSpPr>
          <p:spPr>
            <a:xfrm>
              <a:off x="898500" y="4171670"/>
              <a:ext cx="675000" cy="674829"/>
            </a:xfrm>
            <a:custGeom>
              <a:avLst/>
              <a:gdLst>
                <a:gd name="connsiteX0" fmla="*/ 641250 w 675000"/>
                <a:gd name="connsiteY0" fmla="*/ 652330 h 674829"/>
                <a:gd name="connsiteX1" fmla="*/ 641250 w 675000"/>
                <a:gd name="connsiteY1" fmla="*/ 247330 h 674829"/>
                <a:gd name="connsiteX2" fmla="*/ 663750 w 675000"/>
                <a:gd name="connsiteY2" fmla="*/ 247330 h 674829"/>
                <a:gd name="connsiteX3" fmla="*/ 673875 w 675000"/>
                <a:gd name="connsiteY3" fmla="*/ 240917 h 674829"/>
                <a:gd name="connsiteX4" fmla="*/ 672525 w 675000"/>
                <a:gd name="connsiteY4" fmla="*/ 229105 h 674829"/>
                <a:gd name="connsiteX5" fmla="*/ 582525 w 675000"/>
                <a:gd name="connsiteY5" fmla="*/ 116605 h 674829"/>
                <a:gd name="connsiteX6" fmla="*/ 566269 w 675000"/>
                <a:gd name="connsiteY6" fmla="*/ 115311 h 674829"/>
                <a:gd name="connsiteX7" fmla="*/ 564975 w 675000"/>
                <a:gd name="connsiteY7" fmla="*/ 116605 h 674829"/>
                <a:gd name="connsiteX8" fmla="*/ 474975 w 675000"/>
                <a:gd name="connsiteY8" fmla="*/ 229105 h 674829"/>
                <a:gd name="connsiteX9" fmla="*/ 473625 w 675000"/>
                <a:gd name="connsiteY9" fmla="*/ 240917 h 674829"/>
                <a:gd name="connsiteX10" fmla="*/ 483750 w 675000"/>
                <a:gd name="connsiteY10" fmla="*/ 247330 h 674829"/>
                <a:gd name="connsiteX11" fmla="*/ 506250 w 675000"/>
                <a:gd name="connsiteY11" fmla="*/ 247330 h 674829"/>
                <a:gd name="connsiteX12" fmla="*/ 506250 w 675000"/>
                <a:gd name="connsiteY12" fmla="*/ 330355 h 674829"/>
                <a:gd name="connsiteX13" fmla="*/ 416250 w 675000"/>
                <a:gd name="connsiteY13" fmla="*/ 262517 h 674829"/>
                <a:gd name="connsiteX14" fmla="*/ 416250 w 675000"/>
                <a:gd name="connsiteY14" fmla="*/ 134830 h 674829"/>
                <a:gd name="connsiteX15" fmla="*/ 438750 w 675000"/>
                <a:gd name="connsiteY15" fmla="*/ 134830 h 674829"/>
                <a:gd name="connsiteX16" fmla="*/ 449973 w 675000"/>
                <a:gd name="connsiteY16" fmla="*/ 123553 h 674829"/>
                <a:gd name="connsiteX17" fmla="*/ 447075 w 675000"/>
                <a:gd name="connsiteY17" fmla="*/ 116042 h 674829"/>
                <a:gd name="connsiteX18" fmla="*/ 345825 w 675000"/>
                <a:gd name="connsiteY18" fmla="*/ 3542 h 674829"/>
                <a:gd name="connsiteX19" fmla="*/ 329489 w 675000"/>
                <a:gd name="connsiteY19" fmla="*/ 3229 h 674829"/>
                <a:gd name="connsiteX20" fmla="*/ 329175 w 675000"/>
                <a:gd name="connsiteY20" fmla="*/ 3542 h 674829"/>
                <a:gd name="connsiteX21" fmla="*/ 227925 w 675000"/>
                <a:gd name="connsiteY21" fmla="*/ 116042 h 674829"/>
                <a:gd name="connsiteX22" fmla="*/ 228740 w 675000"/>
                <a:gd name="connsiteY22" fmla="*/ 131932 h 674829"/>
                <a:gd name="connsiteX23" fmla="*/ 236250 w 675000"/>
                <a:gd name="connsiteY23" fmla="*/ 134830 h 674829"/>
                <a:gd name="connsiteX24" fmla="*/ 258750 w 675000"/>
                <a:gd name="connsiteY24" fmla="*/ 134830 h 674829"/>
                <a:gd name="connsiteX25" fmla="*/ 258750 w 675000"/>
                <a:gd name="connsiteY25" fmla="*/ 262517 h 674829"/>
                <a:gd name="connsiteX26" fmla="*/ 168750 w 675000"/>
                <a:gd name="connsiteY26" fmla="*/ 330355 h 674829"/>
                <a:gd name="connsiteX27" fmla="*/ 168750 w 675000"/>
                <a:gd name="connsiteY27" fmla="*/ 247330 h 674829"/>
                <a:gd name="connsiteX28" fmla="*/ 191250 w 675000"/>
                <a:gd name="connsiteY28" fmla="*/ 247330 h 674829"/>
                <a:gd name="connsiteX29" fmla="*/ 201375 w 675000"/>
                <a:gd name="connsiteY29" fmla="*/ 240917 h 674829"/>
                <a:gd name="connsiteX30" fmla="*/ 200025 w 675000"/>
                <a:gd name="connsiteY30" fmla="*/ 229105 h 674829"/>
                <a:gd name="connsiteX31" fmla="*/ 110025 w 675000"/>
                <a:gd name="connsiteY31" fmla="*/ 116605 h 674829"/>
                <a:gd name="connsiteX32" fmla="*/ 93769 w 675000"/>
                <a:gd name="connsiteY32" fmla="*/ 115311 h 674829"/>
                <a:gd name="connsiteX33" fmla="*/ 92475 w 675000"/>
                <a:gd name="connsiteY33" fmla="*/ 116605 h 674829"/>
                <a:gd name="connsiteX34" fmla="*/ 2475 w 675000"/>
                <a:gd name="connsiteY34" fmla="*/ 229105 h 674829"/>
                <a:gd name="connsiteX35" fmla="*/ 1125 w 675000"/>
                <a:gd name="connsiteY35" fmla="*/ 240917 h 674829"/>
                <a:gd name="connsiteX36" fmla="*/ 11250 w 675000"/>
                <a:gd name="connsiteY36" fmla="*/ 247330 h 674829"/>
                <a:gd name="connsiteX37" fmla="*/ 33750 w 675000"/>
                <a:gd name="connsiteY37" fmla="*/ 247330 h 674829"/>
                <a:gd name="connsiteX38" fmla="*/ 33750 w 675000"/>
                <a:gd name="connsiteY38" fmla="*/ 652330 h 674829"/>
                <a:gd name="connsiteX39" fmla="*/ 0 w 675000"/>
                <a:gd name="connsiteY39" fmla="*/ 652330 h 674829"/>
                <a:gd name="connsiteX40" fmla="*/ 0 w 675000"/>
                <a:gd name="connsiteY40" fmla="*/ 674830 h 674829"/>
                <a:gd name="connsiteX41" fmla="*/ 675000 w 675000"/>
                <a:gd name="connsiteY41" fmla="*/ 674830 h 674829"/>
                <a:gd name="connsiteX42" fmla="*/ 675000 w 675000"/>
                <a:gd name="connsiteY42" fmla="*/ 652330 h 674829"/>
                <a:gd name="connsiteX43" fmla="*/ 337500 w 675000"/>
                <a:gd name="connsiteY43" fmla="*/ 27955 h 674829"/>
                <a:gd name="connsiteX44" fmla="*/ 413438 w 675000"/>
                <a:gd name="connsiteY44" fmla="*/ 112330 h 674829"/>
                <a:gd name="connsiteX45" fmla="*/ 405000 w 675000"/>
                <a:gd name="connsiteY45" fmla="*/ 112330 h 674829"/>
                <a:gd name="connsiteX46" fmla="*/ 393750 w 675000"/>
                <a:gd name="connsiteY46" fmla="*/ 123580 h 674829"/>
                <a:gd name="connsiteX47" fmla="*/ 393750 w 675000"/>
                <a:gd name="connsiteY47" fmla="*/ 255092 h 674829"/>
                <a:gd name="connsiteX48" fmla="*/ 281250 w 675000"/>
                <a:gd name="connsiteY48" fmla="*/ 255092 h 674829"/>
                <a:gd name="connsiteX49" fmla="*/ 281250 w 675000"/>
                <a:gd name="connsiteY49" fmla="*/ 123580 h 674829"/>
                <a:gd name="connsiteX50" fmla="*/ 270000 w 675000"/>
                <a:gd name="connsiteY50" fmla="*/ 112330 h 674829"/>
                <a:gd name="connsiteX51" fmla="*/ 261563 w 675000"/>
                <a:gd name="connsiteY51" fmla="*/ 112330 h 674829"/>
                <a:gd name="connsiteX52" fmla="*/ 146250 w 675000"/>
                <a:gd name="connsiteY52" fmla="*/ 652330 h 674829"/>
                <a:gd name="connsiteX53" fmla="*/ 56250 w 675000"/>
                <a:gd name="connsiteY53" fmla="*/ 652330 h 674829"/>
                <a:gd name="connsiteX54" fmla="*/ 56250 w 675000"/>
                <a:gd name="connsiteY54" fmla="*/ 236080 h 674829"/>
                <a:gd name="connsiteX55" fmla="*/ 45000 w 675000"/>
                <a:gd name="connsiteY55" fmla="*/ 224830 h 674829"/>
                <a:gd name="connsiteX56" fmla="*/ 34650 w 675000"/>
                <a:gd name="connsiteY56" fmla="*/ 224830 h 674829"/>
                <a:gd name="connsiteX57" fmla="*/ 101250 w 675000"/>
                <a:gd name="connsiteY57" fmla="*/ 141580 h 674829"/>
                <a:gd name="connsiteX58" fmla="*/ 167850 w 675000"/>
                <a:gd name="connsiteY58" fmla="*/ 224830 h 674829"/>
                <a:gd name="connsiteX59" fmla="*/ 157500 w 675000"/>
                <a:gd name="connsiteY59" fmla="*/ 224830 h 674829"/>
                <a:gd name="connsiteX60" fmla="*/ 146250 w 675000"/>
                <a:gd name="connsiteY60" fmla="*/ 236080 h 674829"/>
                <a:gd name="connsiteX61" fmla="*/ 146250 w 675000"/>
                <a:gd name="connsiteY61" fmla="*/ 366242 h 674829"/>
                <a:gd name="connsiteX62" fmla="*/ 146250 w 675000"/>
                <a:gd name="connsiteY62" fmla="*/ 555917 h 674829"/>
                <a:gd name="connsiteX63" fmla="*/ 168750 w 675000"/>
                <a:gd name="connsiteY63" fmla="*/ 652330 h 674829"/>
                <a:gd name="connsiteX64" fmla="*/ 168750 w 675000"/>
                <a:gd name="connsiteY64" fmla="*/ 591805 h 674829"/>
                <a:gd name="connsiteX65" fmla="*/ 242663 w 675000"/>
                <a:gd name="connsiteY65" fmla="*/ 652330 h 674829"/>
                <a:gd name="connsiteX66" fmla="*/ 506250 w 675000"/>
                <a:gd name="connsiteY66" fmla="*/ 652330 h 674829"/>
                <a:gd name="connsiteX67" fmla="*/ 432338 w 675000"/>
                <a:gd name="connsiteY67" fmla="*/ 652330 h 674829"/>
                <a:gd name="connsiteX68" fmla="*/ 506250 w 675000"/>
                <a:gd name="connsiteY68" fmla="*/ 591805 h 674829"/>
                <a:gd name="connsiteX69" fmla="*/ 337500 w 675000"/>
                <a:gd name="connsiteY69" fmla="*/ 652330 h 674829"/>
                <a:gd name="connsiteX70" fmla="*/ 146250 w 675000"/>
                <a:gd name="connsiteY70" fmla="*/ 461080 h 674829"/>
                <a:gd name="connsiteX71" fmla="*/ 337500 w 675000"/>
                <a:gd name="connsiteY71" fmla="*/ 269830 h 674829"/>
                <a:gd name="connsiteX72" fmla="*/ 528750 w 675000"/>
                <a:gd name="connsiteY72" fmla="*/ 461080 h 674829"/>
                <a:gd name="connsiteX73" fmla="*/ 337500 w 675000"/>
                <a:gd name="connsiteY73" fmla="*/ 652330 h 674829"/>
                <a:gd name="connsiteX74" fmla="*/ 630000 w 675000"/>
                <a:gd name="connsiteY74" fmla="*/ 224830 h 674829"/>
                <a:gd name="connsiteX75" fmla="*/ 618750 w 675000"/>
                <a:gd name="connsiteY75" fmla="*/ 236080 h 674829"/>
                <a:gd name="connsiteX76" fmla="*/ 618750 w 675000"/>
                <a:gd name="connsiteY76" fmla="*/ 652330 h 674829"/>
                <a:gd name="connsiteX77" fmla="*/ 528750 w 675000"/>
                <a:gd name="connsiteY77" fmla="*/ 652330 h 674829"/>
                <a:gd name="connsiteX78" fmla="*/ 528750 w 675000"/>
                <a:gd name="connsiteY78" fmla="*/ 555917 h 674829"/>
                <a:gd name="connsiteX79" fmla="*/ 528750 w 675000"/>
                <a:gd name="connsiteY79" fmla="*/ 366242 h 674829"/>
                <a:gd name="connsiteX80" fmla="*/ 528750 w 675000"/>
                <a:gd name="connsiteY80" fmla="*/ 236080 h 674829"/>
                <a:gd name="connsiteX81" fmla="*/ 517500 w 675000"/>
                <a:gd name="connsiteY81" fmla="*/ 224830 h 674829"/>
                <a:gd name="connsiteX82" fmla="*/ 507150 w 675000"/>
                <a:gd name="connsiteY82" fmla="*/ 224830 h 674829"/>
                <a:gd name="connsiteX83" fmla="*/ 573750 w 675000"/>
                <a:gd name="connsiteY83" fmla="*/ 141580 h 674829"/>
                <a:gd name="connsiteX84" fmla="*/ 640350 w 675000"/>
                <a:gd name="connsiteY84" fmla="*/ 224830 h 67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75000" h="674829">
                  <a:moveTo>
                    <a:pt x="641250" y="652330"/>
                  </a:moveTo>
                  <a:lnTo>
                    <a:pt x="641250" y="247330"/>
                  </a:lnTo>
                  <a:lnTo>
                    <a:pt x="663750" y="247330"/>
                  </a:lnTo>
                  <a:cubicBezTo>
                    <a:pt x="668078" y="247317"/>
                    <a:pt x="672014" y="244824"/>
                    <a:pt x="673875" y="240917"/>
                  </a:cubicBezTo>
                  <a:cubicBezTo>
                    <a:pt x="675766" y="237053"/>
                    <a:pt x="675239" y="232443"/>
                    <a:pt x="672525" y="229105"/>
                  </a:cubicBezTo>
                  <a:lnTo>
                    <a:pt x="582525" y="116605"/>
                  </a:lnTo>
                  <a:cubicBezTo>
                    <a:pt x="578393" y="111758"/>
                    <a:pt x="571115" y="111179"/>
                    <a:pt x="566269" y="115311"/>
                  </a:cubicBezTo>
                  <a:cubicBezTo>
                    <a:pt x="565804" y="115707"/>
                    <a:pt x="565371" y="116140"/>
                    <a:pt x="564975" y="116605"/>
                  </a:cubicBezTo>
                  <a:lnTo>
                    <a:pt x="474975" y="229105"/>
                  </a:lnTo>
                  <a:cubicBezTo>
                    <a:pt x="472262" y="232443"/>
                    <a:pt x="471734" y="237053"/>
                    <a:pt x="473625" y="240917"/>
                  </a:cubicBezTo>
                  <a:cubicBezTo>
                    <a:pt x="475486" y="244824"/>
                    <a:pt x="479422" y="247317"/>
                    <a:pt x="483750" y="247330"/>
                  </a:cubicBezTo>
                  <a:lnTo>
                    <a:pt x="506250" y="247330"/>
                  </a:lnTo>
                  <a:lnTo>
                    <a:pt x="506250" y="330355"/>
                  </a:lnTo>
                  <a:cubicBezTo>
                    <a:pt x="482802" y="300155"/>
                    <a:pt x="451739" y="276742"/>
                    <a:pt x="416250" y="262517"/>
                  </a:cubicBezTo>
                  <a:lnTo>
                    <a:pt x="416250" y="134830"/>
                  </a:lnTo>
                  <a:lnTo>
                    <a:pt x="438750" y="134830"/>
                  </a:lnTo>
                  <a:cubicBezTo>
                    <a:pt x="444963" y="134815"/>
                    <a:pt x="449988" y="129766"/>
                    <a:pt x="449973" y="123553"/>
                  </a:cubicBezTo>
                  <a:cubicBezTo>
                    <a:pt x="449967" y="120777"/>
                    <a:pt x="448935" y="118102"/>
                    <a:pt x="447075" y="116042"/>
                  </a:cubicBezTo>
                  <a:lnTo>
                    <a:pt x="345825" y="3542"/>
                  </a:lnTo>
                  <a:cubicBezTo>
                    <a:pt x="341400" y="-1055"/>
                    <a:pt x="334087" y="-1196"/>
                    <a:pt x="329489" y="3229"/>
                  </a:cubicBezTo>
                  <a:cubicBezTo>
                    <a:pt x="329382" y="3331"/>
                    <a:pt x="329277" y="3436"/>
                    <a:pt x="329175" y="3542"/>
                  </a:cubicBezTo>
                  <a:lnTo>
                    <a:pt x="227925" y="116042"/>
                  </a:lnTo>
                  <a:cubicBezTo>
                    <a:pt x="223763" y="120655"/>
                    <a:pt x="224127" y="127768"/>
                    <a:pt x="228740" y="131932"/>
                  </a:cubicBezTo>
                  <a:cubicBezTo>
                    <a:pt x="230799" y="133791"/>
                    <a:pt x="233475" y="134823"/>
                    <a:pt x="236250" y="134830"/>
                  </a:cubicBezTo>
                  <a:lnTo>
                    <a:pt x="258750" y="134830"/>
                  </a:lnTo>
                  <a:lnTo>
                    <a:pt x="258750" y="262517"/>
                  </a:lnTo>
                  <a:cubicBezTo>
                    <a:pt x="223261" y="276742"/>
                    <a:pt x="192198" y="300155"/>
                    <a:pt x="168750" y="330355"/>
                  </a:cubicBezTo>
                  <a:lnTo>
                    <a:pt x="168750" y="247330"/>
                  </a:lnTo>
                  <a:lnTo>
                    <a:pt x="191250" y="247330"/>
                  </a:lnTo>
                  <a:cubicBezTo>
                    <a:pt x="195578" y="247317"/>
                    <a:pt x="199514" y="244824"/>
                    <a:pt x="201375" y="240917"/>
                  </a:cubicBezTo>
                  <a:cubicBezTo>
                    <a:pt x="203266" y="237053"/>
                    <a:pt x="202739" y="232443"/>
                    <a:pt x="200025" y="229105"/>
                  </a:cubicBezTo>
                  <a:lnTo>
                    <a:pt x="110025" y="116605"/>
                  </a:lnTo>
                  <a:cubicBezTo>
                    <a:pt x="105893" y="111758"/>
                    <a:pt x="98615" y="111179"/>
                    <a:pt x="93769" y="115311"/>
                  </a:cubicBezTo>
                  <a:cubicBezTo>
                    <a:pt x="93304" y="115707"/>
                    <a:pt x="92871" y="116140"/>
                    <a:pt x="92475" y="116605"/>
                  </a:cubicBezTo>
                  <a:lnTo>
                    <a:pt x="2475" y="229105"/>
                  </a:lnTo>
                  <a:cubicBezTo>
                    <a:pt x="-239" y="232443"/>
                    <a:pt x="-766" y="237053"/>
                    <a:pt x="1125" y="240917"/>
                  </a:cubicBezTo>
                  <a:cubicBezTo>
                    <a:pt x="2986" y="244824"/>
                    <a:pt x="6923" y="247317"/>
                    <a:pt x="11250" y="247330"/>
                  </a:cubicBezTo>
                  <a:lnTo>
                    <a:pt x="33750" y="247330"/>
                  </a:lnTo>
                  <a:lnTo>
                    <a:pt x="33750" y="652330"/>
                  </a:lnTo>
                  <a:lnTo>
                    <a:pt x="0" y="652330"/>
                  </a:lnTo>
                  <a:lnTo>
                    <a:pt x="0" y="674830"/>
                  </a:lnTo>
                  <a:lnTo>
                    <a:pt x="675000" y="674830"/>
                  </a:lnTo>
                  <a:lnTo>
                    <a:pt x="675000" y="652330"/>
                  </a:lnTo>
                  <a:close/>
                  <a:moveTo>
                    <a:pt x="337500" y="27955"/>
                  </a:moveTo>
                  <a:lnTo>
                    <a:pt x="413438" y="112330"/>
                  </a:lnTo>
                  <a:lnTo>
                    <a:pt x="405000" y="112330"/>
                  </a:lnTo>
                  <a:cubicBezTo>
                    <a:pt x="398787" y="112330"/>
                    <a:pt x="393750" y="117366"/>
                    <a:pt x="393750" y="123580"/>
                  </a:cubicBezTo>
                  <a:lnTo>
                    <a:pt x="393750" y="255092"/>
                  </a:lnTo>
                  <a:cubicBezTo>
                    <a:pt x="356964" y="244742"/>
                    <a:pt x="318036" y="244742"/>
                    <a:pt x="281250" y="255092"/>
                  </a:cubicBezTo>
                  <a:lnTo>
                    <a:pt x="281250" y="123580"/>
                  </a:lnTo>
                  <a:cubicBezTo>
                    <a:pt x="281250" y="117366"/>
                    <a:pt x="276213" y="112330"/>
                    <a:pt x="270000" y="112330"/>
                  </a:cubicBezTo>
                  <a:lnTo>
                    <a:pt x="261563" y="112330"/>
                  </a:lnTo>
                  <a:close/>
                  <a:moveTo>
                    <a:pt x="146250" y="652330"/>
                  </a:moveTo>
                  <a:lnTo>
                    <a:pt x="56250" y="652330"/>
                  </a:lnTo>
                  <a:lnTo>
                    <a:pt x="56250" y="236080"/>
                  </a:lnTo>
                  <a:cubicBezTo>
                    <a:pt x="56250" y="229866"/>
                    <a:pt x="51213" y="224830"/>
                    <a:pt x="45000" y="224830"/>
                  </a:cubicBezTo>
                  <a:lnTo>
                    <a:pt x="34650" y="224830"/>
                  </a:lnTo>
                  <a:lnTo>
                    <a:pt x="101250" y="141580"/>
                  </a:lnTo>
                  <a:lnTo>
                    <a:pt x="167850" y="224830"/>
                  </a:lnTo>
                  <a:lnTo>
                    <a:pt x="157500" y="224830"/>
                  </a:lnTo>
                  <a:cubicBezTo>
                    <a:pt x="151287" y="224830"/>
                    <a:pt x="146250" y="229866"/>
                    <a:pt x="146250" y="236080"/>
                  </a:cubicBezTo>
                  <a:lnTo>
                    <a:pt x="146250" y="366242"/>
                  </a:lnTo>
                  <a:cubicBezTo>
                    <a:pt x="116250" y="425909"/>
                    <a:pt x="116250" y="496251"/>
                    <a:pt x="146250" y="555917"/>
                  </a:cubicBezTo>
                  <a:close/>
                  <a:moveTo>
                    <a:pt x="168750" y="652330"/>
                  </a:moveTo>
                  <a:lnTo>
                    <a:pt x="168750" y="591805"/>
                  </a:lnTo>
                  <a:cubicBezTo>
                    <a:pt x="188526" y="617278"/>
                    <a:pt x="213789" y="637966"/>
                    <a:pt x="242663" y="652330"/>
                  </a:cubicBezTo>
                  <a:close/>
                  <a:moveTo>
                    <a:pt x="506250" y="652330"/>
                  </a:moveTo>
                  <a:lnTo>
                    <a:pt x="432338" y="652330"/>
                  </a:lnTo>
                  <a:cubicBezTo>
                    <a:pt x="461211" y="637966"/>
                    <a:pt x="486474" y="617278"/>
                    <a:pt x="506250" y="591805"/>
                  </a:cubicBezTo>
                  <a:close/>
                  <a:moveTo>
                    <a:pt x="337500" y="652330"/>
                  </a:moveTo>
                  <a:cubicBezTo>
                    <a:pt x="231876" y="652330"/>
                    <a:pt x="146250" y="566704"/>
                    <a:pt x="146250" y="461080"/>
                  </a:cubicBezTo>
                  <a:cubicBezTo>
                    <a:pt x="146250" y="355456"/>
                    <a:pt x="231876" y="269830"/>
                    <a:pt x="337500" y="269830"/>
                  </a:cubicBezTo>
                  <a:cubicBezTo>
                    <a:pt x="443124" y="269830"/>
                    <a:pt x="528750" y="355456"/>
                    <a:pt x="528750" y="461080"/>
                  </a:cubicBezTo>
                  <a:cubicBezTo>
                    <a:pt x="528602" y="566643"/>
                    <a:pt x="443063" y="652181"/>
                    <a:pt x="337500" y="652330"/>
                  </a:cubicBezTo>
                  <a:close/>
                  <a:moveTo>
                    <a:pt x="630000" y="224830"/>
                  </a:moveTo>
                  <a:cubicBezTo>
                    <a:pt x="623787" y="224830"/>
                    <a:pt x="618750" y="229866"/>
                    <a:pt x="618750" y="236080"/>
                  </a:cubicBezTo>
                  <a:lnTo>
                    <a:pt x="618750" y="652330"/>
                  </a:lnTo>
                  <a:lnTo>
                    <a:pt x="528750" y="652330"/>
                  </a:lnTo>
                  <a:lnTo>
                    <a:pt x="528750" y="555917"/>
                  </a:lnTo>
                  <a:cubicBezTo>
                    <a:pt x="558750" y="496251"/>
                    <a:pt x="558750" y="425909"/>
                    <a:pt x="528750" y="366242"/>
                  </a:cubicBezTo>
                  <a:lnTo>
                    <a:pt x="528750" y="236080"/>
                  </a:lnTo>
                  <a:cubicBezTo>
                    <a:pt x="528750" y="229866"/>
                    <a:pt x="523713" y="224830"/>
                    <a:pt x="517500" y="224830"/>
                  </a:cubicBezTo>
                  <a:lnTo>
                    <a:pt x="507150" y="224830"/>
                  </a:lnTo>
                  <a:lnTo>
                    <a:pt x="573750" y="141580"/>
                  </a:lnTo>
                  <a:lnTo>
                    <a:pt x="640350" y="22483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0" name="图形 32">
            <a:extLst>
              <a:ext uri="{FF2B5EF4-FFF2-40B4-BE49-F238E27FC236}">
                <a16:creationId xmlns:a16="http://schemas.microsoft.com/office/drawing/2014/main" id="{75033249-D57C-49D0-9B8D-96B8AAA62037}"/>
              </a:ext>
            </a:extLst>
          </p:cNvPr>
          <p:cNvGrpSpPr/>
          <p:nvPr/>
        </p:nvGrpSpPr>
        <p:grpSpPr>
          <a:xfrm>
            <a:off x="2091000" y="4171500"/>
            <a:ext cx="462148" cy="675000"/>
            <a:chOff x="2091000" y="4171500"/>
            <a:chExt cx="462148" cy="675000"/>
          </a:xfrm>
          <a:gradFill flip="none" rotWithShape="1">
            <a:gsLst>
              <a:gs pos="0">
                <a:schemeClr val="accent1"/>
              </a:gs>
              <a:gs pos="100000">
                <a:schemeClr val="accent2"/>
              </a:gs>
            </a:gsLst>
            <a:lin ang="2700000" scaled="1"/>
            <a:tileRect/>
          </a:gradFill>
        </p:grpSpPr>
        <p:sp>
          <p:nvSpPr>
            <p:cNvPr id="371" name="任意多边形: 形状 370">
              <a:extLst>
                <a:ext uri="{FF2B5EF4-FFF2-40B4-BE49-F238E27FC236}">
                  <a16:creationId xmlns:a16="http://schemas.microsoft.com/office/drawing/2014/main" id="{6EFB3AFE-E034-4B23-82F4-0095C07DF409}"/>
                </a:ext>
              </a:extLst>
            </p:cNvPr>
            <p:cNvSpPr/>
            <p:nvPr/>
          </p:nvSpPr>
          <p:spPr>
            <a:xfrm>
              <a:off x="2091000" y="4486500"/>
              <a:ext cx="202500" cy="360000"/>
            </a:xfrm>
            <a:custGeom>
              <a:avLst/>
              <a:gdLst>
                <a:gd name="connsiteX0" fmla="*/ 202500 w 202500"/>
                <a:gd name="connsiteY0" fmla="*/ 33750 h 360000"/>
                <a:gd name="connsiteX1" fmla="*/ 168750 w 202500"/>
                <a:gd name="connsiteY1" fmla="*/ 0 h 360000"/>
                <a:gd name="connsiteX2" fmla="*/ 33750 w 202500"/>
                <a:gd name="connsiteY2" fmla="*/ 0 h 360000"/>
                <a:gd name="connsiteX3" fmla="*/ 0 w 202500"/>
                <a:gd name="connsiteY3" fmla="*/ 33750 h 360000"/>
                <a:gd name="connsiteX4" fmla="*/ 0 w 202500"/>
                <a:gd name="connsiteY4" fmla="*/ 56250 h 360000"/>
                <a:gd name="connsiteX5" fmla="*/ 8775 w 202500"/>
                <a:gd name="connsiteY5" fmla="*/ 78750 h 360000"/>
                <a:gd name="connsiteX6" fmla="*/ 0 w 202500"/>
                <a:gd name="connsiteY6" fmla="*/ 101250 h 360000"/>
                <a:gd name="connsiteX7" fmla="*/ 0 w 202500"/>
                <a:gd name="connsiteY7" fmla="*/ 123750 h 360000"/>
                <a:gd name="connsiteX8" fmla="*/ 8775 w 202500"/>
                <a:gd name="connsiteY8" fmla="*/ 146250 h 360000"/>
                <a:gd name="connsiteX9" fmla="*/ 0 w 202500"/>
                <a:gd name="connsiteY9" fmla="*/ 168750 h 360000"/>
                <a:gd name="connsiteX10" fmla="*/ 0 w 202500"/>
                <a:gd name="connsiteY10" fmla="*/ 191250 h 360000"/>
                <a:gd name="connsiteX11" fmla="*/ 8775 w 202500"/>
                <a:gd name="connsiteY11" fmla="*/ 213750 h 360000"/>
                <a:gd name="connsiteX12" fmla="*/ 0 w 202500"/>
                <a:gd name="connsiteY12" fmla="*/ 236250 h 360000"/>
                <a:gd name="connsiteX13" fmla="*/ 0 w 202500"/>
                <a:gd name="connsiteY13" fmla="*/ 258750 h 360000"/>
                <a:gd name="connsiteX14" fmla="*/ 8775 w 202500"/>
                <a:gd name="connsiteY14" fmla="*/ 281250 h 360000"/>
                <a:gd name="connsiteX15" fmla="*/ 0 w 202500"/>
                <a:gd name="connsiteY15" fmla="*/ 303750 h 360000"/>
                <a:gd name="connsiteX16" fmla="*/ 0 w 202500"/>
                <a:gd name="connsiteY16" fmla="*/ 326250 h 360000"/>
                <a:gd name="connsiteX17" fmla="*/ 33750 w 202500"/>
                <a:gd name="connsiteY17" fmla="*/ 360000 h 360000"/>
                <a:gd name="connsiteX18" fmla="*/ 168750 w 202500"/>
                <a:gd name="connsiteY18" fmla="*/ 360000 h 360000"/>
                <a:gd name="connsiteX19" fmla="*/ 202500 w 202500"/>
                <a:gd name="connsiteY19" fmla="*/ 326250 h 360000"/>
                <a:gd name="connsiteX20" fmla="*/ 202500 w 202500"/>
                <a:gd name="connsiteY20" fmla="*/ 303750 h 360000"/>
                <a:gd name="connsiteX21" fmla="*/ 193725 w 202500"/>
                <a:gd name="connsiteY21" fmla="*/ 281250 h 360000"/>
                <a:gd name="connsiteX22" fmla="*/ 202500 w 202500"/>
                <a:gd name="connsiteY22" fmla="*/ 258750 h 360000"/>
                <a:gd name="connsiteX23" fmla="*/ 202500 w 202500"/>
                <a:gd name="connsiteY23" fmla="*/ 236250 h 360000"/>
                <a:gd name="connsiteX24" fmla="*/ 193725 w 202500"/>
                <a:gd name="connsiteY24" fmla="*/ 213750 h 360000"/>
                <a:gd name="connsiteX25" fmla="*/ 202500 w 202500"/>
                <a:gd name="connsiteY25" fmla="*/ 191250 h 360000"/>
                <a:gd name="connsiteX26" fmla="*/ 202500 w 202500"/>
                <a:gd name="connsiteY26" fmla="*/ 168750 h 360000"/>
                <a:gd name="connsiteX27" fmla="*/ 193725 w 202500"/>
                <a:gd name="connsiteY27" fmla="*/ 146250 h 360000"/>
                <a:gd name="connsiteX28" fmla="*/ 202500 w 202500"/>
                <a:gd name="connsiteY28" fmla="*/ 123750 h 360000"/>
                <a:gd name="connsiteX29" fmla="*/ 202500 w 202500"/>
                <a:gd name="connsiteY29" fmla="*/ 101250 h 360000"/>
                <a:gd name="connsiteX30" fmla="*/ 193725 w 202500"/>
                <a:gd name="connsiteY30" fmla="*/ 78750 h 360000"/>
                <a:gd name="connsiteX31" fmla="*/ 202500 w 202500"/>
                <a:gd name="connsiteY31" fmla="*/ 56250 h 360000"/>
                <a:gd name="connsiteX32" fmla="*/ 180000 w 202500"/>
                <a:gd name="connsiteY32" fmla="*/ 326250 h 360000"/>
                <a:gd name="connsiteX33" fmla="*/ 168750 w 202500"/>
                <a:gd name="connsiteY33" fmla="*/ 337500 h 360000"/>
                <a:gd name="connsiteX34" fmla="*/ 33750 w 202500"/>
                <a:gd name="connsiteY34" fmla="*/ 337500 h 360000"/>
                <a:gd name="connsiteX35" fmla="*/ 22500 w 202500"/>
                <a:gd name="connsiteY35" fmla="*/ 326250 h 360000"/>
                <a:gd name="connsiteX36" fmla="*/ 22500 w 202500"/>
                <a:gd name="connsiteY36" fmla="*/ 303750 h 360000"/>
                <a:gd name="connsiteX37" fmla="*/ 33750 w 202500"/>
                <a:gd name="connsiteY37" fmla="*/ 292500 h 360000"/>
                <a:gd name="connsiteX38" fmla="*/ 45000 w 202500"/>
                <a:gd name="connsiteY38" fmla="*/ 292500 h 360000"/>
                <a:gd name="connsiteX39" fmla="*/ 45000 w 202500"/>
                <a:gd name="connsiteY39" fmla="*/ 315000 h 360000"/>
                <a:gd name="connsiteX40" fmla="*/ 67500 w 202500"/>
                <a:gd name="connsiteY40" fmla="*/ 315000 h 360000"/>
                <a:gd name="connsiteX41" fmla="*/ 67500 w 202500"/>
                <a:gd name="connsiteY41" fmla="*/ 292500 h 360000"/>
                <a:gd name="connsiteX42" fmla="*/ 90000 w 202500"/>
                <a:gd name="connsiteY42" fmla="*/ 292500 h 360000"/>
                <a:gd name="connsiteX43" fmla="*/ 90000 w 202500"/>
                <a:gd name="connsiteY43" fmla="*/ 315000 h 360000"/>
                <a:gd name="connsiteX44" fmla="*/ 112500 w 202500"/>
                <a:gd name="connsiteY44" fmla="*/ 315000 h 360000"/>
                <a:gd name="connsiteX45" fmla="*/ 112500 w 202500"/>
                <a:gd name="connsiteY45" fmla="*/ 292500 h 360000"/>
                <a:gd name="connsiteX46" fmla="*/ 135000 w 202500"/>
                <a:gd name="connsiteY46" fmla="*/ 292500 h 360000"/>
                <a:gd name="connsiteX47" fmla="*/ 135000 w 202500"/>
                <a:gd name="connsiteY47" fmla="*/ 315000 h 360000"/>
                <a:gd name="connsiteX48" fmla="*/ 157500 w 202500"/>
                <a:gd name="connsiteY48" fmla="*/ 315000 h 360000"/>
                <a:gd name="connsiteX49" fmla="*/ 157500 w 202500"/>
                <a:gd name="connsiteY49" fmla="*/ 292500 h 360000"/>
                <a:gd name="connsiteX50" fmla="*/ 168750 w 202500"/>
                <a:gd name="connsiteY50" fmla="*/ 292500 h 360000"/>
                <a:gd name="connsiteX51" fmla="*/ 180000 w 202500"/>
                <a:gd name="connsiteY51" fmla="*/ 303750 h 360000"/>
                <a:gd name="connsiteX52" fmla="*/ 180000 w 202500"/>
                <a:gd name="connsiteY52" fmla="*/ 258750 h 360000"/>
                <a:gd name="connsiteX53" fmla="*/ 168750 w 202500"/>
                <a:gd name="connsiteY53" fmla="*/ 270000 h 360000"/>
                <a:gd name="connsiteX54" fmla="*/ 33750 w 202500"/>
                <a:gd name="connsiteY54" fmla="*/ 270000 h 360000"/>
                <a:gd name="connsiteX55" fmla="*/ 22500 w 202500"/>
                <a:gd name="connsiteY55" fmla="*/ 258750 h 360000"/>
                <a:gd name="connsiteX56" fmla="*/ 22500 w 202500"/>
                <a:gd name="connsiteY56" fmla="*/ 236250 h 360000"/>
                <a:gd name="connsiteX57" fmla="*/ 33750 w 202500"/>
                <a:gd name="connsiteY57" fmla="*/ 225000 h 360000"/>
                <a:gd name="connsiteX58" fmla="*/ 45000 w 202500"/>
                <a:gd name="connsiteY58" fmla="*/ 225000 h 360000"/>
                <a:gd name="connsiteX59" fmla="*/ 45000 w 202500"/>
                <a:gd name="connsiteY59" fmla="*/ 247500 h 360000"/>
                <a:gd name="connsiteX60" fmla="*/ 67500 w 202500"/>
                <a:gd name="connsiteY60" fmla="*/ 247500 h 360000"/>
                <a:gd name="connsiteX61" fmla="*/ 67500 w 202500"/>
                <a:gd name="connsiteY61" fmla="*/ 225000 h 360000"/>
                <a:gd name="connsiteX62" fmla="*/ 90000 w 202500"/>
                <a:gd name="connsiteY62" fmla="*/ 225000 h 360000"/>
                <a:gd name="connsiteX63" fmla="*/ 90000 w 202500"/>
                <a:gd name="connsiteY63" fmla="*/ 247500 h 360000"/>
                <a:gd name="connsiteX64" fmla="*/ 112500 w 202500"/>
                <a:gd name="connsiteY64" fmla="*/ 247500 h 360000"/>
                <a:gd name="connsiteX65" fmla="*/ 112500 w 202500"/>
                <a:gd name="connsiteY65" fmla="*/ 225000 h 360000"/>
                <a:gd name="connsiteX66" fmla="*/ 135000 w 202500"/>
                <a:gd name="connsiteY66" fmla="*/ 225000 h 360000"/>
                <a:gd name="connsiteX67" fmla="*/ 135000 w 202500"/>
                <a:gd name="connsiteY67" fmla="*/ 247500 h 360000"/>
                <a:gd name="connsiteX68" fmla="*/ 157500 w 202500"/>
                <a:gd name="connsiteY68" fmla="*/ 247500 h 360000"/>
                <a:gd name="connsiteX69" fmla="*/ 157500 w 202500"/>
                <a:gd name="connsiteY69" fmla="*/ 225000 h 360000"/>
                <a:gd name="connsiteX70" fmla="*/ 168750 w 202500"/>
                <a:gd name="connsiteY70" fmla="*/ 225000 h 360000"/>
                <a:gd name="connsiteX71" fmla="*/ 180000 w 202500"/>
                <a:gd name="connsiteY71" fmla="*/ 236250 h 360000"/>
                <a:gd name="connsiteX72" fmla="*/ 180000 w 202500"/>
                <a:gd name="connsiteY72" fmla="*/ 191250 h 360000"/>
                <a:gd name="connsiteX73" fmla="*/ 168750 w 202500"/>
                <a:gd name="connsiteY73" fmla="*/ 202500 h 360000"/>
                <a:gd name="connsiteX74" fmla="*/ 33750 w 202500"/>
                <a:gd name="connsiteY74" fmla="*/ 202500 h 360000"/>
                <a:gd name="connsiteX75" fmla="*/ 22500 w 202500"/>
                <a:gd name="connsiteY75" fmla="*/ 191250 h 360000"/>
                <a:gd name="connsiteX76" fmla="*/ 22500 w 202500"/>
                <a:gd name="connsiteY76" fmla="*/ 168750 h 360000"/>
                <a:gd name="connsiteX77" fmla="*/ 33750 w 202500"/>
                <a:gd name="connsiteY77" fmla="*/ 157500 h 360000"/>
                <a:gd name="connsiteX78" fmla="*/ 45000 w 202500"/>
                <a:gd name="connsiteY78" fmla="*/ 157500 h 360000"/>
                <a:gd name="connsiteX79" fmla="*/ 45000 w 202500"/>
                <a:gd name="connsiteY79" fmla="*/ 180000 h 360000"/>
                <a:gd name="connsiteX80" fmla="*/ 67500 w 202500"/>
                <a:gd name="connsiteY80" fmla="*/ 180000 h 360000"/>
                <a:gd name="connsiteX81" fmla="*/ 67500 w 202500"/>
                <a:gd name="connsiteY81" fmla="*/ 157500 h 360000"/>
                <a:gd name="connsiteX82" fmla="*/ 90000 w 202500"/>
                <a:gd name="connsiteY82" fmla="*/ 157500 h 360000"/>
                <a:gd name="connsiteX83" fmla="*/ 90000 w 202500"/>
                <a:gd name="connsiteY83" fmla="*/ 180000 h 360000"/>
                <a:gd name="connsiteX84" fmla="*/ 112500 w 202500"/>
                <a:gd name="connsiteY84" fmla="*/ 180000 h 360000"/>
                <a:gd name="connsiteX85" fmla="*/ 112500 w 202500"/>
                <a:gd name="connsiteY85" fmla="*/ 157500 h 360000"/>
                <a:gd name="connsiteX86" fmla="*/ 135000 w 202500"/>
                <a:gd name="connsiteY86" fmla="*/ 157500 h 360000"/>
                <a:gd name="connsiteX87" fmla="*/ 135000 w 202500"/>
                <a:gd name="connsiteY87" fmla="*/ 180000 h 360000"/>
                <a:gd name="connsiteX88" fmla="*/ 157500 w 202500"/>
                <a:gd name="connsiteY88" fmla="*/ 180000 h 360000"/>
                <a:gd name="connsiteX89" fmla="*/ 157500 w 202500"/>
                <a:gd name="connsiteY89" fmla="*/ 157500 h 360000"/>
                <a:gd name="connsiteX90" fmla="*/ 168750 w 202500"/>
                <a:gd name="connsiteY90" fmla="*/ 157500 h 360000"/>
                <a:gd name="connsiteX91" fmla="*/ 180000 w 202500"/>
                <a:gd name="connsiteY91" fmla="*/ 168750 h 360000"/>
                <a:gd name="connsiteX92" fmla="*/ 180000 w 202500"/>
                <a:gd name="connsiteY92" fmla="*/ 123750 h 360000"/>
                <a:gd name="connsiteX93" fmla="*/ 168750 w 202500"/>
                <a:gd name="connsiteY93" fmla="*/ 135000 h 360000"/>
                <a:gd name="connsiteX94" fmla="*/ 33750 w 202500"/>
                <a:gd name="connsiteY94" fmla="*/ 135000 h 360000"/>
                <a:gd name="connsiteX95" fmla="*/ 22500 w 202500"/>
                <a:gd name="connsiteY95" fmla="*/ 123750 h 360000"/>
                <a:gd name="connsiteX96" fmla="*/ 22500 w 202500"/>
                <a:gd name="connsiteY96" fmla="*/ 101250 h 360000"/>
                <a:gd name="connsiteX97" fmla="*/ 33750 w 202500"/>
                <a:gd name="connsiteY97" fmla="*/ 90000 h 360000"/>
                <a:gd name="connsiteX98" fmla="*/ 45000 w 202500"/>
                <a:gd name="connsiteY98" fmla="*/ 90000 h 360000"/>
                <a:gd name="connsiteX99" fmla="*/ 45000 w 202500"/>
                <a:gd name="connsiteY99" fmla="*/ 112500 h 360000"/>
                <a:gd name="connsiteX100" fmla="*/ 67500 w 202500"/>
                <a:gd name="connsiteY100" fmla="*/ 112500 h 360000"/>
                <a:gd name="connsiteX101" fmla="*/ 67500 w 202500"/>
                <a:gd name="connsiteY101" fmla="*/ 90000 h 360000"/>
                <a:gd name="connsiteX102" fmla="*/ 90000 w 202500"/>
                <a:gd name="connsiteY102" fmla="*/ 90000 h 360000"/>
                <a:gd name="connsiteX103" fmla="*/ 90000 w 202500"/>
                <a:gd name="connsiteY103" fmla="*/ 112500 h 360000"/>
                <a:gd name="connsiteX104" fmla="*/ 112500 w 202500"/>
                <a:gd name="connsiteY104" fmla="*/ 112500 h 360000"/>
                <a:gd name="connsiteX105" fmla="*/ 112500 w 202500"/>
                <a:gd name="connsiteY105" fmla="*/ 90000 h 360000"/>
                <a:gd name="connsiteX106" fmla="*/ 135000 w 202500"/>
                <a:gd name="connsiteY106" fmla="*/ 90000 h 360000"/>
                <a:gd name="connsiteX107" fmla="*/ 135000 w 202500"/>
                <a:gd name="connsiteY107" fmla="*/ 112500 h 360000"/>
                <a:gd name="connsiteX108" fmla="*/ 157500 w 202500"/>
                <a:gd name="connsiteY108" fmla="*/ 112500 h 360000"/>
                <a:gd name="connsiteX109" fmla="*/ 157500 w 202500"/>
                <a:gd name="connsiteY109" fmla="*/ 90000 h 360000"/>
                <a:gd name="connsiteX110" fmla="*/ 168750 w 202500"/>
                <a:gd name="connsiteY110" fmla="*/ 90000 h 360000"/>
                <a:gd name="connsiteX111" fmla="*/ 180000 w 202500"/>
                <a:gd name="connsiteY111" fmla="*/ 101250 h 360000"/>
                <a:gd name="connsiteX112" fmla="*/ 180000 w 202500"/>
                <a:gd name="connsiteY112" fmla="*/ 56250 h 360000"/>
                <a:gd name="connsiteX113" fmla="*/ 168750 w 202500"/>
                <a:gd name="connsiteY113" fmla="*/ 67500 h 360000"/>
                <a:gd name="connsiteX114" fmla="*/ 33750 w 202500"/>
                <a:gd name="connsiteY114" fmla="*/ 67500 h 360000"/>
                <a:gd name="connsiteX115" fmla="*/ 22500 w 202500"/>
                <a:gd name="connsiteY115" fmla="*/ 56250 h 360000"/>
                <a:gd name="connsiteX116" fmla="*/ 22500 w 202500"/>
                <a:gd name="connsiteY116" fmla="*/ 33750 h 360000"/>
                <a:gd name="connsiteX117" fmla="*/ 33750 w 202500"/>
                <a:gd name="connsiteY117" fmla="*/ 22500 h 360000"/>
                <a:gd name="connsiteX118" fmla="*/ 45000 w 202500"/>
                <a:gd name="connsiteY118" fmla="*/ 22500 h 360000"/>
                <a:gd name="connsiteX119" fmla="*/ 45000 w 202500"/>
                <a:gd name="connsiteY119" fmla="*/ 45000 h 360000"/>
                <a:gd name="connsiteX120" fmla="*/ 67500 w 202500"/>
                <a:gd name="connsiteY120" fmla="*/ 45000 h 360000"/>
                <a:gd name="connsiteX121" fmla="*/ 67500 w 202500"/>
                <a:gd name="connsiteY121" fmla="*/ 22500 h 360000"/>
                <a:gd name="connsiteX122" fmla="*/ 90000 w 202500"/>
                <a:gd name="connsiteY122" fmla="*/ 22500 h 360000"/>
                <a:gd name="connsiteX123" fmla="*/ 90000 w 202500"/>
                <a:gd name="connsiteY123" fmla="*/ 45000 h 360000"/>
                <a:gd name="connsiteX124" fmla="*/ 112500 w 202500"/>
                <a:gd name="connsiteY124" fmla="*/ 45000 h 360000"/>
                <a:gd name="connsiteX125" fmla="*/ 112500 w 202500"/>
                <a:gd name="connsiteY125" fmla="*/ 22500 h 360000"/>
                <a:gd name="connsiteX126" fmla="*/ 135000 w 202500"/>
                <a:gd name="connsiteY126" fmla="*/ 22500 h 360000"/>
                <a:gd name="connsiteX127" fmla="*/ 135000 w 202500"/>
                <a:gd name="connsiteY127" fmla="*/ 45000 h 360000"/>
                <a:gd name="connsiteX128" fmla="*/ 157500 w 202500"/>
                <a:gd name="connsiteY128" fmla="*/ 45000 h 360000"/>
                <a:gd name="connsiteX129" fmla="*/ 157500 w 202500"/>
                <a:gd name="connsiteY129" fmla="*/ 22500 h 360000"/>
                <a:gd name="connsiteX130" fmla="*/ 168750 w 202500"/>
                <a:gd name="connsiteY130" fmla="*/ 22500 h 360000"/>
                <a:gd name="connsiteX131" fmla="*/ 180000 w 202500"/>
                <a:gd name="connsiteY131" fmla="*/ 3375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02500" h="360000">
                  <a:moveTo>
                    <a:pt x="202500" y="33750"/>
                  </a:moveTo>
                  <a:cubicBezTo>
                    <a:pt x="202445" y="15133"/>
                    <a:pt x="187367" y="55"/>
                    <a:pt x="168750" y="0"/>
                  </a:cubicBezTo>
                  <a:lnTo>
                    <a:pt x="33750" y="0"/>
                  </a:lnTo>
                  <a:cubicBezTo>
                    <a:pt x="15133" y="55"/>
                    <a:pt x="55" y="15133"/>
                    <a:pt x="0" y="33750"/>
                  </a:cubicBezTo>
                  <a:lnTo>
                    <a:pt x="0" y="56250"/>
                  </a:lnTo>
                  <a:cubicBezTo>
                    <a:pt x="21" y="64581"/>
                    <a:pt x="3151" y="72604"/>
                    <a:pt x="8775" y="78750"/>
                  </a:cubicBezTo>
                  <a:cubicBezTo>
                    <a:pt x="3151" y="84896"/>
                    <a:pt x="21" y="92919"/>
                    <a:pt x="0" y="101250"/>
                  </a:cubicBezTo>
                  <a:lnTo>
                    <a:pt x="0" y="123750"/>
                  </a:lnTo>
                  <a:cubicBezTo>
                    <a:pt x="21" y="132081"/>
                    <a:pt x="3151" y="140104"/>
                    <a:pt x="8775" y="146250"/>
                  </a:cubicBezTo>
                  <a:cubicBezTo>
                    <a:pt x="3151" y="152396"/>
                    <a:pt x="21" y="160419"/>
                    <a:pt x="0" y="168750"/>
                  </a:cubicBezTo>
                  <a:lnTo>
                    <a:pt x="0" y="191250"/>
                  </a:lnTo>
                  <a:cubicBezTo>
                    <a:pt x="21" y="199581"/>
                    <a:pt x="3151" y="207604"/>
                    <a:pt x="8775" y="213750"/>
                  </a:cubicBezTo>
                  <a:cubicBezTo>
                    <a:pt x="3151" y="219896"/>
                    <a:pt x="21" y="227919"/>
                    <a:pt x="0" y="236250"/>
                  </a:cubicBezTo>
                  <a:lnTo>
                    <a:pt x="0" y="258750"/>
                  </a:lnTo>
                  <a:cubicBezTo>
                    <a:pt x="21" y="267081"/>
                    <a:pt x="3151" y="275104"/>
                    <a:pt x="8775" y="281250"/>
                  </a:cubicBezTo>
                  <a:cubicBezTo>
                    <a:pt x="3151" y="287396"/>
                    <a:pt x="21" y="295419"/>
                    <a:pt x="0" y="303750"/>
                  </a:cubicBezTo>
                  <a:lnTo>
                    <a:pt x="0" y="326250"/>
                  </a:lnTo>
                  <a:cubicBezTo>
                    <a:pt x="55" y="344867"/>
                    <a:pt x="15133" y="359945"/>
                    <a:pt x="33750" y="360000"/>
                  </a:cubicBezTo>
                  <a:lnTo>
                    <a:pt x="168750" y="360000"/>
                  </a:lnTo>
                  <a:cubicBezTo>
                    <a:pt x="187367" y="359945"/>
                    <a:pt x="202445" y="344867"/>
                    <a:pt x="202500" y="326250"/>
                  </a:cubicBezTo>
                  <a:lnTo>
                    <a:pt x="202500" y="303750"/>
                  </a:lnTo>
                  <a:cubicBezTo>
                    <a:pt x="202479" y="295419"/>
                    <a:pt x="199349" y="287396"/>
                    <a:pt x="193725" y="281250"/>
                  </a:cubicBezTo>
                  <a:cubicBezTo>
                    <a:pt x="199349" y="275104"/>
                    <a:pt x="202479" y="267081"/>
                    <a:pt x="202500" y="258750"/>
                  </a:cubicBezTo>
                  <a:lnTo>
                    <a:pt x="202500" y="236250"/>
                  </a:lnTo>
                  <a:cubicBezTo>
                    <a:pt x="202479" y="227919"/>
                    <a:pt x="199349" y="219896"/>
                    <a:pt x="193725" y="213750"/>
                  </a:cubicBezTo>
                  <a:cubicBezTo>
                    <a:pt x="199349" y="207604"/>
                    <a:pt x="202479" y="199581"/>
                    <a:pt x="202500" y="191250"/>
                  </a:cubicBezTo>
                  <a:lnTo>
                    <a:pt x="202500" y="168750"/>
                  </a:lnTo>
                  <a:cubicBezTo>
                    <a:pt x="202479" y="160419"/>
                    <a:pt x="199349" y="152396"/>
                    <a:pt x="193725" y="146250"/>
                  </a:cubicBezTo>
                  <a:cubicBezTo>
                    <a:pt x="199349" y="140104"/>
                    <a:pt x="202479" y="132081"/>
                    <a:pt x="202500" y="123750"/>
                  </a:cubicBezTo>
                  <a:lnTo>
                    <a:pt x="202500" y="101250"/>
                  </a:lnTo>
                  <a:cubicBezTo>
                    <a:pt x="202479" y="92919"/>
                    <a:pt x="199349" y="84896"/>
                    <a:pt x="193725" y="78750"/>
                  </a:cubicBezTo>
                  <a:cubicBezTo>
                    <a:pt x="199349" y="72604"/>
                    <a:pt x="202479" y="64581"/>
                    <a:pt x="202500" y="56250"/>
                  </a:cubicBezTo>
                  <a:close/>
                  <a:moveTo>
                    <a:pt x="180000" y="326250"/>
                  </a:moveTo>
                  <a:cubicBezTo>
                    <a:pt x="180000" y="332463"/>
                    <a:pt x="174963" y="337500"/>
                    <a:pt x="168750" y="337500"/>
                  </a:cubicBezTo>
                  <a:lnTo>
                    <a:pt x="33750" y="337500"/>
                  </a:lnTo>
                  <a:cubicBezTo>
                    <a:pt x="27537" y="337500"/>
                    <a:pt x="22500" y="332463"/>
                    <a:pt x="22500" y="326250"/>
                  </a:cubicBezTo>
                  <a:lnTo>
                    <a:pt x="22500" y="303750"/>
                  </a:lnTo>
                  <a:cubicBezTo>
                    <a:pt x="22500" y="297537"/>
                    <a:pt x="27537" y="292500"/>
                    <a:pt x="33750" y="292500"/>
                  </a:cubicBezTo>
                  <a:lnTo>
                    <a:pt x="45000" y="292500"/>
                  </a:lnTo>
                  <a:lnTo>
                    <a:pt x="45000" y="315000"/>
                  </a:lnTo>
                  <a:lnTo>
                    <a:pt x="67500" y="315000"/>
                  </a:lnTo>
                  <a:lnTo>
                    <a:pt x="67500" y="292500"/>
                  </a:lnTo>
                  <a:lnTo>
                    <a:pt x="90000" y="292500"/>
                  </a:lnTo>
                  <a:lnTo>
                    <a:pt x="90000" y="315000"/>
                  </a:lnTo>
                  <a:lnTo>
                    <a:pt x="112500" y="315000"/>
                  </a:lnTo>
                  <a:lnTo>
                    <a:pt x="112500" y="292500"/>
                  </a:lnTo>
                  <a:lnTo>
                    <a:pt x="135000" y="292500"/>
                  </a:lnTo>
                  <a:lnTo>
                    <a:pt x="135000" y="315000"/>
                  </a:lnTo>
                  <a:lnTo>
                    <a:pt x="157500" y="315000"/>
                  </a:lnTo>
                  <a:lnTo>
                    <a:pt x="157500" y="292500"/>
                  </a:lnTo>
                  <a:lnTo>
                    <a:pt x="168750" y="292500"/>
                  </a:lnTo>
                  <a:cubicBezTo>
                    <a:pt x="174963" y="292500"/>
                    <a:pt x="180000" y="297537"/>
                    <a:pt x="180000" y="303750"/>
                  </a:cubicBezTo>
                  <a:close/>
                  <a:moveTo>
                    <a:pt x="180000" y="258750"/>
                  </a:moveTo>
                  <a:cubicBezTo>
                    <a:pt x="180000" y="264963"/>
                    <a:pt x="174963" y="270000"/>
                    <a:pt x="168750" y="270000"/>
                  </a:cubicBezTo>
                  <a:lnTo>
                    <a:pt x="33750" y="270000"/>
                  </a:lnTo>
                  <a:cubicBezTo>
                    <a:pt x="27537" y="270000"/>
                    <a:pt x="22500" y="264963"/>
                    <a:pt x="22500" y="258750"/>
                  </a:cubicBezTo>
                  <a:lnTo>
                    <a:pt x="22500" y="236250"/>
                  </a:lnTo>
                  <a:cubicBezTo>
                    <a:pt x="22500" y="230037"/>
                    <a:pt x="27537" y="225000"/>
                    <a:pt x="33750" y="225000"/>
                  </a:cubicBezTo>
                  <a:lnTo>
                    <a:pt x="45000" y="225000"/>
                  </a:lnTo>
                  <a:lnTo>
                    <a:pt x="45000" y="247500"/>
                  </a:lnTo>
                  <a:lnTo>
                    <a:pt x="67500" y="247500"/>
                  </a:lnTo>
                  <a:lnTo>
                    <a:pt x="67500" y="225000"/>
                  </a:lnTo>
                  <a:lnTo>
                    <a:pt x="90000" y="225000"/>
                  </a:lnTo>
                  <a:lnTo>
                    <a:pt x="90000" y="247500"/>
                  </a:lnTo>
                  <a:lnTo>
                    <a:pt x="112500" y="247500"/>
                  </a:lnTo>
                  <a:lnTo>
                    <a:pt x="112500" y="225000"/>
                  </a:lnTo>
                  <a:lnTo>
                    <a:pt x="135000" y="225000"/>
                  </a:lnTo>
                  <a:lnTo>
                    <a:pt x="135000" y="247500"/>
                  </a:lnTo>
                  <a:lnTo>
                    <a:pt x="157500" y="247500"/>
                  </a:lnTo>
                  <a:lnTo>
                    <a:pt x="157500" y="225000"/>
                  </a:lnTo>
                  <a:lnTo>
                    <a:pt x="168750" y="225000"/>
                  </a:lnTo>
                  <a:cubicBezTo>
                    <a:pt x="174963" y="225000"/>
                    <a:pt x="180000" y="230037"/>
                    <a:pt x="180000" y="236250"/>
                  </a:cubicBezTo>
                  <a:close/>
                  <a:moveTo>
                    <a:pt x="180000" y="191250"/>
                  </a:moveTo>
                  <a:cubicBezTo>
                    <a:pt x="180000" y="197463"/>
                    <a:pt x="174963" y="202500"/>
                    <a:pt x="168750" y="202500"/>
                  </a:cubicBezTo>
                  <a:lnTo>
                    <a:pt x="33750" y="202500"/>
                  </a:lnTo>
                  <a:cubicBezTo>
                    <a:pt x="27537" y="202500"/>
                    <a:pt x="22500" y="197463"/>
                    <a:pt x="22500" y="191250"/>
                  </a:cubicBezTo>
                  <a:lnTo>
                    <a:pt x="22500" y="168750"/>
                  </a:lnTo>
                  <a:cubicBezTo>
                    <a:pt x="22500" y="162537"/>
                    <a:pt x="27537" y="157500"/>
                    <a:pt x="33750" y="157500"/>
                  </a:cubicBezTo>
                  <a:lnTo>
                    <a:pt x="45000" y="157500"/>
                  </a:lnTo>
                  <a:lnTo>
                    <a:pt x="45000" y="180000"/>
                  </a:lnTo>
                  <a:lnTo>
                    <a:pt x="67500" y="180000"/>
                  </a:lnTo>
                  <a:lnTo>
                    <a:pt x="67500" y="157500"/>
                  </a:lnTo>
                  <a:lnTo>
                    <a:pt x="90000" y="157500"/>
                  </a:lnTo>
                  <a:lnTo>
                    <a:pt x="90000" y="180000"/>
                  </a:lnTo>
                  <a:lnTo>
                    <a:pt x="112500" y="180000"/>
                  </a:lnTo>
                  <a:lnTo>
                    <a:pt x="112500" y="157500"/>
                  </a:lnTo>
                  <a:lnTo>
                    <a:pt x="135000" y="157500"/>
                  </a:lnTo>
                  <a:lnTo>
                    <a:pt x="135000" y="180000"/>
                  </a:lnTo>
                  <a:lnTo>
                    <a:pt x="157500" y="180000"/>
                  </a:lnTo>
                  <a:lnTo>
                    <a:pt x="157500" y="157500"/>
                  </a:lnTo>
                  <a:lnTo>
                    <a:pt x="168750" y="157500"/>
                  </a:lnTo>
                  <a:cubicBezTo>
                    <a:pt x="174963" y="157500"/>
                    <a:pt x="180000" y="162537"/>
                    <a:pt x="180000" y="168750"/>
                  </a:cubicBezTo>
                  <a:close/>
                  <a:moveTo>
                    <a:pt x="180000" y="123750"/>
                  </a:moveTo>
                  <a:cubicBezTo>
                    <a:pt x="180000" y="129963"/>
                    <a:pt x="174963" y="135000"/>
                    <a:pt x="168750" y="135000"/>
                  </a:cubicBezTo>
                  <a:lnTo>
                    <a:pt x="33750" y="135000"/>
                  </a:lnTo>
                  <a:cubicBezTo>
                    <a:pt x="27537" y="135000"/>
                    <a:pt x="22500" y="129963"/>
                    <a:pt x="22500" y="123750"/>
                  </a:cubicBezTo>
                  <a:lnTo>
                    <a:pt x="22500" y="101250"/>
                  </a:lnTo>
                  <a:cubicBezTo>
                    <a:pt x="22500" y="95037"/>
                    <a:pt x="27537" y="90000"/>
                    <a:pt x="33750" y="90000"/>
                  </a:cubicBezTo>
                  <a:lnTo>
                    <a:pt x="45000" y="90000"/>
                  </a:lnTo>
                  <a:lnTo>
                    <a:pt x="45000" y="112500"/>
                  </a:lnTo>
                  <a:lnTo>
                    <a:pt x="67500" y="112500"/>
                  </a:lnTo>
                  <a:lnTo>
                    <a:pt x="67500" y="90000"/>
                  </a:lnTo>
                  <a:lnTo>
                    <a:pt x="90000" y="90000"/>
                  </a:lnTo>
                  <a:lnTo>
                    <a:pt x="90000" y="112500"/>
                  </a:lnTo>
                  <a:lnTo>
                    <a:pt x="112500" y="112500"/>
                  </a:lnTo>
                  <a:lnTo>
                    <a:pt x="112500" y="90000"/>
                  </a:lnTo>
                  <a:lnTo>
                    <a:pt x="135000" y="90000"/>
                  </a:lnTo>
                  <a:lnTo>
                    <a:pt x="135000" y="112500"/>
                  </a:lnTo>
                  <a:lnTo>
                    <a:pt x="157500" y="112500"/>
                  </a:lnTo>
                  <a:lnTo>
                    <a:pt x="157500" y="90000"/>
                  </a:lnTo>
                  <a:lnTo>
                    <a:pt x="168750" y="90000"/>
                  </a:lnTo>
                  <a:cubicBezTo>
                    <a:pt x="174963" y="90000"/>
                    <a:pt x="180000" y="95037"/>
                    <a:pt x="180000" y="101250"/>
                  </a:cubicBezTo>
                  <a:close/>
                  <a:moveTo>
                    <a:pt x="180000" y="56250"/>
                  </a:moveTo>
                  <a:cubicBezTo>
                    <a:pt x="180000" y="62463"/>
                    <a:pt x="174963" y="67500"/>
                    <a:pt x="168750" y="67500"/>
                  </a:cubicBezTo>
                  <a:lnTo>
                    <a:pt x="33750" y="67500"/>
                  </a:lnTo>
                  <a:cubicBezTo>
                    <a:pt x="27537" y="67500"/>
                    <a:pt x="22500" y="62463"/>
                    <a:pt x="22500" y="56250"/>
                  </a:cubicBezTo>
                  <a:lnTo>
                    <a:pt x="22500" y="33750"/>
                  </a:lnTo>
                  <a:cubicBezTo>
                    <a:pt x="22500" y="27537"/>
                    <a:pt x="27537" y="22500"/>
                    <a:pt x="33750" y="22500"/>
                  </a:cubicBezTo>
                  <a:lnTo>
                    <a:pt x="45000" y="22500"/>
                  </a:lnTo>
                  <a:lnTo>
                    <a:pt x="45000" y="45000"/>
                  </a:lnTo>
                  <a:lnTo>
                    <a:pt x="67500" y="45000"/>
                  </a:lnTo>
                  <a:lnTo>
                    <a:pt x="67500" y="22500"/>
                  </a:lnTo>
                  <a:lnTo>
                    <a:pt x="90000" y="22500"/>
                  </a:lnTo>
                  <a:lnTo>
                    <a:pt x="90000" y="45000"/>
                  </a:lnTo>
                  <a:lnTo>
                    <a:pt x="112500" y="45000"/>
                  </a:lnTo>
                  <a:lnTo>
                    <a:pt x="112500" y="22500"/>
                  </a:lnTo>
                  <a:lnTo>
                    <a:pt x="135000" y="22500"/>
                  </a:lnTo>
                  <a:lnTo>
                    <a:pt x="135000" y="45000"/>
                  </a:lnTo>
                  <a:lnTo>
                    <a:pt x="157500" y="45000"/>
                  </a:lnTo>
                  <a:lnTo>
                    <a:pt x="157500" y="22500"/>
                  </a:lnTo>
                  <a:lnTo>
                    <a:pt x="168750" y="22500"/>
                  </a:lnTo>
                  <a:cubicBezTo>
                    <a:pt x="174963" y="22500"/>
                    <a:pt x="180000" y="27537"/>
                    <a:pt x="1800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2" name="任意多边形: 形状 371">
              <a:extLst>
                <a:ext uri="{FF2B5EF4-FFF2-40B4-BE49-F238E27FC236}">
                  <a16:creationId xmlns:a16="http://schemas.microsoft.com/office/drawing/2014/main" id="{BF1A5875-7BC1-4DB3-8549-99FA17D69D6A}"/>
                </a:ext>
              </a:extLst>
            </p:cNvPr>
            <p:cNvSpPr/>
            <p:nvPr/>
          </p:nvSpPr>
          <p:spPr>
            <a:xfrm>
              <a:off x="2326351" y="4175905"/>
              <a:ext cx="226796" cy="670594"/>
            </a:xfrm>
            <a:custGeom>
              <a:avLst/>
              <a:gdLst>
                <a:gd name="connsiteX0" fmla="*/ 225336 w 226796"/>
                <a:gd name="connsiteY0" fmla="*/ 9769 h 670594"/>
                <a:gd name="connsiteX1" fmla="*/ 217348 w 226796"/>
                <a:gd name="connsiteY1" fmla="*/ 4257 h 670594"/>
                <a:gd name="connsiteX2" fmla="*/ 196311 w 226796"/>
                <a:gd name="connsiteY2" fmla="*/ 882 h 670594"/>
                <a:gd name="connsiteX3" fmla="*/ 113398 w 226796"/>
                <a:gd name="connsiteY3" fmla="*/ 44532 h 670594"/>
                <a:gd name="connsiteX4" fmla="*/ 30486 w 226796"/>
                <a:gd name="connsiteY4" fmla="*/ 882 h 670594"/>
                <a:gd name="connsiteX5" fmla="*/ 9448 w 226796"/>
                <a:gd name="connsiteY5" fmla="*/ 4257 h 670594"/>
                <a:gd name="connsiteX6" fmla="*/ 1461 w 226796"/>
                <a:gd name="connsiteY6" fmla="*/ 9769 h 670594"/>
                <a:gd name="connsiteX7" fmla="*/ 786 w 226796"/>
                <a:gd name="connsiteY7" fmla="*/ 19444 h 670594"/>
                <a:gd name="connsiteX8" fmla="*/ 8323 w 226796"/>
                <a:gd name="connsiteY8" fmla="*/ 39244 h 670594"/>
                <a:gd name="connsiteX9" fmla="*/ 82011 w 226796"/>
                <a:gd name="connsiteY9" fmla="*/ 89757 h 670594"/>
                <a:gd name="connsiteX10" fmla="*/ 94161 w 226796"/>
                <a:gd name="connsiteY10" fmla="*/ 88744 h 670594"/>
                <a:gd name="connsiteX11" fmla="*/ 102148 w 226796"/>
                <a:gd name="connsiteY11" fmla="*/ 87507 h 670594"/>
                <a:gd name="connsiteX12" fmla="*/ 102148 w 226796"/>
                <a:gd name="connsiteY12" fmla="*/ 108094 h 670594"/>
                <a:gd name="connsiteX13" fmla="*/ 45898 w 226796"/>
                <a:gd name="connsiteY13" fmla="*/ 108094 h 670594"/>
                <a:gd name="connsiteX14" fmla="*/ 12148 w 226796"/>
                <a:gd name="connsiteY14" fmla="*/ 141844 h 670594"/>
                <a:gd name="connsiteX15" fmla="*/ 12148 w 226796"/>
                <a:gd name="connsiteY15" fmla="*/ 164344 h 670594"/>
                <a:gd name="connsiteX16" fmla="*/ 20923 w 226796"/>
                <a:gd name="connsiteY16" fmla="*/ 186844 h 670594"/>
                <a:gd name="connsiteX17" fmla="*/ 12148 w 226796"/>
                <a:gd name="connsiteY17" fmla="*/ 209344 h 670594"/>
                <a:gd name="connsiteX18" fmla="*/ 12148 w 226796"/>
                <a:gd name="connsiteY18" fmla="*/ 231844 h 670594"/>
                <a:gd name="connsiteX19" fmla="*/ 20923 w 226796"/>
                <a:gd name="connsiteY19" fmla="*/ 254344 h 670594"/>
                <a:gd name="connsiteX20" fmla="*/ 12148 w 226796"/>
                <a:gd name="connsiteY20" fmla="*/ 276844 h 670594"/>
                <a:gd name="connsiteX21" fmla="*/ 12148 w 226796"/>
                <a:gd name="connsiteY21" fmla="*/ 299344 h 670594"/>
                <a:gd name="connsiteX22" fmla="*/ 20923 w 226796"/>
                <a:gd name="connsiteY22" fmla="*/ 321844 h 670594"/>
                <a:gd name="connsiteX23" fmla="*/ 12148 w 226796"/>
                <a:gd name="connsiteY23" fmla="*/ 344344 h 670594"/>
                <a:gd name="connsiteX24" fmla="*/ 12148 w 226796"/>
                <a:gd name="connsiteY24" fmla="*/ 366844 h 670594"/>
                <a:gd name="connsiteX25" fmla="*/ 20923 w 226796"/>
                <a:gd name="connsiteY25" fmla="*/ 389344 h 670594"/>
                <a:gd name="connsiteX26" fmla="*/ 12148 w 226796"/>
                <a:gd name="connsiteY26" fmla="*/ 411844 h 670594"/>
                <a:gd name="connsiteX27" fmla="*/ 12148 w 226796"/>
                <a:gd name="connsiteY27" fmla="*/ 434344 h 670594"/>
                <a:gd name="connsiteX28" fmla="*/ 20923 w 226796"/>
                <a:gd name="connsiteY28" fmla="*/ 456844 h 670594"/>
                <a:gd name="connsiteX29" fmla="*/ 12148 w 226796"/>
                <a:gd name="connsiteY29" fmla="*/ 479344 h 670594"/>
                <a:gd name="connsiteX30" fmla="*/ 12148 w 226796"/>
                <a:gd name="connsiteY30" fmla="*/ 501844 h 670594"/>
                <a:gd name="connsiteX31" fmla="*/ 20923 w 226796"/>
                <a:gd name="connsiteY31" fmla="*/ 524344 h 670594"/>
                <a:gd name="connsiteX32" fmla="*/ 12148 w 226796"/>
                <a:gd name="connsiteY32" fmla="*/ 546844 h 670594"/>
                <a:gd name="connsiteX33" fmla="*/ 12148 w 226796"/>
                <a:gd name="connsiteY33" fmla="*/ 569344 h 670594"/>
                <a:gd name="connsiteX34" fmla="*/ 20923 w 226796"/>
                <a:gd name="connsiteY34" fmla="*/ 591844 h 670594"/>
                <a:gd name="connsiteX35" fmla="*/ 12148 w 226796"/>
                <a:gd name="connsiteY35" fmla="*/ 614344 h 670594"/>
                <a:gd name="connsiteX36" fmla="*/ 12148 w 226796"/>
                <a:gd name="connsiteY36" fmla="*/ 636844 h 670594"/>
                <a:gd name="connsiteX37" fmla="*/ 45898 w 226796"/>
                <a:gd name="connsiteY37" fmla="*/ 670594 h 670594"/>
                <a:gd name="connsiteX38" fmla="*/ 180898 w 226796"/>
                <a:gd name="connsiteY38" fmla="*/ 670594 h 670594"/>
                <a:gd name="connsiteX39" fmla="*/ 214648 w 226796"/>
                <a:gd name="connsiteY39" fmla="*/ 636844 h 670594"/>
                <a:gd name="connsiteX40" fmla="*/ 214648 w 226796"/>
                <a:gd name="connsiteY40" fmla="*/ 614344 h 670594"/>
                <a:gd name="connsiteX41" fmla="*/ 205873 w 226796"/>
                <a:gd name="connsiteY41" fmla="*/ 591844 h 670594"/>
                <a:gd name="connsiteX42" fmla="*/ 214648 w 226796"/>
                <a:gd name="connsiteY42" fmla="*/ 569344 h 670594"/>
                <a:gd name="connsiteX43" fmla="*/ 214648 w 226796"/>
                <a:gd name="connsiteY43" fmla="*/ 546844 h 670594"/>
                <a:gd name="connsiteX44" fmla="*/ 205873 w 226796"/>
                <a:gd name="connsiteY44" fmla="*/ 524344 h 670594"/>
                <a:gd name="connsiteX45" fmla="*/ 214648 w 226796"/>
                <a:gd name="connsiteY45" fmla="*/ 501844 h 670594"/>
                <a:gd name="connsiteX46" fmla="*/ 214648 w 226796"/>
                <a:gd name="connsiteY46" fmla="*/ 479344 h 670594"/>
                <a:gd name="connsiteX47" fmla="*/ 205873 w 226796"/>
                <a:gd name="connsiteY47" fmla="*/ 456844 h 670594"/>
                <a:gd name="connsiteX48" fmla="*/ 214648 w 226796"/>
                <a:gd name="connsiteY48" fmla="*/ 434344 h 670594"/>
                <a:gd name="connsiteX49" fmla="*/ 214648 w 226796"/>
                <a:gd name="connsiteY49" fmla="*/ 411844 h 670594"/>
                <a:gd name="connsiteX50" fmla="*/ 205873 w 226796"/>
                <a:gd name="connsiteY50" fmla="*/ 389344 h 670594"/>
                <a:gd name="connsiteX51" fmla="*/ 214648 w 226796"/>
                <a:gd name="connsiteY51" fmla="*/ 366844 h 670594"/>
                <a:gd name="connsiteX52" fmla="*/ 214648 w 226796"/>
                <a:gd name="connsiteY52" fmla="*/ 344344 h 670594"/>
                <a:gd name="connsiteX53" fmla="*/ 205873 w 226796"/>
                <a:gd name="connsiteY53" fmla="*/ 321844 h 670594"/>
                <a:gd name="connsiteX54" fmla="*/ 214648 w 226796"/>
                <a:gd name="connsiteY54" fmla="*/ 299344 h 670594"/>
                <a:gd name="connsiteX55" fmla="*/ 214648 w 226796"/>
                <a:gd name="connsiteY55" fmla="*/ 276844 h 670594"/>
                <a:gd name="connsiteX56" fmla="*/ 205873 w 226796"/>
                <a:gd name="connsiteY56" fmla="*/ 254344 h 670594"/>
                <a:gd name="connsiteX57" fmla="*/ 214648 w 226796"/>
                <a:gd name="connsiteY57" fmla="*/ 231844 h 670594"/>
                <a:gd name="connsiteX58" fmla="*/ 214648 w 226796"/>
                <a:gd name="connsiteY58" fmla="*/ 209344 h 670594"/>
                <a:gd name="connsiteX59" fmla="*/ 205873 w 226796"/>
                <a:gd name="connsiteY59" fmla="*/ 186844 h 670594"/>
                <a:gd name="connsiteX60" fmla="*/ 214648 w 226796"/>
                <a:gd name="connsiteY60" fmla="*/ 164344 h 670594"/>
                <a:gd name="connsiteX61" fmla="*/ 214648 w 226796"/>
                <a:gd name="connsiteY61" fmla="*/ 141844 h 670594"/>
                <a:gd name="connsiteX62" fmla="*/ 180898 w 226796"/>
                <a:gd name="connsiteY62" fmla="*/ 108094 h 670594"/>
                <a:gd name="connsiteX63" fmla="*/ 124648 w 226796"/>
                <a:gd name="connsiteY63" fmla="*/ 108094 h 670594"/>
                <a:gd name="connsiteX64" fmla="*/ 124648 w 226796"/>
                <a:gd name="connsiteY64" fmla="*/ 87507 h 670594"/>
                <a:gd name="connsiteX65" fmla="*/ 132636 w 226796"/>
                <a:gd name="connsiteY65" fmla="*/ 88744 h 670594"/>
                <a:gd name="connsiteX66" fmla="*/ 144786 w 226796"/>
                <a:gd name="connsiteY66" fmla="*/ 89757 h 670594"/>
                <a:gd name="connsiteX67" fmla="*/ 218473 w 226796"/>
                <a:gd name="connsiteY67" fmla="*/ 39244 h 670594"/>
                <a:gd name="connsiteX68" fmla="*/ 226011 w 226796"/>
                <a:gd name="connsiteY68" fmla="*/ 19444 h 670594"/>
                <a:gd name="connsiteX69" fmla="*/ 225336 w 226796"/>
                <a:gd name="connsiteY69" fmla="*/ 9769 h 670594"/>
                <a:gd name="connsiteX70" fmla="*/ 90673 w 226796"/>
                <a:gd name="connsiteY70" fmla="*/ 66582 h 670594"/>
                <a:gd name="connsiteX71" fmla="*/ 29361 w 226796"/>
                <a:gd name="connsiteY71" fmla="*/ 31144 h 670594"/>
                <a:gd name="connsiteX72" fmla="*/ 26773 w 226796"/>
                <a:gd name="connsiteY72" fmla="*/ 24282 h 670594"/>
                <a:gd name="connsiteX73" fmla="*/ 33973 w 226796"/>
                <a:gd name="connsiteY73" fmla="*/ 23157 h 670594"/>
                <a:gd name="connsiteX74" fmla="*/ 95286 w 226796"/>
                <a:gd name="connsiteY74" fmla="*/ 58594 h 670594"/>
                <a:gd name="connsiteX75" fmla="*/ 97873 w 226796"/>
                <a:gd name="connsiteY75" fmla="*/ 65457 h 670594"/>
                <a:gd name="connsiteX76" fmla="*/ 192148 w 226796"/>
                <a:gd name="connsiteY76" fmla="*/ 636844 h 670594"/>
                <a:gd name="connsiteX77" fmla="*/ 180898 w 226796"/>
                <a:gd name="connsiteY77" fmla="*/ 648094 h 670594"/>
                <a:gd name="connsiteX78" fmla="*/ 45898 w 226796"/>
                <a:gd name="connsiteY78" fmla="*/ 648094 h 670594"/>
                <a:gd name="connsiteX79" fmla="*/ 34648 w 226796"/>
                <a:gd name="connsiteY79" fmla="*/ 636844 h 670594"/>
                <a:gd name="connsiteX80" fmla="*/ 34648 w 226796"/>
                <a:gd name="connsiteY80" fmla="*/ 614344 h 670594"/>
                <a:gd name="connsiteX81" fmla="*/ 45898 w 226796"/>
                <a:gd name="connsiteY81" fmla="*/ 603094 h 670594"/>
                <a:gd name="connsiteX82" fmla="*/ 57148 w 226796"/>
                <a:gd name="connsiteY82" fmla="*/ 603094 h 670594"/>
                <a:gd name="connsiteX83" fmla="*/ 57148 w 226796"/>
                <a:gd name="connsiteY83" fmla="*/ 625594 h 670594"/>
                <a:gd name="connsiteX84" fmla="*/ 79648 w 226796"/>
                <a:gd name="connsiteY84" fmla="*/ 625594 h 670594"/>
                <a:gd name="connsiteX85" fmla="*/ 79648 w 226796"/>
                <a:gd name="connsiteY85" fmla="*/ 603094 h 670594"/>
                <a:gd name="connsiteX86" fmla="*/ 102148 w 226796"/>
                <a:gd name="connsiteY86" fmla="*/ 603094 h 670594"/>
                <a:gd name="connsiteX87" fmla="*/ 102148 w 226796"/>
                <a:gd name="connsiteY87" fmla="*/ 625594 h 670594"/>
                <a:gd name="connsiteX88" fmla="*/ 124648 w 226796"/>
                <a:gd name="connsiteY88" fmla="*/ 625594 h 670594"/>
                <a:gd name="connsiteX89" fmla="*/ 124648 w 226796"/>
                <a:gd name="connsiteY89" fmla="*/ 603094 h 670594"/>
                <a:gd name="connsiteX90" fmla="*/ 147148 w 226796"/>
                <a:gd name="connsiteY90" fmla="*/ 603094 h 670594"/>
                <a:gd name="connsiteX91" fmla="*/ 147148 w 226796"/>
                <a:gd name="connsiteY91" fmla="*/ 625594 h 670594"/>
                <a:gd name="connsiteX92" fmla="*/ 169648 w 226796"/>
                <a:gd name="connsiteY92" fmla="*/ 625594 h 670594"/>
                <a:gd name="connsiteX93" fmla="*/ 169648 w 226796"/>
                <a:gd name="connsiteY93" fmla="*/ 603094 h 670594"/>
                <a:gd name="connsiteX94" fmla="*/ 180898 w 226796"/>
                <a:gd name="connsiteY94" fmla="*/ 603094 h 670594"/>
                <a:gd name="connsiteX95" fmla="*/ 192148 w 226796"/>
                <a:gd name="connsiteY95" fmla="*/ 614344 h 670594"/>
                <a:gd name="connsiteX96" fmla="*/ 192148 w 226796"/>
                <a:gd name="connsiteY96" fmla="*/ 569344 h 670594"/>
                <a:gd name="connsiteX97" fmla="*/ 180898 w 226796"/>
                <a:gd name="connsiteY97" fmla="*/ 580594 h 670594"/>
                <a:gd name="connsiteX98" fmla="*/ 45898 w 226796"/>
                <a:gd name="connsiteY98" fmla="*/ 580594 h 670594"/>
                <a:gd name="connsiteX99" fmla="*/ 34648 w 226796"/>
                <a:gd name="connsiteY99" fmla="*/ 569344 h 670594"/>
                <a:gd name="connsiteX100" fmla="*/ 34648 w 226796"/>
                <a:gd name="connsiteY100" fmla="*/ 546844 h 670594"/>
                <a:gd name="connsiteX101" fmla="*/ 45898 w 226796"/>
                <a:gd name="connsiteY101" fmla="*/ 535594 h 670594"/>
                <a:gd name="connsiteX102" fmla="*/ 57148 w 226796"/>
                <a:gd name="connsiteY102" fmla="*/ 535594 h 670594"/>
                <a:gd name="connsiteX103" fmla="*/ 57148 w 226796"/>
                <a:gd name="connsiteY103" fmla="*/ 558094 h 670594"/>
                <a:gd name="connsiteX104" fmla="*/ 79648 w 226796"/>
                <a:gd name="connsiteY104" fmla="*/ 558094 h 670594"/>
                <a:gd name="connsiteX105" fmla="*/ 79648 w 226796"/>
                <a:gd name="connsiteY105" fmla="*/ 535594 h 670594"/>
                <a:gd name="connsiteX106" fmla="*/ 102148 w 226796"/>
                <a:gd name="connsiteY106" fmla="*/ 535594 h 670594"/>
                <a:gd name="connsiteX107" fmla="*/ 102148 w 226796"/>
                <a:gd name="connsiteY107" fmla="*/ 558094 h 670594"/>
                <a:gd name="connsiteX108" fmla="*/ 124648 w 226796"/>
                <a:gd name="connsiteY108" fmla="*/ 558094 h 670594"/>
                <a:gd name="connsiteX109" fmla="*/ 124648 w 226796"/>
                <a:gd name="connsiteY109" fmla="*/ 535594 h 670594"/>
                <a:gd name="connsiteX110" fmla="*/ 147148 w 226796"/>
                <a:gd name="connsiteY110" fmla="*/ 535594 h 670594"/>
                <a:gd name="connsiteX111" fmla="*/ 147148 w 226796"/>
                <a:gd name="connsiteY111" fmla="*/ 558094 h 670594"/>
                <a:gd name="connsiteX112" fmla="*/ 169648 w 226796"/>
                <a:gd name="connsiteY112" fmla="*/ 558094 h 670594"/>
                <a:gd name="connsiteX113" fmla="*/ 169648 w 226796"/>
                <a:gd name="connsiteY113" fmla="*/ 535594 h 670594"/>
                <a:gd name="connsiteX114" fmla="*/ 180898 w 226796"/>
                <a:gd name="connsiteY114" fmla="*/ 535594 h 670594"/>
                <a:gd name="connsiteX115" fmla="*/ 192148 w 226796"/>
                <a:gd name="connsiteY115" fmla="*/ 546844 h 670594"/>
                <a:gd name="connsiteX116" fmla="*/ 192148 w 226796"/>
                <a:gd name="connsiteY116" fmla="*/ 501844 h 670594"/>
                <a:gd name="connsiteX117" fmla="*/ 180898 w 226796"/>
                <a:gd name="connsiteY117" fmla="*/ 513094 h 670594"/>
                <a:gd name="connsiteX118" fmla="*/ 45898 w 226796"/>
                <a:gd name="connsiteY118" fmla="*/ 513094 h 670594"/>
                <a:gd name="connsiteX119" fmla="*/ 34648 w 226796"/>
                <a:gd name="connsiteY119" fmla="*/ 501844 h 670594"/>
                <a:gd name="connsiteX120" fmla="*/ 34648 w 226796"/>
                <a:gd name="connsiteY120" fmla="*/ 479344 h 670594"/>
                <a:gd name="connsiteX121" fmla="*/ 45898 w 226796"/>
                <a:gd name="connsiteY121" fmla="*/ 468094 h 670594"/>
                <a:gd name="connsiteX122" fmla="*/ 57148 w 226796"/>
                <a:gd name="connsiteY122" fmla="*/ 468094 h 670594"/>
                <a:gd name="connsiteX123" fmla="*/ 57148 w 226796"/>
                <a:gd name="connsiteY123" fmla="*/ 490594 h 670594"/>
                <a:gd name="connsiteX124" fmla="*/ 79648 w 226796"/>
                <a:gd name="connsiteY124" fmla="*/ 490594 h 670594"/>
                <a:gd name="connsiteX125" fmla="*/ 79648 w 226796"/>
                <a:gd name="connsiteY125" fmla="*/ 468094 h 670594"/>
                <a:gd name="connsiteX126" fmla="*/ 102148 w 226796"/>
                <a:gd name="connsiteY126" fmla="*/ 468094 h 670594"/>
                <a:gd name="connsiteX127" fmla="*/ 102148 w 226796"/>
                <a:gd name="connsiteY127" fmla="*/ 490594 h 670594"/>
                <a:gd name="connsiteX128" fmla="*/ 124648 w 226796"/>
                <a:gd name="connsiteY128" fmla="*/ 490594 h 670594"/>
                <a:gd name="connsiteX129" fmla="*/ 124648 w 226796"/>
                <a:gd name="connsiteY129" fmla="*/ 468094 h 670594"/>
                <a:gd name="connsiteX130" fmla="*/ 147148 w 226796"/>
                <a:gd name="connsiteY130" fmla="*/ 468094 h 670594"/>
                <a:gd name="connsiteX131" fmla="*/ 147148 w 226796"/>
                <a:gd name="connsiteY131" fmla="*/ 490594 h 670594"/>
                <a:gd name="connsiteX132" fmla="*/ 169648 w 226796"/>
                <a:gd name="connsiteY132" fmla="*/ 490594 h 670594"/>
                <a:gd name="connsiteX133" fmla="*/ 169648 w 226796"/>
                <a:gd name="connsiteY133" fmla="*/ 468094 h 670594"/>
                <a:gd name="connsiteX134" fmla="*/ 180898 w 226796"/>
                <a:gd name="connsiteY134" fmla="*/ 468094 h 670594"/>
                <a:gd name="connsiteX135" fmla="*/ 192148 w 226796"/>
                <a:gd name="connsiteY135" fmla="*/ 479344 h 670594"/>
                <a:gd name="connsiteX136" fmla="*/ 192148 w 226796"/>
                <a:gd name="connsiteY136" fmla="*/ 434344 h 670594"/>
                <a:gd name="connsiteX137" fmla="*/ 180898 w 226796"/>
                <a:gd name="connsiteY137" fmla="*/ 445594 h 670594"/>
                <a:gd name="connsiteX138" fmla="*/ 45898 w 226796"/>
                <a:gd name="connsiteY138" fmla="*/ 445594 h 670594"/>
                <a:gd name="connsiteX139" fmla="*/ 34648 w 226796"/>
                <a:gd name="connsiteY139" fmla="*/ 434344 h 670594"/>
                <a:gd name="connsiteX140" fmla="*/ 34648 w 226796"/>
                <a:gd name="connsiteY140" fmla="*/ 411844 h 670594"/>
                <a:gd name="connsiteX141" fmla="*/ 45898 w 226796"/>
                <a:gd name="connsiteY141" fmla="*/ 400594 h 670594"/>
                <a:gd name="connsiteX142" fmla="*/ 57148 w 226796"/>
                <a:gd name="connsiteY142" fmla="*/ 400594 h 670594"/>
                <a:gd name="connsiteX143" fmla="*/ 57148 w 226796"/>
                <a:gd name="connsiteY143" fmla="*/ 423094 h 670594"/>
                <a:gd name="connsiteX144" fmla="*/ 79648 w 226796"/>
                <a:gd name="connsiteY144" fmla="*/ 423094 h 670594"/>
                <a:gd name="connsiteX145" fmla="*/ 79648 w 226796"/>
                <a:gd name="connsiteY145" fmla="*/ 400594 h 670594"/>
                <a:gd name="connsiteX146" fmla="*/ 102148 w 226796"/>
                <a:gd name="connsiteY146" fmla="*/ 400594 h 670594"/>
                <a:gd name="connsiteX147" fmla="*/ 102148 w 226796"/>
                <a:gd name="connsiteY147" fmla="*/ 423094 h 670594"/>
                <a:gd name="connsiteX148" fmla="*/ 124648 w 226796"/>
                <a:gd name="connsiteY148" fmla="*/ 423094 h 670594"/>
                <a:gd name="connsiteX149" fmla="*/ 124648 w 226796"/>
                <a:gd name="connsiteY149" fmla="*/ 400594 h 670594"/>
                <a:gd name="connsiteX150" fmla="*/ 147148 w 226796"/>
                <a:gd name="connsiteY150" fmla="*/ 400594 h 670594"/>
                <a:gd name="connsiteX151" fmla="*/ 147148 w 226796"/>
                <a:gd name="connsiteY151" fmla="*/ 423094 h 670594"/>
                <a:gd name="connsiteX152" fmla="*/ 169648 w 226796"/>
                <a:gd name="connsiteY152" fmla="*/ 423094 h 670594"/>
                <a:gd name="connsiteX153" fmla="*/ 169648 w 226796"/>
                <a:gd name="connsiteY153" fmla="*/ 400594 h 670594"/>
                <a:gd name="connsiteX154" fmla="*/ 180898 w 226796"/>
                <a:gd name="connsiteY154" fmla="*/ 400594 h 670594"/>
                <a:gd name="connsiteX155" fmla="*/ 192148 w 226796"/>
                <a:gd name="connsiteY155" fmla="*/ 411844 h 670594"/>
                <a:gd name="connsiteX156" fmla="*/ 192148 w 226796"/>
                <a:gd name="connsiteY156" fmla="*/ 366844 h 670594"/>
                <a:gd name="connsiteX157" fmla="*/ 180898 w 226796"/>
                <a:gd name="connsiteY157" fmla="*/ 378094 h 670594"/>
                <a:gd name="connsiteX158" fmla="*/ 45898 w 226796"/>
                <a:gd name="connsiteY158" fmla="*/ 378094 h 670594"/>
                <a:gd name="connsiteX159" fmla="*/ 34648 w 226796"/>
                <a:gd name="connsiteY159" fmla="*/ 366844 h 670594"/>
                <a:gd name="connsiteX160" fmla="*/ 34648 w 226796"/>
                <a:gd name="connsiteY160" fmla="*/ 344344 h 670594"/>
                <a:gd name="connsiteX161" fmla="*/ 45898 w 226796"/>
                <a:gd name="connsiteY161" fmla="*/ 333094 h 670594"/>
                <a:gd name="connsiteX162" fmla="*/ 57148 w 226796"/>
                <a:gd name="connsiteY162" fmla="*/ 333094 h 670594"/>
                <a:gd name="connsiteX163" fmla="*/ 57148 w 226796"/>
                <a:gd name="connsiteY163" fmla="*/ 355594 h 670594"/>
                <a:gd name="connsiteX164" fmla="*/ 79648 w 226796"/>
                <a:gd name="connsiteY164" fmla="*/ 355594 h 670594"/>
                <a:gd name="connsiteX165" fmla="*/ 79648 w 226796"/>
                <a:gd name="connsiteY165" fmla="*/ 333094 h 670594"/>
                <a:gd name="connsiteX166" fmla="*/ 102148 w 226796"/>
                <a:gd name="connsiteY166" fmla="*/ 333094 h 670594"/>
                <a:gd name="connsiteX167" fmla="*/ 102148 w 226796"/>
                <a:gd name="connsiteY167" fmla="*/ 355594 h 670594"/>
                <a:gd name="connsiteX168" fmla="*/ 124648 w 226796"/>
                <a:gd name="connsiteY168" fmla="*/ 355594 h 670594"/>
                <a:gd name="connsiteX169" fmla="*/ 124648 w 226796"/>
                <a:gd name="connsiteY169" fmla="*/ 333094 h 670594"/>
                <a:gd name="connsiteX170" fmla="*/ 147148 w 226796"/>
                <a:gd name="connsiteY170" fmla="*/ 333094 h 670594"/>
                <a:gd name="connsiteX171" fmla="*/ 147148 w 226796"/>
                <a:gd name="connsiteY171" fmla="*/ 355594 h 670594"/>
                <a:gd name="connsiteX172" fmla="*/ 169648 w 226796"/>
                <a:gd name="connsiteY172" fmla="*/ 355594 h 670594"/>
                <a:gd name="connsiteX173" fmla="*/ 169648 w 226796"/>
                <a:gd name="connsiteY173" fmla="*/ 333094 h 670594"/>
                <a:gd name="connsiteX174" fmla="*/ 180898 w 226796"/>
                <a:gd name="connsiteY174" fmla="*/ 333094 h 670594"/>
                <a:gd name="connsiteX175" fmla="*/ 192148 w 226796"/>
                <a:gd name="connsiteY175" fmla="*/ 344344 h 670594"/>
                <a:gd name="connsiteX176" fmla="*/ 192148 w 226796"/>
                <a:gd name="connsiteY176" fmla="*/ 299344 h 670594"/>
                <a:gd name="connsiteX177" fmla="*/ 180898 w 226796"/>
                <a:gd name="connsiteY177" fmla="*/ 310594 h 670594"/>
                <a:gd name="connsiteX178" fmla="*/ 45898 w 226796"/>
                <a:gd name="connsiteY178" fmla="*/ 310594 h 670594"/>
                <a:gd name="connsiteX179" fmla="*/ 34648 w 226796"/>
                <a:gd name="connsiteY179" fmla="*/ 299344 h 670594"/>
                <a:gd name="connsiteX180" fmla="*/ 34648 w 226796"/>
                <a:gd name="connsiteY180" fmla="*/ 276844 h 670594"/>
                <a:gd name="connsiteX181" fmla="*/ 45898 w 226796"/>
                <a:gd name="connsiteY181" fmla="*/ 265594 h 670594"/>
                <a:gd name="connsiteX182" fmla="*/ 57148 w 226796"/>
                <a:gd name="connsiteY182" fmla="*/ 265594 h 670594"/>
                <a:gd name="connsiteX183" fmla="*/ 57148 w 226796"/>
                <a:gd name="connsiteY183" fmla="*/ 288094 h 670594"/>
                <a:gd name="connsiteX184" fmla="*/ 79648 w 226796"/>
                <a:gd name="connsiteY184" fmla="*/ 288094 h 670594"/>
                <a:gd name="connsiteX185" fmla="*/ 79648 w 226796"/>
                <a:gd name="connsiteY185" fmla="*/ 265594 h 670594"/>
                <a:gd name="connsiteX186" fmla="*/ 102148 w 226796"/>
                <a:gd name="connsiteY186" fmla="*/ 265594 h 670594"/>
                <a:gd name="connsiteX187" fmla="*/ 102148 w 226796"/>
                <a:gd name="connsiteY187" fmla="*/ 288094 h 670594"/>
                <a:gd name="connsiteX188" fmla="*/ 124648 w 226796"/>
                <a:gd name="connsiteY188" fmla="*/ 288094 h 670594"/>
                <a:gd name="connsiteX189" fmla="*/ 124648 w 226796"/>
                <a:gd name="connsiteY189" fmla="*/ 265594 h 670594"/>
                <a:gd name="connsiteX190" fmla="*/ 147148 w 226796"/>
                <a:gd name="connsiteY190" fmla="*/ 265594 h 670594"/>
                <a:gd name="connsiteX191" fmla="*/ 147148 w 226796"/>
                <a:gd name="connsiteY191" fmla="*/ 288094 h 670594"/>
                <a:gd name="connsiteX192" fmla="*/ 169648 w 226796"/>
                <a:gd name="connsiteY192" fmla="*/ 288094 h 670594"/>
                <a:gd name="connsiteX193" fmla="*/ 169648 w 226796"/>
                <a:gd name="connsiteY193" fmla="*/ 265594 h 670594"/>
                <a:gd name="connsiteX194" fmla="*/ 180898 w 226796"/>
                <a:gd name="connsiteY194" fmla="*/ 265594 h 670594"/>
                <a:gd name="connsiteX195" fmla="*/ 192148 w 226796"/>
                <a:gd name="connsiteY195" fmla="*/ 276844 h 670594"/>
                <a:gd name="connsiteX196" fmla="*/ 192148 w 226796"/>
                <a:gd name="connsiteY196" fmla="*/ 231844 h 670594"/>
                <a:gd name="connsiteX197" fmla="*/ 180898 w 226796"/>
                <a:gd name="connsiteY197" fmla="*/ 243094 h 670594"/>
                <a:gd name="connsiteX198" fmla="*/ 45898 w 226796"/>
                <a:gd name="connsiteY198" fmla="*/ 243094 h 670594"/>
                <a:gd name="connsiteX199" fmla="*/ 34648 w 226796"/>
                <a:gd name="connsiteY199" fmla="*/ 231844 h 670594"/>
                <a:gd name="connsiteX200" fmla="*/ 34648 w 226796"/>
                <a:gd name="connsiteY200" fmla="*/ 209344 h 670594"/>
                <a:gd name="connsiteX201" fmla="*/ 45898 w 226796"/>
                <a:gd name="connsiteY201" fmla="*/ 198094 h 670594"/>
                <a:gd name="connsiteX202" fmla="*/ 57148 w 226796"/>
                <a:gd name="connsiteY202" fmla="*/ 198094 h 670594"/>
                <a:gd name="connsiteX203" fmla="*/ 57148 w 226796"/>
                <a:gd name="connsiteY203" fmla="*/ 220594 h 670594"/>
                <a:gd name="connsiteX204" fmla="*/ 79648 w 226796"/>
                <a:gd name="connsiteY204" fmla="*/ 220594 h 670594"/>
                <a:gd name="connsiteX205" fmla="*/ 79648 w 226796"/>
                <a:gd name="connsiteY205" fmla="*/ 198094 h 670594"/>
                <a:gd name="connsiteX206" fmla="*/ 102148 w 226796"/>
                <a:gd name="connsiteY206" fmla="*/ 198094 h 670594"/>
                <a:gd name="connsiteX207" fmla="*/ 102148 w 226796"/>
                <a:gd name="connsiteY207" fmla="*/ 220594 h 670594"/>
                <a:gd name="connsiteX208" fmla="*/ 124648 w 226796"/>
                <a:gd name="connsiteY208" fmla="*/ 220594 h 670594"/>
                <a:gd name="connsiteX209" fmla="*/ 124648 w 226796"/>
                <a:gd name="connsiteY209" fmla="*/ 198094 h 670594"/>
                <a:gd name="connsiteX210" fmla="*/ 147148 w 226796"/>
                <a:gd name="connsiteY210" fmla="*/ 198094 h 670594"/>
                <a:gd name="connsiteX211" fmla="*/ 147148 w 226796"/>
                <a:gd name="connsiteY211" fmla="*/ 220594 h 670594"/>
                <a:gd name="connsiteX212" fmla="*/ 169648 w 226796"/>
                <a:gd name="connsiteY212" fmla="*/ 220594 h 670594"/>
                <a:gd name="connsiteX213" fmla="*/ 169648 w 226796"/>
                <a:gd name="connsiteY213" fmla="*/ 198094 h 670594"/>
                <a:gd name="connsiteX214" fmla="*/ 180898 w 226796"/>
                <a:gd name="connsiteY214" fmla="*/ 198094 h 670594"/>
                <a:gd name="connsiteX215" fmla="*/ 192148 w 226796"/>
                <a:gd name="connsiteY215" fmla="*/ 209344 h 670594"/>
                <a:gd name="connsiteX216" fmla="*/ 147148 w 226796"/>
                <a:gd name="connsiteY216" fmla="*/ 130594 h 670594"/>
                <a:gd name="connsiteX217" fmla="*/ 147148 w 226796"/>
                <a:gd name="connsiteY217" fmla="*/ 153094 h 670594"/>
                <a:gd name="connsiteX218" fmla="*/ 169648 w 226796"/>
                <a:gd name="connsiteY218" fmla="*/ 153094 h 670594"/>
                <a:gd name="connsiteX219" fmla="*/ 169648 w 226796"/>
                <a:gd name="connsiteY219" fmla="*/ 130594 h 670594"/>
                <a:gd name="connsiteX220" fmla="*/ 180898 w 226796"/>
                <a:gd name="connsiteY220" fmla="*/ 130594 h 670594"/>
                <a:gd name="connsiteX221" fmla="*/ 192148 w 226796"/>
                <a:gd name="connsiteY221" fmla="*/ 141844 h 670594"/>
                <a:gd name="connsiteX222" fmla="*/ 192148 w 226796"/>
                <a:gd name="connsiteY222" fmla="*/ 164344 h 670594"/>
                <a:gd name="connsiteX223" fmla="*/ 180898 w 226796"/>
                <a:gd name="connsiteY223" fmla="*/ 175594 h 670594"/>
                <a:gd name="connsiteX224" fmla="*/ 45898 w 226796"/>
                <a:gd name="connsiteY224" fmla="*/ 175594 h 670594"/>
                <a:gd name="connsiteX225" fmla="*/ 34648 w 226796"/>
                <a:gd name="connsiteY225" fmla="*/ 164344 h 670594"/>
                <a:gd name="connsiteX226" fmla="*/ 34648 w 226796"/>
                <a:gd name="connsiteY226" fmla="*/ 141844 h 670594"/>
                <a:gd name="connsiteX227" fmla="*/ 45898 w 226796"/>
                <a:gd name="connsiteY227" fmla="*/ 130594 h 670594"/>
                <a:gd name="connsiteX228" fmla="*/ 57148 w 226796"/>
                <a:gd name="connsiteY228" fmla="*/ 130594 h 670594"/>
                <a:gd name="connsiteX229" fmla="*/ 57148 w 226796"/>
                <a:gd name="connsiteY229" fmla="*/ 153094 h 670594"/>
                <a:gd name="connsiteX230" fmla="*/ 79648 w 226796"/>
                <a:gd name="connsiteY230" fmla="*/ 153094 h 670594"/>
                <a:gd name="connsiteX231" fmla="*/ 79648 w 226796"/>
                <a:gd name="connsiteY231" fmla="*/ 130594 h 670594"/>
                <a:gd name="connsiteX232" fmla="*/ 102148 w 226796"/>
                <a:gd name="connsiteY232" fmla="*/ 130594 h 670594"/>
                <a:gd name="connsiteX233" fmla="*/ 102148 w 226796"/>
                <a:gd name="connsiteY233" fmla="*/ 153094 h 670594"/>
                <a:gd name="connsiteX234" fmla="*/ 124648 w 226796"/>
                <a:gd name="connsiteY234" fmla="*/ 153094 h 670594"/>
                <a:gd name="connsiteX235" fmla="*/ 124648 w 226796"/>
                <a:gd name="connsiteY235" fmla="*/ 130594 h 670594"/>
                <a:gd name="connsiteX236" fmla="*/ 197436 w 226796"/>
                <a:gd name="connsiteY236" fmla="*/ 31144 h 670594"/>
                <a:gd name="connsiteX237" fmla="*/ 136123 w 226796"/>
                <a:gd name="connsiteY237" fmla="*/ 66582 h 670594"/>
                <a:gd name="connsiteX238" fmla="*/ 128923 w 226796"/>
                <a:gd name="connsiteY238" fmla="*/ 65457 h 670594"/>
                <a:gd name="connsiteX239" fmla="*/ 131511 w 226796"/>
                <a:gd name="connsiteY239" fmla="*/ 58594 h 670594"/>
                <a:gd name="connsiteX240" fmla="*/ 192823 w 226796"/>
                <a:gd name="connsiteY240" fmla="*/ 23157 h 670594"/>
                <a:gd name="connsiteX241" fmla="*/ 200023 w 226796"/>
                <a:gd name="connsiteY241" fmla="*/ 24282 h 6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26796" h="670594">
                  <a:moveTo>
                    <a:pt x="225336" y="9769"/>
                  </a:moveTo>
                  <a:cubicBezTo>
                    <a:pt x="223584" y="6875"/>
                    <a:pt x="220676" y="4868"/>
                    <a:pt x="217348" y="4257"/>
                  </a:cubicBezTo>
                  <a:lnTo>
                    <a:pt x="196311" y="882"/>
                  </a:lnTo>
                  <a:cubicBezTo>
                    <a:pt x="162103" y="-4257"/>
                    <a:pt x="128523" y="13422"/>
                    <a:pt x="113398" y="44532"/>
                  </a:cubicBezTo>
                  <a:cubicBezTo>
                    <a:pt x="98274" y="13422"/>
                    <a:pt x="64694" y="-4257"/>
                    <a:pt x="30486" y="882"/>
                  </a:cubicBezTo>
                  <a:lnTo>
                    <a:pt x="9448" y="4257"/>
                  </a:lnTo>
                  <a:cubicBezTo>
                    <a:pt x="6121" y="4868"/>
                    <a:pt x="3212" y="6875"/>
                    <a:pt x="1461" y="9769"/>
                  </a:cubicBezTo>
                  <a:cubicBezTo>
                    <a:pt x="-214" y="12727"/>
                    <a:pt x="-462" y="16283"/>
                    <a:pt x="786" y="19444"/>
                  </a:cubicBezTo>
                  <a:lnTo>
                    <a:pt x="8323" y="39244"/>
                  </a:lnTo>
                  <a:cubicBezTo>
                    <a:pt x="20183" y="69616"/>
                    <a:pt x="49406" y="89648"/>
                    <a:pt x="82011" y="89757"/>
                  </a:cubicBezTo>
                  <a:cubicBezTo>
                    <a:pt x="86082" y="89755"/>
                    <a:pt x="90146" y="89416"/>
                    <a:pt x="94161" y="88744"/>
                  </a:cubicBezTo>
                  <a:lnTo>
                    <a:pt x="102148" y="87507"/>
                  </a:lnTo>
                  <a:lnTo>
                    <a:pt x="102148" y="108094"/>
                  </a:lnTo>
                  <a:lnTo>
                    <a:pt x="45898" y="108094"/>
                  </a:lnTo>
                  <a:cubicBezTo>
                    <a:pt x="27282" y="108150"/>
                    <a:pt x="12203" y="123228"/>
                    <a:pt x="12148" y="141844"/>
                  </a:cubicBezTo>
                  <a:lnTo>
                    <a:pt x="12148" y="164344"/>
                  </a:lnTo>
                  <a:cubicBezTo>
                    <a:pt x="12170" y="172675"/>
                    <a:pt x="15299" y="180699"/>
                    <a:pt x="20923" y="186844"/>
                  </a:cubicBezTo>
                  <a:cubicBezTo>
                    <a:pt x="15299" y="192990"/>
                    <a:pt x="12170" y="201014"/>
                    <a:pt x="12148" y="209344"/>
                  </a:cubicBezTo>
                  <a:lnTo>
                    <a:pt x="12148" y="231844"/>
                  </a:lnTo>
                  <a:cubicBezTo>
                    <a:pt x="12170" y="240175"/>
                    <a:pt x="15299" y="248199"/>
                    <a:pt x="20923" y="254344"/>
                  </a:cubicBezTo>
                  <a:cubicBezTo>
                    <a:pt x="15299" y="260490"/>
                    <a:pt x="12170" y="268514"/>
                    <a:pt x="12148" y="276844"/>
                  </a:cubicBezTo>
                  <a:lnTo>
                    <a:pt x="12148" y="299344"/>
                  </a:lnTo>
                  <a:cubicBezTo>
                    <a:pt x="12170" y="307675"/>
                    <a:pt x="15299" y="315699"/>
                    <a:pt x="20923" y="321844"/>
                  </a:cubicBezTo>
                  <a:cubicBezTo>
                    <a:pt x="15299" y="327990"/>
                    <a:pt x="12170" y="336014"/>
                    <a:pt x="12148" y="344344"/>
                  </a:cubicBezTo>
                  <a:lnTo>
                    <a:pt x="12148" y="366844"/>
                  </a:lnTo>
                  <a:cubicBezTo>
                    <a:pt x="12170" y="375175"/>
                    <a:pt x="15299" y="383199"/>
                    <a:pt x="20923" y="389344"/>
                  </a:cubicBezTo>
                  <a:cubicBezTo>
                    <a:pt x="15299" y="395490"/>
                    <a:pt x="12170" y="403514"/>
                    <a:pt x="12148" y="411844"/>
                  </a:cubicBezTo>
                  <a:lnTo>
                    <a:pt x="12148" y="434344"/>
                  </a:lnTo>
                  <a:cubicBezTo>
                    <a:pt x="12170" y="442675"/>
                    <a:pt x="15299" y="450699"/>
                    <a:pt x="20923" y="456844"/>
                  </a:cubicBezTo>
                  <a:cubicBezTo>
                    <a:pt x="15299" y="462990"/>
                    <a:pt x="12170" y="471014"/>
                    <a:pt x="12148" y="479344"/>
                  </a:cubicBezTo>
                  <a:lnTo>
                    <a:pt x="12148" y="501844"/>
                  </a:lnTo>
                  <a:cubicBezTo>
                    <a:pt x="12170" y="510175"/>
                    <a:pt x="15299" y="518199"/>
                    <a:pt x="20923" y="524344"/>
                  </a:cubicBezTo>
                  <a:cubicBezTo>
                    <a:pt x="15299" y="530490"/>
                    <a:pt x="12170" y="538514"/>
                    <a:pt x="12148" y="546844"/>
                  </a:cubicBezTo>
                  <a:lnTo>
                    <a:pt x="12148" y="569344"/>
                  </a:lnTo>
                  <a:cubicBezTo>
                    <a:pt x="12170" y="577675"/>
                    <a:pt x="15299" y="585699"/>
                    <a:pt x="20923" y="591844"/>
                  </a:cubicBezTo>
                  <a:cubicBezTo>
                    <a:pt x="15299" y="597990"/>
                    <a:pt x="12170" y="606014"/>
                    <a:pt x="12148" y="614344"/>
                  </a:cubicBezTo>
                  <a:lnTo>
                    <a:pt x="12148" y="636844"/>
                  </a:lnTo>
                  <a:cubicBezTo>
                    <a:pt x="12203" y="655461"/>
                    <a:pt x="27282" y="670539"/>
                    <a:pt x="45898" y="670594"/>
                  </a:cubicBezTo>
                  <a:lnTo>
                    <a:pt x="180898" y="670594"/>
                  </a:lnTo>
                  <a:cubicBezTo>
                    <a:pt x="199515" y="670539"/>
                    <a:pt x="214593" y="655461"/>
                    <a:pt x="214648" y="636844"/>
                  </a:cubicBezTo>
                  <a:lnTo>
                    <a:pt x="214648" y="614344"/>
                  </a:lnTo>
                  <a:cubicBezTo>
                    <a:pt x="214627" y="606014"/>
                    <a:pt x="211497" y="597990"/>
                    <a:pt x="205873" y="591844"/>
                  </a:cubicBezTo>
                  <a:cubicBezTo>
                    <a:pt x="211497" y="585699"/>
                    <a:pt x="214627" y="577675"/>
                    <a:pt x="214648" y="569344"/>
                  </a:cubicBezTo>
                  <a:lnTo>
                    <a:pt x="214648" y="546844"/>
                  </a:lnTo>
                  <a:cubicBezTo>
                    <a:pt x="214627" y="538514"/>
                    <a:pt x="211497" y="530490"/>
                    <a:pt x="205873" y="524344"/>
                  </a:cubicBezTo>
                  <a:cubicBezTo>
                    <a:pt x="211497" y="518199"/>
                    <a:pt x="214627" y="510175"/>
                    <a:pt x="214648" y="501844"/>
                  </a:cubicBezTo>
                  <a:lnTo>
                    <a:pt x="214648" y="479344"/>
                  </a:lnTo>
                  <a:cubicBezTo>
                    <a:pt x="214627" y="471014"/>
                    <a:pt x="211497" y="462990"/>
                    <a:pt x="205873" y="456844"/>
                  </a:cubicBezTo>
                  <a:cubicBezTo>
                    <a:pt x="211497" y="450699"/>
                    <a:pt x="214627" y="442675"/>
                    <a:pt x="214648" y="434344"/>
                  </a:cubicBezTo>
                  <a:lnTo>
                    <a:pt x="214648" y="411844"/>
                  </a:lnTo>
                  <a:cubicBezTo>
                    <a:pt x="214627" y="403514"/>
                    <a:pt x="211497" y="395490"/>
                    <a:pt x="205873" y="389344"/>
                  </a:cubicBezTo>
                  <a:cubicBezTo>
                    <a:pt x="211497" y="383199"/>
                    <a:pt x="214627" y="375175"/>
                    <a:pt x="214648" y="366844"/>
                  </a:cubicBezTo>
                  <a:lnTo>
                    <a:pt x="214648" y="344344"/>
                  </a:lnTo>
                  <a:cubicBezTo>
                    <a:pt x="214627" y="336014"/>
                    <a:pt x="211497" y="327990"/>
                    <a:pt x="205873" y="321844"/>
                  </a:cubicBezTo>
                  <a:cubicBezTo>
                    <a:pt x="211497" y="315699"/>
                    <a:pt x="214627" y="307675"/>
                    <a:pt x="214648" y="299344"/>
                  </a:cubicBezTo>
                  <a:lnTo>
                    <a:pt x="214648" y="276844"/>
                  </a:lnTo>
                  <a:cubicBezTo>
                    <a:pt x="214627" y="268514"/>
                    <a:pt x="211497" y="260490"/>
                    <a:pt x="205873" y="254344"/>
                  </a:cubicBezTo>
                  <a:cubicBezTo>
                    <a:pt x="211497" y="248199"/>
                    <a:pt x="214627" y="240175"/>
                    <a:pt x="214648" y="231844"/>
                  </a:cubicBezTo>
                  <a:lnTo>
                    <a:pt x="214648" y="209344"/>
                  </a:lnTo>
                  <a:cubicBezTo>
                    <a:pt x="214627" y="201014"/>
                    <a:pt x="211497" y="192990"/>
                    <a:pt x="205873" y="186844"/>
                  </a:cubicBezTo>
                  <a:cubicBezTo>
                    <a:pt x="211497" y="180699"/>
                    <a:pt x="214627" y="172675"/>
                    <a:pt x="214648" y="164344"/>
                  </a:cubicBezTo>
                  <a:lnTo>
                    <a:pt x="214648" y="141844"/>
                  </a:lnTo>
                  <a:cubicBezTo>
                    <a:pt x="214593" y="123228"/>
                    <a:pt x="199515" y="108150"/>
                    <a:pt x="180898" y="108094"/>
                  </a:cubicBezTo>
                  <a:lnTo>
                    <a:pt x="124648" y="108094"/>
                  </a:lnTo>
                  <a:lnTo>
                    <a:pt x="124648" y="87507"/>
                  </a:lnTo>
                  <a:lnTo>
                    <a:pt x="132636" y="88744"/>
                  </a:lnTo>
                  <a:cubicBezTo>
                    <a:pt x="136651" y="89416"/>
                    <a:pt x="140714" y="89755"/>
                    <a:pt x="144786" y="89757"/>
                  </a:cubicBezTo>
                  <a:cubicBezTo>
                    <a:pt x="177391" y="89648"/>
                    <a:pt x="206614" y="69616"/>
                    <a:pt x="218473" y="39244"/>
                  </a:cubicBezTo>
                  <a:lnTo>
                    <a:pt x="226011" y="19444"/>
                  </a:lnTo>
                  <a:cubicBezTo>
                    <a:pt x="227258" y="16283"/>
                    <a:pt x="227011" y="12727"/>
                    <a:pt x="225336" y="9769"/>
                  </a:cubicBezTo>
                  <a:close/>
                  <a:moveTo>
                    <a:pt x="90673" y="66582"/>
                  </a:moveTo>
                  <a:cubicBezTo>
                    <a:pt x="64450" y="70637"/>
                    <a:pt x="38937" y="55892"/>
                    <a:pt x="29361" y="31144"/>
                  </a:cubicBezTo>
                  <a:lnTo>
                    <a:pt x="26773" y="24282"/>
                  </a:lnTo>
                  <a:lnTo>
                    <a:pt x="33973" y="23157"/>
                  </a:lnTo>
                  <a:cubicBezTo>
                    <a:pt x="60191" y="19132"/>
                    <a:pt x="85685" y="33867"/>
                    <a:pt x="95286" y="58594"/>
                  </a:cubicBezTo>
                  <a:lnTo>
                    <a:pt x="97873" y="65457"/>
                  </a:lnTo>
                  <a:close/>
                  <a:moveTo>
                    <a:pt x="192148" y="636844"/>
                  </a:moveTo>
                  <a:cubicBezTo>
                    <a:pt x="192148" y="643058"/>
                    <a:pt x="187112" y="648094"/>
                    <a:pt x="180898" y="648094"/>
                  </a:cubicBezTo>
                  <a:lnTo>
                    <a:pt x="45898" y="648094"/>
                  </a:lnTo>
                  <a:cubicBezTo>
                    <a:pt x="39685" y="648094"/>
                    <a:pt x="34648" y="643058"/>
                    <a:pt x="34648" y="636844"/>
                  </a:cubicBezTo>
                  <a:lnTo>
                    <a:pt x="34648" y="614344"/>
                  </a:lnTo>
                  <a:cubicBezTo>
                    <a:pt x="34648" y="608131"/>
                    <a:pt x="39685" y="603094"/>
                    <a:pt x="45898" y="603094"/>
                  </a:cubicBezTo>
                  <a:lnTo>
                    <a:pt x="57148" y="603094"/>
                  </a:lnTo>
                  <a:lnTo>
                    <a:pt x="57148" y="625594"/>
                  </a:lnTo>
                  <a:lnTo>
                    <a:pt x="79648" y="625594"/>
                  </a:lnTo>
                  <a:lnTo>
                    <a:pt x="79648" y="603094"/>
                  </a:lnTo>
                  <a:lnTo>
                    <a:pt x="102148" y="603094"/>
                  </a:lnTo>
                  <a:lnTo>
                    <a:pt x="102148" y="625594"/>
                  </a:lnTo>
                  <a:lnTo>
                    <a:pt x="124648" y="625594"/>
                  </a:lnTo>
                  <a:lnTo>
                    <a:pt x="124648" y="603094"/>
                  </a:lnTo>
                  <a:lnTo>
                    <a:pt x="147148" y="603094"/>
                  </a:lnTo>
                  <a:lnTo>
                    <a:pt x="147148" y="625594"/>
                  </a:lnTo>
                  <a:lnTo>
                    <a:pt x="169648" y="625594"/>
                  </a:lnTo>
                  <a:lnTo>
                    <a:pt x="169648" y="603094"/>
                  </a:lnTo>
                  <a:lnTo>
                    <a:pt x="180898" y="603094"/>
                  </a:lnTo>
                  <a:cubicBezTo>
                    <a:pt x="187112" y="603094"/>
                    <a:pt x="192148" y="608131"/>
                    <a:pt x="192148" y="614344"/>
                  </a:cubicBezTo>
                  <a:close/>
                  <a:moveTo>
                    <a:pt x="192148" y="569344"/>
                  </a:moveTo>
                  <a:cubicBezTo>
                    <a:pt x="192148" y="575558"/>
                    <a:pt x="187112" y="580594"/>
                    <a:pt x="180898" y="580594"/>
                  </a:cubicBezTo>
                  <a:lnTo>
                    <a:pt x="45898" y="580594"/>
                  </a:lnTo>
                  <a:cubicBezTo>
                    <a:pt x="39685" y="580594"/>
                    <a:pt x="34648" y="575558"/>
                    <a:pt x="34648" y="569344"/>
                  </a:cubicBezTo>
                  <a:lnTo>
                    <a:pt x="34648" y="546844"/>
                  </a:lnTo>
                  <a:cubicBezTo>
                    <a:pt x="34648" y="540631"/>
                    <a:pt x="39685" y="535594"/>
                    <a:pt x="45898" y="535594"/>
                  </a:cubicBezTo>
                  <a:lnTo>
                    <a:pt x="57148" y="535594"/>
                  </a:lnTo>
                  <a:lnTo>
                    <a:pt x="57148" y="558094"/>
                  </a:lnTo>
                  <a:lnTo>
                    <a:pt x="79648" y="558094"/>
                  </a:lnTo>
                  <a:lnTo>
                    <a:pt x="79648" y="535594"/>
                  </a:lnTo>
                  <a:lnTo>
                    <a:pt x="102148" y="535594"/>
                  </a:lnTo>
                  <a:lnTo>
                    <a:pt x="102148" y="558094"/>
                  </a:lnTo>
                  <a:lnTo>
                    <a:pt x="124648" y="558094"/>
                  </a:lnTo>
                  <a:lnTo>
                    <a:pt x="124648" y="535594"/>
                  </a:lnTo>
                  <a:lnTo>
                    <a:pt x="147148" y="535594"/>
                  </a:lnTo>
                  <a:lnTo>
                    <a:pt x="147148" y="558094"/>
                  </a:lnTo>
                  <a:lnTo>
                    <a:pt x="169648" y="558094"/>
                  </a:lnTo>
                  <a:lnTo>
                    <a:pt x="169648" y="535594"/>
                  </a:lnTo>
                  <a:lnTo>
                    <a:pt x="180898" y="535594"/>
                  </a:lnTo>
                  <a:cubicBezTo>
                    <a:pt x="187112" y="535594"/>
                    <a:pt x="192148" y="540631"/>
                    <a:pt x="192148" y="546844"/>
                  </a:cubicBezTo>
                  <a:close/>
                  <a:moveTo>
                    <a:pt x="192148" y="501844"/>
                  </a:moveTo>
                  <a:cubicBezTo>
                    <a:pt x="192148" y="508058"/>
                    <a:pt x="187112" y="513094"/>
                    <a:pt x="180898" y="513094"/>
                  </a:cubicBezTo>
                  <a:lnTo>
                    <a:pt x="45898" y="513094"/>
                  </a:lnTo>
                  <a:cubicBezTo>
                    <a:pt x="39685" y="513094"/>
                    <a:pt x="34648" y="508058"/>
                    <a:pt x="34648" y="501844"/>
                  </a:cubicBezTo>
                  <a:lnTo>
                    <a:pt x="34648" y="479344"/>
                  </a:lnTo>
                  <a:cubicBezTo>
                    <a:pt x="34648" y="473131"/>
                    <a:pt x="39685" y="468094"/>
                    <a:pt x="45898" y="468094"/>
                  </a:cubicBezTo>
                  <a:lnTo>
                    <a:pt x="57148" y="468094"/>
                  </a:lnTo>
                  <a:lnTo>
                    <a:pt x="57148" y="490594"/>
                  </a:lnTo>
                  <a:lnTo>
                    <a:pt x="79648" y="490594"/>
                  </a:lnTo>
                  <a:lnTo>
                    <a:pt x="79648" y="468094"/>
                  </a:lnTo>
                  <a:lnTo>
                    <a:pt x="102148" y="468094"/>
                  </a:lnTo>
                  <a:lnTo>
                    <a:pt x="102148" y="490594"/>
                  </a:lnTo>
                  <a:lnTo>
                    <a:pt x="124648" y="490594"/>
                  </a:lnTo>
                  <a:lnTo>
                    <a:pt x="124648" y="468094"/>
                  </a:lnTo>
                  <a:lnTo>
                    <a:pt x="147148" y="468094"/>
                  </a:lnTo>
                  <a:lnTo>
                    <a:pt x="147148" y="490594"/>
                  </a:lnTo>
                  <a:lnTo>
                    <a:pt x="169648" y="490594"/>
                  </a:lnTo>
                  <a:lnTo>
                    <a:pt x="169648" y="468094"/>
                  </a:lnTo>
                  <a:lnTo>
                    <a:pt x="180898" y="468094"/>
                  </a:lnTo>
                  <a:cubicBezTo>
                    <a:pt x="187112" y="468094"/>
                    <a:pt x="192148" y="473131"/>
                    <a:pt x="192148" y="479344"/>
                  </a:cubicBezTo>
                  <a:close/>
                  <a:moveTo>
                    <a:pt x="192148" y="434344"/>
                  </a:moveTo>
                  <a:cubicBezTo>
                    <a:pt x="192148" y="440558"/>
                    <a:pt x="187112" y="445594"/>
                    <a:pt x="180898" y="445594"/>
                  </a:cubicBezTo>
                  <a:lnTo>
                    <a:pt x="45898" y="445594"/>
                  </a:lnTo>
                  <a:cubicBezTo>
                    <a:pt x="39685" y="445594"/>
                    <a:pt x="34648" y="440558"/>
                    <a:pt x="34648" y="434344"/>
                  </a:cubicBezTo>
                  <a:lnTo>
                    <a:pt x="34648" y="411844"/>
                  </a:lnTo>
                  <a:cubicBezTo>
                    <a:pt x="34648" y="405631"/>
                    <a:pt x="39685" y="400594"/>
                    <a:pt x="45898" y="400594"/>
                  </a:cubicBezTo>
                  <a:lnTo>
                    <a:pt x="57148" y="400594"/>
                  </a:lnTo>
                  <a:lnTo>
                    <a:pt x="57148" y="423094"/>
                  </a:lnTo>
                  <a:lnTo>
                    <a:pt x="79648" y="423094"/>
                  </a:lnTo>
                  <a:lnTo>
                    <a:pt x="79648" y="400594"/>
                  </a:lnTo>
                  <a:lnTo>
                    <a:pt x="102148" y="400594"/>
                  </a:lnTo>
                  <a:lnTo>
                    <a:pt x="102148" y="423094"/>
                  </a:lnTo>
                  <a:lnTo>
                    <a:pt x="124648" y="423094"/>
                  </a:lnTo>
                  <a:lnTo>
                    <a:pt x="124648" y="400594"/>
                  </a:lnTo>
                  <a:lnTo>
                    <a:pt x="147148" y="400594"/>
                  </a:lnTo>
                  <a:lnTo>
                    <a:pt x="147148" y="423094"/>
                  </a:lnTo>
                  <a:lnTo>
                    <a:pt x="169648" y="423094"/>
                  </a:lnTo>
                  <a:lnTo>
                    <a:pt x="169648" y="400594"/>
                  </a:lnTo>
                  <a:lnTo>
                    <a:pt x="180898" y="400594"/>
                  </a:lnTo>
                  <a:cubicBezTo>
                    <a:pt x="187112" y="400594"/>
                    <a:pt x="192148" y="405631"/>
                    <a:pt x="192148" y="411844"/>
                  </a:cubicBezTo>
                  <a:close/>
                  <a:moveTo>
                    <a:pt x="192148" y="366844"/>
                  </a:moveTo>
                  <a:cubicBezTo>
                    <a:pt x="192148" y="373058"/>
                    <a:pt x="187112" y="378094"/>
                    <a:pt x="180898" y="378094"/>
                  </a:cubicBezTo>
                  <a:lnTo>
                    <a:pt x="45898" y="378094"/>
                  </a:lnTo>
                  <a:cubicBezTo>
                    <a:pt x="39685" y="378094"/>
                    <a:pt x="34648" y="373058"/>
                    <a:pt x="34648" y="366844"/>
                  </a:cubicBezTo>
                  <a:lnTo>
                    <a:pt x="34648" y="344344"/>
                  </a:lnTo>
                  <a:cubicBezTo>
                    <a:pt x="34648" y="338131"/>
                    <a:pt x="39685" y="333094"/>
                    <a:pt x="45898" y="333094"/>
                  </a:cubicBezTo>
                  <a:lnTo>
                    <a:pt x="57148" y="333094"/>
                  </a:lnTo>
                  <a:lnTo>
                    <a:pt x="57148" y="355594"/>
                  </a:lnTo>
                  <a:lnTo>
                    <a:pt x="79648" y="355594"/>
                  </a:lnTo>
                  <a:lnTo>
                    <a:pt x="79648" y="333094"/>
                  </a:lnTo>
                  <a:lnTo>
                    <a:pt x="102148" y="333094"/>
                  </a:lnTo>
                  <a:lnTo>
                    <a:pt x="102148" y="355594"/>
                  </a:lnTo>
                  <a:lnTo>
                    <a:pt x="124648" y="355594"/>
                  </a:lnTo>
                  <a:lnTo>
                    <a:pt x="124648" y="333094"/>
                  </a:lnTo>
                  <a:lnTo>
                    <a:pt x="147148" y="333094"/>
                  </a:lnTo>
                  <a:lnTo>
                    <a:pt x="147148" y="355594"/>
                  </a:lnTo>
                  <a:lnTo>
                    <a:pt x="169648" y="355594"/>
                  </a:lnTo>
                  <a:lnTo>
                    <a:pt x="169648" y="333094"/>
                  </a:lnTo>
                  <a:lnTo>
                    <a:pt x="180898" y="333094"/>
                  </a:lnTo>
                  <a:cubicBezTo>
                    <a:pt x="187112" y="333094"/>
                    <a:pt x="192148" y="338131"/>
                    <a:pt x="192148" y="344344"/>
                  </a:cubicBezTo>
                  <a:close/>
                  <a:moveTo>
                    <a:pt x="192148" y="299344"/>
                  </a:moveTo>
                  <a:cubicBezTo>
                    <a:pt x="192148" y="305558"/>
                    <a:pt x="187112" y="310594"/>
                    <a:pt x="180898" y="310594"/>
                  </a:cubicBezTo>
                  <a:lnTo>
                    <a:pt x="45898" y="310594"/>
                  </a:lnTo>
                  <a:cubicBezTo>
                    <a:pt x="39685" y="310594"/>
                    <a:pt x="34648" y="305558"/>
                    <a:pt x="34648" y="299344"/>
                  </a:cubicBezTo>
                  <a:lnTo>
                    <a:pt x="34648" y="276844"/>
                  </a:lnTo>
                  <a:cubicBezTo>
                    <a:pt x="34648" y="270631"/>
                    <a:pt x="39685" y="265594"/>
                    <a:pt x="45898" y="265594"/>
                  </a:cubicBezTo>
                  <a:lnTo>
                    <a:pt x="57148" y="265594"/>
                  </a:lnTo>
                  <a:lnTo>
                    <a:pt x="57148" y="288094"/>
                  </a:lnTo>
                  <a:lnTo>
                    <a:pt x="79648" y="288094"/>
                  </a:lnTo>
                  <a:lnTo>
                    <a:pt x="79648" y="265594"/>
                  </a:lnTo>
                  <a:lnTo>
                    <a:pt x="102148" y="265594"/>
                  </a:lnTo>
                  <a:lnTo>
                    <a:pt x="102148" y="288094"/>
                  </a:lnTo>
                  <a:lnTo>
                    <a:pt x="124648" y="288094"/>
                  </a:lnTo>
                  <a:lnTo>
                    <a:pt x="124648" y="265594"/>
                  </a:lnTo>
                  <a:lnTo>
                    <a:pt x="147148" y="265594"/>
                  </a:lnTo>
                  <a:lnTo>
                    <a:pt x="147148" y="288094"/>
                  </a:lnTo>
                  <a:lnTo>
                    <a:pt x="169648" y="288094"/>
                  </a:lnTo>
                  <a:lnTo>
                    <a:pt x="169648" y="265594"/>
                  </a:lnTo>
                  <a:lnTo>
                    <a:pt x="180898" y="265594"/>
                  </a:lnTo>
                  <a:cubicBezTo>
                    <a:pt x="187112" y="265594"/>
                    <a:pt x="192148" y="270631"/>
                    <a:pt x="192148" y="276844"/>
                  </a:cubicBezTo>
                  <a:close/>
                  <a:moveTo>
                    <a:pt x="192148" y="231844"/>
                  </a:moveTo>
                  <a:cubicBezTo>
                    <a:pt x="192148" y="238058"/>
                    <a:pt x="187112" y="243094"/>
                    <a:pt x="180898" y="243094"/>
                  </a:cubicBezTo>
                  <a:lnTo>
                    <a:pt x="45898" y="243094"/>
                  </a:lnTo>
                  <a:cubicBezTo>
                    <a:pt x="39685" y="243094"/>
                    <a:pt x="34648" y="238058"/>
                    <a:pt x="34648" y="231844"/>
                  </a:cubicBezTo>
                  <a:lnTo>
                    <a:pt x="34648" y="209344"/>
                  </a:lnTo>
                  <a:cubicBezTo>
                    <a:pt x="34648" y="203131"/>
                    <a:pt x="39685" y="198094"/>
                    <a:pt x="45898" y="198094"/>
                  </a:cubicBezTo>
                  <a:lnTo>
                    <a:pt x="57148" y="198094"/>
                  </a:lnTo>
                  <a:lnTo>
                    <a:pt x="57148" y="220594"/>
                  </a:lnTo>
                  <a:lnTo>
                    <a:pt x="79648" y="220594"/>
                  </a:lnTo>
                  <a:lnTo>
                    <a:pt x="79648" y="198094"/>
                  </a:lnTo>
                  <a:lnTo>
                    <a:pt x="102148" y="198094"/>
                  </a:lnTo>
                  <a:lnTo>
                    <a:pt x="102148" y="220594"/>
                  </a:lnTo>
                  <a:lnTo>
                    <a:pt x="124648" y="220594"/>
                  </a:lnTo>
                  <a:lnTo>
                    <a:pt x="124648" y="198094"/>
                  </a:lnTo>
                  <a:lnTo>
                    <a:pt x="147148" y="198094"/>
                  </a:lnTo>
                  <a:lnTo>
                    <a:pt x="147148" y="220594"/>
                  </a:lnTo>
                  <a:lnTo>
                    <a:pt x="169648" y="220594"/>
                  </a:lnTo>
                  <a:lnTo>
                    <a:pt x="169648" y="198094"/>
                  </a:lnTo>
                  <a:lnTo>
                    <a:pt x="180898" y="198094"/>
                  </a:lnTo>
                  <a:cubicBezTo>
                    <a:pt x="187112" y="198094"/>
                    <a:pt x="192148" y="203131"/>
                    <a:pt x="192148" y="209344"/>
                  </a:cubicBezTo>
                  <a:close/>
                  <a:moveTo>
                    <a:pt x="147148" y="130594"/>
                  </a:moveTo>
                  <a:lnTo>
                    <a:pt x="147148" y="153094"/>
                  </a:lnTo>
                  <a:lnTo>
                    <a:pt x="169648" y="153094"/>
                  </a:lnTo>
                  <a:lnTo>
                    <a:pt x="169648" y="130594"/>
                  </a:lnTo>
                  <a:lnTo>
                    <a:pt x="180898" y="130594"/>
                  </a:lnTo>
                  <a:cubicBezTo>
                    <a:pt x="187112" y="130594"/>
                    <a:pt x="192148" y="135631"/>
                    <a:pt x="192148" y="141844"/>
                  </a:cubicBezTo>
                  <a:lnTo>
                    <a:pt x="192148" y="164344"/>
                  </a:lnTo>
                  <a:cubicBezTo>
                    <a:pt x="192148" y="170558"/>
                    <a:pt x="187112" y="175594"/>
                    <a:pt x="180898" y="175594"/>
                  </a:cubicBezTo>
                  <a:lnTo>
                    <a:pt x="45898" y="175594"/>
                  </a:lnTo>
                  <a:cubicBezTo>
                    <a:pt x="39685" y="175594"/>
                    <a:pt x="34648" y="170558"/>
                    <a:pt x="34648" y="164344"/>
                  </a:cubicBezTo>
                  <a:lnTo>
                    <a:pt x="34648" y="141844"/>
                  </a:lnTo>
                  <a:cubicBezTo>
                    <a:pt x="34648" y="135631"/>
                    <a:pt x="39685" y="130594"/>
                    <a:pt x="45898" y="130594"/>
                  </a:cubicBezTo>
                  <a:lnTo>
                    <a:pt x="57148" y="130594"/>
                  </a:lnTo>
                  <a:lnTo>
                    <a:pt x="57148" y="153094"/>
                  </a:lnTo>
                  <a:lnTo>
                    <a:pt x="79648" y="153094"/>
                  </a:lnTo>
                  <a:lnTo>
                    <a:pt x="79648" y="130594"/>
                  </a:lnTo>
                  <a:lnTo>
                    <a:pt x="102148" y="130594"/>
                  </a:lnTo>
                  <a:lnTo>
                    <a:pt x="102148" y="153094"/>
                  </a:lnTo>
                  <a:lnTo>
                    <a:pt x="124648" y="153094"/>
                  </a:lnTo>
                  <a:lnTo>
                    <a:pt x="124648" y="130594"/>
                  </a:lnTo>
                  <a:close/>
                  <a:moveTo>
                    <a:pt x="197436" y="31144"/>
                  </a:moveTo>
                  <a:cubicBezTo>
                    <a:pt x="187860" y="55892"/>
                    <a:pt x="162348" y="70637"/>
                    <a:pt x="136123" y="66582"/>
                  </a:cubicBezTo>
                  <a:lnTo>
                    <a:pt x="128923" y="65457"/>
                  </a:lnTo>
                  <a:lnTo>
                    <a:pt x="131511" y="58594"/>
                  </a:lnTo>
                  <a:cubicBezTo>
                    <a:pt x="141087" y="33847"/>
                    <a:pt x="166600" y="19101"/>
                    <a:pt x="192823" y="23157"/>
                  </a:cubicBezTo>
                  <a:lnTo>
                    <a:pt x="200023"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3" name="任意多边形: 形状 372">
              <a:extLst>
                <a:ext uri="{FF2B5EF4-FFF2-40B4-BE49-F238E27FC236}">
                  <a16:creationId xmlns:a16="http://schemas.microsoft.com/office/drawing/2014/main" id="{E191A27E-F0DD-46D4-8C64-B48706A527F6}"/>
                </a:ext>
              </a:extLst>
            </p:cNvPr>
            <p:cNvSpPr/>
            <p:nvPr/>
          </p:nvSpPr>
          <p:spPr>
            <a:xfrm>
              <a:off x="2124754" y="4171500"/>
              <a:ext cx="134991" cy="292495"/>
            </a:xfrm>
            <a:custGeom>
              <a:avLst/>
              <a:gdLst>
                <a:gd name="connsiteX0" fmla="*/ 58856 w 134991"/>
                <a:gd name="connsiteY0" fmla="*/ 288450 h 292495"/>
                <a:gd name="connsiteX1" fmla="*/ 74700 w 134991"/>
                <a:gd name="connsiteY1" fmla="*/ 289884 h 292495"/>
                <a:gd name="connsiteX2" fmla="*/ 76136 w 134991"/>
                <a:gd name="connsiteY2" fmla="*/ 288450 h 292495"/>
                <a:gd name="connsiteX3" fmla="*/ 132386 w 134991"/>
                <a:gd name="connsiteY3" fmla="*/ 220950 h 292495"/>
                <a:gd name="connsiteX4" fmla="*/ 130941 w 134991"/>
                <a:gd name="connsiteY4" fmla="*/ 205106 h 292495"/>
                <a:gd name="connsiteX5" fmla="*/ 123746 w 134991"/>
                <a:gd name="connsiteY5" fmla="*/ 202500 h 292495"/>
                <a:gd name="connsiteX6" fmla="*/ 101246 w 134991"/>
                <a:gd name="connsiteY6" fmla="*/ 202500 h 292495"/>
                <a:gd name="connsiteX7" fmla="*/ 101246 w 134991"/>
                <a:gd name="connsiteY7" fmla="*/ 0 h 292495"/>
                <a:gd name="connsiteX8" fmla="*/ 78746 w 134991"/>
                <a:gd name="connsiteY8" fmla="*/ 0 h 292495"/>
                <a:gd name="connsiteX9" fmla="*/ 78746 w 134991"/>
                <a:gd name="connsiteY9" fmla="*/ 213750 h 292495"/>
                <a:gd name="connsiteX10" fmla="*/ 89996 w 134991"/>
                <a:gd name="connsiteY10" fmla="*/ 225000 h 292495"/>
                <a:gd name="connsiteX11" fmla="*/ 99727 w 134991"/>
                <a:gd name="connsiteY11" fmla="*/ 225000 h 292495"/>
                <a:gd name="connsiteX12" fmla="*/ 67496 w 134991"/>
                <a:gd name="connsiteY12" fmla="*/ 263678 h 292495"/>
                <a:gd name="connsiteX13" fmla="*/ 35264 w 134991"/>
                <a:gd name="connsiteY13" fmla="*/ 225000 h 292495"/>
                <a:gd name="connsiteX14" fmla="*/ 44996 w 134991"/>
                <a:gd name="connsiteY14" fmla="*/ 225000 h 292495"/>
                <a:gd name="connsiteX15" fmla="*/ 56246 w 134991"/>
                <a:gd name="connsiteY15" fmla="*/ 213750 h 292495"/>
                <a:gd name="connsiteX16" fmla="*/ 56246 w 134991"/>
                <a:gd name="connsiteY16" fmla="*/ 0 h 292495"/>
                <a:gd name="connsiteX17" fmla="*/ 33746 w 134991"/>
                <a:gd name="connsiteY17" fmla="*/ 0 h 292495"/>
                <a:gd name="connsiteX18" fmla="*/ 33746 w 134991"/>
                <a:gd name="connsiteY18" fmla="*/ 202500 h 292495"/>
                <a:gd name="connsiteX19" fmla="*/ 11246 w 134991"/>
                <a:gd name="connsiteY19" fmla="*/ 202500 h 292495"/>
                <a:gd name="connsiteX20" fmla="*/ 0 w 134991"/>
                <a:gd name="connsiteY20" fmla="*/ 213755 h 292495"/>
                <a:gd name="connsiteX21" fmla="*/ 2606 w 134991"/>
                <a:gd name="connsiteY21" fmla="*/ 22095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991" h="292495">
                  <a:moveTo>
                    <a:pt x="58856" y="288450"/>
                  </a:moveTo>
                  <a:cubicBezTo>
                    <a:pt x="62835" y="293222"/>
                    <a:pt x="69929" y="293865"/>
                    <a:pt x="74700" y="289884"/>
                  </a:cubicBezTo>
                  <a:cubicBezTo>
                    <a:pt x="75221" y="289451"/>
                    <a:pt x="75701" y="288971"/>
                    <a:pt x="76136" y="288450"/>
                  </a:cubicBezTo>
                  <a:lnTo>
                    <a:pt x="132386" y="220950"/>
                  </a:lnTo>
                  <a:cubicBezTo>
                    <a:pt x="136362" y="216175"/>
                    <a:pt x="135716" y="209082"/>
                    <a:pt x="130941" y="205106"/>
                  </a:cubicBezTo>
                  <a:cubicBezTo>
                    <a:pt x="128920" y="203423"/>
                    <a:pt x="126375" y="202501"/>
                    <a:pt x="123746" y="202500"/>
                  </a:cubicBezTo>
                  <a:lnTo>
                    <a:pt x="101246" y="202500"/>
                  </a:lnTo>
                  <a:lnTo>
                    <a:pt x="101246" y="0"/>
                  </a:lnTo>
                  <a:lnTo>
                    <a:pt x="78746" y="0"/>
                  </a:lnTo>
                  <a:lnTo>
                    <a:pt x="78746" y="213750"/>
                  </a:lnTo>
                  <a:cubicBezTo>
                    <a:pt x="78746" y="219963"/>
                    <a:pt x="83782" y="225000"/>
                    <a:pt x="89996" y="225000"/>
                  </a:cubicBezTo>
                  <a:lnTo>
                    <a:pt x="99727" y="225000"/>
                  </a:lnTo>
                  <a:lnTo>
                    <a:pt x="67496" y="263678"/>
                  </a:lnTo>
                  <a:lnTo>
                    <a:pt x="35264" y="225000"/>
                  </a:lnTo>
                  <a:lnTo>
                    <a:pt x="44996" y="225000"/>
                  </a:lnTo>
                  <a:cubicBezTo>
                    <a:pt x="51209" y="225000"/>
                    <a:pt x="56246" y="219963"/>
                    <a:pt x="56246" y="213750"/>
                  </a:cubicBezTo>
                  <a:lnTo>
                    <a:pt x="56246" y="0"/>
                  </a:lnTo>
                  <a:lnTo>
                    <a:pt x="33746" y="0"/>
                  </a:lnTo>
                  <a:lnTo>
                    <a:pt x="33746" y="202500"/>
                  </a:lnTo>
                  <a:lnTo>
                    <a:pt x="11246" y="202500"/>
                  </a:lnTo>
                  <a:cubicBezTo>
                    <a:pt x="5032" y="202502"/>
                    <a:pt x="-2" y="207541"/>
                    <a:pt x="0" y="213755"/>
                  </a:cubicBezTo>
                  <a:cubicBezTo>
                    <a:pt x="1" y="216384"/>
                    <a:pt x="923" y="218930"/>
                    <a:pt x="2606" y="2209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4" name="图形 33">
            <a:extLst>
              <a:ext uri="{FF2B5EF4-FFF2-40B4-BE49-F238E27FC236}">
                <a16:creationId xmlns:a16="http://schemas.microsoft.com/office/drawing/2014/main" id="{FE7B0CCF-B896-45CF-8212-5127C8BDAEF6}"/>
              </a:ext>
            </a:extLst>
          </p:cNvPr>
          <p:cNvGrpSpPr/>
          <p:nvPr/>
        </p:nvGrpSpPr>
        <p:grpSpPr>
          <a:xfrm>
            <a:off x="3114750" y="4171500"/>
            <a:ext cx="574648" cy="675000"/>
            <a:chOff x="3114750" y="4171500"/>
            <a:chExt cx="574648" cy="675000"/>
          </a:xfrm>
          <a:gradFill flip="none" rotWithShape="1">
            <a:gsLst>
              <a:gs pos="0">
                <a:schemeClr val="accent1"/>
              </a:gs>
              <a:gs pos="100000">
                <a:schemeClr val="accent2"/>
              </a:gs>
            </a:gsLst>
            <a:lin ang="2700000" scaled="1"/>
            <a:tileRect/>
          </a:gradFill>
        </p:grpSpPr>
        <p:sp>
          <p:nvSpPr>
            <p:cNvPr id="375" name="任意多边形: 形状 374">
              <a:extLst>
                <a:ext uri="{FF2B5EF4-FFF2-40B4-BE49-F238E27FC236}">
                  <a16:creationId xmlns:a16="http://schemas.microsoft.com/office/drawing/2014/main" id="{487A163E-4E60-469F-A0CD-F8E78EC22B24}"/>
                </a:ext>
              </a:extLst>
            </p:cNvPr>
            <p:cNvSpPr/>
            <p:nvPr/>
          </p:nvSpPr>
          <p:spPr>
            <a:xfrm>
              <a:off x="3114750" y="4243405"/>
              <a:ext cx="574648" cy="603094"/>
            </a:xfrm>
            <a:custGeom>
              <a:avLst/>
              <a:gdLst>
                <a:gd name="connsiteX0" fmla="*/ 573188 w 574648"/>
                <a:gd name="connsiteY0" fmla="*/ 9769 h 603094"/>
                <a:gd name="connsiteX1" fmla="*/ 565200 w 574648"/>
                <a:gd name="connsiteY1" fmla="*/ 4257 h 603094"/>
                <a:gd name="connsiteX2" fmla="*/ 544163 w 574648"/>
                <a:gd name="connsiteY2" fmla="*/ 882 h 603094"/>
                <a:gd name="connsiteX3" fmla="*/ 461250 w 574648"/>
                <a:gd name="connsiteY3" fmla="*/ 44532 h 603094"/>
                <a:gd name="connsiteX4" fmla="*/ 378338 w 574648"/>
                <a:gd name="connsiteY4" fmla="*/ 882 h 603094"/>
                <a:gd name="connsiteX5" fmla="*/ 357300 w 574648"/>
                <a:gd name="connsiteY5" fmla="*/ 4257 h 603094"/>
                <a:gd name="connsiteX6" fmla="*/ 349313 w 574648"/>
                <a:gd name="connsiteY6" fmla="*/ 9769 h 603094"/>
                <a:gd name="connsiteX7" fmla="*/ 348638 w 574648"/>
                <a:gd name="connsiteY7" fmla="*/ 19444 h 603094"/>
                <a:gd name="connsiteX8" fmla="*/ 356175 w 574648"/>
                <a:gd name="connsiteY8" fmla="*/ 39244 h 603094"/>
                <a:gd name="connsiteX9" fmla="*/ 429863 w 574648"/>
                <a:gd name="connsiteY9" fmla="*/ 89757 h 603094"/>
                <a:gd name="connsiteX10" fmla="*/ 442013 w 574648"/>
                <a:gd name="connsiteY10" fmla="*/ 88744 h 603094"/>
                <a:gd name="connsiteX11" fmla="*/ 450000 w 574648"/>
                <a:gd name="connsiteY11" fmla="*/ 87507 h 603094"/>
                <a:gd name="connsiteX12" fmla="*/ 450000 w 574648"/>
                <a:gd name="connsiteY12" fmla="*/ 108094 h 603094"/>
                <a:gd name="connsiteX13" fmla="*/ 393750 w 574648"/>
                <a:gd name="connsiteY13" fmla="*/ 108094 h 603094"/>
                <a:gd name="connsiteX14" fmla="*/ 360000 w 574648"/>
                <a:gd name="connsiteY14" fmla="*/ 141844 h 603094"/>
                <a:gd name="connsiteX15" fmla="*/ 360000 w 574648"/>
                <a:gd name="connsiteY15" fmla="*/ 164344 h 603094"/>
                <a:gd name="connsiteX16" fmla="*/ 368775 w 574648"/>
                <a:gd name="connsiteY16" fmla="*/ 186844 h 603094"/>
                <a:gd name="connsiteX17" fmla="*/ 360000 w 574648"/>
                <a:gd name="connsiteY17" fmla="*/ 209344 h 603094"/>
                <a:gd name="connsiteX18" fmla="*/ 360000 w 574648"/>
                <a:gd name="connsiteY18" fmla="*/ 231844 h 603094"/>
                <a:gd name="connsiteX19" fmla="*/ 363600 w 574648"/>
                <a:gd name="connsiteY19" fmla="*/ 246694 h 603094"/>
                <a:gd name="connsiteX20" fmla="*/ 348750 w 574648"/>
                <a:gd name="connsiteY20" fmla="*/ 243094 h 603094"/>
                <a:gd name="connsiteX21" fmla="*/ 213750 w 574648"/>
                <a:gd name="connsiteY21" fmla="*/ 243094 h 603094"/>
                <a:gd name="connsiteX22" fmla="*/ 180000 w 574648"/>
                <a:gd name="connsiteY22" fmla="*/ 276844 h 603094"/>
                <a:gd name="connsiteX23" fmla="*/ 180000 w 574648"/>
                <a:gd name="connsiteY23" fmla="*/ 299344 h 603094"/>
                <a:gd name="connsiteX24" fmla="*/ 188775 w 574648"/>
                <a:gd name="connsiteY24" fmla="*/ 321844 h 603094"/>
                <a:gd name="connsiteX25" fmla="*/ 180000 w 574648"/>
                <a:gd name="connsiteY25" fmla="*/ 344344 h 603094"/>
                <a:gd name="connsiteX26" fmla="*/ 180000 w 574648"/>
                <a:gd name="connsiteY26" fmla="*/ 366844 h 603094"/>
                <a:gd name="connsiteX27" fmla="*/ 183600 w 574648"/>
                <a:gd name="connsiteY27" fmla="*/ 381694 h 603094"/>
                <a:gd name="connsiteX28" fmla="*/ 168750 w 574648"/>
                <a:gd name="connsiteY28" fmla="*/ 378094 h 603094"/>
                <a:gd name="connsiteX29" fmla="*/ 33750 w 574648"/>
                <a:gd name="connsiteY29" fmla="*/ 378094 h 603094"/>
                <a:gd name="connsiteX30" fmla="*/ 0 w 574648"/>
                <a:gd name="connsiteY30" fmla="*/ 411844 h 603094"/>
                <a:gd name="connsiteX31" fmla="*/ 0 w 574648"/>
                <a:gd name="connsiteY31" fmla="*/ 434344 h 603094"/>
                <a:gd name="connsiteX32" fmla="*/ 8775 w 574648"/>
                <a:gd name="connsiteY32" fmla="*/ 456844 h 603094"/>
                <a:gd name="connsiteX33" fmla="*/ 0 w 574648"/>
                <a:gd name="connsiteY33" fmla="*/ 479344 h 603094"/>
                <a:gd name="connsiteX34" fmla="*/ 0 w 574648"/>
                <a:gd name="connsiteY34" fmla="*/ 501844 h 603094"/>
                <a:gd name="connsiteX35" fmla="*/ 8775 w 574648"/>
                <a:gd name="connsiteY35" fmla="*/ 524344 h 603094"/>
                <a:gd name="connsiteX36" fmla="*/ 0 w 574648"/>
                <a:gd name="connsiteY36" fmla="*/ 546844 h 603094"/>
                <a:gd name="connsiteX37" fmla="*/ 0 w 574648"/>
                <a:gd name="connsiteY37" fmla="*/ 569344 h 603094"/>
                <a:gd name="connsiteX38" fmla="*/ 33750 w 574648"/>
                <a:gd name="connsiteY38" fmla="*/ 603094 h 603094"/>
                <a:gd name="connsiteX39" fmla="*/ 168750 w 574648"/>
                <a:gd name="connsiteY39" fmla="*/ 603094 h 603094"/>
                <a:gd name="connsiteX40" fmla="*/ 191250 w 574648"/>
                <a:gd name="connsiteY40" fmla="*/ 594319 h 603094"/>
                <a:gd name="connsiteX41" fmla="*/ 213750 w 574648"/>
                <a:gd name="connsiteY41" fmla="*/ 603094 h 603094"/>
                <a:gd name="connsiteX42" fmla="*/ 348750 w 574648"/>
                <a:gd name="connsiteY42" fmla="*/ 603094 h 603094"/>
                <a:gd name="connsiteX43" fmla="*/ 371250 w 574648"/>
                <a:gd name="connsiteY43" fmla="*/ 594319 h 603094"/>
                <a:gd name="connsiteX44" fmla="*/ 393750 w 574648"/>
                <a:gd name="connsiteY44" fmla="*/ 603094 h 603094"/>
                <a:gd name="connsiteX45" fmla="*/ 528750 w 574648"/>
                <a:gd name="connsiteY45" fmla="*/ 603094 h 603094"/>
                <a:gd name="connsiteX46" fmla="*/ 562500 w 574648"/>
                <a:gd name="connsiteY46" fmla="*/ 569344 h 603094"/>
                <a:gd name="connsiteX47" fmla="*/ 562500 w 574648"/>
                <a:gd name="connsiteY47" fmla="*/ 546844 h 603094"/>
                <a:gd name="connsiteX48" fmla="*/ 553725 w 574648"/>
                <a:gd name="connsiteY48" fmla="*/ 524344 h 603094"/>
                <a:gd name="connsiteX49" fmla="*/ 562500 w 574648"/>
                <a:gd name="connsiteY49" fmla="*/ 501844 h 603094"/>
                <a:gd name="connsiteX50" fmla="*/ 562500 w 574648"/>
                <a:gd name="connsiteY50" fmla="*/ 479344 h 603094"/>
                <a:gd name="connsiteX51" fmla="*/ 553725 w 574648"/>
                <a:gd name="connsiteY51" fmla="*/ 456844 h 603094"/>
                <a:gd name="connsiteX52" fmla="*/ 562500 w 574648"/>
                <a:gd name="connsiteY52" fmla="*/ 434344 h 603094"/>
                <a:gd name="connsiteX53" fmla="*/ 562500 w 574648"/>
                <a:gd name="connsiteY53" fmla="*/ 411844 h 603094"/>
                <a:gd name="connsiteX54" fmla="*/ 553725 w 574648"/>
                <a:gd name="connsiteY54" fmla="*/ 389344 h 603094"/>
                <a:gd name="connsiteX55" fmla="*/ 562500 w 574648"/>
                <a:gd name="connsiteY55" fmla="*/ 366844 h 603094"/>
                <a:gd name="connsiteX56" fmla="*/ 562500 w 574648"/>
                <a:gd name="connsiteY56" fmla="*/ 344344 h 603094"/>
                <a:gd name="connsiteX57" fmla="*/ 553725 w 574648"/>
                <a:gd name="connsiteY57" fmla="*/ 321844 h 603094"/>
                <a:gd name="connsiteX58" fmla="*/ 562500 w 574648"/>
                <a:gd name="connsiteY58" fmla="*/ 299344 h 603094"/>
                <a:gd name="connsiteX59" fmla="*/ 562500 w 574648"/>
                <a:gd name="connsiteY59" fmla="*/ 276844 h 603094"/>
                <a:gd name="connsiteX60" fmla="*/ 553725 w 574648"/>
                <a:gd name="connsiteY60" fmla="*/ 254344 h 603094"/>
                <a:gd name="connsiteX61" fmla="*/ 562500 w 574648"/>
                <a:gd name="connsiteY61" fmla="*/ 231844 h 603094"/>
                <a:gd name="connsiteX62" fmla="*/ 562500 w 574648"/>
                <a:gd name="connsiteY62" fmla="*/ 209344 h 603094"/>
                <a:gd name="connsiteX63" fmla="*/ 553725 w 574648"/>
                <a:gd name="connsiteY63" fmla="*/ 186844 h 603094"/>
                <a:gd name="connsiteX64" fmla="*/ 562500 w 574648"/>
                <a:gd name="connsiteY64" fmla="*/ 164344 h 603094"/>
                <a:gd name="connsiteX65" fmla="*/ 562500 w 574648"/>
                <a:gd name="connsiteY65" fmla="*/ 141844 h 603094"/>
                <a:gd name="connsiteX66" fmla="*/ 528750 w 574648"/>
                <a:gd name="connsiteY66" fmla="*/ 108094 h 603094"/>
                <a:gd name="connsiteX67" fmla="*/ 472500 w 574648"/>
                <a:gd name="connsiteY67" fmla="*/ 108094 h 603094"/>
                <a:gd name="connsiteX68" fmla="*/ 472500 w 574648"/>
                <a:gd name="connsiteY68" fmla="*/ 87507 h 603094"/>
                <a:gd name="connsiteX69" fmla="*/ 480488 w 574648"/>
                <a:gd name="connsiteY69" fmla="*/ 88744 h 603094"/>
                <a:gd name="connsiteX70" fmla="*/ 492638 w 574648"/>
                <a:gd name="connsiteY70" fmla="*/ 89757 h 603094"/>
                <a:gd name="connsiteX71" fmla="*/ 566325 w 574648"/>
                <a:gd name="connsiteY71" fmla="*/ 39244 h 603094"/>
                <a:gd name="connsiteX72" fmla="*/ 573863 w 574648"/>
                <a:gd name="connsiteY72" fmla="*/ 19444 h 603094"/>
                <a:gd name="connsiteX73" fmla="*/ 573188 w 574648"/>
                <a:gd name="connsiteY73" fmla="*/ 9769 h 603094"/>
                <a:gd name="connsiteX74" fmla="*/ 438525 w 574648"/>
                <a:gd name="connsiteY74" fmla="*/ 66582 h 603094"/>
                <a:gd name="connsiteX75" fmla="*/ 377213 w 574648"/>
                <a:gd name="connsiteY75" fmla="*/ 31144 h 603094"/>
                <a:gd name="connsiteX76" fmla="*/ 374625 w 574648"/>
                <a:gd name="connsiteY76" fmla="*/ 24282 h 603094"/>
                <a:gd name="connsiteX77" fmla="*/ 381825 w 574648"/>
                <a:gd name="connsiteY77" fmla="*/ 23157 h 603094"/>
                <a:gd name="connsiteX78" fmla="*/ 443138 w 574648"/>
                <a:gd name="connsiteY78" fmla="*/ 58594 h 603094"/>
                <a:gd name="connsiteX79" fmla="*/ 445725 w 574648"/>
                <a:gd name="connsiteY79" fmla="*/ 65457 h 603094"/>
                <a:gd name="connsiteX80" fmla="*/ 180000 w 574648"/>
                <a:gd name="connsiteY80" fmla="*/ 569344 h 603094"/>
                <a:gd name="connsiteX81" fmla="*/ 168750 w 574648"/>
                <a:gd name="connsiteY81" fmla="*/ 580594 h 603094"/>
                <a:gd name="connsiteX82" fmla="*/ 33750 w 574648"/>
                <a:gd name="connsiteY82" fmla="*/ 580594 h 603094"/>
                <a:gd name="connsiteX83" fmla="*/ 22500 w 574648"/>
                <a:gd name="connsiteY83" fmla="*/ 569344 h 603094"/>
                <a:gd name="connsiteX84" fmla="*/ 22500 w 574648"/>
                <a:gd name="connsiteY84" fmla="*/ 546844 h 603094"/>
                <a:gd name="connsiteX85" fmla="*/ 33750 w 574648"/>
                <a:gd name="connsiteY85" fmla="*/ 535594 h 603094"/>
                <a:gd name="connsiteX86" fmla="*/ 45000 w 574648"/>
                <a:gd name="connsiteY86" fmla="*/ 535594 h 603094"/>
                <a:gd name="connsiteX87" fmla="*/ 45000 w 574648"/>
                <a:gd name="connsiteY87" fmla="*/ 558094 h 603094"/>
                <a:gd name="connsiteX88" fmla="*/ 67500 w 574648"/>
                <a:gd name="connsiteY88" fmla="*/ 558094 h 603094"/>
                <a:gd name="connsiteX89" fmla="*/ 67500 w 574648"/>
                <a:gd name="connsiteY89" fmla="*/ 535594 h 603094"/>
                <a:gd name="connsiteX90" fmla="*/ 90000 w 574648"/>
                <a:gd name="connsiteY90" fmla="*/ 535594 h 603094"/>
                <a:gd name="connsiteX91" fmla="*/ 90000 w 574648"/>
                <a:gd name="connsiteY91" fmla="*/ 558094 h 603094"/>
                <a:gd name="connsiteX92" fmla="*/ 112500 w 574648"/>
                <a:gd name="connsiteY92" fmla="*/ 558094 h 603094"/>
                <a:gd name="connsiteX93" fmla="*/ 112500 w 574648"/>
                <a:gd name="connsiteY93" fmla="*/ 535594 h 603094"/>
                <a:gd name="connsiteX94" fmla="*/ 135000 w 574648"/>
                <a:gd name="connsiteY94" fmla="*/ 535594 h 603094"/>
                <a:gd name="connsiteX95" fmla="*/ 135000 w 574648"/>
                <a:gd name="connsiteY95" fmla="*/ 558094 h 603094"/>
                <a:gd name="connsiteX96" fmla="*/ 157500 w 574648"/>
                <a:gd name="connsiteY96" fmla="*/ 558094 h 603094"/>
                <a:gd name="connsiteX97" fmla="*/ 157500 w 574648"/>
                <a:gd name="connsiteY97" fmla="*/ 535594 h 603094"/>
                <a:gd name="connsiteX98" fmla="*/ 168750 w 574648"/>
                <a:gd name="connsiteY98" fmla="*/ 535594 h 603094"/>
                <a:gd name="connsiteX99" fmla="*/ 180000 w 574648"/>
                <a:gd name="connsiteY99" fmla="*/ 546844 h 603094"/>
                <a:gd name="connsiteX100" fmla="*/ 180000 w 574648"/>
                <a:gd name="connsiteY100" fmla="*/ 501844 h 603094"/>
                <a:gd name="connsiteX101" fmla="*/ 168750 w 574648"/>
                <a:gd name="connsiteY101" fmla="*/ 513094 h 603094"/>
                <a:gd name="connsiteX102" fmla="*/ 33750 w 574648"/>
                <a:gd name="connsiteY102" fmla="*/ 513094 h 603094"/>
                <a:gd name="connsiteX103" fmla="*/ 22500 w 574648"/>
                <a:gd name="connsiteY103" fmla="*/ 501844 h 603094"/>
                <a:gd name="connsiteX104" fmla="*/ 22500 w 574648"/>
                <a:gd name="connsiteY104" fmla="*/ 479344 h 603094"/>
                <a:gd name="connsiteX105" fmla="*/ 33750 w 574648"/>
                <a:gd name="connsiteY105" fmla="*/ 468094 h 603094"/>
                <a:gd name="connsiteX106" fmla="*/ 45000 w 574648"/>
                <a:gd name="connsiteY106" fmla="*/ 468094 h 603094"/>
                <a:gd name="connsiteX107" fmla="*/ 45000 w 574648"/>
                <a:gd name="connsiteY107" fmla="*/ 490594 h 603094"/>
                <a:gd name="connsiteX108" fmla="*/ 67500 w 574648"/>
                <a:gd name="connsiteY108" fmla="*/ 490594 h 603094"/>
                <a:gd name="connsiteX109" fmla="*/ 67500 w 574648"/>
                <a:gd name="connsiteY109" fmla="*/ 468094 h 603094"/>
                <a:gd name="connsiteX110" fmla="*/ 90000 w 574648"/>
                <a:gd name="connsiteY110" fmla="*/ 468094 h 603094"/>
                <a:gd name="connsiteX111" fmla="*/ 90000 w 574648"/>
                <a:gd name="connsiteY111" fmla="*/ 490594 h 603094"/>
                <a:gd name="connsiteX112" fmla="*/ 112500 w 574648"/>
                <a:gd name="connsiteY112" fmla="*/ 490594 h 603094"/>
                <a:gd name="connsiteX113" fmla="*/ 112500 w 574648"/>
                <a:gd name="connsiteY113" fmla="*/ 468094 h 603094"/>
                <a:gd name="connsiteX114" fmla="*/ 135000 w 574648"/>
                <a:gd name="connsiteY114" fmla="*/ 468094 h 603094"/>
                <a:gd name="connsiteX115" fmla="*/ 135000 w 574648"/>
                <a:gd name="connsiteY115" fmla="*/ 490594 h 603094"/>
                <a:gd name="connsiteX116" fmla="*/ 157500 w 574648"/>
                <a:gd name="connsiteY116" fmla="*/ 490594 h 603094"/>
                <a:gd name="connsiteX117" fmla="*/ 157500 w 574648"/>
                <a:gd name="connsiteY117" fmla="*/ 468094 h 603094"/>
                <a:gd name="connsiteX118" fmla="*/ 168750 w 574648"/>
                <a:gd name="connsiteY118" fmla="*/ 468094 h 603094"/>
                <a:gd name="connsiteX119" fmla="*/ 180000 w 574648"/>
                <a:gd name="connsiteY119" fmla="*/ 479344 h 603094"/>
                <a:gd name="connsiteX120" fmla="*/ 180000 w 574648"/>
                <a:gd name="connsiteY120" fmla="*/ 434344 h 603094"/>
                <a:gd name="connsiteX121" fmla="*/ 168750 w 574648"/>
                <a:gd name="connsiteY121" fmla="*/ 445594 h 603094"/>
                <a:gd name="connsiteX122" fmla="*/ 33750 w 574648"/>
                <a:gd name="connsiteY122" fmla="*/ 445594 h 603094"/>
                <a:gd name="connsiteX123" fmla="*/ 22500 w 574648"/>
                <a:gd name="connsiteY123" fmla="*/ 434344 h 603094"/>
                <a:gd name="connsiteX124" fmla="*/ 22500 w 574648"/>
                <a:gd name="connsiteY124" fmla="*/ 411844 h 603094"/>
                <a:gd name="connsiteX125" fmla="*/ 33750 w 574648"/>
                <a:gd name="connsiteY125" fmla="*/ 400594 h 603094"/>
                <a:gd name="connsiteX126" fmla="*/ 45000 w 574648"/>
                <a:gd name="connsiteY126" fmla="*/ 400594 h 603094"/>
                <a:gd name="connsiteX127" fmla="*/ 45000 w 574648"/>
                <a:gd name="connsiteY127" fmla="*/ 423094 h 603094"/>
                <a:gd name="connsiteX128" fmla="*/ 67500 w 574648"/>
                <a:gd name="connsiteY128" fmla="*/ 423094 h 603094"/>
                <a:gd name="connsiteX129" fmla="*/ 67500 w 574648"/>
                <a:gd name="connsiteY129" fmla="*/ 400594 h 603094"/>
                <a:gd name="connsiteX130" fmla="*/ 90000 w 574648"/>
                <a:gd name="connsiteY130" fmla="*/ 400594 h 603094"/>
                <a:gd name="connsiteX131" fmla="*/ 90000 w 574648"/>
                <a:gd name="connsiteY131" fmla="*/ 423094 h 603094"/>
                <a:gd name="connsiteX132" fmla="*/ 112500 w 574648"/>
                <a:gd name="connsiteY132" fmla="*/ 423094 h 603094"/>
                <a:gd name="connsiteX133" fmla="*/ 112500 w 574648"/>
                <a:gd name="connsiteY133" fmla="*/ 400594 h 603094"/>
                <a:gd name="connsiteX134" fmla="*/ 135000 w 574648"/>
                <a:gd name="connsiteY134" fmla="*/ 400594 h 603094"/>
                <a:gd name="connsiteX135" fmla="*/ 135000 w 574648"/>
                <a:gd name="connsiteY135" fmla="*/ 423094 h 603094"/>
                <a:gd name="connsiteX136" fmla="*/ 157500 w 574648"/>
                <a:gd name="connsiteY136" fmla="*/ 423094 h 603094"/>
                <a:gd name="connsiteX137" fmla="*/ 157500 w 574648"/>
                <a:gd name="connsiteY137" fmla="*/ 400594 h 603094"/>
                <a:gd name="connsiteX138" fmla="*/ 168750 w 574648"/>
                <a:gd name="connsiteY138" fmla="*/ 400594 h 603094"/>
                <a:gd name="connsiteX139" fmla="*/ 180000 w 574648"/>
                <a:gd name="connsiteY139" fmla="*/ 411844 h 603094"/>
                <a:gd name="connsiteX140" fmla="*/ 360000 w 574648"/>
                <a:gd name="connsiteY140" fmla="*/ 569344 h 603094"/>
                <a:gd name="connsiteX141" fmla="*/ 348750 w 574648"/>
                <a:gd name="connsiteY141" fmla="*/ 580594 h 603094"/>
                <a:gd name="connsiteX142" fmla="*/ 213750 w 574648"/>
                <a:gd name="connsiteY142" fmla="*/ 580594 h 603094"/>
                <a:gd name="connsiteX143" fmla="*/ 202500 w 574648"/>
                <a:gd name="connsiteY143" fmla="*/ 569344 h 603094"/>
                <a:gd name="connsiteX144" fmla="*/ 202500 w 574648"/>
                <a:gd name="connsiteY144" fmla="*/ 546844 h 603094"/>
                <a:gd name="connsiteX145" fmla="*/ 213750 w 574648"/>
                <a:gd name="connsiteY145" fmla="*/ 535594 h 603094"/>
                <a:gd name="connsiteX146" fmla="*/ 225000 w 574648"/>
                <a:gd name="connsiteY146" fmla="*/ 535594 h 603094"/>
                <a:gd name="connsiteX147" fmla="*/ 225000 w 574648"/>
                <a:gd name="connsiteY147" fmla="*/ 558094 h 603094"/>
                <a:gd name="connsiteX148" fmla="*/ 247500 w 574648"/>
                <a:gd name="connsiteY148" fmla="*/ 558094 h 603094"/>
                <a:gd name="connsiteX149" fmla="*/ 247500 w 574648"/>
                <a:gd name="connsiteY149" fmla="*/ 535594 h 603094"/>
                <a:gd name="connsiteX150" fmla="*/ 270000 w 574648"/>
                <a:gd name="connsiteY150" fmla="*/ 535594 h 603094"/>
                <a:gd name="connsiteX151" fmla="*/ 270000 w 574648"/>
                <a:gd name="connsiteY151" fmla="*/ 558094 h 603094"/>
                <a:gd name="connsiteX152" fmla="*/ 292500 w 574648"/>
                <a:gd name="connsiteY152" fmla="*/ 558094 h 603094"/>
                <a:gd name="connsiteX153" fmla="*/ 292500 w 574648"/>
                <a:gd name="connsiteY153" fmla="*/ 535594 h 603094"/>
                <a:gd name="connsiteX154" fmla="*/ 315000 w 574648"/>
                <a:gd name="connsiteY154" fmla="*/ 535594 h 603094"/>
                <a:gd name="connsiteX155" fmla="*/ 315000 w 574648"/>
                <a:gd name="connsiteY155" fmla="*/ 558094 h 603094"/>
                <a:gd name="connsiteX156" fmla="*/ 337500 w 574648"/>
                <a:gd name="connsiteY156" fmla="*/ 558094 h 603094"/>
                <a:gd name="connsiteX157" fmla="*/ 337500 w 574648"/>
                <a:gd name="connsiteY157" fmla="*/ 535594 h 603094"/>
                <a:gd name="connsiteX158" fmla="*/ 348750 w 574648"/>
                <a:gd name="connsiteY158" fmla="*/ 535594 h 603094"/>
                <a:gd name="connsiteX159" fmla="*/ 360000 w 574648"/>
                <a:gd name="connsiteY159" fmla="*/ 546844 h 603094"/>
                <a:gd name="connsiteX160" fmla="*/ 360000 w 574648"/>
                <a:gd name="connsiteY160" fmla="*/ 501844 h 603094"/>
                <a:gd name="connsiteX161" fmla="*/ 348750 w 574648"/>
                <a:gd name="connsiteY161" fmla="*/ 513094 h 603094"/>
                <a:gd name="connsiteX162" fmla="*/ 213750 w 574648"/>
                <a:gd name="connsiteY162" fmla="*/ 513094 h 603094"/>
                <a:gd name="connsiteX163" fmla="*/ 202500 w 574648"/>
                <a:gd name="connsiteY163" fmla="*/ 501844 h 603094"/>
                <a:gd name="connsiteX164" fmla="*/ 202500 w 574648"/>
                <a:gd name="connsiteY164" fmla="*/ 479344 h 603094"/>
                <a:gd name="connsiteX165" fmla="*/ 213750 w 574648"/>
                <a:gd name="connsiteY165" fmla="*/ 468094 h 603094"/>
                <a:gd name="connsiteX166" fmla="*/ 225000 w 574648"/>
                <a:gd name="connsiteY166" fmla="*/ 468094 h 603094"/>
                <a:gd name="connsiteX167" fmla="*/ 225000 w 574648"/>
                <a:gd name="connsiteY167" fmla="*/ 490594 h 603094"/>
                <a:gd name="connsiteX168" fmla="*/ 247500 w 574648"/>
                <a:gd name="connsiteY168" fmla="*/ 490594 h 603094"/>
                <a:gd name="connsiteX169" fmla="*/ 247500 w 574648"/>
                <a:gd name="connsiteY169" fmla="*/ 468094 h 603094"/>
                <a:gd name="connsiteX170" fmla="*/ 270000 w 574648"/>
                <a:gd name="connsiteY170" fmla="*/ 468094 h 603094"/>
                <a:gd name="connsiteX171" fmla="*/ 270000 w 574648"/>
                <a:gd name="connsiteY171" fmla="*/ 490594 h 603094"/>
                <a:gd name="connsiteX172" fmla="*/ 292500 w 574648"/>
                <a:gd name="connsiteY172" fmla="*/ 490594 h 603094"/>
                <a:gd name="connsiteX173" fmla="*/ 292500 w 574648"/>
                <a:gd name="connsiteY173" fmla="*/ 468094 h 603094"/>
                <a:gd name="connsiteX174" fmla="*/ 315000 w 574648"/>
                <a:gd name="connsiteY174" fmla="*/ 468094 h 603094"/>
                <a:gd name="connsiteX175" fmla="*/ 315000 w 574648"/>
                <a:gd name="connsiteY175" fmla="*/ 490594 h 603094"/>
                <a:gd name="connsiteX176" fmla="*/ 337500 w 574648"/>
                <a:gd name="connsiteY176" fmla="*/ 490594 h 603094"/>
                <a:gd name="connsiteX177" fmla="*/ 337500 w 574648"/>
                <a:gd name="connsiteY177" fmla="*/ 468094 h 603094"/>
                <a:gd name="connsiteX178" fmla="*/ 348750 w 574648"/>
                <a:gd name="connsiteY178" fmla="*/ 468094 h 603094"/>
                <a:gd name="connsiteX179" fmla="*/ 360000 w 574648"/>
                <a:gd name="connsiteY179" fmla="*/ 479344 h 603094"/>
                <a:gd name="connsiteX180" fmla="*/ 360000 w 574648"/>
                <a:gd name="connsiteY180" fmla="*/ 434344 h 603094"/>
                <a:gd name="connsiteX181" fmla="*/ 348750 w 574648"/>
                <a:gd name="connsiteY181" fmla="*/ 445594 h 603094"/>
                <a:gd name="connsiteX182" fmla="*/ 213750 w 574648"/>
                <a:gd name="connsiteY182" fmla="*/ 445594 h 603094"/>
                <a:gd name="connsiteX183" fmla="*/ 202500 w 574648"/>
                <a:gd name="connsiteY183" fmla="*/ 434344 h 603094"/>
                <a:gd name="connsiteX184" fmla="*/ 202500 w 574648"/>
                <a:gd name="connsiteY184" fmla="*/ 411844 h 603094"/>
                <a:gd name="connsiteX185" fmla="*/ 213750 w 574648"/>
                <a:gd name="connsiteY185" fmla="*/ 400594 h 603094"/>
                <a:gd name="connsiteX186" fmla="*/ 225000 w 574648"/>
                <a:gd name="connsiteY186" fmla="*/ 400594 h 603094"/>
                <a:gd name="connsiteX187" fmla="*/ 225000 w 574648"/>
                <a:gd name="connsiteY187" fmla="*/ 423094 h 603094"/>
                <a:gd name="connsiteX188" fmla="*/ 247500 w 574648"/>
                <a:gd name="connsiteY188" fmla="*/ 423094 h 603094"/>
                <a:gd name="connsiteX189" fmla="*/ 247500 w 574648"/>
                <a:gd name="connsiteY189" fmla="*/ 400594 h 603094"/>
                <a:gd name="connsiteX190" fmla="*/ 270000 w 574648"/>
                <a:gd name="connsiteY190" fmla="*/ 400594 h 603094"/>
                <a:gd name="connsiteX191" fmla="*/ 270000 w 574648"/>
                <a:gd name="connsiteY191" fmla="*/ 423094 h 603094"/>
                <a:gd name="connsiteX192" fmla="*/ 292500 w 574648"/>
                <a:gd name="connsiteY192" fmla="*/ 423094 h 603094"/>
                <a:gd name="connsiteX193" fmla="*/ 292500 w 574648"/>
                <a:gd name="connsiteY193" fmla="*/ 400594 h 603094"/>
                <a:gd name="connsiteX194" fmla="*/ 315000 w 574648"/>
                <a:gd name="connsiteY194" fmla="*/ 400594 h 603094"/>
                <a:gd name="connsiteX195" fmla="*/ 315000 w 574648"/>
                <a:gd name="connsiteY195" fmla="*/ 423094 h 603094"/>
                <a:gd name="connsiteX196" fmla="*/ 337500 w 574648"/>
                <a:gd name="connsiteY196" fmla="*/ 423094 h 603094"/>
                <a:gd name="connsiteX197" fmla="*/ 337500 w 574648"/>
                <a:gd name="connsiteY197" fmla="*/ 400594 h 603094"/>
                <a:gd name="connsiteX198" fmla="*/ 348750 w 574648"/>
                <a:gd name="connsiteY198" fmla="*/ 400594 h 603094"/>
                <a:gd name="connsiteX199" fmla="*/ 360000 w 574648"/>
                <a:gd name="connsiteY199" fmla="*/ 411844 h 603094"/>
                <a:gd name="connsiteX200" fmla="*/ 360000 w 574648"/>
                <a:gd name="connsiteY200" fmla="*/ 366844 h 603094"/>
                <a:gd name="connsiteX201" fmla="*/ 348750 w 574648"/>
                <a:gd name="connsiteY201" fmla="*/ 378094 h 603094"/>
                <a:gd name="connsiteX202" fmla="*/ 213750 w 574648"/>
                <a:gd name="connsiteY202" fmla="*/ 378094 h 603094"/>
                <a:gd name="connsiteX203" fmla="*/ 202500 w 574648"/>
                <a:gd name="connsiteY203" fmla="*/ 366844 h 603094"/>
                <a:gd name="connsiteX204" fmla="*/ 202500 w 574648"/>
                <a:gd name="connsiteY204" fmla="*/ 344344 h 603094"/>
                <a:gd name="connsiteX205" fmla="*/ 213750 w 574648"/>
                <a:gd name="connsiteY205" fmla="*/ 333094 h 603094"/>
                <a:gd name="connsiteX206" fmla="*/ 225000 w 574648"/>
                <a:gd name="connsiteY206" fmla="*/ 333094 h 603094"/>
                <a:gd name="connsiteX207" fmla="*/ 225000 w 574648"/>
                <a:gd name="connsiteY207" fmla="*/ 355594 h 603094"/>
                <a:gd name="connsiteX208" fmla="*/ 247500 w 574648"/>
                <a:gd name="connsiteY208" fmla="*/ 355594 h 603094"/>
                <a:gd name="connsiteX209" fmla="*/ 247500 w 574648"/>
                <a:gd name="connsiteY209" fmla="*/ 333094 h 603094"/>
                <a:gd name="connsiteX210" fmla="*/ 270000 w 574648"/>
                <a:gd name="connsiteY210" fmla="*/ 333094 h 603094"/>
                <a:gd name="connsiteX211" fmla="*/ 270000 w 574648"/>
                <a:gd name="connsiteY211" fmla="*/ 355594 h 603094"/>
                <a:gd name="connsiteX212" fmla="*/ 292500 w 574648"/>
                <a:gd name="connsiteY212" fmla="*/ 355594 h 603094"/>
                <a:gd name="connsiteX213" fmla="*/ 292500 w 574648"/>
                <a:gd name="connsiteY213" fmla="*/ 333094 h 603094"/>
                <a:gd name="connsiteX214" fmla="*/ 315000 w 574648"/>
                <a:gd name="connsiteY214" fmla="*/ 333094 h 603094"/>
                <a:gd name="connsiteX215" fmla="*/ 315000 w 574648"/>
                <a:gd name="connsiteY215" fmla="*/ 355594 h 603094"/>
                <a:gd name="connsiteX216" fmla="*/ 337500 w 574648"/>
                <a:gd name="connsiteY216" fmla="*/ 355594 h 603094"/>
                <a:gd name="connsiteX217" fmla="*/ 337500 w 574648"/>
                <a:gd name="connsiteY217" fmla="*/ 333094 h 603094"/>
                <a:gd name="connsiteX218" fmla="*/ 348750 w 574648"/>
                <a:gd name="connsiteY218" fmla="*/ 333094 h 603094"/>
                <a:gd name="connsiteX219" fmla="*/ 360000 w 574648"/>
                <a:gd name="connsiteY219" fmla="*/ 344344 h 603094"/>
                <a:gd name="connsiteX220" fmla="*/ 360000 w 574648"/>
                <a:gd name="connsiteY220" fmla="*/ 299344 h 603094"/>
                <a:gd name="connsiteX221" fmla="*/ 348750 w 574648"/>
                <a:gd name="connsiteY221" fmla="*/ 310594 h 603094"/>
                <a:gd name="connsiteX222" fmla="*/ 213750 w 574648"/>
                <a:gd name="connsiteY222" fmla="*/ 310594 h 603094"/>
                <a:gd name="connsiteX223" fmla="*/ 202500 w 574648"/>
                <a:gd name="connsiteY223" fmla="*/ 299344 h 603094"/>
                <a:gd name="connsiteX224" fmla="*/ 202500 w 574648"/>
                <a:gd name="connsiteY224" fmla="*/ 276844 h 603094"/>
                <a:gd name="connsiteX225" fmla="*/ 213750 w 574648"/>
                <a:gd name="connsiteY225" fmla="*/ 265594 h 603094"/>
                <a:gd name="connsiteX226" fmla="*/ 225000 w 574648"/>
                <a:gd name="connsiteY226" fmla="*/ 265594 h 603094"/>
                <a:gd name="connsiteX227" fmla="*/ 225000 w 574648"/>
                <a:gd name="connsiteY227" fmla="*/ 288094 h 603094"/>
                <a:gd name="connsiteX228" fmla="*/ 247500 w 574648"/>
                <a:gd name="connsiteY228" fmla="*/ 288094 h 603094"/>
                <a:gd name="connsiteX229" fmla="*/ 247500 w 574648"/>
                <a:gd name="connsiteY229" fmla="*/ 265594 h 603094"/>
                <a:gd name="connsiteX230" fmla="*/ 270000 w 574648"/>
                <a:gd name="connsiteY230" fmla="*/ 265594 h 603094"/>
                <a:gd name="connsiteX231" fmla="*/ 270000 w 574648"/>
                <a:gd name="connsiteY231" fmla="*/ 288094 h 603094"/>
                <a:gd name="connsiteX232" fmla="*/ 292500 w 574648"/>
                <a:gd name="connsiteY232" fmla="*/ 288094 h 603094"/>
                <a:gd name="connsiteX233" fmla="*/ 292500 w 574648"/>
                <a:gd name="connsiteY233" fmla="*/ 265594 h 603094"/>
                <a:gd name="connsiteX234" fmla="*/ 315000 w 574648"/>
                <a:gd name="connsiteY234" fmla="*/ 265594 h 603094"/>
                <a:gd name="connsiteX235" fmla="*/ 315000 w 574648"/>
                <a:gd name="connsiteY235" fmla="*/ 288094 h 603094"/>
                <a:gd name="connsiteX236" fmla="*/ 337500 w 574648"/>
                <a:gd name="connsiteY236" fmla="*/ 288094 h 603094"/>
                <a:gd name="connsiteX237" fmla="*/ 337500 w 574648"/>
                <a:gd name="connsiteY237" fmla="*/ 265594 h 603094"/>
                <a:gd name="connsiteX238" fmla="*/ 348750 w 574648"/>
                <a:gd name="connsiteY238" fmla="*/ 265594 h 603094"/>
                <a:gd name="connsiteX239" fmla="*/ 360000 w 574648"/>
                <a:gd name="connsiteY239" fmla="*/ 276844 h 603094"/>
                <a:gd name="connsiteX240" fmla="*/ 540000 w 574648"/>
                <a:gd name="connsiteY240" fmla="*/ 569344 h 603094"/>
                <a:gd name="connsiteX241" fmla="*/ 528750 w 574648"/>
                <a:gd name="connsiteY241" fmla="*/ 580594 h 603094"/>
                <a:gd name="connsiteX242" fmla="*/ 393750 w 574648"/>
                <a:gd name="connsiteY242" fmla="*/ 580594 h 603094"/>
                <a:gd name="connsiteX243" fmla="*/ 382500 w 574648"/>
                <a:gd name="connsiteY243" fmla="*/ 569344 h 603094"/>
                <a:gd name="connsiteX244" fmla="*/ 382500 w 574648"/>
                <a:gd name="connsiteY244" fmla="*/ 546844 h 603094"/>
                <a:gd name="connsiteX245" fmla="*/ 393750 w 574648"/>
                <a:gd name="connsiteY245" fmla="*/ 535594 h 603094"/>
                <a:gd name="connsiteX246" fmla="*/ 405000 w 574648"/>
                <a:gd name="connsiteY246" fmla="*/ 535594 h 603094"/>
                <a:gd name="connsiteX247" fmla="*/ 405000 w 574648"/>
                <a:gd name="connsiteY247" fmla="*/ 558094 h 603094"/>
                <a:gd name="connsiteX248" fmla="*/ 427500 w 574648"/>
                <a:gd name="connsiteY248" fmla="*/ 558094 h 603094"/>
                <a:gd name="connsiteX249" fmla="*/ 427500 w 574648"/>
                <a:gd name="connsiteY249" fmla="*/ 535594 h 603094"/>
                <a:gd name="connsiteX250" fmla="*/ 450000 w 574648"/>
                <a:gd name="connsiteY250" fmla="*/ 535594 h 603094"/>
                <a:gd name="connsiteX251" fmla="*/ 450000 w 574648"/>
                <a:gd name="connsiteY251" fmla="*/ 558094 h 603094"/>
                <a:gd name="connsiteX252" fmla="*/ 472500 w 574648"/>
                <a:gd name="connsiteY252" fmla="*/ 558094 h 603094"/>
                <a:gd name="connsiteX253" fmla="*/ 472500 w 574648"/>
                <a:gd name="connsiteY253" fmla="*/ 535594 h 603094"/>
                <a:gd name="connsiteX254" fmla="*/ 495000 w 574648"/>
                <a:gd name="connsiteY254" fmla="*/ 535594 h 603094"/>
                <a:gd name="connsiteX255" fmla="*/ 495000 w 574648"/>
                <a:gd name="connsiteY255" fmla="*/ 558094 h 603094"/>
                <a:gd name="connsiteX256" fmla="*/ 517500 w 574648"/>
                <a:gd name="connsiteY256" fmla="*/ 558094 h 603094"/>
                <a:gd name="connsiteX257" fmla="*/ 517500 w 574648"/>
                <a:gd name="connsiteY257" fmla="*/ 535594 h 603094"/>
                <a:gd name="connsiteX258" fmla="*/ 528750 w 574648"/>
                <a:gd name="connsiteY258" fmla="*/ 535594 h 603094"/>
                <a:gd name="connsiteX259" fmla="*/ 540000 w 574648"/>
                <a:gd name="connsiteY259" fmla="*/ 546844 h 603094"/>
                <a:gd name="connsiteX260" fmla="*/ 540000 w 574648"/>
                <a:gd name="connsiteY260" fmla="*/ 501844 h 603094"/>
                <a:gd name="connsiteX261" fmla="*/ 528750 w 574648"/>
                <a:gd name="connsiteY261" fmla="*/ 513094 h 603094"/>
                <a:gd name="connsiteX262" fmla="*/ 393750 w 574648"/>
                <a:gd name="connsiteY262" fmla="*/ 513094 h 603094"/>
                <a:gd name="connsiteX263" fmla="*/ 382500 w 574648"/>
                <a:gd name="connsiteY263" fmla="*/ 501844 h 603094"/>
                <a:gd name="connsiteX264" fmla="*/ 382500 w 574648"/>
                <a:gd name="connsiteY264" fmla="*/ 479344 h 603094"/>
                <a:gd name="connsiteX265" fmla="*/ 393750 w 574648"/>
                <a:gd name="connsiteY265" fmla="*/ 468094 h 603094"/>
                <a:gd name="connsiteX266" fmla="*/ 405000 w 574648"/>
                <a:gd name="connsiteY266" fmla="*/ 468094 h 603094"/>
                <a:gd name="connsiteX267" fmla="*/ 405000 w 574648"/>
                <a:gd name="connsiteY267" fmla="*/ 490594 h 603094"/>
                <a:gd name="connsiteX268" fmla="*/ 427500 w 574648"/>
                <a:gd name="connsiteY268" fmla="*/ 490594 h 603094"/>
                <a:gd name="connsiteX269" fmla="*/ 427500 w 574648"/>
                <a:gd name="connsiteY269" fmla="*/ 468094 h 603094"/>
                <a:gd name="connsiteX270" fmla="*/ 450000 w 574648"/>
                <a:gd name="connsiteY270" fmla="*/ 468094 h 603094"/>
                <a:gd name="connsiteX271" fmla="*/ 450000 w 574648"/>
                <a:gd name="connsiteY271" fmla="*/ 490594 h 603094"/>
                <a:gd name="connsiteX272" fmla="*/ 472500 w 574648"/>
                <a:gd name="connsiteY272" fmla="*/ 490594 h 603094"/>
                <a:gd name="connsiteX273" fmla="*/ 472500 w 574648"/>
                <a:gd name="connsiteY273" fmla="*/ 468094 h 603094"/>
                <a:gd name="connsiteX274" fmla="*/ 495000 w 574648"/>
                <a:gd name="connsiteY274" fmla="*/ 468094 h 603094"/>
                <a:gd name="connsiteX275" fmla="*/ 495000 w 574648"/>
                <a:gd name="connsiteY275" fmla="*/ 490594 h 603094"/>
                <a:gd name="connsiteX276" fmla="*/ 517500 w 574648"/>
                <a:gd name="connsiteY276" fmla="*/ 490594 h 603094"/>
                <a:gd name="connsiteX277" fmla="*/ 517500 w 574648"/>
                <a:gd name="connsiteY277" fmla="*/ 468094 h 603094"/>
                <a:gd name="connsiteX278" fmla="*/ 528750 w 574648"/>
                <a:gd name="connsiteY278" fmla="*/ 468094 h 603094"/>
                <a:gd name="connsiteX279" fmla="*/ 540000 w 574648"/>
                <a:gd name="connsiteY279" fmla="*/ 479344 h 603094"/>
                <a:gd name="connsiteX280" fmla="*/ 540000 w 574648"/>
                <a:gd name="connsiteY280" fmla="*/ 434344 h 603094"/>
                <a:gd name="connsiteX281" fmla="*/ 528750 w 574648"/>
                <a:gd name="connsiteY281" fmla="*/ 445594 h 603094"/>
                <a:gd name="connsiteX282" fmla="*/ 393750 w 574648"/>
                <a:gd name="connsiteY282" fmla="*/ 445594 h 603094"/>
                <a:gd name="connsiteX283" fmla="*/ 382500 w 574648"/>
                <a:gd name="connsiteY283" fmla="*/ 434344 h 603094"/>
                <a:gd name="connsiteX284" fmla="*/ 382500 w 574648"/>
                <a:gd name="connsiteY284" fmla="*/ 411844 h 603094"/>
                <a:gd name="connsiteX285" fmla="*/ 393750 w 574648"/>
                <a:gd name="connsiteY285" fmla="*/ 400594 h 603094"/>
                <a:gd name="connsiteX286" fmla="*/ 405000 w 574648"/>
                <a:gd name="connsiteY286" fmla="*/ 400594 h 603094"/>
                <a:gd name="connsiteX287" fmla="*/ 405000 w 574648"/>
                <a:gd name="connsiteY287" fmla="*/ 423094 h 603094"/>
                <a:gd name="connsiteX288" fmla="*/ 427500 w 574648"/>
                <a:gd name="connsiteY288" fmla="*/ 423094 h 603094"/>
                <a:gd name="connsiteX289" fmla="*/ 427500 w 574648"/>
                <a:gd name="connsiteY289" fmla="*/ 400594 h 603094"/>
                <a:gd name="connsiteX290" fmla="*/ 450000 w 574648"/>
                <a:gd name="connsiteY290" fmla="*/ 400594 h 603094"/>
                <a:gd name="connsiteX291" fmla="*/ 450000 w 574648"/>
                <a:gd name="connsiteY291" fmla="*/ 423094 h 603094"/>
                <a:gd name="connsiteX292" fmla="*/ 472500 w 574648"/>
                <a:gd name="connsiteY292" fmla="*/ 423094 h 603094"/>
                <a:gd name="connsiteX293" fmla="*/ 472500 w 574648"/>
                <a:gd name="connsiteY293" fmla="*/ 400594 h 603094"/>
                <a:gd name="connsiteX294" fmla="*/ 495000 w 574648"/>
                <a:gd name="connsiteY294" fmla="*/ 400594 h 603094"/>
                <a:gd name="connsiteX295" fmla="*/ 495000 w 574648"/>
                <a:gd name="connsiteY295" fmla="*/ 423094 h 603094"/>
                <a:gd name="connsiteX296" fmla="*/ 517500 w 574648"/>
                <a:gd name="connsiteY296" fmla="*/ 423094 h 603094"/>
                <a:gd name="connsiteX297" fmla="*/ 517500 w 574648"/>
                <a:gd name="connsiteY297" fmla="*/ 400594 h 603094"/>
                <a:gd name="connsiteX298" fmla="*/ 528750 w 574648"/>
                <a:gd name="connsiteY298" fmla="*/ 400594 h 603094"/>
                <a:gd name="connsiteX299" fmla="*/ 540000 w 574648"/>
                <a:gd name="connsiteY299" fmla="*/ 411844 h 603094"/>
                <a:gd name="connsiteX300" fmla="*/ 540000 w 574648"/>
                <a:gd name="connsiteY300" fmla="*/ 366844 h 603094"/>
                <a:gd name="connsiteX301" fmla="*/ 528750 w 574648"/>
                <a:gd name="connsiteY301" fmla="*/ 378094 h 603094"/>
                <a:gd name="connsiteX302" fmla="*/ 393750 w 574648"/>
                <a:gd name="connsiteY302" fmla="*/ 378094 h 603094"/>
                <a:gd name="connsiteX303" fmla="*/ 382500 w 574648"/>
                <a:gd name="connsiteY303" fmla="*/ 366844 h 603094"/>
                <a:gd name="connsiteX304" fmla="*/ 382500 w 574648"/>
                <a:gd name="connsiteY304" fmla="*/ 344344 h 603094"/>
                <a:gd name="connsiteX305" fmla="*/ 393750 w 574648"/>
                <a:gd name="connsiteY305" fmla="*/ 333094 h 603094"/>
                <a:gd name="connsiteX306" fmla="*/ 405000 w 574648"/>
                <a:gd name="connsiteY306" fmla="*/ 333094 h 603094"/>
                <a:gd name="connsiteX307" fmla="*/ 405000 w 574648"/>
                <a:gd name="connsiteY307" fmla="*/ 355594 h 603094"/>
                <a:gd name="connsiteX308" fmla="*/ 427500 w 574648"/>
                <a:gd name="connsiteY308" fmla="*/ 355594 h 603094"/>
                <a:gd name="connsiteX309" fmla="*/ 427500 w 574648"/>
                <a:gd name="connsiteY309" fmla="*/ 333094 h 603094"/>
                <a:gd name="connsiteX310" fmla="*/ 450000 w 574648"/>
                <a:gd name="connsiteY310" fmla="*/ 333094 h 603094"/>
                <a:gd name="connsiteX311" fmla="*/ 450000 w 574648"/>
                <a:gd name="connsiteY311" fmla="*/ 355594 h 603094"/>
                <a:gd name="connsiteX312" fmla="*/ 472500 w 574648"/>
                <a:gd name="connsiteY312" fmla="*/ 355594 h 603094"/>
                <a:gd name="connsiteX313" fmla="*/ 472500 w 574648"/>
                <a:gd name="connsiteY313" fmla="*/ 333094 h 603094"/>
                <a:gd name="connsiteX314" fmla="*/ 495000 w 574648"/>
                <a:gd name="connsiteY314" fmla="*/ 333094 h 603094"/>
                <a:gd name="connsiteX315" fmla="*/ 495000 w 574648"/>
                <a:gd name="connsiteY315" fmla="*/ 355594 h 603094"/>
                <a:gd name="connsiteX316" fmla="*/ 517500 w 574648"/>
                <a:gd name="connsiteY316" fmla="*/ 355594 h 603094"/>
                <a:gd name="connsiteX317" fmla="*/ 517500 w 574648"/>
                <a:gd name="connsiteY317" fmla="*/ 333094 h 603094"/>
                <a:gd name="connsiteX318" fmla="*/ 528750 w 574648"/>
                <a:gd name="connsiteY318" fmla="*/ 333094 h 603094"/>
                <a:gd name="connsiteX319" fmla="*/ 540000 w 574648"/>
                <a:gd name="connsiteY319" fmla="*/ 344344 h 603094"/>
                <a:gd name="connsiteX320" fmla="*/ 540000 w 574648"/>
                <a:gd name="connsiteY320" fmla="*/ 299344 h 603094"/>
                <a:gd name="connsiteX321" fmla="*/ 528750 w 574648"/>
                <a:gd name="connsiteY321" fmla="*/ 310594 h 603094"/>
                <a:gd name="connsiteX322" fmla="*/ 393750 w 574648"/>
                <a:gd name="connsiteY322" fmla="*/ 310594 h 603094"/>
                <a:gd name="connsiteX323" fmla="*/ 382500 w 574648"/>
                <a:gd name="connsiteY323" fmla="*/ 299344 h 603094"/>
                <a:gd name="connsiteX324" fmla="*/ 382500 w 574648"/>
                <a:gd name="connsiteY324" fmla="*/ 276844 h 603094"/>
                <a:gd name="connsiteX325" fmla="*/ 393750 w 574648"/>
                <a:gd name="connsiteY325" fmla="*/ 265594 h 603094"/>
                <a:gd name="connsiteX326" fmla="*/ 405000 w 574648"/>
                <a:gd name="connsiteY326" fmla="*/ 265594 h 603094"/>
                <a:gd name="connsiteX327" fmla="*/ 405000 w 574648"/>
                <a:gd name="connsiteY327" fmla="*/ 288094 h 603094"/>
                <a:gd name="connsiteX328" fmla="*/ 427500 w 574648"/>
                <a:gd name="connsiteY328" fmla="*/ 288094 h 603094"/>
                <a:gd name="connsiteX329" fmla="*/ 427500 w 574648"/>
                <a:gd name="connsiteY329" fmla="*/ 265594 h 603094"/>
                <a:gd name="connsiteX330" fmla="*/ 450000 w 574648"/>
                <a:gd name="connsiteY330" fmla="*/ 265594 h 603094"/>
                <a:gd name="connsiteX331" fmla="*/ 450000 w 574648"/>
                <a:gd name="connsiteY331" fmla="*/ 288094 h 603094"/>
                <a:gd name="connsiteX332" fmla="*/ 472500 w 574648"/>
                <a:gd name="connsiteY332" fmla="*/ 288094 h 603094"/>
                <a:gd name="connsiteX333" fmla="*/ 472500 w 574648"/>
                <a:gd name="connsiteY333" fmla="*/ 265594 h 603094"/>
                <a:gd name="connsiteX334" fmla="*/ 495000 w 574648"/>
                <a:gd name="connsiteY334" fmla="*/ 265594 h 603094"/>
                <a:gd name="connsiteX335" fmla="*/ 495000 w 574648"/>
                <a:gd name="connsiteY335" fmla="*/ 288094 h 603094"/>
                <a:gd name="connsiteX336" fmla="*/ 517500 w 574648"/>
                <a:gd name="connsiteY336" fmla="*/ 288094 h 603094"/>
                <a:gd name="connsiteX337" fmla="*/ 517500 w 574648"/>
                <a:gd name="connsiteY337" fmla="*/ 265594 h 603094"/>
                <a:gd name="connsiteX338" fmla="*/ 528750 w 574648"/>
                <a:gd name="connsiteY338" fmla="*/ 265594 h 603094"/>
                <a:gd name="connsiteX339" fmla="*/ 540000 w 574648"/>
                <a:gd name="connsiteY339" fmla="*/ 276844 h 603094"/>
                <a:gd name="connsiteX340" fmla="*/ 540000 w 574648"/>
                <a:gd name="connsiteY340" fmla="*/ 231844 h 603094"/>
                <a:gd name="connsiteX341" fmla="*/ 528750 w 574648"/>
                <a:gd name="connsiteY341" fmla="*/ 243094 h 603094"/>
                <a:gd name="connsiteX342" fmla="*/ 393750 w 574648"/>
                <a:gd name="connsiteY342" fmla="*/ 243094 h 603094"/>
                <a:gd name="connsiteX343" fmla="*/ 382500 w 574648"/>
                <a:gd name="connsiteY343" fmla="*/ 231844 h 603094"/>
                <a:gd name="connsiteX344" fmla="*/ 382500 w 574648"/>
                <a:gd name="connsiteY344" fmla="*/ 209344 h 603094"/>
                <a:gd name="connsiteX345" fmla="*/ 393750 w 574648"/>
                <a:gd name="connsiteY345" fmla="*/ 198094 h 603094"/>
                <a:gd name="connsiteX346" fmla="*/ 405000 w 574648"/>
                <a:gd name="connsiteY346" fmla="*/ 198094 h 603094"/>
                <a:gd name="connsiteX347" fmla="*/ 405000 w 574648"/>
                <a:gd name="connsiteY347" fmla="*/ 220594 h 603094"/>
                <a:gd name="connsiteX348" fmla="*/ 427500 w 574648"/>
                <a:gd name="connsiteY348" fmla="*/ 220594 h 603094"/>
                <a:gd name="connsiteX349" fmla="*/ 427500 w 574648"/>
                <a:gd name="connsiteY349" fmla="*/ 198094 h 603094"/>
                <a:gd name="connsiteX350" fmla="*/ 450000 w 574648"/>
                <a:gd name="connsiteY350" fmla="*/ 198094 h 603094"/>
                <a:gd name="connsiteX351" fmla="*/ 450000 w 574648"/>
                <a:gd name="connsiteY351" fmla="*/ 220594 h 603094"/>
                <a:gd name="connsiteX352" fmla="*/ 472500 w 574648"/>
                <a:gd name="connsiteY352" fmla="*/ 220594 h 603094"/>
                <a:gd name="connsiteX353" fmla="*/ 472500 w 574648"/>
                <a:gd name="connsiteY353" fmla="*/ 198094 h 603094"/>
                <a:gd name="connsiteX354" fmla="*/ 495000 w 574648"/>
                <a:gd name="connsiteY354" fmla="*/ 198094 h 603094"/>
                <a:gd name="connsiteX355" fmla="*/ 495000 w 574648"/>
                <a:gd name="connsiteY355" fmla="*/ 220594 h 603094"/>
                <a:gd name="connsiteX356" fmla="*/ 517500 w 574648"/>
                <a:gd name="connsiteY356" fmla="*/ 220594 h 603094"/>
                <a:gd name="connsiteX357" fmla="*/ 517500 w 574648"/>
                <a:gd name="connsiteY357" fmla="*/ 198094 h 603094"/>
                <a:gd name="connsiteX358" fmla="*/ 528750 w 574648"/>
                <a:gd name="connsiteY358" fmla="*/ 198094 h 603094"/>
                <a:gd name="connsiteX359" fmla="*/ 540000 w 574648"/>
                <a:gd name="connsiteY359" fmla="*/ 209344 h 603094"/>
                <a:gd name="connsiteX360" fmla="*/ 495000 w 574648"/>
                <a:gd name="connsiteY360" fmla="*/ 130594 h 603094"/>
                <a:gd name="connsiteX361" fmla="*/ 495000 w 574648"/>
                <a:gd name="connsiteY361" fmla="*/ 153094 h 603094"/>
                <a:gd name="connsiteX362" fmla="*/ 517500 w 574648"/>
                <a:gd name="connsiteY362" fmla="*/ 153094 h 603094"/>
                <a:gd name="connsiteX363" fmla="*/ 517500 w 574648"/>
                <a:gd name="connsiteY363" fmla="*/ 130594 h 603094"/>
                <a:gd name="connsiteX364" fmla="*/ 528750 w 574648"/>
                <a:gd name="connsiteY364" fmla="*/ 130594 h 603094"/>
                <a:gd name="connsiteX365" fmla="*/ 540000 w 574648"/>
                <a:gd name="connsiteY365" fmla="*/ 141844 h 603094"/>
                <a:gd name="connsiteX366" fmla="*/ 540000 w 574648"/>
                <a:gd name="connsiteY366" fmla="*/ 164344 h 603094"/>
                <a:gd name="connsiteX367" fmla="*/ 528750 w 574648"/>
                <a:gd name="connsiteY367" fmla="*/ 175594 h 603094"/>
                <a:gd name="connsiteX368" fmla="*/ 393750 w 574648"/>
                <a:gd name="connsiteY368" fmla="*/ 175594 h 603094"/>
                <a:gd name="connsiteX369" fmla="*/ 382500 w 574648"/>
                <a:gd name="connsiteY369" fmla="*/ 164344 h 603094"/>
                <a:gd name="connsiteX370" fmla="*/ 382500 w 574648"/>
                <a:gd name="connsiteY370" fmla="*/ 141844 h 603094"/>
                <a:gd name="connsiteX371" fmla="*/ 393750 w 574648"/>
                <a:gd name="connsiteY371" fmla="*/ 130594 h 603094"/>
                <a:gd name="connsiteX372" fmla="*/ 405000 w 574648"/>
                <a:gd name="connsiteY372" fmla="*/ 130594 h 603094"/>
                <a:gd name="connsiteX373" fmla="*/ 405000 w 574648"/>
                <a:gd name="connsiteY373" fmla="*/ 153094 h 603094"/>
                <a:gd name="connsiteX374" fmla="*/ 427500 w 574648"/>
                <a:gd name="connsiteY374" fmla="*/ 153094 h 603094"/>
                <a:gd name="connsiteX375" fmla="*/ 427500 w 574648"/>
                <a:gd name="connsiteY375" fmla="*/ 130594 h 603094"/>
                <a:gd name="connsiteX376" fmla="*/ 450000 w 574648"/>
                <a:gd name="connsiteY376" fmla="*/ 130594 h 603094"/>
                <a:gd name="connsiteX377" fmla="*/ 450000 w 574648"/>
                <a:gd name="connsiteY377" fmla="*/ 153094 h 603094"/>
                <a:gd name="connsiteX378" fmla="*/ 472500 w 574648"/>
                <a:gd name="connsiteY378" fmla="*/ 153094 h 603094"/>
                <a:gd name="connsiteX379" fmla="*/ 472500 w 574648"/>
                <a:gd name="connsiteY379" fmla="*/ 130594 h 603094"/>
                <a:gd name="connsiteX380" fmla="*/ 545288 w 574648"/>
                <a:gd name="connsiteY380" fmla="*/ 31144 h 603094"/>
                <a:gd name="connsiteX381" fmla="*/ 483975 w 574648"/>
                <a:gd name="connsiteY381" fmla="*/ 66582 h 603094"/>
                <a:gd name="connsiteX382" fmla="*/ 476775 w 574648"/>
                <a:gd name="connsiteY382" fmla="*/ 65457 h 603094"/>
                <a:gd name="connsiteX383" fmla="*/ 479363 w 574648"/>
                <a:gd name="connsiteY383" fmla="*/ 58594 h 603094"/>
                <a:gd name="connsiteX384" fmla="*/ 540675 w 574648"/>
                <a:gd name="connsiteY384" fmla="*/ 23157 h 603094"/>
                <a:gd name="connsiteX385" fmla="*/ 547875 w 574648"/>
                <a:gd name="connsiteY385" fmla="*/ 24282 h 6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574648" h="603094">
                  <a:moveTo>
                    <a:pt x="573188" y="9769"/>
                  </a:moveTo>
                  <a:cubicBezTo>
                    <a:pt x="571436" y="6875"/>
                    <a:pt x="568528" y="4868"/>
                    <a:pt x="565200" y="4257"/>
                  </a:cubicBezTo>
                  <a:lnTo>
                    <a:pt x="544163" y="882"/>
                  </a:lnTo>
                  <a:cubicBezTo>
                    <a:pt x="509955" y="-4257"/>
                    <a:pt x="476374" y="13422"/>
                    <a:pt x="461250" y="44532"/>
                  </a:cubicBezTo>
                  <a:cubicBezTo>
                    <a:pt x="446126" y="13422"/>
                    <a:pt x="412545" y="-4257"/>
                    <a:pt x="378338" y="882"/>
                  </a:cubicBezTo>
                  <a:lnTo>
                    <a:pt x="357300" y="4257"/>
                  </a:lnTo>
                  <a:cubicBezTo>
                    <a:pt x="353972" y="4868"/>
                    <a:pt x="351064" y="6875"/>
                    <a:pt x="349313" y="9769"/>
                  </a:cubicBezTo>
                  <a:cubicBezTo>
                    <a:pt x="347637" y="12727"/>
                    <a:pt x="347390" y="16283"/>
                    <a:pt x="348638" y="19444"/>
                  </a:cubicBezTo>
                  <a:lnTo>
                    <a:pt x="356175" y="39244"/>
                  </a:lnTo>
                  <a:cubicBezTo>
                    <a:pt x="368035" y="69616"/>
                    <a:pt x="397258" y="89648"/>
                    <a:pt x="429863" y="89757"/>
                  </a:cubicBezTo>
                  <a:cubicBezTo>
                    <a:pt x="433934" y="89755"/>
                    <a:pt x="437997" y="89416"/>
                    <a:pt x="442013" y="88744"/>
                  </a:cubicBezTo>
                  <a:lnTo>
                    <a:pt x="450000" y="87507"/>
                  </a:lnTo>
                  <a:lnTo>
                    <a:pt x="450000" y="108094"/>
                  </a:lnTo>
                  <a:lnTo>
                    <a:pt x="393750" y="108094"/>
                  </a:lnTo>
                  <a:cubicBezTo>
                    <a:pt x="375134" y="108150"/>
                    <a:pt x="360055" y="123228"/>
                    <a:pt x="360000" y="141844"/>
                  </a:cubicBezTo>
                  <a:lnTo>
                    <a:pt x="360000" y="164344"/>
                  </a:lnTo>
                  <a:cubicBezTo>
                    <a:pt x="360021" y="172675"/>
                    <a:pt x="363151" y="180699"/>
                    <a:pt x="368775" y="186844"/>
                  </a:cubicBezTo>
                  <a:cubicBezTo>
                    <a:pt x="363151" y="192990"/>
                    <a:pt x="360021" y="201014"/>
                    <a:pt x="360000" y="209344"/>
                  </a:cubicBezTo>
                  <a:lnTo>
                    <a:pt x="360000" y="231844"/>
                  </a:lnTo>
                  <a:cubicBezTo>
                    <a:pt x="360017" y="237008"/>
                    <a:pt x="361251" y="242095"/>
                    <a:pt x="363600" y="246694"/>
                  </a:cubicBezTo>
                  <a:cubicBezTo>
                    <a:pt x="359001" y="244345"/>
                    <a:pt x="353914" y="243111"/>
                    <a:pt x="348750" y="243094"/>
                  </a:cubicBezTo>
                  <a:lnTo>
                    <a:pt x="213750" y="243094"/>
                  </a:lnTo>
                  <a:cubicBezTo>
                    <a:pt x="195134" y="243150"/>
                    <a:pt x="180055" y="258228"/>
                    <a:pt x="180000" y="276844"/>
                  </a:cubicBezTo>
                  <a:lnTo>
                    <a:pt x="180000" y="299344"/>
                  </a:lnTo>
                  <a:cubicBezTo>
                    <a:pt x="180021" y="307675"/>
                    <a:pt x="183151" y="315699"/>
                    <a:pt x="188775" y="321844"/>
                  </a:cubicBezTo>
                  <a:cubicBezTo>
                    <a:pt x="183151" y="327990"/>
                    <a:pt x="180021" y="336014"/>
                    <a:pt x="180000" y="344344"/>
                  </a:cubicBezTo>
                  <a:lnTo>
                    <a:pt x="180000" y="366844"/>
                  </a:lnTo>
                  <a:cubicBezTo>
                    <a:pt x="180017" y="372008"/>
                    <a:pt x="181251" y="377095"/>
                    <a:pt x="183600" y="381694"/>
                  </a:cubicBezTo>
                  <a:cubicBezTo>
                    <a:pt x="179001" y="379345"/>
                    <a:pt x="173914" y="378111"/>
                    <a:pt x="168750" y="378094"/>
                  </a:cubicBezTo>
                  <a:lnTo>
                    <a:pt x="33750" y="378094"/>
                  </a:lnTo>
                  <a:cubicBezTo>
                    <a:pt x="15133" y="378150"/>
                    <a:pt x="56" y="393228"/>
                    <a:pt x="0" y="411844"/>
                  </a:cubicBezTo>
                  <a:lnTo>
                    <a:pt x="0" y="434344"/>
                  </a:lnTo>
                  <a:cubicBezTo>
                    <a:pt x="22" y="442675"/>
                    <a:pt x="3151" y="450699"/>
                    <a:pt x="8775" y="456844"/>
                  </a:cubicBezTo>
                  <a:cubicBezTo>
                    <a:pt x="3151" y="462990"/>
                    <a:pt x="22" y="471014"/>
                    <a:pt x="0" y="479344"/>
                  </a:cubicBezTo>
                  <a:lnTo>
                    <a:pt x="0" y="501844"/>
                  </a:lnTo>
                  <a:cubicBezTo>
                    <a:pt x="22" y="510175"/>
                    <a:pt x="3151" y="518199"/>
                    <a:pt x="8775" y="524344"/>
                  </a:cubicBezTo>
                  <a:cubicBezTo>
                    <a:pt x="3151" y="530490"/>
                    <a:pt x="22" y="538514"/>
                    <a:pt x="0" y="546844"/>
                  </a:cubicBezTo>
                  <a:lnTo>
                    <a:pt x="0" y="569344"/>
                  </a:lnTo>
                  <a:cubicBezTo>
                    <a:pt x="56" y="587961"/>
                    <a:pt x="15133" y="603039"/>
                    <a:pt x="33750" y="603094"/>
                  </a:cubicBezTo>
                  <a:lnTo>
                    <a:pt x="168750" y="603094"/>
                  </a:lnTo>
                  <a:cubicBezTo>
                    <a:pt x="177081" y="603073"/>
                    <a:pt x="185104" y="599943"/>
                    <a:pt x="191250" y="594319"/>
                  </a:cubicBezTo>
                  <a:cubicBezTo>
                    <a:pt x="197396" y="599943"/>
                    <a:pt x="205419" y="603073"/>
                    <a:pt x="213750" y="603094"/>
                  </a:cubicBezTo>
                  <a:lnTo>
                    <a:pt x="348750" y="603094"/>
                  </a:lnTo>
                  <a:cubicBezTo>
                    <a:pt x="357081" y="603073"/>
                    <a:pt x="365104" y="599943"/>
                    <a:pt x="371250" y="594319"/>
                  </a:cubicBezTo>
                  <a:cubicBezTo>
                    <a:pt x="377396" y="599943"/>
                    <a:pt x="385419" y="603073"/>
                    <a:pt x="393750" y="603094"/>
                  </a:cubicBezTo>
                  <a:lnTo>
                    <a:pt x="528750" y="603094"/>
                  </a:lnTo>
                  <a:cubicBezTo>
                    <a:pt x="547367" y="603039"/>
                    <a:pt x="562445" y="587961"/>
                    <a:pt x="562500" y="569344"/>
                  </a:cubicBezTo>
                  <a:lnTo>
                    <a:pt x="562500" y="546844"/>
                  </a:lnTo>
                  <a:cubicBezTo>
                    <a:pt x="562479" y="538514"/>
                    <a:pt x="559349" y="530490"/>
                    <a:pt x="553725" y="524344"/>
                  </a:cubicBezTo>
                  <a:cubicBezTo>
                    <a:pt x="559349" y="518199"/>
                    <a:pt x="562479" y="510175"/>
                    <a:pt x="562500" y="501844"/>
                  </a:cubicBezTo>
                  <a:lnTo>
                    <a:pt x="562500" y="479344"/>
                  </a:lnTo>
                  <a:cubicBezTo>
                    <a:pt x="562479" y="471014"/>
                    <a:pt x="559349" y="462990"/>
                    <a:pt x="553725" y="456844"/>
                  </a:cubicBezTo>
                  <a:cubicBezTo>
                    <a:pt x="559349" y="450699"/>
                    <a:pt x="562479" y="442675"/>
                    <a:pt x="562500" y="434344"/>
                  </a:cubicBezTo>
                  <a:lnTo>
                    <a:pt x="562500" y="411844"/>
                  </a:lnTo>
                  <a:cubicBezTo>
                    <a:pt x="562479" y="403514"/>
                    <a:pt x="559349" y="395490"/>
                    <a:pt x="553725" y="389344"/>
                  </a:cubicBezTo>
                  <a:cubicBezTo>
                    <a:pt x="559349" y="383199"/>
                    <a:pt x="562479" y="375175"/>
                    <a:pt x="562500" y="366844"/>
                  </a:cubicBezTo>
                  <a:lnTo>
                    <a:pt x="562500" y="344344"/>
                  </a:lnTo>
                  <a:cubicBezTo>
                    <a:pt x="562479" y="336014"/>
                    <a:pt x="559349" y="327990"/>
                    <a:pt x="553725" y="321844"/>
                  </a:cubicBezTo>
                  <a:cubicBezTo>
                    <a:pt x="559349" y="315699"/>
                    <a:pt x="562479" y="307675"/>
                    <a:pt x="562500" y="299344"/>
                  </a:cubicBezTo>
                  <a:lnTo>
                    <a:pt x="562500" y="276844"/>
                  </a:lnTo>
                  <a:cubicBezTo>
                    <a:pt x="562479" y="268514"/>
                    <a:pt x="559349" y="260490"/>
                    <a:pt x="553725" y="254344"/>
                  </a:cubicBezTo>
                  <a:cubicBezTo>
                    <a:pt x="559349" y="248199"/>
                    <a:pt x="562479" y="240175"/>
                    <a:pt x="562500" y="231844"/>
                  </a:cubicBezTo>
                  <a:lnTo>
                    <a:pt x="562500" y="209344"/>
                  </a:lnTo>
                  <a:cubicBezTo>
                    <a:pt x="562479" y="201014"/>
                    <a:pt x="559349" y="192990"/>
                    <a:pt x="553725" y="186844"/>
                  </a:cubicBezTo>
                  <a:cubicBezTo>
                    <a:pt x="559349" y="180699"/>
                    <a:pt x="562479" y="172675"/>
                    <a:pt x="562500" y="164344"/>
                  </a:cubicBezTo>
                  <a:lnTo>
                    <a:pt x="562500" y="141844"/>
                  </a:lnTo>
                  <a:cubicBezTo>
                    <a:pt x="562445" y="123228"/>
                    <a:pt x="547367" y="108150"/>
                    <a:pt x="528750" y="108094"/>
                  </a:cubicBezTo>
                  <a:lnTo>
                    <a:pt x="472500" y="108094"/>
                  </a:lnTo>
                  <a:lnTo>
                    <a:pt x="472500" y="87507"/>
                  </a:lnTo>
                  <a:lnTo>
                    <a:pt x="480488" y="88744"/>
                  </a:lnTo>
                  <a:cubicBezTo>
                    <a:pt x="484503" y="89416"/>
                    <a:pt x="488566" y="89755"/>
                    <a:pt x="492638" y="89757"/>
                  </a:cubicBezTo>
                  <a:cubicBezTo>
                    <a:pt x="525242" y="89648"/>
                    <a:pt x="554465" y="69616"/>
                    <a:pt x="566325" y="39244"/>
                  </a:cubicBezTo>
                  <a:lnTo>
                    <a:pt x="573863" y="19444"/>
                  </a:lnTo>
                  <a:cubicBezTo>
                    <a:pt x="575110" y="16283"/>
                    <a:pt x="574863" y="12727"/>
                    <a:pt x="573188" y="9769"/>
                  </a:cubicBezTo>
                  <a:close/>
                  <a:moveTo>
                    <a:pt x="438525" y="66582"/>
                  </a:moveTo>
                  <a:cubicBezTo>
                    <a:pt x="412301" y="70638"/>
                    <a:pt x="386789" y="55892"/>
                    <a:pt x="377213" y="31144"/>
                  </a:cubicBezTo>
                  <a:lnTo>
                    <a:pt x="374625" y="24282"/>
                  </a:lnTo>
                  <a:lnTo>
                    <a:pt x="381825" y="23157"/>
                  </a:lnTo>
                  <a:cubicBezTo>
                    <a:pt x="408049" y="19101"/>
                    <a:pt x="433562" y="33847"/>
                    <a:pt x="443138" y="58594"/>
                  </a:cubicBezTo>
                  <a:lnTo>
                    <a:pt x="445725" y="65457"/>
                  </a:lnTo>
                  <a:close/>
                  <a:moveTo>
                    <a:pt x="180000" y="569344"/>
                  </a:moveTo>
                  <a:cubicBezTo>
                    <a:pt x="180000" y="575558"/>
                    <a:pt x="174963" y="580594"/>
                    <a:pt x="168750" y="580594"/>
                  </a:cubicBezTo>
                  <a:lnTo>
                    <a:pt x="33750" y="580594"/>
                  </a:lnTo>
                  <a:cubicBezTo>
                    <a:pt x="27537" y="580594"/>
                    <a:pt x="22500" y="575558"/>
                    <a:pt x="22500" y="569344"/>
                  </a:cubicBezTo>
                  <a:lnTo>
                    <a:pt x="22500" y="546844"/>
                  </a:lnTo>
                  <a:cubicBezTo>
                    <a:pt x="22500" y="540631"/>
                    <a:pt x="27537" y="535594"/>
                    <a:pt x="33750" y="535594"/>
                  </a:cubicBezTo>
                  <a:lnTo>
                    <a:pt x="45000" y="535594"/>
                  </a:lnTo>
                  <a:lnTo>
                    <a:pt x="45000" y="558094"/>
                  </a:lnTo>
                  <a:lnTo>
                    <a:pt x="67500" y="558094"/>
                  </a:lnTo>
                  <a:lnTo>
                    <a:pt x="67500" y="535594"/>
                  </a:lnTo>
                  <a:lnTo>
                    <a:pt x="90000" y="535594"/>
                  </a:lnTo>
                  <a:lnTo>
                    <a:pt x="90000" y="558094"/>
                  </a:lnTo>
                  <a:lnTo>
                    <a:pt x="112500" y="558094"/>
                  </a:lnTo>
                  <a:lnTo>
                    <a:pt x="112500" y="535594"/>
                  </a:lnTo>
                  <a:lnTo>
                    <a:pt x="135000" y="535594"/>
                  </a:lnTo>
                  <a:lnTo>
                    <a:pt x="135000" y="558094"/>
                  </a:lnTo>
                  <a:lnTo>
                    <a:pt x="157500" y="558094"/>
                  </a:lnTo>
                  <a:lnTo>
                    <a:pt x="157500" y="535594"/>
                  </a:lnTo>
                  <a:lnTo>
                    <a:pt x="168750" y="535594"/>
                  </a:lnTo>
                  <a:cubicBezTo>
                    <a:pt x="174963" y="535594"/>
                    <a:pt x="180000" y="540631"/>
                    <a:pt x="180000" y="546844"/>
                  </a:cubicBezTo>
                  <a:close/>
                  <a:moveTo>
                    <a:pt x="180000" y="501844"/>
                  </a:moveTo>
                  <a:cubicBezTo>
                    <a:pt x="180000" y="508058"/>
                    <a:pt x="174963" y="513094"/>
                    <a:pt x="168750" y="513094"/>
                  </a:cubicBezTo>
                  <a:lnTo>
                    <a:pt x="33750" y="513094"/>
                  </a:lnTo>
                  <a:cubicBezTo>
                    <a:pt x="27537" y="513094"/>
                    <a:pt x="22500" y="508058"/>
                    <a:pt x="22500" y="501844"/>
                  </a:cubicBezTo>
                  <a:lnTo>
                    <a:pt x="22500" y="479344"/>
                  </a:lnTo>
                  <a:cubicBezTo>
                    <a:pt x="22500" y="473131"/>
                    <a:pt x="27537" y="468094"/>
                    <a:pt x="33750" y="468094"/>
                  </a:cubicBezTo>
                  <a:lnTo>
                    <a:pt x="45000" y="468094"/>
                  </a:lnTo>
                  <a:lnTo>
                    <a:pt x="45000" y="490594"/>
                  </a:lnTo>
                  <a:lnTo>
                    <a:pt x="67500" y="490594"/>
                  </a:lnTo>
                  <a:lnTo>
                    <a:pt x="67500" y="468094"/>
                  </a:lnTo>
                  <a:lnTo>
                    <a:pt x="90000" y="468094"/>
                  </a:lnTo>
                  <a:lnTo>
                    <a:pt x="90000" y="490594"/>
                  </a:lnTo>
                  <a:lnTo>
                    <a:pt x="112500" y="490594"/>
                  </a:lnTo>
                  <a:lnTo>
                    <a:pt x="112500" y="468094"/>
                  </a:lnTo>
                  <a:lnTo>
                    <a:pt x="135000" y="468094"/>
                  </a:lnTo>
                  <a:lnTo>
                    <a:pt x="135000" y="490594"/>
                  </a:lnTo>
                  <a:lnTo>
                    <a:pt x="157500" y="490594"/>
                  </a:lnTo>
                  <a:lnTo>
                    <a:pt x="157500" y="468094"/>
                  </a:lnTo>
                  <a:lnTo>
                    <a:pt x="168750" y="468094"/>
                  </a:lnTo>
                  <a:cubicBezTo>
                    <a:pt x="174963" y="468094"/>
                    <a:pt x="180000" y="473131"/>
                    <a:pt x="180000" y="479344"/>
                  </a:cubicBezTo>
                  <a:close/>
                  <a:moveTo>
                    <a:pt x="180000" y="434344"/>
                  </a:moveTo>
                  <a:cubicBezTo>
                    <a:pt x="180000" y="440558"/>
                    <a:pt x="174963" y="445594"/>
                    <a:pt x="168750" y="445594"/>
                  </a:cubicBezTo>
                  <a:lnTo>
                    <a:pt x="33750" y="445594"/>
                  </a:lnTo>
                  <a:cubicBezTo>
                    <a:pt x="27537" y="445594"/>
                    <a:pt x="22500" y="440558"/>
                    <a:pt x="22500" y="434344"/>
                  </a:cubicBezTo>
                  <a:lnTo>
                    <a:pt x="22500" y="411844"/>
                  </a:lnTo>
                  <a:cubicBezTo>
                    <a:pt x="22500" y="405631"/>
                    <a:pt x="27537" y="400594"/>
                    <a:pt x="33750" y="400594"/>
                  </a:cubicBezTo>
                  <a:lnTo>
                    <a:pt x="45000" y="400594"/>
                  </a:lnTo>
                  <a:lnTo>
                    <a:pt x="45000" y="423094"/>
                  </a:lnTo>
                  <a:lnTo>
                    <a:pt x="67500" y="423094"/>
                  </a:lnTo>
                  <a:lnTo>
                    <a:pt x="67500" y="400594"/>
                  </a:lnTo>
                  <a:lnTo>
                    <a:pt x="90000" y="400594"/>
                  </a:lnTo>
                  <a:lnTo>
                    <a:pt x="90000" y="423094"/>
                  </a:lnTo>
                  <a:lnTo>
                    <a:pt x="112500" y="423094"/>
                  </a:lnTo>
                  <a:lnTo>
                    <a:pt x="112500" y="400594"/>
                  </a:lnTo>
                  <a:lnTo>
                    <a:pt x="135000" y="400594"/>
                  </a:lnTo>
                  <a:lnTo>
                    <a:pt x="135000" y="423094"/>
                  </a:lnTo>
                  <a:lnTo>
                    <a:pt x="157500" y="423094"/>
                  </a:lnTo>
                  <a:lnTo>
                    <a:pt x="157500" y="400594"/>
                  </a:lnTo>
                  <a:lnTo>
                    <a:pt x="168750" y="400594"/>
                  </a:lnTo>
                  <a:cubicBezTo>
                    <a:pt x="174963" y="400594"/>
                    <a:pt x="180000" y="405631"/>
                    <a:pt x="180000" y="411844"/>
                  </a:cubicBezTo>
                  <a:close/>
                  <a:moveTo>
                    <a:pt x="360000" y="569344"/>
                  </a:moveTo>
                  <a:cubicBezTo>
                    <a:pt x="360000" y="575558"/>
                    <a:pt x="354963" y="580594"/>
                    <a:pt x="348750" y="580594"/>
                  </a:cubicBezTo>
                  <a:lnTo>
                    <a:pt x="213750" y="580594"/>
                  </a:lnTo>
                  <a:cubicBezTo>
                    <a:pt x="207537" y="580594"/>
                    <a:pt x="202500" y="575558"/>
                    <a:pt x="202500" y="569344"/>
                  </a:cubicBezTo>
                  <a:lnTo>
                    <a:pt x="202500" y="546844"/>
                  </a:lnTo>
                  <a:cubicBezTo>
                    <a:pt x="202500" y="540631"/>
                    <a:pt x="207537" y="535594"/>
                    <a:pt x="213750" y="535594"/>
                  </a:cubicBezTo>
                  <a:lnTo>
                    <a:pt x="225000" y="535594"/>
                  </a:lnTo>
                  <a:lnTo>
                    <a:pt x="225000" y="558094"/>
                  </a:lnTo>
                  <a:lnTo>
                    <a:pt x="247500" y="558094"/>
                  </a:lnTo>
                  <a:lnTo>
                    <a:pt x="247500" y="535594"/>
                  </a:lnTo>
                  <a:lnTo>
                    <a:pt x="270000" y="535594"/>
                  </a:lnTo>
                  <a:lnTo>
                    <a:pt x="270000" y="558094"/>
                  </a:lnTo>
                  <a:lnTo>
                    <a:pt x="292500" y="558094"/>
                  </a:lnTo>
                  <a:lnTo>
                    <a:pt x="292500" y="535594"/>
                  </a:lnTo>
                  <a:lnTo>
                    <a:pt x="315000" y="535594"/>
                  </a:lnTo>
                  <a:lnTo>
                    <a:pt x="315000" y="558094"/>
                  </a:lnTo>
                  <a:lnTo>
                    <a:pt x="337500" y="558094"/>
                  </a:lnTo>
                  <a:lnTo>
                    <a:pt x="337500" y="535594"/>
                  </a:lnTo>
                  <a:lnTo>
                    <a:pt x="348750" y="535594"/>
                  </a:lnTo>
                  <a:cubicBezTo>
                    <a:pt x="354963" y="535594"/>
                    <a:pt x="360000" y="540631"/>
                    <a:pt x="360000" y="546844"/>
                  </a:cubicBezTo>
                  <a:close/>
                  <a:moveTo>
                    <a:pt x="360000" y="501844"/>
                  </a:moveTo>
                  <a:cubicBezTo>
                    <a:pt x="360000" y="508058"/>
                    <a:pt x="354963" y="513094"/>
                    <a:pt x="348750" y="513094"/>
                  </a:cubicBezTo>
                  <a:lnTo>
                    <a:pt x="213750" y="513094"/>
                  </a:lnTo>
                  <a:cubicBezTo>
                    <a:pt x="207537" y="513094"/>
                    <a:pt x="202500" y="508058"/>
                    <a:pt x="202500" y="501844"/>
                  </a:cubicBezTo>
                  <a:lnTo>
                    <a:pt x="202500" y="479344"/>
                  </a:lnTo>
                  <a:cubicBezTo>
                    <a:pt x="202500" y="473131"/>
                    <a:pt x="207537" y="468094"/>
                    <a:pt x="213750" y="468094"/>
                  </a:cubicBezTo>
                  <a:lnTo>
                    <a:pt x="225000" y="468094"/>
                  </a:lnTo>
                  <a:lnTo>
                    <a:pt x="225000" y="490594"/>
                  </a:lnTo>
                  <a:lnTo>
                    <a:pt x="247500" y="490594"/>
                  </a:lnTo>
                  <a:lnTo>
                    <a:pt x="247500" y="468094"/>
                  </a:lnTo>
                  <a:lnTo>
                    <a:pt x="270000" y="468094"/>
                  </a:lnTo>
                  <a:lnTo>
                    <a:pt x="270000" y="490594"/>
                  </a:lnTo>
                  <a:lnTo>
                    <a:pt x="292500" y="490594"/>
                  </a:lnTo>
                  <a:lnTo>
                    <a:pt x="292500" y="468094"/>
                  </a:lnTo>
                  <a:lnTo>
                    <a:pt x="315000" y="468094"/>
                  </a:lnTo>
                  <a:lnTo>
                    <a:pt x="315000" y="490594"/>
                  </a:lnTo>
                  <a:lnTo>
                    <a:pt x="337500" y="490594"/>
                  </a:lnTo>
                  <a:lnTo>
                    <a:pt x="337500" y="468094"/>
                  </a:lnTo>
                  <a:lnTo>
                    <a:pt x="348750" y="468094"/>
                  </a:lnTo>
                  <a:cubicBezTo>
                    <a:pt x="354963" y="468094"/>
                    <a:pt x="360000" y="473131"/>
                    <a:pt x="360000" y="479344"/>
                  </a:cubicBezTo>
                  <a:close/>
                  <a:moveTo>
                    <a:pt x="360000" y="434344"/>
                  </a:moveTo>
                  <a:cubicBezTo>
                    <a:pt x="360000" y="440558"/>
                    <a:pt x="354963" y="445594"/>
                    <a:pt x="348750" y="445594"/>
                  </a:cubicBezTo>
                  <a:lnTo>
                    <a:pt x="213750" y="445594"/>
                  </a:lnTo>
                  <a:cubicBezTo>
                    <a:pt x="207537" y="445594"/>
                    <a:pt x="202500" y="440558"/>
                    <a:pt x="202500" y="434344"/>
                  </a:cubicBezTo>
                  <a:lnTo>
                    <a:pt x="202500" y="411844"/>
                  </a:lnTo>
                  <a:cubicBezTo>
                    <a:pt x="202500" y="405631"/>
                    <a:pt x="207537" y="400594"/>
                    <a:pt x="213750" y="400594"/>
                  </a:cubicBezTo>
                  <a:lnTo>
                    <a:pt x="225000" y="400594"/>
                  </a:lnTo>
                  <a:lnTo>
                    <a:pt x="225000" y="423094"/>
                  </a:lnTo>
                  <a:lnTo>
                    <a:pt x="247500" y="423094"/>
                  </a:lnTo>
                  <a:lnTo>
                    <a:pt x="247500" y="400594"/>
                  </a:lnTo>
                  <a:lnTo>
                    <a:pt x="270000" y="400594"/>
                  </a:lnTo>
                  <a:lnTo>
                    <a:pt x="270000" y="423094"/>
                  </a:lnTo>
                  <a:lnTo>
                    <a:pt x="292500" y="423094"/>
                  </a:lnTo>
                  <a:lnTo>
                    <a:pt x="292500" y="400594"/>
                  </a:lnTo>
                  <a:lnTo>
                    <a:pt x="315000" y="400594"/>
                  </a:lnTo>
                  <a:lnTo>
                    <a:pt x="315000" y="423094"/>
                  </a:lnTo>
                  <a:lnTo>
                    <a:pt x="337500" y="423094"/>
                  </a:lnTo>
                  <a:lnTo>
                    <a:pt x="337500" y="400594"/>
                  </a:lnTo>
                  <a:lnTo>
                    <a:pt x="348750" y="400594"/>
                  </a:lnTo>
                  <a:cubicBezTo>
                    <a:pt x="354963" y="400594"/>
                    <a:pt x="360000" y="405631"/>
                    <a:pt x="360000" y="411844"/>
                  </a:cubicBezTo>
                  <a:close/>
                  <a:moveTo>
                    <a:pt x="360000" y="366844"/>
                  </a:moveTo>
                  <a:cubicBezTo>
                    <a:pt x="360000" y="373058"/>
                    <a:pt x="354963" y="378094"/>
                    <a:pt x="348750" y="378094"/>
                  </a:cubicBezTo>
                  <a:lnTo>
                    <a:pt x="213750" y="378094"/>
                  </a:lnTo>
                  <a:cubicBezTo>
                    <a:pt x="207537" y="378094"/>
                    <a:pt x="202500" y="373058"/>
                    <a:pt x="202500" y="366844"/>
                  </a:cubicBezTo>
                  <a:lnTo>
                    <a:pt x="202500" y="344344"/>
                  </a:lnTo>
                  <a:cubicBezTo>
                    <a:pt x="202500" y="338131"/>
                    <a:pt x="207537" y="333094"/>
                    <a:pt x="213750" y="333094"/>
                  </a:cubicBezTo>
                  <a:lnTo>
                    <a:pt x="225000" y="333094"/>
                  </a:lnTo>
                  <a:lnTo>
                    <a:pt x="225000" y="355594"/>
                  </a:lnTo>
                  <a:lnTo>
                    <a:pt x="247500" y="355594"/>
                  </a:lnTo>
                  <a:lnTo>
                    <a:pt x="247500" y="333094"/>
                  </a:lnTo>
                  <a:lnTo>
                    <a:pt x="270000" y="333094"/>
                  </a:lnTo>
                  <a:lnTo>
                    <a:pt x="270000" y="355594"/>
                  </a:lnTo>
                  <a:lnTo>
                    <a:pt x="292500" y="355594"/>
                  </a:lnTo>
                  <a:lnTo>
                    <a:pt x="292500" y="333094"/>
                  </a:lnTo>
                  <a:lnTo>
                    <a:pt x="315000" y="333094"/>
                  </a:lnTo>
                  <a:lnTo>
                    <a:pt x="315000" y="355594"/>
                  </a:lnTo>
                  <a:lnTo>
                    <a:pt x="337500" y="355594"/>
                  </a:lnTo>
                  <a:lnTo>
                    <a:pt x="337500" y="333094"/>
                  </a:lnTo>
                  <a:lnTo>
                    <a:pt x="348750" y="333094"/>
                  </a:lnTo>
                  <a:cubicBezTo>
                    <a:pt x="354963" y="333094"/>
                    <a:pt x="360000" y="338131"/>
                    <a:pt x="360000" y="344344"/>
                  </a:cubicBezTo>
                  <a:close/>
                  <a:moveTo>
                    <a:pt x="360000" y="299344"/>
                  </a:moveTo>
                  <a:cubicBezTo>
                    <a:pt x="360000" y="305558"/>
                    <a:pt x="354963" y="310594"/>
                    <a:pt x="348750" y="310594"/>
                  </a:cubicBezTo>
                  <a:lnTo>
                    <a:pt x="213750" y="310594"/>
                  </a:lnTo>
                  <a:cubicBezTo>
                    <a:pt x="207537" y="310594"/>
                    <a:pt x="202500" y="305558"/>
                    <a:pt x="202500" y="299344"/>
                  </a:cubicBezTo>
                  <a:lnTo>
                    <a:pt x="202500" y="276844"/>
                  </a:lnTo>
                  <a:cubicBezTo>
                    <a:pt x="202500" y="270631"/>
                    <a:pt x="207537" y="265594"/>
                    <a:pt x="213750" y="265594"/>
                  </a:cubicBezTo>
                  <a:lnTo>
                    <a:pt x="225000" y="265594"/>
                  </a:lnTo>
                  <a:lnTo>
                    <a:pt x="225000" y="288094"/>
                  </a:lnTo>
                  <a:lnTo>
                    <a:pt x="247500" y="288094"/>
                  </a:lnTo>
                  <a:lnTo>
                    <a:pt x="247500" y="265594"/>
                  </a:lnTo>
                  <a:lnTo>
                    <a:pt x="270000" y="265594"/>
                  </a:lnTo>
                  <a:lnTo>
                    <a:pt x="270000" y="288094"/>
                  </a:lnTo>
                  <a:lnTo>
                    <a:pt x="292500" y="288094"/>
                  </a:lnTo>
                  <a:lnTo>
                    <a:pt x="292500" y="265594"/>
                  </a:lnTo>
                  <a:lnTo>
                    <a:pt x="315000" y="265594"/>
                  </a:lnTo>
                  <a:lnTo>
                    <a:pt x="315000" y="288094"/>
                  </a:lnTo>
                  <a:lnTo>
                    <a:pt x="337500" y="288094"/>
                  </a:lnTo>
                  <a:lnTo>
                    <a:pt x="337500" y="265594"/>
                  </a:lnTo>
                  <a:lnTo>
                    <a:pt x="348750" y="265594"/>
                  </a:lnTo>
                  <a:cubicBezTo>
                    <a:pt x="354963" y="265594"/>
                    <a:pt x="360000" y="270631"/>
                    <a:pt x="360000" y="276844"/>
                  </a:cubicBezTo>
                  <a:close/>
                  <a:moveTo>
                    <a:pt x="540000" y="569344"/>
                  </a:moveTo>
                  <a:cubicBezTo>
                    <a:pt x="540000" y="575558"/>
                    <a:pt x="534963" y="580594"/>
                    <a:pt x="528750" y="580594"/>
                  </a:cubicBezTo>
                  <a:lnTo>
                    <a:pt x="393750" y="580594"/>
                  </a:lnTo>
                  <a:cubicBezTo>
                    <a:pt x="387537" y="580594"/>
                    <a:pt x="382500" y="575558"/>
                    <a:pt x="382500" y="569344"/>
                  </a:cubicBezTo>
                  <a:lnTo>
                    <a:pt x="382500" y="546844"/>
                  </a:lnTo>
                  <a:cubicBezTo>
                    <a:pt x="382500" y="540631"/>
                    <a:pt x="387537" y="535594"/>
                    <a:pt x="393750" y="535594"/>
                  </a:cubicBezTo>
                  <a:lnTo>
                    <a:pt x="405000" y="535594"/>
                  </a:lnTo>
                  <a:lnTo>
                    <a:pt x="405000" y="558094"/>
                  </a:lnTo>
                  <a:lnTo>
                    <a:pt x="427500" y="558094"/>
                  </a:lnTo>
                  <a:lnTo>
                    <a:pt x="427500" y="535594"/>
                  </a:lnTo>
                  <a:lnTo>
                    <a:pt x="450000" y="535594"/>
                  </a:lnTo>
                  <a:lnTo>
                    <a:pt x="450000" y="558094"/>
                  </a:lnTo>
                  <a:lnTo>
                    <a:pt x="472500" y="558094"/>
                  </a:lnTo>
                  <a:lnTo>
                    <a:pt x="472500" y="535594"/>
                  </a:lnTo>
                  <a:lnTo>
                    <a:pt x="495000" y="535594"/>
                  </a:lnTo>
                  <a:lnTo>
                    <a:pt x="495000" y="558094"/>
                  </a:lnTo>
                  <a:lnTo>
                    <a:pt x="517500" y="558094"/>
                  </a:lnTo>
                  <a:lnTo>
                    <a:pt x="517500" y="535594"/>
                  </a:lnTo>
                  <a:lnTo>
                    <a:pt x="528750" y="535594"/>
                  </a:lnTo>
                  <a:cubicBezTo>
                    <a:pt x="534963" y="535594"/>
                    <a:pt x="540000" y="540631"/>
                    <a:pt x="540000" y="546844"/>
                  </a:cubicBezTo>
                  <a:close/>
                  <a:moveTo>
                    <a:pt x="540000" y="501844"/>
                  </a:moveTo>
                  <a:cubicBezTo>
                    <a:pt x="540000" y="508058"/>
                    <a:pt x="534963" y="513094"/>
                    <a:pt x="528750" y="513094"/>
                  </a:cubicBezTo>
                  <a:lnTo>
                    <a:pt x="393750" y="513094"/>
                  </a:lnTo>
                  <a:cubicBezTo>
                    <a:pt x="387537" y="513094"/>
                    <a:pt x="382500" y="508058"/>
                    <a:pt x="382500" y="501844"/>
                  </a:cubicBezTo>
                  <a:lnTo>
                    <a:pt x="382500" y="479344"/>
                  </a:lnTo>
                  <a:cubicBezTo>
                    <a:pt x="382500" y="473131"/>
                    <a:pt x="387537" y="468094"/>
                    <a:pt x="393750" y="468094"/>
                  </a:cubicBezTo>
                  <a:lnTo>
                    <a:pt x="405000" y="468094"/>
                  </a:lnTo>
                  <a:lnTo>
                    <a:pt x="405000" y="490594"/>
                  </a:lnTo>
                  <a:lnTo>
                    <a:pt x="427500" y="490594"/>
                  </a:lnTo>
                  <a:lnTo>
                    <a:pt x="427500" y="468094"/>
                  </a:lnTo>
                  <a:lnTo>
                    <a:pt x="450000" y="468094"/>
                  </a:lnTo>
                  <a:lnTo>
                    <a:pt x="450000" y="490594"/>
                  </a:lnTo>
                  <a:lnTo>
                    <a:pt x="472500" y="490594"/>
                  </a:lnTo>
                  <a:lnTo>
                    <a:pt x="472500" y="468094"/>
                  </a:lnTo>
                  <a:lnTo>
                    <a:pt x="495000" y="468094"/>
                  </a:lnTo>
                  <a:lnTo>
                    <a:pt x="495000" y="490594"/>
                  </a:lnTo>
                  <a:lnTo>
                    <a:pt x="517500" y="490594"/>
                  </a:lnTo>
                  <a:lnTo>
                    <a:pt x="517500" y="468094"/>
                  </a:lnTo>
                  <a:lnTo>
                    <a:pt x="528750" y="468094"/>
                  </a:lnTo>
                  <a:cubicBezTo>
                    <a:pt x="534963" y="468094"/>
                    <a:pt x="540000" y="473131"/>
                    <a:pt x="540000" y="479344"/>
                  </a:cubicBezTo>
                  <a:close/>
                  <a:moveTo>
                    <a:pt x="540000" y="434344"/>
                  </a:moveTo>
                  <a:cubicBezTo>
                    <a:pt x="540000" y="440558"/>
                    <a:pt x="534963" y="445594"/>
                    <a:pt x="528750" y="445594"/>
                  </a:cubicBezTo>
                  <a:lnTo>
                    <a:pt x="393750" y="445594"/>
                  </a:lnTo>
                  <a:cubicBezTo>
                    <a:pt x="387537" y="445594"/>
                    <a:pt x="382500" y="440558"/>
                    <a:pt x="382500" y="434344"/>
                  </a:cubicBezTo>
                  <a:lnTo>
                    <a:pt x="382500" y="411844"/>
                  </a:lnTo>
                  <a:cubicBezTo>
                    <a:pt x="382500" y="405631"/>
                    <a:pt x="387537" y="400594"/>
                    <a:pt x="393750" y="400594"/>
                  </a:cubicBezTo>
                  <a:lnTo>
                    <a:pt x="405000" y="400594"/>
                  </a:lnTo>
                  <a:lnTo>
                    <a:pt x="405000" y="423094"/>
                  </a:lnTo>
                  <a:lnTo>
                    <a:pt x="427500" y="423094"/>
                  </a:lnTo>
                  <a:lnTo>
                    <a:pt x="427500" y="400594"/>
                  </a:lnTo>
                  <a:lnTo>
                    <a:pt x="450000" y="400594"/>
                  </a:lnTo>
                  <a:lnTo>
                    <a:pt x="450000" y="423094"/>
                  </a:lnTo>
                  <a:lnTo>
                    <a:pt x="472500" y="423094"/>
                  </a:lnTo>
                  <a:lnTo>
                    <a:pt x="472500" y="400594"/>
                  </a:lnTo>
                  <a:lnTo>
                    <a:pt x="495000" y="400594"/>
                  </a:lnTo>
                  <a:lnTo>
                    <a:pt x="495000" y="423094"/>
                  </a:lnTo>
                  <a:lnTo>
                    <a:pt x="517500" y="423094"/>
                  </a:lnTo>
                  <a:lnTo>
                    <a:pt x="517500" y="400594"/>
                  </a:lnTo>
                  <a:lnTo>
                    <a:pt x="528750" y="400594"/>
                  </a:lnTo>
                  <a:cubicBezTo>
                    <a:pt x="534963" y="400594"/>
                    <a:pt x="540000" y="405631"/>
                    <a:pt x="540000" y="411844"/>
                  </a:cubicBezTo>
                  <a:close/>
                  <a:moveTo>
                    <a:pt x="540000" y="366844"/>
                  </a:moveTo>
                  <a:cubicBezTo>
                    <a:pt x="540000" y="373058"/>
                    <a:pt x="534963" y="378094"/>
                    <a:pt x="528750" y="378094"/>
                  </a:cubicBezTo>
                  <a:lnTo>
                    <a:pt x="393750" y="378094"/>
                  </a:lnTo>
                  <a:cubicBezTo>
                    <a:pt x="387537" y="378094"/>
                    <a:pt x="382500" y="373058"/>
                    <a:pt x="382500" y="366844"/>
                  </a:cubicBezTo>
                  <a:lnTo>
                    <a:pt x="382500" y="344344"/>
                  </a:lnTo>
                  <a:cubicBezTo>
                    <a:pt x="382500" y="338131"/>
                    <a:pt x="387537" y="333094"/>
                    <a:pt x="393750" y="333094"/>
                  </a:cubicBezTo>
                  <a:lnTo>
                    <a:pt x="405000" y="333094"/>
                  </a:lnTo>
                  <a:lnTo>
                    <a:pt x="405000" y="355594"/>
                  </a:lnTo>
                  <a:lnTo>
                    <a:pt x="427500" y="355594"/>
                  </a:lnTo>
                  <a:lnTo>
                    <a:pt x="427500" y="333094"/>
                  </a:lnTo>
                  <a:lnTo>
                    <a:pt x="450000" y="333094"/>
                  </a:lnTo>
                  <a:lnTo>
                    <a:pt x="450000" y="355594"/>
                  </a:lnTo>
                  <a:lnTo>
                    <a:pt x="472500" y="355594"/>
                  </a:lnTo>
                  <a:lnTo>
                    <a:pt x="472500" y="333094"/>
                  </a:lnTo>
                  <a:lnTo>
                    <a:pt x="495000" y="333094"/>
                  </a:lnTo>
                  <a:lnTo>
                    <a:pt x="495000" y="355594"/>
                  </a:lnTo>
                  <a:lnTo>
                    <a:pt x="517500" y="355594"/>
                  </a:lnTo>
                  <a:lnTo>
                    <a:pt x="517500" y="333094"/>
                  </a:lnTo>
                  <a:lnTo>
                    <a:pt x="528750" y="333094"/>
                  </a:lnTo>
                  <a:cubicBezTo>
                    <a:pt x="534963" y="333094"/>
                    <a:pt x="540000" y="338131"/>
                    <a:pt x="540000" y="344344"/>
                  </a:cubicBezTo>
                  <a:close/>
                  <a:moveTo>
                    <a:pt x="540000" y="299344"/>
                  </a:moveTo>
                  <a:cubicBezTo>
                    <a:pt x="540000" y="305558"/>
                    <a:pt x="534963" y="310594"/>
                    <a:pt x="528750" y="310594"/>
                  </a:cubicBezTo>
                  <a:lnTo>
                    <a:pt x="393750" y="310594"/>
                  </a:lnTo>
                  <a:cubicBezTo>
                    <a:pt x="387537" y="310594"/>
                    <a:pt x="382500" y="305558"/>
                    <a:pt x="382500" y="299344"/>
                  </a:cubicBezTo>
                  <a:lnTo>
                    <a:pt x="382500" y="276844"/>
                  </a:lnTo>
                  <a:cubicBezTo>
                    <a:pt x="382500" y="270631"/>
                    <a:pt x="387537" y="265594"/>
                    <a:pt x="393750" y="265594"/>
                  </a:cubicBezTo>
                  <a:lnTo>
                    <a:pt x="405000" y="265594"/>
                  </a:lnTo>
                  <a:lnTo>
                    <a:pt x="405000" y="288094"/>
                  </a:lnTo>
                  <a:lnTo>
                    <a:pt x="427500" y="288094"/>
                  </a:lnTo>
                  <a:lnTo>
                    <a:pt x="427500" y="265594"/>
                  </a:lnTo>
                  <a:lnTo>
                    <a:pt x="450000" y="265594"/>
                  </a:lnTo>
                  <a:lnTo>
                    <a:pt x="450000" y="288094"/>
                  </a:lnTo>
                  <a:lnTo>
                    <a:pt x="472500" y="288094"/>
                  </a:lnTo>
                  <a:lnTo>
                    <a:pt x="472500" y="265594"/>
                  </a:lnTo>
                  <a:lnTo>
                    <a:pt x="495000" y="265594"/>
                  </a:lnTo>
                  <a:lnTo>
                    <a:pt x="495000" y="288094"/>
                  </a:lnTo>
                  <a:lnTo>
                    <a:pt x="517500" y="288094"/>
                  </a:lnTo>
                  <a:lnTo>
                    <a:pt x="517500" y="265594"/>
                  </a:lnTo>
                  <a:lnTo>
                    <a:pt x="528750" y="265594"/>
                  </a:lnTo>
                  <a:cubicBezTo>
                    <a:pt x="534963" y="265594"/>
                    <a:pt x="540000" y="270631"/>
                    <a:pt x="540000" y="276844"/>
                  </a:cubicBezTo>
                  <a:close/>
                  <a:moveTo>
                    <a:pt x="540000" y="231844"/>
                  </a:moveTo>
                  <a:cubicBezTo>
                    <a:pt x="540000" y="238058"/>
                    <a:pt x="534963" y="243094"/>
                    <a:pt x="528750" y="243094"/>
                  </a:cubicBezTo>
                  <a:lnTo>
                    <a:pt x="393750" y="243094"/>
                  </a:lnTo>
                  <a:cubicBezTo>
                    <a:pt x="387537" y="243094"/>
                    <a:pt x="382500" y="238058"/>
                    <a:pt x="382500" y="231844"/>
                  </a:cubicBezTo>
                  <a:lnTo>
                    <a:pt x="382500" y="209344"/>
                  </a:lnTo>
                  <a:cubicBezTo>
                    <a:pt x="382500" y="203131"/>
                    <a:pt x="387537" y="198094"/>
                    <a:pt x="393750" y="198094"/>
                  </a:cubicBezTo>
                  <a:lnTo>
                    <a:pt x="405000" y="198094"/>
                  </a:lnTo>
                  <a:lnTo>
                    <a:pt x="405000" y="220594"/>
                  </a:lnTo>
                  <a:lnTo>
                    <a:pt x="427500" y="220594"/>
                  </a:lnTo>
                  <a:lnTo>
                    <a:pt x="427500" y="198094"/>
                  </a:lnTo>
                  <a:lnTo>
                    <a:pt x="450000" y="198094"/>
                  </a:lnTo>
                  <a:lnTo>
                    <a:pt x="450000" y="220594"/>
                  </a:lnTo>
                  <a:lnTo>
                    <a:pt x="472500" y="220594"/>
                  </a:lnTo>
                  <a:lnTo>
                    <a:pt x="472500" y="198094"/>
                  </a:lnTo>
                  <a:lnTo>
                    <a:pt x="495000" y="198094"/>
                  </a:lnTo>
                  <a:lnTo>
                    <a:pt x="495000" y="220594"/>
                  </a:lnTo>
                  <a:lnTo>
                    <a:pt x="517500" y="220594"/>
                  </a:lnTo>
                  <a:lnTo>
                    <a:pt x="517500" y="198094"/>
                  </a:lnTo>
                  <a:lnTo>
                    <a:pt x="528750" y="198094"/>
                  </a:lnTo>
                  <a:cubicBezTo>
                    <a:pt x="534963" y="198094"/>
                    <a:pt x="540000" y="203131"/>
                    <a:pt x="540000" y="209344"/>
                  </a:cubicBezTo>
                  <a:close/>
                  <a:moveTo>
                    <a:pt x="495000" y="130594"/>
                  </a:moveTo>
                  <a:lnTo>
                    <a:pt x="495000" y="153094"/>
                  </a:lnTo>
                  <a:lnTo>
                    <a:pt x="517500" y="153094"/>
                  </a:lnTo>
                  <a:lnTo>
                    <a:pt x="517500" y="130594"/>
                  </a:lnTo>
                  <a:lnTo>
                    <a:pt x="528750" y="130594"/>
                  </a:lnTo>
                  <a:cubicBezTo>
                    <a:pt x="534963" y="130594"/>
                    <a:pt x="540000" y="135631"/>
                    <a:pt x="540000" y="141844"/>
                  </a:cubicBezTo>
                  <a:lnTo>
                    <a:pt x="540000" y="164344"/>
                  </a:lnTo>
                  <a:cubicBezTo>
                    <a:pt x="540000" y="170558"/>
                    <a:pt x="534963" y="175594"/>
                    <a:pt x="528750" y="175594"/>
                  </a:cubicBezTo>
                  <a:lnTo>
                    <a:pt x="393750" y="175594"/>
                  </a:lnTo>
                  <a:cubicBezTo>
                    <a:pt x="387537" y="175594"/>
                    <a:pt x="382500" y="170558"/>
                    <a:pt x="382500" y="164344"/>
                  </a:cubicBezTo>
                  <a:lnTo>
                    <a:pt x="382500" y="141844"/>
                  </a:lnTo>
                  <a:cubicBezTo>
                    <a:pt x="382500" y="135631"/>
                    <a:pt x="387537" y="130594"/>
                    <a:pt x="393750" y="130594"/>
                  </a:cubicBezTo>
                  <a:lnTo>
                    <a:pt x="405000" y="130594"/>
                  </a:lnTo>
                  <a:lnTo>
                    <a:pt x="405000" y="153094"/>
                  </a:lnTo>
                  <a:lnTo>
                    <a:pt x="427500" y="153094"/>
                  </a:lnTo>
                  <a:lnTo>
                    <a:pt x="427500" y="130594"/>
                  </a:lnTo>
                  <a:lnTo>
                    <a:pt x="450000" y="130594"/>
                  </a:lnTo>
                  <a:lnTo>
                    <a:pt x="450000" y="153094"/>
                  </a:lnTo>
                  <a:lnTo>
                    <a:pt x="472500" y="153094"/>
                  </a:lnTo>
                  <a:lnTo>
                    <a:pt x="472500" y="130594"/>
                  </a:lnTo>
                  <a:close/>
                  <a:moveTo>
                    <a:pt x="545288" y="31144"/>
                  </a:moveTo>
                  <a:cubicBezTo>
                    <a:pt x="535712" y="55892"/>
                    <a:pt x="510200" y="70638"/>
                    <a:pt x="483975" y="66582"/>
                  </a:cubicBezTo>
                  <a:lnTo>
                    <a:pt x="476775" y="65457"/>
                  </a:lnTo>
                  <a:lnTo>
                    <a:pt x="479363" y="58594"/>
                  </a:lnTo>
                  <a:cubicBezTo>
                    <a:pt x="488939" y="33847"/>
                    <a:pt x="514451" y="19101"/>
                    <a:pt x="540675" y="23157"/>
                  </a:cubicBezTo>
                  <a:lnTo>
                    <a:pt x="547875"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6" name="任意多边形: 形状 375">
              <a:extLst>
                <a:ext uri="{FF2B5EF4-FFF2-40B4-BE49-F238E27FC236}">
                  <a16:creationId xmlns:a16="http://schemas.microsoft.com/office/drawing/2014/main" id="{D868B8DA-680C-4F75-9ED0-71AA4DA1A2F4}"/>
                </a:ext>
              </a:extLst>
            </p:cNvPr>
            <p:cNvSpPr/>
            <p:nvPr/>
          </p:nvSpPr>
          <p:spPr>
            <a:xfrm>
              <a:off x="3283493" y="4171500"/>
              <a:ext cx="135014" cy="292508"/>
            </a:xfrm>
            <a:custGeom>
              <a:avLst/>
              <a:gdLst>
                <a:gd name="connsiteX0" fmla="*/ 58856 w 135014"/>
                <a:gd name="connsiteY0" fmla="*/ 288450 h 292508"/>
                <a:gd name="connsiteX1" fmla="*/ 74698 w 135014"/>
                <a:gd name="connsiteY1" fmla="*/ 289910 h 292508"/>
                <a:gd name="connsiteX2" fmla="*/ 76158 w 135014"/>
                <a:gd name="connsiteY2" fmla="*/ 288450 h 292508"/>
                <a:gd name="connsiteX3" fmla="*/ 132408 w 135014"/>
                <a:gd name="connsiteY3" fmla="*/ 220950 h 292508"/>
                <a:gd name="connsiteX4" fmla="*/ 130963 w 135014"/>
                <a:gd name="connsiteY4" fmla="*/ 205106 h 292508"/>
                <a:gd name="connsiteX5" fmla="*/ 123757 w 135014"/>
                <a:gd name="connsiteY5" fmla="*/ 202500 h 292508"/>
                <a:gd name="connsiteX6" fmla="*/ 101257 w 135014"/>
                <a:gd name="connsiteY6" fmla="*/ 202500 h 292508"/>
                <a:gd name="connsiteX7" fmla="*/ 101257 w 135014"/>
                <a:gd name="connsiteY7" fmla="*/ 0 h 292508"/>
                <a:gd name="connsiteX8" fmla="*/ 78757 w 135014"/>
                <a:gd name="connsiteY8" fmla="*/ 0 h 292508"/>
                <a:gd name="connsiteX9" fmla="*/ 78757 w 135014"/>
                <a:gd name="connsiteY9" fmla="*/ 213750 h 292508"/>
                <a:gd name="connsiteX10" fmla="*/ 90007 w 135014"/>
                <a:gd name="connsiteY10" fmla="*/ 225000 h 292508"/>
                <a:gd name="connsiteX11" fmla="*/ 99738 w 135014"/>
                <a:gd name="connsiteY11" fmla="*/ 225000 h 292508"/>
                <a:gd name="connsiteX12" fmla="*/ 67507 w 135014"/>
                <a:gd name="connsiteY12" fmla="*/ 263678 h 292508"/>
                <a:gd name="connsiteX13" fmla="*/ 35276 w 135014"/>
                <a:gd name="connsiteY13" fmla="*/ 225000 h 292508"/>
                <a:gd name="connsiteX14" fmla="*/ 45007 w 135014"/>
                <a:gd name="connsiteY14" fmla="*/ 225000 h 292508"/>
                <a:gd name="connsiteX15" fmla="*/ 56257 w 135014"/>
                <a:gd name="connsiteY15" fmla="*/ 213750 h 292508"/>
                <a:gd name="connsiteX16" fmla="*/ 56257 w 135014"/>
                <a:gd name="connsiteY16" fmla="*/ 0 h 292508"/>
                <a:gd name="connsiteX17" fmla="*/ 33757 w 135014"/>
                <a:gd name="connsiteY17" fmla="*/ 0 h 292508"/>
                <a:gd name="connsiteX18" fmla="*/ 33757 w 135014"/>
                <a:gd name="connsiteY18" fmla="*/ 202500 h 292508"/>
                <a:gd name="connsiteX19" fmla="*/ 11257 w 135014"/>
                <a:gd name="connsiteY19" fmla="*/ 202500 h 292508"/>
                <a:gd name="connsiteX20" fmla="*/ 0 w 135014"/>
                <a:gd name="connsiteY20" fmla="*/ 213743 h 292508"/>
                <a:gd name="connsiteX21" fmla="*/ 2606 w 135014"/>
                <a:gd name="connsiteY21" fmla="*/ 220950 h 29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014" h="292508">
                  <a:moveTo>
                    <a:pt x="58856" y="288450"/>
                  </a:moveTo>
                  <a:cubicBezTo>
                    <a:pt x="62827" y="293228"/>
                    <a:pt x="69920" y="293882"/>
                    <a:pt x="74698" y="289910"/>
                  </a:cubicBezTo>
                  <a:cubicBezTo>
                    <a:pt x="75229" y="289469"/>
                    <a:pt x="75717" y="288980"/>
                    <a:pt x="76158" y="288450"/>
                  </a:cubicBezTo>
                  <a:lnTo>
                    <a:pt x="132408" y="220950"/>
                  </a:lnTo>
                  <a:cubicBezTo>
                    <a:pt x="136385" y="216175"/>
                    <a:pt x="135738" y="209082"/>
                    <a:pt x="130963" y="205106"/>
                  </a:cubicBezTo>
                  <a:cubicBezTo>
                    <a:pt x="128941" y="203420"/>
                    <a:pt x="126390" y="202499"/>
                    <a:pt x="123757" y="202500"/>
                  </a:cubicBezTo>
                  <a:lnTo>
                    <a:pt x="101257" y="202500"/>
                  </a:lnTo>
                  <a:lnTo>
                    <a:pt x="101257" y="0"/>
                  </a:lnTo>
                  <a:lnTo>
                    <a:pt x="78757" y="0"/>
                  </a:lnTo>
                  <a:lnTo>
                    <a:pt x="78757" y="213750"/>
                  </a:lnTo>
                  <a:cubicBezTo>
                    <a:pt x="78757" y="219963"/>
                    <a:pt x="83793" y="225000"/>
                    <a:pt x="90007" y="225000"/>
                  </a:cubicBezTo>
                  <a:lnTo>
                    <a:pt x="99738" y="225000"/>
                  </a:lnTo>
                  <a:lnTo>
                    <a:pt x="67507" y="263678"/>
                  </a:lnTo>
                  <a:lnTo>
                    <a:pt x="35276" y="225000"/>
                  </a:lnTo>
                  <a:lnTo>
                    <a:pt x="45007" y="225000"/>
                  </a:lnTo>
                  <a:cubicBezTo>
                    <a:pt x="51220" y="225000"/>
                    <a:pt x="56257" y="219963"/>
                    <a:pt x="56257" y="213750"/>
                  </a:cubicBezTo>
                  <a:lnTo>
                    <a:pt x="56257" y="0"/>
                  </a:lnTo>
                  <a:lnTo>
                    <a:pt x="33757" y="0"/>
                  </a:lnTo>
                  <a:lnTo>
                    <a:pt x="33757" y="202500"/>
                  </a:lnTo>
                  <a:lnTo>
                    <a:pt x="11257" y="202500"/>
                  </a:lnTo>
                  <a:cubicBezTo>
                    <a:pt x="5043" y="202497"/>
                    <a:pt x="3" y="207530"/>
                    <a:pt x="0" y="213743"/>
                  </a:cubicBezTo>
                  <a:cubicBezTo>
                    <a:pt x="-2" y="216376"/>
                    <a:pt x="920" y="218926"/>
                    <a:pt x="2606" y="2209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7" name="任意多边形: 形状 376">
              <a:extLst>
                <a:ext uri="{FF2B5EF4-FFF2-40B4-BE49-F238E27FC236}">
                  <a16:creationId xmlns:a16="http://schemas.microsoft.com/office/drawing/2014/main" id="{D5F4244D-8724-40AA-8EFB-5E2D95EAC4C1}"/>
                </a:ext>
              </a:extLst>
            </p:cNvPr>
            <p:cNvSpPr/>
            <p:nvPr/>
          </p:nvSpPr>
          <p:spPr>
            <a:xfrm>
              <a:off x="3148493" y="4272750"/>
              <a:ext cx="135014" cy="292508"/>
            </a:xfrm>
            <a:custGeom>
              <a:avLst/>
              <a:gdLst>
                <a:gd name="connsiteX0" fmla="*/ 58856 w 135014"/>
                <a:gd name="connsiteY0" fmla="*/ 288450 h 292508"/>
                <a:gd name="connsiteX1" fmla="*/ 74698 w 135014"/>
                <a:gd name="connsiteY1" fmla="*/ 289910 h 292508"/>
                <a:gd name="connsiteX2" fmla="*/ 76158 w 135014"/>
                <a:gd name="connsiteY2" fmla="*/ 288450 h 292508"/>
                <a:gd name="connsiteX3" fmla="*/ 132408 w 135014"/>
                <a:gd name="connsiteY3" fmla="*/ 220950 h 292508"/>
                <a:gd name="connsiteX4" fmla="*/ 130964 w 135014"/>
                <a:gd name="connsiteY4" fmla="*/ 205106 h 292508"/>
                <a:gd name="connsiteX5" fmla="*/ 123757 w 135014"/>
                <a:gd name="connsiteY5" fmla="*/ 202500 h 292508"/>
                <a:gd name="connsiteX6" fmla="*/ 101257 w 135014"/>
                <a:gd name="connsiteY6" fmla="*/ 202500 h 292508"/>
                <a:gd name="connsiteX7" fmla="*/ 101257 w 135014"/>
                <a:gd name="connsiteY7" fmla="*/ 0 h 292508"/>
                <a:gd name="connsiteX8" fmla="*/ 78757 w 135014"/>
                <a:gd name="connsiteY8" fmla="*/ 0 h 292508"/>
                <a:gd name="connsiteX9" fmla="*/ 78757 w 135014"/>
                <a:gd name="connsiteY9" fmla="*/ 213750 h 292508"/>
                <a:gd name="connsiteX10" fmla="*/ 90007 w 135014"/>
                <a:gd name="connsiteY10" fmla="*/ 225000 h 292508"/>
                <a:gd name="connsiteX11" fmla="*/ 99738 w 135014"/>
                <a:gd name="connsiteY11" fmla="*/ 225000 h 292508"/>
                <a:gd name="connsiteX12" fmla="*/ 67507 w 135014"/>
                <a:gd name="connsiteY12" fmla="*/ 263678 h 292508"/>
                <a:gd name="connsiteX13" fmla="*/ 35276 w 135014"/>
                <a:gd name="connsiteY13" fmla="*/ 225000 h 292508"/>
                <a:gd name="connsiteX14" fmla="*/ 45007 w 135014"/>
                <a:gd name="connsiteY14" fmla="*/ 225000 h 292508"/>
                <a:gd name="connsiteX15" fmla="*/ 56257 w 135014"/>
                <a:gd name="connsiteY15" fmla="*/ 213750 h 292508"/>
                <a:gd name="connsiteX16" fmla="*/ 56257 w 135014"/>
                <a:gd name="connsiteY16" fmla="*/ 0 h 292508"/>
                <a:gd name="connsiteX17" fmla="*/ 33757 w 135014"/>
                <a:gd name="connsiteY17" fmla="*/ 0 h 292508"/>
                <a:gd name="connsiteX18" fmla="*/ 33757 w 135014"/>
                <a:gd name="connsiteY18" fmla="*/ 202500 h 292508"/>
                <a:gd name="connsiteX19" fmla="*/ 11257 w 135014"/>
                <a:gd name="connsiteY19" fmla="*/ 202500 h 292508"/>
                <a:gd name="connsiteX20" fmla="*/ 0 w 135014"/>
                <a:gd name="connsiteY20" fmla="*/ 213743 h 292508"/>
                <a:gd name="connsiteX21" fmla="*/ 2606 w 135014"/>
                <a:gd name="connsiteY21" fmla="*/ 220950 h 29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014" h="292508">
                  <a:moveTo>
                    <a:pt x="58856" y="288450"/>
                  </a:moveTo>
                  <a:cubicBezTo>
                    <a:pt x="62827" y="293228"/>
                    <a:pt x="69920" y="293882"/>
                    <a:pt x="74698" y="289910"/>
                  </a:cubicBezTo>
                  <a:cubicBezTo>
                    <a:pt x="75229" y="289469"/>
                    <a:pt x="75717" y="288980"/>
                    <a:pt x="76158" y="288450"/>
                  </a:cubicBezTo>
                  <a:lnTo>
                    <a:pt x="132408" y="220950"/>
                  </a:lnTo>
                  <a:cubicBezTo>
                    <a:pt x="136385" y="216175"/>
                    <a:pt x="135738" y="209082"/>
                    <a:pt x="130964" y="205106"/>
                  </a:cubicBezTo>
                  <a:cubicBezTo>
                    <a:pt x="128941" y="203420"/>
                    <a:pt x="126391" y="202499"/>
                    <a:pt x="123757" y="202500"/>
                  </a:cubicBezTo>
                  <a:lnTo>
                    <a:pt x="101257" y="202500"/>
                  </a:lnTo>
                  <a:lnTo>
                    <a:pt x="101257" y="0"/>
                  </a:lnTo>
                  <a:lnTo>
                    <a:pt x="78757" y="0"/>
                  </a:lnTo>
                  <a:lnTo>
                    <a:pt x="78757" y="213750"/>
                  </a:lnTo>
                  <a:cubicBezTo>
                    <a:pt x="78757" y="219963"/>
                    <a:pt x="83794" y="225000"/>
                    <a:pt x="90007" y="225000"/>
                  </a:cubicBezTo>
                  <a:lnTo>
                    <a:pt x="99738" y="225000"/>
                  </a:lnTo>
                  <a:lnTo>
                    <a:pt x="67507" y="263678"/>
                  </a:lnTo>
                  <a:lnTo>
                    <a:pt x="35276" y="225000"/>
                  </a:lnTo>
                  <a:lnTo>
                    <a:pt x="45007" y="225000"/>
                  </a:lnTo>
                  <a:cubicBezTo>
                    <a:pt x="51220" y="225000"/>
                    <a:pt x="56257" y="219963"/>
                    <a:pt x="56257" y="213750"/>
                  </a:cubicBezTo>
                  <a:lnTo>
                    <a:pt x="56257" y="0"/>
                  </a:lnTo>
                  <a:lnTo>
                    <a:pt x="33757" y="0"/>
                  </a:lnTo>
                  <a:lnTo>
                    <a:pt x="33757" y="202500"/>
                  </a:lnTo>
                  <a:lnTo>
                    <a:pt x="11257" y="202500"/>
                  </a:lnTo>
                  <a:cubicBezTo>
                    <a:pt x="5044" y="202497"/>
                    <a:pt x="4" y="207530"/>
                    <a:pt x="0" y="213743"/>
                  </a:cubicBezTo>
                  <a:cubicBezTo>
                    <a:pt x="-2" y="216376"/>
                    <a:pt x="920" y="218926"/>
                    <a:pt x="2606" y="2209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8" name="图形 34">
            <a:extLst>
              <a:ext uri="{FF2B5EF4-FFF2-40B4-BE49-F238E27FC236}">
                <a16:creationId xmlns:a16="http://schemas.microsoft.com/office/drawing/2014/main" id="{232DE2C5-DD7D-4126-B544-0FF1D1458B24}"/>
              </a:ext>
            </a:extLst>
          </p:cNvPr>
          <p:cNvGrpSpPr/>
          <p:nvPr/>
        </p:nvGrpSpPr>
        <p:grpSpPr>
          <a:xfrm>
            <a:off x="4194750" y="4171704"/>
            <a:ext cx="574648" cy="674795"/>
            <a:chOff x="4194750" y="4171704"/>
            <a:chExt cx="574648" cy="674795"/>
          </a:xfrm>
          <a:gradFill flip="none" rotWithShape="1">
            <a:gsLst>
              <a:gs pos="0">
                <a:schemeClr val="accent1"/>
              </a:gs>
              <a:gs pos="100000">
                <a:schemeClr val="accent2"/>
              </a:gs>
            </a:gsLst>
            <a:lin ang="2700000" scaled="1"/>
            <a:tileRect/>
          </a:gradFill>
        </p:grpSpPr>
        <p:sp>
          <p:nvSpPr>
            <p:cNvPr id="379" name="任意多边形: 形状 378">
              <a:extLst>
                <a:ext uri="{FF2B5EF4-FFF2-40B4-BE49-F238E27FC236}">
                  <a16:creationId xmlns:a16="http://schemas.microsoft.com/office/drawing/2014/main" id="{B398F76C-196C-4E9F-8F31-A80DC42445CD}"/>
                </a:ext>
              </a:extLst>
            </p:cNvPr>
            <p:cNvSpPr/>
            <p:nvPr/>
          </p:nvSpPr>
          <p:spPr>
            <a:xfrm>
              <a:off x="4194750" y="4243405"/>
              <a:ext cx="574648" cy="603094"/>
            </a:xfrm>
            <a:custGeom>
              <a:avLst/>
              <a:gdLst>
                <a:gd name="connsiteX0" fmla="*/ 573188 w 574648"/>
                <a:gd name="connsiteY0" fmla="*/ 9769 h 603094"/>
                <a:gd name="connsiteX1" fmla="*/ 565200 w 574648"/>
                <a:gd name="connsiteY1" fmla="*/ 4257 h 603094"/>
                <a:gd name="connsiteX2" fmla="*/ 544163 w 574648"/>
                <a:gd name="connsiteY2" fmla="*/ 882 h 603094"/>
                <a:gd name="connsiteX3" fmla="*/ 461250 w 574648"/>
                <a:gd name="connsiteY3" fmla="*/ 44532 h 603094"/>
                <a:gd name="connsiteX4" fmla="*/ 378338 w 574648"/>
                <a:gd name="connsiteY4" fmla="*/ 882 h 603094"/>
                <a:gd name="connsiteX5" fmla="*/ 357300 w 574648"/>
                <a:gd name="connsiteY5" fmla="*/ 4257 h 603094"/>
                <a:gd name="connsiteX6" fmla="*/ 349313 w 574648"/>
                <a:gd name="connsiteY6" fmla="*/ 9769 h 603094"/>
                <a:gd name="connsiteX7" fmla="*/ 348638 w 574648"/>
                <a:gd name="connsiteY7" fmla="*/ 19444 h 603094"/>
                <a:gd name="connsiteX8" fmla="*/ 356175 w 574648"/>
                <a:gd name="connsiteY8" fmla="*/ 39244 h 603094"/>
                <a:gd name="connsiteX9" fmla="*/ 429863 w 574648"/>
                <a:gd name="connsiteY9" fmla="*/ 89757 h 603094"/>
                <a:gd name="connsiteX10" fmla="*/ 442013 w 574648"/>
                <a:gd name="connsiteY10" fmla="*/ 88744 h 603094"/>
                <a:gd name="connsiteX11" fmla="*/ 450000 w 574648"/>
                <a:gd name="connsiteY11" fmla="*/ 87507 h 603094"/>
                <a:gd name="connsiteX12" fmla="*/ 450000 w 574648"/>
                <a:gd name="connsiteY12" fmla="*/ 108094 h 603094"/>
                <a:gd name="connsiteX13" fmla="*/ 393750 w 574648"/>
                <a:gd name="connsiteY13" fmla="*/ 108094 h 603094"/>
                <a:gd name="connsiteX14" fmla="*/ 360000 w 574648"/>
                <a:gd name="connsiteY14" fmla="*/ 141844 h 603094"/>
                <a:gd name="connsiteX15" fmla="*/ 360000 w 574648"/>
                <a:gd name="connsiteY15" fmla="*/ 164344 h 603094"/>
                <a:gd name="connsiteX16" fmla="*/ 368775 w 574648"/>
                <a:gd name="connsiteY16" fmla="*/ 186844 h 603094"/>
                <a:gd name="connsiteX17" fmla="*/ 360000 w 574648"/>
                <a:gd name="connsiteY17" fmla="*/ 209344 h 603094"/>
                <a:gd name="connsiteX18" fmla="*/ 360000 w 574648"/>
                <a:gd name="connsiteY18" fmla="*/ 231844 h 603094"/>
                <a:gd name="connsiteX19" fmla="*/ 363600 w 574648"/>
                <a:gd name="connsiteY19" fmla="*/ 246694 h 603094"/>
                <a:gd name="connsiteX20" fmla="*/ 348750 w 574648"/>
                <a:gd name="connsiteY20" fmla="*/ 243094 h 603094"/>
                <a:gd name="connsiteX21" fmla="*/ 213750 w 574648"/>
                <a:gd name="connsiteY21" fmla="*/ 243094 h 603094"/>
                <a:gd name="connsiteX22" fmla="*/ 180000 w 574648"/>
                <a:gd name="connsiteY22" fmla="*/ 276844 h 603094"/>
                <a:gd name="connsiteX23" fmla="*/ 180000 w 574648"/>
                <a:gd name="connsiteY23" fmla="*/ 299344 h 603094"/>
                <a:gd name="connsiteX24" fmla="*/ 188775 w 574648"/>
                <a:gd name="connsiteY24" fmla="*/ 321844 h 603094"/>
                <a:gd name="connsiteX25" fmla="*/ 180000 w 574648"/>
                <a:gd name="connsiteY25" fmla="*/ 344344 h 603094"/>
                <a:gd name="connsiteX26" fmla="*/ 180000 w 574648"/>
                <a:gd name="connsiteY26" fmla="*/ 366844 h 603094"/>
                <a:gd name="connsiteX27" fmla="*/ 183600 w 574648"/>
                <a:gd name="connsiteY27" fmla="*/ 381694 h 603094"/>
                <a:gd name="connsiteX28" fmla="*/ 168750 w 574648"/>
                <a:gd name="connsiteY28" fmla="*/ 378094 h 603094"/>
                <a:gd name="connsiteX29" fmla="*/ 33750 w 574648"/>
                <a:gd name="connsiteY29" fmla="*/ 378094 h 603094"/>
                <a:gd name="connsiteX30" fmla="*/ 0 w 574648"/>
                <a:gd name="connsiteY30" fmla="*/ 411844 h 603094"/>
                <a:gd name="connsiteX31" fmla="*/ 0 w 574648"/>
                <a:gd name="connsiteY31" fmla="*/ 434344 h 603094"/>
                <a:gd name="connsiteX32" fmla="*/ 8775 w 574648"/>
                <a:gd name="connsiteY32" fmla="*/ 456844 h 603094"/>
                <a:gd name="connsiteX33" fmla="*/ 0 w 574648"/>
                <a:gd name="connsiteY33" fmla="*/ 479344 h 603094"/>
                <a:gd name="connsiteX34" fmla="*/ 0 w 574648"/>
                <a:gd name="connsiteY34" fmla="*/ 501844 h 603094"/>
                <a:gd name="connsiteX35" fmla="*/ 8775 w 574648"/>
                <a:gd name="connsiteY35" fmla="*/ 524344 h 603094"/>
                <a:gd name="connsiteX36" fmla="*/ 0 w 574648"/>
                <a:gd name="connsiteY36" fmla="*/ 546844 h 603094"/>
                <a:gd name="connsiteX37" fmla="*/ 0 w 574648"/>
                <a:gd name="connsiteY37" fmla="*/ 569344 h 603094"/>
                <a:gd name="connsiteX38" fmla="*/ 33750 w 574648"/>
                <a:gd name="connsiteY38" fmla="*/ 603094 h 603094"/>
                <a:gd name="connsiteX39" fmla="*/ 168750 w 574648"/>
                <a:gd name="connsiteY39" fmla="*/ 603094 h 603094"/>
                <a:gd name="connsiteX40" fmla="*/ 191250 w 574648"/>
                <a:gd name="connsiteY40" fmla="*/ 594319 h 603094"/>
                <a:gd name="connsiteX41" fmla="*/ 213750 w 574648"/>
                <a:gd name="connsiteY41" fmla="*/ 603094 h 603094"/>
                <a:gd name="connsiteX42" fmla="*/ 348750 w 574648"/>
                <a:gd name="connsiteY42" fmla="*/ 603094 h 603094"/>
                <a:gd name="connsiteX43" fmla="*/ 371250 w 574648"/>
                <a:gd name="connsiteY43" fmla="*/ 594319 h 603094"/>
                <a:gd name="connsiteX44" fmla="*/ 393750 w 574648"/>
                <a:gd name="connsiteY44" fmla="*/ 603094 h 603094"/>
                <a:gd name="connsiteX45" fmla="*/ 528750 w 574648"/>
                <a:gd name="connsiteY45" fmla="*/ 603094 h 603094"/>
                <a:gd name="connsiteX46" fmla="*/ 562500 w 574648"/>
                <a:gd name="connsiteY46" fmla="*/ 569344 h 603094"/>
                <a:gd name="connsiteX47" fmla="*/ 562500 w 574648"/>
                <a:gd name="connsiteY47" fmla="*/ 546844 h 603094"/>
                <a:gd name="connsiteX48" fmla="*/ 553725 w 574648"/>
                <a:gd name="connsiteY48" fmla="*/ 524344 h 603094"/>
                <a:gd name="connsiteX49" fmla="*/ 562500 w 574648"/>
                <a:gd name="connsiteY49" fmla="*/ 501844 h 603094"/>
                <a:gd name="connsiteX50" fmla="*/ 562500 w 574648"/>
                <a:gd name="connsiteY50" fmla="*/ 479344 h 603094"/>
                <a:gd name="connsiteX51" fmla="*/ 553725 w 574648"/>
                <a:gd name="connsiteY51" fmla="*/ 456844 h 603094"/>
                <a:gd name="connsiteX52" fmla="*/ 562500 w 574648"/>
                <a:gd name="connsiteY52" fmla="*/ 434344 h 603094"/>
                <a:gd name="connsiteX53" fmla="*/ 562500 w 574648"/>
                <a:gd name="connsiteY53" fmla="*/ 411844 h 603094"/>
                <a:gd name="connsiteX54" fmla="*/ 553725 w 574648"/>
                <a:gd name="connsiteY54" fmla="*/ 389344 h 603094"/>
                <a:gd name="connsiteX55" fmla="*/ 562500 w 574648"/>
                <a:gd name="connsiteY55" fmla="*/ 366844 h 603094"/>
                <a:gd name="connsiteX56" fmla="*/ 562500 w 574648"/>
                <a:gd name="connsiteY56" fmla="*/ 344344 h 603094"/>
                <a:gd name="connsiteX57" fmla="*/ 553725 w 574648"/>
                <a:gd name="connsiteY57" fmla="*/ 321844 h 603094"/>
                <a:gd name="connsiteX58" fmla="*/ 562500 w 574648"/>
                <a:gd name="connsiteY58" fmla="*/ 299344 h 603094"/>
                <a:gd name="connsiteX59" fmla="*/ 562500 w 574648"/>
                <a:gd name="connsiteY59" fmla="*/ 276844 h 603094"/>
                <a:gd name="connsiteX60" fmla="*/ 553725 w 574648"/>
                <a:gd name="connsiteY60" fmla="*/ 254344 h 603094"/>
                <a:gd name="connsiteX61" fmla="*/ 562500 w 574648"/>
                <a:gd name="connsiteY61" fmla="*/ 231844 h 603094"/>
                <a:gd name="connsiteX62" fmla="*/ 562500 w 574648"/>
                <a:gd name="connsiteY62" fmla="*/ 209344 h 603094"/>
                <a:gd name="connsiteX63" fmla="*/ 553725 w 574648"/>
                <a:gd name="connsiteY63" fmla="*/ 186844 h 603094"/>
                <a:gd name="connsiteX64" fmla="*/ 562500 w 574648"/>
                <a:gd name="connsiteY64" fmla="*/ 164344 h 603094"/>
                <a:gd name="connsiteX65" fmla="*/ 562500 w 574648"/>
                <a:gd name="connsiteY65" fmla="*/ 141844 h 603094"/>
                <a:gd name="connsiteX66" fmla="*/ 528750 w 574648"/>
                <a:gd name="connsiteY66" fmla="*/ 108094 h 603094"/>
                <a:gd name="connsiteX67" fmla="*/ 472500 w 574648"/>
                <a:gd name="connsiteY67" fmla="*/ 108094 h 603094"/>
                <a:gd name="connsiteX68" fmla="*/ 472500 w 574648"/>
                <a:gd name="connsiteY68" fmla="*/ 87507 h 603094"/>
                <a:gd name="connsiteX69" fmla="*/ 480488 w 574648"/>
                <a:gd name="connsiteY69" fmla="*/ 88744 h 603094"/>
                <a:gd name="connsiteX70" fmla="*/ 492638 w 574648"/>
                <a:gd name="connsiteY70" fmla="*/ 89757 h 603094"/>
                <a:gd name="connsiteX71" fmla="*/ 566325 w 574648"/>
                <a:gd name="connsiteY71" fmla="*/ 39244 h 603094"/>
                <a:gd name="connsiteX72" fmla="*/ 573863 w 574648"/>
                <a:gd name="connsiteY72" fmla="*/ 19444 h 603094"/>
                <a:gd name="connsiteX73" fmla="*/ 573188 w 574648"/>
                <a:gd name="connsiteY73" fmla="*/ 9769 h 603094"/>
                <a:gd name="connsiteX74" fmla="*/ 438525 w 574648"/>
                <a:gd name="connsiteY74" fmla="*/ 66582 h 603094"/>
                <a:gd name="connsiteX75" fmla="*/ 377213 w 574648"/>
                <a:gd name="connsiteY75" fmla="*/ 31144 h 603094"/>
                <a:gd name="connsiteX76" fmla="*/ 374625 w 574648"/>
                <a:gd name="connsiteY76" fmla="*/ 24282 h 603094"/>
                <a:gd name="connsiteX77" fmla="*/ 381825 w 574648"/>
                <a:gd name="connsiteY77" fmla="*/ 23157 h 603094"/>
                <a:gd name="connsiteX78" fmla="*/ 443138 w 574648"/>
                <a:gd name="connsiteY78" fmla="*/ 58594 h 603094"/>
                <a:gd name="connsiteX79" fmla="*/ 445725 w 574648"/>
                <a:gd name="connsiteY79" fmla="*/ 65457 h 603094"/>
                <a:gd name="connsiteX80" fmla="*/ 180000 w 574648"/>
                <a:gd name="connsiteY80" fmla="*/ 569344 h 603094"/>
                <a:gd name="connsiteX81" fmla="*/ 168750 w 574648"/>
                <a:gd name="connsiteY81" fmla="*/ 580594 h 603094"/>
                <a:gd name="connsiteX82" fmla="*/ 33750 w 574648"/>
                <a:gd name="connsiteY82" fmla="*/ 580594 h 603094"/>
                <a:gd name="connsiteX83" fmla="*/ 22500 w 574648"/>
                <a:gd name="connsiteY83" fmla="*/ 569344 h 603094"/>
                <a:gd name="connsiteX84" fmla="*/ 22500 w 574648"/>
                <a:gd name="connsiteY84" fmla="*/ 546844 h 603094"/>
                <a:gd name="connsiteX85" fmla="*/ 33750 w 574648"/>
                <a:gd name="connsiteY85" fmla="*/ 535594 h 603094"/>
                <a:gd name="connsiteX86" fmla="*/ 45000 w 574648"/>
                <a:gd name="connsiteY86" fmla="*/ 535594 h 603094"/>
                <a:gd name="connsiteX87" fmla="*/ 45000 w 574648"/>
                <a:gd name="connsiteY87" fmla="*/ 558094 h 603094"/>
                <a:gd name="connsiteX88" fmla="*/ 67500 w 574648"/>
                <a:gd name="connsiteY88" fmla="*/ 558094 h 603094"/>
                <a:gd name="connsiteX89" fmla="*/ 67500 w 574648"/>
                <a:gd name="connsiteY89" fmla="*/ 535594 h 603094"/>
                <a:gd name="connsiteX90" fmla="*/ 90000 w 574648"/>
                <a:gd name="connsiteY90" fmla="*/ 535594 h 603094"/>
                <a:gd name="connsiteX91" fmla="*/ 90000 w 574648"/>
                <a:gd name="connsiteY91" fmla="*/ 558094 h 603094"/>
                <a:gd name="connsiteX92" fmla="*/ 112500 w 574648"/>
                <a:gd name="connsiteY92" fmla="*/ 558094 h 603094"/>
                <a:gd name="connsiteX93" fmla="*/ 112500 w 574648"/>
                <a:gd name="connsiteY93" fmla="*/ 535594 h 603094"/>
                <a:gd name="connsiteX94" fmla="*/ 135000 w 574648"/>
                <a:gd name="connsiteY94" fmla="*/ 535594 h 603094"/>
                <a:gd name="connsiteX95" fmla="*/ 135000 w 574648"/>
                <a:gd name="connsiteY95" fmla="*/ 558094 h 603094"/>
                <a:gd name="connsiteX96" fmla="*/ 157500 w 574648"/>
                <a:gd name="connsiteY96" fmla="*/ 558094 h 603094"/>
                <a:gd name="connsiteX97" fmla="*/ 157500 w 574648"/>
                <a:gd name="connsiteY97" fmla="*/ 535594 h 603094"/>
                <a:gd name="connsiteX98" fmla="*/ 168750 w 574648"/>
                <a:gd name="connsiteY98" fmla="*/ 535594 h 603094"/>
                <a:gd name="connsiteX99" fmla="*/ 180000 w 574648"/>
                <a:gd name="connsiteY99" fmla="*/ 546844 h 603094"/>
                <a:gd name="connsiteX100" fmla="*/ 180000 w 574648"/>
                <a:gd name="connsiteY100" fmla="*/ 501844 h 603094"/>
                <a:gd name="connsiteX101" fmla="*/ 168750 w 574648"/>
                <a:gd name="connsiteY101" fmla="*/ 513094 h 603094"/>
                <a:gd name="connsiteX102" fmla="*/ 33750 w 574648"/>
                <a:gd name="connsiteY102" fmla="*/ 513094 h 603094"/>
                <a:gd name="connsiteX103" fmla="*/ 22500 w 574648"/>
                <a:gd name="connsiteY103" fmla="*/ 501844 h 603094"/>
                <a:gd name="connsiteX104" fmla="*/ 22500 w 574648"/>
                <a:gd name="connsiteY104" fmla="*/ 479344 h 603094"/>
                <a:gd name="connsiteX105" fmla="*/ 33750 w 574648"/>
                <a:gd name="connsiteY105" fmla="*/ 468094 h 603094"/>
                <a:gd name="connsiteX106" fmla="*/ 45000 w 574648"/>
                <a:gd name="connsiteY106" fmla="*/ 468094 h 603094"/>
                <a:gd name="connsiteX107" fmla="*/ 45000 w 574648"/>
                <a:gd name="connsiteY107" fmla="*/ 490594 h 603094"/>
                <a:gd name="connsiteX108" fmla="*/ 67500 w 574648"/>
                <a:gd name="connsiteY108" fmla="*/ 490594 h 603094"/>
                <a:gd name="connsiteX109" fmla="*/ 67500 w 574648"/>
                <a:gd name="connsiteY109" fmla="*/ 468094 h 603094"/>
                <a:gd name="connsiteX110" fmla="*/ 90000 w 574648"/>
                <a:gd name="connsiteY110" fmla="*/ 468094 h 603094"/>
                <a:gd name="connsiteX111" fmla="*/ 90000 w 574648"/>
                <a:gd name="connsiteY111" fmla="*/ 490594 h 603094"/>
                <a:gd name="connsiteX112" fmla="*/ 112500 w 574648"/>
                <a:gd name="connsiteY112" fmla="*/ 490594 h 603094"/>
                <a:gd name="connsiteX113" fmla="*/ 112500 w 574648"/>
                <a:gd name="connsiteY113" fmla="*/ 468094 h 603094"/>
                <a:gd name="connsiteX114" fmla="*/ 135000 w 574648"/>
                <a:gd name="connsiteY114" fmla="*/ 468094 h 603094"/>
                <a:gd name="connsiteX115" fmla="*/ 135000 w 574648"/>
                <a:gd name="connsiteY115" fmla="*/ 490594 h 603094"/>
                <a:gd name="connsiteX116" fmla="*/ 157500 w 574648"/>
                <a:gd name="connsiteY116" fmla="*/ 490594 h 603094"/>
                <a:gd name="connsiteX117" fmla="*/ 157500 w 574648"/>
                <a:gd name="connsiteY117" fmla="*/ 468094 h 603094"/>
                <a:gd name="connsiteX118" fmla="*/ 168750 w 574648"/>
                <a:gd name="connsiteY118" fmla="*/ 468094 h 603094"/>
                <a:gd name="connsiteX119" fmla="*/ 180000 w 574648"/>
                <a:gd name="connsiteY119" fmla="*/ 479344 h 603094"/>
                <a:gd name="connsiteX120" fmla="*/ 180000 w 574648"/>
                <a:gd name="connsiteY120" fmla="*/ 434344 h 603094"/>
                <a:gd name="connsiteX121" fmla="*/ 168750 w 574648"/>
                <a:gd name="connsiteY121" fmla="*/ 445594 h 603094"/>
                <a:gd name="connsiteX122" fmla="*/ 33750 w 574648"/>
                <a:gd name="connsiteY122" fmla="*/ 445594 h 603094"/>
                <a:gd name="connsiteX123" fmla="*/ 22500 w 574648"/>
                <a:gd name="connsiteY123" fmla="*/ 434344 h 603094"/>
                <a:gd name="connsiteX124" fmla="*/ 22500 w 574648"/>
                <a:gd name="connsiteY124" fmla="*/ 411844 h 603094"/>
                <a:gd name="connsiteX125" fmla="*/ 33750 w 574648"/>
                <a:gd name="connsiteY125" fmla="*/ 400594 h 603094"/>
                <a:gd name="connsiteX126" fmla="*/ 45000 w 574648"/>
                <a:gd name="connsiteY126" fmla="*/ 400594 h 603094"/>
                <a:gd name="connsiteX127" fmla="*/ 45000 w 574648"/>
                <a:gd name="connsiteY127" fmla="*/ 423094 h 603094"/>
                <a:gd name="connsiteX128" fmla="*/ 67500 w 574648"/>
                <a:gd name="connsiteY128" fmla="*/ 423094 h 603094"/>
                <a:gd name="connsiteX129" fmla="*/ 67500 w 574648"/>
                <a:gd name="connsiteY129" fmla="*/ 400594 h 603094"/>
                <a:gd name="connsiteX130" fmla="*/ 90000 w 574648"/>
                <a:gd name="connsiteY130" fmla="*/ 400594 h 603094"/>
                <a:gd name="connsiteX131" fmla="*/ 90000 w 574648"/>
                <a:gd name="connsiteY131" fmla="*/ 423094 h 603094"/>
                <a:gd name="connsiteX132" fmla="*/ 112500 w 574648"/>
                <a:gd name="connsiteY132" fmla="*/ 423094 h 603094"/>
                <a:gd name="connsiteX133" fmla="*/ 112500 w 574648"/>
                <a:gd name="connsiteY133" fmla="*/ 400594 h 603094"/>
                <a:gd name="connsiteX134" fmla="*/ 135000 w 574648"/>
                <a:gd name="connsiteY134" fmla="*/ 400594 h 603094"/>
                <a:gd name="connsiteX135" fmla="*/ 135000 w 574648"/>
                <a:gd name="connsiteY135" fmla="*/ 423094 h 603094"/>
                <a:gd name="connsiteX136" fmla="*/ 157500 w 574648"/>
                <a:gd name="connsiteY136" fmla="*/ 423094 h 603094"/>
                <a:gd name="connsiteX137" fmla="*/ 157500 w 574648"/>
                <a:gd name="connsiteY137" fmla="*/ 400594 h 603094"/>
                <a:gd name="connsiteX138" fmla="*/ 168750 w 574648"/>
                <a:gd name="connsiteY138" fmla="*/ 400594 h 603094"/>
                <a:gd name="connsiteX139" fmla="*/ 180000 w 574648"/>
                <a:gd name="connsiteY139" fmla="*/ 411844 h 603094"/>
                <a:gd name="connsiteX140" fmla="*/ 360000 w 574648"/>
                <a:gd name="connsiteY140" fmla="*/ 569344 h 603094"/>
                <a:gd name="connsiteX141" fmla="*/ 348750 w 574648"/>
                <a:gd name="connsiteY141" fmla="*/ 580594 h 603094"/>
                <a:gd name="connsiteX142" fmla="*/ 213750 w 574648"/>
                <a:gd name="connsiteY142" fmla="*/ 580594 h 603094"/>
                <a:gd name="connsiteX143" fmla="*/ 202500 w 574648"/>
                <a:gd name="connsiteY143" fmla="*/ 569344 h 603094"/>
                <a:gd name="connsiteX144" fmla="*/ 202500 w 574648"/>
                <a:gd name="connsiteY144" fmla="*/ 546844 h 603094"/>
                <a:gd name="connsiteX145" fmla="*/ 213750 w 574648"/>
                <a:gd name="connsiteY145" fmla="*/ 535594 h 603094"/>
                <a:gd name="connsiteX146" fmla="*/ 225000 w 574648"/>
                <a:gd name="connsiteY146" fmla="*/ 535594 h 603094"/>
                <a:gd name="connsiteX147" fmla="*/ 225000 w 574648"/>
                <a:gd name="connsiteY147" fmla="*/ 558094 h 603094"/>
                <a:gd name="connsiteX148" fmla="*/ 247500 w 574648"/>
                <a:gd name="connsiteY148" fmla="*/ 558094 h 603094"/>
                <a:gd name="connsiteX149" fmla="*/ 247500 w 574648"/>
                <a:gd name="connsiteY149" fmla="*/ 535594 h 603094"/>
                <a:gd name="connsiteX150" fmla="*/ 270000 w 574648"/>
                <a:gd name="connsiteY150" fmla="*/ 535594 h 603094"/>
                <a:gd name="connsiteX151" fmla="*/ 270000 w 574648"/>
                <a:gd name="connsiteY151" fmla="*/ 558094 h 603094"/>
                <a:gd name="connsiteX152" fmla="*/ 292500 w 574648"/>
                <a:gd name="connsiteY152" fmla="*/ 558094 h 603094"/>
                <a:gd name="connsiteX153" fmla="*/ 292500 w 574648"/>
                <a:gd name="connsiteY153" fmla="*/ 535594 h 603094"/>
                <a:gd name="connsiteX154" fmla="*/ 315000 w 574648"/>
                <a:gd name="connsiteY154" fmla="*/ 535594 h 603094"/>
                <a:gd name="connsiteX155" fmla="*/ 315000 w 574648"/>
                <a:gd name="connsiteY155" fmla="*/ 558094 h 603094"/>
                <a:gd name="connsiteX156" fmla="*/ 337500 w 574648"/>
                <a:gd name="connsiteY156" fmla="*/ 558094 h 603094"/>
                <a:gd name="connsiteX157" fmla="*/ 337500 w 574648"/>
                <a:gd name="connsiteY157" fmla="*/ 535594 h 603094"/>
                <a:gd name="connsiteX158" fmla="*/ 348750 w 574648"/>
                <a:gd name="connsiteY158" fmla="*/ 535594 h 603094"/>
                <a:gd name="connsiteX159" fmla="*/ 360000 w 574648"/>
                <a:gd name="connsiteY159" fmla="*/ 546844 h 603094"/>
                <a:gd name="connsiteX160" fmla="*/ 360000 w 574648"/>
                <a:gd name="connsiteY160" fmla="*/ 501844 h 603094"/>
                <a:gd name="connsiteX161" fmla="*/ 348750 w 574648"/>
                <a:gd name="connsiteY161" fmla="*/ 513094 h 603094"/>
                <a:gd name="connsiteX162" fmla="*/ 213750 w 574648"/>
                <a:gd name="connsiteY162" fmla="*/ 513094 h 603094"/>
                <a:gd name="connsiteX163" fmla="*/ 202500 w 574648"/>
                <a:gd name="connsiteY163" fmla="*/ 501844 h 603094"/>
                <a:gd name="connsiteX164" fmla="*/ 202500 w 574648"/>
                <a:gd name="connsiteY164" fmla="*/ 479344 h 603094"/>
                <a:gd name="connsiteX165" fmla="*/ 213750 w 574648"/>
                <a:gd name="connsiteY165" fmla="*/ 468094 h 603094"/>
                <a:gd name="connsiteX166" fmla="*/ 225000 w 574648"/>
                <a:gd name="connsiteY166" fmla="*/ 468094 h 603094"/>
                <a:gd name="connsiteX167" fmla="*/ 225000 w 574648"/>
                <a:gd name="connsiteY167" fmla="*/ 490594 h 603094"/>
                <a:gd name="connsiteX168" fmla="*/ 247500 w 574648"/>
                <a:gd name="connsiteY168" fmla="*/ 490594 h 603094"/>
                <a:gd name="connsiteX169" fmla="*/ 247500 w 574648"/>
                <a:gd name="connsiteY169" fmla="*/ 468094 h 603094"/>
                <a:gd name="connsiteX170" fmla="*/ 270000 w 574648"/>
                <a:gd name="connsiteY170" fmla="*/ 468094 h 603094"/>
                <a:gd name="connsiteX171" fmla="*/ 270000 w 574648"/>
                <a:gd name="connsiteY171" fmla="*/ 490594 h 603094"/>
                <a:gd name="connsiteX172" fmla="*/ 292500 w 574648"/>
                <a:gd name="connsiteY172" fmla="*/ 490594 h 603094"/>
                <a:gd name="connsiteX173" fmla="*/ 292500 w 574648"/>
                <a:gd name="connsiteY173" fmla="*/ 468094 h 603094"/>
                <a:gd name="connsiteX174" fmla="*/ 315000 w 574648"/>
                <a:gd name="connsiteY174" fmla="*/ 468094 h 603094"/>
                <a:gd name="connsiteX175" fmla="*/ 315000 w 574648"/>
                <a:gd name="connsiteY175" fmla="*/ 490594 h 603094"/>
                <a:gd name="connsiteX176" fmla="*/ 337500 w 574648"/>
                <a:gd name="connsiteY176" fmla="*/ 490594 h 603094"/>
                <a:gd name="connsiteX177" fmla="*/ 337500 w 574648"/>
                <a:gd name="connsiteY177" fmla="*/ 468094 h 603094"/>
                <a:gd name="connsiteX178" fmla="*/ 348750 w 574648"/>
                <a:gd name="connsiteY178" fmla="*/ 468094 h 603094"/>
                <a:gd name="connsiteX179" fmla="*/ 360000 w 574648"/>
                <a:gd name="connsiteY179" fmla="*/ 479344 h 603094"/>
                <a:gd name="connsiteX180" fmla="*/ 360000 w 574648"/>
                <a:gd name="connsiteY180" fmla="*/ 434344 h 603094"/>
                <a:gd name="connsiteX181" fmla="*/ 348750 w 574648"/>
                <a:gd name="connsiteY181" fmla="*/ 445594 h 603094"/>
                <a:gd name="connsiteX182" fmla="*/ 213750 w 574648"/>
                <a:gd name="connsiteY182" fmla="*/ 445594 h 603094"/>
                <a:gd name="connsiteX183" fmla="*/ 202500 w 574648"/>
                <a:gd name="connsiteY183" fmla="*/ 434344 h 603094"/>
                <a:gd name="connsiteX184" fmla="*/ 202500 w 574648"/>
                <a:gd name="connsiteY184" fmla="*/ 411844 h 603094"/>
                <a:gd name="connsiteX185" fmla="*/ 213750 w 574648"/>
                <a:gd name="connsiteY185" fmla="*/ 400594 h 603094"/>
                <a:gd name="connsiteX186" fmla="*/ 225000 w 574648"/>
                <a:gd name="connsiteY186" fmla="*/ 400594 h 603094"/>
                <a:gd name="connsiteX187" fmla="*/ 225000 w 574648"/>
                <a:gd name="connsiteY187" fmla="*/ 423094 h 603094"/>
                <a:gd name="connsiteX188" fmla="*/ 247500 w 574648"/>
                <a:gd name="connsiteY188" fmla="*/ 423094 h 603094"/>
                <a:gd name="connsiteX189" fmla="*/ 247500 w 574648"/>
                <a:gd name="connsiteY189" fmla="*/ 400594 h 603094"/>
                <a:gd name="connsiteX190" fmla="*/ 270000 w 574648"/>
                <a:gd name="connsiteY190" fmla="*/ 400594 h 603094"/>
                <a:gd name="connsiteX191" fmla="*/ 270000 w 574648"/>
                <a:gd name="connsiteY191" fmla="*/ 423094 h 603094"/>
                <a:gd name="connsiteX192" fmla="*/ 292500 w 574648"/>
                <a:gd name="connsiteY192" fmla="*/ 423094 h 603094"/>
                <a:gd name="connsiteX193" fmla="*/ 292500 w 574648"/>
                <a:gd name="connsiteY193" fmla="*/ 400594 h 603094"/>
                <a:gd name="connsiteX194" fmla="*/ 315000 w 574648"/>
                <a:gd name="connsiteY194" fmla="*/ 400594 h 603094"/>
                <a:gd name="connsiteX195" fmla="*/ 315000 w 574648"/>
                <a:gd name="connsiteY195" fmla="*/ 423094 h 603094"/>
                <a:gd name="connsiteX196" fmla="*/ 337500 w 574648"/>
                <a:gd name="connsiteY196" fmla="*/ 423094 h 603094"/>
                <a:gd name="connsiteX197" fmla="*/ 337500 w 574648"/>
                <a:gd name="connsiteY197" fmla="*/ 400594 h 603094"/>
                <a:gd name="connsiteX198" fmla="*/ 348750 w 574648"/>
                <a:gd name="connsiteY198" fmla="*/ 400594 h 603094"/>
                <a:gd name="connsiteX199" fmla="*/ 360000 w 574648"/>
                <a:gd name="connsiteY199" fmla="*/ 411844 h 603094"/>
                <a:gd name="connsiteX200" fmla="*/ 360000 w 574648"/>
                <a:gd name="connsiteY200" fmla="*/ 366844 h 603094"/>
                <a:gd name="connsiteX201" fmla="*/ 348750 w 574648"/>
                <a:gd name="connsiteY201" fmla="*/ 378094 h 603094"/>
                <a:gd name="connsiteX202" fmla="*/ 213750 w 574648"/>
                <a:gd name="connsiteY202" fmla="*/ 378094 h 603094"/>
                <a:gd name="connsiteX203" fmla="*/ 202500 w 574648"/>
                <a:gd name="connsiteY203" fmla="*/ 366844 h 603094"/>
                <a:gd name="connsiteX204" fmla="*/ 202500 w 574648"/>
                <a:gd name="connsiteY204" fmla="*/ 344344 h 603094"/>
                <a:gd name="connsiteX205" fmla="*/ 213750 w 574648"/>
                <a:gd name="connsiteY205" fmla="*/ 333094 h 603094"/>
                <a:gd name="connsiteX206" fmla="*/ 225000 w 574648"/>
                <a:gd name="connsiteY206" fmla="*/ 333094 h 603094"/>
                <a:gd name="connsiteX207" fmla="*/ 225000 w 574648"/>
                <a:gd name="connsiteY207" fmla="*/ 355594 h 603094"/>
                <a:gd name="connsiteX208" fmla="*/ 247500 w 574648"/>
                <a:gd name="connsiteY208" fmla="*/ 355594 h 603094"/>
                <a:gd name="connsiteX209" fmla="*/ 247500 w 574648"/>
                <a:gd name="connsiteY209" fmla="*/ 333094 h 603094"/>
                <a:gd name="connsiteX210" fmla="*/ 270000 w 574648"/>
                <a:gd name="connsiteY210" fmla="*/ 333094 h 603094"/>
                <a:gd name="connsiteX211" fmla="*/ 270000 w 574648"/>
                <a:gd name="connsiteY211" fmla="*/ 355594 h 603094"/>
                <a:gd name="connsiteX212" fmla="*/ 292500 w 574648"/>
                <a:gd name="connsiteY212" fmla="*/ 355594 h 603094"/>
                <a:gd name="connsiteX213" fmla="*/ 292500 w 574648"/>
                <a:gd name="connsiteY213" fmla="*/ 333094 h 603094"/>
                <a:gd name="connsiteX214" fmla="*/ 315000 w 574648"/>
                <a:gd name="connsiteY214" fmla="*/ 333094 h 603094"/>
                <a:gd name="connsiteX215" fmla="*/ 315000 w 574648"/>
                <a:gd name="connsiteY215" fmla="*/ 355594 h 603094"/>
                <a:gd name="connsiteX216" fmla="*/ 337500 w 574648"/>
                <a:gd name="connsiteY216" fmla="*/ 355594 h 603094"/>
                <a:gd name="connsiteX217" fmla="*/ 337500 w 574648"/>
                <a:gd name="connsiteY217" fmla="*/ 333094 h 603094"/>
                <a:gd name="connsiteX218" fmla="*/ 348750 w 574648"/>
                <a:gd name="connsiteY218" fmla="*/ 333094 h 603094"/>
                <a:gd name="connsiteX219" fmla="*/ 360000 w 574648"/>
                <a:gd name="connsiteY219" fmla="*/ 344344 h 603094"/>
                <a:gd name="connsiteX220" fmla="*/ 360000 w 574648"/>
                <a:gd name="connsiteY220" fmla="*/ 299344 h 603094"/>
                <a:gd name="connsiteX221" fmla="*/ 348750 w 574648"/>
                <a:gd name="connsiteY221" fmla="*/ 310594 h 603094"/>
                <a:gd name="connsiteX222" fmla="*/ 213750 w 574648"/>
                <a:gd name="connsiteY222" fmla="*/ 310594 h 603094"/>
                <a:gd name="connsiteX223" fmla="*/ 202500 w 574648"/>
                <a:gd name="connsiteY223" fmla="*/ 299344 h 603094"/>
                <a:gd name="connsiteX224" fmla="*/ 202500 w 574648"/>
                <a:gd name="connsiteY224" fmla="*/ 276844 h 603094"/>
                <a:gd name="connsiteX225" fmla="*/ 213750 w 574648"/>
                <a:gd name="connsiteY225" fmla="*/ 265594 h 603094"/>
                <a:gd name="connsiteX226" fmla="*/ 225000 w 574648"/>
                <a:gd name="connsiteY226" fmla="*/ 265594 h 603094"/>
                <a:gd name="connsiteX227" fmla="*/ 225000 w 574648"/>
                <a:gd name="connsiteY227" fmla="*/ 288094 h 603094"/>
                <a:gd name="connsiteX228" fmla="*/ 247500 w 574648"/>
                <a:gd name="connsiteY228" fmla="*/ 288094 h 603094"/>
                <a:gd name="connsiteX229" fmla="*/ 247500 w 574648"/>
                <a:gd name="connsiteY229" fmla="*/ 265594 h 603094"/>
                <a:gd name="connsiteX230" fmla="*/ 270000 w 574648"/>
                <a:gd name="connsiteY230" fmla="*/ 265594 h 603094"/>
                <a:gd name="connsiteX231" fmla="*/ 270000 w 574648"/>
                <a:gd name="connsiteY231" fmla="*/ 288094 h 603094"/>
                <a:gd name="connsiteX232" fmla="*/ 292500 w 574648"/>
                <a:gd name="connsiteY232" fmla="*/ 288094 h 603094"/>
                <a:gd name="connsiteX233" fmla="*/ 292500 w 574648"/>
                <a:gd name="connsiteY233" fmla="*/ 265594 h 603094"/>
                <a:gd name="connsiteX234" fmla="*/ 315000 w 574648"/>
                <a:gd name="connsiteY234" fmla="*/ 265594 h 603094"/>
                <a:gd name="connsiteX235" fmla="*/ 315000 w 574648"/>
                <a:gd name="connsiteY235" fmla="*/ 288094 h 603094"/>
                <a:gd name="connsiteX236" fmla="*/ 337500 w 574648"/>
                <a:gd name="connsiteY236" fmla="*/ 288094 h 603094"/>
                <a:gd name="connsiteX237" fmla="*/ 337500 w 574648"/>
                <a:gd name="connsiteY237" fmla="*/ 265594 h 603094"/>
                <a:gd name="connsiteX238" fmla="*/ 348750 w 574648"/>
                <a:gd name="connsiteY238" fmla="*/ 265594 h 603094"/>
                <a:gd name="connsiteX239" fmla="*/ 360000 w 574648"/>
                <a:gd name="connsiteY239" fmla="*/ 276844 h 603094"/>
                <a:gd name="connsiteX240" fmla="*/ 540000 w 574648"/>
                <a:gd name="connsiteY240" fmla="*/ 569344 h 603094"/>
                <a:gd name="connsiteX241" fmla="*/ 528750 w 574648"/>
                <a:gd name="connsiteY241" fmla="*/ 580594 h 603094"/>
                <a:gd name="connsiteX242" fmla="*/ 393750 w 574648"/>
                <a:gd name="connsiteY242" fmla="*/ 580594 h 603094"/>
                <a:gd name="connsiteX243" fmla="*/ 382500 w 574648"/>
                <a:gd name="connsiteY243" fmla="*/ 569344 h 603094"/>
                <a:gd name="connsiteX244" fmla="*/ 382500 w 574648"/>
                <a:gd name="connsiteY244" fmla="*/ 546844 h 603094"/>
                <a:gd name="connsiteX245" fmla="*/ 393750 w 574648"/>
                <a:gd name="connsiteY245" fmla="*/ 535594 h 603094"/>
                <a:gd name="connsiteX246" fmla="*/ 405000 w 574648"/>
                <a:gd name="connsiteY246" fmla="*/ 535594 h 603094"/>
                <a:gd name="connsiteX247" fmla="*/ 405000 w 574648"/>
                <a:gd name="connsiteY247" fmla="*/ 558094 h 603094"/>
                <a:gd name="connsiteX248" fmla="*/ 427500 w 574648"/>
                <a:gd name="connsiteY248" fmla="*/ 558094 h 603094"/>
                <a:gd name="connsiteX249" fmla="*/ 427500 w 574648"/>
                <a:gd name="connsiteY249" fmla="*/ 535594 h 603094"/>
                <a:gd name="connsiteX250" fmla="*/ 450000 w 574648"/>
                <a:gd name="connsiteY250" fmla="*/ 535594 h 603094"/>
                <a:gd name="connsiteX251" fmla="*/ 450000 w 574648"/>
                <a:gd name="connsiteY251" fmla="*/ 558094 h 603094"/>
                <a:gd name="connsiteX252" fmla="*/ 472500 w 574648"/>
                <a:gd name="connsiteY252" fmla="*/ 558094 h 603094"/>
                <a:gd name="connsiteX253" fmla="*/ 472500 w 574648"/>
                <a:gd name="connsiteY253" fmla="*/ 535594 h 603094"/>
                <a:gd name="connsiteX254" fmla="*/ 495000 w 574648"/>
                <a:gd name="connsiteY254" fmla="*/ 535594 h 603094"/>
                <a:gd name="connsiteX255" fmla="*/ 495000 w 574648"/>
                <a:gd name="connsiteY255" fmla="*/ 558094 h 603094"/>
                <a:gd name="connsiteX256" fmla="*/ 517500 w 574648"/>
                <a:gd name="connsiteY256" fmla="*/ 558094 h 603094"/>
                <a:gd name="connsiteX257" fmla="*/ 517500 w 574648"/>
                <a:gd name="connsiteY257" fmla="*/ 535594 h 603094"/>
                <a:gd name="connsiteX258" fmla="*/ 528750 w 574648"/>
                <a:gd name="connsiteY258" fmla="*/ 535594 h 603094"/>
                <a:gd name="connsiteX259" fmla="*/ 540000 w 574648"/>
                <a:gd name="connsiteY259" fmla="*/ 546844 h 603094"/>
                <a:gd name="connsiteX260" fmla="*/ 540000 w 574648"/>
                <a:gd name="connsiteY260" fmla="*/ 501844 h 603094"/>
                <a:gd name="connsiteX261" fmla="*/ 528750 w 574648"/>
                <a:gd name="connsiteY261" fmla="*/ 513094 h 603094"/>
                <a:gd name="connsiteX262" fmla="*/ 393750 w 574648"/>
                <a:gd name="connsiteY262" fmla="*/ 513094 h 603094"/>
                <a:gd name="connsiteX263" fmla="*/ 382500 w 574648"/>
                <a:gd name="connsiteY263" fmla="*/ 501844 h 603094"/>
                <a:gd name="connsiteX264" fmla="*/ 382500 w 574648"/>
                <a:gd name="connsiteY264" fmla="*/ 479344 h 603094"/>
                <a:gd name="connsiteX265" fmla="*/ 393750 w 574648"/>
                <a:gd name="connsiteY265" fmla="*/ 468094 h 603094"/>
                <a:gd name="connsiteX266" fmla="*/ 405000 w 574648"/>
                <a:gd name="connsiteY266" fmla="*/ 468094 h 603094"/>
                <a:gd name="connsiteX267" fmla="*/ 405000 w 574648"/>
                <a:gd name="connsiteY267" fmla="*/ 490594 h 603094"/>
                <a:gd name="connsiteX268" fmla="*/ 427500 w 574648"/>
                <a:gd name="connsiteY268" fmla="*/ 490594 h 603094"/>
                <a:gd name="connsiteX269" fmla="*/ 427500 w 574648"/>
                <a:gd name="connsiteY269" fmla="*/ 468094 h 603094"/>
                <a:gd name="connsiteX270" fmla="*/ 450000 w 574648"/>
                <a:gd name="connsiteY270" fmla="*/ 468094 h 603094"/>
                <a:gd name="connsiteX271" fmla="*/ 450000 w 574648"/>
                <a:gd name="connsiteY271" fmla="*/ 490594 h 603094"/>
                <a:gd name="connsiteX272" fmla="*/ 472500 w 574648"/>
                <a:gd name="connsiteY272" fmla="*/ 490594 h 603094"/>
                <a:gd name="connsiteX273" fmla="*/ 472500 w 574648"/>
                <a:gd name="connsiteY273" fmla="*/ 468094 h 603094"/>
                <a:gd name="connsiteX274" fmla="*/ 495000 w 574648"/>
                <a:gd name="connsiteY274" fmla="*/ 468094 h 603094"/>
                <a:gd name="connsiteX275" fmla="*/ 495000 w 574648"/>
                <a:gd name="connsiteY275" fmla="*/ 490594 h 603094"/>
                <a:gd name="connsiteX276" fmla="*/ 517500 w 574648"/>
                <a:gd name="connsiteY276" fmla="*/ 490594 h 603094"/>
                <a:gd name="connsiteX277" fmla="*/ 517500 w 574648"/>
                <a:gd name="connsiteY277" fmla="*/ 468094 h 603094"/>
                <a:gd name="connsiteX278" fmla="*/ 528750 w 574648"/>
                <a:gd name="connsiteY278" fmla="*/ 468094 h 603094"/>
                <a:gd name="connsiteX279" fmla="*/ 540000 w 574648"/>
                <a:gd name="connsiteY279" fmla="*/ 479344 h 603094"/>
                <a:gd name="connsiteX280" fmla="*/ 540000 w 574648"/>
                <a:gd name="connsiteY280" fmla="*/ 434344 h 603094"/>
                <a:gd name="connsiteX281" fmla="*/ 528750 w 574648"/>
                <a:gd name="connsiteY281" fmla="*/ 445594 h 603094"/>
                <a:gd name="connsiteX282" fmla="*/ 393750 w 574648"/>
                <a:gd name="connsiteY282" fmla="*/ 445594 h 603094"/>
                <a:gd name="connsiteX283" fmla="*/ 382500 w 574648"/>
                <a:gd name="connsiteY283" fmla="*/ 434344 h 603094"/>
                <a:gd name="connsiteX284" fmla="*/ 382500 w 574648"/>
                <a:gd name="connsiteY284" fmla="*/ 411844 h 603094"/>
                <a:gd name="connsiteX285" fmla="*/ 393750 w 574648"/>
                <a:gd name="connsiteY285" fmla="*/ 400594 h 603094"/>
                <a:gd name="connsiteX286" fmla="*/ 405000 w 574648"/>
                <a:gd name="connsiteY286" fmla="*/ 400594 h 603094"/>
                <a:gd name="connsiteX287" fmla="*/ 405000 w 574648"/>
                <a:gd name="connsiteY287" fmla="*/ 423094 h 603094"/>
                <a:gd name="connsiteX288" fmla="*/ 427500 w 574648"/>
                <a:gd name="connsiteY288" fmla="*/ 423094 h 603094"/>
                <a:gd name="connsiteX289" fmla="*/ 427500 w 574648"/>
                <a:gd name="connsiteY289" fmla="*/ 400594 h 603094"/>
                <a:gd name="connsiteX290" fmla="*/ 450000 w 574648"/>
                <a:gd name="connsiteY290" fmla="*/ 400594 h 603094"/>
                <a:gd name="connsiteX291" fmla="*/ 450000 w 574648"/>
                <a:gd name="connsiteY291" fmla="*/ 423094 h 603094"/>
                <a:gd name="connsiteX292" fmla="*/ 472500 w 574648"/>
                <a:gd name="connsiteY292" fmla="*/ 423094 h 603094"/>
                <a:gd name="connsiteX293" fmla="*/ 472500 w 574648"/>
                <a:gd name="connsiteY293" fmla="*/ 400594 h 603094"/>
                <a:gd name="connsiteX294" fmla="*/ 495000 w 574648"/>
                <a:gd name="connsiteY294" fmla="*/ 400594 h 603094"/>
                <a:gd name="connsiteX295" fmla="*/ 495000 w 574648"/>
                <a:gd name="connsiteY295" fmla="*/ 423094 h 603094"/>
                <a:gd name="connsiteX296" fmla="*/ 517500 w 574648"/>
                <a:gd name="connsiteY296" fmla="*/ 423094 h 603094"/>
                <a:gd name="connsiteX297" fmla="*/ 517500 w 574648"/>
                <a:gd name="connsiteY297" fmla="*/ 400594 h 603094"/>
                <a:gd name="connsiteX298" fmla="*/ 528750 w 574648"/>
                <a:gd name="connsiteY298" fmla="*/ 400594 h 603094"/>
                <a:gd name="connsiteX299" fmla="*/ 540000 w 574648"/>
                <a:gd name="connsiteY299" fmla="*/ 411844 h 603094"/>
                <a:gd name="connsiteX300" fmla="*/ 540000 w 574648"/>
                <a:gd name="connsiteY300" fmla="*/ 366844 h 603094"/>
                <a:gd name="connsiteX301" fmla="*/ 528750 w 574648"/>
                <a:gd name="connsiteY301" fmla="*/ 378094 h 603094"/>
                <a:gd name="connsiteX302" fmla="*/ 393750 w 574648"/>
                <a:gd name="connsiteY302" fmla="*/ 378094 h 603094"/>
                <a:gd name="connsiteX303" fmla="*/ 382500 w 574648"/>
                <a:gd name="connsiteY303" fmla="*/ 366844 h 603094"/>
                <a:gd name="connsiteX304" fmla="*/ 382500 w 574648"/>
                <a:gd name="connsiteY304" fmla="*/ 344344 h 603094"/>
                <a:gd name="connsiteX305" fmla="*/ 393750 w 574648"/>
                <a:gd name="connsiteY305" fmla="*/ 333094 h 603094"/>
                <a:gd name="connsiteX306" fmla="*/ 405000 w 574648"/>
                <a:gd name="connsiteY306" fmla="*/ 333094 h 603094"/>
                <a:gd name="connsiteX307" fmla="*/ 405000 w 574648"/>
                <a:gd name="connsiteY307" fmla="*/ 355594 h 603094"/>
                <a:gd name="connsiteX308" fmla="*/ 427500 w 574648"/>
                <a:gd name="connsiteY308" fmla="*/ 355594 h 603094"/>
                <a:gd name="connsiteX309" fmla="*/ 427500 w 574648"/>
                <a:gd name="connsiteY309" fmla="*/ 333094 h 603094"/>
                <a:gd name="connsiteX310" fmla="*/ 450000 w 574648"/>
                <a:gd name="connsiteY310" fmla="*/ 333094 h 603094"/>
                <a:gd name="connsiteX311" fmla="*/ 450000 w 574648"/>
                <a:gd name="connsiteY311" fmla="*/ 355594 h 603094"/>
                <a:gd name="connsiteX312" fmla="*/ 472500 w 574648"/>
                <a:gd name="connsiteY312" fmla="*/ 355594 h 603094"/>
                <a:gd name="connsiteX313" fmla="*/ 472500 w 574648"/>
                <a:gd name="connsiteY313" fmla="*/ 333094 h 603094"/>
                <a:gd name="connsiteX314" fmla="*/ 495000 w 574648"/>
                <a:gd name="connsiteY314" fmla="*/ 333094 h 603094"/>
                <a:gd name="connsiteX315" fmla="*/ 495000 w 574648"/>
                <a:gd name="connsiteY315" fmla="*/ 355594 h 603094"/>
                <a:gd name="connsiteX316" fmla="*/ 517500 w 574648"/>
                <a:gd name="connsiteY316" fmla="*/ 355594 h 603094"/>
                <a:gd name="connsiteX317" fmla="*/ 517500 w 574648"/>
                <a:gd name="connsiteY317" fmla="*/ 333094 h 603094"/>
                <a:gd name="connsiteX318" fmla="*/ 528750 w 574648"/>
                <a:gd name="connsiteY318" fmla="*/ 333094 h 603094"/>
                <a:gd name="connsiteX319" fmla="*/ 540000 w 574648"/>
                <a:gd name="connsiteY319" fmla="*/ 344344 h 603094"/>
                <a:gd name="connsiteX320" fmla="*/ 540000 w 574648"/>
                <a:gd name="connsiteY320" fmla="*/ 299344 h 603094"/>
                <a:gd name="connsiteX321" fmla="*/ 528750 w 574648"/>
                <a:gd name="connsiteY321" fmla="*/ 310594 h 603094"/>
                <a:gd name="connsiteX322" fmla="*/ 393750 w 574648"/>
                <a:gd name="connsiteY322" fmla="*/ 310594 h 603094"/>
                <a:gd name="connsiteX323" fmla="*/ 382500 w 574648"/>
                <a:gd name="connsiteY323" fmla="*/ 299344 h 603094"/>
                <a:gd name="connsiteX324" fmla="*/ 382500 w 574648"/>
                <a:gd name="connsiteY324" fmla="*/ 276844 h 603094"/>
                <a:gd name="connsiteX325" fmla="*/ 393750 w 574648"/>
                <a:gd name="connsiteY325" fmla="*/ 265594 h 603094"/>
                <a:gd name="connsiteX326" fmla="*/ 405000 w 574648"/>
                <a:gd name="connsiteY326" fmla="*/ 265594 h 603094"/>
                <a:gd name="connsiteX327" fmla="*/ 405000 w 574648"/>
                <a:gd name="connsiteY327" fmla="*/ 288094 h 603094"/>
                <a:gd name="connsiteX328" fmla="*/ 427500 w 574648"/>
                <a:gd name="connsiteY328" fmla="*/ 288094 h 603094"/>
                <a:gd name="connsiteX329" fmla="*/ 427500 w 574648"/>
                <a:gd name="connsiteY329" fmla="*/ 265594 h 603094"/>
                <a:gd name="connsiteX330" fmla="*/ 450000 w 574648"/>
                <a:gd name="connsiteY330" fmla="*/ 265594 h 603094"/>
                <a:gd name="connsiteX331" fmla="*/ 450000 w 574648"/>
                <a:gd name="connsiteY331" fmla="*/ 288094 h 603094"/>
                <a:gd name="connsiteX332" fmla="*/ 472500 w 574648"/>
                <a:gd name="connsiteY332" fmla="*/ 288094 h 603094"/>
                <a:gd name="connsiteX333" fmla="*/ 472500 w 574648"/>
                <a:gd name="connsiteY333" fmla="*/ 265594 h 603094"/>
                <a:gd name="connsiteX334" fmla="*/ 495000 w 574648"/>
                <a:gd name="connsiteY334" fmla="*/ 265594 h 603094"/>
                <a:gd name="connsiteX335" fmla="*/ 495000 w 574648"/>
                <a:gd name="connsiteY335" fmla="*/ 288094 h 603094"/>
                <a:gd name="connsiteX336" fmla="*/ 517500 w 574648"/>
                <a:gd name="connsiteY336" fmla="*/ 288094 h 603094"/>
                <a:gd name="connsiteX337" fmla="*/ 517500 w 574648"/>
                <a:gd name="connsiteY337" fmla="*/ 265594 h 603094"/>
                <a:gd name="connsiteX338" fmla="*/ 528750 w 574648"/>
                <a:gd name="connsiteY338" fmla="*/ 265594 h 603094"/>
                <a:gd name="connsiteX339" fmla="*/ 540000 w 574648"/>
                <a:gd name="connsiteY339" fmla="*/ 276844 h 603094"/>
                <a:gd name="connsiteX340" fmla="*/ 540000 w 574648"/>
                <a:gd name="connsiteY340" fmla="*/ 231844 h 603094"/>
                <a:gd name="connsiteX341" fmla="*/ 528750 w 574648"/>
                <a:gd name="connsiteY341" fmla="*/ 243094 h 603094"/>
                <a:gd name="connsiteX342" fmla="*/ 393750 w 574648"/>
                <a:gd name="connsiteY342" fmla="*/ 243094 h 603094"/>
                <a:gd name="connsiteX343" fmla="*/ 382500 w 574648"/>
                <a:gd name="connsiteY343" fmla="*/ 231844 h 603094"/>
                <a:gd name="connsiteX344" fmla="*/ 382500 w 574648"/>
                <a:gd name="connsiteY344" fmla="*/ 209344 h 603094"/>
                <a:gd name="connsiteX345" fmla="*/ 393750 w 574648"/>
                <a:gd name="connsiteY345" fmla="*/ 198094 h 603094"/>
                <a:gd name="connsiteX346" fmla="*/ 405000 w 574648"/>
                <a:gd name="connsiteY346" fmla="*/ 198094 h 603094"/>
                <a:gd name="connsiteX347" fmla="*/ 405000 w 574648"/>
                <a:gd name="connsiteY347" fmla="*/ 220594 h 603094"/>
                <a:gd name="connsiteX348" fmla="*/ 427500 w 574648"/>
                <a:gd name="connsiteY348" fmla="*/ 220594 h 603094"/>
                <a:gd name="connsiteX349" fmla="*/ 427500 w 574648"/>
                <a:gd name="connsiteY349" fmla="*/ 198094 h 603094"/>
                <a:gd name="connsiteX350" fmla="*/ 450000 w 574648"/>
                <a:gd name="connsiteY350" fmla="*/ 198094 h 603094"/>
                <a:gd name="connsiteX351" fmla="*/ 450000 w 574648"/>
                <a:gd name="connsiteY351" fmla="*/ 220594 h 603094"/>
                <a:gd name="connsiteX352" fmla="*/ 472500 w 574648"/>
                <a:gd name="connsiteY352" fmla="*/ 220594 h 603094"/>
                <a:gd name="connsiteX353" fmla="*/ 472500 w 574648"/>
                <a:gd name="connsiteY353" fmla="*/ 198094 h 603094"/>
                <a:gd name="connsiteX354" fmla="*/ 495000 w 574648"/>
                <a:gd name="connsiteY354" fmla="*/ 198094 h 603094"/>
                <a:gd name="connsiteX355" fmla="*/ 495000 w 574648"/>
                <a:gd name="connsiteY355" fmla="*/ 220594 h 603094"/>
                <a:gd name="connsiteX356" fmla="*/ 517500 w 574648"/>
                <a:gd name="connsiteY356" fmla="*/ 220594 h 603094"/>
                <a:gd name="connsiteX357" fmla="*/ 517500 w 574648"/>
                <a:gd name="connsiteY357" fmla="*/ 198094 h 603094"/>
                <a:gd name="connsiteX358" fmla="*/ 528750 w 574648"/>
                <a:gd name="connsiteY358" fmla="*/ 198094 h 603094"/>
                <a:gd name="connsiteX359" fmla="*/ 540000 w 574648"/>
                <a:gd name="connsiteY359" fmla="*/ 209344 h 603094"/>
                <a:gd name="connsiteX360" fmla="*/ 495000 w 574648"/>
                <a:gd name="connsiteY360" fmla="*/ 130594 h 603094"/>
                <a:gd name="connsiteX361" fmla="*/ 495000 w 574648"/>
                <a:gd name="connsiteY361" fmla="*/ 153094 h 603094"/>
                <a:gd name="connsiteX362" fmla="*/ 517500 w 574648"/>
                <a:gd name="connsiteY362" fmla="*/ 153094 h 603094"/>
                <a:gd name="connsiteX363" fmla="*/ 517500 w 574648"/>
                <a:gd name="connsiteY363" fmla="*/ 130594 h 603094"/>
                <a:gd name="connsiteX364" fmla="*/ 528750 w 574648"/>
                <a:gd name="connsiteY364" fmla="*/ 130594 h 603094"/>
                <a:gd name="connsiteX365" fmla="*/ 540000 w 574648"/>
                <a:gd name="connsiteY365" fmla="*/ 141844 h 603094"/>
                <a:gd name="connsiteX366" fmla="*/ 540000 w 574648"/>
                <a:gd name="connsiteY366" fmla="*/ 164344 h 603094"/>
                <a:gd name="connsiteX367" fmla="*/ 528750 w 574648"/>
                <a:gd name="connsiteY367" fmla="*/ 175594 h 603094"/>
                <a:gd name="connsiteX368" fmla="*/ 393750 w 574648"/>
                <a:gd name="connsiteY368" fmla="*/ 175594 h 603094"/>
                <a:gd name="connsiteX369" fmla="*/ 382500 w 574648"/>
                <a:gd name="connsiteY369" fmla="*/ 164344 h 603094"/>
                <a:gd name="connsiteX370" fmla="*/ 382500 w 574648"/>
                <a:gd name="connsiteY370" fmla="*/ 141844 h 603094"/>
                <a:gd name="connsiteX371" fmla="*/ 393750 w 574648"/>
                <a:gd name="connsiteY371" fmla="*/ 130594 h 603094"/>
                <a:gd name="connsiteX372" fmla="*/ 405000 w 574648"/>
                <a:gd name="connsiteY372" fmla="*/ 130594 h 603094"/>
                <a:gd name="connsiteX373" fmla="*/ 405000 w 574648"/>
                <a:gd name="connsiteY373" fmla="*/ 153094 h 603094"/>
                <a:gd name="connsiteX374" fmla="*/ 427500 w 574648"/>
                <a:gd name="connsiteY374" fmla="*/ 153094 h 603094"/>
                <a:gd name="connsiteX375" fmla="*/ 427500 w 574648"/>
                <a:gd name="connsiteY375" fmla="*/ 130594 h 603094"/>
                <a:gd name="connsiteX376" fmla="*/ 450000 w 574648"/>
                <a:gd name="connsiteY376" fmla="*/ 130594 h 603094"/>
                <a:gd name="connsiteX377" fmla="*/ 450000 w 574648"/>
                <a:gd name="connsiteY377" fmla="*/ 153094 h 603094"/>
                <a:gd name="connsiteX378" fmla="*/ 472500 w 574648"/>
                <a:gd name="connsiteY378" fmla="*/ 153094 h 603094"/>
                <a:gd name="connsiteX379" fmla="*/ 472500 w 574648"/>
                <a:gd name="connsiteY379" fmla="*/ 130594 h 603094"/>
                <a:gd name="connsiteX380" fmla="*/ 545288 w 574648"/>
                <a:gd name="connsiteY380" fmla="*/ 31144 h 603094"/>
                <a:gd name="connsiteX381" fmla="*/ 483975 w 574648"/>
                <a:gd name="connsiteY381" fmla="*/ 66582 h 603094"/>
                <a:gd name="connsiteX382" fmla="*/ 476775 w 574648"/>
                <a:gd name="connsiteY382" fmla="*/ 65457 h 603094"/>
                <a:gd name="connsiteX383" fmla="*/ 479363 w 574648"/>
                <a:gd name="connsiteY383" fmla="*/ 58594 h 603094"/>
                <a:gd name="connsiteX384" fmla="*/ 540675 w 574648"/>
                <a:gd name="connsiteY384" fmla="*/ 23157 h 603094"/>
                <a:gd name="connsiteX385" fmla="*/ 547875 w 574648"/>
                <a:gd name="connsiteY385" fmla="*/ 24282 h 6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574648" h="603094">
                  <a:moveTo>
                    <a:pt x="573188" y="9769"/>
                  </a:moveTo>
                  <a:cubicBezTo>
                    <a:pt x="571436" y="6875"/>
                    <a:pt x="568528" y="4868"/>
                    <a:pt x="565200" y="4257"/>
                  </a:cubicBezTo>
                  <a:lnTo>
                    <a:pt x="544163" y="882"/>
                  </a:lnTo>
                  <a:cubicBezTo>
                    <a:pt x="509955" y="-4257"/>
                    <a:pt x="476374" y="13422"/>
                    <a:pt x="461250" y="44532"/>
                  </a:cubicBezTo>
                  <a:cubicBezTo>
                    <a:pt x="446126" y="13422"/>
                    <a:pt x="412545" y="-4257"/>
                    <a:pt x="378338" y="882"/>
                  </a:cubicBezTo>
                  <a:lnTo>
                    <a:pt x="357300" y="4257"/>
                  </a:lnTo>
                  <a:cubicBezTo>
                    <a:pt x="353972" y="4868"/>
                    <a:pt x="351064" y="6875"/>
                    <a:pt x="349313" y="9769"/>
                  </a:cubicBezTo>
                  <a:cubicBezTo>
                    <a:pt x="347637" y="12727"/>
                    <a:pt x="347390" y="16283"/>
                    <a:pt x="348638" y="19444"/>
                  </a:cubicBezTo>
                  <a:lnTo>
                    <a:pt x="356175" y="39244"/>
                  </a:lnTo>
                  <a:cubicBezTo>
                    <a:pt x="368035" y="69616"/>
                    <a:pt x="397258" y="89648"/>
                    <a:pt x="429863" y="89757"/>
                  </a:cubicBezTo>
                  <a:cubicBezTo>
                    <a:pt x="433934" y="89755"/>
                    <a:pt x="437997" y="89416"/>
                    <a:pt x="442013" y="88744"/>
                  </a:cubicBezTo>
                  <a:lnTo>
                    <a:pt x="450000" y="87507"/>
                  </a:lnTo>
                  <a:lnTo>
                    <a:pt x="450000" y="108094"/>
                  </a:lnTo>
                  <a:lnTo>
                    <a:pt x="393750" y="108094"/>
                  </a:lnTo>
                  <a:cubicBezTo>
                    <a:pt x="375134" y="108150"/>
                    <a:pt x="360055" y="123228"/>
                    <a:pt x="360000" y="141844"/>
                  </a:cubicBezTo>
                  <a:lnTo>
                    <a:pt x="360000" y="164344"/>
                  </a:lnTo>
                  <a:cubicBezTo>
                    <a:pt x="360021" y="172675"/>
                    <a:pt x="363151" y="180699"/>
                    <a:pt x="368775" y="186844"/>
                  </a:cubicBezTo>
                  <a:cubicBezTo>
                    <a:pt x="363151" y="192990"/>
                    <a:pt x="360021" y="201014"/>
                    <a:pt x="360000" y="209344"/>
                  </a:cubicBezTo>
                  <a:lnTo>
                    <a:pt x="360000" y="231844"/>
                  </a:lnTo>
                  <a:cubicBezTo>
                    <a:pt x="360017" y="237008"/>
                    <a:pt x="361251" y="242095"/>
                    <a:pt x="363600" y="246694"/>
                  </a:cubicBezTo>
                  <a:cubicBezTo>
                    <a:pt x="359001" y="244345"/>
                    <a:pt x="353914" y="243111"/>
                    <a:pt x="348750" y="243094"/>
                  </a:cubicBezTo>
                  <a:lnTo>
                    <a:pt x="213750" y="243094"/>
                  </a:lnTo>
                  <a:cubicBezTo>
                    <a:pt x="195134" y="243150"/>
                    <a:pt x="180055" y="258228"/>
                    <a:pt x="180000" y="276844"/>
                  </a:cubicBezTo>
                  <a:lnTo>
                    <a:pt x="180000" y="299344"/>
                  </a:lnTo>
                  <a:cubicBezTo>
                    <a:pt x="180021" y="307675"/>
                    <a:pt x="183151" y="315699"/>
                    <a:pt x="188775" y="321844"/>
                  </a:cubicBezTo>
                  <a:cubicBezTo>
                    <a:pt x="183151" y="327990"/>
                    <a:pt x="180021" y="336014"/>
                    <a:pt x="180000" y="344344"/>
                  </a:cubicBezTo>
                  <a:lnTo>
                    <a:pt x="180000" y="366844"/>
                  </a:lnTo>
                  <a:cubicBezTo>
                    <a:pt x="180017" y="372008"/>
                    <a:pt x="181251" y="377095"/>
                    <a:pt x="183600" y="381694"/>
                  </a:cubicBezTo>
                  <a:cubicBezTo>
                    <a:pt x="179001" y="379345"/>
                    <a:pt x="173914" y="378111"/>
                    <a:pt x="168750" y="378094"/>
                  </a:cubicBezTo>
                  <a:lnTo>
                    <a:pt x="33750" y="378094"/>
                  </a:lnTo>
                  <a:cubicBezTo>
                    <a:pt x="15133" y="378150"/>
                    <a:pt x="56" y="393228"/>
                    <a:pt x="0" y="411844"/>
                  </a:cubicBezTo>
                  <a:lnTo>
                    <a:pt x="0" y="434344"/>
                  </a:lnTo>
                  <a:cubicBezTo>
                    <a:pt x="22" y="442675"/>
                    <a:pt x="3151" y="450699"/>
                    <a:pt x="8775" y="456844"/>
                  </a:cubicBezTo>
                  <a:cubicBezTo>
                    <a:pt x="3151" y="462990"/>
                    <a:pt x="22" y="471014"/>
                    <a:pt x="0" y="479344"/>
                  </a:cubicBezTo>
                  <a:lnTo>
                    <a:pt x="0" y="501844"/>
                  </a:lnTo>
                  <a:cubicBezTo>
                    <a:pt x="22" y="510175"/>
                    <a:pt x="3151" y="518199"/>
                    <a:pt x="8775" y="524344"/>
                  </a:cubicBezTo>
                  <a:cubicBezTo>
                    <a:pt x="3151" y="530490"/>
                    <a:pt x="22" y="538514"/>
                    <a:pt x="0" y="546844"/>
                  </a:cubicBezTo>
                  <a:lnTo>
                    <a:pt x="0" y="569344"/>
                  </a:lnTo>
                  <a:cubicBezTo>
                    <a:pt x="56" y="587961"/>
                    <a:pt x="15133" y="603039"/>
                    <a:pt x="33750" y="603094"/>
                  </a:cubicBezTo>
                  <a:lnTo>
                    <a:pt x="168750" y="603094"/>
                  </a:lnTo>
                  <a:cubicBezTo>
                    <a:pt x="177081" y="603073"/>
                    <a:pt x="185104" y="599943"/>
                    <a:pt x="191250" y="594319"/>
                  </a:cubicBezTo>
                  <a:cubicBezTo>
                    <a:pt x="197396" y="599943"/>
                    <a:pt x="205419" y="603073"/>
                    <a:pt x="213750" y="603094"/>
                  </a:cubicBezTo>
                  <a:lnTo>
                    <a:pt x="348750" y="603094"/>
                  </a:lnTo>
                  <a:cubicBezTo>
                    <a:pt x="357081" y="603073"/>
                    <a:pt x="365104" y="599943"/>
                    <a:pt x="371250" y="594319"/>
                  </a:cubicBezTo>
                  <a:cubicBezTo>
                    <a:pt x="377396" y="599943"/>
                    <a:pt x="385419" y="603073"/>
                    <a:pt x="393750" y="603094"/>
                  </a:cubicBezTo>
                  <a:lnTo>
                    <a:pt x="528750" y="603094"/>
                  </a:lnTo>
                  <a:cubicBezTo>
                    <a:pt x="547367" y="603039"/>
                    <a:pt x="562445" y="587961"/>
                    <a:pt x="562500" y="569344"/>
                  </a:cubicBezTo>
                  <a:lnTo>
                    <a:pt x="562500" y="546844"/>
                  </a:lnTo>
                  <a:cubicBezTo>
                    <a:pt x="562479" y="538514"/>
                    <a:pt x="559349" y="530490"/>
                    <a:pt x="553725" y="524344"/>
                  </a:cubicBezTo>
                  <a:cubicBezTo>
                    <a:pt x="559349" y="518199"/>
                    <a:pt x="562479" y="510175"/>
                    <a:pt x="562500" y="501844"/>
                  </a:cubicBezTo>
                  <a:lnTo>
                    <a:pt x="562500" y="479344"/>
                  </a:lnTo>
                  <a:cubicBezTo>
                    <a:pt x="562479" y="471014"/>
                    <a:pt x="559349" y="462990"/>
                    <a:pt x="553725" y="456844"/>
                  </a:cubicBezTo>
                  <a:cubicBezTo>
                    <a:pt x="559349" y="450699"/>
                    <a:pt x="562479" y="442675"/>
                    <a:pt x="562500" y="434344"/>
                  </a:cubicBezTo>
                  <a:lnTo>
                    <a:pt x="562500" y="411844"/>
                  </a:lnTo>
                  <a:cubicBezTo>
                    <a:pt x="562479" y="403514"/>
                    <a:pt x="559349" y="395490"/>
                    <a:pt x="553725" y="389344"/>
                  </a:cubicBezTo>
                  <a:cubicBezTo>
                    <a:pt x="559349" y="383199"/>
                    <a:pt x="562479" y="375175"/>
                    <a:pt x="562500" y="366844"/>
                  </a:cubicBezTo>
                  <a:lnTo>
                    <a:pt x="562500" y="344344"/>
                  </a:lnTo>
                  <a:cubicBezTo>
                    <a:pt x="562479" y="336014"/>
                    <a:pt x="559349" y="327990"/>
                    <a:pt x="553725" y="321844"/>
                  </a:cubicBezTo>
                  <a:cubicBezTo>
                    <a:pt x="559349" y="315699"/>
                    <a:pt x="562479" y="307675"/>
                    <a:pt x="562500" y="299344"/>
                  </a:cubicBezTo>
                  <a:lnTo>
                    <a:pt x="562500" y="276844"/>
                  </a:lnTo>
                  <a:cubicBezTo>
                    <a:pt x="562479" y="268514"/>
                    <a:pt x="559349" y="260490"/>
                    <a:pt x="553725" y="254344"/>
                  </a:cubicBezTo>
                  <a:cubicBezTo>
                    <a:pt x="559349" y="248199"/>
                    <a:pt x="562479" y="240175"/>
                    <a:pt x="562500" y="231844"/>
                  </a:cubicBezTo>
                  <a:lnTo>
                    <a:pt x="562500" y="209344"/>
                  </a:lnTo>
                  <a:cubicBezTo>
                    <a:pt x="562479" y="201014"/>
                    <a:pt x="559349" y="192990"/>
                    <a:pt x="553725" y="186844"/>
                  </a:cubicBezTo>
                  <a:cubicBezTo>
                    <a:pt x="559349" y="180699"/>
                    <a:pt x="562479" y="172675"/>
                    <a:pt x="562500" y="164344"/>
                  </a:cubicBezTo>
                  <a:lnTo>
                    <a:pt x="562500" y="141844"/>
                  </a:lnTo>
                  <a:cubicBezTo>
                    <a:pt x="562445" y="123228"/>
                    <a:pt x="547367" y="108150"/>
                    <a:pt x="528750" y="108094"/>
                  </a:cubicBezTo>
                  <a:lnTo>
                    <a:pt x="472500" y="108094"/>
                  </a:lnTo>
                  <a:lnTo>
                    <a:pt x="472500" y="87507"/>
                  </a:lnTo>
                  <a:lnTo>
                    <a:pt x="480488" y="88744"/>
                  </a:lnTo>
                  <a:cubicBezTo>
                    <a:pt x="484503" y="89416"/>
                    <a:pt x="488566" y="89755"/>
                    <a:pt x="492638" y="89757"/>
                  </a:cubicBezTo>
                  <a:cubicBezTo>
                    <a:pt x="525242" y="89648"/>
                    <a:pt x="554465" y="69616"/>
                    <a:pt x="566325" y="39244"/>
                  </a:cubicBezTo>
                  <a:lnTo>
                    <a:pt x="573863" y="19444"/>
                  </a:lnTo>
                  <a:cubicBezTo>
                    <a:pt x="575110" y="16283"/>
                    <a:pt x="574863" y="12727"/>
                    <a:pt x="573188" y="9769"/>
                  </a:cubicBezTo>
                  <a:close/>
                  <a:moveTo>
                    <a:pt x="438525" y="66582"/>
                  </a:moveTo>
                  <a:cubicBezTo>
                    <a:pt x="412301" y="70638"/>
                    <a:pt x="386789" y="55892"/>
                    <a:pt x="377213" y="31144"/>
                  </a:cubicBezTo>
                  <a:lnTo>
                    <a:pt x="374625" y="24282"/>
                  </a:lnTo>
                  <a:lnTo>
                    <a:pt x="381825" y="23157"/>
                  </a:lnTo>
                  <a:cubicBezTo>
                    <a:pt x="408043" y="19133"/>
                    <a:pt x="433537" y="33867"/>
                    <a:pt x="443138" y="58594"/>
                  </a:cubicBezTo>
                  <a:lnTo>
                    <a:pt x="445725" y="65457"/>
                  </a:lnTo>
                  <a:close/>
                  <a:moveTo>
                    <a:pt x="180000" y="569344"/>
                  </a:moveTo>
                  <a:cubicBezTo>
                    <a:pt x="180000" y="575558"/>
                    <a:pt x="174963" y="580594"/>
                    <a:pt x="168750" y="580594"/>
                  </a:cubicBezTo>
                  <a:lnTo>
                    <a:pt x="33750" y="580594"/>
                  </a:lnTo>
                  <a:cubicBezTo>
                    <a:pt x="27537" y="580594"/>
                    <a:pt x="22500" y="575558"/>
                    <a:pt x="22500" y="569344"/>
                  </a:cubicBezTo>
                  <a:lnTo>
                    <a:pt x="22500" y="546844"/>
                  </a:lnTo>
                  <a:cubicBezTo>
                    <a:pt x="22500" y="540631"/>
                    <a:pt x="27537" y="535594"/>
                    <a:pt x="33750" y="535594"/>
                  </a:cubicBezTo>
                  <a:lnTo>
                    <a:pt x="45000" y="535594"/>
                  </a:lnTo>
                  <a:lnTo>
                    <a:pt x="45000" y="558094"/>
                  </a:lnTo>
                  <a:lnTo>
                    <a:pt x="67500" y="558094"/>
                  </a:lnTo>
                  <a:lnTo>
                    <a:pt x="67500" y="535594"/>
                  </a:lnTo>
                  <a:lnTo>
                    <a:pt x="90000" y="535594"/>
                  </a:lnTo>
                  <a:lnTo>
                    <a:pt x="90000" y="558094"/>
                  </a:lnTo>
                  <a:lnTo>
                    <a:pt x="112500" y="558094"/>
                  </a:lnTo>
                  <a:lnTo>
                    <a:pt x="112500" y="535594"/>
                  </a:lnTo>
                  <a:lnTo>
                    <a:pt x="135000" y="535594"/>
                  </a:lnTo>
                  <a:lnTo>
                    <a:pt x="135000" y="558094"/>
                  </a:lnTo>
                  <a:lnTo>
                    <a:pt x="157500" y="558094"/>
                  </a:lnTo>
                  <a:lnTo>
                    <a:pt x="157500" y="535594"/>
                  </a:lnTo>
                  <a:lnTo>
                    <a:pt x="168750" y="535594"/>
                  </a:lnTo>
                  <a:cubicBezTo>
                    <a:pt x="174963" y="535594"/>
                    <a:pt x="180000" y="540631"/>
                    <a:pt x="180000" y="546844"/>
                  </a:cubicBezTo>
                  <a:close/>
                  <a:moveTo>
                    <a:pt x="180000" y="501844"/>
                  </a:moveTo>
                  <a:cubicBezTo>
                    <a:pt x="180000" y="508058"/>
                    <a:pt x="174963" y="513094"/>
                    <a:pt x="168750" y="513094"/>
                  </a:cubicBezTo>
                  <a:lnTo>
                    <a:pt x="33750" y="513094"/>
                  </a:lnTo>
                  <a:cubicBezTo>
                    <a:pt x="27537" y="513094"/>
                    <a:pt x="22500" y="508058"/>
                    <a:pt x="22500" y="501844"/>
                  </a:cubicBezTo>
                  <a:lnTo>
                    <a:pt x="22500" y="479344"/>
                  </a:lnTo>
                  <a:cubicBezTo>
                    <a:pt x="22500" y="473131"/>
                    <a:pt x="27537" y="468094"/>
                    <a:pt x="33750" y="468094"/>
                  </a:cubicBezTo>
                  <a:lnTo>
                    <a:pt x="45000" y="468094"/>
                  </a:lnTo>
                  <a:lnTo>
                    <a:pt x="45000" y="490594"/>
                  </a:lnTo>
                  <a:lnTo>
                    <a:pt x="67500" y="490594"/>
                  </a:lnTo>
                  <a:lnTo>
                    <a:pt x="67500" y="468094"/>
                  </a:lnTo>
                  <a:lnTo>
                    <a:pt x="90000" y="468094"/>
                  </a:lnTo>
                  <a:lnTo>
                    <a:pt x="90000" y="490594"/>
                  </a:lnTo>
                  <a:lnTo>
                    <a:pt x="112500" y="490594"/>
                  </a:lnTo>
                  <a:lnTo>
                    <a:pt x="112500" y="468094"/>
                  </a:lnTo>
                  <a:lnTo>
                    <a:pt x="135000" y="468094"/>
                  </a:lnTo>
                  <a:lnTo>
                    <a:pt x="135000" y="490594"/>
                  </a:lnTo>
                  <a:lnTo>
                    <a:pt x="157500" y="490594"/>
                  </a:lnTo>
                  <a:lnTo>
                    <a:pt x="157500" y="468094"/>
                  </a:lnTo>
                  <a:lnTo>
                    <a:pt x="168750" y="468094"/>
                  </a:lnTo>
                  <a:cubicBezTo>
                    <a:pt x="174963" y="468094"/>
                    <a:pt x="180000" y="473131"/>
                    <a:pt x="180000" y="479344"/>
                  </a:cubicBezTo>
                  <a:close/>
                  <a:moveTo>
                    <a:pt x="180000" y="434344"/>
                  </a:moveTo>
                  <a:cubicBezTo>
                    <a:pt x="180000" y="440558"/>
                    <a:pt x="174963" y="445594"/>
                    <a:pt x="168750" y="445594"/>
                  </a:cubicBezTo>
                  <a:lnTo>
                    <a:pt x="33750" y="445594"/>
                  </a:lnTo>
                  <a:cubicBezTo>
                    <a:pt x="27537" y="445594"/>
                    <a:pt x="22500" y="440558"/>
                    <a:pt x="22500" y="434344"/>
                  </a:cubicBezTo>
                  <a:lnTo>
                    <a:pt x="22500" y="411844"/>
                  </a:lnTo>
                  <a:cubicBezTo>
                    <a:pt x="22500" y="405631"/>
                    <a:pt x="27537" y="400594"/>
                    <a:pt x="33750" y="400594"/>
                  </a:cubicBezTo>
                  <a:lnTo>
                    <a:pt x="45000" y="400594"/>
                  </a:lnTo>
                  <a:lnTo>
                    <a:pt x="45000" y="423094"/>
                  </a:lnTo>
                  <a:lnTo>
                    <a:pt x="67500" y="423094"/>
                  </a:lnTo>
                  <a:lnTo>
                    <a:pt x="67500" y="400594"/>
                  </a:lnTo>
                  <a:lnTo>
                    <a:pt x="90000" y="400594"/>
                  </a:lnTo>
                  <a:lnTo>
                    <a:pt x="90000" y="423094"/>
                  </a:lnTo>
                  <a:lnTo>
                    <a:pt x="112500" y="423094"/>
                  </a:lnTo>
                  <a:lnTo>
                    <a:pt x="112500" y="400594"/>
                  </a:lnTo>
                  <a:lnTo>
                    <a:pt x="135000" y="400594"/>
                  </a:lnTo>
                  <a:lnTo>
                    <a:pt x="135000" y="423094"/>
                  </a:lnTo>
                  <a:lnTo>
                    <a:pt x="157500" y="423094"/>
                  </a:lnTo>
                  <a:lnTo>
                    <a:pt x="157500" y="400594"/>
                  </a:lnTo>
                  <a:lnTo>
                    <a:pt x="168750" y="400594"/>
                  </a:lnTo>
                  <a:cubicBezTo>
                    <a:pt x="174963" y="400594"/>
                    <a:pt x="180000" y="405631"/>
                    <a:pt x="180000" y="411844"/>
                  </a:cubicBezTo>
                  <a:close/>
                  <a:moveTo>
                    <a:pt x="360000" y="569344"/>
                  </a:moveTo>
                  <a:cubicBezTo>
                    <a:pt x="360000" y="575558"/>
                    <a:pt x="354963" y="580594"/>
                    <a:pt x="348750" y="580594"/>
                  </a:cubicBezTo>
                  <a:lnTo>
                    <a:pt x="213750" y="580594"/>
                  </a:lnTo>
                  <a:cubicBezTo>
                    <a:pt x="207537" y="580594"/>
                    <a:pt x="202500" y="575558"/>
                    <a:pt x="202500" y="569344"/>
                  </a:cubicBezTo>
                  <a:lnTo>
                    <a:pt x="202500" y="546844"/>
                  </a:lnTo>
                  <a:cubicBezTo>
                    <a:pt x="202500" y="540631"/>
                    <a:pt x="207537" y="535594"/>
                    <a:pt x="213750" y="535594"/>
                  </a:cubicBezTo>
                  <a:lnTo>
                    <a:pt x="225000" y="535594"/>
                  </a:lnTo>
                  <a:lnTo>
                    <a:pt x="225000" y="558094"/>
                  </a:lnTo>
                  <a:lnTo>
                    <a:pt x="247500" y="558094"/>
                  </a:lnTo>
                  <a:lnTo>
                    <a:pt x="247500" y="535594"/>
                  </a:lnTo>
                  <a:lnTo>
                    <a:pt x="270000" y="535594"/>
                  </a:lnTo>
                  <a:lnTo>
                    <a:pt x="270000" y="558094"/>
                  </a:lnTo>
                  <a:lnTo>
                    <a:pt x="292500" y="558094"/>
                  </a:lnTo>
                  <a:lnTo>
                    <a:pt x="292500" y="535594"/>
                  </a:lnTo>
                  <a:lnTo>
                    <a:pt x="315000" y="535594"/>
                  </a:lnTo>
                  <a:lnTo>
                    <a:pt x="315000" y="558094"/>
                  </a:lnTo>
                  <a:lnTo>
                    <a:pt x="337500" y="558094"/>
                  </a:lnTo>
                  <a:lnTo>
                    <a:pt x="337500" y="535594"/>
                  </a:lnTo>
                  <a:lnTo>
                    <a:pt x="348750" y="535594"/>
                  </a:lnTo>
                  <a:cubicBezTo>
                    <a:pt x="354963" y="535594"/>
                    <a:pt x="360000" y="540631"/>
                    <a:pt x="360000" y="546844"/>
                  </a:cubicBezTo>
                  <a:close/>
                  <a:moveTo>
                    <a:pt x="360000" y="501844"/>
                  </a:moveTo>
                  <a:cubicBezTo>
                    <a:pt x="360000" y="508058"/>
                    <a:pt x="354963" y="513094"/>
                    <a:pt x="348750" y="513094"/>
                  </a:cubicBezTo>
                  <a:lnTo>
                    <a:pt x="213750" y="513094"/>
                  </a:lnTo>
                  <a:cubicBezTo>
                    <a:pt x="207537" y="513094"/>
                    <a:pt x="202500" y="508058"/>
                    <a:pt x="202500" y="501844"/>
                  </a:cubicBezTo>
                  <a:lnTo>
                    <a:pt x="202500" y="479344"/>
                  </a:lnTo>
                  <a:cubicBezTo>
                    <a:pt x="202500" y="473131"/>
                    <a:pt x="207537" y="468094"/>
                    <a:pt x="213750" y="468094"/>
                  </a:cubicBezTo>
                  <a:lnTo>
                    <a:pt x="225000" y="468094"/>
                  </a:lnTo>
                  <a:lnTo>
                    <a:pt x="225000" y="490594"/>
                  </a:lnTo>
                  <a:lnTo>
                    <a:pt x="247500" y="490594"/>
                  </a:lnTo>
                  <a:lnTo>
                    <a:pt x="247500" y="468094"/>
                  </a:lnTo>
                  <a:lnTo>
                    <a:pt x="270000" y="468094"/>
                  </a:lnTo>
                  <a:lnTo>
                    <a:pt x="270000" y="490594"/>
                  </a:lnTo>
                  <a:lnTo>
                    <a:pt x="292500" y="490594"/>
                  </a:lnTo>
                  <a:lnTo>
                    <a:pt x="292500" y="468094"/>
                  </a:lnTo>
                  <a:lnTo>
                    <a:pt x="315000" y="468094"/>
                  </a:lnTo>
                  <a:lnTo>
                    <a:pt x="315000" y="490594"/>
                  </a:lnTo>
                  <a:lnTo>
                    <a:pt x="337500" y="490594"/>
                  </a:lnTo>
                  <a:lnTo>
                    <a:pt x="337500" y="468094"/>
                  </a:lnTo>
                  <a:lnTo>
                    <a:pt x="348750" y="468094"/>
                  </a:lnTo>
                  <a:cubicBezTo>
                    <a:pt x="354963" y="468094"/>
                    <a:pt x="360000" y="473131"/>
                    <a:pt x="360000" y="479344"/>
                  </a:cubicBezTo>
                  <a:close/>
                  <a:moveTo>
                    <a:pt x="360000" y="434344"/>
                  </a:moveTo>
                  <a:cubicBezTo>
                    <a:pt x="360000" y="440558"/>
                    <a:pt x="354963" y="445594"/>
                    <a:pt x="348750" y="445594"/>
                  </a:cubicBezTo>
                  <a:lnTo>
                    <a:pt x="213750" y="445594"/>
                  </a:lnTo>
                  <a:cubicBezTo>
                    <a:pt x="207537" y="445594"/>
                    <a:pt x="202500" y="440558"/>
                    <a:pt x="202500" y="434344"/>
                  </a:cubicBezTo>
                  <a:lnTo>
                    <a:pt x="202500" y="411844"/>
                  </a:lnTo>
                  <a:cubicBezTo>
                    <a:pt x="202500" y="405631"/>
                    <a:pt x="207537" y="400594"/>
                    <a:pt x="213750" y="400594"/>
                  </a:cubicBezTo>
                  <a:lnTo>
                    <a:pt x="225000" y="400594"/>
                  </a:lnTo>
                  <a:lnTo>
                    <a:pt x="225000" y="423094"/>
                  </a:lnTo>
                  <a:lnTo>
                    <a:pt x="247500" y="423094"/>
                  </a:lnTo>
                  <a:lnTo>
                    <a:pt x="247500" y="400594"/>
                  </a:lnTo>
                  <a:lnTo>
                    <a:pt x="270000" y="400594"/>
                  </a:lnTo>
                  <a:lnTo>
                    <a:pt x="270000" y="423094"/>
                  </a:lnTo>
                  <a:lnTo>
                    <a:pt x="292500" y="423094"/>
                  </a:lnTo>
                  <a:lnTo>
                    <a:pt x="292500" y="400594"/>
                  </a:lnTo>
                  <a:lnTo>
                    <a:pt x="315000" y="400594"/>
                  </a:lnTo>
                  <a:lnTo>
                    <a:pt x="315000" y="423094"/>
                  </a:lnTo>
                  <a:lnTo>
                    <a:pt x="337500" y="423094"/>
                  </a:lnTo>
                  <a:lnTo>
                    <a:pt x="337500" y="400594"/>
                  </a:lnTo>
                  <a:lnTo>
                    <a:pt x="348750" y="400594"/>
                  </a:lnTo>
                  <a:cubicBezTo>
                    <a:pt x="354963" y="400594"/>
                    <a:pt x="360000" y="405631"/>
                    <a:pt x="360000" y="411844"/>
                  </a:cubicBezTo>
                  <a:close/>
                  <a:moveTo>
                    <a:pt x="360000" y="366844"/>
                  </a:moveTo>
                  <a:cubicBezTo>
                    <a:pt x="360000" y="373058"/>
                    <a:pt x="354963" y="378094"/>
                    <a:pt x="348750" y="378094"/>
                  </a:cubicBezTo>
                  <a:lnTo>
                    <a:pt x="213750" y="378094"/>
                  </a:lnTo>
                  <a:cubicBezTo>
                    <a:pt x="207537" y="378094"/>
                    <a:pt x="202500" y="373058"/>
                    <a:pt x="202500" y="366844"/>
                  </a:cubicBezTo>
                  <a:lnTo>
                    <a:pt x="202500" y="344344"/>
                  </a:lnTo>
                  <a:cubicBezTo>
                    <a:pt x="202500" y="338131"/>
                    <a:pt x="207537" y="333094"/>
                    <a:pt x="213750" y="333094"/>
                  </a:cubicBezTo>
                  <a:lnTo>
                    <a:pt x="225000" y="333094"/>
                  </a:lnTo>
                  <a:lnTo>
                    <a:pt x="225000" y="355594"/>
                  </a:lnTo>
                  <a:lnTo>
                    <a:pt x="247500" y="355594"/>
                  </a:lnTo>
                  <a:lnTo>
                    <a:pt x="247500" y="333094"/>
                  </a:lnTo>
                  <a:lnTo>
                    <a:pt x="270000" y="333094"/>
                  </a:lnTo>
                  <a:lnTo>
                    <a:pt x="270000" y="355594"/>
                  </a:lnTo>
                  <a:lnTo>
                    <a:pt x="292500" y="355594"/>
                  </a:lnTo>
                  <a:lnTo>
                    <a:pt x="292500" y="333094"/>
                  </a:lnTo>
                  <a:lnTo>
                    <a:pt x="315000" y="333094"/>
                  </a:lnTo>
                  <a:lnTo>
                    <a:pt x="315000" y="355594"/>
                  </a:lnTo>
                  <a:lnTo>
                    <a:pt x="337500" y="355594"/>
                  </a:lnTo>
                  <a:lnTo>
                    <a:pt x="337500" y="333094"/>
                  </a:lnTo>
                  <a:lnTo>
                    <a:pt x="348750" y="333094"/>
                  </a:lnTo>
                  <a:cubicBezTo>
                    <a:pt x="354963" y="333094"/>
                    <a:pt x="360000" y="338131"/>
                    <a:pt x="360000" y="344344"/>
                  </a:cubicBezTo>
                  <a:close/>
                  <a:moveTo>
                    <a:pt x="360000" y="299344"/>
                  </a:moveTo>
                  <a:cubicBezTo>
                    <a:pt x="360000" y="305558"/>
                    <a:pt x="354963" y="310594"/>
                    <a:pt x="348750" y="310594"/>
                  </a:cubicBezTo>
                  <a:lnTo>
                    <a:pt x="213750" y="310594"/>
                  </a:lnTo>
                  <a:cubicBezTo>
                    <a:pt x="207537" y="310594"/>
                    <a:pt x="202500" y="305558"/>
                    <a:pt x="202500" y="299344"/>
                  </a:cubicBezTo>
                  <a:lnTo>
                    <a:pt x="202500" y="276844"/>
                  </a:lnTo>
                  <a:cubicBezTo>
                    <a:pt x="202500" y="270631"/>
                    <a:pt x="207537" y="265594"/>
                    <a:pt x="213750" y="265594"/>
                  </a:cubicBezTo>
                  <a:lnTo>
                    <a:pt x="225000" y="265594"/>
                  </a:lnTo>
                  <a:lnTo>
                    <a:pt x="225000" y="288094"/>
                  </a:lnTo>
                  <a:lnTo>
                    <a:pt x="247500" y="288094"/>
                  </a:lnTo>
                  <a:lnTo>
                    <a:pt x="247500" y="265594"/>
                  </a:lnTo>
                  <a:lnTo>
                    <a:pt x="270000" y="265594"/>
                  </a:lnTo>
                  <a:lnTo>
                    <a:pt x="270000" y="288094"/>
                  </a:lnTo>
                  <a:lnTo>
                    <a:pt x="292500" y="288094"/>
                  </a:lnTo>
                  <a:lnTo>
                    <a:pt x="292500" y="265594"/>
                  </a:lnTo>
                  <a:lnTo>
                    <a:pt x="315000" y="265594"/>
                  </a:lnTo>
                  <a:lnTo>
                    <a:pt x="315000" y="288094"/>
                  </a:lnTo>
                  <a:lnTo>
                    <a:pt x="337500" y="288094"/>
                  </a:lnTo>
                  <a:lnTo>
                    <a:pt x="337500" y="265594"/>
                  </a:lnTo>
                  <a:lnTo>
                    <a:pt x="348750" y="265594"/>
                  </a:lnTo>
                  <a:cubicBezTo>
                    <a:pt x="354963" y="265594"/>
                    <a:pt x="360000" y="270631"/>
                    <a:pt x="360000" y="276844"/>
                  </a:cubicBezTo>
                  <a:close/>
                  <a:moveTo>
                    <a:pt x="540000" y="569344"/>
                  </a:moveTo>
                  <a:cubicBezTo>
                    <a:pt x="540000" y="575558"/>
                    <a:pt x="534963" y="580594"/>
                    <a:pt x="528750" y="580594"/>
                  </a:cubicBezTo>
                  <a:lnTo>
                    <a:pt x="393750" y="580594"/>
                  </a:lnTo>
                  <a:cubicBezTo>
                    <a:pt x="387537" y="580594"/>
                    <a:pt x="382500" y="575558"/>
                    <a:pt x="382500" y="569344"/>
                  </a:cubicBezTo>
                  <a:lnTo>
                    <a:pt x="382500" y="546844"/>
                  </a:lnTo>
                  <a:cubicBezTo>
                    <a:pt x="382500" y="540631"/>
                    <a:pt x="387537" y="535594"/>
                    <a:pt x="393750" y="535594"/>
                  </a:cubicBezTo>
                  <a:lnTo>
                    <a:pt x="405000" y="535594"/>
                  </a:lnTo>
                  <a:lnTo>
                    <a:pt x="405000" y="558094"/>
                  </a:lnTo>
                  <a:lnTo>
                    <a:pt x="427500" y="558094"/>
                  </a:lnTo>
                  <a:lnTo>
                    <a:pt x="427500" y="535594"/>
                  </a:lnTo>
                  <a:lnTo>
                    <a:pt x="450000" y="535594"/>
                  </a:lnTo>
                  <a:lnTo>
                    <a:pt x="450000" y="558094"/>
                  </a:lnTo>
                  <a:lnTo>
                    <a:pt x="472500" y="558094"/>
                  </a:lnTo>
                  <a:lnTo>
                    <a:pt x="472500" y="535594"/>
                  </a:lnTo>
                  <a:lnTo>
                    <a:pt x="495000" y="535594"/>
                  </a:lnTo>
                  <a:lnTo>
                    <a:pt x="495000" y="558094"/>
                  </a:lnTo>
                  <a:lnTo>
                    <a:pt x="517500" y="558094"/>
                  </a:lnTo>
                  <a:lnTo>
                    <a:pt x="517500" y="535594"/>
                  </a:lnTo>
                  <a:lnTo>
                    <a:pt x="528750" y="535594"/>
                  </a:lnTo>
                  <a:cubicBezTo>
                    <a:pt x="534963" y="535594"/>
                    <a:pt x="540000" y="540631"/>
                    <a:pt x="540000" y="546844"/>
                  </a:cubicBezTo>
                  <a:close/>
                  <a:moveTo>
                    <a:pt x="540000" y="501844"/>
                  </a:moveTo>
                  <a:cubicBezTo>
                    <a:pt x="540000" y="508058"/>
                    <a:pt x="534963" y="513094"/>
                    <a:pt x="528750" y="513094"/>
                  </a:cubicBezTo>
                  <a:lnTo>
                    <a:pt x="393750" y="513094"/>
                  </a:lnTo>
                  <a:cubicBezTo>
                    <a:pt x="387537" y="513094"/>
                    <a:pt x="382500" y="508058"/>
                    <a:pt x="382500" y="501844"/>
                  </a:cubicBezTo>
                  <a:lnTo>
                    <a:pt x="382500" y="479344"/>
                  </a:lnTo>
                  <a:cubicBezTo>
                    <a:pt x="382500" y="473131"/>
                    <a:pt x="387537" y="468094"/>
                    <a:pt x="393750" y="468094"/>
                  </a:cubicBezTo>
                  <a:lnTo>
                    <a:pt x="405000" y="468094"/>
                  </a:lnTo>
                  <a:lnTo>
                    <a:pt x="405000" y="490594"/>
                  </a:lnTo>
                  <a:lnTo>
                    <a:pt x="427500" y="490594"/>
                  </a:lnTo>
                  <a:lnTo>
                    <a:pt x="427500" y="468094"/>
                  </a:lnTo>
                  <a:lnTo>
                    <a:pt x="450000" y="468094"/>
                  </a:lnTo>
                  <a:lnTo>
                    <a:pt x="450000" y="490594"/>
                  </a:lnTo>
                  <a:lnTo>
                    <a:pt x="472500" y="490594"/>
                  </a:lnTo>
                  <a:lnTo>
                    <a:pt x="472500" y="468094"/>
                  </a:lnTo>
                  <a:lnTo>
                    <a:pt x="495000" y="468094"/>
                  </a:lnTo>
                  <a:lnTo>
                    <a:pt x="495000" y="490594"/>
                  </a:lnTo>
                  <a:lnTo>
                    <a:pt x="517500" y="490594"/>
                  </a:lnTo>
                  <a:lnTo>
                    <a:pt x="517500" y="468094"/>
                  </a:lnTo>
                  <a:lnTo>
                    <a:pt x="528750" y="468094"/>
                  </a:lnTo>
                  <a:cubicBezTo>
                    <a:pt x="534963" y="468094"/>
                    <a:pt x="540000" y="473131"/>
                    <a:pt x="540000" y="479344"/>
                  </a:cubicBezTo>
                  <a:close/>
                  <a:moveTo>
                    <a:pt x="540000" y="434344"/>
                  </a:moveTo>
                  <a:cubicBezTo>
                    <a:pt x="540000" y="440558"/>
                    <a:pt x="534963" y="445594"/>
                    <a:pt x="528750" y="445594"/>
                  </a:cubicBezTo>
                  <a:lnTo>
                    <a:pt x="393750" y="445594"/>
                  </a:lnTo>
                  <a:cubicBezTo>
                    <a:pt x="387537" y="445594"/>
                    <a:pt x="382500" y="440558"/>
                    <a:pt x="382500" y="434344"/>
                  </a:cubicBezTo>
                  <a:lnTo>
                    <a:pt x="382500" y="411844"/>
                  </a:lnTo>
                  <a:cubicBezTo>
                    <a:pt x="382500" y="405631"/>
                    <a:pt x="387537" y="400594"/>
                    <a:pt x="393750" y="400594"/>
                  </a:cubicBezTo>
                  <a:lnTo>
                    <a:pt x="405000" y="400594"/>
                  </a:lnTo>
                  <a:lnTo>
                    <a:pt x="405000" y="423094"/>
                  </a:lnTo>
                  <a:lnTo>
                    <a:pt x="427500" y="423094"/>
                  </a:lnTo>
                  <a:lnTo>
                    <a:pt x="427500" y="400594"/>
                  </a:lnTo>
                  <a:lnTo>
                    <a:pt x="450000" y="400594"/>
                  </a:lnTo>
                  <a:lnTo>
                    <a:pt x="450000" y="423094"/>
                  </a:lnTo>
                  <a:lnTo>
                    <a:pt x="472500" y="423094"/>
                  </a:lnTo>
                  <a:lnTo>
                    <a:pt x="472500" y="400594"/>
                  </a:lnTo>
                  <a:lnTo>
                    <a:pt x="495000" y="400594"/>
                  </a:lnTo>
                  <a:lnTo>
                    <a:pt x="495000" y="423094"/>
                  </a:lnTo>
                  <a:lnTo>
                    <a:pt x="517500" y="423094"/>
                  </a:lnTo>
                  <a:lnTo>
                    <a:pt x="517500" y="400594"/>
                  </a:lnTo>
                  <a:lnTo>
                    <a:pt x="528750" y="400594"/>
                  </a:lnTo>
                  <a:cubicBezTo>
                    <a:pt x="534963" y="400594"/>
                    <a:pt x="540000" y="405631"/>
                    <a:pt x="540000" y="411844"/>
                  </a:cubicBezTo>
                  <a:close/>
                  <a:moveTo>
                    <a:pt x="540000" y="366844"/>
                  </a:moveTo>
                  <a:cubicBezTo>
                    <a:pt x="540000" y="373058"/>
                    <a:pt x="534963" y="378094"/>
                    <a:pt x="528750" y="378094"/>
                  </a:cubicBezTo>
                  <a:lnTo>
                    <a:pt x="393750" y="378094"/>
                  </a:lnTo>
                  <a:cubicBezTo>
                    <a:pt x="387537" y="378094"/>
                    <a:pt x="382500" y="373058"/>
                    <a:pt x="382500" y="366844"/>
                  </a:cubicBezTo>
                  <a:lnTo>
                    <a:pt x="382500" y="344344"/>
                  </a:lnTo>
                  <a:cubicBezTo>
                    <a:pt x="382500" y="338131"/>
                    <a:pt x="387537" y="333094"/>
                    <a:pt x="393750" y="333094"/>
                  </a:cubicBezTo>
                  <a:lnTo>
                    <a:pt x="405000" y="333094"/>
                  </a:lnTo>
                  <a:lnTo>
                    <a:pt x="405000" y="355594"/>
                  </a:lnTo>
                  <a:lnTo>
                    <a:pt x="427500" y="355594"/>
                  </a:lnTo>
                  <a:lnTo>
                    <a:pt x="427500" y="333094"/>
                  </a:lnTo>
                  <a:lnTo>
                    <a:pt x="450000" y="333094"/>
                  </a:lnTo>
                  <a:lnTo>
                    <a:pt x="450000" y="355594"/>
                  </a:lnTo>
                  <a:lnTo>
                    <a:pt x="472500" y="355594"/>
                  </a:lnTo>
                  <a:lnTo>
                    <a:pt x="472500" y="333094"/>
                  </a:lnTo>
                  <a:lnTo>
                    <a:pt x="495000" y="333094"/>
                  </a:lnTo>
                  <a:lnTo>
                    <a:pt x="495000" y="355594"/>
                  </a:lnTo>
                  <a:lnTo>
                    <a:pt x="517500" y="355594"/>
                  </a:lnTo>
                  <a:lnTo>
                    <a:pt x="517500" y="333094"/>
                  </a:lnTo>
                  <a:lnTo>
                    <a:pt x="528750" y="333094"/>
                  </a:lnTo>
                  <a:cubicBezTo>
                    <a:pt x="534963" y="333094"/>
                    <a:pt x="540000" y="338131"/>
                    <a:pt x="540000" y="344344"/>
                  </a:cubicBezTo>
                  <a:close/>
                  <a:moveTo>
                    <a:pt x="540000" y="299344"/>
                  </a:moveTo>
                  <a:cubicBezTo>
                    <a:pt x="540000" y="305558"/>
                    <a:pt x="534963" y="310594"/>
                    <a:pt x="528750" y="310594"/>
                  </a:cubicBezTo>
                  <a:lnTo>
                    <a:pt x="393750" y="310594"/>
                  </a:lnTo>
                  <a:cubicBezTo>
                    <a:pt x="387537" y="310594"/>
                    <a:pt x="382500" y="305558"/>
                    <a:pt x="382500" y="299344"/>
                  </a:cubicBezTo>
                  <a:lnTo>
                    <a:pt x="382500" y="276844"/>
                  </a:lnTo>
                  <a:cubicBezTo>
                    <a:pt x="382500" y="270631"/>
                    <a:pt x="387537" y="265594"/>
                    <a:pt x="393750" y="265594"/>
                  </a:cubicBezTo>
                  <a:lnTo>
                    <a:pt x="405000" y="265594"/>
                  </a:lnTo>
                  <a:lnTo>
                    <a:pt x="405000" y="288094"/>
                  </a:lnTo>
                  <a:lnTo>
                    <a:pt x="427500" y="288094"/>
                  </a:lnTo>
                  <a:lnTo>
                    <a:pt x="427500" y="265594"/>
                  </a:lnTo>
                  <a:lnTo>
                    <a:pt x="450000" y="265594"/>
                  </a:lnTo>
                  <a:lnTo>
                    <a:pt x="450000" y="288094"/>
                  </a:lnTo>
                  <a:lnTo>
                    <a:pt x="472500" y="288094"/>
                  </a:lnTo>
                  <a:lnTo>
                    <a:pt x="472500" y="265594"/>
                  </a:lnTo>
                  <a:lnTo>
                    <a:pt x="495000" y="265594"/>
                  </a:lnTo>
                  <a:lnTo>
                    <a:pt x="495000" y="288094"/>
                  </a:lnTo>
                  <a:lnTo>
                    <a:pt x="517500" y="288094"/>
                  </a:lnTo>
                  <a:lnTo>
                    <a:pt x="517500" y="265594"/>
                  </a:lnTo>
                  <a:lnTo>
                    <a:pt x="528750" y="265594"/>
                  </a:lnTo>
                  <a:cubicBezTo>
                    <a:pt x="534963" y="265594"/>
                    <a:pt x="540000" y="270631"/>
                    <a:pt x="540000" y="276844"/>
                  </a:cubicBezTo>
                  <a:close/>
                  <a:moveTo>
                    <a:pt x="540000" y="231844"/>
                  </a:moveTo>
                  <a:cubicBezTo>
                    <a:pt x="540000" y="238058"/>
                    <a:pt x="534963" y="243094"/>
                    <a:pt x="528750" y="243094"/>
                  </a:cubicBezTo>
                  <a:lnTo>
                    <a:pt x="393750" y="243094"/>
                  </a:lnTo>
                  <a:cubicBezTo>
                    <a:pt x="387537" y="243094"/>
                    <a:pt x="382500" y="238058"/>
                    <a:pt x="382500" y="231844"/>
                  </a:cubicBezTo>
                  <a:lnTo>
                    <a:pt x="382500" y="209344"/>
                  </a:lnTo>
                  <a:cubicBezTo>
                    <a:pt x="382500" y="203131"/>
                    <a:pt x="387537" y="198094"/>
                    <a:pt x="393750" y="198094"/>
                  </a:cubicBezTo>
                  <a:lnTo>
                    <a:pt x="405000" y="198094"/>
                  </a:lnTo>
                  <a:lnTo>
                    <a:pt x="405000" y="220594"/>
                  </a:lnTo>
                  <a:lnTo>
                    <a:pt x="427500" y="220594"/>
                  </a:lnTo>
                  <a:lnTo>
                    <a:pt x="427500" y="198094"/>
                  </a:lnTo>
                  <a:lnTo>
                    <a:pt x="450000" y="198094"/>
                  </a:lnTo>
                  <a:lnTo>
                    <a:pt x="450000" y="220594"/>
                  </a:lnTo>
                  <a:lnTo>
                    <a:pt x="472500" y="220594"/>
                  </a:lnTo>
                  <a:lnTo>
                    <a:pt x="472500" y="198094"/>
                  </a:lnTo>
                  <a:lnTo>
                    <a:pt x="495000" y="198094"/>
                  </a:lnTo>
                  <a:lnTo>
                    <a:pt x="495000" y="220594"/>
                  </a:lnTo>
                  <a:lnTo>
                    <a:pt x="517500" y="220594"/>
                  </a:lnTo>
                  <a:lnTo>
                    <a:pt x="517500" y="198094"/>
                  </a:lnTo>
                  <a:lnTo>
                    <a:pt x="528750" y="198094"/>
                  </a:lnTo>
                  <a:cubicBezTo>
                    <a:pt x="534963" y="198094"/>
                    <a:pt x="540000" y="203131"/>
                    <a:pt x="540000" y="209344"/>
                  </a:cubicBezTo>
                  <a:close/>
                  <a:moveTo>
                    <a:pt x="495000" y="130594"/>
                  </a:moveTo>
                  <a:lnTo>
                    <a:pt x="495000" y="153094"/>
                  </a:lnTo>
                  <a:lnTo>
                    <a:pt x="517500" y="153094"/>
                  </a:lnTo>
                  <a:lnTo>
                    <a:pt x="517500" y="130594"/>
                  </a:lnTo>
                  <a:lnTo>
                    <a:pt x="528750" y="130594"/>
                  </a:lnTo>
                  <a:cubicBezTo>
                    <a:pt x="534963" y="130594"/>
                    <a:pt x="540000" y="135631"/>
                    <a:pt x="540000" y="141844"/>
                  </a:cubicBezTo>
                  <a:lnTo>
                    <a:pt x="540000" y="164344"/>
                  </a:lnTo>
                  <a:cubicBezTo>
                    <a:pt x="540000" y="170558"/>
                    <a:pt x="534963" y="175594"/>
                    <a:pt x="528750" y="175594"/>
                  </a:cubicBezTo>
                  <a:lnTo>
                    <a:pt x="393750" y="175594"/>
                  </a:lnTo>
                  <a:cubicBezTo>
                    <a:pt x="387537" y="175594"/>
                    <a:pt x="382500" y="170558"/>
                    <a:pt x="382500" y="164344"/>
                  </a:cubicBezTo>
                  <a:lnTo>
                    <a:pt x="382500" y="141844"/>
                  </a:lnTo>
                  <a:cubicBezTo>
                    <a:pt x="382500" y="135631"/>
                    <a:pt x="387537" y="130594"/>
                    <a:pt x="393750" y="130594"/>
                  </a:cubicBezTo>
                  <a:lnTo>
                    <a:pt x="405000" y="130594"/>
                  </a:lnTo>
                  <a:lnTo>
                    <a:pt x="405000" y="153094"/>
                  </a:lnTo>
                  <a:lnTo>
                    <a:pt x="427500" y="153094"/>
                  </a:lnTo>
                  <a:lnTo>
                    <a:pt x="427500" y="130594"/>
                  </a:lnTo>
                  <a:lnTo>
                    <a:pt x="450000" y="130594"/>
                  </a:lnTo>
                  <a:lnTo>
                    <a:pt x="450000" y="153094"/>
                  </a:lnTo>
                  <a:lnTo>
                    <a:pt x="472500" y="153094"/>
                  </a:lnTo>
                  <a:lnTo>
                    <a:pt x="472500" y="130594"/>
                  </a:lnTo>
                  <a:close/>
                  <a:moveTo>
                    <a:pt x="545288" y="31144"/>
                  </a:moveTo>
                  <a:cubicBezTo>
                    <a:pt x="535712" y="55892"/>
                    <a:pt x="510200" y="70638"/>
                    <a:pt x="483975" y="66582"/>
                  </a:cubicBezTo>
                  <a:lnTo>
                    <a:pt x="476775" y="65457"/>
                  </a:lnTo>
                  <a:lnTo>
                    <a:pt x="479363" y="58594"/>
                  </a:lnTo>
                  <a:cubicBezTo>
                    <a:pt x="488939" y="33847"/>
                    <a:pt x="514451" y="19101"/>
                    <a:pt x="540675" y="23157"/>
                  </a:cubicBezTo>
                  <a:lnTo>
                    <a:pt x="547875" y="2428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0" name="任意多边形: 形状 379">
              <a:extLst>
                <a:ext uri="{FF2B5EF4-FFF2-40B4-BE49-F238E27FC236}">
                  <a16:creationId xmlns:a16="http://schemas.microsoft.com/office/drawing/2014/main" id="{C6C56CE1-56B1-4E4E-BC3B-BEBA7971B23C}"/>
                </a:ext>
              </a:extLst>
            </p:cNvPr>
            <p:cNvSpPr/>
            <p:nvPr/>
          </p:nvSpPr>
          <p:spPr>
            <a:xfrm>
              <a:off x="4228492" y="4272954"/>
              <a:ext cx="135014" cy="292295"/>
            </a:xfrm>
            <a:custGeom>
              <a:avLst/>
              <a:gdLst>
                <a:gd name="connsiteX0" fmla="*/ 11257 w 135014"/>
                <a:gd name="connsiteY0" fmla="*/ 89795 h 292295"/>
                <a:gd name="connsiteX1" fmla="*/ 33757 w 135014"/>
                <a:gd name="connsiteY1" fmla="*/ 89795 h 292295"/>
                <a:gd name="connsiteX2" fmla="*/ 33757 w 135014"/>
                <a:gd name="connsiteY2" fmla="*/ 292295 h 292295"/>
                <a:gd name="connsiteX3" fmla="*/ 56257 w 135014"/>
                <a:gd name="connsiteY3" fmla="*/ 292295 h 292295"/>
                <a:gd name="connsiteX4" fmla="*/ 56257 w 135014"/>
                <a:gd name="connsiteY4" fmla="*/ 78545 h 292295"/>
                <a:gd name="connsiteX5" fmla="*/ 45007 w 135014"/>
                <a:gd name="connsiteY5" fmla="*/ 67295 h 292295"/>
                <a:gd name="connsiteX6" fmla="*/ 35276 w 135014"/>
                <a:gd name="connsiteY6" fmla="*/ 67295 h 292295"/>
                <a:gd name="connsiteX7" fmla="*/ 67507 w 135014"/>
                <a:gd name="connsiteY7" fmla="*/ 28618 h 292295"/>
                <a:gd name="connsiteX8" fmla="*/ 99739 w 135014"/>
                <a:gd name="connsiteY8" fmla="*/ 67295 h 292295"/>
                <a:gd name="connsiteX9" fmla="*/ 90007 w 135014"/>
                <a:gd name="connsiteY9" fmla="*/ 67295 h 292295"/>
                <a:gd name="connsiteX10" fmla="*/ 78757 w 135014"/>
                <a:gd name="connsiteY10" fmla="*/ 78545 h 292295"/>
                <a:gd name="connsiteX11" fmla="*/ 78757 w 135014"/>
                <a:gd name="connsiteY11" fmla="*/ 292295 h 292295"/>
                <a:gd name="connsiteX12" fmla="*/ 101257 w 135014"/>
                <a:gd name="connsiteY12" fmla="*/ 292295 h 292295"/>
                <a:gd name="connsiteX13" fmla="*/ 101257 w 135014"/>
                <a:gd name="connsiteY13" fmla="*/ 89795 h 292295"/>
                <a:gd name="connsiteX14" fmla="*/ 123757 w 135014"/>
                <a:gd name="connsiteY14" fmla="*/ 89795 h 292295"/>
                <a:gd name="connsiteX15" fmla="*/ 135014 w 135014"/>
                <a:gd name="connsiteY15" fmla="*/ 78552 h 292295"/>
                <a:gd name="connsiteX16" fmla="*/ 132409 w 135014"/>
                <a:gd name="connsiteY16" fmla="*/ 71345 h 292295"/>
                <a:gd name="connsiteX17" fmla="*/ 76159 w 135014"/>
                <a:gd name="connsiteY17" fmla="*/ 3845 h 292295"/>
                <a:gd name="connsiteX18" fmla="*/ 59698 w 135014"/>
                <a:gd name="connsiteY18" fmla="*/ 3004 h 292295"/>
                <a:gd name="connsiteX19" fmla="*/ 58856 w 135014"/>
                <a:gd name="connsiteY19" fmla="*/ 3845 h 292295"/>
                <a:gd name="connsiteX20" fmla="*/ 2606 w 135014"/>
                <a:gd name="connsiteY20" fmla="*/ 71345 h 292295"/>
                <a:gd name="connsiteX21" fmla="*/ 4051 w 135014"/>
                <a:gd name="connsiteY21" fmla="*/ 87190 h 292295"/>
                <a:gd name="connsiteX22" fmla="*/ 11257 w 135014"/>
                <a:gd name="connsiteY22" fmla="*/ 89795 h 29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4" h="292295">
                  <a:moveTo>
                    <a:pt x="11257" y="89795"/>
                  </a:moveTo>
                  <a:lnTo>
                    <a:pt x="33757" y="89795"/>
                  </a:lnTo>
                  <a:lnTo>
                    <a:pt x="33757" y="292295"/>
                  </a:lnTo>
                  <a:lnTo>
                    <a:pt x="56257" y="292295"/>
                  </a:lnTo>
                  <a:lnTo>
                    <a:pt x="56257" y="78545"/>
                  </a:lnTo>
                  <a:cubicBezTo>
                    <a:pt x="56257" y="72332"/>
                    <a:pt x="51221" y="67295"/>
                    <a:pt x="45007" y="67295"/>
                  </a:cubicBezTo>
                  <a:lnTo>
                    <a:pt x="35276" y="67295"/>
                  </a:lnTo>
                  <a:lnTo>
                    <a:pt x="67507" y="28618"/>
                  </a:lnTo>
                  <a:lnTo>
                    <a:pt x="99739" y="67295"/>
                  </a:lnTo>
                  <a:lnTo>
                    <a:pt x="90007" y="67295"/>
                  </a:lnTo>
                  <a:cubicBezTo>
                    <a:pt x="83794" y="67295"/>
                    <a:pt x="78757" y="72332"/>
                    <a:pt x="78757" y="78545"/>
                  </a:cubicBezTo>
                  <a:lnTo>
                    <a:pt x="78757" y="292295"/>
                  </a:lnTo>
                  <a:lnTo>
                    <a:pt x="101257" y="292295"/>
                  </a:lnTo>
                  <a:lnTo>
                    <a:pt x="101257" y="89795"/>
                  </a:lnTo>
                  <a:lnTo>
                    <a:pt x="123757" y="89795"/>
                  </a:lnTo>
                  <a:cubicBezTo>
                    <a:pt x="129971" y="89799"/>
                    <a:pt x="135011" y="84765"/>
                    <a:pt x="135014" y="78552"/>
                  </a:cubicBezTo>
                  <a:cubicBezTo>
                    <a:pt x="135016" y="75919"/>
                    <a:pt x="134094" y="73369"/>
                    <a:pt x="132409" y="71345"/>
                  </a:cubicBezTo>
                  <a:lnTo>
                    <a:pt x="76159" y="3845"/>
                  </a:lnTo>
                  <a:cubicBezTo>
                    <a:pt x="71845" y="-933"/>
                    <a:pt x="64475" y="-1310"/>
                    <a:pt x="59698" y="3004"/>
                  </a:cubicBezTo>
                  <a:cubicBezTo>
                    <a:pt x="59403" y="3270"/>
                    <a:pt x="59122" y="3550"/>
                    <a:pt x="58856" y="3845"/>
                  </a:cubicBezTo>
                  <a:lnTo>
                    <a:pt x="2606" y="71345"/>
                  </a:lnTo>
                  <a:cubicBezTo>
                    <a:pt x="-1370" y="76120"/>
                    <a:pt x="-724" y="83213"/>
                    <a:pt x="4051" y="87190"/>
                  </a:cubicBezTo>
                  <a:cubicBezTo>
                    <a:pt x="6073" y="88875"/>
                    <a:pt x="8624" y="89796"/>
                    <a:pt x="11257" y="8979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1" name="任意多边形: 形状 380">
              <a:extLst>
                <a:ext uri="{FF2B5EF4-FFF2-40B4-BE49-F238E27FC236}">
                  <a16:creationId xmlns:a16="http://schemas.microsoft.com/office/drawing/2014/main" id="{9A779E2B-572B-482C-8C34-A591196B58A8}"/>
                </a:ext>
              </a:extLst>
            </p:cNvPr>
            <p:cNvSpPr/>
            <p:nvPr/>
          </p:nvSpPr>
          <p:spPr>
            <a:xfrm>
              <a:off x="4363492" y="4171704"/>
              <a:ext cx="135014" cy="292295"/>
            </a:xfrm>
            <a:custGeom>
              <a:avLst/>
              <a:gdLst>
                <a:gd name="connsiteX0" fmla="*/ 11258 w 135014"/>
                <a:gd name="connsiteY0" fmla="*/ 89795 h 292295"/>
                <a:gd name="connsiteX1" fmla="*/ 33758 w 135014"/>
                <a:gd name="connsiteY1" fmla="*/ 89795 h 292295"/>
                <a:gd name="connsiteX2" fmla="*/ 33758 w 135014"/>
                <a:gd name="connsiteY2" fmla="*/ 292295 h 292295"/>
                <a:gd name="connsiteX3" fmla="*/ 56258 w 135014"/>
                <a:gd name="connsiteY3" fmla="*/ 292295 h 292295"/>
                <a:gd name="connsiteX4" fmla="*/ 56258 w 135014"/>
                <a:gd name="connsiteY4" fmla="*/ 78545 h 292295"/>
                <a:gd name="connsiteX5" fmla="*/ 45008 w 135014"/>
                <a:gd name="connsiteY5" fmla="*/ 67295 h 292295"/>
                <a:gd name="connsiteX6" fmla="*/ 35276 w 135014"/>
                <a:gd name="connsiteY6" fmla="*/ 67295 h 292295"/>
                <a:gd name="connsiteX7" fmla="*/ 67508 w 135014"/>
                <a:gd name="connsiteY7" fmla="*/ 28618 h 292295"/>
                <a:gd name="connsiteX8" fmla="*/ 99739 w 135014"/>
                <a:gd name="connsiteY8" fmla="*/ 67295 h 292295"/>
                <a:gd name="connsiteX9" fmla="*/ 90008 w 135014"/>
                <a:gd name="connsiteY9" fmla="*/ 67295 h 292295"/>
                <a:gd name="connsiteX10" fmla="*/ 78758 w 135014"/>
                <a:gd name="connsiteY10" fmla="*/ 78545 h 292295"/>
                <a:gd name="connsiteX11" fmla="*/ 78758 w 135014"/>
                <a:gd name="connsiteY11" fmla="*/ 292295 h 292295"/>
                <a:gd name="connsiteX12" fmla="*/ 101258 w 135014"/>
                <a:gd name="connsiteY12" fmla="*/ 292295 h 292295"/>
                <a:gd name="connsiteX13" fmla="*/ 101258 w 135014"/>
                <a:gd name="connsiteY13" fmla="*/ 89795 h 292295"/>
                <a:gd name="connsiteX14" fmla="*/ 123758 w 135014"/>
                <a:gd name="connsiteY14" fmla="*/ 89795 h 292295"/>
                <a:gd name="connsiteX15" fmla="*/ 135014 w 135014"/>
                <a:gd name="connsiteY15" fmla="*/ 78552 h 292295"/>
                <a:gd name="connsiteX16" fmla="*/ 132409 w 135014"/>
                <a:gd name="connsiteY16" fmla="*/ 71345 h 292295"/>
                <a:gd name="connsiteX17" fmla="*/ 76159 w 135014"/>
                <a:gd name="connsiteY17" fmla="*/ 3845 h 292295"/>
                <a:gd name="connsiteX18" fmla="*/ 59698 w 135014"/>
                <a:gd name="connsiteY18" fmla="*/ 3004 h 292295"/>
                <a:gd name="connsiteX19" fmla="*/ 58856 w 135014"/>
                <a:gd name="connsiteY19" fmla="*/ 3845 h 292295"/>
                <a:gd name="connsiteX20" fmla="*/ 2606 w 135014"/>
                <a:gd name="connsiteY20" fmla="*/ 71345 h 292295"/>
                <a:gd name="connsiteX21" fmla="*/ 4051 w 135014"/>
                <a:gd name="connsiteY21" fmla="*/ 87189 h 292295"/>
                <a:gd name="connsiteX22" fmla="*/ 11258 w 135014"/>
                <a:gd name="connsiteY22" fmla="*/ 89795 h 29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14" h="292295">
                  <a:moveTo>
                    <a:pt x="11258" y="89795"/>
                  </a:moveTo>
                  <a:lnTo>
                    <a:pt x="33758" y="89795"/>
                  </a:lnTo>
                  <a:lnTo>
                    <a:pt x="33758" y="292295"/>
                  </a:lnTo>
                  <a:lnTo>
                    <a:pt x="56258" y="292295"/>
                  </a:lnTo>
                  <a:lnTo>
                    <a:pt x="56258" y="78545"/>
                  </a:lnTo>
                  <a:cubicBezTo>
                    <a:pt x="56258" y="72332"/>
                    <a:pt x="51221" y="67295"/>
                    <a:pt x="45008" y="67295"/>
                  </a:cubicBezTo>
                  <a:lnTo>
                    <a:pt x="35276" y="67295"/>
                  </a:lnTo>
                  <a:lnTo>
                    <a:pt x="67508" y="28618"/>
                  </a:lnTo>
                  <a:lnTo>
                    <a:pt x="99739" y="67295"/>
                  </a:lnTo>
                  <a:lnTo>
                    <a:pt x="90008" y="67295"/>
                  </a:lnTo>
                  <a:cubicBezTo>
                    <a:pt x="83794" y="67295"/>
                    <a:pt x="78758" y="72332"/>
                    <a:pt x="78758" y="78545"/>
                  </a:cubicBezTo>
                  <a:lnTo>
                    <a:pt x="78758" y="292295"/>
                  </a:lnTo>
                  <a:lnTo>
                    <a:pt x="101258" y="292295"/>
                  </a:lnTo>
                  <a:lnTo>
                    <a:pt x="101258" y="89795"/>
                  </a:lnTo>
                  <a:lnTo>
                    <a:pt x="123758" y="89795"/>
                  </a:lnTo>
                  <a:cubicBezTo>
                    <a:pt x="129971" y="89799"/>
                    <a:pt x="135011" y="84765"/>
                    <a:pt x="135014" y="78552"/>
                  </a:cubicBezTo>
                  <a:cubicBezTo>
                    <a:pt x="135017" y="75919"/>
                    <a:pt x="134094" y="73368"/>
                    <a:pt x="132409" y="71345"/>
                  </a:cubicBezTo>
                  <a:lnTo>
                    <a:pt x="76159" y="3845"/>
                  </a:lnTo>
                  <a:cubicBezTo>
                    <a:pt x="71846" y="-933"/>
                    <a:pt x="64476" y="-1309"/>
                    <a:pt x="59698" y="3004"/>
                  </a:cubicBezTo>
                  <a:cubicBezTo>
                    <a:pt x="59403" y="3270"/>
                    <a:pt x="59122" y="3551"/>
                    <a:pt x="58856" y="3845"/>
                  </a:cubicBezTo>
                  <a:lnTo>
                    <a:pt x="2606" y="71345"/>
                  </a:lnTo>
                  <a:cubicBezTo>
                    <a:pt x="-1371" y="76119"/>
                    <a:pt x="-724" y="83213"/>
                    <a:pt x="4051" y="87189"/>
                  </a:cubicBezTo>
                  <a:cubicBezTo>
                    <a:pt x="6074" y="88875"/>
                    <a:pt x="8624" y="89796"/>
                    <a:pt x="11258" y="89795"/>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2" name="图形 35">
            <a:extLst>
              <a:ext uri="{FF2B5EF4-FFF2-40B4-BE49-F238E27FC236}">
                <a16:creationId xmlns:a16="http://schemas.microsoft.com/office/drawing/2014/main" id="{0E258930-9944-46E0-B8C7-03AC3DCDCB2D}"/>
              </a:ext>
            </a:extLst>
          </p:cNvPr>
          <p:cNvGrpSpPr/>
          <p:nvPr/>
        </p:nvGrpSpPr>
        <p:grpSpPr>
          <a:xfrm>
            <a:off x="5218106" y="4167083"/>
            <a:ext cx="676097" cy="679416"/>
            <a:chOff x="5218106" y="4167083"/>
            <a:chExt cx="676097" cy="679416"/>
          </a:xfrm>
          <a:gradFill flip="none" rotWithShape="1">
            <a:gsLst>
              <a:gs pos="0">
                <a:schemeClr val="accent1"/>
              </a:gs>
              <a:gs pos="100000">
                <a:schemeClr val="accent2"/>
              </a:gs>
            </a:gsLst>
            <a:lin ang="2700000" scaled="1"/>
            <a:tileRect/>
          </a:gradFill>
        </p:grpSpPr>
        <p:sp>
          <p:nvSpPr>
            <p:cNvPr id="383" name="任意多边形: 形状 382">
              <a:extLst>
                <a:ext uri="{FF2B5EF4-FFF2-40B4-BE49-F238E27FC236}">
                  <a16:creationId xmlns:a16="http://schemas.microsoft.com/office/drawing/2014/main" id="{42A47E45-1343-47AD-B804-D739C5E2C97D}"/>
                </a:ext>
              </a:extLst>
            </p:cNvPr>
            <p:cNvSpPr/>
            <p:nvPr/>
          </p:nvSpPr>
          <p:spPr>
            <a:xfrm>
              <a:off x="5218106" y="4167083"/>
              <a:ext cx="676097" cy="679416"/>
            </a:xfrm>
            <a:custGeom>
              <a:avLst/>
              <a:gdLst>
                <a:gd name="connsiteX0" fmla="*/ 664031 w 676097"/>
                <a:gd name="connsiteY0" fmla="*/ 261929 h 679416"/>
                <a:gd name="connsiteX1" fmla="*/ 663918 w 676097"/>
                <a:gd name="connsiteY1" fmla="*/ 261929 h 679416"/>
                <a:gd name="connsiteX2" fmla="*/ 359606 w 676097"/>
                <a:gd name="connsiteY2" fmla="*/ 7791 h 679416"/>
                <a:gd name="connsiteX3" fmla="*/ 316293 w 676097"/>
                <a:gd name="connsiteY3" fmla="*/ 7904 h 679416"/>
                <a:gd name="connsiteX4" fmla="*/ 12768 w 676097"/>
                <a:gd name="connsiteY4" fmla="*/ 262604 h 679416"/>
                <a:gd name="connsiteX5" fmla="*/ 4443 w 676097"/>
                <a:gd name="connsiteY5" fmla="*/ 306366 h 679416"/>
                <a:gd name="connsiteX6" fmla="*/ 27843 w 676097"/>
                <a:gd name="connsiteY6" fmla="*/ 322454 h 679416"/>
                <a:gd name="connsiteX7" fmla="*/ 33468 w 676097"/>
                <a:gd name="connsiteY7" fmla="*/ 323016 h 679416"/>
                <a:gd name="connsiteX8" fmla="*/ 55181 w 676097"/>
                <a:gd name="connsiteY8" fmla="*/ 315029 h 679416"/>
                <a:gd name="connsiteX9" fmla="*/ 101643 w 676097"/>
                <a:gd name="connsiteY9" fmla="*/ 275654 h 679416"/>
                <a:gd name="connsiteX10" fmla="*/ 101643 w 676097"/>
                <a:gd name="connsiteY10" fmla="*/ 668166 h 679416"/>
                <a:gd name="connsiteX11" fmla="*/ 112893 w 676097"/>
                <a:gd name="connsiteY11" fmla="*/ 679416 h 679416"/>
                <a:gd name="connsiteX12" fmla="*/ 562893 w 676097"/>
                <a:gd name="connsiteY12" fmla="*/ 679416 h 679416"/>
                <a:gd name="connsiteX13" fmla="*/ 574143 w 676097"/>
                <a:gd name="connsiteY13" fmla="*/ 668166 h 679416"/>
                <a:gd name="connsiteX14" fmla="*/ 574143 w 676097"/>
                <a:gd name="connsiteY14" fmla="*/ 274529 h 679416"/>
                <a:gd name="connsiteX15" fmla="*/ 620606 w 676097"/>
                <a:gd name="connsiteY15" fmla="*/ 313679 h 679416"/>
                <a:gd name="connsiteX16" fmla="*/ 668193 w 676097"/>
                <a:gd name="connsiteY16" fmla="*/ 309516 h 679416"/>
                <a:gd name="connsiteX17" fmla="*/ 664031 w 676097"/>
                <a:gd name="connsiteY17" fmla="*/ 261929 h 679416"/>
                <a:gd name="connsiteX18" fmla="*/ 551643 w 676097"/>
                <a:gd name="connsiteY18" fmla="*/ 656916 h 679416"/>
                <a:gd name="connsiteX19" fmla="*/ 124143 w 676097"/>
                <a:gd name="connsiteY19" fmla="*/ 656916 h 679416"/>
                <a:gd name="connsiteX20" fmla="*/ 124143 w 676097"/>
                <a:gd name="connsiteY20" fmla="*/ 256641 h 679416"/>
                <a:gd name="connsiteX21" fmla="*/ 337893 w 676097"/>
                <a:gd name="connsiteY21" fmla="*/ 75404 h 679416"/>
                <a:gd name="connsiteX22" fmla="*/ 551643 w 676097"/>
                <a:gd name="connsiteY22" fmla="*/ 255516 h 679416"/>
                <a:gd name="connsiteX23" fmla="*/ 650868 w 676097"/>
                <a:gd name="connsiteY23" fmla="*/ 295004 h 679416"/>
                <a:gd name="connsiteX24" fmla="*/ 635226 w 676097"/>
                <a:gd name="connsiteY24" fmla="*/ 296556 h 679416"/>
                <a:gd name="connsiteX25" fmla="*/ 635118 w 676097"/>
                <a:gd name="connsiteY25" fmla="*/ 296466 h 679416"/>
                <a:gd name="connsiteX26" fmla="*/ 345093 w 676097"/>
                <a:gd name="connsiteY26" fmla="*/ 52116 h 679416"/>
                <a:gd name="connsiteX27" fmla="*/ 330581 w 676097"/>
                <a:gd name="connsiteY27" fmla="*/ 52116 h 679416"/>
                <a:gd name="connsiteX28" fmla="*/ 40668 w 676097"/>
                <a:gd name="connsiteY28" fmla="*/ 297816 h 679416"/>
                <a:gd name="connsiteX29" fmla="*/ 31556 w 676097"/>
                <a:gd name="connsiteY29" fmla="*/ 300291 h 679416"/>
                <a:gd name="connsiteX30" fmla="*/ 23681 w 676097"/>
                <a:gd name="connsiteY30" fmla="*/ 294779 h 679416"/>
                <a:gd name="connsiteX31" fmla="*/ 27168 w 676097"/>
                <a:gd name="connsiteY31" fmla="*/ 279816 h 679416"/>
                <a:gd name="connsiteX32" fmla="*/ 330693 w 676097"/>
                <a:gd name="connsiteY32" fmla="*/ 25116 h 679416"/>
                <a:gd name="connsiteX33" fmla="*/ 337893 w 676097"/>
                <a:gd name="connsiteY33" fmla="*/ 22529 h 679416"/>
                <a:gd name="connsiteX34" fmla="*/ 345093 w 676097"/>
                <a:gd name="connsiteY34" fmla="*/ 25116 h 679416"/>
                <a:gd name="connsiteX35" fmla="*/ 649518 w 676097"/>
                <a:gd name="connsiteY35" fmla="*/ 279254 h 679416"/>
                <a:gd name="connsiteX36" fmla="*/ 653456 w 676097"/>
                <a:gd name="connsiteY36" fmla="*/ 286904 h 679416"/>
                <a:gd name="connsiteX37" fmla="*/ 650868 w 676097"/>
                <a:gd name="connsiteY37" fmla="*/ 295004 h 67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76097" h="679416">
                  <a:moveTo>
                    <a:pt x="664031" y="261929"/>
                  </a:moveTo>
                  <a:lnTo>
                    <a:pt x="663918" y="261929"/>
                  </a:lnTo>
                  <a:lnTo>
                    <a:pt x="359606" y="7791"/>
                  </a:lnTo>
                  <a:cubicBezTo>
                    <a:pt x="347037" y="-2639"/>
                    <a:pt x="328808" y="-2592"/>
                    <a:pt x="316293" y="7904"/>
                  </a:cubicBezTo>
                  <a:lnTo>
                    <a:pt x="12768" y="262604"/>
                  </a:lnTo>
                  <a:cubicBezTo>
                    <a:pt x="-296" y="273216"/>
                    <a:pt x="-3812" y="291698"/>
                    <a:pt x="4443" y="306366"/>
                  </a:cubicBezTo>
                  <a:cubicBezTo>
                    <a:pt x="9470" y="314935"/>
                    <a:pt x="18043" y="320828"/>
                    <a:pt x="27843" y="322454"/>
                  </a:cubicBezTo>
                  <a:cubicBezTo>
                    <a:pt x="29699" y="322802"/>
                    <a:pt x="31581" y="322990"/>
                    <a:pt x="33468" y="323016"/>
                  </a:cubicBezTo>
                  <a:cubicBezTo>
                    <a:pt x="41423" y="323008"/>
                    <a:pt x="49117" y="320178"/>
                    <a:pt x="55181" y="315029"/>
                  </a:cubicBezTo>
                  <a:lnTo>
                    <a:pt x="101643" y="275654"/>
                  </a:lnTo>
                  <a:lnTo>
                    <a:pt x="101643" y="668166"/>
                  </a:lnTo>
                  <a:cubicBezTo>
                    <a:pt x="101643" y="674380"/>
                    <a:pt x="106680" y="679416"/>
                    <a:pt x="112893" y="679416"/>
                  </a:cubicBezTo>
                  <a:lnTo>
                    <a:pt x="562893" y="679416"/>
                  </a:lnTo>
                  <a:cubicBezTo>
                    <a:pt x="569107" y="679416"/>
                    <a:pt x="574143" y="674380"/>
                    <a:pt x="574143" y="668166"/>
                  </a:cubicBezTo>
                  <a:lnTo>
                    <a:pt x="574143" y="274529"/>
                  </a:lnTo>
                  <a:lnTo>
                    <a:pt x="620606" y="313679"/>
                  </a:lnTo>
                  <a:cubicBezTo>
                    <a:pt x="634897" y="325670"/>
                    <a:pt x="656202" y="323807"/>
                    <a:pt x="668193" y="309516"/>
                  </a:cubicBezTo>
                  <a:cubicBezTo>
                    <a:pt x="680185" y="295225"/>
                    <a:pt x="678322" y="273920"/>
                    <a:pt x="664031" y="261929"/>
                  </a:cubicBezTo>
                  <a:close/>
                  <a:moveTo>
                    <a:pt x="551643" y="656916"/>
                  </a:moveTo>
                  <a:lnTo>
                    <a:pt x="124143" y="656916"/>
                  </a:lnTo>
                  <a:lnTo>
                    <a:pt x="124143" y="256641"/>
                  </a:lnTo>
                  <a:lnTo>
                    <a:pt x="337893" y="75404"/>
                  </a:lnTo>
                  <a:lnTo>
                    <a:pt x="551643" y="255516"/>
                  </a:lnTo>
                  <a:close/>
                  <a:moveTo>
                    <a:pt x="650868" y="295004"/>
                  </a:moveTo>
                  <a:cubicBezTo>
                    <a:pt x="646977" y="299751"/>
                    <a:pt x="639974" y="300446"/>
                    <a:pt x="635226" y="296556"/>
                  </a:cubicBezTo>
                  <a:cubicBezTo>
                    <a:pt x="635190" y="296526"/>
                    <a:pt x="635154" y="296497"/>
                    <a:pt x="635118" y="296466"/>
                  </a:cubicBezTo>
                  <a:lnTo>
                    <a:pt x="345093" y="52116"/>
                  </a:lnTo>
                  <a:cubicBezTo>
                    <a:pt x="340925" y="48517"/>
                    <a:pt x="334749" y="48517"/>
                    <a:pt x="330581" y="52116"/>
                  </a:cubicBezTo>
                  <a:lnTo>
                    <a:pt x="40668" y="297816"/>
                  </a:lnTo>
                  <a:cubicBezTo>
                    <a:pt x="38151" y="299957"/>
                    <a:pt x="34810" y="300865"/>
                    <a:pt x="31556" y="300291"/>
                  </a:cubicBezTo>
                  <a:cubicBezTo>
                    <a:pt x="28238" y="299724"/>
                    <a:pt x="25349" y="297701"/>
                    <a:pt x="23681" y="294779"/>
                  </a:cubicBezTo>
                  <a:cubicBezTo>
                    <a:pt x="21156" y="289595"/>
                    <a:pt x="22612" y="283350"/>
                    <a:pt x="27168" y="279816"/>
                  </a:cubicBezTo>
                  <a:lnTo>
                    <a:pt x="330693" y="25116"/>
                  </a:lnTo>
                  <a:cubicBezTo>
                    <a:pt x="332739" y="23476"/>
                    <a:pt x="335272" y="22566"/>
                    <a:pt x="337893" y="22529"/>
                  </a:cubicBezTo>
                  <a:cubicBezTo>
                    <a:pt x="340523" y="22523"/>
                    <a:pt x="343069" y="23439"/>
                    <a:pt x="345093" y="25116"/>
                  </a:cubicBezTo>
                  <a:lnTo>
                    <a:pt x="649518" y="279254"/>
                  </a:lnTo>
                  <a:cubicBezTo>
                    <a:pt x="651847" y="281138"/>
                    <a:pt x="653276" y="283913"/>
                    <a:pt x="653456" y="286904"/>
                  </a:cubicBezTo>
                  <a:cubicBezTo>
                    <a:pt x="653803" y="289851"/>
                    <a:pt x="652861" y="292804"/>
                    <a:pt x="650868" y="295004"/>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4" name="任意多边形: 形状 383">
              <a:extLst>
                <a:ext uri="{FF2B5EF4-FFF2-40B4-BE49-F238E27FC236}">
                  <a16:creationId xmlns:a16="http://schemas.microsoft.com/office/drawing/2014/main" id="{A9789506-D77E-444F-A34E-F502DC626CBC}"/>
                </a:ext>
              </a:extLst>
            </p:cNvPr>
            <p:cNvSpPr/>
            <p:nvPr/>
          </p:nvSpPr>
          <p:spPr>
            <a:xfrm>
              <a:off x="5364686" y="4340081"/>
              <a:ext cx="382626" cy="461428"/>
            </a:xfrm>
            <a:custGeom>
              <a:avLst/>
              <a:gdLst>
                <a:gd name="connsiteX0" fmla="*/ 363888 w 382626"/>
                <a:gd name="connsiteY0" fmla="*/ 379856 h 461428"/>
                <a:gd name="connsiteX1" fmla="*/ 348813 w 382626"/>
                <a:gd name="connsiteY1" fmla="*/ 353193 h 461428"/>
                <a:gd name="connsiteX2" fmla="*/ 348813 w 382626"/>
                <a:gd name="connsiteY2" fmla="*/ 270168 h 461428"/>
                <a:gd name="connsiteX3" fmla="*/ 255101 w 382626"/>
                <a:gd name="connsiteY3" fmla="*/ 150243 h 461428"/>
                <a:gd name="connsiteX4" fmla="*/ 243401 w 382626"/>
                <a:gd name="connsiteY4" fmla="*/ 106931 h 461428"/>
                <a:gd name="connsiteX5" fmla="*/ 301563 w 382626"/>
                <a:gd name="connsiteY5" fmla="*/ 29418 h 461428"/>
                <a:gd name="connsiteX6" fmla="*/ 299313 w 382626"/>
                <a:gd name="connsiteY6" fmla="*/ 13668 h 461428"/>
                <a:gd name="connsiteX7" fmla="*/ 292563 w 382626"/>
                <a:gd name="connsiteY7" fmla="*/ 11418 h 461428"/>
                <a:gd name="connsiteX8" fmla="*/ 276363 w 382626"/>
                <a:gd name="connsiteY8" fmla="*/ 7706 h 461428"/>
                <a:gd name="connsiteX9" fmla="*/ 247563 w 382626"/>
                <a:gd name="connsiteY9" fmla="*/ 168 h 461428"/>
                <a:gd name="connsiteX10" fmla="*/ 212463 w 382626"/>
                <a:gd name="connsiteY10" fmla="*/ 13893 h 461428"/>
                <a:gd name="connsiteX11" fmla="*/ 191426 w 382626"/>
                <a:gd name="connsiteY11" fmla="*/ 22668 h 461428"/>
                <a:gd name="connsiteX12" fmla="*/ 170276 w 382626"/>
                <a:gd name="connsiteY12" fmla="*/ 13893 h 461428"/>
                <a:gd name="connsiteX13" fmla="*/ 135063 w 382626"/>
                <a:gd name="connsiteY13" fmla="*/ 168 h 461428"/>
                <a:gd name="connsiteX14" fmla="*/ 106376 w 382626"/>
                <a:gd name="connsiteY14" fmla="*/ 7706 h 461428"/>
                <a:gd name="connsiteX15" fmla="*/ 90063 w 382626"/>
                <a:gd name="connsiteY15" fmla="*/ 11418 h 461428"/>
                <a:gd name="connsiteX16" fmla="*/ 78813 w 382626"/>
                <a:gd name="connsiteY16" fmla="*/ 22668 h 461428"/>
                <a:gd name="connsiteX17" fmla="*/ 81063 w 382626"/>
                <a:gd name="connsiteY17" fmla="*/ 29418 h 461428"/>
                <a:gd name="connsiteX18" fmla="*/ 139226 w 382626"/>
                <a:gd name="connsiteY18" fmla="*/ 106931 h 461428"/>
                <a:gd name="connsiteX19" fmla="*/ 127526 w 382626"/>
                <a:gd name="connsiteY19" fmla="*/ 150243 h 461428"/>
                <a:gd name="connsiteX20" fmla="*/ 33813 w 382626"/>
                <a:gd name="connsiteY20" fmla="*/ 270168 h 461428"/>
                <a:gd name="connsiteX21" fmla="*/ 33813 w 382626"/>
                <a:gd name="connsiteY21" fmla="*/ 353193 h 461428"/>
                <a:gd name="connsiteX22" fmla="*/ 18738 w 382626"/>
                <a:gd name="connsiteY22" fmla="*/ 379856 h 461428"/>
                <a:gd name="connsiteX23" fmla="*/ 63 w 382626"/>
                <a:gd name="connsiteY23" fmla="*/ 418781 h 461428"/>
                <a:gd name="connsiteX24" fmla="*/ 46976 w 382626"/>
                <a:gd name="connsiteY24" fmla="*/ 461418 h 461428"/>
                <a:gd name="connsiteX25" fmla="*/ 335651 w 382626"/>
                <a:gd name="connsiteY25" fmla="*/ 461418 h 461428"/>
                <a:gd name="connsiteX26" fmla="*/ 382563 w 382626"/>
                <a:gd name="connsiteY26" fmla="*/ 418781 h 461428"/>
                <a:gd name="connsiteX27" fmla="*/ 363888 w 382626"/>
                <a:gd name="connsiteY27" fmla="*/ 379856 h 461428"/>
                <a:gd name="connsiteX28" fmla="*/ 110313 w 382626"/>
                <a:gd name="connsiteY28" fmla="*/ 30993 h 461428"/>
                <a:gd name="connsiteX29" fmla="*/ 118863 w 382626"/>
                <a:gd name="connsiteY29" fmla="*/ 26381 h 461428"/>
                <a:gd name="connsiteX30" fmla="*/ 135063 w 382626"/>
                <a:gd name="connsiteY30" fmla="*/ 22668 h 461428"/>
                <a:gd name="connsiteX31" fmla="*/ 156213 w 382626"/>
                <a:gd name="connsiteY31" fmla="*/ 31443 h 461428"/>
                <a:gd name="connsiteX32" fmla="*/ 226526 w 382626"/>
                <a:gd name="connsiteY32" fmla="*/ 31443 h 461428"/>
                <a:gd name="connsiteX33" fmla="*/ 247563 w 382626"/>
                <a:gd name="connsiteY33" fmla="*/ 22668 h 461428"/>
                <a:gd name="connsiteX34" fmla="*/ 263876 w 382626"/>
                <a:gd name="connsiteY34" fmla="*/ 26381 h 461428"/>
                <a:gd name="connsiteX35" fmla="*/ 272313 w 382626"/>
                <a:gd name="connsiteY35" fmla="*/ 30993 h 461428"/>
                <a:gd name="connsiteX36" fmla="*/ 219438 w 382626"/>
                <a:gd name="connsiteY36" fmla="*/ 101418 h 461428"/>
                <a:gd name="connsiteX37" fmla="*/ 163188 w 382626"/>
                <a:gd name="connsiteY37" fmla="*/ 101418 h 461428"/>
                <a:gd name="connsiteX38" fmla="*/ 236313 w 382626"/>
                <a:gd name="connsiteY38" fmla="*/ 135168 h 461428"/>
                <a:gd name="connsiteX39" fmla="*/ 225063 w 382626"/>
                <a:gd name="connsiteY39" fmla="*/ 146418 h 461428"/>
                <a:gd name="connsiteX40" fmla="*/ 157563 w 382626"/>
                <a:gd name="connsiteY40" fmla="*/ 146418 h 461428"/>
                <a:gd name="connsiteX41" fmla="*/ 146313 w 382626"/>
                <a:gd name="connsiteY41" fmla="*/ 135168 h 461428"/>
                <a:gd name="connsiteX42" fmla="*/ 157563 w 382626"/>
                <a:gd name="connsiteY42" fmla="*/ 123918 h 461428"/>
                <a:gd name="connsiteX43" fmla="*/ 225063 w 382626"/>
                <a:gd name="connsiteY43" fmla="*/ 123918 h 461428"/>
                <a:gd name="connsiteX44" fmla="*/ 236313 w 382626"/>
                <a:gd name="connsiteY44" fmla="*/ 135168 h 461428"/>
                <a:gd name="connsiteX45" fmla="*/ 335651 w 382626"/>
                <a:gd name="connsiteY45" fmla="*/ 438918 h 461428"/>
                <a:gd name="connsiteX46" fmla="*/ 46976 w 382626"/>
                <a:gd name="connsiteY46" fmla="*/ 438918 h 461428"/>
                <a:gd name="connsiteX47" fmla="*/ 22563 w 382626"/>
                <a:gd name="connsiteY47" fmla="*/ 417656 h 461428"/>
                <a:gd name="connsiteX48" fmla="*/ 31901 w 382626"/>
                <a:gd name="connsiteY48" fmla="*/ 398193 h 461428"/>
                <a:gd name="connsiteX49" fmla="*/ 56313 w 382626"/>
                <a:gd name="connsiteY49" fmla="*/ 353193 h 461428"/>
                <a:gd name="connsiteX50" fmla="*/ 56313 w 382626"/>
                <a:gd name="connsiteY50" fmla="*/ 270168 h 461428"/>
                <a:gd name="connsiteX51" fmla="*/ 139563 w 382626"/>
                <a:gd name="connsiteY51" fmla="*/ 170606 h 461428"/>
                <a:gd name="connsiteX52" fmla="*/ 123813 w 382626"/>
                <a:gd name="connsiteY52" fmla="*/ 213918 h 461428"/>
                <a:gd name="connsiteX53" fmla="*/ 123813 w 382626"/>
                <a:gd name="connsiteY53" fmla="*/ 225168 h 461428"/>
                <a:gd name="connsiteX54" fmla="*/ 146313 w 382626"/>
                <a:gd name="connsiteY54" fmla="*/ 225168 h 461428"/>
                <a:gd name="connsiteX55" fmla="*/ 146313 w 382626"/>
                <a:gd name="connsiteY55" fmla="*/ 213918 h 461428"/>
                <a:gd name="connsiteX56" fmla="*/ 191313 w 382626"/>
                <a:gd name="connsiteY56" fmla="*/ 168918 h 461428"/>
                <a:gd name="connsiteX57" fmla="*/ 236313 w 382626"/>
                <a:gd name="connsiteY57" fmla="*/ 213918 h 461428"/>
                <a:gd name="connsiteX58" fmla="*/ 236313 w 382626"/>
                <a:gd name="connsiteY58" fmla="*/ 225168 h 461428"/>
                <a:gd name="connsiteX59" fmla="*/ 258813 w 382626"/>
                <a:gd name="connsiteY59" fmla="*/ 225168 h 461428"/>
                <a:gd name="connsiteX60" fmla="*/ 258813 w 382626"/>
                <a:gd name="connsiteY60" fmla="*/ 213918 h 461428"/>
                <a:gd name="connsiteX61" fmla="*/ 243063 w 382626"/>
                <a:gd name="connsiteY61" fmla="*/ 170606 h 461428"/>
                <a:gd name="connsiteX62" fmla="*/ 326313 w 382626"/>
                <a:gd name="connsiteY62" fmla="*/ 270168 h 461428"/>
                <a:gd name="connsiteX63" fmla="*/ 326313 w 382626"/>
                <a:gd name="connsiteY63" fmla="*/ 353193 h 461428"/>
                <a:gd name="connsiteX64" fmla="*/ 350726 w 382626"/>
                <a:gd name="connsiteY64" fmla="*/ 398193 h 461428"/>
                <a:gd name="connsiteX65" fmla="*/ 360063 w 382626"/>
                <a:gd name="connsiteY65" fmla="*/ 417656 h 461428"/>
                <a:gd name="connsiteX66" fmla="*/ 335651 w 382626"/>
                <a:gd name="connsiteY66" fmla="*/ 438918 h 46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2626" h="461428">
                  <a:moveTo>
                    <a:pt x="363888" y="379856"/>
                  </a:moveTo>
                  <a:cubicBezTo>
                    <a:pt x="354832" y="373944"/>
                    <a:pt x="349211" y="364001"/>
                    <a:pt x="348813" y="353193"/>
                  </a:cubicBezTo>
                  <a:lnTo>
                    <a:pt x="348813" y="270168"/>
                  </a:lnTo>
                  <a:cubicBezTo>
                    <a:pt x="348704" y="213457"/>
                    <a:pt x="310103" y="164059"/>
                    <a:pt x="255101" y="150243"/>
                  </a:cubicBezTo>
                  <a:cubicBezTo>
                    <a:pt x="263005" y="134954"/>
                    <a:pt x="257928" y="116160"/>
                    <a:pt x="243401" y="106931"/>
                  </a:cubicBezTo>
                  <a:lnTo>
                    <a:pt x="301563" y="29418"/>
                  </a:lnTo>
                  <a:cubicBezTo>
                    <a:pt x="305292" y="24448"/>
                    <a:pt x="304284" y="17396"/>
                    <a:pt x="299313" y="13668"/>
                  </a:cubicBezTo>
                  <a:cubicBezTo>
                    <a:pt x="297366" y="12208"/>
                    <a:pt x="294998" y="11418"/>
                    <a:pt x="292563" y="11418"/>
                  </a:cubicBezTo>
                  <a:cubicBezTo>
                    <a:pt x="286890" y="12228"/>
                    <a:pt x="281118" y="10905"/>
                    <a:pt x="276363" y="7706"/>
                  </a:cubicBezTo>
                  <a:cubicBezTo>
                    <a:pt x="267923" y="1941"/>
                    <a:pt x="257746" y="-722"/>
                    <a:pt x="247563" y="168"/>
                  </a:cubicBezTo>
                  <a:cubicBezTo>
                    <a:pt x="234539" y="90"/>
                    <a:pt x="221981" y="5002"/>
                    <a:pt x="212463" y="13893"/>
                  </a:cubicBezTo>
                  <a:cubicBezTo>
                    <a:pt x="206933" y="19552"/>
                    <a:pt x="199339" y="22720"/>
                    <a:pt x="191426" y="22668"/>
                  </a:cubicBezTo>
                  <a:cubicBezTo>
                    <a:pt x="183487" y="22684"/>
                    <a:pt x="175872" y="19525"/>
                    <a:pt x="170276" y="13893"/>
                  </a:cubicBezTo>
                  <a:cubicBezTo>
                    <a:pt x="160713" y="5002"/>
                    <a:pt x="148120" y="94"/>
                    <a:pt x="135063" y="168"/>
                  </a:cubicBezTo>
                  <a:cubicBezTo>
                    <a:pt x="124917" y="-708"/>
                    <a:pt x="114781" y="1956"/>
                    <a:pt x="106376" y="7706"/>
                  </a:cubicBezTo>
                  <a:cubicBezTo>
                    <a:pt x="101577" y="10899"/>
                    <a:pt x="95772" y="12220"/>
                    <a:pt x="90063" y="11418"/>
                  </a:cubicBezTo>
                  <a:cubicBezTo>
                    <a:pt x="83850" y="11418"/>
                    <a:pt x="78813" y="16455"/>
                    <a:pt x="78813" y="22668"/>
                  </a:cubicBezTo>
                  <a:cubicBezTo>
                    <a:pt x="78813" y="25103"/>
                    <a:pt x="79603" y="27471"/>
                    <a:pt x="81063" y="29418"/>
                  </a:cubicBezTo>
                  <a:lnTo>
                    <a:pt x="139226" y="106931"/>
                  </a:lnTo>
                  <a:cubicBezTo>
                    <a:pt x="124699" y="116160"/>
                    <a:pt x="119622" y="134954"/>
                    <a:pt x="127526" y="150243"/>
                  </a:cubicBezTo>
                  <a:cubicBezTo>
                    <a:pt x="72524" y="164059"/>
                    <a:pt x="33923" y="213457"/>
                    <a:pt x="33813" y="270168"/>
                  </a:cubicBezTo>
                  <a:lnTo>
                    <a:pt x="33813" y="353193"/>
                  </a:lnTo>
                  <a:cubicBezTo>
                    <a:pt x="33416" y="364001"/>
                    <a:pt x="27795" y="373944"/>
                    <a:pt x="18738" y="379856"/>
                  </a:cubicBezTo>
                  <a:cubicBezTo>
                    <a:pt x="6289" y="388803"/>
                    <a:pt x="-749" y="403472"/>
                    <a:pt x="63" y="418781"/>
                  </a:cubicBezTo>
                  <a:cubicBezTo>
                    <a:pt x="1877" y="443205"/>
                    <a:pt x="22489" y="461940"/>
                    <a:pt x="46976" y="461418"/>
                  </a:cubicBezTo>
                  <a:lnTo>
                    <a:pt x="335651" y="461418"/>
                  </a:lnTo>
                  <a:cubicBezTo>
                    <a:pt x="360138" y="461940"/>
                    <a:pt x="380750" y="443205"/>
                    <a:pt x="382563" y="418781"/>
                  </a:cubicBezTo>
                  <a:cubicBezTo>
                    <a:pt x="383376" y="403472"/>
                    <a:pt x="376338" y="388803"/>
                    <a:pt x="363888" y="379856"/>
                  </a:cubicBezTo>
                  <a:close/>
                  <a:moveTo>
                    <a:pt x="110313" y="30993"/>
                  </a:moveTo>
                  <a:cubicBezTo>
                    <a:pt x="113315" y="29756"/>
                    <a:pt x="116180" y="28210"/>
                    <a:pt x="118863" y="26381"/>
                  </a:cubicBezTo>
                  <a:cubicBezTo>
                    <a:pt x="123610" y="23162"/>
                    <a:pt x="129389" y="21837"/>
                    <a:pt x="135063" y="22668"/>
                  </a:cubicBezTo>
                  <a:cubicBezTo>
                    <a:pt x="143013" y="22597"/>
                    <a:pt x="150649" y="25765"/>
                    <a:pt x="156213" y="31443"/>
                  </a:cubicBezTo>
                  <a:cubicBezTo>
                    <a:pt x="176079" y="49745"/>
                    <a:pt x="206662" y="49745"/>
                    <a:pt x="226526" y="31443"/>
                  </a:cubicBezTo>
                  <a:cubicBezTo>
                    <a:pt x="232056" y="25784"/>
                    <a:pt x="239650" y="22616"/>
                    <a:pt x="247563" y="22668"/>
                  </a:cubicBezTo>
                  <a:cubicBezTo>
                    <a:pt x="253272" y="21866"/>
                    <a:pt x="259077" y="23187"/>
                    <a:pt x="263876" y="26381"/>
                  </a:cubicBezTo>
                  <a:cubicBezTo>
                    <a:pt x="266504" y="28233"/>
                    <a:pt x="269336" y="29780"/>
                    <a:pt x="272313" y="30993"/>
                  </a:cubicBezTo>
                  <a:lnTo>
                    <a:pt x="219438" y="101418"/>
                  </a:lnTo>
                  <a:lnTo>
                    <a:pt x="163188" y="101418"/>
                  </a:lnTo>
                  <a:close/>
                  <a:moveTo>
                    <a:pt x="236313" y="135168"/>
                  </a:moveTo>
                  <a:cubicBezTo>
                    <a:pt x="236313" y="141381"/>
                    <a:pt x="231277" y="146418"/>
                    <a:pt x="225063" y="146418"/>
                  </a:cubicBezTo>
                  <a:lnTo>
                    <a:pt x="157563" y="146418"/>
                  </a:lnTo>
                  <a:cubicBezTo>
                    <a:pt x="151350" y="146418"/>
                    <a:pt x="146313" y="141381"/>
                    <a:pt x="146313" y="135168"/>
                  </a:cubicBezTo>
                  <a:cubicBezTo>
                    <a:pt x="146313" y="128955"/>
                    <a:pt x="151350" y="123918"/>
                    <a:pt x="157563" y="123918"/>
                  </a:cubicBezTo>
                  <a:lnTo>
                    <a:pt x="225063" y="123918"/>
                  </a:lnTo>
                  <a:cubicBezTo>
                    <a:pt x="231277" y="123918"/>
                    <a:pt x="236313" y="128955"/>
                    <a:pt x="236313" y="135168"/>
                  </a:cubicBezTo>
                  <a:close/>
                  <a:moveTo>
                    <a:pt x="335651" y="438918"/>
                  </a:moveTo>
                  <a:lnTo>
                    <a:pt x="46976" y="438918"/>
                  </a:lnTo>
                  <a:cubicBezTo>
                    <a:pt x="34551" y="439247"/>
                    <a:pt x="23944" y="430008"/>
                    <a:pt x="22563" y="417656"/>
                  </a:cubicBezTo>
                  <a:cubicBezTo>
                    <a:pt x="22186" y="410007"/>
                    <a:pt x="25700" y="402686"/>
                    <a:pt x="31901" y="398193"/>
                  </a:cubicBezTo>
                  <a:cubicBezTo>
                    <a:pt x="46857" y="388042"/>
                    <a:pt x="55958" y="371265"/>
                    <a:pt x="56313" y="353193"/>
                  </a:cubicBezTo>
                  <a:lnTo>
                    <a:pt x="56313" y="270168"/>
                  </a:lnTo>
                  <a:cubicBezTo>
                    <a:pt x="56390" y="221235"/>
                    <a:pt x="91418" y="179345"/>
                    <a:pt x="139563" y="170606"/>
                  </a:cubicBezTo>
                  <a:cubicBezTo>
                    <a:pt x="129394" y="182748"/>
                    <a:pt x="123819" y="198080"/>
                    <a:pt x="123813" y="213918"/>
                  </a:cubicBezTo>
                  <a:lnTo>
                    <a:pt x="123813" y="225168"/>
                  </a:lnTo>
                  <a:lnTo>
                    <a:pt x="146313" y="225168"/>
                  </a:lnTo>
                  <a:lnTo>
                    <a:pt x="146313" y="213918"/>
                  </a:lnTo>
                  <a:cubicBezTo>
                    <a:pt x="146313" y="189066"/>
                    <a:pt x="166461" y="168918"/>
                    <a:pt x="191313" y="168918"/>
                  </a:cubicBezTo>
                  <a:cubicBezTo>
                    <a:pt x="216166" y="168918"/>
                    <a:pt x="236313" y="189066"/>
                    <a:pt x="236313" y="213918"/>
                  </a:cubicBezTo>
                  <a:lnTo>
                    <a:pt x="236313" y="225168"/>
                  </a:lnTo>
                  <a:lnTo>
                    <a:pt x="258813" y="225168"/>
                  </a:lnTo>
                  <a:lnTo>
                    <a:pt x="258813" y="213918"/>
                  </a:lnTo>
                  <a:cubicBezTo>
                    <a:pt x="258808" y="198080"/>
                    <a:pt x="253232" y="182748"/>
                    <a:pt x="243063" y="170606"/>
                  </a:cubicBezTo>
                  <a:cubicBezTo>
                    <a:pt x="291209" y="179345"/>
                    <a:pt x="326237" y="221235"/>
                    <a:pt x="326313" y="270168"/>
                  </a:cubicBezTo>
                  <a:lnTo>
                    <a:pt x="326313" y="353193"/>
                  </a:lnTo>
                  <a:cubicBezTo>
                    <a:pt x="326669" y="371265"/>
                    <a:pt x="335770" y="388042"/>
                    <a:pt x="350726" y="398193"/>
                  </a:cubicBezTo>
                  <a:cubicBezTo>
                    <a:pt x="356927" y="402686"/>
                    <a:pt x="360440" y="410007"/>
                    <a:pt x="360063" y="417656"/>
                  </a:cubicBezTo>
                  <a:cubicBezTo>
                    <a:pt x="358683" y="430008"/>
                    <a:pt x="348075" y="439247"/>
                    <a:pt x="335651" y="438918"/>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5" name="任意多边形: 形状 384">
              <a:extLst>
                <a:ext uri="{FF2B5EF4-FFF2-40B4-BE49-F238E27FC236}">
                  <a16:creationId xmlns:a16="http://schemas.microsoft.com/office/drawing/2014/main" id="{32266BEF-BF40-4202-8C02-FE8C203A7B64}"/>
                </a:ext>
              </a:extLst>
            </p:cNvPr>
            <p:cNvSpPr/>
            <p:nvPr/>
          </p:nvSpPr>
          <p:spPr>
            <a:xfrm>
              <a:off x="5511000" y="458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6" name="任意多边形: 形状 385">
              <a:extLst>
                <a:ext uri="{FF2B5EF4-FFF2-40B4-BE49-F238E27FC236}">
                  <a16:creationId xmlns:a16="http://schemas.microsoft.com/office/drawing/2014/main" id="{2EF86E81-43FD-47EC-B915-86FB5CCF15BD}"/>
                </a:ext>
              </a:extLst>
            </p:cNvPr>
            <p:cNvSpPr/>
            <p:nvPr/>
          </p:nvSpPr>
          <p:spPr>
            <a:xfrm>
              <a:off x="5623500" y="464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7" name="任意多边形: 形状 386">
              <a:extLst>
                <a:ext uri="{FF2B5EF4-FFF2-40B4-BE49-F238E27FC236}">
                  <a16:creationId xmlns:a16="http://schemas.microsoft.com/office/drawing/2014/main" id="{319DDE7B-7585-4AB5-8F80-5F58B8C5A710}"/>
                </a:ext>
              </a:extLst>
            </p:cNvPr>
            <p:cNvSpPr/>
            <p:nvPr/>
          </p:nvSpPr>
          <p:spPr>
            <a:xfrm>
              <a:off x="5466000" y="464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8" name="图形 36">
            <a:extLst>
              <a:ext uri="{FF2B5EF4-FFF2-40B4-BE49-F238E27FC236}">
                <a16:creationId xmlns:a16="http://schemas.microsoft.com/office/drawing/2014/main" id="{2934F83C-9C68-40A2-8CD9-92BF6D47ABF0}"/>
              </a:ext>
            </a:extLst>
          </p:cNvPr>
          <p:cNvGrpSpPr/>
          <p:nvPr/>
        </p:nvGrpSpPr>
        <p:grpSpPr>
          <a:xfrm>
            <a:off x="6298477" y="4171500"/>
            <a:ext cx="675044" cy="680625"/>
            <a:chOff x="6298477" y="4171500"/>
            <a:chExt cx="675044" cy="680625"/>
          </a:xfrm>
          <a:gradFill flip="none" rotWithShape="1">
            <a:gsLst>
              <a:gs pos="0">
                <a:schemeClr val="accent1"/>
              </a:gs>
              <a:gs pos="100000">
                <a:schemeClr val="accent2"/>
              </a:gs>
            </a:gsLst>
            <a:lin ang="2700000" scaled="1"/>
            <a:tileRect/>
          </a:gradFill>
        </p:grpSpPr>
        <p:sp>
          <p:nvSpPr>
            <p:cNvPr id="389" name="任意多边形: 形状 388">
              <a:extLst>
                <a:ext uri="{FF2B5EF4-FFF2-40B4-BE49-F238E27FC236}">
                  <a16:creationId xmlns:a16="http://schemas.microsoft.com/office/drawing/2014/main" id="{15F4B9B8-ADA3-4A81-89C2-16B72D04580B}"/>
                </a:ext>
              </a:extLst>
            </p:cNvPr>
            <p:cNvSpPr/>
            <p:nvPr/>
          </p:nvSpPr>
          <p:spPr>
            <a:xfrm>
              <a:off x="6591000" y="43965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0" name="任意多边形: 形状 389">
              <a:extLst>
                <a:ext uri="{FF2B5EF4-FFF2-40B4-BE49-F238E27FC236}">
                  <a16:creationId xmlns:a16="http://schemas.microsoft.com/office/drawing/2014/main" id="{32694D13-3F52-4F5E-8BF9-B43189893567}"/>
                </a:ext>
              </a:extLst>
            </p:cNvPr>
            <p:cNvSpPr/>
            <p:nvPr/>
          </p:nvSpPr>
          <p:spPr>
            <a:xfrm>
              <a:off x="6523500" y="4351500"/>
              <a:ext cx="225000" cy="225000"/>
            </a:xfrm>
            <a:custGeom>
              <a:avLst/>
              <a:gdLst>
                <a:gd name="connsiteX0" fmla="*/ 112500 w 225000"/>
                <a:gd name="connsiteY0" fmla="*/ 0 h 225000"/>
                <a:gd name="connsiteX1" fmla="*/ 0 w 225000"/>
                <a:gd name="connsiteY1" fmla="*/ 112500 h 225000"/>
                <a:gd name="connsiteX2" fmla="*/ 112500 w 225000"/>
                <a:gd name="connsiteY2" fmla="*/ 225000 h 225000"/>
                <a:gd name="connsiteX3" fmla="*/ 225000 w 225000"/>
                <a:gd name="connsiteY3" fmla="*/ 112500 h 225000"/>
                <a:gd name="connsiteX4" fmla="*/ 112500 w 225000"/>
                <a:gd name="connsiteY4" fmla="*/ 0 h 225000"/>
                <a:gd name="connsiteX5" fmla="*/ 112500 w 225000"/>
                <a:gd name="connsiteY5" fmla="*/ 202500 h 225000"/>
                <a:gd name="connsiteX6" fmla="*/ 22500 w 225000"/>
                <a:gd name="connsiteY6" fmla="*/ 112500 h 225000"/>
                <a:gd name="connsiteX7" fmla="*/ 112500 w 225000"/>
                <a:gd name="connsiteY7" fmla="*/ 22500 h 225000"/>
                <a:gd name="connsiteX8" fmla="*/ 202500 w 225000"/>
                <a:gd name="connsiteY8" fmla="*/ 112500 h 225000"/>
                <a:gd name="connsiteX9" fmla="*/ 112500 w 225000"/>
                <a:gd name="connsiteY9"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0"/>
                  </a:moveTo>
                  <a:cubicBezTo>
                    <a:pt x="50368" y="0"/>
                    <a:pt x="0" y="50368"/>
                    <a:pt x="0" y="112500"/>
                  </a:cubicBezTo>
                  <a:cubicBezTo>
                    <a:pt x="0" y="174632"/>
                    <a:pt x="50368" y="225000"/>
                    <a:pt x="112500" y="225000"/>
                  </a:cubicBezTo>
                  <a:cubicBezTo>
                    <a:pt x="174632" y="225000"/>
                    <a:pt x="225000" y="174632"/>
                    <a:pt x="225000" y="112500"/>
                  </a:cubicBezTo>
                  <a:cubicBezTo>
                    <a:pt x="224931" y="50397"/>
                    <a:pt x="174603" y="69"/>
                    <a:pt x="112500" y="0"/>
                  </a:cubicBezTo>
                  <a:close/>
                  <a:moveTo>
                    <a:pt x="112500" y="202500"/>
                  </a:moveTo>
                  <a:cubicBezTo>
                    <a:pt x="62794" y="202500"/>
                    <a:pt x="22500" y="162206"/>
                    <a:pt x="22500" y="112500"/>
                  </a:cubicBezTo>
                  <a:cubicBezTo>
                    <a:pt x="22500" y="62794"/>
                    <a:pt x="62794" y="22500"/>
                    <a:pt x="112500" y="22500"/>
                  </a:cubicBezTo>
                  <a:cubicBezTo>
                    <a:pt x="162206" y="22500"/>
                    <a:pt x="202500" y="62794"/>
                    <a:pt x="202500" y="112500"/>
                  </a:cubicBezTo>
                  <a:cubicBezTo>
                    <a:pt x="202444" y="162182"/>
                    <a:pt x="162182" y="202444"/>
                    <a:pt x="112500"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1" name="任意多边形: 形状 390">
              <a:extLst>
                <a:ext uri="{FF2B5EF4-FFF2-40B4-BE49-F238E27FC236}">
                  <a16:creationId xmlns:a16="http://schemas.microsoft.com/office/drawing/2014/main" id="{32BDAF19-C9CD-4BF9-8B67-7B164F8A922C}"/>
                </a:ext>
              </a:extLst>
            </p:cNvPr>
            <p:cNvSpPr/>
            <p:nvPr/>
          </p:nvSpPr>
          <p:spPr>
            <a:xfrm>
              <a:off x="6298477" y="4171500"/>
              <a:ext cx="675044" cy="680625"/>
            </a:xfrm>
            <a:custGeom>
              <a:avLst/>
              <a:gdLst>
                <a:gd name="connsiteX0" fmla="*/ 630022 w 675044"/>
                <a:gd name="connsiteY0" fmla="*/ 495000 h 680625"/>
                <a:gd name="connsiteX1" fmla="*/ 601110 w 675044"/>
                <a:gd name="connsiteY1" fmla="*/ 505575 h 680625"/>
                <a:gd name="connsiteX2" fmla="*/ 562522 w 675044"/>
                <a:gd name="connsiteY2" fmla="*/ 483750 h 680625"/>
                <a:gd name="connsiteX3" fmla="*/ 562522 w 675044"/>
                <a:gd name="connsiteY3" fmla="*/ 326250 h 680625"/>
                <a:gd name="connsiteX4" fmla="*/ 585022 w 675044"/>
                <a:gd name="connsiteY4" fmla="*/ 326250 h 680625"/>
                <a:gd name="connsiteX5" fmla="*/ 585022 w 675044"/>
                <a:gd name="connsiteY5" fmla="*/ 348750 h 680625"/>
                <a:gd name="connsiteX6" fmla="*/ 591547 w 675044"/>
                <a:gd name="connsiteY6" fmla="*/ 358988 h 680625"/>
                <a:gd name="connsiteX7" fmla="*/ 596272 w 675044"/>
                <a:gd name="connsiteY7" fmla="*/ 360000 h 680625"/>
                <a:gd name="connsiteX8" fmla="*/ 603472 w 675044"/>
                <a:gd name="connsiteY8" fmla="*/ 357413 h 680625"/>
                <a:gd name="connsiteX9" fmla="*/ 670972 w 675044"/>
                <a:gd name="connsiteY9" fmla="*/ 301163 h 680625"/>
                <a:gd name="connsiteX10" fmla="*/ 672457 w 675044"/>
                <a:gd name="connsiteY10" fmla="*/ 285323 h 680625"/>
                <a:gd name="connsiteX11" fmla="*/ 670972 w 675044"/>
                <a:gd name="connsiteY11" fmla="*/ 283838 h 680625"/>
                <a:gd name="connsiteX12" fmla="*/ 603472 w 675044"/>
                <a:gd name="connsiteY12" fmla="*/ 227588 h 680625"/>
                <a:gd name="connsiteX13" fmla="*/ 587628 w 675044"/>
                <a:gd name="connsiteY13" fmla="*/ 229032 h 680625"/>
                <a:gd name="connsiteX14" fmla="*/ 585022 w 675044"/>
                <a:gd name="connsiteY14" fmla="*/ 236250 h 680625"/>
                <a:gd name="connsiteX15" fmla="*/ 585022 w 675044"/>
                <a:gd name="connsiteY15" fmla="*/ 258750 h 680625"/>
                <a:gd name="connsiteX16" fmla="*/ 562522 w 675044"/>
                <a:gd name="connsiteY16" fmla="*/ 258750 h 680625"/>
                <a:gd name="connsiteX17" fmla="*/ 562522 w 675044"/>
                <a:gd name="connsiteY17" fmla="*/ 56250 h 680625"/>
                <a:gd name="connsiteX18" fmla="*/ 506272 w 675044"/>
                <a:gd name="connsiteY18" fmla="*/ 0 h 680625"/>
                <a:gd name="connsiteX19" fmla="*/ 168772 w 675044"/>
                <a:gd name="connsiteY19" fmla="*/ 0 h 680625"/>
                <a:gd name="connsiteX20" fmla="*/ 112522 w 675044"/>
                <a:gd name="connsiteY20" fmla="*/ 56250 h 680625"/>
                <a:gd name="connsiteX21" fmla="*/ 112522 w 675044"/>
                <a:gd name="connsiteY21" fmla="*/ 258750 h 680625"/>
                <a:gd name="connsiteX22" fmla="*/ 90022 w 675044"/>
                <a:gd name="connsiteY22" fmla="*/ 258750 h 680625"/>
                <a:gd name="connsiteX23" fmla="*/ 90022 w 675044"/>
                <a:gd name="connsiteY23" fmla="*/ 236250 h 680625"/>
                <a:gd name="connsiteX24" fmla="*/ 78791 w 675044"/>
                <a:gd name="connsiteY24" fmla="*/ 224982 h 680625"/>
                <a:gd name="connsiteX25" fmla="*/ 71572 w 675044"/>
                <a:gd name="connsiteY25" fmla="*/ 227588 h 680625"/>
                <a:gd name="connsiteX26" fmla="*/ 4072 w 675044"/>
                <a:gd name="connsiteY26" fmla="*/ 283838 h 680625"/>
                <a:gd name="connsiteX27" fmla="*/ 2588 w 675044"/>
                <a:gd name="connsiteY27" fmla="*/ 299678 h 680625"/>
                <a:gd name="connsiteX28" fmla="*/ 4072 w 675044"/>
                <a:gd name="connsiteY28" fmla="*/ 301163 h 680625"/>
                <a:gd name="connsiteX29" fmla="*/ 71572 w 675044"/>
                <a:gd name="connsiteY29" fmla="*/ 357413 h 680625"/>
                <a:gd name="connsiteX30" fmla="*/ 78772 w 675044"/>
                <a:gd name="connsiteY30" fmla="*/ 360000 h 680625"/>
                <a:gd name="connsiteX31" fmla="*/ 83497 w 675044"/>
                <a:gd name="connsiteY31" fmla="*/ 358988 h 680625"/>
                <a:gd name="connsiteX32" fmla="*/ 90022 w 675044"/>
                <a:gd name="connsiteY32" fmla="*/ 348750 h 680625"/>
                <a:gd name="connsiteX33" fmla="*/ 90022 w 675044"/>
                <a:gd name="connsiteY33" fmla="*/ 326250 h 680625"/>
                <a:gd name="connsiteX34" fmla="*/ 112522 w 675044"/>
                <a:gd name="connsiteY34" fmla="*/ 326250 h 680625"/>
                <a:gd name="connsiteX35" fmla="*/ 112522 w 675044"/>
                <a:gd name="connsiteY35" fmla="*/ 618750 h 680625"/>
                <a:gd name="connsiteX36" fmla="*/ 168772 w 675044"/>
                <a:gd name="connsiteY36" fmla="*/ 675000 h 680625"/>
                <a:gd name="connsiteX37" fmla="*/ 348322 w 675044"/>
                <a:gd name="connsiteY37" fmla="*/ 675000 h 680625"/>
                <a:gd name="connsiteX38" fmla="*/ 351585 w 675044"/>
                <a:gd name="connsiteY38" fmla="*/ 680625 h 680625"/>
                <a:gd name="connsiteX39" fmla="*/ 371047 w 675044"/>
                <a:gd name="connsiteY39" fmla="*/ 669375 h 680625"/>
                <a:gd name="connsiteX40" fmla="*/ 322560 w 675044"/>
                <a:gd name="connsiteY40" fmla="*/ 585450 h 680625"/>
                <a:gd name="connsiteX41" fmla="*/ 329477 w 675044"/>
                <a:gd name="connsiteY41" fmla="*/ 554391 h 680625"/>
                <a:gd name="connsiteX42" fmla="*/ 360536 w 675044"/>
                <a:gd name="connsiteY42" fmla="*/ 561309 h 680625"/>
                <a:gd name="connsiteX43" fmla="*/ 361485 w 675044"/>
                <a:gd name="connsiteY43" fmla="*/ 562950 h 680625"/>
                <a:gd name="connsiteX44" fmla="*/ 383985 w 675044"/>
                <a:gd name="connsiteY44" fmla="*/ 601875 h 680625"/>
                <a:gd name="connsiteX45" fmla="*/ 399319 w 675044"/>
                <a:gd name="connsiteY45" fmla="*/ 606116 h 680625"/>
                <a:gd name="connsiteX46" fmla="*/ 405022 w 675044"/>
                <a:gd name="connsiteY46" fmla="*/ 596250 h 680625"/>
                <a:gd name="connsiteX47" fmla="*/ 405022 w 675044"/>
                <a:gd name="connsiteY47" fmla="*/ 427500 h 680625"/>
                <a:gd name="connsiteX48" fmla="*/ 427522 w 675044"/>
                <a:gd name="connsiteY48" fmla="*/ 405000 h 680625"/>
                <a:gd name="connsiteX49" fmla="*/ 450022 w 675044"/>
                <a:gd name="connsiteY49" fmla="*/ 427500 h 680625"/>
                <a:gd name="connsiteX50" fmla="*/ 450022 w 675044"/>
                <a:gd name="connsiteY50" fmla="*/ 562500 h 680625"/>
                <a:gd name="connsiteX51" fmla="*/ 461272 w 675044"/>
                <a:gd name="connsiteY51" fmla="*/ 573750 h 680625"/>
                <a:gd name="connsiteX52" fmla="*/ 472522 w 675044"/>
                <a:gd name="connsiteY52" fmla="*/ 562500 h 680625"/>
                <a:gd name="connsiteX53" fmla="*/ 472522 w 675044"/>
                <a:gd name="connsiteY53" fmla="*/ 517500 h 680625"/>
                <a:gd name="connsiteX54" fmla="*/ 495022 w 675044"/>
                <a:gd name="connsiteY54" fmla="*/ 495000 h 680625"/>
                <a:gd name="connsiteX55" fmla="*/ 517522 w 675044"/>
                <a:gd name="connsiteY55" fmla="*/ 517500 h 680625"/>
                <a:gd name="connsiteX56" fmla="*/ 517522 w 675044"/>
                <a:gd name="connsiteY56" fmla="*/ 562500 h 680625"/>
                <a:gd name="connsiteX57" fmla="*/ 528772 w 675044"/>
                <a:gd name="connsiteY57" fmla="*/ 573750 h 680625"/>
                <a:gd name="connsiteX58" fmla="*/ 540022 w 675044"/>
                <a:gd name="connsiteY58" fmla="*/ 562500 h 680625"/>
                <a:gd name="connsiteX59" fmla="*/ 540022 w 675044"/>
                <a:gd name="connsiteY59" fmla="*/ 528750 h 680625"/>
                <a:gd name="connsiteX60" fmla="*/ 562522 w 675044"/>
                <a:gd name="connsiteY60" fmla="*/ 506250 h 680625"/>
                <a:gd name="connsiteX61" fmla="*/ 585022 w 675044"/>
                <a:gd name="connsiteY61" fmla="*/ 528750 h 680625"/>
                <a:gd name="connsiteX62" fmla="*/ 585022 w 675044"/>
                <a:gd name="connsiteY62" fmla="*/ 562500 h 680625"/>
                <a:gd name="connsiteX63" fmla="*/ 596272 w 675044"/>
                <a:gd name="connsiteY63" fmla="*/ 573750 h 680625"/>
                <a:gd name="connsiteX64" fmla="*/ 607522 w 675044"/>
                <a:gd name="connsiteY64" fmla="*/ 562500 h 680625"/>
                <a:gd name="connsiteX65" fmla="*/ 607522 w 675044"/>
                <a:gd name="connsiteY65" fmla="*/ 540000 h 680625"/>
                <a:gd name="connsiteX66" fmla="*/ 630022 w 675044"/>
                <a:gd name="connsiteY66" fmla="*/ 517500 h 680625"/>
                <a:gd name="connsiteX67" fmla="*/ 652522 w 675044"/>
                <a:gd name="connsiteY67" fmla="*/ 540000 h 680625"/>
                <a:gd name="connsiteX68" fmla="*/ 652522 w 675044"/>
                <a:gd name="connsiteY68" fmla="*/ 675000 h 680625"/>
                <a:gd name="connsiteX69" fmla="*/ 675022 w 675044"/>
                <a:gd name="connsiteY69" fmla="*/ 675000 h 680625"/>
                <a:gd name="connsiteX70" fmla="*/ 675022 w 675044"/>
                <a:gd name="connsiteY70" fmla="*/ 540000 h 680625"/>
                <a:gd name="connsiteX71" fmla="*/ 630022 w 675044"/>
                <a:gd name="connsiteY71" fmla="*/ 495000 h 680625"/>
                <a:gd name="connsiteX72" fmla="*/ 135022 w 675044"/>
                <a:gd name="connsiteY72" fmla="*/ 56250 h 680625"/>
                <a:gd name="connsiteX73" fmla="*/ 168772 w 675044"/>
                <a:gd name="connsiteY73" fmla="*/ 22500 h 680625"/>
                <a:gd name="connsiteX74" fmla="*/ 506272 w 675044"/>
                <a:gd name="connsiteY74" fmla="*/ 22500 h 680625"/>
                <a:gd name="connsiteX75" fmla="*/ 540022 w 675044"/>
                <a:gd name="connsiteY75" fmla="*/ 56250 h 680625"/>
                <a:gd name="connsiteX76" fmla="*/ 540022 w 675044"/>
                <a:gd name="connsiteY76" fmla="*/ 258750 h 680625"/>
                <a:gd name="connsiteX77" fmla="*/ 517522 w 675044"/>
                <a:gd name="connsiteY77" fmla="*/ 258750 h 680625"/>
                <a:gd name="connsiteX78" fmla="*/ 517522 w 675044"/>
                <a:gd name="connsiteY78" fmla="*/ 67500 h 680625"/>
                <a:gd name="connsiteX79" fmla="*/ 495022 w 675044"/>
                <a:gd name="connsiteY79" fmla="*/ 45000 h 680625"/>
                <a:gd name="connsiteX80" fmla="*/ 180022 w 675044"/>
                <a:gd name="connsiteY80" fmla="*/ 45000 h 680625"/>
                <a:gd name="connsiteX81" fmla="*/ 157522 w 675044"/>
                <a:gd name="connsiteY81" fmla="*/ 67500 h 680625"/>
                <a:gd name="connsiteX82" fmla="*/ 157522 w 675044"/>
                <a:gd name="connsiteY82" fmla="*/ 258750 h 680625"/>
                <a:gd name="connsiteX83" fmla="*/ 135022 w 675044"/>
                <a:gd name="connsiteY83" fmla="*/ 258750 h 680625"/>
                <a:gd name="connsiteX84" fmla="*/ 322335 w 675044"/>
                <a:gd name="connsiteY84" fmla="*/ 630000 h 680625"/>
                <a:gd name="connsiteX85" fmla="*/ 335272 w 675044"/>
                <a:gd name="connsiteY85" fmla="*/ 652500 h 680625"/>
                <a:gd name="connsiteX86" fmla="*/ 168772 w 675044"/>
                <a:gd name="connsiteY86" fmla="*/ 652500 h 680625"/>
                <a:gd name="connsiteX87" fmla="*/ 135022 w 675044"/>
                <a:gd name="connsiteY87" fmla="*/ 618750 h 680625"/>
                <a:gd name="connsiteX88" fmla="*/ 135022 w 675044"/>
                <a:gd name="connsiteY88" fmla="*/ 326250 h 680625"/>
                <a:gd name="connsiteX89" fmla="*/ 157522 w 675044"/>
                <a:gd name="connsiteY89" fmla="*/ 326250 h 680625"/>
                <a:gd name="connsiteX90" fmla="*/ 157522 w 675044"/>
                <a:gd name="connsiteY90" fmla="*/ 607500 h 680625"/>
                <a:gd name="connsiteX91" fmla="*/ 180022 w 675044"/>
                <a:gd name="connsiteY91" fmla="*/ 630000 h 680625"/>
                <a:gd name="connsiteX92" fmla="*/ 540022 w 675044"/>
                <a:gd name="connsiteY92" fmla="*/ 489825 h 680625"/>
                <a:gd name="connsiteX93" fmla="*/ 533610 w 675044"/>
                <a:gd name="connsiteY93" fmla="*/ 494325 h 680625"/>
                <a:gd name="connsiteX94" fmla="*/ 517522 w 675044"/>
                <a:gd name="connsiteY94" fmla="*/ 478575 h 680625"/>
                <a:gd name="connsiteX95" fmla="*/ 517522 w 675044"/>
                <a:gd name="connsiteY95" fmla="*/ 326250 h 680625"/>
                <a:gd name="connsiteX96" fmla="*/ 540022 w 675044"/>
                <a:gd name="connsiteY96" fmla="*/ 326250 h 680625"/>
                <a:gd name="connsiteX97" fmla="*/ 472522 w 675044"/>
                <a:gd name="connsiteY97" fmla="*/ 303750 h 680625"/>
                <a:gd name="connsiteX98" fmla="*/ 472522 w 675044"/>
                <a:gd name="connsiteY98" fmla="*/ 326250 h 680625"/>
                <a:gd name="connsiteX99" fmla="*/ 495022 w 675044"/>
                <a:gd name="connsiteY99" fmla="*/ 326250 h 680625"/>
                <a:gd name="connsiteX100" fmla="*/ 495022 w 675044"/>
                <a:gd name="connsiteY100" fmla="*/ 472500 h 680625"/>
                <a:gd name="connsiteX101" fmla="*/ 472522 w 675044"/>
                <a:gd name="connsiteY101" fmla="*/ 478575 h 680625"/>
                <a:gd name="connsiteX102" fmla="*/ 472522 w 675044"/>
                <a:gd name="connsiteY102" fmla="*/ 427500 h 680625"/>
                <a:gd name="connsiteX103" fmla="*/ 427522 w 675044"/>
                <a:gd name="connsiteY103" fmla="*/ 382500 h 680625"/>
                <a:gd name="connsiteX104" fmla="*/ 382522 w 675044"/>
                <a:gd name="connsiteY104" fmla="*/ 427500 h 680625"/>
                <a:gd name="connsiteX105" fmla="*/ 382522 w 675044"/>
                <a:gd name="connsiteY105" fmla="*/ 554288 h 680625"/>
                <a:gd name="connsiteX106" fmla="*/ 381060 w 675044"/>
                <a:gd name="connsiteY106" fmla="*/ 551700 h 680625"/>
                <a:gd name="connsiteX107" fmla="*/ 319579 w 675044"/>
                <a:gd name="connsiteY107" fmla="*/ 535219 h 680625"/>
                <a:gd name="connsiteX108" fmla="*/ 303097 w 675044"/>
                <a:gd name="connsiteY108" fmla="*/ 596700 h 680625"/>
                <a:gd name="connsiteX109" fmla="*/ 309285 w 675044"/>
                <a:gd name="connsiteY109" fmla="*/ 607500 h 680625"/>
                <a:gd name="connsiteX110" fmla="*/ 180022 w 675044"/>
                <a:gd name="connsiteY110" fmla="*/ 607500 h 680625"/>
                <a:gd name="connsiteX111" fmla="*/ 180022 w 675044"/>
                <a:gd name="connsiteY111" fmla="*/ 326250 h 680625"/>
                <a:gd name="connsiteX112" fmla="*/ 202522 w 675044"/>
                <a:gd name="connsiteY112" fmla="*/ 326250 h 680625"/>
                <a:gd name="connsiteX113" fmla="*/ 202522 w 675044"/>
                <a:gd name="connsiteY113" fmla="*/ 303750 h 680625"/>
                <a:gd name="connsiteX114" fmla="*/ 78772 w 675044"/>
                <a:gd name="connsiteY114" fmla="*/ 303750 h 680625"/>
                <a:gd name="connsiteX115" fmla="*/ 67522 w 675044"/>
                <a:gd name="connsiteY115" fmla="*/ 315000 h 680625"/>
                <a:gd name="connsiteX116" fmla="*/ 67522 w 675044"/>
                <a:gd name="connsiteY116" fmla="*/ 324788 h 680625"/>
                <a:gd name="connsiteX117" fmla="*/ 28822 w 675044"/>
                <a:gd name="connsiteY117" fmla="*/ 292500 h 680625"/>
                <a:gd name="connsiteX118" fmla="*/ 67522 w 675044"/>
                <a:gd name="connsiteY118" fmla="*/ 260212 h 680625"/>
                <a:gd name="connsiteX119" fmla="*/ 67522 w 675044"/>
                <a:gd name="connsiteY119" fmla="*/ 270000 h 680625"/>
                <a:gd name="connsiteX120" fmla="*/ 78772 w 675044"/>
                <a:gd name="connsiteY120" fmla="*/ 281250 h 680625"/>
                <a:gd name="connsiteX121" fmla="*/ 202522 w 675044"/>
                <a:gd name="connsiteY121" fmla="*/ 281250 h 680625"/>
                <a:gd name="connsiteX122" fmla="*/ 202522 w 675044"/>
                <a:gd name="connsiteY122" fmla="*/ 258750 h 680625"/>
                <a:gd name="connsiteX123" fmla="*/ 180022 w 675044"/>
                <a:gd name="connsiteY123" fmla="*/ 258750 h 680625"/>
                <a:gd name="connsiteX124" fmla="*/ 180022 w 675044"/>
                <a:gd name="connsiteY124" fmla="*/ 67500 h 680625"/>
                <a:gd name="connsiteX125" fmla="*/ 495022 w 675044"/>
                <a:gd name="connsiteY125" fmla="*/ 67500 h 680625"/>
                <a:gd name="connsiteX126" fmla="*/ 495022 w 675044"/>
                <a:gd name="connsiteY126" fmla="*/ 258750 h 680625"/>
                <a:gd name="connsiteX127" fmla="*/ 472522 w 675044"/>
                <a:gd name="connsiteY127" fmla="*/ 258750 h 680625"/>
                <a:gd name="connsiteX128" fmla="*/ 472522 w 675044"/>
                <a:gd name="connsiteY128" fmla="*/ 281250 h 680625"/>
                <a:gd name="connsiteX129" fmla="*/ 596272 w 675044"/>
                <a:gd name="connsiteY129" fmla="*/ 281250 h 680625"/>
                <a:gd name="connsiteX130" fmla="*/ 607522 w 675044"/>
                <a:gd name="connsiteY130" fmla="*/ 270000 h 680625"/>
                <a:gd name="connsiteX131" fmla="*/ 607522 w 675044"/>
                <a:gd name="connsiteY131" fmla="*/ 260212 h 680625"/>
                <a:gd name="connsiteX132" fmla="*/ 646222 w 675044"/>
                <a:gd name="connsiteY132" fmla="*/ 292500 h 680625"/>
                <a:gd name="connsiteX133" fmla="*/ 607522 w 675044"/>
                <a:gd name="connsiteY133" fmla="*/ 324788 h 680625"/>
                <a:gd name="connsiteX134" fmla="*/ 607522 w 675044"/>
                <a:gd name="connsiteY134" fmla="*/ 315000 h 680625"/>
                <a:gd name="connsiteX135" fmla="*/ 596272 w 675044"/>
                <a:gd name="connsiteY135" fmla="*/ 303750 h 68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75044" h="680625">
                  <a:moveTo>
                    <a:pt x="630022" y="495000"/>
                  </a:moveTo>
                  <a:cubicBezTo>
                    <a:pt x="619430" y="494957"/>
                    <a:pt x="609174" y="498709"/>
                    <a:pt x="601110" y="505575"/>
                  </a:cubicBezTo>
                  <a:cubicBezTo>
                    <a:pt x="592952" y="492049"/>
                    <a:pt x="578317" y="483771"/>
                    <a:pt x="562522" y="483750"/>
                  </a:cubicBezTo>
                  <a:lnTo>
                    <a:pt x="562522" y="326250"/>
                  </a:lnTo>
                  <a:lnTo>
                    <a:pt x="585022" y="326250"/>
                  </a:lnTo>
                  <a:lnTo>
                    <a:pt x="585022" y="348750"/>
                  </a:lnTo>
                  <a:cubicBezTo>
                    <a:pt x="585011" y="353144"/>
                    <a:pt x="587559" y="357142"/>
                    <a:pt x="591547" y="358988"/>
                  </a:cubicBezTo>
                  <a:cubicBezTo>
                    <a:pt x="593033" y="359656"/>
                    <a:pt x="594643" y="360001"/>
                    <a:pt x="596272" y="360000"/>
                  </a:cubicBezTo>
                  <a:cubicBezTo>
                    <a:pt x="598901" y="360006"/>
                    <a:pt x="601448" y="359090"/>
                    <a:pt x="603472" y="357413"/>
                  </a:cubicBezTo>
                  <a:lnTo>
                    <a:pt x="670972" y="301163"/>
                  </a:lnTo>
                  <a:cubicBezTo>
                    <a:pt x="675757" y="297198"/>
                    <a:pt x="676421" y="290106"/>
                    <a:pt x="672457" y="285323"/>
                  </a:cubicBezTo>
                  <a:cubicBezTo>
                    <a:pt x="672010" y="284783"/>
                    <a:pt x="671512" y="284285"/>
                    <a:pt x="670972" y="283838"/>
                  </a:cubicBezTo>
                  <a:lnTo>
                    <a:pt x="603472" y="227588"/>
                  </a:lnTo>
                  <a:cubicBezTo>
                    <a:pt x="598698" y="223611"/>
                    <a:pt x="591605" y="224258"/>
                    <a:pt x="587628" y="229032"/>
                  </a:cubicBezTo>
                  <a:cubicBezTo>
                    <a:pt x="585940" y="231058"/>
                    <a:pt x="585018" y="233613"/>
                    <a:pt x="585022" y="236250"/>
                  </a:cubicBezTo>
                  <a:lnTo>
                    <a:pt x="585022" y="258750"/>
                  </a:lnTo>
                  <a:lnTo>
                    <a:pt x="562522" y="258750"/>
                  </a:lnTo>
                  <a:lnTo>
                    <a:pt x="562522" y="56250"/>
                  </a:lnTo>
                  <a:cubicBezTo>
                    <a:pt x="562522" y="25184"/>
                    <a:pt x="537338" y="0"/>
                    <a:pt x="506272" y="0"/>
                  </a:cubicBezTo>
                  <a:lnTo>
                    <a:pt x="168772" y="0"/>
                  </a:lnTo>
                  <a:cubicBezTo>
                    <a:pt x="137707" y="0"/>
                    <a:pt x="112522" y="25184"/>
                    <a:pt x="112522" y="56250"/>
                  </a:cubicBezTo>
                  <a:lnTo>
                    <a:pt x="112522" y="258750"/>
                  </a:lnTo>
                  <a:lnTo>
                    <a:pt x="90022" y="258750"/>
                  </a:lnTo>
                  <a:lnTo>
                    <a:pt x="90022" y="236250"/>
                  </a:lnTo>
                  <a:cubicBezTo>
                    <a:pt x="90032" y="230037"/>
                    <a:pt x="85004" y="224992"/>
                    <a:pt x="78791" y="224982"/>
                  </a:cubicBezTo>
                  <a:cubicBezTo>
                    <a:pt x="76153" y="224977"/>
                    <a:pt x="73599" y="225900"/>
                    <a:pt x="71572" y="227588"/>
                  </a:cubicBezTo>
                  <a:lnTo>
                    <a:pt x="4072" y="283838"/>
                  </a:lnTo>
                  <a:cubicBezTo>
                    <a:pt x="-712" y="287802"/>
                    <a:pt x="-1377" y="294894"/>
                    <a:pt x="2588" y="299678"/>
                  </a:cubicBezTo>
                  <a:cubicBezTo>
                    <a:pt x="3035" y="300218"/>
                    <a:pt x="3532" y="300715"/>
                    <a:pt x="4072" y="301163"/>
                  </a:cubicBezTo>
                  <a:lnTo>
                    <a:pt x="71572" y="357413"/>
                  </a:lnTo>
                  <a:cubicBezTo>
                    <a:pt x="73596" y="359090"/>
                    <a:pt x="76144" y="360006"/>
                    <a:pt x="78772" y="360000"/>
                  </a:cubicBezTo>
                  <a:cubicBezTo>
                    <a:pt x="80401" y="360001"/>
                    <a:pt x="82012" y="359656"/>
                    <a:pt x="83497" y="358988"/>
                  </a:cubicBezTo>
                  <a:cubicBezTo>
                    <a:pt x="87485" y="357142"/>
                    <a:pt x="90034" y="353144"/>
                    <a:pt x="90022" y="348750"/>
                  </a:cubicBezTo>
                  <a:lnTo>
                    <a:pt x="90022" y="326250"/>
                  </a:lnTo>
                  <a:lnTo>
                    <a:pt x="112522" y="326250"/>
                  </a:lnTo>
                  <a:lnTo>
                    <a:pt x="112522" y="618750"/>
                  </a:lnTo>
                  <a:cubicBezTo>
                    <a:pt x="112522" y="649816"/>
                    <a:pt x="137707" y="675000"/>
                    <a:pt x="168772" y="675000"/>
                  </a:cubicBezTo>
                  <a:lnTo>
                    <a:pt x="348322" y="675000"/>
                  </a:lnTo>
                  <a:lnTo>
                    <a:pt x="351585" y="680625"/>
                  </a:lnTo>
                  <a:lnTo>
                    <a:pt x="371047" y="669375"/>
                  </a:lnTo>
                  <a:lnTo>
                    <a:pt x="322560" y="585450"/>
                  </a:lnTo>
                  <a:cubicBezTo>
                    <a:pt x="315893" y="574963"/>
                    <a:pt x="318990" y="561058"/>
                    <a:pt x="329477" y="554391"/>
                  </a:cubicBezTo>
                  <a:cubicBezTo>
                    <a:pt x="339964" y="547724"/>
                    <a:pt x="353870" y="550821"/>
                    <a:pt x="360536" y="561309"/>
                  </a:cubicBezTo>
                  <a:cubicBezTo>
                    <a:pt x="360875" y="561842"/>
                    <a:pt x="361192" y="562390"/>
                    <a:pt x="361485" y="562950"/>
                  </a:cubicBezTo>
                  <a:lnTo>
                    <a:pt x="383985" y="601875"/>
                  </a:lnTo>
                  <a:cubicBezTo>
                    <a:pt x="387048" y="607281"/>
                    <a:pt x="393913" y="609180"/>
                    <a:pt x="399319" y="606116"/>
                  </a:cubicBezTo>
                  <a:cubicBezTo>
                    <a:pt x="402868" y="604105"/>
                    <a:pt x="405050" y="600329"/>
                    <a:pt x="405022" y="596250"/>
                  </a:cubicBezTo>
                  <a:lnTo>
                    <a:pt x="405022" y="427500"/>
                  </a:lnTo>
                  <a:cubicBezTo>
                    <a:pt x="405022" y="415073"/>
                    <a:pt x="415096" y="405000"/>
                    <a:pt x="427522" y="405000"/>
                  </a:cubicBezTo>
                  <a:cubicBezTo>
                    <a:pt x="439949" y="405000"/>
                    <a:pt x="450022" y="415073"/>
                    <a:pt x="450022" y="427500"/>
                  </a:cubicBezTo>
                  <a:lnTo>
                    <a:pt x="450022" y="562500"/>
                  </a:lnTo>
                  <a:cubicBezTo>
                    <a:pt x="450022" y="568713"/>
                    <a:pt x="455059" y="573750"/>
                    <a:pt x="461272" y="573750"/>
                  </a:cubicBezTo>
                  <a:cubicBezTo>
                    <a:pt x="467486" y="573750"/>
                    <a:pt x="472522" y="568713"/>
                    <a:pt x="472522" y="562500"/>
                  </a:cubicBezTo>
                  <a:lnTo>
                    <a:pt x="472522" y="517500"/>
                  </a:lnTo>
                  <a:cubicBezTo>
                    <a:pt x="472522" y="505073"/>
                    <a:pt x="482596" y="495000"/>
                    <a:pt x="495022" y="495000"/>
                  </a:cubicBezTo>
                  <a:cubicBezTo>
                    <a:pt x="507449" y="495000"/>
                    <a:pt x="517522" y="505073"/>
                    <a:pt x="517522" y="517500"/>
                  </a:cubicBezTo>
                  <a:lnTo>
                    <a:pt x="517522" y="562500"/>
                  </a:lnTo>
                  <a:cubicBezTo>
                    <a:pt x="517522" y="568713"/>
                    <a:pt x="522559" y="573750"/>
                    <a:pt x="528772" y="573750"/>
                  </a:cubicBezTo>
                  <a:cubicBezTo>
                    <a:pt x="534986" y="573750"/>
                    <a:pt x="540022" y="568713"/>
                    <a:pt x="540022" y="562500"/>
                  </a:cubicBezTo>
                  <a:lnTo>
                    <a:pt x="540022" y="528750"/>
                  </a:lnTo>
                  <a:cubicBezTo>
                    <a:pt x="540022" y="516323"/>
                    <a:pt x="550096" y="506250"/>
                    <a:pt x="562522" y="506250"/>
                  </a:cubicBezTo>
                  <a:cubicBezTo>
                    <a:pt x="574949" y="506250"/>
                    <a:pt x="585022" y="516323"/>
                    <a:pt x="585022" y="528750"/>
                  </a:cubicBezTo>
                  <a:lnTo>
                    <a:pt x="585022" y="562500"/>
                  </a:lnTo>
                  <a:cubicBezTo>
                    <a:pt x="585022" y="568713"/>
                    <a:pt x="590059" y="573750"/>
                    <a:pt x="596272" y="573750"/>
                  </a:cubicBezTo>
                  <a:cubicBezTo>
                    <a:pt x="602486" y="573750"/>
                    <a:pt x="607522" y="568713"/>
                    <a:pt x="607522" y="562500"/>
                  </a:cubicBezTo>
                  <a:lnTo>
                    <a:pt x="607522" y="540000"/>
                  </a:lnTo>
                  <a:cubicBezTo>
                    <a:pt x="607522" y="527573"/>
                    <a:pt x="617596" y="517500"/>
                    <a:pt x="630022" y="517500"/>
                  </a:cubicBezTo>
                  <a:cubicBezTo>
                    <a:pt x="642449" y="517500"/>
                    <a:pt x="652522" y="527573"/>
                    <a:pt x="652522" y="540000"/>
                  </a:cubicBezTo>
                  <a:lnTo>
                    <a:pt x="652522" y="675000"/>
                  </a:lnTo>
                  <a:lnTo>
                    <a:pt x="675022" y="675000"/>
                  </a:lnTo>
                  <a:lnTo>
                    <a:pt x="675022" y="540000"/>
                  </a:lnTo>
                  <a:cubicBezTo>
                    <a:pt x="675022" y="515148"/>
                    <a:pt x="654875" y="495000"/>
                    <a:pt x="630022" y="495000"/>
                  </a:cubicBezTo>
                  <a:close/>
                  <a:moveTo>
                    <a:pt x="135022" y="56250"/>
                  </a:moveTo>
                  <a:cubicBezTo>
                    <a:pt x="135077" y="37634"/>
                    <a:pt x="150156" y="22556"/>
                    <a:pt x="168772" y="22500"/>
                  </a:cubicBezTo>
                  <a:lnTo>
                    <a:pt x="506272" y="22500"/>
                  </a:lnTo>
                  <a:cubicBezTo>
                    <a:pt x="524889" y="22556"/>
                    <a:pt x="539967" y="37634"/>
                    <a:pt x="540022" y="56250"/>
                  </a:cubicBezTo>
                  <a:lnTo>
                    <a:pt x="540022" y="258750"/>
                  </a:lnTo>
                  <a:lnTo>
                    <a:pt x="517522" y="258750"/>
                  </a:lnTo>
                  <a:lnTo>
                    <a:pt x="517522" y="67500"/>
                  </a:lnTo>
                  <a:cubicBezTo>
                    <a:pt x="517485" y="55089"/>
                    <a:pt x="507433" y="45037"/>
                    <a:pt x="495022" y="45000"/>
                  </a:cubicBezTo>
                  <a:lnTo>
                    <a:pt x="180022" y="45000"/>
                  </a:lnTo>
                  <a:cubicBezTo>
                    <a:pt x="167611" y="45037"/>
                    <a:pt x="157559" y="55089"/>
                    <a:pt x="157522" y="67500"/>
                  </a:cubicBezTo>
                  <a:lnTo>
                    <a:pt x="157522" y="258750"/>
                  </a:lnTo>
                  <a:lnTo>
                    <a:pt x="135022" y="258750"/>
                  </a:lnTo>
                  <a:close/>
                  <a:moveTo>
                    <a:pt x="322335" y="630000"/>
                  </a:moveTo>
                  <a:lnTo>
                    <a:pt x="335272" y="652500"/>
                  </a:lnTo>
                  <a:lnTo>
                    <a:pt x="168772" y="652500"/>
                  </a:lnTo>
                  <a:cubicBezTo>
                    <a:pt x="150156" y="652445"/>
                    <a:pt x="135077" y="637367"/>
                    <a:pt x="135022" y="618750"/>
                  </a:cubicBezTo>
                  <a:lnTo>
                    <a:pt x="135022" y="326250"/>
                  </a:lnTo>
                  <a:lnTo>
                    <a:pt x="157522" y="326250"/>
                  </a:lnTo>
                  <a:lnTo>
                    <a:pt x="157522" y="607500"/>
                  </a:lnTo>
                  <a:cubicBezTo>
                    <a:pt x="157559" y="619911"/>
                    <a:pt x="167611" y="629963"/>
                    <a:pt x="180022" y="630000"/>
                  </a:cubicBezTo>
                  <a:close/>
                  <a:moveTo>
                    <a:pt x="540022" y="489825"/>
                  </a:moveTo>
                  <a:cubicBezTo>
                    <a:pt x="537771" y="491157"/>
                    <a:pt x="535628" y="492661"/>
                    <a:pt x="533610" y="494325"/>
                  </a:cubicBezTo>
                  <a:cubicBezTo>
                    <a:pt x="529669" y="487797"/>
                    <a:pt x="524133" y="482377"/>
                    <a:pt x="517522" y="478575"/>
                  </a:cubicBezTo>
                  <a:lnTo>
                    <a:pt x="517522" y="326250"/>
                  </a:lnTo>
                  <a:lnTo>
                    <a:pt x="540022" y="326250"/>
                  </a:lnTo>
                  <a:close/>
                  <a:moveTo>
                    <a:pt x="472522" y="303750"/>
                  </a:moveTo>
                  <a:lnTo>
                    <a:pt x="472522" y="326250"/>
                  </a:lnTo>
                  <a:lnTo>
                    <a:pt x="495022" y="326250"/>
                  </a:lnTo>
                  <a:lnTo>
                    <a:pt x="495022" y="472500"/>
                  </a:lnTo>
                  <a:cubicBezTo>
                    <a:pt x="487118" y="472508"/>
                    <a:pt x="479357" y="474604"/>
                    <a:pt x="472522" y="478575"/>
                  </a:cubicBezTo>
                  <a:lnTo>
                    <a:pt x="472522" y="427500"/>
                  </a:lnTo>
                  <a:cubicBezTo>
                    <a:pt x="472522" y="402648"/>
                    <a:pt x="452375" y="382500"/>
                    <a:pt x="427522" y="382500"/>
                  </a:cubicBezTo>
                  <a:cubicBezTo>
                    <a:pt x="402670" y="382500"/>
                    <a:pt x="382522" y="402648"/>
                    <a:pt x="382522" y="427500"/>
                  </a:cubicBezTo>
                  <a:lnTo>
                    <a:pt x="382522" y="554288"/>
                  </a:lnTo>
                  <a:lnTo>
                    <a:pt x="381060" y="551700"/>
                  </a:lnTo>
                  <a:cubicBezTo>
                    <a:pt x="368633" y="530171"/>
                    <a:pt x="341108" y="522792"/>
                    <a:pt x="319579" y="535219"/>
                  </a:cubicBezTo>
                  <a:cubicBezTo>
                    <a:pt x="298049" y="547646"/>
                    <a:pt x="290671" y="575171"/>
                    <a:pt x="303097" y="596700"/>
                  </a:cubicBezTo>
                  <a:lnTo>
                    <a:pt x="309285" y="607500"/>
                  </a:lnTo>
                  <a:lnTo>
                    <a:pt x="180022" y="607500"/>
                  </a:lnTo>
                  <a:lnTo>
                    <a:pt x="180022" y="326250"/>
                  </a:lnTo>
                  <a:lnTo>
                    <a:pt x="202522" y="326250"/>
                  </a:lnTo>
                  <a:lnTo>
                    <a:pt x="202522" y="303750"/>
                  </a:lnTo>
                  <a:lnTo>
                    <a:pt x="78772" y="303750"/>
                  </a:lnTo>
                  <a:cubicBezTo>
                    <a:pt x="72559" y="303750"/>
                    <a:pt x="67522" y="308787"/>
                    <a:pt x="67522" y="315000"/>
                  </a:cubicBezTo>
                  <a:lnTo>
                    <a:pt x="67522" y="324788"/>
                  </a:lnTo>
                  <a:lnTo>
                    <a:pt x="28822" y="292500"/>
                  </a:lnTo>
                  <a:lnTo>
                    <a:pt x="67522" y="260212"/>
                  </a:lnTo>
                  <a:lnTo>
                    <a:pt x="67522" y="270000"/>
                  </a:lnTo>
                  <a:cubicBezTo>
                    <a:pt x="67522" y="276213"/>
                    <a:pt x="72559" y="281250"/>
                    <a:pt x="78772" y="281250"/>
                  </a:cubicBezTo>
                  <a:lnTo>
                    <a:pt x="202522" y="281250"/>
                  </a:lnTo>
                  <a:lnTo>
                    <a:pt x="202522" y="258750"/>
                  </a:lnTo>
                  <a:lnTo>
                    <a:pt x="180022" y="258750"/>
                  </a:lnTo>
                  <a:lnTo>
                    <a:pt x="180022" y="67500"/>
                  </a:lnTo>
                  <a:lnTo>
                    <a:pt x="495022" y="67500"/>
                  </a:lnTo>
                  <a:lnTo>
                    <a:pt x="495022" y="258750"/>
                  </a:lnTo>
                  <a:lnTo>
                    <a:pt x="472522" y="258750"/>
                  </a:lnTo>
                  <a:lnTo>
                    <a:pt x="472522" y="281250"/>
                  </a:lnTo>
                  <a:lnTo>
                    <a:pt x="596272" y="281250"/>
                  </a:lnTo>
                  <a:cubicBezTo>
                    <a:pt x="602486" y="281250"/>
                    <a:pt x="607522" y="276213"/>
                    <a:pt x="607522" y="270000"/>
                  </a:cubicBezTo>
                  <a:lnTo>
                    <a:pt x="607522" y="260212"/>
                  </a:lnTo>
                  <a:lnTo>
                    <a:pt x="646222" y="292500"/>
                  </a:lnTo>
                  <a:lnTo>
                    <a:pt x="607522" y="324788"/>
                  </a:lnTo>
                  <a:lnTo>
                    <a:pt x="607522" y="315000"/>
                  </a:lnTo>
                  <a:cubicBezTo>
                    <a:pt x="607522" y="308787"/>
                    <a:pt x="602486" y="303750"/>
                    <a:pt x="596272" y="30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2" name="图形 37">
            <a:extLst>
              <a:ext uri="{FF2B5EF4-FFF2-40B4-BE49-F238E27FC236}">
                <a16:creationId xmlns:a16="http://schemas.microsoft.com/office/drawing/2014/main" id="{06ADF438-9594-40D5-B36E-B3A62C03AF5D}"/>
              </a:ext>
            </a:extLst>
          </p:cNvPr>
          <p:cNvGrpSpPr/>
          <p:nvPr/>
        </p:nvGrpSpPr>
        <p:grpSpPr>
          <a:xfrm>
            <a:off x="7468500" y="4171500"/>
            <a:ext cx="495000" cy="675000"/>
            <a:chOff x="7468500" y="4171500"/>
            <a:chExt cx="495000" cy="675000"/>
          </a:xfrm>
          <a:gradFill flip="none" rotWithShape="1">
            <a:gsLst>
              <a:gs pos="0">
                <a:schemeClr val="accent1"/>
              </a:gs>
              <a:gs pos="100000">
                <a:schemeClr val="accent2"/>
              </a:gs>
            </a:gsLst>
            <a:lin ang="2700000" scaled="1"/>
            <a:tileRect/>
          </a:gradFill>
        </p:grpSpPr>
        <p:sp>
          <p:nvSpPr>
            <p:cNvPr id="393" name="任意多边形: 形状 392">
              <a:extLst>
                <a:ext uri="{FF2B5EF4-FFF2-40B4-BE49-F238E27FC236}">
                  <a16:creationId xmlns:a16="http://schemas.microsoft.com/office/drawing/2014/main" id="{ECEF7D98-E43C-41F6-A72D-BFEB72C97851}"/>
                </a:ext>
              </a:extLst>
            </p:cNvPr>
            <p:cNvSpPr/>
            <p:nvPr/>
          </p:nvSpPr>
          <p:spPr>
            <a:xfrm>
              <a:off x="7524750" y="4261493"/>
              <a:ext cx="382500" cy="585006"/>
            </a:xfrm>
            <a:custGeom>
              <a:avLst/>
              <a:gdLst>
                <a:gd name="connsiteX0" fmla="*/ 371250 w 382500"/>
                <a:gd name="connsiteY0" fmla="*/ 382507 h 585006"/>
                <a:gd name="connsiteX1" fmla="*/ 317025 w 382500"/>
                <a:gd name="connsiteY1" fmla="*/ 382507 h 585006"/>
                <a:gd name="connsiteX2" fmla="*/ 202500 w 382500"/>
                <a:gd name="connsiteY2" fmla="*/ 340882 h 585006"/>
                <a:gd name="connsiteX3" fmla="*/ 202500 w 382500"/>
                <a:gd name="connsiteY3" fmla="*/ 316919 h 585006"/>
                <a:gd name="connsiteX4" fmla="*/ 210487 w 382500"/>
                <a:gd name="connsiteY4" fmla="*/ 318157 h 585006"/>
                <a:gd name="connsiteX5" fmla="*/ 222638 w 382500"/>
                <a:gd name="connsiteY5" fmla="*/ 319169 h 585006"/>
                <a:gd name="connsiteX6" fmla="*/ 296325 w 382500"/>
                <a:gd name="connsiteY6" fmla="*/ 268657 h 585006"/>
                <a:gd name="connsiteX7" fmla="*/ 303862 w 382500"/>
                <a:gd name="connsiteY7" fmla="*/ 248857 h 585006"/>
                <a:gd name="connsiteX8" fmla="*/ 303188 w 382500"/>
                <a:gd name="connsiteY8" fmla="*/ 239182 h 585006"/>
                <a:gd name="connsiteX9" fmla="*/ 295200 w 382500"/>
                <a:gd name="connsiteY9" fmla="*/ 233669 h 585006"/>
                <a:gd name="connsiteX10" fmla="*/ 274163 w 382500"/>
                <a:gd name="connsiteY10" fmla="*/ 230407 h 585006"/>
                <a:gd name="connsiteX11" fmla="*/ 202500 w 382500"/>
                <a:gd name="connsiteY11" fmla="*/ 256507 h 585006"/>
                <a:gd name="connsiteX12" fmla="*/ 202500 w 382500"/>
                <a:gd name="connsiteY12" fmla="*/ 224444 h 585006"/>
                <a:gd name="connsiteX13" fmla="*/ 303186 w 382500"/>
                <a:gd name="connsiteY13" fmla="*/ 101258 h 585006"/>
                <a:gd name="connsiteX14" fmla="*/ 180000 w 382500"/>
                <a:gd name="connsiteY14" fmla="*/ 572 h 585006"/>
                <a:gd name="connsiteX15" fmla="*/ 79314 w 382500"/>
                <a:gd name="connsiteY15" fmla="*/ 123758 h 585006"/>
                <a:gd name="connsiteX16" fmla="*/ 180000 w 382500"/>
                <a:gd name="connsiteY16" fmla="*/ 224444 h 585006"/>
                <a:gd name="connsiteX17" fmla="*/ 180000 w 382500"/>
                <a:gd name="connsiteY17" fmla="*/ 256507 h 585006"/>
                <a:gd name="connsiteX18" fmla="*/ 108337 w 382500"/>
                <a:gd name="connsiteY18" fmla="*/ 230407 h 585006"/>
                <a:gd name="connsiteX19" fmla="*/ 87300 w 382500"/>
                <a:gd name="connsiteY19" fmla="*/ 233669 h 585006"/>
                <a:gd name="connsiteX20" fmla="*/ 79312 w 382500"/>
                <a:gd name="connsiteY20" fmla="*/ 239182 h 585006"/>
                <a:gd name="connsiteX21" fmla="*/ 78638 w 382500"/>
                <a:gd name="connsiteY21" fmla="*/ 248857 h 585006"/>
                <a:gd name="connsiteX22" fmla="*/ 86175 w 382500"/>
                <a:gd name="connsiteY22" fmla="*/ 268657 h 585006"/>
                <a:gd name="connsiteX23" fmla="*/ 159862 w 382500"/>
                <a:gd name="connsiteY23" fmla="*/ 319169 h 585006"/>
                <a:gd name="connsiteX24" fmla="*/ 172013 w 382500"/>
                <a:gd name="connsiteY24" fmla="*/ 318157 h 585006"/>
                <a:gd name="connsiteX25" fmla="*/ 180000 w 382500"/>
                <a:gd name="connsiteY25" fmla="*/ 316919 h 585006"/>
                <a:gd name="connsiteX26" fmla="*/ 180000 w 382500"/>
                <a:gd name="connsiteY26" fmla="*/ 340882 h 585006"/>
                <a:gd name="connsiteX27" fmla="*/ 65475 w 382500"/>
                <a:gd name="connsiteY27" fmla="*/ 382507 h 585006"/>
                <a:gd name="connsiteX28" fmla="*/ 11250 w 382500"/>
                <a:gd name="connsiteY28" fmla="*/ 382507 h 585006"/>
                <a:gd name="connsiteX29" fmla="*/ 0 w 382500"/>
                <a:gd name="connsiteY29" fmla="*/ 393757 h 585006"/>
                <a:gd name="connsiteX30" fmla="*/ 0 w 382500"/>
                <a:gd name="connsiteY30" fmla="*/ 461257 h 585006"/>
                <a:gd name="connsiteX31" fmla="*/ 11250 w 382500"/>
                <a:gd name="connsiteY31" fmla="*/ 472507 h 585006"/>
                <a:gd name="connsiteX32" fmla="*/ 24525 w 382500"/>
                <a:gd name="connsiteY32" fmla="*/ 472507 h 585006"/>
                <a:gd name="connsiteX33" fmla="*/ 45225 w 382500"/>
                <a:gd name="connsiteY33" fmla="*/ 576007 h 585006"/>
                <a:gd name="connsiteX34" fmla="*/ 56250 w 382500"/>
                <a:gd name="connsiteY34" fmla="*/ 585007 h 585006"/>
                <a:gd name="connsiteX35" fmla="*/ 326250 w 382500"/>
                <a:gd name="connsiteY35" fmla="*/ 585007 h 585006"/>
                <a:gd name="connsiteX36" fmla="*/ 337275 w 382500"/>
                <a:gd name="connsiteY36" fmla="*/ 576007 h 585006"/>
                <a:gd name="connsiteX37" fmla="*/ 357975 w 382500"/>
                <a:gd name="connsiteY37" fmla="*/ 472507 h 585006"/>
                <a:gd name="connsiteX38" fmla="*/ 371250 w 382500"/>
                <a:gd name="connsiteY38" fmla="*/ 472507 h 585006"/>
                <a:gd name="connsiteX39" fmla="*/ 382500 w 382500"/>
                <a:gd name="connsiteY39" fmla="*/ 461257 h 585006"/>
                <a:gd name="connsiteX40" fmla="*/ 382500 w 382500"/>
                <a:gd name="connsiteY40" fmla="*/ 393757 h 585006"/>
                <a:gd name="connsiteX41" fmla="*/ 371250 w 382500"/>
                <a:gd name="connsiteY41" fmla="*/ 382507 h 585006"/>
                <a:gd name="connsiteX42" fmla="*/ 209363 w 382500"/>
                <a:gd name="connsiteY42" fmla="*/ 288007 h 585006"/>
                <a:gd name="connsiteX43" fmla="*/ 270675 w 382500"/>
                <a:gd name="connsiteY43" fmla="*/ 252569 h 585006"/>
                <a:gd name="connsiteX44" fmla="*/ 277875 w 382500"/>
                <a:gd name="connsiteY44" fmla="*/ 253694 h 585006"/>
                <a:gd name="connsiteX45" fmla="*/ 275288 w 382500"/>
                <a:gd name="connsiteY45" fmla="*/ 260557 h 585006"/>
                <a:gd name="connsiteX46" fmla="*/ 213975 w 382500"/>
                <a:gd name="connsiteY46" fmla="*/ 295994 h 585006"/>
                <a:gd name="connsiteX47" fmla="*/ 206775 w 382500"/>
                <a:gd name="connsiteY47" fmla="*/ 294869 h 585006"/>
                <a:gd name="connsiteX48" fmla="*/ 168525 w 382500"/>
                <a:gd name="connsiteY48" fmla="*/ 295994 h 585006"/>
                <a:gd name="connsiteX49" fmla="*/ 107213 w 382500"/>
                <a:gd name="connsiteY49" fmla="*/ 260557 h 585006"/>
                <a:gd name="connsiteX50" fmla="*/ 104625 w 382500"/>
                <a:gd name="connsiteY50" fmla="*/ 253694 h 585006"/>
                <a:gd name="connsiteX51" fmla="*/ 111825 w 382500"/>
                <a:gd name="connsiteY51" fmla="*/ 252569 h 585006"/>
                <a:gd name="connsiteX52" fmla="*/ 173138 w 382500"/>
                <a:gd name="connsiteY52" fmla="*/ 288007 h 585006"/>
                <a:gd name="connsiteX53" fmla="*/ 175725 w 382500"/>
                <a:gd name="connsiteY53" fmla="*/ 294869 h 585006"/>
                <a:gd name="connsiteX54" fmla="*/ 101250 w 382500"/>
                <a:gd name="connsiteY54" fmla="*/ 112507 h 585006"/>
                <a:gd name="connsiteX55" fmla="*/ 191250 w 382500"/>
                <a:gd name="connsiteY55" fmla="*/ 22507 h 585006"/>
                <a:gd name="connsiteX56" fmla="*/ 281250 w 382500"/>
                <a:gd name="connsiteY56" fmla="*/ 112507 h 585006"/>
                <a:gd name="connsiteX57" fmla="*/ 191250 w 382500"/>
                <a:gd name="connsiteY57" fmla="*/ 202507 h 585006"/>
                <a:gd name="connsiteX58" fmla="*/ 101250 w 382500"/>
                <a:gd name="connsiteY58" fmla="*/ 112507 h 585006"/>
                <a:gd name="connsiteX59" fmla="*/ 191250 w 382500"/>
                <a:gd name="connsiteY59" fmla="*/ 360682 h 585006"/>
                <a:gd name="connsiteX60" fmla="*/ 251100 w 382500"/>
                <a:gd name="connsiteY60" fmla="*/ 382507 h 585006"/>
                <a:gd name="connsiteX61" fmla="*/ 131400 w 382500"/>
                <a:gd name="connsiteY61" fmla="*/ 382507 h 585006"/>
                <a:gd name="connsiteX62" fmla="*/ 317025 w 382500"/>
                <a:gd name="connsiteY62" fmla="*/ 562507 h 585006"/>
                <a:gd name="connsiteX63" fmla="*/ 65475 w 382500"/>
                <a:gd name="connsiteY63" fmla="*/ 562507 h 585006"/>
                <a:gd name="connsiteX64" fmla="*/ 47475 w 382500"/>
                <a:gd name="connsiteY64" fmla="*/ 472507 h 585006"/>
                <a:gd name="connsiteX65" fmla="*/ 335025 w 382500"/>
                <a:gd name="connsiteY65" fmla="*/ 472507 h 585006"/>
                <a:gd name="connsiteX66" fmla="*/ 360000 w 382500"/>
                <a:gd name="connsiteY66" fmla="*/ 450007 h 585006"/>
                <a:gd name="connsiteX67" fmla="*/ 22500 w 382500"/>
                <a:gd name="connsiteY67" fmla="*/ 450007 h 585006"/>
                <a:gd name="connsiteX68" fmla="*/ 22500 w 382500"/>
                <a:gd name="connsiteY68" fmla="*/ 405007 h 585006"/>
                <a:gd name="connsiteX69" fmla="*/ 360000 w 382500"/>
                <a:gd name="connsiteY69" fmla="*/ 405007 h 58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2500" h="585006">
                  <a:moveTo>
                    <a:pt x="371250" y="382507"/>
                  </a:moveTo>
                  <a:lnTo>
                    <a:pt x="317025" y="382507"/>
                  </a:lnTo>
                  <a:lnTo>
                    <a:pt x="202500" y="340882"/>
                  </a:lnTo>
                  <a:lnTo>
                    <a:pt x="202500" y="316919"/>
                  </a:lnTo>
                  <a:lnTo>
                    <a:pt x="210487" y="318157"/>
                  </a:lnTo>
                  <a:cubicBezTo>
                    <a:pt x="214503" y="318828"/>
                    <a:pt x="218566" y="319167"/>
                    <a:pt x="222638" y="319169"/>
                  </a:cubicBezTo>
                  <a:cubicBezTo>
                    <a:pt x="255242" y="319060"/>
                    <a:pt x="284465" y="299028"/>
                    <a:pt x="296325" y="268657"/>
                  </a:cubicBezTo>
                  <a:lnTo>
                    <a:pt x="303862" y="248857"/>
                  </a:lnTo>
                  <a:cubicBezTo>
                    <a:pt x="305110" y="245695"/>
                    <a:pt x="304863" y="242139"/>
                    <a:pt x="303188" y="239182"/>
                  </a:cubicBezTo>
                  <a:cubicBezTo>
                    <a:pt x="301459" y="236263"/>
                    <a:pt x="298541" y="234250"/>
                    <a:pt x="295200" y="233669"/>
                  </a:cubicBezTo>
                  <a:lnTo>
                    <a:pt x="274163" y="230407"/>
                  </a:lnTo>
                  <a:cubicBezTo>
                    <a:pt x="247379" y="226229"/>
                    <a:pt x="220325" y="236082"/>
                    <a:pt x="202500" y="256507"/>
                  </a:cubicBezTo>
                  <a:lnTo>
                    <a:pt x="202500" y="224444"/>
                  </a:lnTo>
                  <a:cubicBezTo>
                    <a:pt x="264321" y="218231"/>
                    <a:pt x="309400" y="163079"/>
                    <a:pt x="303186" y="101258"/>
                  </a:cubicBezTo>
                  <a:cubicBezTo>
                    <a:pt x="296973" y="39438"/>
                    <a:pt x="241821" y="-5641"/>
                    <a:pt x="180000" y="572"/>
                  </a:cubicBezTo>
                  <a:cubicBezTo>
                    <a:pt x="118179" y="6785"/>
                    <a:pt x="73100" y="61938"/>
                    <a:pt x="79314" y="123758"/>
                  </a:cubicBezTo>
                  <a:cubicBezTo>
                    <a:pt x="84664" y="176992"/>
                    <a:pt x="126766" y="219094"/>
                    <a:pt x="180000" y="224444"/>
                  </a:cubicBezTo>
                  <a:lnTo>
                    <a:pt x="180000" y="256507"/>
                  </a:lnTo>
                  <a:cubicBezTo>
                    <a:pt x="162176" y="236082"/>
                    <a:pt x="135122" y="226229"/>
                    <a:pt x="108337" y="230407"/>
                  </a:cubicBezTo>
                  <a:lnTo>
                    <a:pt x="87300" y="233669"/>
                  </a:lnTo>
                  <a:cubicBezTo>
                    <a:pt x="83959" y="234250"/>
                    <a:pt x="81041" y="236264"/>
                    <a:pt x="79312" y="239182"/>
                  </a:cubicBezTo>
                  <a:cubicBezTo>
                    <a:pt x="77637" y="242139"/>
                    <a:pt x="77390" y="245695"/>
                    <a:pt x="78638" y="248857"/>
                  </a:cubicBezTo>
                  <a:lnTo>
                    <a:pt x="86175" y="268657"/>
                  </a:lnTo>
                  <a:cubicBezTo>
                    <a:pt x="98035" y="299028"/>
                    <a:pt x="127258" y="319060"/>
                    <a:pt x="159862" y="319169"/>
                  </a:cubicBezTo>
                  <a:cubicBezTo>
                    <a:pt x="163934" y="319167"/>
                    <a:pt x="167997" y="318828"/>
                    <a:pt x="172013" y="318157"/>
                  </a:cubicBezTo>
                  <a:lnTo>
                    <a:pt x="180000" y="316919"/>
                  </a:lnTo>
                  <a:lnTo>
                    <a:pt x="180000" y="340882"/>
                  </a:lnTo>
                  <a:lnTo>
                    <a:pt x="65475" y="382507"/>
                  </a:lnTo>
                  <a:lnTo>
                    <a:pt x="11250" y="382507"/>
                  </a:lnTo>
                  <a:cubicBezTo>
                    <a:pt x="5037" y="382507"/>
                    <a:pt x="0" y="387543"/>
                    <a:pt x="0" y="393757"/>
                  </a:cubicBezTo>
                  <a:lnTo>
                    <a:pt x="0" y="461257"/>
                  </a:lnTo>
                  <a:cubicBezTo>
                    <a:pt x="0" y="467470"/>
                    <a:pt x="5037" y="472507"/>
                    <a:pt x="11250" y="472507"/>
                  </a:cubicBezTo>
                  <a:lnTo>
                    <a:pt x="24525" y="472507"/>
                  </a:lnTo>
                  <a:lnTo>
                    <a:pt x="45225" y="576007"/>
                  </a:lnTo>
                  <a:cubicBezTo>
                    <a:pt x="46295" y="581246"/>
                    <a:pt x="50903" y="585008"/>
                    <a:pt x="56250" y="585007"/>
                  </a:cubicBezTo>
                  <a:lnTo>
                    <a:pt x="326250" y="585007"/>
                  </a:lnTo>
                  <a:cubicBezTo>
                    <a:pt x="331597" y="585008"/>
                    <a:pt x="336205" y="581246"/>
                    <a:pt x="337275" y="576007"/>
                  </a:cubicBezTo>
                  <a:lnTo>
                    <a:pt x="357975" y="472507"/>
                  </a:lnTo>
                  <a:lnTo>
                    <a:pt x="371250" y="472507"/>
                  </a:lnTo>
                  <a:cubicBezTo>
                    <a:pt x="377463" y="472507"/>
                    <a:pt x="382500" y="467470"/>
                    <a:pt x="382500" y="461257"/>
                  </a:cubicBezTo>
                  <a:lnTo>
                    <a:pt x="382500" y="393757"/>
                  </a:lnTo>
                  <a:cubicBezTo>
                    <a:pt x="382500" y="387543"/>
                    <a:pt x="377463" y="382507"/>
                    <a:pt x="371250" y="382507"/>
                  </a:cubicBezTo>
                  <a:close/>
                  <a:moveTo>
                    <a:pt x="209363" y="288007"/>
                  </a:moveTo>
                  <a:cubicBezTo>
                    <a:pt x="219000" y="263312"/>
                    <a:pt x="244466" y="248593"/>
                    <a:pt x="270675" y="252569"/>
                  </a:cubicBezTo>
                  <a:lnTo>
                    <a:pt x="277875" y="253694"/>
                  </a:lnTo>
                  <a:lnTo>
                    <a:pt x="275288" y="260557"/>
                  </a:lnTo>
                  <a:cubicBezTo>
                    <a:pt x="265670" y="285270"/>
                    <a:pt x="240190" y="299997"/>
                    <a:pt x="213975" y="295994"/>
                  </a:cubicBezTo>
                  <a:lnTo>
                    <a:pt x="206775" y="294869"/>
                  </a:lnTo>
                  <a:close/>
                  <a:moveTo>
                    <a:pt x="168525" y="295994"/>
                  </a:moveTo>
                  <a:cubicBezTo>
                    <a:pt x="142310" y="299997"/>
                    <a:pt x="116830" y="285270"/>
                    <a:pt x="107213" y="260557"/>
                  </a:cubicBezTo>
                  <a:lnTo>
                    <a:pt x="104625" y="253694"/>
                  </a:lnTo>
                  <a:lnTo>
                    <a:pt x="111825" y="252569"/>
                  </a:lnTo>
                  <a:cubicBezTo>
                    <a:pt x="138040" y="248566"/>
                    <a:pt x="163520" y="263294"/>
                    <a:pt x="173138" y="288007"/>
                  </a:cubicBezTo>
                  <a:lnTo>
                    <a:pt x="175725" y="294869"/>
                  </a:lnTo>
                  <a:close/>
                  <a:moveTo>
                    <a:pt x="101250" y="112507"/>
                  </a:moveTo>
                  <a:cubicBezTo>
                    <a:pt x="101250" y="62801"/>
                    <a:pt x="141544" y="22507"/>
                    <a:pt x="191250" y="22507"/>
                  </a:cubicBezTo>
                  <a:cubicBezTo>
                    <a:pt x="240956" y="22507"/>
                    <a:pt x="281250" y="62801"/>
                    <a:pt x="281250" y="112507"/>
                  </a:cubicBezTo>
                  <a:cubicBezTo>
                    <a:pt x="281250" y="162212"/>
                    <a:pt x="240956" y="202507"/>
                    <a:pt x="191250" y="202507"/>
                  </a:cubicBezTo>
                  <a:cubicBezTo>
                    <a:pt x="141572" y="202438"/>
                    <a:pt x="101319" y="162184"/>
                    <a:pt x="101250" y="112507"/>
                  </a:cubicBezTo>
                  <a:close/>
                  <a:moveTo>
                    <a:pt x="191250" y="360682"/>
                  </a:moveTo>
                  <a:lnTo>
                    <a:pt x="251100" y="382507"/>
                  </a:lnTo>
                  <a:lnTo>
                    <a:pt x="131400" y="382507"/>
                  </a:lnTo>
                  <a:close/>
                  <a:moveTo>
                    <a:pt x="317025" y="562507"/>
                  </a:moveTo>
                  <a:lnTo>
                    <a:pt x="65475" y="562507"/>
                  </a:lnTo>
                  <a:lnTo>
                    <a:pt x="47475" y="472507"/>
                  </a:lnTo>
                  <a:lnTo>
                    <a:pt x="335025" y="472507"/>
                  </a:lnTo>
                  <a:close/>
                  <a:moveTo>
                    <a:pt x="360000" y="450007"/>
                  </a:moveTo>
                  <a:lnTo>
                    <a:pt x="22500" y="450007"/>
                  </a:lnTo>
                  <a:lnTo>
                    <a:pt x="22500" y="405007"/>
                  </a:lnTo>
                  <a:lnTo>
                    <a:pt x="360000" y="405007"/>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4" name="任意多边形: 形状 393">
              <a:extLst>
                <a:ext uri="{FF2B5EF4-FFF2-40B4-BE49-F238E27FC236}">
                  <a16:creationId xmlns:a16="http://schemas.microsoft.com/office/drawing/2014/main" id="{14AEB379-E299-4B23-A3FE-E1AE5AEC5E1C}"/>
                </a:ext>
              </a:extLst>
            </p:cNvPr>
            <p:cNvSpPr/>
            <p:nvPr/>
          </p:nvSpPr>
          <p:spPr>
            <a:xfrm>
              <a:off x="7671000" y="4306500"/>
              <a:ext cx="90000" cy="135000"/>
            </a:xfrm>
            <a:custGeom>
              <a:avLst/>
              <a:gdLst>
                <a:gd name="connsiteX0" fmla="*/ 56250 w 90000"/>
                <a:gd name="connsiteY0" fmla="*/ 135000 h 135000"/>
                <a:gd name="connsiteX1" fmla="*/ 56250 w 90000"/>
                <a:gd name="connsiteY1" fmla="*/ 123750 h 135000"/>
                <a:gd name="connsiteX2" fmla="*/ 90000 w 90000"/>
                <a:gd name="connsiteY2" fmla="*/ 90000 h 135000"/>
                <a:gd name="connsiteX3" fmla="*/ 56250 w 90000"/>
                <a:gd name="connsiteY3" fmla="*/ 56250 h 135000"/>
                <a:gd name="connsiteX4" fmla="*/ 33750 w 90000"/>
                <a:gd name="connsiteY4" fmla="*/ 56250 h 135000"/>
                <a:gd name="connsiteX5" fmla="*/ 22500 w 90000"/>
                <a:gd name="connsiteY5" fmla="*/ 45000 h 135000"/>
                <a:gd name="connsiteX6" fmla="*/ 33750 w 90000"/>
                <a:gd name="connsiteY6" fmla="*/ 33750 h 135000"/>
                <a:gd name="connsiteX7" fmla="*/ 56250 w 90000"/>
                <a:gd name="connsiteY7" fmla="*/ 33750 h 135000"/>
                <a:gd name="connsiteX8" fmla="*/ 67500 w 90000"/>
                <a:gd name="connsiteY8" fmla="*/ 45000 h 135000"/>
                <a:gd name="connsiteX9" fmla="*/ 90000 w 90000"/>
                <a:gd name="connsiteY9" fmla="*/ 45000 h 135000"/>
                <a:gd name="connsiteX10" fmla="*/ 56250 w 90000"/>
                <a:gd name="connsiteY10" fmla="*/ 11250 h 135000"/>
                <a:gd name="connsiteX11" fmla="*/ 56250 w 90000"/>
                <a:gd name="connsiteY11" fmla="*/ 0 h 135000"/>
                <a:gd name="connsiteX12" fmla="*/ 33750 w 90000"/>
                <a:gd name="connsiteY12" fmla="*/ 0 h 135000"/>
                <a:gd name="connsiteX13" fmla="*/ 33750 w 90000"/>
                <a:gd name="connsiteY13" fmla="*/ 11250 h 135000"/>
                <a:gd name="connsiteX14" fmla="*/ 0 w 90000"/>
                <a:gd name="connsiteY14" fmla="*/ 45000 h 135000"/>
                <a:gd name="connsiteX15" fmla="*/ 33750 w 90000"/>
                <a:gd name="connsiteY15" fmla="*/ 78750 h 135000"/>
                <a:gd name="connsiteX16" fmla="*/ 56250 w 90000"/>
                <a:gd name="connsiteY16" fmla="*/ 78750 h 135000"/>
                <a:gd name="connsiteX17" fmla="*/ 67500 w 90000"/>
                <a:gd name="connsiteY17" fmla="*/ 90000 h 135000"/>
                <a:gd name="connsiteX18" fmla="*/ 56250 w 90000"/>
                <a:gd name="connsiteY18" fmla="*/ 101250 h 135000"/>
                <a:gd name="connsiteX19" fmla="*/ 33750 w 90000"/>
                <a:gd name="connsiteY19" fmla="*/ 101250 h 135000"/>
                <a:gd name="connsiteX20" fmla="*/ 22500 w 90000"/>
                <a:gd name="connsiteY20" fmla="*/ 90000 h 135000"/>
                <a:gd name="connsiteX21" fmla="*/ 0 w 90000"/>
                <a:gd name="connsiteY21" fmla="*/ 90000 h 135000"/>
                <a:gd name="connsiteX22" fmla="*/ 33750 w 90000"/>
                <a:gd name="connsiteY22" fmla="*/ 123750 h 135000"/>
                <a:gd name="connsiteX23" fmla="*/ 33750 w 90000"/>
                <a:gd name="connsiteY23" fmla="*/ 13500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00" h="135000">
                  <a:moveTo>
                    <a:pt x="56250" y="135000"/>
                  </a:move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5" name="任意多边形: 形状 394">
              <a:extLst>
                <a:ext uri="{FF2B5EF4-FFF2-40B4-BE49-F238E27FC236}">
                  <a16:creationId xmlns:a16="http://schemas.microsoft.com/office/drawing/2014/main" id="{E1CF6BFF-D079-4770-96DD-398C6A3F6751}"/>
                </a:ext>
              </a:extLst>
            </p:cNvPr>
            <p:cNvSpPr/>
            <p:nvPr/>
          </p:nvSpPr>
          <p:spPr>
            <a:xfrm>
              <a:off x="7941000" y="436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6" name="任意多边形: 形状 395">
              <a:extLst>
                <a:ext uri="{FF2B5EF4-FFF2-40B4-BE49-F238E27FC236}">
                  <a16:creationId xmlns:a16="http://schemas.microsoft.com/office/drawing/2014/main" id="{ED43E887-D4B8-48BF-9DE2-DE37FDDE03D9}"/>
                </a:ext>
              </a:extLst>
            </p:cNvPr>
            <p:cNvSpPr/>
            <p:nvPr/>
          </p:nvSpPr>
          <p:spPr>
            <a:xfrm>
              <a:off x="7704750" y="41715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7" name="任意多边形: 形状 396">
              <a:extLst>
                <a:ext uri="{FF2B5EF4-FFF2-40B4-BE49-F238E27FC236}">
                  <a16:creationId xmlns:a16="http://schemas.microsoft.com/office/drawing/2014/main" id="{8152F373-AE76-4CE3-9DD8-97ABCEF89023}"/>
                </a:ext>
              </a:extLst>
            </p:cNvPr>
            <p:cNvSpPr/>
            <p:nvPr/>
          </p:nvSpPr>
          <p:spPr>
            <a:xfrm rot="-1800044">
              <a:off x="7620369" y="4194099"/>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8" name="任意多边形: 形状 397">
              <a:extLst>
                <a:ext uri="{FF2B5EF4-FFF2-40B4-BE49-F238E27FC236}">
                  <a16:creationId xmlns:a16="http://schemas.microsoft.com/office/drawing/2014/main" id="{9B56C7B3-E6BD-4F47-9ADA-7DF09CD7BED2}"/>
                </a:ext>
              </a:extLst>
            </p:cNvPr>
            <p:cNvSpPr/>
            <p:nvPr/>
          </p:nvSpPr>
          <p:spPr>
            <a:xfrm rot="-3599956">
              <a:off x="7558612" y="4255879"/>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9" name="任意多边形: 形状 398">
              <a:extLst>
                <a:ext uri="{FF2B5EF4-FFF2-40B4-BE49-F238E27FC236}">
                  <a16:creationId xmlns:a16="http://schemas.microsoft.com/office/drawing/2014/main" id="{2DA98721-E327-4128-94E4-8CF6303DCF09}"/>
                </a:ext>
              </a:extLst>
            </p:cNvPr>
            <p:cNvSpPr/>
            <p:nvPr/>
          </p:nvSpPr>
          <p:spPr>
            <a:xfrm rot="-3599956">
              <a:off x="7500152" y="4244647"/>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0" name="任意多边形: 形状 399">
              <a:extLst>
                <a:ext uri="{FF2B5EF4-FFF2-40B4-BE49-F238E27FC236}">
                  <a16:creationId xmlns:a16="http://schemas.microsoft.com/office/drawing/2014/main" id="{C6ABB053-C1D6-43DF-85F2-2F1AB386898F}"/>
                </a:ext>
              </a:extLst>
            </p:cNvPr>
            <p:cNvSpPr/>
            <p:nvPr/>
          </p:nvSpPr>
          <p:spPr>
            <a:xfrm>
              <a:off x="7513500" y="4362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1" name="任意多边形: 形状 400">
              <a:extLst>
                <a:ext uri="{FF2B5EF4-FFF2-40B4-BE49-F238E27FC236}">
                  <a16:creationId xmlns:a16="http://schemas.microsoft.com/office/drawing/2014/main" id="{13363289-D55C-4012-8F82-D895DFA17CCD}"/>
                </a:ext>
              </a:extLst>
            </p:cNvPr>
            <p:cNvSpPr/>
            <p:nvPr/>
          </p:nvSpPr>
          <p:spPr>
            <a:xfrm>
              <a:off x="7468500" y="436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2" name="任意多边形: 形状 401">
              <a:extLst>
                <a:ext uri="{FF2B5EF4-FFF2-40B4-BE49-F238E27FC236}">
                  <a16:creationId xmlns:a16="http://schemas.microsoft.com/office/drawing/2014/main" id="{6F251F6C-344D-4B8F-8DBE-493443566A6E}"/>
                </a:ext>
              </a:extLst>
            </p:cNvPr>
            <p:cNvSpPr/>
            <p:nvPr/>
          </p:nvSpPr>
          <p:spPr>
            <a:xfrm rot="-1800044">
              <a:off x="7536120" y="444708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3" name="任意多边形: 形状 402">
              <a:extLst>
                <a:ext uri="{FF2B5EF4-FFF2-40B4-BE49-F238E27FC236}">
                  <a16:creationId xmlns:a16="http://schemas.microsoft.com/office/drawing/2014/main" id="{5A433CCF-D81B-4ADC-B2FE-19ABE0CAEB02}"/>
                </a:ext>
              </a:extLst>
            </p:cNvPr>
            <p:cNvSpPr/>
            <p:nvPr/>
          </p:nvSpPr>
          <p:spPr>
            <a:xfrm rot="-1800044">
              <a:off x="7500158" y="448083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4" name="任意多边形: 形状 403">
              <a:extLst>
                <a:ext uri="{FF2B5EF4-FFF2-40B4-BE49-F238E27FC236}">
                  <a16:creationId xmlns:a16="http://schemas.microsoft.com/office/drawing/2014/main" id="{4CE17CCF-E885-4AFD-8CB9-4465E020D7A4}"/>
                </a:ext>
              </a:extLst>
            </p:cNvPr>
            <p:cNvSpPr/>
            <p:nvPr/>
          </p:nvSpPr>
          <p:spPr>
            <a:xfrm rot="-3599956">
              <a:off x="7850887" y="4424644"/>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5" name="任意多边形: 形状 404">
              <a:extLst>
                <a:ext uri="{FF2B5EF4-FFF2-40B4-BE49-F238E27FC236}">
                  <a16:creationId xmlns:a16="http://schemas.microsoft.com/office/drawing/2014/main" id="{428D0B94-17CA-4683-BD43-54E769B0F41D}"/>
                </a:ext>
              </a:extLst>
            </p:cNvPr>
            <p:cNvSpPr/>
            <p:nvPr/>
          </p:nvSpPr>
          <p:spPr>
            <a:xfrm rot="-3599956">
              <a:off x="7909365" y="4480953"/>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6" name="任意多边形: 形状 405">
              <a:extLst>
                <a:ext uri="{FF2B5EF4-FFF2-40B4-BE49-F238E27FC236}">
                  <a16:creationId xmlns:a16="http://schemas.microsoft.com/office/drawing/2014/main" id="{7B577FFE-948B-46FD-B460-756CE5065EB9}"/>
                </a:ext>
              </a:extLst>
            </p:cNvPr>
            <p:cNvSpPr/>
            <p:nvPr/>
          </p:nvSpPr>
          <p:spPr>
            <a:xfrm>
              <a:off x="7851000" y="43627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7" name="任意多边形: 形状 406">
              <a:extLst>
                <a:ext uri="{FF2B5EF4-FFF2-40B4-BE49-F238E27FC236}">
                  <a16:creationId xmlns:a16="http://schemas.microsoft.com/office/drawing/2014/main" id="{5AECBF46-490A-4CFE-BB35-B0164C7F2CBA}"/>
                </a:ext>
              </a:extLst>
            </p:cNvPr>
            <p:cNvSpPr/>
            <p:nvPr/>
          </p:nvSpPr>
          <p:spPr>
            <a:xfrm rot="-1800044">
              <a:off x="7828358" y="427833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8" name="任意多边形: 形状 407">
              <a:extLst>
                <a:ext uri="{FF2B5EF4-FFF2-40B4-BE49-F238E27FC236}">
                  <a16:creationId xmlns:a16="http://schemas.microsoft.com/office/drawing/2014/main" id="{36FA1017-8435-4C5D-8606-75D5B23BE37A}"/>
                </a:ext>
              </a:extLst>
            </p:cNvPr>
            <p:cNvSpPr/>
            <p:nvPr/>
          </p:nvSpPr>
          <p:spPr>
            <a:xfrm rot="-1800044">
              <a:off x="7909309" y="4244580"/>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9" name="任意多边形: 形状 408">
              <a:extLst>
                <a:ext uri="{FF2B5EF4-FFF2-40B4-BE49-F238E27FC236}">
                  <a16:creationId xmlns:a16="http://schemas.microsoft.com/office/drawing/2014/main" id="{F9C1ACA5-0374-4E46-998E-1DDDFCB871DA}"/>
                </a:ext>
              </a:extLst>
            </p:cNvPr>
            <p:cNvSpPr/>
            <p:nvPr/>
          </p:nvSpPr>
          <p:spPr>
            <a:xfrm rot="-3599956">
              <a:off x="7766657" y="421664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0" name="图形 38">
            <a:extLst>
              <a:ext uri="{FF2B5EF4-FFF2-40B4-BE49-F238E27FC236}">
                <a16:creationId xmlns:a16="http://schemas.microsoft.com/office/drawing/2014/main" id="{61ECAFB5-487E-4D90-8635-19A7982D6618}"/>
              </a:ext>
            </a:extLst>
          </p:cNvPr>
          <p:cNvGrpSpPr/>
          <p:nvPr/>
        </p:nvGrpSpPr>
        <p:grpSpPr>
          <a:xfrm>
            <a:off x="8458500" y="4171500"/>
            <a:ext cx="675000" cy="675000"/>
            <a:chOff x="8458500" y="4171500"/>
            <a:chExt cx="675000" cy="675000"/>
          </a:xfrm>
          <a:gradFill flip="none" rotWithShape="1">
            <a:gsLst>
              <a:gs pos="0">
                <a:schemeClr val="accent1"/>
              </a:gs>
              <a:gs pos="100000">
                <a:schemeClr val="accent2"/>
              </a:gs>
            </a:gsLst>
            <a:lin ang="2700000" scaled="1"/>
            <a:tileRect/>
          </a:gradFill>
        </p:grpSpPr>
        <p:sp>
          <p:nvSpPr>
            <p:cNvPr id="411" name="任意多边形: 形状 410">
              <a:extLst>
                <a:ext uri="{FF2B5EF4-FFF2-40B4-BE49-F238E27FC236}">
                  <a16:creationId xmlns:a16="http://schemas.microsoft.com/office/drawing/2014/main" id="{BFC499C5-74C6-4CB8-8256-DC9F756BF1E2}"/>
                </a:ext>
              </a:extLst>
            </p:cNvPr>
            <p:cNvSpPr/>
            <p:nvPr/>
          </p:nvSpPr>
          <p:spPr>
            <a:xfrm>
              <a:off x="8458500" y="4171500"/>
              <a:ext cx="675000" cy="675000"/>
            </a:xfrm>
            <a:custGeom>
              <a:avLst/>
              <a:gdLst>
                <a:gd name="connsiteX0" fmla="*/ 618750 w 675000"/>
                <a:gd name="connsiteY0" fmla="*/ 0 h 675000"/>
                <a:gd name="connsiteX1" fmla="*/ 56250 w 675000"/>
                <a:gd name="connsiteY1" fmla="*/ 0 h 675000"/>
                <a:gd name="connsiteX2" fmla="*/ 0 w 675000"/>
                <a:gd name="connsiteY2" fmla="*/ 56250 h 675000"/>
                <a:gd name="connsiteX3" fmla="*/ 0 w 675000"/>
                <a:gd name="connsiteY3" fmla="*/ 573750 h 675000"/>
                <a:gd name="connsiteX4" fmla="*/ 56250 w 675000"/>
                <a:gd name="connsiteY4" fmla="*/ 630000 h 675000"/>
                <a:gd name="connsiteX5" fmla="*/ 56250 w 675000"/>
                <a:gd name="connsiteY5" fmla="*/ 663750 h 675000"/>
                <a:gd name="connsiteX6" fmla="*/ 67500 w 675000"/>
                <a:gd name="connsiteY6" fmla="*/ 675000 h 675000"/>
                <a:gd name="connsiteX7" fmla="*/ 135000 w 675000"/>
                <a:gd name="connsiteY7" fmla="*/ 675000 h 675000"/>
                <a:gd name="connsiteX8" fmla="*/ 145013 w 675000"/>
                <a:gd name="connsiteY8" fmla="*/ 668813 h 675000"/>
                <a:gd name="connsiteX9" fmla="*/ 164475 w 675000"/>
                <a:gd name="connsiteY9" fmla="*/ 630000 h 675000"/>
                <a:gd name="connsiteX10" fmla="*/ 510525 w 675000"/>
                <a:gd name="connsiteY10" fmla="*/ 630000 h 675000"/>
                <a:gd name="connsiteX11" fmla="*/ 529988 w 675000"/>
                <a:gd name="connsiteY11" fmla="*/ 668813 h 675000"/>
                <a:gd name="connsiteX12" fmla="*/ 540000 w 675000"/>
                <a:gd name="connsiteY12" fmla="*/ 675000 h 675000"/>
                <a:gd name="connsiteX13" fmla="*/ 607500 w 675000"/>
                <a:gd name="connsiteY13" fmla="*/ 675000 h 675000"/>
                <a:gd name="connsiteX14" fmla="*/ 618750 w 675000"/>
                <a:gd name="connsiteY14" fmla="*/ 663750 h 675000"/>
                <a:gd name="connsiteX15" fmla="*/ 618750 w 675000"/>
                <a:gd name="connsiteY15" fmla="*/ 630000 h 675000"/>
                <a:gd name="connsiteX16" fmla="*/ 675000 w 675000"/>
                <a:gd name="connsiteY16" fmla="*/ 573750 h 675000"/>
                <a:gd name="connsiteX17" fmla="*/ 675000 w 675000"/>
                <a:gd name="connsiteY17" fmla="*/ 56250 h 675000"/>
                <a:gd name="connsiteX18" fmla="*/ 618750 w 675000"/>
                <a:gd name="connsiteY18" fmla="*/ 0 h 675000"/>
                <a:gd name="connsiteX19" fmla="*/ 128025 w 675000"/>
                <a:gd name="connsiteY19" fmla="*/ 652500 h 675000"/>
                <a:gd name="connsiteX20" fmla="*/ 78750 w 675000"/>
                <a:gd name="connsiteY20" fmla="*/ 652500 h 675000"/>
                <a:gd name="connsiteX21" fmla="*/ 78750 w 675000"/>
                <a:gd name="connsiteY21" fmla="*/ 630000 h 675000"/>
                <a:gd name="connsiteX22" fmla="*/ 139275 w 675000"/>
                <a:gd name="connsiteY22" fmla="*/ 630000 h 675000"/>
                <a:gd name="connsiteX23" fmla="*/ 596250 w 675000"/>
                <a:gd name="connsiteY23" fmla="*/ 652500 h 675000"/>
                <a:gd name="connsiteX24" fmla="*/ 546975 w 675000"/>
                <a:gd name="connsiteY24" fmla="*/ 652500 h 675000"/>
                <a:gd name="connsiteX25" fmla="*/ 535725 w 675000"/>
                <a:gd name="connsiteY25" fmla="*/ 630000 h 675000"/>
                <a:gd name="connsiteX26" fmla="*/ 596250 w 675000"/>
                <a:gd name="connsiteY26" fmla="*/ 630000 h 675000"/>
                <a:gd name="connsiteX27" fmla="*/ 652500 w 675000"/>
                <a:gd name="connsiteY27" fmla="*/ 573750 h 675000"/>
                <a:gd name="connsiteX28" fmla="*/ 618750 w 675000"/>
                <a:gd name="connsiteY28" fmla="*/ 607500 h 675000"/>
                <a:gd name="connsiteX29" fmla="*/ 56250 w 675000"/>
                <a:gd name="connsiteY29" fmla="*/ 607500 h 675000"/>
                <a:gd name="connsiteX30" fmla="*/ 22500 w 675000"/>
                <a:gd name="connsiteY30" fmla="*/ 573750 h 675000"/>
                <a:gd name="connsiteX31" fmla="*/ 22500 w 675000"/>
                <a:gd name="connsiteY31" fmla="*/ 56250 h 675000"/>
                <a:gd name="connsiteX32" fmla="*/ 56250 w 675000"/>
                <a:gd name="connsiteY32" fmla="*/ 22500 h 675000"/>
                <a:gd name="connsiteX33" fmla="*/ 618750 w 675000"/>
                <a:gd name="connsiteY33" fmla="*/ 22500 h 675000"/>
                <a:gd name="connsiteX34" fmla="*/ 652500 w 675000"/>
                <a:gd name="connsiteY34" fmla="*/ 5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5000" h="675000">
                  <a:moveTo>
                    <a:pt x="618750" y="0"/>
                  </a:moveTo>
                  <a:lnTo>
                    <a:pt x="56250" y="0"/>
                  </a:lnTo>
                  <a:cubicBezTo>
                    <a:pt x="25184" y="0"/>
                    <a:pt x="0" y="25184"/>
                    <a:pt x="0" y="56250"/>
                  </a:cubicBezTo>
                  <a:lnTo>
                    <a:pt x="0" y="573750"/>
                  </a:lnTo>
                  <a:cubicBezTo>
                    <a:pt x="0" y="604816"/>
                    <a:pt x="25184" y="630000"/>
                    <a:pt x="56250" y="630000"/>
                  </a:cubicBezTo>
                  <a:lnTo>
                    <a:pt x="56250" y="663750"/>
                  </a:lnTo>
                  <a:cubicBezTo>
                    <a:pt x="56250" y="669963"/>
                    <a:pt x="61287" y="675000"/>
                    <a:pt x="67500" y="675000"/>
                  </a:cubicBezTo>
                  <a:lnTo>
                    <a:pt x="135000" y="675000"/>
                  </a:lnTo>
                  <a:cubicBezTo>
                    <a:pt x="139246" y="675019"/>
                    <a:pt x="143130" y="672618"/>
                    <a:pt x="145013" y="668813"/>
                  </a:cubicBezTo>
                  <a:lnTo>
                    <a:pt x="164475" y="630000"/>
                  </a:lnTo>
                  <a:lnTo>
                    <a:pt x="510525" y="630000"/>
                  </a:lnTo>
                  <a:lnTo>
                    <a:pt x="529988" y="668813"/>
                  </a:lnTo>
                  <a:cubicBezTo>
                    <a:pt x="531870" y="672618"/>
                    <a:pt x="535754" y="675019"/>
                    <a:pt x="540000" y="675000"/>
                  </a:cubicBezTo>
                  <a:lnTo>
                    <a:pt x="607500" y="675000"/>
                  </a:lnTo>
                  <a:cubicBezTo>
                    <a:pt x="613713" y="675000"/>
                    <a:pt x="618750" y="669963"/>
                    <a:pt x="618750" y="663750"/>
                  </a:cubicBezTo>
                  <a:lnTo>
                    <a:pt x="618750" y="630000"/>
                  </a:lnTo>
                  <a:cubicBezTo>
                    <a:pt x="649816" y="630000"/>
                    <a:pt x="675000" y="604816"/>
                    <a:pt x="675000" y="573750"/>
                  </a:cubicBezTo>
                  <a:lnTo>
                    <a:pt x="675000" y="56250"/>
                  </a:lnTo>
                  <a:cubicBezTo>
                    <a:pt x="675000" y="25184"/>
                    <a:pt x="649816" y="0"/>
                    <a:pt x="618750" y="0"/>
                  </a:cubicBezTo>
                  <a:close/>
                  <a:moveTo>
                    <a:pt x="128025" y="652500"/>
                  </a:moveTo>
                  <a:lnTo>
                    <a:pt x="78750" y="652500"/>
                  </a:lnTo>
                  <a:lnTo>
                    <a:pt x="78750" y="630000"/>
                  </a:lnTo>
                  <a:lnTo>
                    <a:pt x="139275" y="630000"/>
                  </a:lnTo>
                  <a:close/>
                  <a:moveTo>
                    <a:pt x="596250" y="652500"/>
                  </a:moveTo>
                  <a:lnTo>
                    <a:pt x="546975" y="652500"/>
                  </a:lnTo>
                  <a:lnTo>
                    <a:pt x="535725" y="630000"/>
                  </a:lnTo>
                  <a:lnTo>
                    <a:pt x="596250" y="630000"/>
                  </a:lnTo>
                  <a:close/>
                  <a:moveTo>
                    <a:pt x="652500" y="573750"/>
                  </a:moveTo>
                  <a:cubicBezTo>
                    <a:pt x="652445" y="592367"/>
                    <a:pt x="637367" y="607445"/>
                    <a:pt x="618750" y="607500"/>
                  </a:cubicBezTo>
                  <a:lnTo>
                    <a:pt x="56250" y="607500"/>
                  </a:lnTo>
                  <a:cubicBezTo>
                    <a:pt x="37634" y="607445"/>
                    <a:pt x="22556" y="592367"/>
                    <a:pt x="22500" y="573750"/>
                  </a:cubicBezTo>
                  <a:lnTo>
                    <a:pt x="22500" y="56250"/>
                  </a:lnTo>
                  <a:cubicBezTo>
                    <a:pt x="22556" y="37634"/>
                    <a:pt x="37634" y="22556"/>
                    <a:pt x="56250" y="22500"/>
                  </a:cubicBezTo>
                  <a:lnTo>
                    <a:pt x="618750" y="22500"/>
                  </a:lnTo>
                  <a:cubicBezTo>
                    <a:pt x="637367" y="22556"/>
                    <a:pt x="652445" y="37634"/>
                    <a:pt x="652500" y="5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2" name="任意多边形: 形状 411">
              <a:extLst>
                <a:ext uri="{FF2B5EF4-FFF2-40B4-BE49-F238E27FC236}">
                  <a16:creationId xmlns:a16="http://schemas.microsoft.com/office/drawing/2014/main" id="{090F766E-4957-4EFB-8A06-A85C95607119}"/>
                </a:ext>
              </a:extLst>
            </p:cNvPr>
            <p:cNvSpPr/>
            <p:nvPr/>
          </p:nvSpPr>
          <p:spPr>
            <a:xfrm>
              <a:off x="8503500" y="4216500"/>
              <a:ext cx="585000" cy="540000"/>
            </a:xfrm>
            <a:custGeom>
              <a:avLst/>
              <a:gdLst>
                <a:gd name="connsiteX0" fmla="*/ 551250 w 585000"/>
                <a:gd name="connsiteY0" fmla="*/ 0 h 540000"/>
                <a:gd name="connsiteX1" fmla="*/ 33750 w 585000"/>
                <a:gd name="connsiteY1" fmla="*/ 0 h 540000"/>
                <a:gd name="connsiteX2" fmla="*/ 0 w 585000"/>
                <a:gd name="connsiteY2" fmla="*/ 33750 h 540000"/>
                <a:gd name="connsiteX3" fmla="*/ 0 w 585000"/>
                <a:gd name="connsiteY3" fmla="*/ 506250 h 540000"/>
                <a:gd name="connsiteX4" fmla="*/ 33750 w 585000"/>
                <a:gd name="connsiteY4" fmla="*/ 540000 h 540000"/>
                <a:gd name="connsiteX5" fmla="*/ 551250 w 585000"/>
                <a:gd name="connsiteY5" fmla="*/ 540000 h 540000"/>
                <a:gd name="connsiteX6" fmla="*/ 585000 w 585000"/>
                <a:gd name="connsiteY6" fmla="*/ 506250 h 540000"/>
                <a:gd name="connsiteX7" fmla="*/ 585000 w 585000"/>
                <a:gd name="connsiteY7" fmla="*/ 33750 h 540000"/>
                <a:gd name="connsiteX8" fmla="*/ 551250 w 585000"/>
                <a:gd name="connsiteY8" fmla="*/ 0 h 540000"/>
                <a:gd name="connsiteX9" fmla="*/ 562500 w 585000"/>
                <a:gd name="connsiteY9" fmla="*/ 506250 h 540000"/>
                <a:gd name="connsiteX10" fmla="*/ 551250 w 585000"/>
                <a:gd name="connsiteY10" fmla="*/ 517500 h 540000"/>
                <a:gd name="connsiteX11" fmla="*/ 33750 w 585000"/>
                <a:gd name="connsiteY11" fmla="*/ 517500 h 540000"/>
                <a:gd name="connsiteX12" fmla="*/ 22500 w 585000"/>
                <a:gd name="connsiteY12" fmla="*/ 506250 h 540000"/>
                <a:gd name="connsiteX13" fmla="*/ 22500 w 585000"/>
                <a:gd name="connsiteY13" fmla="*/ 33750 h 540000"/>
                <a:gd name="connsiteX14" fmla="*/ 33750 w 585000"/>
                <a:gd name="connsiteY14" fmla="*/ 22500 h 540000"/>
                <a:gd name="connsiteX15" fmla="*/ 551250 w 585000"/>
                <a:gd name="connsiteY15" fmla="*/ 22500 h 540000"/>
                <a:gd name="connsiteX16" fmla="*/ 562500 w 585000"/>
                <a:gd name="connsiteY16" fmla="*/ 3375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000" h="540000">
                  <a:moveTo>
                    <a:pt x="551250" y="0"/>
                  </a:moveTo>
                  <a:lnTo>
                    <a:pt x="33750" y="0"/>
                  </a:lnTo>
                  <a:cubicBezTo>
                    <a:pt x="15110" y="0"/>
                    <a:pt x="0" y="15110"/>
                    <a:pt x="0" y="33750"/>
                  </a:cubicBezTo>
                  <a:lnTo>
                    <a:pt x="0" y="506250"/>
                  </a:lnTo>
                  <a:cubicBezTo>
                    <a:pt x="0" y="524890"/>
                    <a:pt x="15110" y="540000"/>
                    <a:pt x="33750" y="540000"/>
                  </a:cubicBezTo>
                  <a:lnTo>
                    <a:pt x="551250" y="540000"/>
                  </a:lnTo>
                  <a:cubicBezTo>
                    <a:pt x="569890" y="540000"/>
                    <a:pt x="585000" y="524890"/>
                    <a:pt x="585000" y="506250"/>
                  </a:cubicBezTo>
                  <a:lnTo>
                    <a:pt x="585000" y="33750"/>
                  </a:lnTo>
                  <a:cubicBezTo>
                    <a:pt x="585000" y="15110"/>
                    <a:pt x="569890" y="0"/>
                    <a:pt x="551250" y="0"/>
                  </a:cubicBezTo>
                  <a:close/>
                  <a:moveTo>
                    <a:pt x="562500" y="506250"/>
                  </a:moveTo>
                  <a:cubicBezTo>
                    <a:pt x="562500" y="512463"/>
                    <a:pt x="557463" y="517500"/>
                    <a:pt x="551250" y="517500"/>
                  </a:cubicBezTo>
                  <a:lnTo>
                    <a:pt x="33750" y="517500"/>
                  </a:lnTo>
                  <a:cubicBezTo>
                    <a:pt x="27537" y="517500"/>
                    <a:pt x="22500" y="512463"/>
                    <a:pt x="22500" y="506250"/>
                  </a:cubicBezTo>
                  <a:lnTo>
                    <a:pt x="22500" y="33750"/>
                  </a:lnTo>
                  <a:cubicBezTo>
                    <a:pt x="22500" y="27537"/>
                    <a:pt x="27537" y="22500"/>
                    <a:pt x="33750" y="22500"/>
                  </a:cubicBezTo>
                  <a:lnTo>
                    <a:pt x="551250" y="22500"/>
                  </a:lnTo>
                  <a:cubicBezTo>
                    <a:pt x="557463" y="22500"/>
                    <a:pt x="562500" y="27537"/>
                    <a:pt x="56250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3" name="任意多边形: 形状 412">
              <a:extLst>
                <a:ext uri="{FF2B5EF4-FFF2-40B4-BE49-F238E27FC236}">
                  <a16:creationId xmlns:a16="http://schemas.microsoft.com/office/drawing/2014/main" id="{0354E425-A836-451D-9872-AB19D019CDD0}"/>
                </a:ext>
              </a:extLst>
            </p:cNvPr>
            <p:cNvSpPr/>
            <p:nvPr/>
          </p:nvSpPr>
          <p:spPr>
            <a:xfrm>
              <a:off x="8751000" y="441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4" name="任意多边形: 形状 413">
              <a:extLst>
                <a:ext uri="{FF2B5EF4-FFF2-40B4-BE49-F238E27FC236}">
                  <a16:creationId xmlns:a16="http://schemas.microsoft.com/office/drawing/2014/main" id="{DDA6A643-ABE7-41C7-AC7E-D30615DB5543}"/>
                </a:ext>
              </a:extLst>
            </p:cNvPr>
            <p:cNvSpPr/>
            <p:nvPr/>
          </p:nvSpPr>
          <p:spPr>
            <a:xfrm>
              <a:off x="8683500" y="4374000"/>
              <a:ext cx="225000" cy="225000"/>
            </a:xfrm>
            <a:custGeom>
              <a:avLst/>
              <a:gdLst>
                <a:gd name="connsiteX0" fmla="*/ 112500 w 225000"/>
                <a:gd name="connsiteY0" fmla="*/ 0 h 225000"/>
                <a:gd name="connsiteX1" fmla="*/ 0 w 225000"/>
                <a:gd name="connsiteY1" fmla="*/ 112500 h 225000"/>
                <a:gd name="connsiteX2" fmla="*/ 112500 w 225000"/>
                <a:gd name="connsiteY2" fmla="*/ 225000 h 225000"/>
                <a:gd name="connsiteX3" fmla="*/ 225000 w 225000"/>
                <a:gd name="connsiteY3" fmla="*/ 112500 h 225000"/>
                <a:gd name="connsiteX4" fmla="*/ 112500 w 225000"/>
                <a:gd name="connsiteY4" fmla="*/ 0 h 225000"/>
                <a:gd name="connsiteX5" fmla="*/ 112500 w 225000"/>
                <a:gd name="connsiteY5" fmla="*/ 202500 h 225000"/>
                <a:gd name="connsiteX6" fmla="*/ 22500 w 225000"/>
                <a:gd name="connsiteY6" fmla="*/ 112500 h 225000"/>
                <a:gd name="connsiteX7" fmla="*/ 112500 w 225000"/>
                <a:gd name="connsiteY7" fmla="*/ 22500 h 225000"/>
                <a:gd name="connsiteX8" fmla="*/ 202500 w 225000"/>
                <a:gd name="connsiteY8" fmla="*/ 112500 h 225000"/>
                <a:gd name="connsiteX9" fmla="*/ 112500 w 225000"/>
                <a:gd name="connsiteY9"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0"/>
                  </a:moveTo>
                  <a:cubicBezTo>
                    <a:pt x="50368" y="0"/>
                    <a:pt x="0" y="50368"/>
                    <a:pt x="0" y="112500"/>
                  </a:cubicBezTo>
                  <a:cubicBezTo>
                    <a:pt x="0" y="174632"/>
                    <a:pt x="50368" y="225000"/>
                    <a:pt x="112500" y="225000"/>
                  </a:cubicBezTo>
                  <a:cubicBezTo>
                    <a:pt x="174632" y="225000"/>
                    <a:pt x="225000" y="174632"/>
                    <a:pt x="225000" y="112500"/>
                  </a:cubicBezTo>
                  <a:cubicBezTo>
                    <a:pt x="224931" y="50397"/>
                    <a:pt x="174603" y="69"/>
                    <a:pt x="112500" y="0"/>
                  </a:cubicBezTo>
                  <a:close/>
                  <a:moveTo>
                    <a:pt x="112500" y="202500"/>
                  </a:moveTo>
                  <a:cubicBezTo>
                    <a:pt x="62794" y="202500"/>
                    <a:pt x="22500" y="162206"/>
                    <a:pt x="22500" y="112500"/>
                  </a:cubicBezTo>
                  <a:cubicBezTo>
                    <a:pt x="22500" y="62794"/>
                    <a:pt x="62794" y="22500"/>
                    <a:pt x="112500" y="22500"/>
                  </a:cubicBezTo>
                  <a:cubicBezTo>
                    <a:pt x="162206" y="22500"/>
                    <a:pt x="202500" y="62794"/>
                    <a:pt x="202500" y="112500"/>
                  </a:cubicBezTo>
                  <a:cubicBezTo>
                    <a:pt x="202444" y="162182"/>
                    <a:pt x="162182" y="202444"/>
                    <a:pt x="112500" y="20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5" name="任意多边形: 形状 414">
              <a:extLst>
                <a:ext uri="{FF2B5EF4-FFF2-40B4-BE49-F238E27FC236}">
                  <a16:creationId xmlns:a16="http://schemas.microsoft.com/office/drawing/2014/main" id="{ECA0FD92-107D-471C-B735-A80F140CF82D}"/>
                </a:ext>
              </a:extLst>
            </p:cNvPr>
            <p:cNvSpPr/>
            <p:nvPr/>
          </p:nvSpPr>
          <p:spPr>
            <a:xfrm>
              <a:off x="8784750" y="42840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6" name="任意多边形: 形状 415">
              <a:extLst>
                <a:ext uri="{FF2B5EF4-FFF2-40B4-BE49-F238E27FC236}">
                  <a16:creationId xmlns:a16="http://schemas.microsoft.com/office/drawing/2014/main" id="{90D6492F-BF62-4F40-9F4F-1121F968A6E2}"/>
                </a:ext>
              </a:extLst>
            </p:cNvPr>
            <p:cNvSpPr/>
            <p:nvPr/>
          </p:nvSpPr>
          <p:spPr>
            <a:xfrm>
              <a:off x="8931000" y="447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7" name="任意多边形: 形状 416">
              <a:extLst>
                <a:ext uri="{FF2B5EF4-FFF2-40B4-BE49-F238E27FC236}">
                  <a16:creationId xmlns:a16="http://schemas.microsoft.com/office/drawing/2014/main" id="{25454AAA-02FA-4F3F-AD13-9EB1B35D297A}"/>
                </a:ext>
              </a:extLst>
            </p:cNvPr>
            <p:cNvSpPr/>
            <p:nvPr/>
          </p:nvSpPr>
          <p:spPr>
            <a:xfrm>
              <a:off x="8784750" y="4621500"/>
              <a:ext cx="22500" cy="67500"/>
            </a:xfrm>
            <a:custGeom>
              <a:avLst/>
              <a:gdLst>
                <a:gd name="connsiteX0" fmla="*/ 0 w 22500"/>
                <a:gd name="connsiteY0" fmla="*/ 0 h 67500"/>
                <a:gd name="connsiteX1" fmla="*/ 22500 w 22500"/>
                <a:gd name="connsiteY1" fmla="*/ 0 h 67500"/>
                <a:gd name="connsiteX2" fmla="*/ 22500 w 22500"/>
                <a:gd name="connsiteY2" fmla="*/ 67500 h 67500"/>
                <a:gd name="connsiteX3" fmla="*/ 0 w 225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2500" h="67500">
                  <a:moveTo>
                    <a:pt x="0" y="0"/>
                  </a:moveTo>
                  <a:lnTo>
                    <a:pt x="22500" y="0"/>
                  </a:lnTo>
                  <a:lnTo>
                    <a:pt x="22500" y="67500"/>
                  </a:lnTo>
                  <a:lnTo>
                    <a:pt x="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8" name="任意多边形: 形状 417">
              <a:extLst>
                <a:ext uri="{FF2B5EF4-FFF2-40B4-BE49-F238E27FC236}">
                  <a16:creationId xmlns:a16="http://schemas.microsoft.com/office/drawing/2014/main" id="{8DB34131-AC89-4E1D-A132-D1EE29B68AC6}"/>
                </a:ext>
              </a:extLst>
            </p:cNvPr>
            <p:cNvSpPr/>
            <p:nvPr/>
          </p:nvSpPr>
          <p:spPr>
            <a:xfrm>
              <a:off x="8593500" y="447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9" name="任意多边形: 形状 418">
              <a:extLst>
                <a:ext uri="{FF2B5EF4-FFF2-40B4-BE49-F238E27FC236}">
                  <a16:creationId xmlns:a16="http://schemas.microsoft.com/office/drawing/2014/main" id="{533C01F6-E654-40F9-B9E9-CFE5FB6EEF20}"/>
                </a:ext>
              </a:extLst>
            </p:cNvPr>
            <p:cNvSpPr/>
            <p:nvPr/>
          </p:nvSpPr>
          <p:spPr>
            <a:xfrm rot="-2700000">
              <a:off x="8665382" y="4333407"/>
              <a:ext cx="22496" cy="67489"/>
            </a:xfrm>
            <a:custGeom>
              <a:avLst/>
              <a:gdLst>
                <a:gd name="connsiteX0" fmla="*/ 0 w 22496"/>
                <a:gd name="connsiteY0" fmla="*/ 0 h 67489"/>
                <a:gd name="connsiteX1" fmla="*/ 22497 w 22496"/>
                <a:gd name="connsiteY1" fmla="*/ 0 h 67489"/>
                <a:gd name="connsiteX2" fmla="*/ 22497 w 22496"/>
                <a:gd name="connsiteY2" fmla="*/ 67490 h 67489"/>
                <a:gd name="connsiteX3" fmla="*/ 0 w 22496"/>
                <a:gd name="connsiteY3" fmla="*/ 67490 h 67489"/>
              </a:gdLst>
              <a:ahLst/>
              <a:cxnLst>
                <a:cxn ang="0">
                  <a:pos x="connsiteX0" y="connsiteY0"/>
                </a:cxn>
                <a:cxn ang="0">
                  <a:pos x="connsiteX1" y="connsiteY1"/>
                </a:cxn>
                <a:cxn ang="0">
                  <a:pos x="connsiteX2" y="connsiteY2"/>
                </a:cxn>
                <a:cxn ang="0">
                  <a:pos x="connsiteX3" y="connsiteY3"/>
                </a:cxn>
              </a:cxnLst>
              <a:rect l="l" t="t" r="r" b="b"/>
              <a:pathLst>
                <a:path w="22496" h="67489">
                  <a:moveTo>
                    <a:pt x="0" y="0"/>
                  </a:moveTo>
                  <a:lnTo>
                    <a:pt x="22497" y="0"/>
                  </a:lnTo>
                  <a:lnTo>
                    <a:pt x="22497" y="67490"/>
                  </a:lnTo>
                  <a:lnTo>
                    <a:pt x="0" y="67490"/>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0" name="任意多边形: 形状 419">
              <a:extLst>
                <a:ext uri="{FF2B5EF4-FFF2-40B4-BE49-F238E27FC236}">
                  <a16:creationId xmlns:a16="http://schemas.microsoft.com/office/drawing/2014/main" id="{01CC4628-2220-4373-A587-1340E92F0A5D}"/>
                </a:ext>
              </a:extLst>
            </p:cNvPr>
            <p:cNvSpPr/>
            <p:nvPr/>
          </p:nvSpPr>
          <p:spPr>
            <a:xfrm rot="-2700000">
              <a:off x="8617653" y="4308208"/>
              <a:ext cx="22496" cy="22496"/>
            </a:xfrm>
            <a:custGeom>
              <a:avLst/>
              <a:gdLst>
                <a:gd name="connsiteX0" fmla="*/ 0 w 22496"/>
                <a:gd name="connsiteY0" fmla="*/ 0 h 22496"/>
                <a:gd name="connsiteX1" fmla="*/ 22497 w 22496"/>
                <a:gd name="connsiteY1" fmla="*/ 0 h 22496"/>
                <a:gd name="connsiteX2" fmla="*/ 22497 w 22496"/>
                <a:gd name="connsiteY2" fmla="*/ 22497 h 22496"/>
                <a:gd name="connsiteX3" fmla="*/ 0 w 22496"/>
                <a:gd name="connsiteY3" fmla="*/ 22497 h 22496"/>
              </a:gdLst>
              <a:ahLst/>
              <a:cxnLst>
                <a:cxn ang="0">
                  <a:pos x="connsiteX0" y="connsiteY0"/>
                </a:cxn>
                <a:cxn ang="0">
                  <a:pos x="connsiteX1" y="connsiteY1"/>
                </a:cxn>
                <a:cxn ang="0">
                  <a:pos x="connsiteX2" y="connsiteY2"/>
                </a:cxn>
                <a:cxn ang="0">
                  <a:pos x="connsiteX3" y="connsiteY3"/>
                </a:cxn>
              </a:cxnLst>
              <a:rect l="l" t="t" r="r" b="b"/>
              <a:pathLst>
                <a:path w="22496" h="22496">
                  <a:moveTo>
                    <a:pt x="0" y="0"/>
                  </a:moveTo>
                  <a:lnTo>
                    <a:pt x="22497" y="0"/>
                  </a:lnTo>
                  <a:lnTo>
                    <a:pt x="22497"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1" name="任意多边形: 形状 420">
              <a:extLst>
                <a:ext uri="{FF2B5EF4-FFF2-40B4-BE49-F238E27FC236}">
                  <a16:creationId xmlns:a16="http://schemas.microsoft.com/office/drawing/2014/main" id="{AEA8215E-2B7D-4498-8CF4-43272439F37E}"/>
                </a:ext>
              </a:extLst>
            </p:cNvPr>
            <p:cNvSpPr/>
            <p:nvPr/>
          </p:nvSpPr>
          <p:spPr>
            <a:xfrm rot="-2700000">
              <a:off x="8642866" y="4594553"/>
              <a:ext cx="67489" cy="22496"/>
            </a:xfrm>
            <a:custGeom>
              <a:avLst/>
              <a:gdLst>
                <a:gd name="connsiteX0" fmla="*/ 0 w 67489"/>
                <a:gd name="connsiteY0" fmla="*/ 0 h 22496"/>
                <a:gd name="connsiteX1" fmla="*/ 67490 w 67489"/>
                <a:gd name="connsiteY1" fmla="*/ 0 h 22496"/>
                <a:gd name="connsiteX2" fmla="*/ 67490 w 67489"/>
                <a:gd name="connsiteY2" fmla="*/ 22497 h 22496"/>
                <a:gd name="connsiteX3" fmla="*/ 0 w 67489"/>
                <a:gd name="connsiteY3" fmla="*/ 22497 h 22496"/>
              </a:gdLst>
              <a:ahLst/>
              <a:cxnLst>
                <a:cxn ang="0">
                  <a:pos x="connsiteX0" y="connsiteY0"/>
                </a:cxn>
                <a:cxn ang="0">
                  <a:pos x="connsiteX1" y="connsiteY1"/>
                </a:cxn>
                <a:cxn ang="0">
                  <a:pos x="connsiteX2" y="connsiteY2"/>
                </a:cxn>
                <a:cxn ang="0">
                  <a:pos x="connsiteX3" y="connsiteY3"/>
                </a:cxn>
              </a:cxnLst>
              <a:rect l="l" t="t" r="r" b="b"/>
              <a:pathLst>
                <a:path w="67489" h="22496">
                  <a:moveTo>
                    <a:pt x="0" y="0"/>
                  </a:moveTo>
                  <a:lnTo>
                    <a:pt x="67490" y="0"/>
                  </a:lnTo>
                  <a:lnTo>
                    <a:pt x="67490"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2" name="任意多边形: 形状 421">
              <a:extLst>
                <a:ext uri="{FF2B5EF4-FFF2-40B4-BE49-F238E27FC236}">
                  <a16:creationId xmlns:a16="http://schemas.microsoft.com/office/drawing/2014/main" id="{4AFD3B90-04E9-436A-BF9B-8B059F740A94}"/>
                </a:ext>
              </a:extLst>
            </p:cNvPr>
            <p:cNvSpPr/>
            <p:nvPr/>
          </p:nvSpPr>
          <p:spPr>
            <a:xfrm rot="-2700000">
              <a:off x="8617613" y="4642271"/>
              <a:ext cx="22496" cy="22496"/>
            </a:xfrm>
            <a:custGeom>
              <a:avLst/>
              <a:gdLst>
                <a:gd name="connsiteX0" fmla="*/ 0 w 22496"/>
                <a:gd name="connsiteY0" fmla="*/ 0 h 22496"/>
                <a:gd name="connsiteX1" fmla="*/ 22497 w 22496"/>
                <a:gd name="connsiteY1" fmla="*/ 0 h 22496"/>
                <a:gd name="connsiteX2" fmla="*/ 22497 w 22496"/>
                <a:gd name="connsiteY2" fmla="*/ 22497 h 22496"/>
                <a:gd name="connsiteX3" fmla="*/ 0 w 22496"/>
                <a:gd name="connsiteY3" fmla="*/ 22497 h 22496"/>
              </a:gdLst>
              <a:ahLst/>
              <a:cxnLst>
                <a:cxn ang="0">
                  <a:pos x="connsiteX0" y="connsiteY0"/>
                </a:cxn>
                <a:cxn ang="0">
                  <a:pos x="connsiteX1" y="connsiteY1"/>
                </a:cxn>
                <a:cxn ang="0">
                  <a:pos x="connsiteX2" y="connsiteY2"/>
                </a:cxn>
                <a:cxn ang="0">
                  <a:pos x="connsiteX3" y="connsiteY3"/>
                </a:cxn>
              </a:cxnLst>
              <a:rect l="l" t="t" r="r" b="b"/>
              <a:pathLst>
                <a:path w="22496" h="22496">
                  <a:moveTo>
                    <a:pt x="0" y="0"/>
                  </a:moveTo>
                  <a:lnTo>
                    <a:pt x="22497" y="0"/>
                  </a:lnTo>
                  <a:lnTo>
                    <a:pt x="22497"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3" name="任意多边形: 形状 422">
              <a:extLst>
                <a:ext uri="{FF2B5EF4-FFF2-40B4-BE49-F238E27FC236}">
                  <a16:creationId xmlns:a16="http://schemas.microsoft.com/office/drawing/2014/main" id="{F7FE4A87-ABCD-491B-B979-D13E18231028}"/>
                </a:ext>
              </a:extLst>
            </p:cNvPr>
            <p:cNvSpPr/>
            <p:nvPr/>
          </p:nvSpPr>
          <p:spPr>
            <a:xfrm rot="-2700000">
              <a:off x="8903982" y="4572038"/>
              <a:ext cx="22496" cy="67489"/>
            </a:xfrm>
            <a:custGeom>
              <a:avLst/>
              <a:gdLst>
                <a:gd name="connsiteX0" fmla="*/ 0 w 22496"/>
                <a:gd name="connsiteY0" fmla="*/ 0 h 67489"/>
                <a:gd name="connsiteX1" fmla="*/ 22497 w 22496"/>
                <a:gd name="connsiteY1" fmla="*/ 0 h 67489"/>
                <a:gd name="connsiteX2" fmla="*/ 22497 w 22496"/>
                <a:gd name="connsiteY2" fmla="*/ 67490 h 67489"/>
                <a:gd name="connsiteX3" fmla="*/ 0 w 22496"/>
                <a:gd name="connsiteY3" fmla="*/ 67490 h 67489"/>
              </a:gdLst>
              <a:ahLst/>
              <a:cxnLst>
                <a:cxn ang="0">
                  <a:pos x="connsiteX0" y="connsiteY0"/>
                </a:cxn>
                <a:cxn ang="0">
                  <a:pos x="connsiteX1" y="connsiteY1"/>
                </a:cxn>
                <a:cxn ang="0">
                  <a:pos x="connsiteX2" y="connsiteY2"/>
                </a:cxn>
                <a:cxn ang="0">
                  <a:pos x="connsiteX3" y="connsiteY3"/>
                </a:cxn>
              </a:cxnLst>
              <a:rect l="l" t="t" r="r" b="b"/>
              <a:pathLst>
                <a:path w="22496" h="67489">
                  <a:moveTo>
                    <a:pt x="0" y="0"/>
                  </a:moveTo>
                  <a:lnTo>
                    <a:pt x="22497" y="0"/>
                  </a:lnTo>
                  <a:lnTo>
                    <a:pt x="22497" y="67490"/>
                  </a:lnTo>
                  <a:lnTo>
                    <a:pt x="0" y="67490"/>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4" name="任意多边形: 形状 423">
              <a:extLst>
                <a:ext uri="{FF2B5EF4-FFF2-40B4-BE49-F238E27FC236}">
                  <a16:creationId xmlns:a16="http://schemas.microsoft.com/office/drawing/2014/main" id="{C9346C0D-7EEC-4AA4-B298-C7EA9147FC95}"/>
                </a:ext>
              </a:extLst>
            </p:cNvPr>
            <p:cNvSpPr/>
            <p:nvPr/>
          </p:nvSpPr>
          <p:spPr>
            <a:xfrm rot="-2700000">
              <a:off x="8951703" y="4642306"/>
              <a:ext cx="22496" cy="22496"/>
            </a:xfrm>
            <a:custGeom>
              <a:avLst/>
              <a:gdLst>
                <a:gd name="connsiteX0" fmla="*/ 0 w 22496"/>
                <a:gd name="connsiteY0" fmla="*/ 0 h 22496"/>
                <a:gd name="connsiteX1" fmla="*/ 22497 w 22496"/>
                <a:gd name="connsiteY1" fmla="*/ 0 h 22496"/>
                <a:gd name="connsiteX2" fmla="*/ 22497 w 22496"/>
                <a:gd name="connsiteY2" fmla="*/ 22497 h 22496"/>
                <a:gd name="connsiteX3" fmla="*/ 0 w 22496"/>
                <a:gd name="connsiteY3" fmla="*/ 22497 h 22496"/>
              </a:gdLst>
              <a:ahLst/>
              <a:cxnLst>
                <a:cxn ang="0">
                  <a:pos x="connsiteX0" y="connsiteY0"/>
                </a:cxn>
                <a:cxn ang="0">
                  <a:pos x="connsiteX1" y="connsiteY1"/>
                </a:cxn>
                <a:cxn ang="0">
                  <a:pos x="connsiteX2" y="connsiteY2"/>
                </a:cxn>
                <a:cxn ang="0">
                  <a:pos x="connsiteX3" y="connsiteY3"/>
                </a:cxn>
              </a:cxnLst>
              <a:rect l="l" t="t" r="r" b="b"/>
              <a:pathLst>
                <a:path w="22496" h="22496">
                  <a:moveTo>
                    <a:pt x="0" y="0"/>
                  </a:moveTo>
                  <a:lnTo>
                    <a:pt x="22497" y="0"/>
                  </a:lnTo>
                  <a:lnTo>
                    <a:pt x="22497"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5" name="任意多边形: 形状 424">
              <a:extLst>
                <a:ext uri="{FF2B5EF4-FFF2-40B4-BE49-F238E27FC236}">
                  <a16:creationId xmlns:a16="http://schemas.microsoft.com/office/drawing/2014/main" id="{606B5E63-E150-47EC-A8D8-24D62830DE15}"/>
                </a:ext>
              </a:extLst>
            </p:cNvPr>
            <p:cNvSpPr/>
            <p:nvPr/>
          </p:nvSpPr>
          <p:spPr>
            <a:xfrm rot="-2700000">
              <a:off x="8881505" y="4355942"/>
              <a:ext cx="67489" cy="22496"/>
            </a:xfrm>
            <a:custGeom>
              <a:avLst/>
              <a:gdLst>
                <a:gd name="connsiteX0" fmla="*/ 0 w 67489"/>
                <a:gd name="connsiteY0" fmla="*/ 0 h 22496"/>
                <a:gd name="connsiteX1" fmla="*/ 67490 w 67489"/>
                <a:gd name="connsiteY1" fmla="*/ 0 h 22496"/>
                <a:gd name="connsiteX2" fmla="*/ 67490 w 67489"/>
                <a:gd name="connsiteY2" fmla="*/ 22497 h 22496"/>
                <a:gd name="connsiteX3" fmla="*/ 0 w 67489"/>
                <a:gd name="connsiteY3" fmla="*/ 22497 h 22496"/>
              </a:gdLst>
              <a:ahLst/>
              <a:cxnLst>
                <a:cxn ang="0">
                  <a:pos x="connsiteX0" y="connsiteY0"/>
                </a:cxn>
                <a:cxn ang="0">
                  <a:pos x="connsiteX1" y="connsiteY1"/>
                </a:cxn>
                <a:cxn ang="0">
                  <a:pos x="connsiteX2" y="connsiteY2"/>
                </a:cxn>
                <a:cxn ang="0">
                  <a:pos x="connsiteX3" y="connsiteY3"/>
                </a:cxn>
              </a:cxnLst>
              <a:rect l="l" t="t" r="r" b="b"/>
              <a:pathLst>
                <a:path w="67489" h="22496">
                  <a:moveTo>
                    <a:pt x="0" y="0"/>
                  </a:moveTo>
                  <a:lnTo>
                    <a:pt x="67490" y="0"/>
                  </a:lnTo>
                  <a:lnTo>
                    <a:pt x="67490"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6" name="任意多边形: 形状 425">
              <a:extLst>
                <a:ext uri="{FF2B5EF4-FFF2-40B4-BE49-F238E27FC236}">
                  <a16:creationId xmlns:a16="http://schemas.microsoft.com/office/drawing/2014/main" id="{36E4065D-7AFE-416F-9112-C2E8A7EFF389}"/>
                </a:ext>
              </a:extLst>
            </p:cNvPr>
            <p:cNvSpPr/>
            <p:nvPr/>
          </p:nvSpPr>
          <p:spPr>
            <a:xfrm rot="-2700000">
              <a:off x="8951743" y="4308232"/>
              <a:ext cx="22496" cy="22496"/>
            </a:xfrm>
            <a:custGeom>
              <a:avLst/>
              <a:gdLst>
                <a:gd name="connsiteX0" fmla="*/ 0 w 22496"/>
                <a:gd name="connsiteY0" fmla="*/ 0 h 22496"/>
                <a:gd name="connsiteX1" fmla="*/ 22497 w 22496"/>
                <a:gd name="connsiteY1" fmla="*/ 0 h 22496"/>
                <a:gd name="connsiteX2" fmla="*/ 22497 w 22496"/>
                <a:gd name="connsiteY2" fmla="*/ 22497 h 22496"/>
                <a:gd name="connsiteX3" fmla="*/ 0 w 22496"/>
                <a:gd name="connsiteY3" fmla="*/ 22497 h 22496"/>
              </a:gdLst>
              <a:ahLst/>
              <a:cxnLst>
                <a:cxn ang="0">
                  <a:pos x="connsiteX0" y="connsiteY0"/>
                </a:cxn>
                <a:cxn ang="0">
                  <a:pos x="connsiteX1" y="connsiteY1"/>
                </a:cxn>
                <a:cxn ang="0">
                  <a:pos x="connsiteX2" y="connsiteY2"/>
                </a:cxn>
                <a:cxn ang="0">
                  <a:pos x="connsiteX3" y="connsiteY3"/>
                </a:cxn>
              </a:cxnLst>
              <a:rect l="l" t="t" r="r" b="b"/>
              <a:pathLst>
                <a:path w="22496" h="22496">
                  <a:moveTo>
                    <a:pt x="0" y="0"/>
                  </a:moveTo>
                  <a:lnTo>
                    <a:pt x="22497" y="0"/>
                  </a:lnTo>
                  <a:lnTo>
                    <a:pt x="22497" y="22497"/>
                  </a:lnTo>
                  <a:lnTo>
                    <a:pt x="0" y="22497"/>
                  </a:lnTo>
                  <a:close/>
                </a:path>
              </a:pathLst>
            </a:custGeom>
            <a:grpFill/>
            <a:ln w="11160"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27" name="图形 39">
            <a:extLst>
              <a:ext uri="{FF2B5EF4-FFF2-40B4-BE49-F238E27FC236}">
                <a16:creationId xmlns:a16="http://schemas.microsoft.com/office/drawing/2014/main" id="{035087F9-2981-4144-8FE2-58116A99726B}"/>
              </a:ext>
            </a:extLst>
          </p:cNvPr>
          <p:cNvGrpSpPr/>
          <p:nvPr/>
        </p:nvGrpSpPr>
        <p:grpSpPr>
          <a:xfrm>
            <a:off x="9594683" y="4171498"/>
            <a:ext cx="572603" cy="670414"/>
            <a:chOff x="9594683" y="4171498"/>
            <a:chExt cx="572603" cy="670414"/>
          </a:xfrm>
          <a:gradFill flip="none" rotWithShape="1">
            <a:gsLst>
              <a:gs pos="0">
                <a:schemeClr val="accent1"/>
              </a:gs>
              <a:gs pos="100000">
                <a:schemeClr val="accent2"/>
              </a:gs>
            </a:gsLst>
            <a:lin ang="2700000" scaled="1"/>
            <a:tileRect/>
          </a:gradFill>
        </p:grpSpPr>
        <p:sp>
          <p:nvSpPr>
            <p:cNvPr id="428" name="任意多边形: 形状 427">
              <a:extLst>
                <a:ext uri="{FF2B5EF4-FFF2-40B4-BE49-F238E27FC236}">
                  <a16:creationId xmlns:a16="http://schemas.microsoft.com/office/drawing/2014/main" id="{5A8F146E-5016-43C8-AC41-16FCEE88BA12}"/>
                </a:ext>
              </a:extLst>
            </p:cNvPr>
            <p:cNvSpPr/>
            <p:nvPr/>
          </p:nvSpPr>
          <p:spPr>
            <a:xfrm>
              <a:off x="9594683" y="4171498"/>
              <a:ext cx="572603" cy="670414"/>
            </a:xfrm>
            <a:custGeom>
              <a:avLst/>
              <a:gdLst>
                <a:gd name="connsiteX0" fmla="*/ 559416 w 572603"/>
                <a:gd name="connsiteY0" fmla="*/ 593551 h 670414"/>
                <a:gd name="connsiteX1" fmla="*/ 458729 w 572603"/>
                <a:gd name="connsiteY1" fmla="*/ 493089 h 670414"/>
                <a:gd name="connsiteX2" fmla="*/ 433641 w 572603"/>
                <a:gd name="connsiteY2" fmla="*/ 285076 h 670414"/>
                <a:gd name="connsiteX3" fmla="*/ 300666 w 572603"/>
                <a:gd name="connsiteY3" fmla="*/ 160314 h 670414"/>
                <a:gd name="connsiteX4" fmla="*/ 303816 w 572603"/>
                <a:gd name="connsiteY4" fmla="*/ 146251 h 670414"/>
                <a:gd name="connsiteX5" fmla="*/ 289416 w 572603"/>
                <a:gd name="connsiteY5" fmla="*/ 118689 h 670414"/>
                <a:gd name="connsiteX6" fmla="*/ 357254 w 572603"/>
                <a:gd name="connsiteY6" fmla="*/ 41176 h 670414"/>
                <a:gd name="connsiteX7" fmla="*/ 356226 w 572603"/>
                <a:gd name="connsiteY7" fmla="*/ 25299 h 670414"/>
                <a:gd name="connsiteX8" fmla="*/ 348816 w 572603"/>
                <a:gd name="connsiteY8" fmla="*/ 22501 h 670414"/>
                <a:gd name="connsiteX9" fmla="*/ 327779 w 572603"/>
                <a:gd name="connsiteY9" fmla="*/ 13726 h 670414"/>
                <a:gd name="connsiteX10" fmla="*/ 257466 w 572603"/>
                <a:gd name="connsiteY10" fmla="*/ 13726 h 670414"/>
                <a:gd name="connsiteX11" fmla="*/ 215400 w 572603"/>
                <a:gd name="connsiteY11" fmla="*/ 13848 h 670414"/>
                <a:gd name="connsiteX12" fmla="*/ 215279 w 572603"/>
                <a:gd name="connsiteY12" fmla="*/ 13726 h 670414"/>
                <a:gd name="connsiteX13" fmla="*/ 144966 w 572603"/>
                <a:gd name="connsiteY13" fmla="*/ 13726 h 670414"/>
                <a:gd name="connsiteX14" fmla="*/ 123816 w 572603"/>
                <a:gd name="connsiteY14" fmla="*/ 22501 h 670414"/>
                <a:gd name="connsiteX15" fmla="*/ 112581 w 572603"/>
                <a:gd name="connsiteY15" fmla="*/ 33765 h 670414"/>
                <a:gd name="connsiteX16" fmla="*/ 115379 w 572603"/>
                <a:gd name="connsiteY16" fmla="*/ 41176 h 670414"/>
                <a:gd name="connsiteX17" fmla="*/ 183216 w 572603"/>
                <a:gd name="connsiteY17" fmla="*/ 118689 h 670414"/>
                <a:gd name="connsiteX18" fmla="*/ 172079 w 572603"/>
                <a:gd name="connsiteY18" fmla="*/ 160426 h 670414"/>
                <a:gd name="connsiteX19" fmla="*/ 33816 w 572603"/>
                <a:gd name="connsiteY19" fmla="*/ 326251 h 670414"/>
                <a:gd name="connsiteX20" fmla="*/ 33816 w 572603"/>
                <a:gd name="connsiteY20" fmla="*/ 454276 h 670414"/>
                <a:gd name="connsiteX21" fmla="*/ 18854 w 572603"/>
                <a:gd name="connsiteY21" fmla="*/ 481051 h 670414"/>
                <a:gd name="connsiteX22" fmla="*/ 66 w 572603"/>
                <a:gd name="connsiteY22" fmla="*/ 519976 h 670414"/>
                <a:gd name="connsiteX23" fmla="*/ 46866 w 572603"/>
                <a:gd name="connsiteY23" fmla="*/ 562501 h 670414"/>
                <a:gd name="connsiteX24" fmla="*/ 254991 w 572603"/>
                <a:gd name="connsiteY24" fmla="*/ 562501 h 670414"/>
                <a:gd name="connsiteX25" fmla="*/ 393029 w 572603"/>
                <a:gd name="connsiteY25" fmla="*/ 554514 h 670414"/>
                <a:gd name="connsiteX26" fmla="*/ 495741 w 572603"/>
                <a:gd name="connsiteY26" fmla="*/ 657226 h 670414"/>
                <a:gd name="connsiteX27" fmla="*/ 559416 w 572603"/>
                <a:gd name="connsiteY27" fmla="*/ 657226 h 670414"/>
                <a:gd name="connsiteX28" fmla="*/ 559416 w 572603"/>
                <a:gd name="connsiteY28" fmla="*/ 593551 h 670414"/>
                <a:gd name="connsiteX29" fmla="*/ 144854 w 572603"/>
                <a:gd name="connsiteY29" fmla="*/ 40614 h 670414"/>
                <a:gd name="connsiteX30" fmla="*/ 159029 w 572603"/>
                <a:gd name="connsiteY30" fmla="*/ 31276 h 670414"/>
                <a:gd name="connsiteX31" fmla="*/ 180066 w 572603"/>
                <a:gd name="connsiteY31" fmla="*/ 22501 h 670414"/>
                <a:gd name="connsiteX32" fmla="*/ 201216 w 572603"/>
                <a:gd name="connsiteY32" fmla="*/ 31276 h 670414"/>
                <a:gd name="connsiteX33" fmla="*/ 271529 w 572603"/>
                <a:gd name="connsiteY33" fmla="*/ 31276 h 670414"/>
                <a:gd name="connsiteX34" fmla="*/ 313595 w 572603"/>
                <a:gd name="connsiteY34" fmla="*/ 31154 h 670414"/>
                <a:gd name="connsiteX35" fmla="*/ 313716 w 572603"/>
                <a:gd name="connsiteY35" fmla="*/ 31276 h 670414"/>
                <a:gd name="connsiteX36" fmla="*/ 327779 w 572603"/>
                <a:gd name="connsiteY36" fmla="*/ 40614 h 670414"/>
                <a:gd name="connsiteX37" fmla="*/ 265004 w 572603"/>
                <a:gd name="connsiteY37" fmla="*/ 112501 h 670414"/>
                <a:gd name="connsiteX38" fmla="*/ 207629 w 572603"/>
                <a:gd name="connsiteY38" fmla="*/ 112501 h 670414"/>
                <a:gd name="connsiteX39" fmla="*/ 281316 w 572603"/>
                <a:gd name="connsiteY39" fmla="*/ 146251 h 670414"/>
                <a:gd name="connsiteX40" fmla="*/ 270066 w 572603"/>
                <a:gd name="connsiteY40" fmla="*/ 157501 h 670414"/>
                <a:gd name="connsiteX41" fmla="*/ 202566 w 572603"/>
                <a:gd name="connsiteY41" fmla="*/ 157501 h 670414"/>
                <a:gd name="connsiteX42" fmla="*/ 191316 w 572603"/>
                <a:gd name="connsiteY42" fmla="*/ 146251 h 670414"/>
                <a:gd name="connsiteX43" fmla="*/ 202566 w 572603"/>
                <a:gd name="connsiteY43" fmla="*/ 135001 h 670414"/>
                <a:gd name="connsiteX44" fmla="*/ 270066 w 572603"/>
                <a:gd name="connsiteY44" fmla="*/ 135001 h 670414"/>
                <a:gd name="connsiteX45" fmla="*/ 281316 w 572603"/>
                <a:gd name="connsiteY45" fmla="*/ 146251 h 670414"/>
                <a:gd name="connsiteX46" fmla="*/ 46866 w 572603"/>
                <a:gd name="connsiteY46" fmla="*/ 540001 h 670414"/>
                <a:gd name="connsiteX47" fmla="*/ 22566 w 572603"/>
                <a:gd name="connsiteY47" fmla="*/ 518739 h 670414"/>
                <a:gd name="connsiteX48" fmla="*/ 32016 w 572603"/>
                <a:gd name="connsiteY48" fmla="*/ 499276 h 670414"/>
                <a:gd name="connsiteX49" fmla="*/ 56316 w 572603"/>
                <a:gd name="connsiteY49" fmla="*/ 454276 h 670414"/>
                <a:gd name="connsiteX50" fmla="*/ 56316 w 572603"/>
                <a:gd name="connsiteY50" fmla="*/ 326251 h 670414"/>
                <a:gd name="connsiteX51" fmla="*/ 185129 w 572603"/>
                <a:gd name="connsiteY51" fmla="*/ 181126 h 670414"/>
                <a:gd name="connsiteX52" fmla="*/ 168816 w 572603"/>
                <a:gd name="connsiteY52" fmla="*/ 225001 h 670414"/>
                <a:gd name="connsiteX53" fmla="*/ 168816 w 572603"/>
                <a:gd name="connsiteY53" fmla="*/ 236251 h 670414"/>
                <a:gd name="connsiteX54" fmla="*/ 191316 w 572603"/>
                <a:gd name="connsiteY54" fmla="*/ 236251 h 670414"/>
                <a:gd name="connsiteX55" fmla="*/ 191316 w 572603"/>
                <a:gd name="connsiteY55" fmla="*/ 225001 h 670414"/>
                <a:gd name="connsiteX56" fmla="*/ 236316 w 572603"/>
                <a:gd name="connsiteY56" fmla="*/ 180001 h 670414"/>
                <a:gd name="connsiteX57" fmla="*/ 281316 w 572603"/>
                <a:gd name="connsiteY57" fmla="*/ 225001 h 670414"/>
                <a:gd name="connsiteX58" fmla="*/ 281316 w 572603"/>
                <a:gd name="connsiteY58" fmla="*/ 236251 h 670414"/>
                <a:gd name="connsiteX59" fmla="*/ 303816 w 572603"/>
                <a:gd name="connsiteY59" fmla="*/ 236251 h 670414"/>
                <a:gd name="connsiteX60" fmla="*/ 303816 w 572603"/>
                <a:gd name="connsiteY60" fmla="*/ 225001 h 670414"/>
                <a:gd name="connsiteX61" fmla="*/ 287504 w 572603"/>
                <a:gd name="connsiteY61" fmla="*/ 181126 h 670414"/>
                <a:gd name="connsiteX62" fmla="*/ 400229 w 572603"/>
                <a:gd name="connsiteY62" fmla="*/ 259539 h 670414"/>
                <a:gd name="connsiteX63" fmla="*/ 315066 w 572603"/>
                <a:gd name="connsiteY63" fmla="*/ 236251 h 670414"/>
                <a:gd name="connsiteX64" fmla="*/ 146314 w 572603"/>
                <a:gd name="connsiteY64" fmla="*/ 404549 h 670414"/>
                <a:gd name="connsiteX65" fmla="*/ 214266 w 572603"/>
                <a:gd name="connsiteY65" fmla="*/ 540001 h 670414"/>
                <a:gd name="connsiteX66" fmla="*/ 315066 w 572603"/>
                <a:gd name="connsiteY66" fmla="*/ 551251 h 670414"/>
                <a:gd name="connsiteX67" fmla="*/ 168816 w 572603"/>
                <a:gd name="connsiteY67" fmla="*/ 405001 h 670414"/>
                <a:gd name="connsiteX68" fmla="*/ 315066 w 572603"/>
                <a:gd name="connsiteY68" fmla="*/ 258751 h 670414"/>
                <a:gd name="connsiteX69" fmla="*/ 461316 w 572603"/>
                <a:gd name="connsiteY69" fmla="*/ 405001 h 670414"/>
                <a:gd name="connsiteX70" fmla="*/ 315066 w 572603"/>
                <a:gd name="connsiteY70" fmla="*/ 551251 h 670414"/>
                <a:gd name="connsiteX71" fmla="*/ 543554 w 572603"/>
                <a:gd name="connsiteY71" fmla="*/ 641251 h 670414"/>
                <a:gd name="connsiteX72" fmla="*/ 511734 w 572603"/>
                <a:gd name="connsiteY72" fmla="*/ 641382 h 670414"/>
                <a:gd name="connsiteX73" fmla="*/ 511604 w 572603"/>
                <a:gd name="connsiteY73" fmla="*/ 641251 h 670414"/>
                <a:gd name="connsiteX74" fmla="*/ 412716 w 572603"/>
                <a:gd name="connsiteY74" fmla="*/ 542364 h 670414"/>
                <a:gd name="connsiteX75" fmla="*/ 445679 w 572603"/>
                <a:gd name="connsiteY75" fmla="*/ 511764 h 670414"/>
                <a:gd name="connsiteX76" fmla="*/ 543441 w 572603"/>
                <a:gd name="connsiteY76" fmla="*/ 609526 h 670414"/>
                <a:gd name="connsiteX77" fmla="*/ 543554 w 572603"/>
                <a:gd name="connsiteY77" fmla="*/ 641251 h 67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2603" h="670414">
                  <a:moveTo>
                    <a:pt x="559416" y="593551"/>
                  </a:moveTo>
                  <a:lnTo>
                    <a:pt x="458729" y="493089"/>
                  </a:lnTo>
                  <a:cubicBezTo>
                    <a:pt x="499954" y="426398"/>
                    <a:pt x="489541" y="340054"/>
                    <a:pt x="433641" y="285076"/>
                  </a:cubicBezTo>
                  <a:cubicBezTo>
                    <a:pt x="417766" y="220923"/>
                    <a:pt x="365700" y="172072"/>
                    <a:pt x="300666" y="160314"/>
                  </a:cubicBezTo>
                  <a:cubicBezTo>
                    <a:pt x="302751" y="155919"/>
                    <a:pt x="303827" y="151115"/>
                    <a:pt x="303816" y="146251"/>
                  </a:cubicBezTo>
                  <a:cubicBezTo>
                    <a:pt x="303787" y="135268"/>
                    <a:pt x="298415" y="124985"/>
                    <a:pt x="289416" y="118689"/>
                  </a:cubicBezTo>
                  <a:lnTo>
                    <a:pt x="357254" y="41176"/>
                  </a:lnTo>
                  <a:cubicBezTo>
                    <a:pt x="361354" y="36508"/>
                    <a:pt x="360894" y="29400"/>
                    <a:pt x="356226" y="25299"/>
                  </a:cubicBezTo>
                  <a:cubicBezTo>
                    <a:pt x="354178" y="23499"/>
                    <a:pt x="351544" y="22505"/>
                    <a:pt x="348816" y="22501"/>
                  </a:cubicBezTo>
                  <a:cubicBezTo>
                    <a:pt x="340895" y="22598"/>
                    <a:pt x="333283" y="19423"/>
                    <a:pt x="327779" y="13726"/>
                  </a:cubicBezTo>
                  <a:cubicBezTo>
                    <a:pt x="307914" y="-4575"/>
                    <a:pt x="277331" y="-4575"/>
                    <a:pt x="257466" y="13726"/>
                  </a:cubicBezTo>
                  <a:cubicBezTo>
                    <a:pt x="245884" y="25376"/>
                    <a:pt x="227051" y="25430"/>
                    <a:pt x="215400" y="13848"/>
                  </a:cubicBezTo>
                  <a:cubicBezTo>
                    <a:pt x="215360" y="13808"/>
                    <a:pt x="215319" y="13767"/>
                    <a:pt x="215279" y="13726"/>
                  </a:cubicBezTo>
                  <a:cubicBezTo>
                    <a:pt x="195414" y="-4575"/>
                    <a:pt x="164831" y="-4575"/>
                    <a:pt x="144966" y="13726"/>
                  </a:cubicBezTo>
                  <a:cubicBezTo>
                    <a:pt x="139402" y="19404"/>
                    <a:pt x="131765" y="22572"/>
                    <a:pt x="123816" y="22501"/>
                  </a:cubicBezTo>
                  <a:cubicBezTo>
                    <a:pt x="117603" y="22509"/>
                    <a:pt x="112573" y="27552"/>
                    <a:pt x="112581" y="33765"/>
                  </a:cubicBezTo>
                  <a:cubicBezTo>
                    <a:pt x="112584" y="36493"/>
                    <a:pt x="113579" y="39127"/>
                    <a:pt x="115379" y="41176"/>
                  </a:cubicBezTo>
                  <a:lnTo>
                    <a:pt x="183216" y="118689"/>
                  </a:lnTo>
                  <a:cubicBezTo>
                    <a:pt x="169731" y="127959"/>
                    <a:pt x="165005" y="145670"/>
                    <a:pt x="172079" y="160426"/>
                  </a:cubicBezTo>
                  <a:cubicBezTo>
                    <a:pt x="92075" y="175200"/>
                    <a:pt x="33965" y="244896"/>
                    <a:pt x="33816" y="326251"/>
                  </a:cubicBezTo>
                  <a:lnTo>
                    <a:pt x="33816" y="454276"/>
                  </a:lnTo>
                  <a:cubicBezTo>
                    <a:pt x="33368" y="465073"/>
                    <a:pt x="27814" y="475012"/>
                    <a:pt x="18854" y="481051"/>
                  </a:cubicBezTo>
                  <a:cubicBezTo>
                    <a:pt x="6325" y="489942"/>
                    <a:pt x="-767" y="504637"/>
                    <a:pt x="66" y="519976"/>
                  </a:cubicBezTo>
                  <a:cubicBezTo>
                    <a:pt x="1966" y="544297"/>
                    <a:pt x="22475" y="562932"/>
                    <a:pt x="46866" y="562501"/>
                  </a:cubicBezTo>
                  <a:lnTo>
                    <a:pt x="254991" y="562501"/>
                  </a:lnTo>
                  <a:cubicBezTo>
                    <a:pt x="299995" y="579917"/>
                    <a:pt x="350334" y="577005"/>
                    <a:pt x="393029" y="554514"/>
                  </a:cubicBezTo>
                  <a:lnTo>
                    <a:pt x="495741" y="657226"/>
                  </a:lnTo>
                  <a:cubicBezTo>
                    <a:pt x="513325" y="674810"/>
                    <a:pt x="541832" y="674810"/>
                    <a:pt x="559416" y="657226"/>
                  </a:cubicBezTo>
                  <a:cubicBezTo>
                    <a:pt x="577000" y="639642"/>
                    <a:pt x="577000" y="611135"/>
                    <a:pt x="559416" y="593551"/>
                  </a:cubicBezTo>
                  <a:close/>
                  <a:moveTo>
                    <a:pt x="144854" y="40614"/>
                  </a:moveTo>
                  <a:cubicBezTo>
                    <a:pt x="149961" y="38125"/>
                    <a:pt x="154725" y="34987"/>
                    <a:pt x="159029" y="31276"/>
                  </a:cubicBezTo>
                  <a:cubicBezTo>
                    <a:pt x="164533" y="25579"/>
                    <a:pt x="172145" y="22405"/>
                    <a:pt x="180066" y="22501"/>
                  </a:cubicBezTo>
                  <a:cubicBezTo>
                    <a:pt x="188015" y="22430"/>
                    <a:pt x="195652" y="25599"/>
                    <a:pt x="201216" y="31276"/>
                  </a:cubicBezTo>
                  <a:cubicBezTo>
                    <a:pt x="221081" y="49578"/>
                    <a:pt x="251664" y="49578"/>
                    <a:pt x="271529" y="31276"/>
                  </a:cubicBezTo>
                  <a:cubicBezTo>
                    <a:pt x="283110" y="19626"/>
                    <a:pt x="301944" y="19572"/>
                    <a:pt x="313595" y="31154"/>
                  </a:cubicBezTo>
                  <a:cubicBezTo>
                    <a:pt x="313635" y="31195"/>
                    <a:pt x="313676" y="31235"/>
                    <a:pt x="313716" y="31276"/>
                  </a:cubicBezTo>
                  <a:cubicBezTo>
                    <a:pt x="318006" y="34950"/>
                    <a:pt x="322728" y="38086"/>
                    <a:pt x="327779" y="40614"/>
                  </a:cubicBezTo>
                  <a:lnTo>
                    <a:pt x="265004" y="112501"/>
                  </a:lnTo>
                  <a:lnTo>
                    <a:pt x="207629" y="112501"/>
                  </a:lnTo>
                  <a:close/>
                  <a:moveTo>
                    <a:pt x="281316" y="146251"/>
                  </a:moveTo>
                  <a:cubicBezTo>
                    <a:pt x="281316" y="152465"/>
                    <a:pt x="276279" y="157501"/>
                    <a:pt x="270066" y="157501"/>
                  </a:cubicBezTo>
                  <a:lnTo>
                    <a:pt x="202566" y="157501"/>
                  </a:lnTo>
                  <a:cubicBezTo>
                    <a:pt x="196353" y="157501"/>
                    <a:pt x="191316" y="152465"/>
                    <a:pt x="191316" y="146251"/>
                  </a:cubicBezTo>
                  <a:cubicBezTo>
                    <a:pt x="191316" y="140038"/>
                    <a:pt x="196353" y="135001"/>
                    <a:pt x="202566" y="135001"/>
                  </a:cubicBezTo>
                  <a:lnTo>
                    <a:pt x="270066" y="135001"/>
                  </a:lnTo>
                  <a:cubicBezTo>
                    <a:pt x="276279" y="135001"/>
                    <a:pt x="281316" y="140038"/>
                    <a:pt x="281316" y="146251"/>
                  </a:cubicBezTo>
                  <a:close/>
                  <a:moveTo>
                    <a:pt x="46866" y="540001"/>
                  </a:moveTo>
                  <a:cubicBezTo>
                    <a:pt x="34479" y="540286"/>
                    <a:pt x="23928" y="531055"/>
                    <a:pt x="22566" y="518739"/>
                  </a:cubicBezTo>
                  <a:cubicBezTo>
                    <a:pt x="22186" y="511063"/>
                    <a:pt x="25749" y="503724"/>
                    <a:pt x="32016" y="499276"/>
                  </a:cubicBezTo>
                  <a:cubicBezTo>
                    <a:pt x="46860" y="489039"/>
                    <a:pt x="55898" y="472304"/>
                    <a:pt x="56316" y="454276"/>
                  </a:cubicBezTo>
                  <a:lnTo>
                    <a:pt x="56316" y="326251"/>
                  </a:lnTo>
                  <a:cubicBezTo>
                    <a:pt x="56433" y="252284"/>
                    <a:pt x="111698" y="190020"/>
                    <a:pt x="185129" y="181126"/>
                  </a:cubicBezTo>
                  <a:cubicBezTo>
                    <a:pt x="174609" y="193323"/>
                    <a:pt x="168821" y="208893"/>
                    <a:pt x="168816" y="225001"/>
                  </a:cubicBezTo>
                  <a:lnTo>
                    <a:pt x="168816" y="236251"/>
                  </a:lnTo>
                  <a:lnTo>
                    <a:pt x="191316" y="236251"/>
                  </a:lnTo>
                  <a:lnTo>
                    <a:pt x="191316" y="225001"/>
                  </a:lnTo>
                  <a:cubicBezTo>
                    <a:pt x="191316" y="200149"/>
                    <a:pt x="211464" y="180001"/>
                    <a:pt x="236316" y="180001"/>
                  </a:cubicBezTo>
                  <a:cubicBezTo>
                    <a:pt x="261168" y="180001"/>
                    <a:pt x="281316" y="200149"/>
                    <a:pt x="281316" y="225001"/>
                  </a:cubicBezTo>
                  <a:lnTo>
                    <a:pt x="281316" y="236251"/>
                  </a:lnTo>
                  <a:lnTo>
                    <a:pt x="303816" y="236251"/>
                  </a:lnTo>
                  <a:lnTo>
                    <a:pt x="303816" y="225001"/>
                  </a:lnTo>
                  <a:cubicBezTo>
                    <a:pt x="303812" y="208893"/>
                    <a:pt x="298023" y="193323"/>
                    <a:pt x="287504" y="181126"/>
                  </a:cubicBezTo>
                  <a:cubicBezTo>
                    <a:pt x="335867" y="186662"/>
                    <a:pt x="378216" y="216120"/>
                    <a:pt x="400229" y="259539"/>
                  </a:cubicBezTo>
                  <a:cubicBezTo>
                    <a:pt x="374440" y="244286"/>
                    <a:pt x="345027" y="236242"/>
                    <a:pt x="315066" y="236251"/>
                  </a:cubicBezTo>
                  <a:cubicBezTo>
                    <a:pt x="221993" y="236125"/>
                    <a:pt x="146440" y="311474"/>
                    <a:pt x="146314" y="404549"/>
                  </a:cubicBezTo>
                  <a:cubicBezTo>
                    <a:pt x="146242" y="457911"/>
                    <a:pt x="171447" y="508155"/>
                    <a:pt x="214266" y="540001"/>
                  </a:cubicBezTo>
                  <a:close/>
                  <a:moveTo>
                    <a:pt x="315066" y="551251"/>
                  </a:moveTo>
                  <a:cubicBezTo>
                    <a:pt x="234294" y="551251"/>
                    <a:pt x="168816" y="485773"/>
                    <a:pt x="168816" y="405001"/>
                  </a:cubicBezTo>
                  <a:cubicBezTo>
                    <a:pt x="168816" y="324230"/>
                    <a:pt x="234294" y="258751"/>
                    <a:pt x="315066" y="258751"/>
                  </a:cubicBezTo>
                  <a:cubicBezTo>
                    <a:pt x="395838" y="258751"/>
                    <a:pt x="461316" y="324230"/>
                    <a:pt x="461316" y="405001"/>
                  </a:cubicBezTo>
                  <a:cubicBezTo>
                    <a:pt x="461242" y="485742"/>
                    <a:pt x="395807" y="551177"/>
                    <a:pt x="315066" y="551251"/>
                  </a:cubicBezTo>
                  <a:close/>
                  <a:moveTo>
                    <a:pt x="543554" y="641251"/>
                  </a:moveTo>
                  <a:cubicBezTo>
                    <a:pt x="534803" y="650073"/>
                    <a:pt x="520556" y="650132"/>
                    <a:pt x="511734" y="641382"/>
                  </a:cubicBezTo>
                  <a:cubicBezTo>
                    <a:pt x="511690" y="641338"/>
                    <a:pt x="511647" y="641295"/>
                    <a:pt x="511604" y="641251"/>
                  </a:cubicBezTo>
                  <a:lnTo>
                    <a:pt x="412716" y="542364"/>
                  </a:lnTo>
                  <a:cubicBezTo>
                    <a:pt x="425009" y="533667"/>
                    <a:pt x="436094" y="523377"/>
                    <a:pt x="445679" y="511764"/>
                  </a:cubicBezTo>
                  <a:lnTo>
                    <a:pt x="543441" y="609526"/>
                  </a:lnTo>
                  <a:cubicBezTo>
                    <a:pt x="552196" y="618271"/>
                    <a:pt x="552246" y="632445"/>
                    <a:pt x="543554" y="64125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9" name="任意多边形: 形状 428">
              <a:extLst>
                <a:ext uri="{FF2B5EF4-FFF2-40B4-BE49-F238E27FC236}">
                  <a16:creationId xmlns:a16="http://schemas.microsoft.com/office/drawing/2014/main" id="{78663378-78AE-4A93-BDD8-D897A2FCF5B2}"/>
                </a:ext>
              </a:extLst>
            </p:cNvPr>
            <p:cNvSpPr/>
            <p:nvPr/>
          </p:nvSpPr>
          <p:spPr>
            <a:xfrm>
              <a:off x="9786000" y="4452750"/>
              <a:ext cx="247500" cy="247500"/>
            </a:xfrm>
            <a:custGeom>
              <a:avLst/>
              <a:gdLst>
                <a:gd name="connsiteX0" fmla="*/ 123750 w 247500"/>
                <a:gd name="connsiteY0" fmla="*/ 0 h 247500"/>
                <a:gd name="connsiteX1" fmla="*/ 0 w 247500"/>
                <a:gd name="connsiteY1" fmla="*/ 123750 h 247500"/>
                <a:gd name="connsiteX2" fmla="*/ 123750 w 247500"/>
                <a:gd name="connsiteY2" fmla="*/ 247500 h 247500"/>
                <a:gd name="connsiteX3" fmla="*/ 247500 w 247500"/>
                <a:gd name="connsiteY3" fmla="*/ 123750 h 247500"/>
                <a:gd name="connsiteX4" fmla="*/ 123750 w 247500"/>
                <a:gd name="connsiteY4" fmla="*/ 0 h 247500"/>
                <a:gd name="connsiteX5" fmla="*/ 123750 w 247500"/>
                <a:gd name="connsiteY5" fmla="*/ 225000 h 247500"/>
                <a:gd name="connsiteX6" fmla="*/ 22500 w 247500"/>
                <a:gd name="connsiteY6" fmla="*/ 123750 h 247500"/>
                <a:gd name="connsiteX7" fmla="*/ 123750 w 247500"/>
                <a:gd name="connsiteY7" fmla="*/ 22500 h 247500"/>
                <a:gd name="connsiteX8" fmla="*/ 225000 w 247500"/>
                <a:gd name="connsiteY8" fmla="*/ 123750 h 247500"/>
                <a:gd name="connsiteX9" fmla="*/ 123750 w 247500"/>
                <a:gd name="connsiteY9" fmla="*/ 225000 h 2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500" h="247500">
                  <a:moveTo>
                    <a:pt x="123750" y="0"/>
                  </a:moveTo>
                  <a:cubicBezTo>
                    <a:pt x="55405" y="0"/>
                    <a:pt x="0" y="55405"/>
                    <a:pt x="0" y="123750"/>
                  </a:cubicBezTo>
                  <a:cubicBezTo>
                    <a:pt x="0" y="192095"/>
                    <a:pt x="55405" y="247500"/>
                    <a:pt x="123750" y="247500"/>
                  </a:cubicBezTo>
                  <a:cubicBezTo>
                    <a:pt x="192095" y="247500"/>
                    <a:pt x="247500" y="192095"/>
                    <a:pt x="247500" y="123750"/>
                  </a:cubicBezTo>
                  <a:cubicBezTo>
                    <a:pt x="247419" y="55438"/>
                    <a:pt x="192062" y="81"/>
                    <a:pt x="123750" y="0"/>
                  </a:cubicBezTo>
                  <a:close/>
                  <a:moveTo>
                    <a:pt x="123750" y="225000"/>
                  </a:moveTo>
                  <a:cubicBezTo>
                    <a:pt x="67831" y="225000"/>
                    <a:pt x="22500" y="179669"/>
                    <a:pt x="22500" y="123750"/>
                  </a:cubicBezTo>
                  <a:cubicBezTo>
                    <a:pt x="22500" y="67831"/>
                    <a:pt x="67831" y="22500"/>
                    <a:pt x="123750" y="22500"/>
                  </a:cubicBezTo>
                  <a:cubicBezTo>
                    <a:pt x="179669" y="22500"/>
                    <a:pt x="225000" y="67831"/>
                    <a:pt x="225000" y="123750"/>
                  </a:cubicBezTo>
                  <a:cubicBezTo>
                    <a:pt x="224938" y="179643"/>
                    <a:pt x="179643" y="224938"/>
                    <a:pt x="123750" y="22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0" name="任意多边形: 形状 429">
              <a:extLst>
                <a:ext uri="{FF2B5EF4-FFF2-40B4-BE49-F238E27FC236}">
                  <a16:creationId xmlns:a16="http://schemas.microsoft.com/office/drawing/2014/main" id="{40851443-1873-4094-8194-CC883D67412F}"/>
                </a:ext>
              </a:extLst>
            </p:cNvPr>
            <p:cNvSpPr/>
            <p:nvPr/>
          </p:nvSpPr>
          <p:spPr>
            <a:xfrm>
              <a:off x="9853500" y="4497750"/>
              <a:ext cx="112500" cy="157500"/>
            </a:xfrm>
            <a:custGeom>
              <a:avLst/>
              <a:gdLst>
                <a:gd name="connsiteX0" fmla="*/ 33750 w 112500"/>
                <a:gd name="connsiteY0" fmla="*/ 45000 h 157500"/>
                <a:gd name="connsiteX1" fmla="*/ 78750 w 112500"/>
                <a:gd name="connsiteY1" fmla="*/ 45000 h 157500"/>
                <a:gd name="connsiteX2" fmla="*/ 90000 w 112500"/>
                <a:gd name="connsiteY2" fmla="*/ 56250 h 157500"/>
                <a:gd name="connsiteX3" fmla="*/ 112500 w 112500"/>
                <a:gd name="connsiteY3" fmla="*/ 56250 h 157500"/>
                <a:gd name="connsiteX4" fmla="*/ 78750 w 112500"/>
                <a:gd name="connsiteY4" fmla="*/ 22500 h 157500"/>
                <a:gd name="connsiteX5" fmla="*/ 67500 w 112500"/>
                <a:gd name="connsiteY5" fmla="*/ 22500 h 157500"/>
                <a:gd name="connsiteX6" fmla="*/ 67500 w 112500"/>
                <a:gd name="connsiteY6" fmla="*/ 0 h 157500"/>
                <a:gd name="connsiteX7" fmla="*/ 45000 w 112500"/>
                <a:gd name="connsiteY7" fmla="*/ 0 h 157500"/>
                <a:gd name="connsiteX8" fmla="*/ 45000 w 112500"/>
                <a:gd name="connsiteY8" fmla="*/ 22500 h 157500"/>
                <a:gd name="connsiteX9" fmla="*/ 33750 w 112500"/>
                <a:gd name="connsiteY9" fmla="*/ 22500 h 157500"/>
                <a:gd name="connsiteX10" fmla="*/ 0 w 112500"/>
                <a:gd name="connsiteY10" fmla="*/ 56250 h 157500"/>
                <a:gd name="connsiteX11" fmla="*/ 33750 w 112500"/>
                <a:gd name="connsiteY11" fmla="*/ 90000 h 157500"/>
                <a:gd name="connsiteX12" fmla="*/ 78750 w 112500"/>
                <a:gd name="connsiteY12" fmla="*/ 90000 h 157500"/>
                <a:gd name="connsiteX13" fmla="*/ 90000 w 112500"/>
                <a:gd name="connsiteY13" fmla="*/ 101250 h 157500"/>
                <a:gd name="connsiteX14" fmla="*/ 78750 w 112500"/>
                <a:gd name="connsiteY14" fmla="*/ 112500 h 157500"/>
                <a:gd name="connsiteX15" fmla="*/ 33750 w 112500"/>
                <a:gd name="connsiteY15" fmla="*/ 112500 h 157500"/>
                <a:gd name="connsiteX16" fmla="*/ 22500 w 112500"/>
                <a:gd name="connsiteY16" fmla="*/ 101250 h 157500"/>
                <a:gd name="connsiteX17" fmla="*/ 0 w 112500"/>
                <a:gd name="connsiteY17" fmla="*/ 101250 h 157500"/>
                <a:gd name="connsiteX18" fmla="*/ 33750 w 112500"/>
                <a:gd name="connsiteY18" fmla="*/ 135000 h 157500"/>
                <a:gd name="connsiteX19" fmla="*/ 45000 w 112500"/>
                <a:gd name="connsiteY19" fmla="*/ 135000 h 157500"/>
                <a:gd name="connsiteX20" fmla="*/ 45000 w 112500"/>
                <a:gd name="connsiteY20" fmla="*/ 157500 h 157500"/>
                <a:gd name="connsiteX21" fmla="*/ 67500 w 112500"/>
                <a:gd name="connsiteY21" fmla="*/ 157500 h 157500"/>
                <a:gd name="connsiteX22" fmla="*/ 67500 w 112500"/>
                <a:gd name="connsiteY22" fmla="*/ 135000 h 157500"/>
                <a:gd name="connsiteX23" fmla="*/ 78750 w 112500"/>
                <a:gd name="connsiteY23" fmla="*/ 135000 h 157500"/>
                <a:gd name="connsiteX24" fmla="*/ 112500 w 112500"/>
                <a:gd name="connsiteY24" fmla="*/ 101250 h 157500"/>
                <a:gd name="connsiteX25" fmla="*/ 78750 w 112500"/>
                <a:gd name="connsiteY25" fmla="*/ 67500 h 157500"/>
                <a:gd name="connsiteX26" fmla="*/ 33750 w 112500"/>
                <a:gd name="connsiteY26" fmla="*/ 67500 h 157500"/>
                <a:gd name="connsiteX27" fmla="*/ 22500 w 112500"/>
                <a:gd name="connsiteY27" fmla="*/ 56250 h 157500"/>
                <a:gd name="connsiteX28" fmla="*/ 33750 w 112500"/>
                <a:gd name="connsiteY28" fmla="*/ 450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33750" y="45000"/>
                  </a:move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1" name="图形 40">
            <a:extLst>
              <a:ext uri="{FF2B5EF4-FFF2-40B4-BE49-F238E27FC236}">
                <a16:creationId xmlns:a16="http://schemas.microsoft.com/office/drawing/2014/main" id="{5A911F98-32F0-4BBF-BEE5-04B64D4BEFAF}"/>
              </a:ext>
            </a:extLst>
          </p:cNvPr>
          <p:cNvGrpSpPr/>
          <p:nvPr/>
        </p:nvGrpSpPr>
        <p:grpSpPr>
          <a:xfrm>
            <a:off x="10618501" y="4317750"/>
            <a:ext cx="675035" cy="393750"/>
            <a:chOff x="10618501" y="4317750"/>
            <a:chExt cx="675035" cy="393750"/>
          </a:xfrm>
          <a:gradFill flip="none" rotWithShape="1">
            <a:gsLst>
              <a:gs pos="0">
                <a:schemeClr val="accent1"/>
              </a:gs>
              <a:gs pos="100000">
                <a:schemeClr val="accent2"/>
              </a:gs>
            </a:gsLst>
            <a:lin ang="2700000" scaled="1"/>
            <a:tileRect/>
          </a:gradFill>
        </p:grpSpPr>
        <p:sp>
          <p:nvSpPr>
            <p:cNvPr id="432" name="任意多边形: 形状 431">
              <a:extLst>
                <a:ext uri="{FF2B5EF4-FFF2-40B4-BE49-F238E27FC236}">
                  <a16:creationId xmlns:a16="http://schemas.microsoft.com/office/drawing/2014/main" id="{A15BCE00-7740-4B5F-AE98-AA8C5C63C7C4}"/>
                </a:ext>
              </a:extLst>
            </p:cNvPr>
            <p:cNvSpPr/>
            <p:nvPr/>
          </p:nvSpPr>
          <p:spPr>
            <a:xfrm>
              <a:off x="10618501" y="4317750"/>
              <a:ext cx="675035" cy="393750"/>
            </a:xfrm>
            <a:custGeom>
              <a:avLst/>
              <a:gdLst>
                <a:gd name="connsiteX0" fmla="*/ 675000 w 675035"/>
                <a:gd name="connsiteY0" fmla="*/ 180000 h 393750"/>
                <a:gd name="connsiteX1" fmla="*/ 659700 w 675035"/>
                <a:gd name="connsiteY1" fmla="*/ 146250 h 393750"/>
                <a:gd name="connsiteX2" fmla="*/ 661838 w 675035"/>
                <a:gd name="connsiteY2" fmla="*/ 144338 h 393750"/>
                <a:gd name="connsiteX3" fmla="*/ 661874 w 675035"/>
                <a:gd name="connsiteY3" fmla="*/ 80697 h 393750"/>
                <a:gd name="connsiteX4" fmla="*/ 630000 w 675035"/>
                <a:gd name="connsiteY4" fmla="*/ 67500 h 393750"/>
                <a:gd name="connsiteX5" fmla="*/ 556425 w 675035"/>
                <a:gd name="connsiteY5" fmla="*/ 67500 h 393750"/>
                <a:gd name="connsiteX6" fmla="*/ 562500 w 675035"/>
                <a:gd name="connsiteY6" fmla="*/ 45000 h 393750"/>
                <a:gd name="connsiteX7" fmla="*/ 562500 w 675035"/>
                <a:gd name="connsiteY7" fmla="*/ 11250 h 393750"/>
                <a:gd name="connsiteX8" fmla="*/ 551250 w 675035"/>
                <a:gd name="connsiteY8" fmla="*/ 0 h 393750"/>
                <a:gd name="connsiteX9" fmla="*/ 427500 w 675035"/>
                <a:gd name="connsiteY9" fmla="*/ 0 h 393750"/>
                <a:gd name="connsiteX10" fmla="*/ 419513 w 675035"/>
                <a:gd name="connsiteY10" fmla="*/ 3262 h 393750"/>
                <a:gd name="connsiteX11" fmla="*/ 332888 w 675035"/>
                <a:gd name="connsiteY11" fmla="*/ 90000 h 393750"/>
                <a:gd name="connsiteX12" fmla="*/ 315000 w 675035"/>
                <a:gd name="connsiteY12" fmla="*/ 90000 h 393750"/>
                <a:gd name="connsiteX13" fmla="*/ 315000 w 675035"/>
                <a:gd name="connsiteY13" fmla="*/ 78750 h 393750"/>
                <a:gd name="connsiteX14" fmla="*/ 292500 w 675035"/>
                <a:gd name="connsiteY14" fmla="*/ 56250 h 393750"/>
                <a:gd name="connsiteX15" fmla="*/ 135000 w 675035"/>
                <a:gd name="connsiteY15" fmla="*/ 56250 h 393750"/>
                <a:gd name="connsiteX16" fmla="*/ 112500 w 675035"/>
                <a:gd name="connsiteY16" fmla="*/ 78750 h 393750"/>
                <a:gd name="connsiteX17" fmla="*/ 112500 w 675035"/>
                <a:gd name="connsiteY17" fmla="*/ 90000 h 393750"/>
                <a:gd name="connsiteX18" fmla="*/ 0 w 675035"/>
                <a:gd name="connsiteY18" fmla="*/ 90000 h 393750"/>
                <a:gd name="connsiteX19" fmla="*/ 0 w 675035"/>
                <a:gd name="connsiteY19" fmla="*/ 112500 h 393750"/>
                <a:gd name="connsiteX20" fmla="*/ 98775 w 675035"/>
                <a:gd name="connsiteY20" fmla="*/ 112500 h 393750"/>
                <a:gd name="connsiteX21" fmla="*/ 90000 w 675035"/>
                <a:gd name="connsiteY21" fmla="*/ 135000 h 393750"/>
                <a:gd name="connsiteX22" fmla="*/ 90000 w 675035"/>
                <a:gd name="connsiteY22" fmla="*/ 315000 h 393750"/>
                <a:gd name="connsiteX23" fmla="*/ 98775 w 675035"/>
                <a:gd name="connsiteY23" fmla="*/ 337500 h 393750"/>
                <a:gd name="connsiteX24" fmla="*/ 0 w 675035"/>
                <a:gd name="connsiteY24" fmla="*/ 337500 h 393750"/>
                <a:gd name="connsiteX25" fmla="*/ 0 w 675035"/>
                <a:gd name="connsiteY25" fmla="*/ 360000 h 393750"/>
                <a:gd name="connsiteX26" fmla="*/ 112500 w 675035"/>
                <a:gd name="connsiteY26" fmla="*/ 360000 h 393750"/>
                <a:gd name="connsiteX27" fmla="*/ 112500 w 675035"/>
                <a:gd name="connsiteY27" fmla="*/ 371250 h 393750"/>
                <a:gd name="connsiteX28" fmla="*/ 135000 w 675035"/>
                <a:gd name="connsiteY28" fmla="*/ 393750 h 393750"/>
                <a:gd name="connsiteX29" fmla="*/ 292500 w 675035"/>
                <a:gd name="connsiteY29" fmla="*/ 393750 h 393750"/>
                <a:gd name="connsiteX30" fmla="*/ 315000 w 675035"/>
                <a:gd name="connsiteY30" fmla="*/ 371250 h 393750"/>
                <a:gd name="connsiteX31" fmla="*/ 315000 w 675035"/>
                <a:gd name="connsiteY31" fmla="*/ 360000 h 393750"/>
                <a:gd name="connsiteX32" fmla="*/ 630000 w 675035"/>
                <a:gd name="connsiteY32" fmla="*/ 360000 h 393750"/>
                <a:gd name="connsiteX33" fmla="*/ 674935 w 675035"/>
                <a:gd name="connsiteY33" fmla="*/ 314936 h 393750"/>
                <a:gd name="connsiteX34" fmla="*/ 659700 w 675035"/>
                <a:gd name="connsiteY34" fmla="*/ 281250 h 393750"/>
                <a:gd name="connsiteX35" fmla="*/ 661838 w 675035"/>
                <a:gd name="connsiteY35" fmla="*/ 279338 h 393750"/>
                <a:gd name="connsiteX36" fmla="*/ 661779 w 675035"/>
                <a:gd name="connsiteY36" fmla="*/ 215697 h 393750"/>
                <a:gd name="connsiteX37" fmla="*/ 659700 w 675035"/>
                <a:gd name="connsiteY37" fmla="*/ 213750 h 393750"/>
                <a:gd name="connsiteX38" fmla="*/ 661838 w 675035"/>
                <a:gd name="connsiteY38" fmla="*/ 211838 h 393750"/>
                <a:gd name="connsiteX39" fmla="*/ 675000 w 675035"/>
                <a:gd name="connsiteY39" fmla="*/ 180000 h 393750"/>
                <a:gd name="connsiteX40" fmla="*/ 135000 w 675035"/>
                <a:gd name="connsiteY40" fmla="*/ 78750 h 393750"/>
                <a:gd name="connsiteX41" fmla="*/ 292500 w 675035"/>
                <a:gd name="connsiteY41" fmla="*/ 78750 h 393750"/>
                <a:gd name="connsiteX42" fmla="*/ 292500 w 675035"/>
                <a:gd name="connsiteY42" fmla="*/ 101250 h 393750"/>
                <a:gd name="connsiteX43" fmla="*/ 135000 w 675035"/>
                <a:gd name="connsiteY43" fmla="*/ 101250 h 393750"/>
                <a:gd name="connsiteX44" fmla="*/ 292500 w 675035"/>
                <a:gd name="connsiteY44" fmla="*/ 371250 h 393750"/>
                <a:gd name="connsiteX45" fmla="*/ 135000 w 675035"/>
                <a:gd name="connsiteY45" fmla="*/ 371250 h 393750"/>
                <a:gd name="connsiteX46" fmla="*/ 135000 w 675035"/>
                <a:gd name="connsiteY46" fmla="*/ 348750 h 393750"/>
                <a:gd name="connsiteX47" fmla="*/ 292500 w 675035"/>
                <a:gd name="connsiteY47" fmla="*/ 348750 h 393750"/>
                <a:gd name="connsiteX48" fmla="*/ 315000 w 675035"/>
                <a:gd name="connsiteY48" fmla="*/ 315000 h 393750"/>
                <a:gd name="connsiteX49" fmla="*/ 303750 w 675035"/>
                <a:gd name="connsiteY49" fmla="*/ 326250 h 393750"/>
                <a:gd name="connsiteX50" fmla="*/ 123750 w 675035"/>
                <a:gd name="connsiteY50" fmla="*/ 326250 h 393750"/>
                <a:gd name="connsiteX51" fmla="*/ 112500 w 675035"/>
                <a:gd name="connsiteY51" fmla="*/ 315000 h 393750"/>
                <a:gd name="connsiteX52" fmla="*/ 112500 w 675035"/>
                <a:gd name="connsiteY52" fmla="*/ 135000 h 393750"/>
                <a:gd name="connsiteX53" fmla="*/ 123750 w 675035"/>
                <a:gd name="connsiteY53" fmla="*/ 123750 h 393750"/>
                <a:gd name="connsiteX54" fmla="*/ 303750 w 675035"/>
                <a:gd name="connsiteY54" fmla="*/ 123750 h 393750"/>
                <a:gd name="connsiteX55" fmla="*/ 315000 w 675035"/>
                <a:gd name="connsiteY55" fmla="*/ 135000 h 393750"/>
                <a:gd name="connsiteX56" fmla="*/ 573750 w 675035"/>
                <a:gd name="connsiteY56" fmla="*/ 157500 h 393750"/>
                <a:gd name="connsiteX57" fmla="*/ 630000 w 675035"/>
                <a:gd name="connsiteY57" fmla="*/ 157500 h 393750"/>
                <a:gd name="connsiteX58" fmla="*/ 652500 w 675035"/>
                <a:gd name="connsiteY58" fmla="*/ 180000 h 393750"/>
                <a:gd name="connsiteX59" fmla="*/ 630000 w 675035"/>
                <a:gd name="connsiteY59" fmla="*/ 202500 h 393750"/>
                <a:gd name="connsiteX60" fmla="*/ 573750 w 675035"/>
                <a:gd name="connsiteY60" fmla="*/ 202500 h 393750"/>
                <a:gd name="connsiteX61" fmla="*/ 562500 w 675035"/>
                <a:gd name="connsiteY61" fmla="*/ 213750 h 393750"/>
                <a:gd name="connsiteX62" fmla="*/ 573750 w 675035"/>
                <a:gd name="connsiteY62" fmla="*/ 225000 h 393750"/>
                <a:gd name="connsiteX63" fmla="*/ 630000 w 675035"/>
                <a:gd name="connsiteY63" fmla="*/ 225000 h 393750"/>
                <a:gd name="connsiteX64" fmla="*/ 652500 w 675035"/>
                <a:gd name="connsiteY64" fmla="*/ 247500 h 393750"/>
                <a:gd name="connsiteX65" fmla="*/ 630000 w 675035"/>
                <a:gd name="connsiteY65" fmla="*/ 270000 h 393750"/>
                <a:gd name="connsiteX66" fmla="*/ 573750 w 675035"/>
                <a:gd name="connsiteY66" fmla="*/ 270000 h 393750"/>
                <a:gd name="connsiteX67" fmla="*/ 562500 w 675035"/>
                <a:gd name="connsiteY67" fmla="*/ 281250 h 393750"/>
                <a:gd name="connsiteX68" fmla="*/ 573750 w 675035"/>
                <a:gd name="connsiteY68" fmla="*/ 292500 h 393750"/>
                <a:gd name="connsiteX69" fmla="*/ 630000 w 675035"/>
                <a:gd name="connsiteY69" fmla="*/ 292500 h 393750"/>
                <a:gd name="connsiteX70" fmla="*/ 652500 w 675035"/>
                <a:gd name="connsiteY70" fmla="*/ 315000 h 393750"/>
                <a:gd name="connsiteX71" fmla="*/ 630000 w 675035"/>
                <a:gd name="connsiteY71" fmla="*/ 337500 h 393750"/>
                <a:gd name="connsiteX72" fmla="*/ 328725 w 675035"/>
                <a:gd name="connsiteY72" fmla="*/ 337500 h 393750"/>
                <a:gd name="connsiteX73" fmla="*/ 337500 w 675035"/>
                <a:gd name="connsiteY73" fmla="*/ 315000 h 393750"/>
                <a:gd name="connsiteX74" fmla="*/ 337500 w 675035"/>
                <a:gd name="connsiteY74" fmla="*/ 135000 h 393750"/>
                <a:gd name="connsiteX75" fmla="*/ 328725 w 675035"/>
                <a:gd name="connsiteY75" fmla="*/ 112500 h 393750"/>
                <a:gd name="connsiteX76" fmla="*/ 337500 w 675035"/>
                <a:gd name="connsiteY76" fmla="*/ 112500 h 393750"/>
                <a:gd name="connsiteX77" fmla="*/ 345488 w 675035"/>
                <a:gd name="connsiteY77" fmla="*/ 109237 h 393750"/>
                <a:gd name="connsiteX78" fmla="*/ 432113 w 675035"/>
                <a:gd name="connsiteY78" fmla="*/ 22500 h 393750"/>
                <a:gd name="connsiteX79" fmla="*/ 540000 w 675035"/>
                <a:gd name="connsiteY79" fmla="*/ 22500 h 393750"/>
                <a:gd name="connsiteX80" fmla="*/ 540000 w 675035"/>
                <a:gd name="connsiteY80" fmla="*/ 45000 h 393750"/>
                <a:gd name="connsiteX81" fmla="*/ 517500 w 675035"/>
                <a:gd name="connsiteY81" fmla="*/ 67500 h 393750"/>
                <a:gd name="connsiteX82" fmla="*/ 450000 w 675035"/>
                <a:gd name="connsiteY82" fmla="*/ 67500 h 393750"/>
                <a:gd name="connsiteX83" fmla="*/ 438750 w 675035"/>
                <a:gd name="connsiteY83" fmla="*/ 78750 h 393750"/>
                <a:gd name="connsiteX84" fmla="*/ 450000 w 675035"/>
                <a:gd name="connsiteY84" fmla="*/ 90000 h 393750"/>
                <a:gd name="connsiteX85" fmla="*/ 630000 w 675035"/>
                <a:gd name="connsiteY85" fmla="*/ 90000 h 393750"/>
                <a:gd name="connsiteX86" fmla="*/ 652500 w 675035"/>
                <a:gd name="connsiteY86" fmla="*/ 112500 h 393750"/>
                <a:gd name="connsiteX87" fmla="*/ 630000 w 675035"/>
                <a:gd name="connsiteY87" fmla="*/ 135000 h 393750"/>
                <a:gd name="connsiteX88" fmla="*/ 573750 w 675035"/>
                <a:gd name="connsiteY88" fmla="*/ 135000 h 393750"/>
                <a:gd name="connsiteX89" fmla="*/ 562500 w 675035"/>
                <a:gd name="connsiteY89" fmla="*/ 146250 h 393750"/>
                <a:gd name="connsiteX90" fmla="*/ 573750 w 675035"/>
                <a:gd name="connsiteY90" fmla="*/ 157500 h 3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75035" h="393750">
                  <a:moveTo>
                    <a:pt x="675000" y="180000"/>
                  </a:moveTo>
                  <a:cubicBezTo>
                    <a:pt x="674983" y="167075"/>
                    <a:pt x="669410" y="154781"/>
                    <a:pt x="659700" y="146250"/>
                  </a:cubicBezTo>
                  <a:cubicBezTo>
                    <a:pt x="660488" y="145575"/>
                    <a:pt x="661163" y="145013"/>
                    <a:pt x="661838" y="144338"/>
                  </a:cubicBezTo>
                  <a:cubicBezTo>
                    <a:pt x="679421" y="126774"/>
                    <a:pt x="679437" y="98281"/>
                    <a:pt x="661874" y="80697"/>
                  </a:cubicBezTo>
                  <a:cubicBezTo>
                    <a:pt x="653424" y="72240"/>
                    <a:pt x="641955" y="67491"/>
                    <a:pt x="630000" y="67500"/>
                  </a:cubicBezTo>
                  <a:lnTo>
                    <a:pt x="556425" y="67500"/>
                  </a:lnTo>
                  <a:cubicBezTo>
                    <a:pt x="560396" y="60666"/>
                    <a:pt x="562492" y="52904"/>
                    <a:pt x="562500" y="45000"/>
                  </a:cubicBezTo>
                  <a:lnTo>
                    <a:pt x="562500" y="11250"/>
                  </a:lnTo>
                  <a:cubicBezTo>
                    <a:pt x="562500" y="5037"/>
                    <a:pt x="557463" y="0"/>
                    <a:pt x="551250" y="0"/>
                  </a:cubicBezTo>
                  <a:lnTo>
                    <a:pt x="427500" y="0"/>
                  </a:lnTo>
                  <a:cubicBezTo>
                    <a:pt x="424518" y="22"/>
                    <a:pt x="421658" y="1190"/>
                    <a:pt x="419513" y="3262"/>
                  </a:cubicBezTo>
                  <a:lnTo>
                    <a:pt x="332888" y="90000"/>
                  </a:lnTo>
                  <a:lnTo>
                    <a:pt x="315000" y="90000"/>
                  </a:lnTo>
                  <a:lnTo>
                    <a:pt x="315000" y="78750"/>
                  </a:lnTo>
                  <a:cubicBezTo>
                    <a:pt x="314963" y="66339"/>
                    <a:pt x="304911" y="56287"/>
                    <a:pt x="292500" y="56250"/>
                  </a:cubicBezTo>
                  <a:lnTo>
                    <a:pt x="135000" y="56250"/>
                  </a:lnTo>
                  <a:cubicBezTo>
                    <a:pt x="122589" y="56287"/>
                    <a:pt x="112537" y="66339"/>
                    <a:pt x="112500" y="78750"/>
                  </a:cubicBezTo>
                  <a:lnTo>
                    <a:pt x="112500" y="90000"/>
                  </a:lnTo>
                  <a:lnTo>
                    <a:pt x="0" y="90000"/>
                  </a:lnTo>
                  <a:lnTo>
                    <a:pt x="0" y="112500"/>
                  </a:lnTo>
                  <a:lnTo>
                    <a:pt x="98775" y="112500"/>
                  </a:lnTo>
                  <a:cubicBezTo>
                    <a:pt x="93151" y="118646"/>
                    <a:pt x="90021" y="126669"/>
                    <a:pt x="90000" y="135000"/>
                  </a:cubicBezTo>
                  <a:lnTo>
                    <a:pt x="90000" y="315000"/>
                  </a:lnTo>
                  <a:cubicBezTo>
                    <a:pt x="90021" y="323331"/>
                    <a:pt x="93151" y="331354"/>
                    <a:pt x="98775" y="337500"/>
                  </a:cubicBezTo>
                  <a:lnTo>
                    <a:pt x="0" y="337500"/>
                  </a:lnTo>
                  <a:lnTo>
                    <a:pt x="0" y="360000"/>
                  </a:lnTo>
                  <a:lnTo>
                    <a:pt x="112500" y="360000"/>
                  </a:lnTo>
                  <a:lnTo>
                    <a:pt x="112500" y="371250"/>
                  </a:lnTo>
                  <a:cubicBezTo>
                    <a:pt x="112537" y="383661"/>
                    <a:pt x="122589" y="393713"/>
                    <a:pt x="135000" y="393750"/>
                  </a:cubicBezTo>
                  <a:lnTo>
                    <a:pt x="292500" y="393750"/>
                  </a:lnTo>
                  <a:cubicBezTo>
                    <a:pt x="304911" y="393713"/>
                    <a:pt x="314963" y="383661"/>
                    <a:pt x="315000" y="371250"/>
                  </a:cubicBezTo>
                  <a:lnTo>
                    <a:pt x="315000" y="360000"/>
                  </a:lnTo>
                  <a:lnTo>
                    <a:pt x="630000" y="360000"/>
                  </a:lnTo>
                  <a:cubicBezTo>
                    <a:pt x="654852" y="359964"/>
                    <a:pt x="674971" y="339788"/>
                    <a:pt x="674935" y="314936"/>
                  </a:cubicBezTo>
                  <a:cubicBezTo>
                    <a:pt x="674917" y="302043"/>
                    <a:pt x="669369" y="289778"/>
                    <a:pt x="659700" y="281250"/>
                  </a:cubicBezTo>
                  <a:cubicBezTo>
                    <a:pt x="660488" y="280575"/>
                    <a:pt x="661163" y="280013"/>
                    <a:pt x="661838" y="279338"/>
                  </a:cubicBezTo>
                  <a:cubicBezTo>
                    <a:pt x="679395" y="261748"/>
                    <a:pt x="679368" y="233255"/>
                    <a:pt x="661779" y="215697"/>
                  </a:cubicBezTo>
                  <a:cubicBezTo>
                    <a:pt x="661107" y="215027"/>
                    <a:pt x="660413" y="214378"/>
                    <a:pt x="659700" y="213750"/>
                  </a:cubicBezTo>
                  <a:cubicBezTo>
                    <a:pt x="660488" y="213075"/>
                    <a:pt x="661163" y="212513"/>
                    <a:pt x="661838" y="211838"/>
                  </a:cubicBezTo>
                  <a:cubicBezTo>
                    <a:pt x="670275" y="203391"/>
                    <a:pt x="675009" y="191938"/>
                    <a:pt x="675000" y="180000"/>
                  </a:cubicBezTo>
                  <a:close/>
                  <a:moveTo>
                    <a:pt x="135000" y="78750"/>
                  </a:moveTo>
                  <a:lnTo>
                    <a:pt x="292500" y="78750"/>
                  </a:lnTo>
                  <a:lnTo>
                    <a:pt x="292500" y="101250"/>
                  </a:lnTo>
                  <a:lnTo>
                    <a:pt x="135000" y="101250"/>
                  </a:lnTo>
                  <a:close/>
                  <a:moveTo>
                    <a:pt x="292500" y="371250"/>
                  </a:moveTo>
                  <a:lnTo>
                    <a:pt x="135000" y="371250"/>
                  </a:lnTo>
                  <a:lnTo>
                    <a:pt x="135000" y="348750"/>
                  </a:lnTo>
                  <a:lnTo>
                    <a:pt x="292500" y="348750"/>
                  </a:lnTo>
                  <a:close/>
                  <a:moveTo>
                    <a:pt x="315000" y="315000"/>
                  </a:moveTo>
                  <a:cubicBezTo>
                    <a:pt x="315000" y="321213"/>
                    <a:pt x="309963" y="326250"/>
                    <a:pt x="303750" y="326250"/>
                  </a:cubicBezTo>
                  <a:lnTo>
                    <a:pt x="123750" y="326250"/>
                  </a:lnTo>
                  <a:cubicBezTo>
                    <a:pt x="117537" y="326250"/>
                    <a:pt x="112500" y="321213"/>
                    <a:pt x="112500" y="315000"/>
                  </a:cubicBezTo>
                  <a:lnTo>
                    <a:pt x="112500" y="135000"/>
                  </a:lnTo>
                  <a:cubicBezTo>
                    <a:pt x="112500" y="128787"/>
                    <a:pt x="117537" y="123750"/>
                    <a:pt x="123750" y="123750"/>
                  </a:cubicBezTo>
                  <a:lnTo>
                    <a:pt x="303750" y="123750"/>
                  </a:lnTo>
                  <a:cubicBezTo>
                    <a:pt x="309963" y="123750"/>
                    <a:pt x="315000" y="128787"/>
                    <a:pt x="315000" y="135000"/>
                  </a:cubicBezTo>
                  <a:close/>
                  <a:moveTo>
                    <a:pt x="573750" y="157500"/>
                  </a:moveTo>
                  <a:lnTo>
                    <a:pt x="630000" y="157500"/>
                  </a:lnTo>
                  <a:cubicBezTo>
                    <a:pt x="642411" y="157537"/>
                    <a:pt x="652463" y="167589"/>
                    <a:pt x="652500" y="180000"/>
                  </a:cubicBezTo>
                  <a:cubicBezTo>
                    <a:pt x="652408" y="192389"/>
                    <a:pt x="642389" y="202408"/>
                    <a:pt x="630000" y="202500"/>
                  </a:cubicBezTo>
                  <a:lnTo>
                    <a:pt x="573750" y="202500"/>
                  </a:lnTo>
                  <a:cubicBezTo>
                    <a:pt x="567537" y="202500"/>
                    <a:pt x="562500" y="207537"/>
                    <a:pt x="562500" y="213750"/>
                  </a:cubicBezTo>
                  <a:cubicBezTo>
                    <a:pt x="562500" y="219963"/>
                    <a:pt x="567537" y="225000"/>
                    <a:pt x="573750" y="225000"/>
                  </a:cubicBezTo>
                  <a:lnTo>
                    <a:pt x="630000" y="225000"/>
                  </a:lnTo>
                  <a:cubicBezTo>
                    <a:pt x="642411" y="225037"/>
                    <a:pt x="652463" y="235089"/>
                    <a:pt x="652500" y="247500"/>
                  </a:cubicBezTo>
                  <a:cubicBezTo>
                    <a:pt x="652408" y="259889"/>
                    <a:pt x="642389" y="269908"/>
                    <a:pt x="630000" y="270000"/>
                  </a:cubicBezTo>
                  <a:lnTo>
                    <a:pt x="573750" y="270000"/>
                  </a:lnTo>
                  <a:cubicBezTo>
                    <a:pt x="567537" y="270000"/>
                    <a:pt x="562500" y="275037"/>
                    <a:pt x="562500" y="281250"/>
                  </a:cubicBezTo>
                  <a:cubicBezTo>
                    <a:pt x="562500" y="287463"/>
                    <a:pt x="567537" y="292500"/>
                    <a:pt x="573750" y="292500"/>
                  </a:cubicBezTo>
                  <a:lnTo>
                    <a:pt x="630000" y="292500"/>
                  </a:lnTo>
                  <a:cubicBezTo>
                    <a:pt x="642411" y="292537"/>
                    <a:pt x="652463" y="302589"/>
                    <a:pt x="652500" y="315000"/>
                  </a:cubicBezTo>
                  <a:cubicBezTo>
                    <a:pt x="652408" y="327389"/>
                    <a:pt x="642389" y="337408"/>
                    <a:pt x="630000" y="337500"/>
                  </a:cubicBezTo>
                  <a:lnTo>
                    <a:pt x="328725" y="337500"/>
                  </a:lnTo>
                  <a:cubicBezTo>
                    <a:pt x="334349" y="331354"/>
                    <a:pt x="337479" y="323331"/>
                    <a:pt x="337500" y="315000"/>
                  </a:cubicBezTo>
                  <a:lnTo>
                    <a:pt x="337500" y="135000"/>
                  </a:lnTo>
                  <a:cubicBezTo>
                    <a:pt x="337479" y="126669"/>
                    <a:pt x="334349" y="118646"/>
                    <a:pt x="328725" y="112500"/>
                  </a:cubicBezTo>
                  <a:lnTo>
                    <a:pt x="337500" y="112500"/>
                  </a:lnTo>
                  <a:cubicBezTo>
                    <a:pt x="340482" y="112477"/>
                    <a:pt x="343342" y="111310"/>
                    <a:pt x="345488" y="109237"/>
                  </a:cubicBezTo>
                  <a:lnTo>
                    <a:pt x="432113" y="22500"/>
                  </a:lnTo>
                  <a:lnTo>
                    <a:pt x="540000" y="22500"/>
                  </a:lnTo>
                  <a:lnTo>
                    <a:pt x="540000" y="45000"/>
                  </a:lnTo>
                  <a:cubicBezTo>
                    <a:pt x="539963" y="57411"/>
                    <a:pt x="529911" y="67463"/>
                    <a:pt x="517500" y="67500"/>
                  </a:cubicBezTo>
                  <a:lnTo>
                    <a:pt x="450000" y="67500"/>
                  </a:lnTo>
                  <a:cubicBezTo>
                    <a:pt x="443787" y="67500"/>
                    <a:pt x="438750" y="72537"/>
                    <a:pt x="438750" y="78750"/>
                  </a:cubicBezTo>
                  <a:cubicBezTo>
                    <a:pt x="438750" y="84963"/>
                    <a:pt x="443787" y="90000"/>
                    <a:pt x="450000" y="90000"/>
                  </a:cubicBezTo>
                  <a:lnTo>
                    <a:pt x="630000" y="90000"/>
                  </a:lnTo>
                  <a:cubicBezTo>
                    <a:pt x="642411" y="90037"/>
                    <a:pt x="652463" y="100089"/>
                    <a:pt x="652500" y="112500"/>
                  </a:cubicBezTo>
                  <a:cubicBezTo>
                    <a:pt x="652408" y="124889"/>
                    <a:pt x="642389" y="134908"/>
                    <a:pt x="630000" y="135000"/>
                  </a:cubicBezTo>
                  <a:lnTo>
                    <a:pt x="573750" y="135000"/>
                  </a:lnTo>
                  <a:cubicBezTo>
                    <a:pt x="567537" y="135000"/>
                    <a:pt x="562500" y="140037"/>
                    <a:pt x="562500" y="146250"/>
                  </a:cubicBezTo>
                  <a:cubicBezTo>
                    <a:pt x="562500" y="152463"/>
                    <a:pt x="567537" y="157500"/>
                    <a:pt x="573750" y="15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3" name="任意多边形: 形状 432">
              <a:extLst>
                <a:ext uri="{FF2B5EF4-FFF2-40B4-BE49-F238E27FC236}">
                  <a16:creationId xmlns:a16="http://schemas.microsoft.com/office/drawing/2014/main" id="{63D3AA34-6927-4D80-AB40-93F5B7C3C0AD}"/>
                </a:ext>
              </a:extLst>
            </p:cNvPr>
            <p:cNvSpPr/>
            <p:nvPr/>
          </p:nvSpPr>
          <p:spPr>
            <a:xfrm>
              <a:off x="10787251" y="44752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4" name="图形 41">
            <a:extLst>
              <a:ext uri="{FF2B5EF4-FFF2-40B4-BE49-F238E27FC236}">
                <a16:creationId xmlns:a16="http://schemas.microsoft.com/office/drawing/2014/main" id="{8E7F95FC-A8C3-48A4-ADA1-8BA02AFB0C68}"/>
              </a:ext>
            </a:extLst>
          </p:cNvPr>
          <p:cNvGrpSpPr/>
          <p:nvPr/>
        </p:nvGrpSpPr>
        <p:grpSpPr>
          <a:xfrm>
            <a:off x="898440" y="5251500"/>
            <a:ext cx="675115" cy="675000"/>
            <a:chOff x="898440" y="5251500"/>
            <a:chExt cx="675115" cy="675000"/>
          </a:xfrm>
          <a:gradFill flip="none" rotWithShape="1">
            <a:gsLst>
              <a:gs pos="0">
                <a:schemeClr val="accent1"/>
              </a:gs>
              <a:gs pos="100000">
                <a:schemeClr val="accent2"/>
              </a:gs>
            </a:gsLst>
            <a:lin ang="2700000" scaled="1"/>
            <a:tileRect/>
          </a:gradFill>
        </p:grpSpPr>
        <p:sp>
          <p:nvSpPr>
            <p:cNvPr id="435" name="任意多边形: 形状 434">
              <a:extLst>
                <a:ext uri="{FF2B5EF4-FFF2-40B4-BE49-F238E27FC236}">
                  <a16:creationId xmlns:a16="http://schemas.microsoft.com/office/drawing/2014/main" id="{27F9E43F-ACF0-43AA-82E6-E4FCB92E6098}"/>
                </a:ext>
              </a:extLst>
            </p:cNvPr>
            <p:cNvSpPr/>
            <p:nvPr/>
          </p:nvSpPr>
          <p:spPr>
            <a:xfrm>
              <a:off x="898440" y="5319000"/>
              <a:ext cx="675115" cy="607500"/>
            </a:xfrm>
            <a:custGeom>
              <a:avLst/>
              <a:gdLst>
                <a:gd name="connsiteX0" fmla="*/ 674272 w 675115"/>
                <a:gd name="connsiteY0" fmla="*/ 591975 h 607500"/>
                <a:gd name="connsiteX1" fmla="*/ 573022 w 675115"/>
                <a:gd name="connsiteY1" fmla="*/ 344475 h 607500"/>
                <a:gd name="connsiteX2" fmla="*/ 562784 w 675115"/>
                <a:gd name="connsiteY2" fmla="*/ 337500 h 607500"/>
                <a:gd name="connsiteX3" fmla="*/ 562559 w 675115"/>
                <a:gd name="connsiteY3" fmla="*/ 337500 h 607500"/>
                <a:gd name="connsiteX4" fmla="*/ 552322 w 675115"/>
                <a:gd name="connsiteY4" fmla="*/ 344138 h 607500"/>
                <a:gd name="connsiteX5" fmla="*/ 506422 w 675115"/>
                <a:gd name="connsiteY5" fmla="*/ 445050 h 607500"/>
                <a:gd name="connsiteX6" fmla="*/ 452422 w 675115"/>
                <a:gd name="connsiteY6" fmla="*/ 264938 h 607500"/>
                <a:gd name="connsiteX7" fmla="*/ 495059 w 675115"/>
                <a:gd name="connsiteY7" fmla="*/ 157500 h 607500"/>
                <a:gd name="connsiteX8" fmla="*/ 337559 w 675115"/>
                <a:gd name="connsiteY8" fmla="*/ 0 h 607500"/>
                <a:gd name="connsiteX9" fmla="*/ 180059 w 675115"/>
                <a:gd name="connsiteY9" fmla="*/ 157500 h 607500"/>
                <a:gd name="connsiteX10" fmla="*/ 222697 w 675115"/>
                <a:gd name="connsiteY10" fmla="*/ 264938 h 607500"/>
                <a:gd name="connsiteX11" fmla="*/ 168697 w 675115"/>
                <a:gd name="connsiteY11" fmla="*/ 445050 h 607500"/>
                <a:gd name="connsiteX12" fmla="*/ 122797 w 675115"/>
                <a:gd name="connsiteY12" fmla="*/ 344138 h 607500"/>
                <a:gd name="connsiteX13" fmla="*/ 112334 w 675115"/>
                <a:gd name="connsiteY13" fmla="*/ 337500 h 607500"/>
                <a:gd name="connsiteX14" fmla="*/ 102097 w 675115"/>
                <a:gd name="connsiteY14" fmla="*/ 344475 h 607500"/>
                <a:gd name="connsiteX15" fmla="*/ 847 w 675115"/>
                <a:gd name="connsiteY15" fmla="*/ 591975 h 607500"/>
                <a:gd name="connsiteX16" fmla="*/ 6978 w 675115"/>
                <a:gd name="connsiteY16" fmla="*/ 606656 h 607500"/>
                <a:gd name="connsiteX17" fmla="*/ 11309 w 675115"/>
                <a:gd name="connsiteY17" fmla="*/ 607500 h 607500"/>
                <a:gd name="connsiteX18" fmla="*/ 663809 w 675115"/>
                <a:gd name="connsiteY18" fmla="*/ 607500 h 607500"/>
                <a:gd name="connsiteX19" fmla="*/ 675116 w 675115"/>
                <a:gd name="connsiteY19" fmla="*/ 596306 h 607500"/>
                <a:gd name="connsiteX20" fmla="*/ 674272 w 675115"/>
                <a:gd name="connsiteY20" fmla="*/ 591975 h 607500"/>
                <a:gd name="connsiteX21" fmla="*/ 561997 w 675115"/>
                <a:gd name="connsiteY21" fmla="*/ 377100 h 607500"/>
                <a:gd name="connsiteX22" fmla="*/ 585284 w 675115"/>
                <a:gd name="connsiteY22" fmla="*/ 433913 h 607500"/>
                <a:gd name="connsiteX23" fmla="*/ 562559 w 675115"/>
                <a:gd name="connsiteY23" fmla="*/ 456638 h 607500"/>
                <a:gd name="connsiteX24" fmla="*/ 537359 w 675115"/>
                <a:gd name="connsiteY24" fmla="*/ 431437 h 607500"/>
                <a:gd name="connsiteX25" fmla="*/ 202559 w 675115"/>
                <a:gd name="connsiteY25" fmla="*/ 157500 h 607500"/>
                <a:gd name="connsiteX26" fmla="*/ 337559 w 675115"/>
                <a:gd name="connsiteY26" fmla="*/ 22500 h 607500"/>
                <a:gd name="connsiteX27" fmla="*/ 472559 w 675115"/>
                <a:gd name="connsiteY27" fmla="*/ 157500 h 607500"/>
                <a:gd name="connsiteX28" fmla="*/ 437909 w 675115"/>
                <a:gd name="connsiteY28" fmla="*/ 247500 h 607500"/>
                <a:gd name="connsiteX29" fmla="*/ 404722 w 675115"/>
                <a:gd name="connsiteY29" fmla="*/ 247500 h 607500"/>
                <a:gd name="connsiteX30" fmla="*/ 427811 w 675115"/>
                <a:gd name="connsiteY30" fmla="*/ 90086 h 607500"/>
                <a:gd name="connsiteX31" fmla="*/ 270397 w 675115"/>
                <a:gd name="connsiteY31" fmla="*/ 66996 h 607500"/>
                <a:gd name="connsiteX32" fmla="*/ 247307 w 675115"/>
                <a:gd name="connsiteY32" fmla="*/ 224411 h 607500"/>
                <a:gd name="connsiteX33" fmla="*/ 270397 w 675115"/>
                <a:gd name="connsiteY33" fmla="*/ 247500 h 607500"/>
                <a:gd name="connsiteX34" fmla="*/ 237209 w 675115"/>
                <a:gd name="connsiteY34" fmla="*/ 247500 h 607500"/>
                <a:gd name="connsiteX35" fmla="*/ 202559 w 675115"/>
                <a:gd name="connsiteY35" fmla="*/ 157500 h 607500"/>
                <a:gd name="connsiteX36" fmla="*/ 430484 w 675115"/>
                <a:gd name="connsiteY36" fmla="*/ 270000 h 607500"/>
                <a:gd name="connsiteX37" fmla="*/ 449272 w 675115"/>
                <a:gd name="connsiteY37" fmla="*/ 332775 h 607500"/>
                <a:gd name="connsiteX38" fmla="*/ 411584 w 675115"/>
                <a:gd name="connsiteY38" fmla="*/ 305888 h 607500"/>
                <a:gd name="connsiteX39" fmla="*/ 397859 w 675115"/>
                <a:gd name="connsiteY39" fmla="*/ 306338 h 607500"/>
                <a:gd name="connsiteX40" fmla="*/ 337559 w 675115"/>
                <a:gd name="connsiteY40" fmla="*/ 356625 h 607500"/>
                <a:gd name="connsiteX41" fmla="*/ 277259 w 675115"/>
                <a:gd name="connsiteY41" fmla="*/ 306338 h 607500"/>
                <a:gd name="connsiteX42" fmla="*/ 263534 w 675115"/>
                <a:gd name="connsiteY42" fmla="*/ 305888 h 607500"/>
                <a:gd name="connsiteX43" fmla="*/ 225847 w 675115"/>
                <a:gd name="connsiteY43" fmla="*/ 332775 h 607500"/>
                <a:gd name="connsiteX44" fmla="*/ 244634 w 675115"/>
                <a:gd name="connsiteY44" fmla="*/ 270000 h 607500"/>
                <a:gd name="connsiteX45" fmla="*/ 247559 w 675115"/>
                <a:gd name="connsiteY45" fmla="*/ 157500 h 607500"/>
                <a:gd name="connsiteX46" fmla="*/ 337559 w 675115"/>
                <a:gd name="connsiteY46" fmla="*/ 67500 h 607500"/>
                <a:gd name="connsiteX47" fmla="*/ 427559 w 675115"/>
                <a:gd name="connsiteY47" fmla="*/ 157500 h 607500"/>
                <a:gd name="connsiteX48" fmla="*/ 337559 w 675115"/>
                <a:gd name="connsiteY48" fmla="*/ 247500 h 607500"/>
                <a:gd name="connsiteX49" fmla="*/ 247559 w 675115"/>
                <a:gd name="connsiteY49" fmla="*/ 157500 h 607500"/>
                <a:gd name="connsiteX50" fmla="*/ 113122 w 675115"/>
                <a:gd name="connsiteY50" fmla="*/ 377100 h 607500"/>
                <a:gd name="connsiteX51" fmla="*/ 137759 w 675115"/>
                <a:gd name="connsiteY51" fmla="*/ 431437 h 607500"/>
                <a:gd name="connsiteX52" fmla="*/ 112559 w 675115"/>
                <a:gd name="connsiteY52" fmla="*/ 456638 h 607500"/>
                <a:gd name="connsiteX53" fmla="*/ 89834 w 675115"/>
                <a:gd name="connsiteY53" fmla="*/ 433913 h 607500"/>
                <a:gd name="connsiteX54" fmla="*/ 126734 w 675115"/>
                <a:gd name="connsiteY54" fmla="*/ 585000 h 607500"/>
                <a:gd name="connsiteX55" fmla="*/ 28072 w 675115"/>
                <a:gd name="connsiteY55" fmla="*/ 585000 h 607500"/>
                <a:gd name="connsiteX56" fmla="*/ 80609 w 675115"/>
                <a:gd name="connsiteY56" fmla="*/ 456525 h 607500"/>
                <a:gd name="connsiteX57" fmla="*/ 104572 w 675115"/>
                <a:gd name="connsiteY57" fmla="*/ 480488 h 607500"/>
                <a:gd name="connsiteX58" fmla="*/ 120547 w 675115"/>
                <a:gd name="connsiteY58" fmla="*/ 480488 h 607500"/>
                <a:gd name="connsiteX59" fmla="*/ 147659 w 675115"/>
                <a:gd name="connsiteY59" fmla="*/ 453263 h 607500"/>
                <a:gd name="connsiteX60" fmla="*/ 158797 w 675115"/>
                <a:gd name="connsiteY60" fmla="*/ 477788 h 607500"/>
                <a:gd name="connsiteX61" fmla="*/ 150134 w 675115"/>
                <a:gd name="connsiteY61" fmla="*/ 585000 h 607500"/>
                <a:gd name="connsiteX62" fmla="*/ 215272 w 675115"/>
                <a:gd name="connsiteY62" fmla="*/ 367875 h 607500"/>
                <a:gd name="connsiteX63" fmla="*/ 269497 w 675115"/>
                <a:gd name="connsiteY63" fmla="*/ 329175 h 607500"/>
                <a:gd name="connsiteX64" fmla="*/ 330359 w 675115"/>
                <a:gd name="connsiteY64" fmla="*/ 379913 h 607500"/>
                <a:gd name="connsiteX65" fmla="*/ 344759 w 675115"/>
                <a:gd name="connsiteY65" fmla="*/ 379913 h 607500"/>
                <a:gd name="connsiteX66" fmla="*/ 405622 w 675115"/>
                <a:gd name="connsiteY66" fmla="*/ 329175 h 607500"/>
                <a:gd name="connsiteX67" fmla="*/ 459847 w 675115"/>
                <a:gd name="connsiteY67" fmla="*/ 367875 h 607500"/>
                <a:gd name="connsiteX68" fmla="*/ 524984 w 675115"/>
                <a:gd name="connsiteY68" fmla="*/ 585000 h 607500"/>
                <a:gd name="connsiteX69" fmla="*/ 548384 w 675115"/>
                <a:gd name="connsiteY69" fmla="*/ 585000 h 607500"/>
                <a:gd name="connsiteX70" fmla="*/ 516322 w 675115"/>
                <a:gd name="connsiteY70" fmla="*/ 477788 h 607500"/>
                <a:gd name="connsiteX71" fmla="*/ 527459 w 675115"/>
                <a:gd name="connsiteY71" fmla="*/ 453263 h 607500"/>
                <a:gd name="connsiteX72" fmla="*/ 554572 w 675115"/>
                <a:gd name="connsiteY72" fmla="*/ 480488 h 607500"/>
                <a:gd name="connsiteX73" fmla="*/ 570547 w 675115"/>
                <a:gd name="connsiteY73" fmla="*/ 480488 h 607500"/>
                <a:gd name="connsiteX74" fmla="*/ 594509 w 675115"/>
                <a:gd name="connsiteY74" fmla="*/ 456525 h 607500"/>
                <a:gd name="connsiteX75" fmla="*/ 647047 w 675115"/>
                <a:gd name="connsiteY75" fmla="*/ 585000 h 60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75115" h="607500">
                  <a:moveTo>
                    <a:pt x="674272" y="591975"/>
                  </a:moveTo>
                  <a:lnTo>
                    <a:pt x="573022" y="344475"/>
                  </a:lnTo>
                  <a:cubicBezTo>
                    <a:pt x="571277" y="340341"/>
                    <a:pt x="567271" y="337611"/>
                    <a:pt x="562784" y="337500"/>
                  </a:cubicBezTo>
                  <a:lnTo>
                    <a:pt x="562559" y="337500"/>
                  </a:lnTo>
                  <a:cubicBezTo>
                    <a:pt x="558139" y="337509"/>
                    <a:pt x="554134" y="340106"/>
                    <a:pt x="552322" y="344138"/>
                  </a:cubicBezTo>
                  <a:lnTo>
                    <a:pt x="506422" y="445050"/>
                  </a:lnTo>
                  <a:lnTo>
                    <a:pt x="452422" y="264938"/>
                  </a:lnTo>
                  <a:cubicBezTo>
                    <a:pt x="479858" y="235900"/>
                    <a:pt x="495118" y="197449"/>
                    <a:pt x="495059" y="157500"/>
                  </a:cubicBezTo>
                  <a:cubicBezTo>
                    <a:pt x="495059" y="70515"/>
                    <a:pt x="424544" y="0"/>
                    <a:pt x="337559" y="0"/>
                  </a:cubicBezTo>
                  <a:cubicBezTo>
                    <a:pt x="250574" y="0"/>
                    <a:pt x="180059" y="70515"/>
                    <a:pt x="180059" y="157500"/>
                  </a:cubicBezTo>
                  <a:cubicBezTo>
                    <a:pt x="180001" y="197449"/>
                    <a:pt x="195260" y="235900"/>
                    <a:pt x="222697" y="264938"/>
                  </a:cubicBezTo>
                  <a:lnTo>
                    <a:pt x="168697" y="445050"/>
                  </a:lnTo>
                  <a:lnTo>
                    <a:pt x="122797" y="344138"/>
                  </a:lnTo>
                  <a:cubicBezTo>
                    <a:pt x="121005" y="339985"/>
                    <a:pt x="116855" y="337352"/>
                    <a:pt x="112334" y="337500"/>
                  </a:cubicBezTo>
                  <a:cubicBezTo>
                    <a:pt x="107848" y="337611"/>
                    <a:pt x="103842" y="340341"/>
                    <a:pt x="102097" y="344475"/>
                  </a:cubicBezTo>
                  <a:lnTo>
                    <a:pt x="847" y="591975"/>
                  </a:lnTo>
                  <a:cubicBezTo>
                    <a:pt x="-1514" y="597723"/>
                    <a:pt x="1231" y="604295"/>
                    <a:pt x="6978" y="606656"/>
                  </a:cubicBezTo>
                  <a:cubicBezTo>
                    <a:pt x="8352" y="607221"/>
                    <a:pt x="9824" y="607508"/>
                    <a:pt x="11309" y="607500"/>
                  </a:cubicBezTo>
                  <a:lnTo>
                    <a:pt x="663809" y="607500"/>
                  </a:lnTo>
                  <a:cubicBezTo>
                    <a:pt x="670023" y="607532"/>
                    <a:pt x="675084" y="602520"/>
                    <a:pt x="675116" y="596306"/>
                  </a:cubicBezTo>
                  <a:cubicBezTo>
                    <a:pt x="675124" y="594821"/>
                    <a:pt x="674837" y="593349"/>
                    <a:pt x="674272" y="591975"/>
                  </a:cubicBezTo>
                  <a:close/>
                  <a:moveTo>
                    <a:pt x="561997" y="377100"/>
                  </a:moveTo>
                  <a:lnTo>
                    <a:pt x="585284" y="433913"/>
                  </a:lnTo>
                  <a:lnTo>
                    <a:pt x="562559" y="456638"/>
                  </a:lnTo>
                  <a:lnTo>
                    <a:pt x="537359" y="431437"/>
                  </a:lnTo>
                  <a:close/>
                  <a:moveTo>
                    <a:pt x="202559" y="157500"/>
                  </a:moveTo>
                  <a:cubicBezTo>
                    <a:pt x="202559" y="82942"/>
                    <a:pt x="263001" y="22500"/>
                    <a:pt x="337559" y="22500"/>
                  </a:cubicBezTo>
                  <a:cubicBezTo>
                    <a:pt x="412118" y="22500"/>
                    <a:pt x="472559" y="82942"/>
                    <a:pt x="472559" y="157500"/>
                  </a:cubicBezTo>
                  <a:cubicBezTo>
                    <a:pt x="472634" y="190771"/>
                    <a:pt x="460276" y="222869"/>
                    <a:pt x="437909" y="247500"/>
                  </a:cubicBezTo>
                  <a:lnTo>
                    <a:pt x="404722" y="247500"/>
                  </a:lnTo>
                  <a:cubicBezTo>
                    <a:pt x="454567" y="210408"/>
                    <a:pt x="464905" y="139930"/>
                    <a:pt x="427811" y="90086"/>
                  </a:cubicBezTo>
                  <a:cubicBezTo>
                    <a:pt x="390719" y="40240"/>
                    <a:pt x="320242" y="29903"/>
                    <a:pt x="270397" y="66996"/>
                  </a:cubicBezTo>
                  <a:cubicBezTo>
                    <a:pt x="220552" y="104088"/>
                    <a:pt x="210215" y="174565"/>
                    <a:pt x="247307" y="224411"/>
                  </a:cubicBezTo>
                  <a:cubicBezTo>
                    <a:pt x="253840" y="233189"/>
                    <a:pt x="261619" y="240967"/>
                    <a:pt x="270397" y="247500"/>
                  </a:cubicBezTo>
                  <a:lnTo>
                    <a:pt x="237209" y="247500"/>
                  </a:lnTo>
                  <a:cubicBezTo>
                    <a:pt x="214843" y="222869"/>
                    <a:pt x="202485" y="190771"/>
                    <a:pt x="202559" y="157500"/>
                  </a:cubicBezTo>
                  <a:close/>
                  <a:moveTo>
                    <a:pt x="430484" y="270000"/>
                  </a:moveTo>
                  <a:lnTo>
                    <a:pt x="449272" y="332775"/>
                  </a:lnTo>
                  <a:lnTo>
                    <a:pt x="411584" y="305888"/>
                  </a:lnTo>
                  <a:cubicBezTo>
                    <a:pt x="407449" y="302868"/>
                    <a:pt x="401788" y="303054"/>
                    <a:pt x="397859" y="306338"/>
                  </a:cubicBezTo>
                  <a:lnTo>
                    <a:pt x="337559" y="356625"/>
                  </a:lnTo>
                  <a:lnTo>
                    <a:pt x="277259" y="306338"/>
                  </a:lnTo>
                  <a:cubicBezTo>
                    <a:pt x="273331" y="303054"/>
                    <a:pt x="267670" y="302868"/>
                    <a:pt x="263534" y="305888"/>
                  </a:cubicBezTo>
                  <a:lnTo>
                    <a:pt x="225847" y="332775"/>
                  </a:lnTo>
                  <a:lnTo>
                    <a:pt x="244634" y="270000"/>
                  </a:lnTo>
                  <a:close/>
                  <a:moveTo>
                    <a:pt x="247559" y="157500"/>
                  </a:moveTo>
                  <a:cubicBezTo>
                    <a:pt x="247559" y="107794"/>
                    <a:pt x="287854" y="67500"/>
                    <a:pt x="337559" y="67500"/>
                  </a:cubicBezTo>
                  <a:cubicBezTo>
                    <a:pt x="387265" y="67500"/>
                    <a:pt x="427559" y="107794"/>
                    <a:pt x="427559" y="157500"/>
                  </a:cubicBezTo>
                  <a:cubicBezTo>
                    <a:pt x="427559" y="207206"/>
                    <a:pt x="387265" y="247500"/>
                    <a:pt x="337559" y="247500"/>
                  </a:cubicBezTo>
                  <a:cubicBezTo>
                    <a:pt x="287882" y="247431"/>
                    <a:pt x="247628" y="207178"/>
                    <a:pt x="247559" y="157500"/>
                  </a:cubicBezTo>
                  <a:close/>
                  <a:moveTo>
                    <a:pt x="113122" y="377100"/>
                  </a:moveTo>
                  <a:lnTo>
                    <a:pt x="137759" y="431437"/>
                  </a:lnTo>
                  <a:lnTo>
                    <a:pt x="112559" y="456638"/>
                  </a:lnTo>
                  <a:lnTo>
                    <a:pt x="89834" y="433913"/>
                  </a:lnTo>
                  <a:close/>
                  <a:moveTo>
                    <a:pt x="126734" y="585000"/>
                  </a:moveTo>
                  <a:lnTo>
                    <a:pt x="28072" y="585000"/>
                  </a:lnTo>
                  <a:lnTo>
                    <a:pt x="80609" y="456525"/>
                  </a:lnTo>
                  <a:lnTo>
                    <a:pt x="104572" y="480488"/>
                  </a:lnTo>
                  <a:cubicBezTo>
                    <a:pt x="109008" y="484838"/>
                    <a:pt x="116111" y="484838"/>
                    <a:pt x="120547" y="480488"/>
                  </a:cubicBezTo>
                  <a:lnTo>
                    <a:pt x="147659" y="453263"/>
                  </a:lnTo>
                  <a:lnTo>
                    <a:pt x="158797" y="477788"/>
                  </a:lnTo>
                  <a:close/>
                  <a:moveTo>
                    <a:pt x="150134" y="585000"/>
                  </a:moveTo>
                  <a:lnTo>
                    <a:pt x="215272" y="367875"/>
                  </a:lnTo>
                  <a:lnTo>
                    <a:pt x="269497" y="329175"/>
                  </a:lnTo>
                  <a:lnTo>
                    <a:pt x="330359" y="379913"/>
                  </a:lnTo>
                  <a:cubicBezTo>
                    <a:pt x="334539" y="383364"/>
                    <a:pt x="340580" y="383364"/>
                    <a:pt x="344759" y="379913"/>
                  </a:cubicBezTo>
                  <a:lnTo>
                    <a:pt x="405622" y="329175"/>
                  </a:lnTo>
                  <a:lnTo>
                    <a:pt x="459847" y="367875"/>
                  </a:lnTo>
                  <a:lnTo>
                    <a:pt x="524984" y="585000"/>
                  </a:lnTo>
                  <a:close/>
                  <a:moveTo>
                    <a:pt x="548384" y="585000"/>
                  </a:moveTo>
                  <a:lnTo>
                    <a:pt x="516322" y="477788"/>
                  </a:lnTo>
                  <a:lnTo>
                    <a:pt x="527459" y="453263"/>
                  </a:lnTo>
                  <a:lnTo>
                    <a:pt x="554572" y="480488"/>
                  </a:lnTo>
                  <a:cubicBezTo>
                    <a:pt x="559008" y="484838"/>
                    <a:pt x="566111" y="484838"/>
                    <a:pt x="570547" y="480488"/>
                  </a:cubicBezTo>
                  <a:lnTo>
                    <a:pt x="594509" y="456525"/>
                  </a:lnTo>
                  <a:lnTo>
                    <a:pt x="647047" y="58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6" name="任意多边形: 形状 435">
              <a:extLst>
                <a:ext uri="{FF2B5EF4-FFF2-40B4-BE49-F238E27FC236}">
                  <a16:creationId xmlns:a16="http://schemas.microsoft.com/office/drawing/2014/main" id="{21B324C3-4F3F-427E-B58C-AB185F1FF729}"/>
                </a:ext>
              </a:extLst>
            </p:cNvPr>
            <p:cNvSpPr/>
            <p:nvPr/>
          </p:nvSpPr>
          <p:spPr>
            <a:xfrm>
              <a:off x="1191000" y="540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7" name="任意多边形: 形状 436">
              <a:extLst>
                <a:ext uri="{FF2B5EF4-FFF2-40B4-BE49-F238E27FC236}">
                  <a16:creationId xmlns:a16="http://schemas.microsoft.com/office/drawing/2014/main" id="{105E8204-9952-47CF-8BD3-33938BED9F92}"/>
                </a:ext>
              </a:extLst>
            </p:cNvPr>
            <p:cNvSpPr/>
            <p:nvPr/>
          </p:nvSpPr>
          <p:spPr>
            <a:xfrm>
              <a:off x="1224750" y="5251500"/>
              <a:ext cx="22500" cy="45000"/>
            </a:xfrm>
            <a:custGeom>
              <a:avLst/>
              <a:gdLst>
                <a:gd name="connsiteX0" fmla="*/ 0 w 22500"/>
                <a:gd name="connsiteY0" fmla="*/ 0 h 45000"/>
                <a:gd name="connsiteX1" fmla="*/ 22500 w 22500"/>
                <a:gd name="connsiteY1" fmla="*/ 0 h 45000"/>
                <a:gd name="connsiteX2" fmla="*/ 22500 w 22500"/>
                <a:gd name="connsiteY2" fmla="*/ 45000 h 45000"/>
                <a:gd name="connsiteX3" fmla="*/ 0 w 22500"/>
                <a:gd name="connsiteY3" fmla="*/ 45000 h 45000"/>
              </a:gdLst>
              <a:ahLst/>
              <a:cxnLst>
                <a:cxn ang="0">
                  <a:pos x="connsiteX0" y="connsiteY0"/>
                </a:cxn>
                <a:cxn ang="0">
                  <a:pos x="connsiteX1" y="connsiteY1"/>
                </a:cxn>
                <a:cxn ang="0">
                  <a:pos x="connsiteX2" y="connsiteY2"/>
                </a:cxn>
                <a:cxn ang="0">
                  <a:pos x="connsiteX3" y="connsiteY3"/>
                </a:cxn>
              </a:cxnLst>
              <a:rect l="l" t="t" r="r" b="b"/>
              <a:pathLst>
                <a:path w="22500" h="45000">
                  <a:moveTo>
                    <a:pt x="0" y="0"/>
                  </a:moveTo>
                  <a:lnTo>
                    <a:pt x="22500" y="0"/>
                  </a:lnTo>
                  <a:lnTo>
                    <a:pt x="22500" y="45000"/>
                  </a:lnTo>
                  <a:lnTo>
                    <a:pt x="0" y="4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8" name="任意多边形: 形状 437">
              <a:extLst>
                <a:ext uri="{FF2B5EF4-FFF2-40B4-BE49-F238E27FC236}">
                  <a16:creationId xmlns:a16="http://schemas.microsoft.com/office/drawing/2014/main" id="{CCC4AB9A-FDF8-4C73-95C2-5616D7A9303C}"/>
                </a:ext>
              </a:extLst>
            </p:cNvPr>
            <p:cNvSpPr/>
            <p:nvPr/>
          </p:nvSpPr>
          <p:spPr>
            <a:xfrm rot="-1800044">
              <a:off x="1117869" y="5257631"/>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9" name="任意多边形: 形状 438">
              <a:extLst>
                <a:ext uri="{FF2B5EF4-FFF2-40B4-BE49-F238E27FC236}">
                  <a16:creationId xmlns:a16="http://schemas.microsoft.com/office/drawing/2014/main" id="{51FF934B-CDFF-41D9-9E6F-3CD2BA357E22}"/>
                </a:ext>
              </a:extLst>
            </p:cNvPr>
            <p:cNvSpPr/>
            <p:nvPr/>
          </p:nvSpPr>
          <p:spPr>
            <a:xfrm rot="-3599956">
              <a:off x="1039625" y="5335887"/>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0" name="任意多边形: 形状 439">
              <a:extLst>
                <a:ext uri="{FF2B5EF4-FFF2-40B4-BE49-F238E27FC236}">
                  <a16:creationId xmlns:a16="http://schemas.microsoft.com/office/drawing/2014/main" id="{C94B5035-994A-4A75-AB75-C6D0B8ECC416}"/>
                </a:ext>
              </a:extLst>
            </p:cNvPr>
            <p:cNvSpPr/>
            <p:nvPr/>
          </p:nvSpPr>
          <p:spPr>
            <a:xfrm rot="-3599956">
              <a:off x="981170" y="5324622"/>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1" name="任意多边形: 形状 440">
              <a:extLst>
                <a:ext uri="{FF2B5EF4-FFF2-40B4-BE49-F238E27FC236}">
                  <a16:creationId xmlns:a16="http://schemas.microsoft.com/office/drawing/2014/main" id="{0527B881-B023-4B9A-B6B4-81A0AA267761}"/>
                </a:ext>
              </a:extLst>
            </p:cNvPr>
            <p:cNvSpPr/>
            <p:nvPr/>
          </p:nvSpPr>
          <p:spPr>
            <a:xfrm>
              <a:off x="988500" y="546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2" name="任意多边形: 形状 441">
              <a:extLst>
                <a:ext uri="{FF2B5EF4-FFF2-40B4-BE49-F238E27FC236}">
                  <a16:creationId xmlns:a16="http://schemas.microsoft.com/office/drawing/2014/main" id="{F307F266-B520-4899-AC6C-44AA4656BDF5}"/>
                </a:ext>
              </a:extLst>
            </p:cNvPr>
            <p:cNvSpPr/>
            <p:nvPr/>
          </p:nvSpPr>
          <p:spPr>
            <a:xfrm>
              <a:off x="9435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3" name="任意多边形: 形状 442">
              <a:extLst>
                <a:ext uri="{FF2B5EF4-FFF2-40B4-BE49-F238E27FC236}">
                  <a16:creationId xmlns:a16="http://schemas.microsoft.com/office/drawing/2014/main" id="{609D3660-67A1-436D-9DFE-1975AA38D5C4}"/>
                </a:ext>
              </a:extLst>
            </p:cNvPr>
            <p:cNvSpPr/>
            <p:nvPr/>
          </p:nvSpPr>
          <p:spPr>
            <a:xfrm rot="-1800044">
              <a:off x="1017142" y="5572085"/>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4" name="任意多边形: 形状 443">
              <a:extLst>
                <a:ext uri="{FF2B5EF4-FFF2-40B4-BE49-F238E27FC236}">
                  <a16:creationId xmlns:a16="http://schemas.microsoft.com/office/drawing/2014/main" id="{14F895DB-8A79-422C-9B4F-7B88DD49B44D}"/>
                </a:ext>
              </a:extLst>
            </p:cNvPr>
            <p:cNvSpPr/>
            <p:nvPr/>
          </p:nvSpPr>
          <p:spPr>
            <a:xfrm rot="-1800044">
              <a:off x="981201" y="560583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5" name="任意多边形: 形状 444">
              <a:extLst>
                <a:ext uri="{FF2B5EF4-FFF2-40B4-BE49-F238E27FC236}">
                  <a16:creationId xmlns:a16="http://schemas.microsoft.com/office/drawing/2014/main" id="{F5DCBA88-B8E6-4F5C-A859-A7138BEAF9AD}"/>
                </a:ext>
              </a:extLst>
            </p:cNvPr>
            <p:cNvSpPr/>
            <p:nvPr/>
          </p:nvSpPr>
          <p:spPr>
            <a:xfrm rot="-3599956">
              <a:off x="1409857" y="5549646"/>
              <a:ext cx="22499" cy="67498"/>
            </a:xfrm>
            <a:custGeom>
              <a:avLst/>
              <a:gdLst>
                <a:gd name="connsiteX0" fmla="*/ 0 w 22499"/>
                <a:gd name="connsiteY0" fmla="*/ 0 h 67498"/>
                <a:gd name="connsiteX1" fmla="*/ 22500 w 22499"/>
                <a:gd name="connsiteY1" fmla="*/ 0 h 67498"/>
                <a:gd name="connsiteX2" fmla="*/ 22500 w 22499"/>
                <a:gd name="connsiteY2" fmla="*/ 67499 h 67498"/>
                <a:gd name="connsiteX3" fmla="*/ 0 w 22499"/>
                <a:gd name="connsiteY3" fmla="*/ 67499 h 67498"/>
              </a:gdLst>
              <a:ahLst/>
              <a:cxnLst>
                <a:cxn ang="0">
                  <a:pos x="connsiteX0" y="connsiteY0"/>
                </a:cxn>
                <a:cxn ang="0">
                  <a:pos x="connsiteX1" y="connsiteY1"/>
                </a:cxn>
                <a:cxn ang="0">
                  <a:pos x="connsiteX2" y="connsiteY2"/>
                </a:cxn>
                <a:cxn ang="0">
                  <a:pos x="connsiteX3" y="connsiteY3"/>
                </a:cxn>
              </a:cxnLst>
              <a:rect l="l" t="t" r="r" b="b"/>
              <a:pathLst>
                <a:path w="22499" h="67498">
                  <a:moveTo>
                    <a:pt x="0" y="0"/>
                  </a:moveTo>
                  <a:lnTo>
                    <a:pt x="22500" y="0"/>
                  </a:lnTo>
                  <a:lnTo>
                    <a:pt x="22500" y="67499"/>
                  </a:lnTo>
                  <a:lnTo>
                    <a:pt x="0" y="67499"/>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6" name="任意多边形: 形状 445">
              <a:extLst>
                <a:ext uri="{FF2B5EF4-FFF2-40B4-BE49-F238E27FC236}">
                  <a16:creationId xmlns:a16="http://schemas.microsoft.com/office/drawing/2014/main" id="{645670C0-F479-4A13-B5A3-EDB4D3614488}"/>
                </a:ext>
              </a:extLst>
            </p:cNvPr>
            <p:cNvSpPr/>
            <p:nvPr/>
          </p:nvSpPr>
          <p:spPr>
            <a:xfrm rot="-3599956">
              <a:off x="1468335" y="5605955"/>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7" name="任意多边形: 形状 446">
              <a:extLst>
                <a:ext uri="{FF2B5EF4-FFF2-40B4-BE49-F238E27FC236}">
                  <a16:creationId xmlns:a16="http://schemas.microsoft.com/office/drawing/2014/main" id="{C9854C72-6AD5-4EFC-A202-37E53420ED14}"/>
                </a:ext>
              </a:extLst>
            </p:cNvPr>
            <p:cNvSpPr/>
            <p:nvPr/>
          </p:nvSpPr>
          <p:spPr>
            <a:xfrm>
              <a:off x="1416000" y="5465250"/>
              <a:ext cx="67500" cy="22500"/>
            </a:xfrm>
            <a:custGeom>
              <a:avLst/>
              <a:gdLst>
                <a:gd name="connsiteX0" fmla="*/ 0 w 67500"/>
                <a:gd name="connsiteY0" fmla="*/ 0 h 22500"/>
                <a:gd name="connsiteX1" fmla="*/ 67500 w 67500"/>
                <a:gd name="connsiteY1" fmla="*/ 0 h 22500"/>
                <a:gd name="connsiteX2" fmla="*/ 67500 w 67500"/>
                <a:gd name="connsiteY2" fmla="*/ 22500 h 22500"/>
                <a:gd name="connsiteX3" fmla="*/ 0 w 6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67500" h="22500">
                  <a:moveTo>
                    <a:pt x="0" y="0"/>
                  </a:moveTo>
                  <a:lnTo>
                    <a:pt x="67500" y="0"/>
                  </a:lnTo>
                  <a:lnTo>
                    <a:pt x="6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8" name="任意多边形: 形状 447">
              <a:extLst>
                <a:ext uri="{FF2B5EF4-FFF2-40B4-BE49-F238E27FC236}">
                  <a16:creationId xmlns:a16="http://schemas.microsoft.com/office/drawing/2014/main" id="{9A4304CC-6F60-4BF0-9DD7-8F544EE4BCE2}"/>
                </a:ext>
              </a:extLst>
            </p:cNvPr>
            <p:cNvSpPr/>
            <p:nvPr/>
          </p:nvSpPr>
          <p:spPr>
            <a:xfrm>
              <a:off x="1506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9" name="任意多边形: 形状 448">
              <a:extLst>
                <a:ext uri="{FF2B5EF4-FFF2-40B4-BE49-F238E27FC236}">
                  <a16:creationId xmlns:a16="http://schemas.microsoft.com/office/drawing/2014/main" id="{4183109C-62E7-4DE0-93F0-C6854C606EEA}"/>
                </a:ext>
              </a:extLst>
            </p:cNvPr>
            <p:cNvSpPr/>
            <p:nvPr/>
          </p:nvSpPr>
          <p:spPr>
            <a:xfrm rot="-1800044">
              <a:off x="1387336" y="5358324"/>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0" name="任意多边形: 形状 449">
              <a:extLst>
                <a:ext uri="{FF2B5EF4-FFF2-40B4-BE49-F238E27FC236}">
                  <a16:creationId xmlns:a16="http://schemas.microsoft.com/office/drawing/2014/main" id="{88B3D16A-B461-4944-BD22-DADCFC2F420C}"/>
                </a:ext>
              </a:extLst>
            </p:cNvPr>
            <p:cNvSpPr/>
            <p:nvPr/>
          </p:nvSpPr>
          <p:spPr>
            <a:xfrm rot="-1800044">
              <a:off x="1468277" y="5324568"/>
              <a:ext cx="22499" cy="22499"/>
            </a:xfrm>
            <a:custGeom>
              <a:avLst/>
              <a:gdLst>
                <a:gd name="connsiteX0" fmla="*/ 0 w 22499"/>
                <a:gd name="connsiteY0" fmla="*/ 0 h 22499"/>
                <a:gd name="connsiteX1" fmla="*/ 22500 w 22499"/>
                <a:gd name="connsiteY1" fmla="*/ 0 h 22499"/>
                <a:gd name="connsiteX2" fmla="*/ 22500 w 22499"/>
                <a:gd name="connsiteY2" fmla="*/ 22500 h 22499"/>
                <a:gd name="connsiteX3" fmla="*/ 0 w 22499"/>
                <a:gd name="connsiteY3" fmla="*/ 22500 h 22499"/>
              </a:gdLst>
              <a:ahLst/>
              <a:cxnLst>
                <a:cxn ang="0">
                  <a:pos x="connsiteX0" y="connsiteY0"/>
                </a:cxn>
                <a:cxn ang="0">
                  <a:pos x="connsiteX1" y="connsiteY1"/>
                </a:cxn>
                <a:cxn ang="0">
                  <a:pos x="connsiteX2" y="connsiteY2"/>
                </a:cxn>
                <a:cxn ang="0">
                  <a:pos x="connsiteX3" y="connsiteY3"/>
                </a:cxn>
              </a:cxnLst>
              <a:rect l="l" t="t" r="r" b="b"/>
              <a:pathLst>
                <a:path w="22499" h="22499">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1" name="任意多边形: 形状 450">
              <a:extLst>
                <a:ext uri="{FF2B5EF4-FFF2-40B4-BE49-F238E27FC236}">
                  <a16:creationId xmlns:a16="http://schemas.microsoft.com/office/drawing/2014/main" id="{A7DC0088-DFD1-404E-B2F4-BF5630667101}"/>
                </a:ext>
              </a:extLst>
            </p:cNvPr>
            <p:cNvSpPr/>
            <p:nvPr/>
          </p:nvSpPr>
          <p:spPr>
            <a:xfrm rot="-3599956">
              <a:off x="1309159" y="5280170"/>
              <a:ext cx="67498" cy="22499"/>
            </a:xfrm>
            <a:custGeom>
              <a:avLst/>
              <a:gdLst>
                <a:gd name="connsiteX0" fmla="*/ 0 w 67498"/>
                <a:gd name="connsiteY0" fmla="*/ 0 h 22499"/>
                <a:gd name="connsiteX1" fmla="*/ 67499 w 67498"/>
                <a:gd name="connsiteY1" fmla="*/ 0 h 22499"/>
                <a:gd name="connsiteX2" fmla="*/ 67499 w 67498"/>
                <a:gd name="connsiteY2" fmla="*/ 22500 h 22499"/>
                <a:gd name="connsiteX3" fmla="*/ 0 w 67498"/>
                <a:gd name="connsiteY3" fmla="*/ 22500 h 22499"/>
              </a:gdLst>
              <a:ahLst/>
              <a:cxnLst>
                <a:cxn ang="0">
                  <a:pos x="connsiteX0" y="connsiteY0"/>
                </a:cxn>
                <a:cxn ang="0">
                  <a:pos x="connsiteX1" y="connsiteY1"/>
                </a:cxn>
                <a:cxn ang="0">
                  <a:pos x="connsiteX2" y="connsiteY2"/>
                </a:cxn>
                <a:cxn ang="0">
                  <a:pos x="connsiteX3" y="connsiteY3"/>
                </a:cxn>
              </a:cxnLst>
              <a:rect l="l" t="t" r="r" b="b"/>
              <a:pathLst>
                <a:path w="67498" h="22499">
                  <a:moveTo>
                    <a:pt x="0" y="0"/>
                  </a:moveTo>
                  <a:lnTo>
                    <a:pt x="67499" y="0"/>
                  </a:lnTo>
                  <a:lnTo>
                    <a:pt x="67499"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2" name="图形 42">
            <a:extLst>
              <a:ext uri="{FF2B5EF4-FFF2-40B4-BE49-F238E27FC236}">
                <a16:creationId xmlns:a16="http://schemas.microsoft.com/office/drawing/2014/main" id="{A7FD8429-5E06-436D-87B9-0697C676724C}"/>
              </a:ext>
            </a:extLst>
          </p:cNvPr>
          <p:cNvGrpSpPr/>
          <p:nvPr/>
        </p:nvGrpSpPr>
        <p:grpSpPr>
          <a:xfrm>
            <a:off x="1967250" y="5251500"/>
            <a:ext cx="686250" cy="675000"/>
            <a:chOff x="1967250" y="5251500"/>
            <a:chExt cx="686250" cy="675000"/>
          </a:xfrm>
          <a:gradFill flip="none" rotWithShape="1">
            <a:gsLst>
              <a:gs pos="0">
                <a:schemeClr val="accent1"/>
              </a:gs>
              <a:gs pos="100000">
                <a:schemeClr val="accent2"/>
              </a:gs>
            </a:gsLst>
            <a:lin ang="2700000" scaled="1"/>
            <a:tileRect/>
          </a:gradFill>
        </p:grpSpPr>
        <p:sp>
          <p:nvSpPr>
            <p:cNvPr id="453" name="任意多边形: 形状 452">
              <a:extLst>
                <a:ext uri="{FF2B5EF4-FFF2-40B4-BE49-F238E27FC236}">
                  <a16:creationId xmlns:a16="http://schemas.microsoft.com/office/drawing/2014/main" id="{2983E7C2-0FF4-4DD6-9BA1-F7BFE553C5DE}"/>
                </a:ext>
              </a:extLst>
            </p:cNvPr>
            <p:cNvSpPr/>
            <p:nvPr/>
          </p:nvSpPr>
          <p:spPr>
            <a:xfrm>
              <a:off x="2372250" y="5363999"/>
              <a:ext cx="281250" cy="157500"/>
            </a:xfrm>
            <a:custGeom>
              <a:avLst/>
              <a:gdLst>
                <a:gd name="connsiteX0" fmla="*/ 168750 w 281250"/>
                <a:gd name="connsiteY0" fmla="*/ 146251 h 157500"/>
                <a:gd name="connsiteX1" fmla="*/ 180000 w 281250"/>
                <a:gd name="connsiteY1" fmla="*/ 157501 h 157500"/>
                <a:gd name="connsiteX2" fmla="*/ 186750 w 281250"/>
                <a:gd name="connsiteY2" fmla="*/ 155251 h 157500"/>
                <a:gd name="connsiteX3" fmla="*/ 276750 w 281250"/>
                <a:gd name="connsiteY3" fmla="*/ 87751 h 157500"/>
                <a:gd name="connsiteX4" fmla="*/ 279000 w 281250"/>
                <a:gd name="connsiteY4" fmla="*/ 72001 h 157500"/>
                <a:gd name="connsiteX5" fmla="*/ 276750 w 281250"/>
                <a:gd name="connsiteY5" fmla="*/ 69751 h 157500"/>
                <a:gd name="connsiteX6" fmla="*/ 186750 w 281250"/>
                <a:gd name="connsiteY6" fmla="*/ 2251 h 157500"/>
                <a:gd name="connsiteX7" fmla="*/ 171000 w 281250"/>
                <a:gd name="connsiteY7" fmla="*/ 4501 h 157500"/>
                <a:gd name="connsiteX8" fmla="*/ 168750 w 281250"/>
                <a:gd name="connsiteY8" fmla="*/ 11251 h 157500"/>
                <a:gd name="connsiteX9" fmla="*/ 168750 w 281250"/>
                <a:gd name="connsiteY9" fmla="*/ 33751 h 157500"/>
                <a:gd name="connsiteX10" fmla="*/ 0 w 281250"/>
                <a:gd name="connsiteY10" fmla="*/ 33751 h 157500"/>
                <a:gd name="connsiteX11" fmla="*/ 0 w 281250"/>
                <a:gd name="connsiteY11" fmla="*/ 56251 h 157500"/>
                <a:gd name="connsiteX12" fmla="*/ 180000 w 281250"/>
                <a:gd name="connsiteY12" fmla="*/ 56251 h 157500"/>
                <a:gd name="connsiteX13" fmla="*/ 191250 w 281250"/>
                <a:gd name="connsiteY13" fmla="*/ 45001 h 157500"/>
                <a:gd name="connsiteX14" fmla="*/ 191250 w 281250"/>
                <a:gd name="connsiteY14" fmla="*/ 33751 h 157500"/>
                <a:gd name="connsiteX15" fmla="*/ 251246 w 281250"/>
                <a:gd name="connsiteY15" fmla="*/ 78751 h 157500"/>
                <a:gd name="connsiteX16" fmla="*/ 191250 w 281250"/>
                <a:gd name="connsiteY16" fmla="*/ 123751 h 157500"/>
                <a:gd name="connsiteX17" fmla="*/ 191250 w 281250"/>
                <a:gd name="connsiteY17" fmla="*/ 112501 h 157500"/>
                <a:gd name="connsiteX18" fmla="*/ 180000 w 281250"/>
                <a:gd name="connsiteY18" fmla="*/ 101251 h 157500"/>
                <a:gd name="connsiteX19" fmla="*/ 0 w 281250"/>
                <a:gd name="connsiteY19" fmla="*/ 101251 h 157500"/>
                <a:gd name="connsiteX20" fmla="*/ 0 w 281250"/>
                <a:gd name="connsiteY20" fmla="*/ 123751 h 157500"/>
                <a:gd name="connsiteX21" fmla="*/ 168750 w 281250"/>
                <a:gd name="connsiteY21" fmla="*/ 123751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250" h="157500">
                  <a:moveTo>
                    <a:pt x="168750" y="146251"/>
                  </a:moveTo>
                  <a:cubicBezTo>
                    <a:pt x="168750" y="152464"/>
                    <a:pt x="173787" y="157501"/>
                    <a:pt x="180000" y="157501"/>
                  </a:cubicBezTo>
                  <a:cubicBezTo>
                    <a:pt x="182435" y="157501"/>
                    <a:pt x="184803" y="156711"/>
                    <a:pt x="186750" y="155251"/>
                  </a:cubicBezTo>
                  <a:lnTo>
                    <a:pt x="276750" y="87751"/>
                  </a:lnTo>
                  <a:cubicBezTo>
                    <a:pt x="281720" y="84022"/>
                    <a:pt x="282728" y="76971"/>
                    <a:pt x="279000" y="72001"/>
                  </a:cubicBezTo>
                  <a:cubicBezTo>
                    <a:pt x="278360" y="71148"/>
                    <a:pt x="277603" y="70391"/>
                    <a:pt x="276750" y="69751"/>
                  </a:cubicBezTo>
                  <a:lnTo>
                    <a:pt x="186750" y="2251"/>
                  </a:lnTo>
                  <a:cubicBezTo>
                    <a:pt x="181780" y="-1478"/>
                    <a:pt x="174728" y="-470"/>
                    <a:pt x="171000" y="4501"/>
                  </a:cubicBezTo>
                  <a:cubicBezTo>
                    <a:pt x="169540" y="6448"/>
                    <a:pt x="168750" y="8816"/>
                    <a:pt x="168750" y="11251"/>
                  </a:cubicBezTo>
                  <a:lnTo>
                    <a:pt x="168750" y="33751"/>
                  </a:lnTo>
                  <a:lnTo>
                    <a:pt x="0" y="33751"/>
                  </a:lnTo>
                  <a:lnTo>
                    <a:pt x="0" y="56251"/>
                  </a:lnTo>
                  <a:lnTo>
                    <a:pt x="180000" y="56251"/>
                  </a:lnTo>
                  <a:cubicBezTo>
                    <a:pt x="186213" y="56251"/>
                    <a:pt x="191250" y="51214"/>
                    <a:pt x="191250" y="45001"/>
                  </a:cubicBezTo>
                  <a:lnTo>
                    <a:pt x="191250" y="33751"/>
                  </a:lnTo>
                  <a:lnTo>
                    <a:pt x="251246" y="78751"/>
                  </a:lnTo>
                  <a:lnTo>
                    <a:pt x="191250" y="123751"/>
                  </a:lnTo>
                  <a:lnTo>
                    <a:pt x="191250" y="112501"/>
                  </a:lnTo>
                  <a:cubicBezTo>
                    <a:pt x="191250" y="106287"/>
                    <a:pt x="186213" y="101251"/>
                    <a:pt x="180000" y="101251"/>
                  </a:cubicBezTo>
                  <a:lnTo>
                    <a:pt x="0" y="101251"/>
                  </a:lnTo>
                  <a:lnTo>
                    <a:pt x="0" y="123751"/>
                  </a:lnTo>
                  <a:lnTo>
                    <a:pt x="168750" y="123751"/>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4" name="任意多边形: 形状 453">
              <a:extLst>
                <a:ext uri="{FF2B5EF4-FFF2-40B4-BE49-F238E27FC236}">
                  <a16:creationId xmlns:a16="http://schemas.microsoft.com/office/drawing/2014/main" id="{CF575AE1-C84D-4E06-AEB6-4F7F033FC2E7}"/>
                </a:ext>
              </a:extLst>
            </p:cNvPr>
            <p:cNvSpPr/>
            <p:nvPr/>
          </p:nvSpPr>
          <p:spPr>
            <a:xfrm>
              <a:off x="1978499" y="5656500"/>
              <a:ext cx="270000" cy="157500"/>
            </a:xfrm>
            <a:custGeom>
              <a:avLst/>
              <a:gdLst>
                <a:gd name="connsiteX0" fmla="*/ 112501 w 270000"/>
                <a:gd name="connsiteY0" fmla="*/ 11250 h 157500"/>
                <a:gd name="connsiteX1" fmla="*/ 101251 w 270000"/>
                <a:gd name="connsiteY1" fmla="*/ 0 h 157500"/>
                <a:gd name="connsiteX2" fmla="*/ 94501 w 270000"/>
                <a:gd name="connsiteY2" fmla="*/ 2250 h 157500"/>
                <a:gd name="connsiteX3" fmla="*/ 4501 w 270000"/>
                <a:gd name="connsiteY3" fmla="*/ 69750 h 157500"/>
                <a:gd name="connsiteX4" fmla="*/ 2251 w 270000"/>
                <a:gd name="connsiteY4" fmla="*/ 85500 h 157500"/>
                <a:gd name="connsiteX5" fmla="*/ 4501 w 270000"/>
                <a:gd name="connsiteY5" fmla="*/ 87750 h 157500"/>
                <a:gd name="connsiteX6" fmla="*/ 94501 w 270000"/>
                <a:gd name="connsiteY6" fmla="*/ 155250 h 157500"/>
                <a:gd name="connsiteX7" fmla="*/ 101251 w 270000"/>
                <a:gd name="connsiteY7" fmla="*/ 157500 h 157500"/>
                <a:gd name="connsiteX8" fmla="*/ 112501 w 270000"/>
                <a:gd name="connsiteY8" fmla="*/ 146250 h 157500"/>
                <a:gd name="connsiteX9" fmla="*/ 112501 w 270000"/>
                <a:gd name="connsiteY9" fmla="*/ 123750 h 157500"/>
                <a:gd name="connsiteX10" fmla="*/ 270001 w 270000"/>
                <a:gd name="connsiteY10" fmla="*/ 123750 h 157500"/>
                <a:gd name="connsiteX11" fmla="*/ 270001 w 270000"/>
                <a:gd name="connsiteY11" fmla="*/ 101250 h 157500"/>
                <a:gd name="connsiteX12" fmla="*/ 101251 w 270000"/>
                <a:gd name="connsiteY12" fmla="*/ 101250 h 157500"/>
                <a:gd name="connsiteX13" fmla="*/ 90001 w 270000"/>
                <a:gd name="connsiteY13" fmla="*/ 112500 h 157500"/>
                <a:gd name="connsiteX14" fmla="*/ 90001 w 270000"/>
                <a:gd name="connsiteY14" fmla="*/ 123750 h 157500"/>
                <a:gd name="connsiteX15" fmla="*/ 30004 w 270000"/>
                <a:gd name="connsiteY15" fmla="*/ 78750 h 157500"/>
                <a:gd name="connsiteX16" fmla="*/ 90001 w 270000"/>
                <a:gd name="connsiteY16" fmla="*/ 33750 h 157500"/>
                <a:gd name="connsiteX17" fmla="*/ 90001 w 270000"/>
                <a:gd name="connsiteY17" fmla="*/ 45000 h 157500"/>
                <a:gd name="connsiteX18" fmla="*/ 101251 w 270000"/>
                <a:gd name="connsiteY18" fmla="*/ 56250 h 157500"/>
                <a:gd name="connsiteX19" fmla="*/ 270001 w 270000"/>
                <a:gd name="connsiteY19" fmla="*/ 56250 h 157500"/>
                <a:gd name="connsiteX20" fmla="*/ 270001 w 270000"/>
                <a:gd name="connsiteY20" fmla="*/ 33750 h 157500"/>
                <a:gd name="connsiteX21" fmla="*/ 112501 w 270000"/>
                <a:gd name="connsiteY21"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0000" h="157500">
                  <a:moveTo>
                    <a:pt x="112501" y="11250"/>
                  </a:moveTo>
                  <a:cubicBezTo>
                    <a:pt x="112501" y="5037"/>
                    <a:pt x="107464" y="0"/>
                    <a:pt x="101251" y="0"/>
                  </a:cubicBezTo>
                  <a:cubicBezTo>
                    <a:pt x="98816" y="0"/>
                    <a:pt x="96448" y="790"/>
                    <a:pt x="94501" y="2250"/>
                  </a:cubicBezTo>
                  <a:lnTo>
                    <a:pt x="4501" y="69750"/>
                  </a:lnTo>
                  <a:cubicBezTo>
                    <a:pt x="-470" y="73478"/>
                    <a:pt x="-1477" y="80530"/>
                    <a:pt x="2251" y="85500"/>
                  </a:cubicBezTo>
                  <a:cubicBezTo>
                    <a:pt x="2890" y="86353"/>
                    <a:pt x="3648" y="87110"/>
                    <a:pt x="4501" y="87750"/>
                  </a:cubicBezTo>
                  <a:lnTo>
                    <a:pt x="94501" y="155250"/>
                  </a:lnTo>
                  <a:cubicBezTo>
                    <a:pt x="96448" y="156710"/>
                    <a:pt x="98816" y="157500"/>
                    <a:pt x="101251" y="157500"/>
                  </a:cubicBezTo>
                  <a:cubicBezTo>
                    <a:pt x="107464" y="157500"/>
                    <a:pt x="112501" y="152463"/>
                    <a:pt x="112501" y="146250"/>
                  </a:cubicBezTo>
                  <a:lnTo>
                    <a:pt x="112501" y="123750"/>
                  </a:lnTo>
                  <a:lnTo>
                    <a:pt x="270001" y="123750"/>
                  </a:lnTo>
                  <a:lnTo>
                    <a:pt x="270001" y="101250"/>
                  </a:lnTo>
                  <a:lnTo>
                    <a:pt x="101251" y="101250"/>
                  </a:lnTo>
                  <a:cubicBezTo>
                    <a:pt x="95037" y="101250"/>
                    <a:pt x="90001" y="106287"/>
                    <a:pt x="90001" y="112500"/>
                  </a:cubicBezTo>
                  <a:lnTo>
                    <a:pt x="90001" y="123750"/>
                  </a:lnTo>
                  <a:lnTo>
                    <a:pt x="30004" y="78750"/>
                  </a:lnTo>
                  <a:lnTo>
                    <a:pt x="90001" y="33750"/>
                  </a:lnTo>
                  <a:lnTo>
                    <a:pt x="90001" y="45000"/>
                  </a:lnTo>
                  <a:cubicBezTo>
                    <a:pt x="90001" y="51213"/>
                    <a:pt x="95037" y="56250"/>
                    <a:pt x="101251" y="56250"/>
                  </a:cubicBezTo>
                  <a:lnTo>
                    <a:pt x="270001" y="56250"/>
                  </a:lnTo>
                  <a:lnTo>
                    <a:pt x="270001" y="33750"/>
                  </a:lnTo>
                  <a:lnTo>
                    <a:pt x="112501" y="337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5" name="任意多边形: 形状 454">
              <a:extLst>
                <a:ext uri="{FF2B5EF4-FFF2-40B4-BE49-F238E27FC236}">
                  <a16:creationId xmlns:a16="http://schemas.microsoft.com/office/drawing/2014/main" id="{3DD777F8-0D62-4A88-A8DC-9AFA47A65A00}"/>
                </a:ext>
              </a:extLst>
            </p:cNvPr>
            <p:cNvSpPr/>
            <p:nvPr/>
          </p:nvSpPr>
          <p:spPr>
            <a:xfrm>
              <a:off x="2271000" y="5544000"/>
              <a:ext cx="382500" cy="382500"/>
            </a:xfrm>
            <a:custGeom>
              <a:avLst/>
              <a:gdLst>
                <a:gd name="connsiteX0" fmla="*/ 191250 w 382500"/>
                <a:gd name="connsiteY0" fmla="*/ 0 h 382500"/>
                <a:gd name="connsiteX1" fmla="*/ 0 w 382500"/>
                <a:gd name="connsiteY1" fmla="*/ 191250 h 382500"/>
                <a:gd name="connsiteX2" fmla="*/ 191250 w 382500"/>
                <a:gd name="connsiteY2" fmla="*/ 382500 h 382500"/>
                <a:gd name="connsiteX3" fmla="*/ 382500 w 382500"/>
                <a:gd name="connsiteY3" fmla="*/ 191250 h 382500"/>
                <a:gd name="connsiteX4" fmla="*/ 191250 w 382500"/>
                <a:gd name="connsiteY4" fmla="*/ 0 h 382500"/>
                <a:gd name="connsiteX5" fmla="*/ 191250 w 382500"/>
                <a:gd name="connsiteY5" fmla="*/ 360000 h 382500"/>
                <a:gd name="connsiteX6" fmla="*/ 22500 w 382500"/>
                <a:gd name="connsiteY6" fmla="*/ 191250 h 382500"/>
                <a:gd name="connsiteX7" fmla="*/ 191250 w 382500"/>
                <a:gd name="connsiteY7" fmla="*/ 22500 h 382500"/>
                <a:gd name="connsiteX8" fmla="*/ 360000 w 382500"/>
                <a:gd name="connsiteY8" fmla="*/ 191250 h 382500"/>
                <a:gd name="connsiteX9" fmla="*/ 191250 w 382500"/>
                <a:gd name="connsiteY9" fmla="*/ 360000 h 3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00" h="382500">
                  <a:moveTo>
                    <a:pt x="191250" y="0"/>
                  </a:moveTo>
                  <a:cubicBezTo>
                    <a:pt x="85626" y="0"/>
                    <a:pt x="0" y="85626"/>
                    <a:pt x="0" y="191250"/>
                  </a:cubicBezTo>
                  <a:cubicBezTo>
                    <a:pt x="0" y="296874"/>
                    <a:pt x="85626" y="382500"/>
                    <a:pt x="191250" y="382500"/>
                  </a:cubicBezTo>
                  <a:cubicBezTo>
                    <a:pt x="296874" y="382500"/>
                    <a:pt x="382500" y="296874"/>
                    <a:pt x="382500" y="191250"/>
                  </a:cubicBezTo>
                  <a:cubicBezTo>
                    <a:pt x="382382" y="85674"/>
                    <a:pt x="296826" y="118"/>
                    <a:pt x="191250" y="0"/>
                  </a:cubicBezTo>
                  <a:close/>
                  <a:moveTo>
                    <a:pt x="191250" y="360000"/>
                  </a:moveTo>
                  <a:cubicBezTo>
                    <a:pt x="98052" y="360000"/>
                    <a:pt x="22500" y="284448"/>
                    <a:pt x="22500" y="191250"/>
                  </a:cubicBezTo>
                  <a:cubicBezTo>
                    <a:pt x="22500" y="98052"/>
                    <a:pt x="98052" y="22500"/>
                    <a:pt x="191250" y="22500"/>
                  </a:cubicBezTo>
                  <a:cubicBezTo>
                    <a:pt x="284448" y="22500"/>
                    <a:pt x="360000" y="98052"/>
                    <a:pt x="360000" y="191250"/>
                  </a:cubicBezTo>
                  <a:cubicBezTo>
                    <a:pt x="359894" y="284405"/>
                    <a:pt x="284405" y="359894"/>
                    <a:pt x="191250" y="36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6" name="任意多边形: 形状 455">
              <a:extLst>
                <a:ext uri="{FF2B5EF4-FFF2-40B4-BE49-F238E27FC236}">
                  <a16:creationId xmlns:a16="http://schemas.microsoft.com/office/drawing/2014/main" id="{F6AE3CBE-D8CF-4AC4-9DFE-3C8B7F7BC814}"/>
                </a:ext>
              </a:extLst>
            </p:cNvPr>
            <p:cNvSpPr/>
            <p:nvPr/>
          </p:nvSpPr>
          <p:spPr>
            <a:xfrm>
              <a:off x="2316000" y="5589000"/>
              <a:ext cx="292500" cy="292500"/>
            </a:xfrm>
            <a:custGeom>
              <a:avLst/>
              <a:gdLst>
                <a:gd name="connsiteX0" fmla="*/ 146250 w 292500"/>
                <a:gd name="connsiteY0" fmla="*/ 0 h 292500"/>
                <a:gd name="connsiteX1" fmla="*/ 0 w 292500"/>
                <a:gd name="connsiteY1" fmla="*/ 146250 h 292500"/>
                <a:gd name="connsiteX2" fmla="*/ 146250 w 292500"/>
                <a:gd name="connsiteY2" fmla="*/ 292500 h 292500"/>
                <a:gd name="connsiteX3" fmla="*/ 292500 w 292500"/>
                <a:gd name="connsiteY3" fmla="*/ 146250 h 292500"/>
                <a:gd name="connsiteX4" fmla="*/ 146250 w 292500"/>
                <a:gd name="connsiteY4" fmla="*/ 0 h 292500"/>
                <a:gd name="connsiteX5" fmla="*/ 146250 w 292500"/>
                <a:gd name="connsiteY5" fmla="*/ 270000 h 292500"/>
                <a:gd name="connsiteX6" fmla="*/ 22500 w 292500"/>
                <a:gd name="connsiteY6" fmla="*/ 146250 h 292500"/>
                <a:gd name="connsiteX7" fmla="*/ 146250 w 292500"/>
                <a:gd name="connsiteY7" fmla="*/ 22500 h 292500"/>
                <a:gd name="connsiteX8" fmla="*/ 270000 w 292500"/>
                <a:gd name="connsiteY8" fmla="*/ 146250 h 292500"/>
                <a:gd name="connsiteX9" fmla="*/ 146250 w 292500"/>
                <a:gd name="connsiteY9" fmla="*/ 270000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500" h="292500">
                  <a:moveTo>
                    <a:pt x="146250" y="0"/>
                  </a:moveTo>
                  <a:cubicBezTo>
                    <a:pt x="65478" y="0"/>
                    <a:pt x="0" y="65478"/>
                    <a:pt x="0" y="146250"/>
                  </a:cubicBezTo>
                  <a:cubicBezTo>
                    <a:pt x="0" y="227022"/>
                    <a:pt x="65478" y="292500"/>
                    <a:pt x="146250" y="292500"/>
                  </a:cubicBezTo>
                  <a:cubicBezTo>
                    <a:pt x="227022" y="292500"/>
                    <a:pt x="292500" y="227022"/>
                    <a:pt x="292500" y="146250"/>
                  </a:cubicBezTo>
                  <a:cubicBezTo>
                    <a:pt x="292407" y="65517"/>
                    <a:pt x="226983" y="93"/>
                    <a:pt x="146250" y="0"/>
                  </a:cubicBezTo>
                  <a:close/>
                  <a:moveTo>
                    <a:pt x="146250" y="270000"/>
                  </a:moveTo>
                  <a:cubicBezTo>
                    <a:pt x="77905" y="270000"/>
                    <a:pt x="22500" y="214595"/>
                    <a:pt x="22500" y="146250"/>
                  </a:cubicBezTo>
                  <a:cubicBezTo>
                    <a:pt x="22500" y="77905"/>
                    <a:pt x="77905" y="22500"/>
                    <a:pt x="146250" y="22500"/>
                  </a:cubicBezTo>
                  <a:cubicBezTo>
                    <a:pt x="214595" y="22500"/>
                    <a:pt x="270000" y="77905"/>
                    <a:pt x="270000" y="146250"/>
                  </a:cubicBezTo>
                  <a:cubicBezTo>
                    <a:pt x="269919" y="214562"/>
                    <a:pt x="214562" y="269919"/>
                    <a:pt x="146250" y="27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7" name="任意多边形: 形状 456">
              <a:extLst>
                <a:ext uri="{FF2B5EF4-FFF2-40B4-BE49-F238E27FC236}">
                  <a16:creationId xmlns:a16="http://schemas.microsoft.com/office/drawing/2014/main" id="{BD3409BC-D6A6-4218-898D-4048876B37A0}"/>
                </a:ext>
              </a:extLst>
            </p:cNvPr>
            <p:cNvSpPr/>
            <p:nvPr/>
          </p:nvSpPr>
          <p:spPr>
            <a:xfrm>
              <a:off x="2406000" y="5656500"/>
              <a:ext cx="112500" cy="157500"/>
            </a:xfrm>
            <a:custGeom>
              <a:avLst/>
              <a:gdLst>
                <a:gd name="connsiteX0" fmla="*/ 33750 w 112500"/>
                <a:gd name="connsiteY0" fmla="*/ 45000 h 157500"/>
                <a:gd name="connsiteX1" fmla="*/ 78750 w 112500"/>
                <a:gd name="connsiteY1" fmla="*/ 45000 h 157500"/>
                <a:gd name="connsiteX2" fmla="*/ 90000 w 112500"/>
                <a:gd name="connsiteY2" fmla="*/ 56250 h 157500"/>
                <a:gd name="connsiteX3" fmla="*/ 112500 w 112500"/>
                <a:gd name="connsiteY3" fmla="*/ 56250 h 157500"/>
                <a:gd name="connsiteX4" fmla="*/ 78750 w 112500"/>
                <a:gd name="connsiteY4" fmla="*/ 22500 h 157500"/>
                <a:gd name="connsiteX5" fmla="*/ 67500 w 112500"/>
                <a:gd name="connsiteY5" fmla="*/ 22500 h 157500"/>
                <a:gd name="connsiteX6" fmla="*/ 67500 w 112500"/>
                <a:gd name="connsiteY6" fmla="*/ 0 h 157500"/>
                <a:gd name="connsiteX7" fmla="*/ 45000 w 112500"/>
                <a:gd name="connsiteY7" fmla="*/ 0 h 157500"/>
                <a:gd name="connsiteX8" fmla="*/ 45000 w 112500"/>
                <a:gd name="connsiteY8" fmla="*/ 22500 h 157500"/>
                <a:gd name="connsiteX9" fmla="*/ 33750 w 112500"/>
                <a:gd name="connsiteY9" fmla="*/ 22500 h 157500"/>
                <a:gd name="connsiteX10" fmla="*/ 0 w 112500"/>
                <a:gd name="connsiteY10" fmla="*/ 56250 h 157500"/>
                <a:gd name="connsiteX11" fmla="*/ 33750 w 112500"/>
                <a:gd name="connsiteY11" fmla="*/ 90000 h 157500"/>
                <a:gd name="connsiteX12" fmla="*/ 78750 w 112500"/>
                <a:gd name="connsiteY12" fmla="*/ 90000 h 157500"/>
                <a:gd name="connsiteX13" fmla="*/ 90000 w 112500"/>
                <a:gd name="connsiteY13" fmla="*/ 101250 h 157500"/>
                <a:gd name="connsiteX14" fmla="*/ 78750 w 112500"/>
                <a:gd name="connsiteY14" fmla="*/ 112500 h 157500"/>
                <a:gd name="connsiteX15" fmla="*/ 33750 w 112500"/>
                <a:gd name="connsiteY15" fmla="*/ 112500 h 157500"/>
                <a:gd name="connsiteX16" fmla="*/ 22500 w 112500"/>
                <a:gd name="connsiteY16" fmla="*/ 101250 h 157500"/>
                <a:gd name="connsiteX17" fmla="*/ 0 w 112500"/>
                <a:gd name="connsiteY17" fmla="*/ 101250 h 157500"/>
                <a:gd name="connsiteX18" fmla="*/ 33750 w 112500"/>
                <a:gd name="connsiteY18" fmla="*/ 135000 h 157500"/>
                <a:gd name="connsiteX19" fmla="*/ 45000 w 112500"/>
                <a:gd name="connsiteY19" fmla="*/ 135000 h 157500"/>
                <a:gd name="connsiteX20" fmla="*/ 45000 w 112500"/>
                <a:gd name="connsiteY20" fmla="*/ 157500 h 157500"/>
                <a:gd name="connsiteX21" fmla="*/ 67500 w 112500"/>
                <a:gd name="connsiteY21" fmla="*/ 157500 h 157500"/>
                <a:gd name="connsiteX22" fmla="*/ 67500 w 112500"/>
                <a:gd name="connsiteY22" fmla="*/ 135000 h 157500"/>
                <a:gd name="connsiteX23" fmla="*/ 78750 w 112500"/>
                <a:gd name="connsiteY23" fmla="*/ 135000 h 157500"/>
                <a:gd name="connsiteX24" fmla="*/ 112500 w 112500"/>
                <a:gd name="connsiteY24" fmla="*/ 101250 h 157500"/>
                <a:gd name="connsiteX25" fmla="*/ 78750 w 112500"/>
                <a:gd name="connsiteY25" fmla="*/ 67500 h 157500"/>
                <a:gd name="connsiteX26" fmla="*/ 33750 w 112500"/>
                <a:gd name="connsiteY26" fmla="*/ 67500 h 157500"/>
                <a:gd name="connsiteX27" fmla="*/ 22500 w 112500"/>
                <a:gd name="connsiteY27" fmla="*/ 56250 h 157500"/>
                <a:gd name="connsiteX28" fmla="*/ 33750 w 112500"/>
                <a:gd name="connsiteY28" fmla="*/ 450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33750" y="45000"/>
                  </a:move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8" name="任意多边形: 形状 457">
              <a:extLst>
                <a:ext uri="{FF2B5EF4-FFF2-40B4-BE49-F238E27FC236}">
                  <a16:creationId xmlns:a16="http://schemas.microsoft.com/office/drawing/2014/main" id="{2BADF338-EE26-4C34-854B-723FDD29F321}"/>
                </a:ext>
              </a:extLst>
            </p:cNvPr>
            <p:cNvSpPr/>
            <p:nvPr/>
          </p:nvSpPr>
          <p:spPr>
            <a:xfrm>
              <a:off x="2541000" y="572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9" name="任意多边形: 形状 458">
              <a:extLst>
                <a:ext uri="{FF2B5EF4-FFF2-40B4-BE49-F238E27FC236}">
                  <a16:creationId xmlns:a16="http://schemas.microsoft.com/office/drawing/2014/main" id="{4C417944-4906-4E7F-8855-B43837D50DEC}"/>
                </a:ext>
              </a:extLst>
            </p:cNvPr>
            <p:cNvSpPr/>
            <p:nvPr/>
          </p:nvSpPr>
          <p:spPr>
            <a:xfrm>
              <a:off x="2361000" y="572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0" name="任意多边形: 形状 459">
              <a:extLst>
                <a:ext uri="{FF2B5EF4-FFF2-40B4-BE49-F238E27FC236}">
                  <a16:creationId xmlns:a16="http://schemas.microsoft.com/office/drawing/2014/main" id="{F20FFA9A-2FD1-4245-A8E1-01DC05B6D206}"/>
                </a:ext>
              </a:extLst>
            </p:cNvPr>
            <p:cNvSpPr/>
            <p:nvPr/>
          </p:nvSpPr>
          <p:spPr>
            <a:xfrm>
              <a:off x="1967250" y="5251500"/>
              <a:ext cx="382500" cy="382500"/>
            </a:xfrm>
            <a:custGeom>
              <a:avLst/>
              <a:gdLst>
                <a:gd name="connsiteX0" fmla="*/ 191250 w 382500"/>
                <a:gd name="connsiteY0" fmla="*/ 382500 h 382500"/>
                <a:gd name="connsiteX1" fmla="*/ 382500 w 382500"/>
                <a:gd name="connsiteY1" fmla="*/ 191250 h 382500"/>
                <a:gd name="connsiteX2" fmla="*/ 191250 w 382500"/>
                <a:gd name="connsiteY2" fmla="*/ 0 h 382500"/>
                <a:gd name="connsiteX3" fmla="*/ 0 w 382500"/>
                <a:gd name="connsiteY3" fmla="*/ 191250 h 382500"/>
                <a:gd name="connsiteX4" fmla="*/ 191250 w 382500"/>
                <a:gd name="connsiteY4" fmla="*/ 382500 h 382500"/>
                <a:gd name="connsiteX5" fmla="*/ 191250 w 382500"/>
                <a:gd name="connsiteY5" fmla="*/ 22500 h 382500"/>
                <a:gd name="connsiteX6" fmla="*/ 360000 w 382500"/>
                <a:gd name="connsiteY6" fmla="*/ 191250 h 382500"/>
                <a:gd name="connsiteX7" fmla="*/ 191250 w 382500"/>
                <a:gd name="connsiteY7" fmla="*/ 360000 h 382500"/>
                <a:gd name="connsiteX8" fmla="*/ 22500 w 382500"/>
                <a:gd name="connsiteY8" fmla="*/ 191250 h 382500"/>
                <a:gd name="connsiteX9" fmla="*/ 191250 w 382500"/>
                <a:gd name="connsiteY9" fmla="*/ 22500 h 38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500" h="382500">
                  <a:moveTo>
                    <a:pt x="191250" y="382500"/>
                  </a:moveTo>
                  <a:cubicBezTo>
                    <a:pt x="296874" y="382500"/>
                    <a:pt x="382500" y="296874"/>
                    <a:pt x="382500" y="191250"/>
                  </a:cubicBezTo>
                  <a:cubicBezTo>
                    <a:pt x="382500" y="85626"/>
                    <a:pt x="296874" y="0"/>
                    <a:pt x="191250" y="0"/>
                  </a:cubicBezTo>
                  <a:cubicBezTo>
                    <a:pt x="85626" y="0"/>
                    <a:pt x="0" y="85626"/>
                    <a:pt x="0" y="191250"/>
                  </a:cubicBezTo>
                  <a:cubicBezTo>
                    <a:pt x="118" y="296826"/>
                    <a:pt x="85674" y="382382"/>
                    <a:pt x="191250" y="382500"/>
                  </a:cubicBezTo>
                  <a:close/>
                  <a:moveTo>
                    <a:pt x="191250" y="22500"/>
                  </a:moveTo>
                  <a:cubicBezTo>
                    <a:pt x="284448" y="22500"/>
                    <a:pt x="360000" y="98052"/>
                    <a:pt x="360000" y="191250"/>
                  </a:cubicBezTo>
                  <a:cubicBezTo>
                    <a:pt x="360000" y="284448"/>
                    <a:pt x="284448" y="360000"/>
                    <a:pt x="191250" y="360000"/>
                  </a:cubicBezTo>
                  <a:cubicBezTo>
                    <a:pt x="98052" y="360000"/>
                    <a:pt x="22500" y="284448"/>
                    <a:pt x="22500" y="191250"/>
                  </a:cubicBezTo>
                  <a:cubicBezTo>
                    <a:pt x="22605" y="98096"/>
                    <a:pt x="98096" y="22605"/>
                    <a:pt x="1912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1" name="任意多边形: 形状 460">
              <a:extLst>
                <a:ext uri="{FF2B5EF4-FFF2-40B4-BE49-F238E27FC236}">
                  <a16:creationId xmlns:a16="http://schemas.microsoft.com/office/drawing/2014/main" id="{71DE9F69-D813-49EB-B4CC-82F61D43ABFE}"/>
                </a:ext>
              </a:extLst>
            </p:cNvPr>
            <p:cNvSpPr/>
            <p:nvPr/>
          </p:nvSpPr>
          <p:spPr>
            <a:xfrm>
              <a:off x="2012250" y="5296500"/>
              <a:ext cx="292500" cy="292500"/>
            </a:xfrm>
            <a:custGeom>
              <a:avLst/>
              <a:gdLst>
                <a:gd name="connsiteX0" fmla="*/ 146250 w 292500"/>
                <a:gd name="connsiteY0" fmla="*/ 292500 h 292500"/>
                <a:gd name="connsiteX1" fmla="*/ 292500 w 292500"/>
                <a:gd name="connsiteY1" fmla="*/ 146250 h 292500"/>
                <a:gd name="connsiteX2" fmla="*/ 146250 w 292500"/>
                <a:gd name="connsiteY2" fmla="*/ 0 h 292500"/>
                <a:gd name="connsiteX3" fmla="*/ 0 w 292500"/>
                <a:gd name="connsiteY3" fmla="*/ 146250 h 292500"/>
                <a:gd name="connsiteX4" fmla="*/ 146250 w 292500"/>
                <a:gd name="connsiteY4" fmla="*/ 292500 h 292500"/>
                <a:gd name="connsiteX5" fmla="*/ 146250 w 292500"/>
                <a:gd name="connsiteY5" fmla="*/ 22500 h 292500"/>
                <a:gd name="connsiteX6" fmla="*/ 270000 w 292500"/>
                <a:gd name="connsiteY6" fmla="*/ 146250 h 292500"/>
                <a:gd name="connsiteX7" fmla="*/ 146250 w 292500"/>
                <a:gd name="connsiteY7" fmla="*/ 270000 h 292500"/>
                <a:gd name="connsiteX8" fmla="*/ 22500 w 292500"/>
                <a:gd name="connsiteY8" fmla="*/ 146250 h 292500"/>
                <a:gd name="connsiteX9" fmla="*/ 146250 w 292500"/>
                <a:gd name="connsiteY9" fmla="*/ 22500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500" h="292500">
                  <a:moveTo>
                    <a:pt x="146250" y="292500"/>
                  </a:moveTo>
                  <a:cubicBezTo>
                    <a:pt x="227022" y="292500"/>
                    <a:pt x="292500" y="227022"/>
                    <a:pt x="292500" y="146250"/>
                  </a:cubicBezTo>
                  <a:cubicBezTo>
                    <a:pt x="292500" y="65478"/>
                    <a:pt x="227022" y="0"/>
                    <a:pt x="146250" y="0"/>
                  </a:cubicBezTo>
                  <a:cubicBezTo>
                    <a:pt x="65478" y="0"/>
                    <a:pt x="0" y="65478"/>
                    <a:pt x="0" y="146250"/>
                  </a:cubicBezTo>
                  <a:cubicBezTo>
                    <a:pt x="93" y="226983"/>
                    <a:pt x="65517" y="292407"/>
                    <a:pt x="146250" y="292500"/>
                  </a:cubicBezTo>
                  <a:close/>
                  <a:moveTo>
                    <a:pt x="146250" y="22500"/>
                  </a:moveTo>
                  <a:cubicBezTo>
                    <a:pt x="214595" y="22500"/>
                    <a:pt x="270000" y="77905"/>
                    <a:pt x="270000" y="146250"/>
                  </a:cubicBezTo>
                  <a:cubicBezTo>
                    <a:pt x="270000" y="214595"/>
                    <a:pt x="214595" y="270000"/>
                    <a:pt x="146250" y="270000"/>
                  </a:cubicBezTo>
                  <a:cubicBezTo>
                    <a:pt x="77905" y="270000"/>
                    <a:pt x="22500" y="214595"/>
                    <a:pt x="22500" y="146250"/>
                  </a:cubicBezTo>
                  <a:cubicBezTo>
                    <a:pt x="22581" y="77938"/>
                    <a:pt x="77938" y="22581"/>
                    <a:pt x="14625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2" name="任意多边形: 形状 461">
              <a:extLst>
                <a:ext uri="{FF2B5EF4-FFF2-40B4-BE49-F238E27FC236}">
                  <a16:creationId xmlns:a16="http://schemas.microsoft.com/office/drawing/2014/main" id="{CB2156F4-323A-46E0-941A-47F4C46221E8}"/>
                </a:ext>
              </a:extLst>
            </p:cNvPr>
            <p:cNvSpPr/>
            <p:nvPr/>
          </p:nvSpPr>
          <p:spPr>
            <a:xfrm>
              <a:off x="2102250" y="5364000"/>
              <a:ext cx="112500" cy="157500"/>
            </a:xfrm>
            <a:custGeom>
              <a:avLst/>
              <a:gdLst>
                <a:gd name="connsiteX0" fmla="*/ 78750 w 112500"/>
                <a:gd name="connsiteY0" fmla="*/ 112500 h 157500"/>
                <a:gd name="connsiteX1" fmla="*/ 33750 w 112500"/>
                <a:gd name="connsiteY1" fmla="*/ 112500 h 157500"/>
                <a:gd name="connsiteX2" fmla="*/ 22500 w 112500"/>
                <a:gd name="connsiteY2" fmla="*/ 101250 h 157500"/>
                <a:gd name="connsiteX3" fmla="*/ 0 w 112500"/>
                <a:gd name="connsiteY3" fmla="*/ 101250 h 157500"/>
                <a:gd name="connsiteX4" fmla="*/ 33750 w 112500"/>
                <a:gd name="connsiteY4" fmla="*/ 135000 h 157500"/>
                <a:gd name="connsiteX5" fmla="*/ 45000 w 112500"/>
                <a:gd name="connsiteY5" fmla="*/ 135000 h 157500"/>
                <a:gd name="connsiteX6" fmla="*/ 45000 w 112500"/>
                <a:gd name="connsiteY6" fmla="*/ 157500 h 157500"/>
                <a:gd name="connsiteX7" fmla="*/ 67500 w 112500"/>
                <a:gd name="connsiteY7" fmla="*/ 157500 h 157500"/>
                <a:gd name="connsiteX8" fmla="*/ 67500 w 112500"/>
                <a:gd name="connsiteY8" fmla="*/ 135000 h 157500"/>
                <a:gd name="connsiteX9" fmla="*/ 78750 w 112500"/>
                <a:gd name="connsiteY9" fmla="*/ 135000 h 157500"/>
                <a:gd name="connsiteX10" fmla="*/ 112500 w 112500"/>
                <a:gd name="connsiteY10" fmla="*/ 101250 h 157500"/>
                <a:gd name="connsiteX11" fmla="*/ 78750 w 112500"/>
                <a:gd name="connsiteY11" fmla="*/ 67500 h 157500"/>
                <a:gd name="connsiteX12" fmla="*/ 33750 w 112500"/>
                <a:gd name="connsiteY12" fmla="*/ 67500 h 157500"/>
                <a:gd name="connsiteX13" fmla="*/ 22500 w 112500"/>
                <a:gd name="connsiteY13" fmla="*/ 56250 h 157500"/>
                <a:gd name="connsiteX14" fmla="*/ 33750 w 112500"/>
                <a:gd name="connsiteY14" fmla="*/ 45000 h 157500"/>
                <a:gd name="connsiteX15" fmla="*/ 78750 w 112500"/>
                <a:gd name="connsiteY15" fmla="*/ 45000 h 157500"/>
                <a:gd name="connsiteX16" fmla="*/ 90000 w 112500"/>
                <a:gd name="connsiteY16" fmla="*/ 56250 h 157500"/>
                <a:gd name="connsiteX17" fmla="*/ 112500 w 112500"/>
                <a:gd name="connsiteY17" fmla="*/ 56250 h 157500"/>
                <a:gd name="connsiteX18" fmla="*/ 78750 w 112500"/>
                <a:gd name="connsiteY18" fmla="*/ 22500 h 157500"/>
                <a:gd name="connsiteX19" fmla="*/ 67500 w 112500"/>
                <a:gd name="connsiteY19" fmla="*/ 22500 h 157500"/>
                <a:gd name="connsiteX20" fmla="*/ 67500 w 112500"/>
                <a:gd name="connsiteY20" fmla="*/ 0 h 157500"/>
                <a:gd name="connsiteX21" fmla="*/ 45000 w 112500"/>
                <a:gd name="connsiteY21" fmla="*/ 0 h 157500"/>
                <a:gd name="connsiteX22" fmla="*/ 45000 w 112500"/>
                <a:gd name="connsiteY22" fmla="*/ 22500 h 157500"/>
                <a:gd name="connsiteX23" fmla="*/ 33750 w 112500"/>
                <a:gd name="connsiteY23" fmla="*/ 22500 h 157500"/>
                <a:gd name="connsiteX24" fmla="*/ 0 w 112500"/>
                <a:gd name="connsiteY24" fmla="*/ 56250 h 157500"/>
                <a:gd name="connsiteX25" fmla="*/ 33750 w 112500"/>
                <a:gd name="connsiteY25" fmla="*/ 90000 h 157500"/>
                <a:gd name="connsiteX26" fmla="*/ 78750 w 112500"/>
                <a:gd name="connsiteY26" fmla="*/ 90000 h 157500"/>
                <a:gd name="connsiteX27" fmla="*/ 90000 w 112500"/>
                <a:gd name="connsiteY27" fmla="*/ 101250 h 157500"/>
                <a:gd name="connsiteX28" fmla="*/ 78750 w 112500"/>
                <a:gd name="connsiteY28" fmla="*/ 1125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78750" y="112500"/>
                  </a:move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3" name="任意多边形: 形状 462">
              <a:extLst>
                <a:ext uri="{FF2B5EF4-FFF2-40B4-BE49-F238E27FC236}">
                  <a16:creationId xmlns:a16="http://schemas.microsoft.com/office/drawing/2014/main" id="{68CF2653-37DA-4454-A2B4-D2618588FDA6}"/>
                </a:ext>
              </a:extLst>
            </p:cNvPr>
            <p:cNvSpPr/>
            <p:nvPr/>
          </p:nvSpPr>
          <p:spPr>
            <a:xfrm>
              <a:off x="2237250" y="543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4" name="任意多边形: 形状 463">
              <a:extLst>
                <a:ext uri="{FF2B5EF4-FFF2-40B4-BE49-F238E27FC236}">
                  <a16:creationId xmlns:a16="http://schemas.microsoft.com/office/drawing/2014/main" id="{67BAE6C6-4D4A-45F2-8647-34EC178EF912}"/>
                </a:ext>
              </a:extLst>
            </p:cNvPr>
            <p:cNvSpPr/>
            <p:nvPr/>
          </p:nvSpPr>
          <p:spPr>
            <a:xfrm>
              <a:off x="2057250" y="543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5" name="图形 43">
            <a:extLst>
              <a:ext uri="{FF2B5EF4-FFF2-40B4-BE49-F238E27FC236}">
                <a16:creationId xmlns:a16="http://schemas.microsoft.com/office/drawing/2014/main" id="{BDD77C2C-DA23-4BF1-99B5-FF6F755EEA48}"/>
              </a:ext>
            </a:extLst>
          </p:cNvPr>
          <p:cNvGrpSpPr/>
          <p:nvPr/>
        </p:nvGrpSpPr>
        <p:grpSpPr>
          <a:xfrm>
            <a:off x="3058499" y="5251499"/>
            <a:ext cx="675001" cy="675000"/>
            <a:chOff x="3058499" y="5251499"/>
            <a:chExt cx="675001" cy="675000"/>
          </a:xfrm>
          <a:gradFill flip="none" rotWithShape="1">
            <a:gsLst>
              <a:gs pos="0">
                <a:schemeClr val="accent1"/>
              </a:gs>
              <a:gs pos="100000">
                <a:schemeClr val="accent2"/>
              </a:gs>
            </a:gsLst>
            <a:lin ang="2700000" scaled="1"/>
            <a:tileRect/>
          </a:gradFill>
        </p:grpSpPr>
        <p:sp>
          <p:nvSpPr>
            <p:cNvPr id="466" name="任意多边形: 形状 465">
              <a:extLst>
                <a:ext uri="{FF2B5EF4-FFF2-40B4-BE49-F238E27FC236}">
                  <a16:creationId xmlns:a16="http://schemas.microsoft.com/office/drawing/2014/main" id="{E7E39D68-D03F-423E-8E63-0A4A651BA5FA}"/>
                </a:ext>
              </a:extLst>
            </p:cNvPr>
            <p:cNvSpPr/>
            <p:nvPr/>
          </p:nvSpPr>
          <p:spPr>
            <a:xfrm>
              <a:off x="3058500" y="5288263"/>
              <a:ext cx="675000" cy="604486"/>
            </a:xfrm>
            <a:custGeom>
              <a:avLst/>
              <a:gdLst>
                <a:gd name="connsiteX0" fmla="*/ 460463 w 675000"/>
                <a:gd name="connsiteY0" fmla="*/ 360924 h 604486"/>
                <a:gd name="connsiteX1" fmla="*/ 461700 w 675000"/>
                <a:gd name="connsiteY1" fmla="*/ 361599 h 604486"/>
                <a:gd name="connsiteX2" fmla="*/ 587588 w 675000"/>
                <a:gd name="connsiteY2" fmla="*/ 434274 h 604486"/>
                <a:gd name="connsiteX3" fmla="*/ 593213 w 675000"/>
                <a:gd name="connsiteY3" fmla="*/ 435737 h 604486"/>
                <a:gd name="connsiteX4" fmla="*/ 675000 w 675000"/>
                <a:gd name="connsiteY4" fmla="*/ 435737 h 604486"/>
                <a:gd name="connsiteX5" fmla="*/ 675000 w 675000"/>
                <a:gd name="connsiteY5" fmla="*/ 413237 h 604486"/>
                <a:gd name="connsiteX6" fmla="*/ 596250 w 675000"/>
                <a:gd name="connsiteY6" fmla="*/ 413237 h 604486"/>
                <a:gd name="connsiteX7" fmla="*/ 516488 w 675000"/>
                <a:gd name="connsiteY7" fmla="*/ 367224 h 604486"/>
                <a:gd name="connsiteX8" fmla="*/ 528750 w 675000"/>
                <a:gd name="connsiteY8" fmla="*/ 300737 h 604486"/>
                <a:gd name="connsiteX9" fmla="*/ 337500 w 675000"/>
                <a:gd name="connsiteY9" fmla="*/ 109487 h 604486"/>
                <a:gd name="connsiteX10" fmla="*/ 300150 w 675000"/>
                <a:gd name="connsiteY10" fmla="*/ 113199 h 604486"/>
                <a:gd name="connsiteX11" fmla="*/ 285303 w 675000"/>
                <a:gd name="connsiteY11" fmla="*/ 68089 h 604486"/>
                <a:gd name="connsiteX12" fmla="*/ 270000 w 675000"/>
                <a:gd name="connsiteY12" fmla="*/ 64487 h 604486"/>
                <a:gd name="connsiteX13" fmla="*/ 188213 w 675000"/>
                <a:gd name="connsiteY13" fmla="*/ 64487 h 604486"/>
                <a:gd name="connsiteX14" fmla="*/ 190800 w 675000"/>
                <a:gd name="connsiteY14" fmla="*/ 63024 h 604486"/>
                <a:gd name="connsiteX15" fmla="*/ 203175 w 675000"/>
                <a:gd name="connsiteY15" fmla="*/ 16899 h 604486"/>
                <a:gd name="connsiteX16" fmla="*/ 157050 w 675000"/>
                <a:gd name="connsiteY16" fmla="*/ 4524 h 604486"/>
                <a:gd name="connsiteX17" fmla="*/ 33750 w 675000"/>
                <a:gd name="connsiteY17" fmla="*/ 75737 h 604486"/>
                <a:gd name="connsiteX18" fmla="*/ 0 w 675000"/>
                <a:gd name="connsiteY18" fmla="*/ 75737 h 604486"/>
                <a:gd name="connsiteX19" fmla="*/ 0 w 675000"/>
                <a:gd name="connsiteY19" fmla="*/ 98237 h 604486"/>
                <a:gd name="connsiteX20" fmla="*/ 36788 w 675000"/>
                <a:gd name="connsiteY20" fmla="*/ 98237 h 604486"/>
                <a:gd name="connsiteX21" fmla="*/ 42413 w 675000"/>
                <a:gd name="connsiteY21" fmla="*/ 96774 h 604486"/>
                <a:gd name="connsiteX22" fmla="*/ 168300 w 675000"/>
                <a:gd name="connsiteY22" fmla="*/ 23987 h 604486"/>
                <a:gd name="connsiteX23" fmla="*/ 183674 w 675000"/>
                <a:gd name="connsiteY23" fmla="*/ 28082 h 604486"/>
                <a:gd name="connsiteX24" fmla="*/ 183713 w 675000"/>
                <a:gd name="connsiteY24" fmla="*/ 28149 h 604486"/>
                <a:gd name="connsiteX25" fmla="*/ 179719 w 675000"/>
                <a:gd name="connsiteY25" fmla="*/ 43353 h 604486"/>
                <a:gd name="connsiteX26" fmla="*/ 179550 w 675000"/>
                <a:gd name="connsiteY26" fmla="*/ 43449 h 604486"/>
                <a:gd name="connsiteX27" fmla="*/ 140625 w 675000"/>
                <a:gd name="connsiteY27" fmla="*/ 65949 h 604486"/>
                <a:gd name="connsiteX28" fmla="*/ 135000 w 675000"/>
                <a:gd name="connsiteY28" fmla="*/ 75737 h 604486"/>
                <a:gd name="connsiteX29" fmla="*/ 135000 w 675000"/>
                <a:gd name="connsiteY29" fmla="*/ 86987 h 604486"/>
                <a:gd name="connsiteX30" fmla="*/ 90000 w 675000"/>
                <a:gd name="connsiteY30" fmla="*/ 131987 h 604486"/>
                <a:gd name="connsiteX31" fmla="*/ 78750 w 675000"/>
                <a:gd name="connsiteY31" fmla="*/ 131987 h 604486"/>
                <a:gd name="connsiteX32" fmla="*/ 78750 w 675000"/>
                <a:gd name="connsiteY32" fmla="*/ 154487 h 604486"/>
                <a:gd name="connsiteX33" fmla="*/ 90000 w 675000"/>
                <a:gd name="connsiteY33" fmla="*/ 154487 h 604486"/>
                <a:gd name="connsiteX34" fmla="*/ 157500 w 675000"/>
                <a:gd name="connsiteY34" fmla="*/ 86987 h 604486"/>
                <a:gd name="connsiteX35" fmla="*/ 270000 w 675000"/>
                <a:gd name="connsiteY35" fmla="*/ 86987 h 604486"/>
                <a:gd name="connsiteX36" fmla="*/ 281250 w 675000"/>
                <a:gd name="connsiteY36" fmla="*/ 98237 h 604486"/>
                <a:gd name="connsiteX37" fmla="*/ 277763 w 675000"/>
                <a:gd name="connsiteY37" fmla="*/ 106224 h 604486"/>
                <a:gd name="connsiteX38" fmla="*/ 270000 w 675000"/>
                <a:gd name="connsiteY38" fmla="*/ 109487 h 604486"/>
                <a:gd name="connsiteX39" fmla="*/ 191250 w 675000"/>
                <a:gd name="connsiteY39" fmla="*/ 109487 h 604486"/>
                <a:gd name="connsiteX40" fmla="*/ 180000 w 675000"/>
                <a:gd name="connsiteY40" fmla="*/ 120737 h 604486"/>
                <a:gd name="connsiteX41" fmla="*/ 191250 w 675000"/>
                <a:gd name="connsiteY41" fmla="*/ 131987 h 604486"/>
                <a:gd name="connsiteX42" fmla="*/ 247725 w 675000"/>
                <a:gd name="connsiteY42" fmla="*/ 131987 h 604486"/>
                <a:gd name="connsiteX43" fmla="*/ 214538 w 675000"/>
                <a:gd name="connsiteY43" fmla="*/ 154487 h 604486"/>
                <a:gd name="connsiteX44" fmla="*/ 191250 w 675000"/>
                <a:gd name="connsiteY44" fmla="*/ 154487 h 604486"/>
                <a:gd name="connsiteX45" fmla="*/ 180000 w 675000"/>
                <a:gd name="connsiteY45" fmla="*/ 165737 h 604486"/>
                <a:gd name="connsiteX46" fmla="*/ 191250 w 675000"/>
                <a:gd name="connsiteY46" fmla="*/ 176987 h 604486"/>
                <a:gd name="connsiteX47" fmla="*/ 191925 w 675000"/>
                <a:gd name="connsiteY47" fmla="*/ 176987 h 604486"/>
                <a:gd name="connsiteX48" fmla="*/ 154688 w 675000"/>
                <a:gd name="connsiteY48" fmla="*/ 244487 h 604486"/>
                <a:gd name="connsiteX49" fmla="*/ 81450 w 675000"/>
                <a:gd name="connsiteY49" fmla="*/ 244487 h 604486"/>
                <a:gd name="connsiteX50" fmla="*/ 38812 w 675000"/>
                <a:gd name="connsiteY50" fmla="*/ 223224 h 604486"/>
                <a:gd name="connsiteX51" fmla="*/ 33750 w 675000"/>
                <a:gd name="connsiteY51" fmla="*/ 221987 h 604486"/>
                <a:gd name="connsiteX52" fmla="*/ 0 w 675000"/>
                <a:gd name="connsiteY52" fmla="*/ 221987 h 604486"/>
                <a:gd name="connsiteX53" fmla="*/ 0 w 675000"/>
                <a:gd name="connsiteY53" fmla="*/ 244487 h 604486"/>
                <a:gd name="connsiteX54" fmla="*/ 31050 w 675000"/>
                <a:gd name="connsiteY54" fmla="*/ 244487 h 604486"/>
                <a:gd name="connsiteX55" fmla="*/ 73688 w 675000"/>
                <a:gd name="connsiteY55" fmla="*/ 265749 h 604486"/>
                <a:gd name="connsiteX56" fmla="*/ 78750 w 675000"/>
                <a:gd name="connsiteY56" fmla="*/ 266987 h 604486"/>
                <a:gd name="connsiteX57" fmla="*/ 149400 w 675000"/>
                <a:gd name="connsiteY57" fmla="*/ 266987 h 604486"/>
                <a:gd name="connsiteX58" fmla="*/ 146250 w 675000"/>
                <a:gd name="connsiteY58" fmla="*/ 300737 h 604486"/>
                <a:gd name="connsiteX59" fmla="*/ 316575 w 675000"/>
                <a:gd name="connsiteY59" fmla="*/ 490637 h 604486"/>
                <a:gd name="connsiteX60" fmla="*/ 324788 w 675000"/>
                <a:gd name="connsiteY60" fmla="*/ 504474 h 604486"/>
                <a:gd name="connsiteX61" fmla="*/ 330638 w 675000"/>
                <a:gd name="connsiteY61" fmla="*/ 509199 h 604486"/>
                <a:gd name="connsiteX62" fmla="*/ 336038 w 675000"/>
                <a:gd name="connsiteY62" fmla="*/ 549474 h 604486"/>
                <a:gd name="connsiteX63" fmla="*/ 351113 w 675000"/>
                <a:gd name="connsiteY63" fmla="*/ 558362 h 604486"/>
                <a:gd name="connsiteX64" fmla="*/ 348750 w 675000"/>
                <a:gd name="connsiteY64" fmla="*/ 570737 h 604486"/>
                <a:gd name="connsiteX65" fmla="*/ 382500 w 675000"/>
                <a:gd name="connsiteY65" fmla="*/ 604487 h 604486"/>
                <a:gd name="connsiteX66" fmla="*/ 551250 w 675000"/>
                <a:gd name="connsiteY66" fmla="*/ 604487 h 604486"/>
                <a:gd name="connsiteX67" fmla="*/ 556313 w 675000"/>
                <a:gd name="connsiteY67" fmla="*/ 603249 h 604486"/>
                <a:gd name="connsiteX68" fmla="*/ 598950 w 675000"/>
                <a:gd name="connsiteY68" fmla="*/ 581987 h 604486"/>
                <a:gd name="connsiteX69" fmla="*/ 675000 w 675000"/>
                <a:gd name="connsiteY69" fmla="*/ 581987 h 604486"/>
                <a:gd name="connsiteX70" fmla="*/ 675000 w 675000"/>
                <a:gd name="connsiteY70" fmla="*/ 559487 h 604486"/>
                <a:gd name="connsiteX71" fmla="*/ 596250 w 675000"/>
                <a:gd name="connsiteY71" fmla="*/ 559487 h 604486"/>
                <a:gd name="connsiteX72" fmla="*/ 591188 w 675000"/>
                <a:gd name="connsiteY72" fmla="*/ 560724 h 604486"/>
                <a:gd name="connsiteX73" fmla="*/ 548550 w 675000"/>
                <a:gd name="connsiteY73" fmla="*/ 581987 h 604486"/>
                <a:gd name="connsiteX74" fmla="*/ 382500 w 675000"/>
                <a:gd name="connsiteY74" fmla="*/ 581987 h 604486"/>
                <a:gd name="connsiteX75" fmla="*/ 374513 w 675000"/>
                <a:gd name="connsiteY75" fmla="*/ 578499 h 604486"/>
                <a:gd name="connsiteX76" fmla="*/ 371250 w 675000"/>
                <a:gd name="connsiteY76" fmla="*/ 570737 h 604486"/>
                <a:gd name="connsiteX77" fmla="*/ 382500 w 675000"/>
                <a:gd name="connsiteY77" fmla="*/ 559487 h 604486"/>
                <a:gd name="connsiteX78" fmla="*/ 450000 w 675000"/>
                <a:gd name="connsiteY78" fmla="*/ 559487 h 604486"/>
                <a:gd name="connsiteX79" fmla="*/ 461250 w 675000"/>
                <a:gd name="connsiteY79" fmla="*/ 548237 h 604486"/>
                <a:gd name="connsiteX80" fmla="*/ 450000 w 675000"/>
                <a:gd name="connsiteY80" fmla="*/ 536987 h 604486"/>
                <a:gd name="connsiteX81" fmla="*/ 360000 w 675000"/>
                <a:gd name="connsiteY81" fmla="*/ 536987 h 604486"/>
                <a:gd name="connsiteX82" fmla="*/ 352013 w 675000"/>
                <a:gd name="connsiteY82" fmla="*/ 533499 h 604486"/>
                <a:gd name="connsiteX83" fmla="*/ 348750 w 675000"/>
                <a:gd name="connsiteY83" fmla="*/ 525737 h 604486"/>
                <a:gd name="connsiteX84" fmla="*/ 360000 w 675000"/>
                <a:gd name="connsiteY84" fmla="*/ 514487 h 604486"/>
                <a:gd name="connsiteX85" fmla="*/ 450000 w 675000"/>
                <a:gd name="connsiteY85" fmla="*/ 514487 h 604486"/>
                <a:gd name="connsiteX86" fmla="*/ 461250 w 675000"/>
                <a:gd name="connsiteY86" fmla="*/ 503237 h 604486"/>
                <a:gd name="connsiteX87" fmla="*/ 450000 w 675000"/>
                <a:gd name="connsiteY87" fmla="*/ 491987 h 604486"/>
                <a:gd name="connsiteX88" fmla="*/ 348750 w 675000"/>
                <a:gd name="connsiteY88" fmla="*/ 491987 h 604486"/>
                <a:gd name="connsiteX89" fmla="*/ 340763 w 675000"/>
                <a:gd name="connsiteY89" fmla="*/ 488499 h 604486"/>
                <a:gd name="connsiteX90" fmla="*/ 337500 w 675000"/>
                <a:gd name="connsiteY90" fmla="*/ 480737 h 604486"/>
                <a:gd name="connsiteX91" fmla="*/ 348750 w 675000"/>
                <a:gd name="connsiteY91" fmla="*/ 469487 h 604486"/>
                <a:gd name="connsiteX92" fmla="*/ 450000 w 675000"/>
                <a:gd name="connsiteY92" fmla="*/ 469487 h 604486"/>
                <a:gd name="connsiteX93" fmla="*/ 461250 w 675000"/>
                <a:gd name="connsiteY93" fmla="*/ 458237 h 604486"/>
                <a:gd name="connsiteX94" fmla="*/ 450000 w 675000"/>
                <a:gd name="connsiteY94" fmla="*/ 446987 h 604486"/>
                <a:gd name="connsiteX95" fmla="*/ 360000 w 675000"/>
                <a:gd name="connsiteY95" fmla="*/ 446987 h 604486"/>
                <a:gd name="connsiteX96" fmla="*/ 352013 w 675000"/>
                <a:gd name="connsiteY96" fmla="*/ 443499 h 604486"/>
                <a:gd name="connsiteX97" fmla="*/ 348750 w 675000"/>
                <a:gd name="connsiteY97" fmla="*/ 435737 h 604486"/>
                <a:gd name="connsiteX98" fmla="*/ 360000 w 675000"/>
                <a:gd name="connsiteY98" fmla="*/ 424487 h 604486"/>
                <a:gd name="connsiteX99" fmla="*/ 483750 w 675000"/>
                <a:gd name="connsiteY99" fmla="*/ 424487 h 604486"/>
                <a:gd name="connsiteX100" fmla="*/ 494663 w 675000"/>
                <a:gd name="connsiteY100" fmla="*/ 416162 h 604486"/>
                <a:gd name="connsiteX101" fmla="*/ 489375 w 675000"/>
                <a:gd name="connsiteY101" fmla="*/ 403449 h 604486"/>
                <a:gd name="connsiteX102" fmla="*/ 450675 w 675000"/>
                <a:gd name="connsiteY102" fmla="*/ 381174 h 604486"/>
                <a:gd name="connsiteX103" fmla="*/ 448312 w 675000"/>
                <a:gd name="connsiteY103" fmla="*/ 379374 h 604486"/>
                <a:gd name="connsiteX104" fmla="*/ 444713 w 675000"/>
                <a:gd name="connsiteY104" fmla="*/ 371162 h 604486"/>
                <a:gd name="connsiteX105" fmla="*/ 446175 w 675000"/>
                <a:gd name="connsiteY105" fmla="*/ 365649 h 604486"/>
                <a:gd name="connsiteX106" fmla="*/ 460463 w 675000"/>
                <a:gd name="connsiteY106" fmla="*/ 360924 h 604486"/>
                <a:gd name="connsiteX107" fmla="*/ 317700 w 675000"/>
                <a:gd name="connsiteY107" fmla="*/ 468137 h 604486"/>
                <a:gd name="connsiteX108" fmla="*/ 170107 w 675000"/>
                <a:gd name="connsiteY108" fmla="*/ 280764 h 604486"/>
                <a:gd name="connsiteX109" fmla="*/ 357480 w 675000"/>
                <a:gd name="connsiteY109" fmla="*/ 133170 h 604486"/>
                <a:gd name="connsiteX110" fmla="*/ 506250 w 675000"/>
                <a:gd name="connsiteY110" fmla="*/ 300737 h 604486"/>
                <a:gd name="connsiteX111" fmla="*/ 496800 w 675000"/>
                <a:gd name="connsiteY111" fmla="*/ 355862 h 604486"/>
                <a:gd name="connsiteX112" fmla="*/ 477000 w 675000"/>
                <a:gd name="connsiteY112" fmla="*/ 344387 h 604486"/>
                <a:gd name="connsiteX113" fmla="*/ 381268 w 675000"/>
                <a:gd name="connsiteY113" fmla="*/ 161047 h 604486"/>
                <a:gd name="connsiteX114" fmla="*/ 197928 w 675000"/>
                <a:gd name="connsiteY114" fmla="*/ 256779 h 604486"/>
                <a:gd name="connsiteX115" fmla="*/ 293660 w 675000"/>
                <a:gd name="connsiteY115" fmla="*/ 440119 h 604486"/>
                <a:gd name="connsiteX116" fmla="*/ 328163 w 675000"/>
                <a:gd name="connsiteY116" fmla="*/ 446537 h 604486"/>
                <a:gd name="connsiteX117" fmla="*/ 330525 w 675000"/>
                <a:gd name="connsiteY117" fmla="*/ 452274 h 604486"/>
                <a:gd name="connsiteX118" fmla="*/ 317700 w 675000"/>
                <a:gd name="connsiteY118" fmla="*/ 468137 h 604486"/>
                <a:gd name="connsiteX119" fmla="*/ 426713 w 675000"/>
                <a:gd name="connsiteY119" fmla="*/ 354399 h 604486"/>
                <a:gd name="connsiteX120" fmla="*/ 422213 w 675000"/>
                <a:gd name="connsiteY120" fmla="*/ 371162 h 604486"/>
                <a:gd name="connsiteX121" fmla="*/ 426150 w 675000"/>
                <a:gd name="connsiteY121" fmla="*/ 386687 h 604486"/>
                <a:gd name="connsiteX122" fmla="*/ 408375 w 675000"/>
                <a:gd name="connsiteY122" fmla="*/ 401987 h 604486"/>
                <a:gd name="connsiteX123" fmla="*/ 360000 w 675000"/>
                <a:gd name="connsiteY123" fmla="*/ 401987 h 604486"/>
                <a:gd name="connsiteX124" fmla="*/ 328500 w 675000"/>
                <a:gd name="connsiteY124" fmla="*/ 424037 h 604486"/>
                <a:gd name="connsiteX125" fmla="*/ 214194 w 675000"/>
                <a:gd name="connsiteY125" fmla="*/ 291619 h 604486"/>
                <a:gd name="connsiteX126" fmla="*/ 346613 w 675000"/>
                <a:gd name="connsiteY126" fmla="*/ 177313 h 604486"/>
                <a:gd name="connsiteX127" fmla="*/ 461250 w 675000"/>
                <a:gd name="connsiteY127" fmla="*/ 300737 h 604486"/>
                <a:gd name="connsiteX128" fmla="*/ 455625 w 675000"/>
                <a:gd name="connsiteY128" fmla="*/ 337524 h 604486"/>
                <a:gd name="connsiteX129" fmla="*/ 426713 w 675000"/>
                <a:gd name="connsiteY129" fmla="*/ 354399 h 60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75000" h="604486">
                  <a:moveTo>
                    <a:pt x="460463" y="360924"/>
                  </a:moveTo>
                  <a:cubicBezTo>
                    <a:pt x="460907" y="361084"/>
                    <a:pt x="461324" y="361311"/>
                    <a:pt x="461700" y="361599"/>
                  </a:cubicBezTo>
                  <a:lnTo>
                    <a:pt x="587588" y="434274"/>
                  </a:lnTo>
                  <a:cubicBezTo>
                    <a:pt x="589313" y="435217"/>
                    <a:pt x="591246" y="435719"/>
                    <a:pt x="593213" y="435737"/>
                  </a:cubicBezTo>
                  <a:lnTo>
                    <a:pt x="675000" y="435737"/>
                  </a:lnTo>
                  <a:lnTo>
                    <a:pt x="675000" y="413237"/>
                  </a:lnTo>
                  <a:lnTo>
                    <a:pt x="596250" y="413237"/>
                  </a:lnTo>
                  <a:lnTo>
                    <a:pt x="516488" y="367224"/>
                  </a:lnTo>
                  <a:cubicBezTo>
                    <a:pt x="524555" y="345983"/>
                    <a:pt x="528708" y="323457"/>
                    <a:pt x="528750" y="300737"/>
                  </a:cubicBezTo>
                  <a:cubicBezTo>
                    <a:pt x="528602" y="195174"/>
                    <a:pt x="443063" y="109635"/>
                    <a:pt x="337500" y="109487"/>
                  </a:cubicBezTo>
                  <a:cubicBezTo>
                    <a:pt x="324960" y="109513"/>
                    <a:pt x="312451" y="110756"/>
                    <a:pt x="300150" y="113199"/>
                  </a:cubicBezTo>
                  <a:cubicBezTo>
                    <a:pt x="308507" y="96643"/>
                    <a:pt x="301860" y="76446"/>
                    <a:pt x="285303" y="68089"/>
                  </a:cubicBezTo>
                  <a:cubicBezTo>
                    <a:pt x="280559" y="65694"/>
                    <a:pt x="275315" y="64460"/>
                    <a:pt x="270000" y="64487"/>
                  </a:cubicBezTo>
                  <a:lnTo>
                    <a:pt x="188213" y="64487"/>
                  </a:lnTo>
                  <a:lnTo>
                    <a:pt x="190800" y="63024"/>
                  </a:lnTo>
                  <a:cubicBezTo>
                    <a:pt x="206954" y="53705"/>
                    <a:pt x="212494" y="33054"/>
                    <a:pt x="203175" y="16899"/>
                  </a:cubicBezTo>
                  <a:cubicBezTo>
                    <a:pt x="193856" y="745"/>
                    <a:pt x="173204" y="-4795"/>
                    <a:pt x="157050" y="4524"/>
                  </a:cubicBezTo>
                  <a:lnTo>
                    <a:pt x="33750" y="75737"/>
                  </a:lnTo>
                  <a:lnTo>
                    <a:pt x="0" y="75737"/>
                  </a:lnTo>
                  <a:lnTo>
                    <a:pt x="0" y="98237"/>
                  </a:lnTo>
                  <a:lnTo>
                    <a:pt x="36788" y="98237"/>
                  </a:lnTo>
                  <a:cubicBezTo>
                    <a:pt x="38752" y="98205"/>
                    <a:pt x="40681" y="97704"/>
                    <a:pt x="42413" y="96774"/>
                  </a:cubicBezTo>
                  <a:lnTo>
                    <a:pt x="168300" y="23987"/>
                  </a:lnTo>
                  <a:cubicBezTo>
                    <a:pt x="173676" y="20872"/>
                    <a:pt x="180559" y="22706"/>
                    <a:pt x="183674" y="28082"/>
                  </a:cubicBezTo>
                  <a:cubicBezTo>
                    <a:pt x="183687" y="28105"/>
                    <a:pt x="183700" y="28127"/>
                    <a:pt x="183713" y="28149"/>
                  </a:cubicBezTo>
                  <a:cubicBezTo>
                    <a:pt x="186809" y="33450"/>
                    <a:pt x="185020" y="40257"/>
                    <a:pt x="179719" y="43353"/>
                  </a:cubicBezTo>
                  <a:cubicBezTo>
                    <a:pt x="179663" y="43385"/>
                    <a:pt x="179606" y="43418"/>
                    <a:pt x="179550" y="43449"/>
                  </a:cubicBezTo>
                  <a:lnTo>
                    <a:pt x="140625" y="65949"/>
                  </a:lnTo>
                  <a:cubicBezTo>
                    <a:pt x="137131" y="67967"/>
                    <a:pt x="134984" y="71702"/>
                    <a:pt x="135000" y="75737"/>
                  </a:cubicBezTo>
                  <a:lnTo>
                    <a:pt x="135000" y="86987"/>
                  </a:lnTo>
                  <a:cubicBezTo>
                    <a:pt x="135000" y="111839"/>
                    <a:pt x="114852" y="131987"/>
                    <a:pt x="90000" y="131987"/>
                  </a:cubicBezTo>
                  <a:lnTo>
                    <a:pt x="78750" y="131987"/>
                  </a:lnTo>
                  <a:lnTo>
                    <a:pt x="78750" y="154487"/>
                  </a:lnTo>
                  <a:lnTo>
                    <a:pt x="90000" y="154487"/>
                  </a:lnTo>
                  <a:cubicBezTo>
                    <a:pt x="127279" y="154487"/>
                    <a:pt x="157500" y="124266"/>
                    <a:pt x="157500" y="86987"/>
                  </a:cubicBezTo>
                  <a:lnTo>
                    <a:pt x="270000" y="86987"/>
                  </a:lnTo>
                  <a:cubicBezTo>
                    <a:pt x="276213" y="86987"/>
                    <a:pt x="281250" y="92024"/>
                    <a:pt x="281250" y="98237"/>
                  </a:cubicBezTo>
                  <a:cubicBezTo>
                    <a:pt x="281277" y="101274"/>
                    <a:pt x="280008" y="104179"/>
                    <a:pt x="277763" y="106224"/>
                  </a:cubicBezTo>
                  <a:cubicBezTo>
                    <a:pt x="275748" y="108353"/>
                    <a:pt x="272931" y="109538"/>
                    <a:pt x="270000" y="109487"/>
                  </a:cubicBezTo>
                  <a:lnTo>
                    <a:pt x="191250" y="109487"/>
                  </a:lnTo>
                  <a:cubicBezTo>
                    <a:pt x="185037" y="109487"/>
                    <a:pt x="180000" y="114524"/>
                    <a:pt x="180000" y="120737"/>
                  </a:cubicBezTo>
                  <a:cubicBezTo>
                    <a:pt x="180000" y="126950"/>
                    <a:pt x="185037" y="131987"/>
                    <a:pt x="191250" y="131987"/>
                  </a:cubicBezTo>
                  <a:lnTo>
                    <a:pt x="247725" y="131987"/>
                  </a:lnTo>
                  <a:cubicBezTo>
                    <a:pt x="235905" y="138304"/>
                    <a:pt x="224781" y="145845"/>
                    <a:pt x="214538" y="154487"/>
                  </a:cubicBezTo>
                  <a:lnTo>
                    <a:pt x="191250" y="154487"/>
                  </a:lnTo>
                  <a:cubicBezTo>
                    <a:pt x="185037" y="154487"/>
                    <a:pt x="180000" y="159524"/>
                    <a:pt x="180000" y="165737"/>
                  </a:cubicBezTo>
                  <a:cubicBezTo>
                    <a:pt x="180000" y="171950"/>
                    <a:pt x="185037" y="176987"/>
                    <a:pt x="191250" y="176987"/>
                  </a:cubicBezTo>
                  <a:lnTo>
                    <a:pt x="191925" y="176987"/>
                  </a:lnTo>
                  <a:cubicBezTo>
                    <a:pt x="175068" y="196732"/>
                    <a:pt x="162399" y="219696"/>
                    <a:pt x="154688" y="244487"/>
                  </a:cubicBezTo>
                  <a:lnTo>
                    <a:pt x="81450" y="244487"/>
                  </a:lnTo>
                  <a:lnTo>
                    <a:pt x="38812" y="223224"/>
                  </a:lnTo>
                  <a:cubicBezTo>
                    <a:pt x="37245" y="222421"/>
                    <a:pt x="35511" y="221997"/>
                    <a:pt x="33750" y="221987"/>
                  </a:cubicBezTo>
                  <a:lnTo>
                    <a:pt x="0" y="221987"/>
                  </a:lnTo>
                  <a:lnTo>
                    <a:pt x="0" y="244487"/>
                  </a:lnTo>
                  <a:lnTo>
                    <a:pt x="31050" y="244487"/>
                  </a:lnTo>
                  <a:lnTo>
                    <a:pt x="73688" y="265749"/>
                  </a:lnTo>
                  <a:cubicBezTo>
                    <a:pt x="75255" y="266553"/>
                    <a:pt x="76989" y="266977"/>
                    <a:pt x="78750" y="266987"/>
                  </a:cubicBezTo>
                  <a:lnTo>
                    <a:pt x="149400" y="266987"/>
                  </a:lnTo>
                  <a:cubicBezTo>
                    <a:pt x="147378" y="278124"/>
                    <a:pt x="146324" y="289417"/>
                    <a:pt x="146250" y="300737"/>
                  </a:cubicBezTo>
                  <a:cubicBezTo>
                    <a:pt x="146394" y="398170"/>
                    <a:pt x="219731" y="479936"/>
                    <a:pt x="316575" y="490637"/>
                  </a:cubicBezTo>
                  <a:cubicBezTo>
                    <a:pt x="318188" y="495830"/>
                    <a:pt x="321002" y="500571"/>
                    <a:pt x="324788" y="504474"/>
                  </a:cubicBezTo>
                  <a:cubicBezTo>
                    <a:pt x="326555" y="506263"/>
                    <a:pt x="328517" y="507848"/>
                    <a:pt x="330638" y="509199"/>
                  </a:cubicBezTo>
                  <a:cubicBezTo>
                    <a:pt x="323181" y="522312"/>
                    <a:pt x="325391" y="538789"/>
                    <a:pt x="336038" y="549474"/>
                  </a:cubicBezTo>
                  <a:cubicBezTo>
                    <a:pt x="340214" y="553685"/>
                    <a:pt x="345407" y="556746"/>
                    <a:pt x="351113" y="558362"/>
                  </a:cubicBezTo>
                  <a:cubicBezTo>
                    <a:pt x="349521" y="562292"/>
                    <a:pt x="348719" y="566497"/>
                    <a:pt x="348750" y="570737"/>
                  </a:cubicBezTo>
                  <a:cubicBezTo>
                    <a:pt x="348750" y="589377"/>
                    <a:pt x="363860" y="604487"/>
                    <a:pt x="382500" y="604487"/>
                  </a:cubicBezTo>
                  <a:lnTo>
                    <a:pt x="551250" y="604487"/>
                  </a:lnTo>
                  <a:cubicBezTo>
                    <a:pt x="553011" y="604477"/>
                    <a:pt x="554745" y="604053"/>
                    <a:pt x="556313" y="603249"/>
                  </a:cubicBezTo>
                  <a:lnTo>
                    <a:pt x="598950" y="581987"/>
                  </a:lnTo>
                  <a:lnTo>
                    <a:pt x="675000" y="581987"/>
                  </a:lnTo>
                  <a:lnTo>
                    <a:pt x="675000" y="559487"/>
                  </a:lnTo>
                  <a:lnTo>
                    <a:pt x="596250" y="559487"/>
                  </a:lnTo>
                  <a:cubicBezTo>
                    <a:pt x="594489" y="559497"/>
                    <a:pt x="592755" y="559921"/>
                    <a:pt x="591188" y="560724"/>
                  </a:cubicBezTo>
                  <a:lnTo>
                    <a:pt x="548550" y="581987"/>
                  </a:lnTo>
                  <a:lnTo>
                    <a:pt x="382500" y="581987"/>
                  </a:lnTo>
                  <a:cubicBezTo>
                    <a:pt x="379463" y="582014"/>
                    <a:pt x="376558" y="580745"/>
                    <a:pt x="374513" y="578499"/>
                  </a:cubicBezTo>
                  <a:cubicBezTo>
                    <a:pt x="372384" y="576485"/>
                    <a:pt x="371199" y="573668"/>
                    <a:pt x="371250" y="570737"/>
                  </a:cubicBezTo>
                  <a:cubicBezTo>
                    <a:pt x="371250" y="564524"/>
                    <a:pt x="376287" y="559487"/>
                    <a:pt x="382500" y="559487"/>
                  </a:cubicBezTo>
                  <a:lnTo>
                    <a:pt x="450000" y="559487"/>
                  </a:lnTo>
                  <a:cubicBezTo>
                    <a:pt x="456213" y="559487"/>
                    <a:pt x="461250" y="554450"/>
                    <a:pt x="461250" y="548237"/>
                  </a:cubicBezTo>
                  <a:cubicBezTo>
                    <a:pt x="461250" y="542024"/>
                    <a:pt x="456213" y="536987"/>
                    <a:pt x="450000" y="536987"/>
                  </a:cubicBezTo>
                  <a:lnTo>
                    <a:pt x="360000" y="536987"/>
                  </a:lnTo>
                  <a:cubicBezTo>
                    <a:pt x="356963" y="537014"/>
                    <a:pt x="354058" y="535745"/>
                    <a:pt x="352013" y="533499"/>
                  </a:cubicBezTo>
                  <a:cubicBezTo>
                    <a:pt x="349884" y="531485"/>
                    <a:pt x="348699" y="528668"/>
                    <a:pt x="348750" y="525737"/>
                  </a:cubicBezTo>
                  <a:cubicBezTo>
                    <a:pt x="348750" y="519524"/>
                    <a:pt x="353787" y="514487"/>
                    <a:pt x="360000" y="514487"/>
                  </a:cubicBezTo>
                  <a:lnTo>
                    <a:pt x="450000" y="514487"/>
                  </a:lnTo>
                  <a:cubicBezTo>
                    <a:pt x="456213" y="514487"/>
                    <a:pt x="461250" y="509450"/>
                    <a:pt x="461250" y="503237"/>
                  </a:cubicBezTo>
                  <a:cubicBezTo>
                    <a:pt x="461250" y="497024"/>
                    <a:pt x="456213" y="491987"/>
                    <a:pt x="450000" y="491987"/>
                  </a:cubicBezTo>
                  <a:lnTo>
                    <a:pt x="348750" y="491987"/>
                  </a:lnTo>
                  <a:cubicBezTo>
                    <a:pt x="345713" y="492014"/>
                    <a:pt x="342808" y="490745"/>
                    <a:pt x="340763" y="488499"/>
                  </a:cubicBezTo>
                  <a:cubicBezTo>
                    <a:pt x="338634" y="486485"/>
                    <a:pt x="337449" y="483668"/>
                    <a:pt x="337500" y="480737"/>
                  </a:cubicBezTo>
                  <a:cubicBezTo>
                    <a:pt x="337500" y="474524"/>
                    <a:pt x="342537" y="469487"/>
                    <a:pt x="348750" y="469487"/>
                  </a:cubicBezTo>
                  <a:lnTo>
                    <a:pt x="450000" y="469487"/>
                  </a:lnTo>
                  <a:cubicBezTo>
                    <a:pt x="456213" y="469487"/>
                    <a:pt x="461250" y="464450"/>
                    <a:pt x="461250" y="458237"/>
                  </a:cubicBezTo>
                  <a:cubicBezTo>
                    <a:pt x="461250" y="452024"/>
                    <a:pt x="456213" y="446987"/>
                    <a:pt x="450000" y="446987"/>
                  </a:cubicBezTo>
                  <a:lnTo>
                    <a:pt x="360000" y="446987"/>
                  </a:lnTo>
                  <a:cubicBezTo>
                    <a:pt x="356963" y="447014"/>
                    <a:pt x="354058" y="445745"/>
                    <a:pt x="352013" y="443499"/>
                  </a:cubicBezTo>
                  <a:cubicBezTo>
                    <a:pt x="349884" y="441485"/>
                    <a:pt x="348699" y="438668"/>
                    <a:pt x="348750" y="435737"/>
                  </a:cubicBezTo>
                  <a:cubicBezTo>
                    <a:pt x="348750" y="429524"/>
                    <a:pt x="353787" y="424487"/>
                    <a:pt x="360000" y="424487"/>
                  </a:cubicBezTo>
                  <a:lnTo>
                    <a:pt x="483750" y="424487"/>
                  </a:lnTo>
                  <a:cubicBezTo>
                    <a:pt x="488855" y="424509"/>
                    <a:pt x="493335" y="421092"/>
                    <a:pt x="494663" y="416162"/>
                  </a:cubicBezTo>
                  <a:cubicBezTo>
                    <a:pt x="495912" y="411221"/>
                    <a:pt x="493760" y="406047"/>
                    <a:pt x="489375" y="403449"/>
                  </a:cubicBezTo>
                  <a:lnTo>
                    <a:pt x="450675" y="381174"/>
                  </a:lnTo>
                  <a:cubicBezTo>
                    <a:pt x="449829" y="380656"/>
                    <a:pt x="449037" y="380053"/>
                    <a:pt x="448312" y="379374"/>
                  </a:cubicBezTo>
                  <a:cubicBezTo>
                    <a:pt x="446034" y="377248"/>
                    <a:pt x="444732" y="374278"/>
                    <a:pt x="444713" y="371162"/>
                  </a:cubicBezTo>
                  <a:cubicBezTo>
                    <a:pt x="444759" y="369235"/>
                    <a:pt x="445260" y="367346"/>
                    <a:pt x="446175" y="365649"/>
                  </a:cubicBezTo>
                  <a:cubicBezTo>
                    <a:pt x="449173" y="360833"/>
                    <a:pt x="455184" y="358845"/>
                    <a:pt x="460463" y="360924"/>
                  </a:cubicBezTo>
                  <a:close/>
                  <a:moveTo>
                    <a:pt x="317700" y="468137"/>
                  </a:moveTo>
                  <a:cubicBezTo>
                    <a:pt x="225201" y="457152"/>
                    <a:pt x="159122" y="373262"/>
                    <a:pt x="170107" y="280764"/>
                  </a:cubicBezTo>
                  <a:cubicBezTo>
                    <a:pt x="181092" y="188265"/>
                    <a:pt x="264981" y="122186"/>
                    <a:pt x="357480" y="133170"/>
                  </a:cubicBezTo>
                  <a:cubicBezTo>
                    <a:pt x="442370" y="143253"/>
                    <a:pt x="506292" y="215250"/>
                    <a:pt x="506250" y="300737"/>
                  </a:cubicBezTo>
                  <a:cubicBezTo>
                    <a:pt x="506241" y="319514"/>
                    <a:pt x="503045" y="338153"/>
                    <a:pt x="496800" y="355862"/>
                  </a:cubicBezTo>
                  <a:lnTo>
                    <a:pt x="477000" y="344387"/>
                  </a:lnTo>
                  <a:cubicBezTo>
                    <a:pt x="501192" y="267323"/>
                    <a:pt x="458332" y="185239"/>
                    <a:pt x="381268" y="161047"/>
                  </a:cubicBezTo>
                  <a:cubicBezTo>
                    <a:pt x="304205" y="136855"/>
                    <a:pt x="222120" y="179715"/>
                    <a:pt x="197928" y="256779"/>
                  </a:cubicBezTo>
                  <a:cubicBezTo>
                    <a:pt x="173736" y="333842"/>
                    <a:pt x="216596" y="415927"/>
                    <a:pt x="293660" y="440119"/>
                  </a:cubicBezTo>
                  <a:cubicBezTo>
                    <a:pt x="304862" y="443636"/>
                    <a:pt x="316446" y="445790"/>
                    <a:pt x="328163" y="446537"/>
                  </a:cubicBezTo>
                  <a:cubicBezTo>
                    <a:pt x="328764" y="448520"/>
                    <a:pt x="329555" y="450442"/>
                    <a:pt x="330525" y="452274"/>
                  </a:cubicBezTo>
                  <a:cubicBezTo>
                    <a:pt x="324765" y="456166"/>
                    <a:pt x="320299" y="461690"/>
                    <a:pt x="317700" y="468137"/>
                  </a:cubicBezTo>
                  <a:close/>
                  <a:moveTo>
                    <a:pt x="426713" y="354399"/>
                  </a:moveTo>
                  <a:cubicBezTo>
                    <a:pt x="423789" y="359504"/>
                    <a:pt x="422238" y="365279"/>
                    <a:pt x="422213" y="371162"/>
                  </a:cubicBezTo>
                  <a:cubicBezTo>
                    <a:pt x="422250" y="376580"/>
                    <a:pt x="423601" y="381907"/>
                    <a:pt x="426150" y="386687"/>
                  </a:cubicBezTo>
                  <a:cubicBezTo>
                    <a:pt x="420699" y="392313"/>
                    <a:pt x="414749" y="397434"/>
                    <a:pt x="408375" y="401987"/>
                  </a:cubicBezTo>
                  <a:lnTo>
                    <a:pt x="360000" y="401987"/>
                  </a:lnTo>
                  <a:cubicBezTo>
                    <a:pt x="345916" y="402007"/>
                    <a:pt x="333340" y="410810"/>
                    <a:pt x="328500" y="424037"/>
                  </a:cubicBezTo>
                  <a:cubicBezTo>
                    <a:pt x="260369" y="419035"/>
                    <a:pt x="209193" y="359750"/>
                    <a:pt x="214194" y="291619"/>
                  </a:cubicBezTo>
                  <a:cubicBezTo>
                    <a:pt x="219196" y="223488"/>
                    <a:pt x="278481" y="172311"/>
                    <a:pt x="346613" y="177313"/>
                  </a:cubicBezTo>
                  <a:cubicBezTo>
                    <a:pt x="411263" y="182060"/>
                    <a:pt x="461283" y="235912"/>
                    <a:pt x="461250" y="300737"/>
                  </a:cubicBezTo>
                  <a:cubicBezTo>
                    <a:pt x="461259" y="313214"/>
                    <a:pt x="459362" y="325620"/>
                    <a:pt x="455625" y="337524"/>
                  </a:cubicBezTo>
                  <a:cubicBezTo>
                    <a:pt x="443707" y="337730"/>
                    <a:pt x="432754" y="344123"/>
                    <a:pt x="426713" y="35439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7" name="任意多边形: 形状 466">
              <a:extLst>
                <a:ext uri="{FF2B5EF4-FFF2-40B4-BE49-F238E27FC236}">
                  <a16:creationId xmlns:a16="http://schemas.microsoft.com/office/drawing/2014/main" id="{EF177386-0C8B-4731-A5BF-7E4365146078}"/>
                </a:ext>
              </a:extLst>
            </p:cNvPr>
            <p:cNvSpPr/>
            <p:nvPr/>
          </p:nvSpPr>
          <p:spPr>
            <a:xfrm>
              <a:off x="3339750" y="5510250"/>
              <a:ext cx="112500" cy="157500"/>
            </a:xfrm>
            <a:custGeom>
              <a:avLst/>
              <a:gdLst>
                <a:gd name="connsiteX0" fmla="*/ 33750 w 112500"/>
                <a:gd name="connsiteY0" fmla="*/ 45000 h 157500"/>
                <a:gd name="connsiteX1" fmla="*/ 78750 w 112500"/>
                <a:gd name="connsiteY1" fmla="*/ 45000 h 157500"/>
                <a:gd name="connsiteX2" fmla="*/ 90000 w 112500"/>
                <a:gd name="connsiteY2" fmla="*/ 56250 h 157500"/>
                <a:gd name="connsiteX3" fmla="*/ 112500 w 112500"/>
                <a:gd name="connsiteY3" fmla="*/ 56250 h 157500"/>
                <a:gd name="connsiteX4" fmla="*/ 78750 w 112500"/>
                <a:gd name="connsiteY4" fmla="*/ 22500 h 157500"/>
                <a:gd name="connsiteX5" fmla="*/ 67500 w 112500"/>
                <a:gd name="connsiteY5" fmla="*/ 22500 h 157500"/>
                <a:gd name="connsiteX6" fmla="*/ 67500 w 112500"/>
                <a:gd name="connsiteY6" fmla="*/ 0 h 157500"/>
                <a:gd name="connsiteX7" fmla="*/ 45000 w 112500"/>
                <a:gd name="connsiteY7" fmla="*/ 0 h 157500"/>
                <a:gd name="connsiteX8" fmla="*/ 45000 w 112500"/>
                <a:gd name="connsiteY8" fmla="*/ 22500 h 157500"/>
                <a:gd name="connsiteX9" fmla="*/ 33750 w 112500"/>
                <a:gd name="connsiteY9" fmla="*/ 22500 h 157500"/>
                <a:gd name="connsiteX10" fmla="*/ 0 w 112500"/>
                <a:gd name="connsiteY10" fmla="*/ 56250 h 157500"/>
                <a:gd name="connsiteX11" fmla="*/ 33750 w 112500"/>
                <a:gd name="connsiteY11" fmla="*/ 90000 h 157500"/>
                <a:gd name="connsiteX12" fmla="*/ 78750 w 112500"/>
                <a:gd name="connsiteY12" fmla="*/ 90000 h 157500"/>
                <a:gd name="connsiteX13" fmla="*/ 90000 w 112500"/>
                <a:gd name="connsiteY13" fmla="*/ 101250 h 157500"/>
                <a:gd name="connsiteX14" fmla="*/ 78750 w 112500"/>
                <a:gd name="connsiteY14" fmla="*/ 112500 h 157500"/>
                <a:gd name="connsiteX15" fmla="*/ 33750 w 112500"/>
                <a:gd name="connsiteY15" fmla="*/ 112500 h 157500"/>
                <a:gd name="connsiteX16" fmla="*/ 22500 w 112500"/>
                <a:gd name="connsiteY16" fmla="*/ 101250 h 157500"/>
                <a:gd name="connsiteX17" fmla="*/ 0 w 112500"/>
                <a:gd name="connsiteY17" fmla="*/ 101250 h 157500"/>
                <a:gd name="connsiteX18" fmla="*/ 33750 w 112500"/>
                <a:gd name="connsiteY18" fmla="*/ 135000 h 157500"/>
                <a:gd name="connsiteX19" fmla="*/ 45000 w 112500"/>
                <a:gd name="connsiteY19" fmla="*/ 135000 h 157500"/>
                <a:gd name="connsiteX20" fmla="*/ 45000 w 112500"/>
                <a:gd name="connsiteY20" fmla="*/ 157500 h 157500"/>
                <a:gd name="connsiteX21" fmla="*/ 67500 w 112500"/>
                <a:gd name="connsiteY21" fmla="*/ 157500 h 157500"/>
                <a:gd name="connsiteX22" fmla="*/ 67500 w 112500"/>
                <a:gd name="connsiteY22" fmla="*/ 135000 h 157500"/>
                <a:gd name="connsiteX23" fmla="*/ 78750 w 112500"/>
                <a:gd name="connsiteY23" fmla="*/ 135000 h 157500"/>
                <a:gd name="connsiteX24" fmla="*/ 112500 w 112500"/>
                <a:gd name="connsiteY24" fmla="*/ 101250 h 157500"/>
                <a:gd name="connsiteX25" fmla="*/ 78750 w 112500"/>
                <a:gd name="connsiteY25" fmla="*/ 67500 h 157500"/>
                <a:gd name="connsiteX26" fmla="*/ 33750 w 112500"/>
                <a:gd name="connsiteY26" fmla="*/ 67500 h 157500"/>
                <a:gd name="connsiteX27" fmla="*/ 22500 w 112500"/>
                <a:gd name="connsiteY27" fmla="*/ 56250 h 157500"/>
                <a:gd name="connsiteX28" fmla="*/ 33750 w 112500"/>
                <a:gd name="connsiteY28" fmla="*/ 4500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2500" h="157500">
                  <a:moveTo>
                    <a:pt x="33750" y="45000"/>
                  </a:moveTo>
                  <a:lnTo>
                    <a:pt x="78750" y="45000"/>
                  </a:lnTo>
                  <a:cubicBezTo>
                    <a:pt x="84963" y="45000"/>
                    <a:pt x="90000" y="50037"/>
                    <a:pt x="90000" y="56250"/>
                  </a:cubicBezTo>
                  <a:lnTo>
                    <a:pt x="112500" y="56250"/>
                  </a:lnTo>
                  <a:cubicBezTo>
                    <a:pt x="112500" y="37610"/>
                    <a:pt x="97390" y="22500"/>
                    <a:pt x="78750" y="22500"/>
                  </a:cubicBezTo>
                  <a:lnTo>
                    <a:pt x="67500" y="22500"/>
                  </a:lnTo>
                  <a:lnTo>
                    <a:pt x="67500" y="0"/>
                  </a:lnTo>
                  <a:lnTo>
                    <a:pt x="45000" y="0"/>
                  </a:lnTo>
                  <a:lnTo>
                    <a:pt x="45000" y="22500"/>
                  </a:lnTo>
                  <a:lnTo>
                    <a:pt x="33750" y="22500"/>
                  </a:lnTo>
                  <a:cubicBezTo>
                    <a:pt x="15110" y="22500"/>
                    <a:pt x="0" y="37610"/>
                    <a:pt x="0" y="56250"/>
                  </a:cubicBezTo>
                  <a:cubicBezTo>
                    <a:pt x="0" y="74890"/>
                    <a:pt x="15110" y="90000"/>
                    <a:pt x="33750" y="90000"/>
                  </a:cubicBezTo>
                  <a:lnTo>
                    <a:pt x="78750" y="90000"/>
                  </a:lnTo>
                  <a:cubicBezTo>
                    <a:pt x="84963" y="90000"/>
                    <a:pt x="90000" y="95037"/>
                    <a:pt x="90000" y="101250"/>
                  </a:cubicBezTo>
                  <a:cubicBezTo>
                    <a:pt x="90000" y="107463"/>
                    <a:pt x="84963" y="112500"/>
                    <a:pt x="78750" y="112500"/>
                  </a:cubicBezTo>
                  <a:lnTo>
                    <a:pt x="33750" y="112500"/>
                  </a:lnTo>
                  <a:cubicBezTo>
                    <a:pt x="27537" y="112500"/>
                    <a:pt x="22500" y="107463"/>
                    <a:pt x="22500" y="101250"/>
                  </a:cubicBezTo>
                  <a:lnTo>
                    <a:pt x="0" y="101250"/>
                  </a:lnTo>
                  <a:cubicBezTo>
                    <a:pt x="0" y="119890"/>
                    <a:pt x="15110" y="135000"/>
                    <a:pt x="33750" y="135000"/>
                  </a:cubicBezTo>
                  <a:lnTo>
                    <a:pt x="45000" y="135000"/>
                  </a:lnTo>
                  <a:lnTo>
                    <a:pt x="45000" y="157500"/>
                  </a:lnTo>
                  <a:lnTo>
                    <a:pt x="67500" y="157500"/>
                  </a:lnTo>
                  <a:lnTo>
                    <a:pt x="67500" y="135000"/>
                  </a:lnTo>
                  <a:lnTo>
                    <a:pt x="78750" y="135000"/>
                  </a:lnTo>
                  <a:cubicBezTo>
                    <a:pt x="97390" y="135000"/>
                    <a:pt x="112500" y="119890"/>
                    <a:pt x="112500" y="101250"/>
                  </a:cubicBezTo>
                  <a:cubicBezTo>
                    <a:pt x="112500" y="82610"/>
                    <a:pt x="97390" y="67500"/>
                    <a:pt x="78750" y="67500"/>
                  </a:cubicBezTo>
                  <a:lnTo>
                    <a:pt x="33750" y="67500"/>
                  </a:lnTo>
                  <a:cubicBezTo>
                    <a:pt x="27537" y="67500"/>
                    <a:pt x="22500" y="62463"/>
                    <a:pt x="22500" y="56250"/>
                  </a:cubicBezTo>
                  <a:cubicBezTo>
                    <a:pt x="22500" y="50037"/>
                    <a:pt x="27537" y="45000"/>
                    <a:pt x="33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8" name="任意多边形: 形状 467">
              <a:extLst>
                <a:ext uri="{FF2B5EF4-FFF2-40B4-BE49-F238E27FC236}">
                  <a16:creationId xmlns:a16="http://schemas.microsoft.com/office/drawing/2014/main" id="{D503E25F-3112-4C5A-BE42-863EF5088430}"/>
                </a:ext>
              </a:extLst>
            </p:cNvPr>
            <p:cNvSpPr/>
            <p:nvPr/>
          </p:nvSpPr>
          <p:spPr>
            <a:xfrm>
              <a:off x="3474750" y="557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9" name="任意多边形: 形状 468">
              <a:extLst>
                <a:ext uri="{FF2B5EF4-FFF2-40B4-BE49-F238E27FC236}">
                  <a16:creationId xmlns:a16="http://schemas.microsoft.com/office/drawing/2014/main" id="{34B76CB7-1AD6-44A1-A83B-CAB8EFF9F596}"/>
                </a:ext>
              </a:extLst>
            </p:cNvPr>
            <p:cNvSpPr/>
            <p:nvPr/>
          </p:nvSpPr>
          <p:spPr>
            <a:xfrm>
              <a:off x="3294750" y="5577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0" name="任意多边形: 形状 469">
              <a:extLst>
                <a:ext uri="{FF2B5EF4-FFF2-40B4-BE49-F238E27FC236}">
                  <a16:creationId xmlns:a16="http://schemas.microsoft.com/office/drawing/2014/main" id="{2061A67F-0DAE-48F1-B822-BC0389A3FB4B}"/>
                </a:ext>
              </a:extLst>
            </p:cNvPr>
            <p:cNvSpPr/>
            <p:nvPr/>
          </p:nvSpPr>
          <p:spPr>
            <a:xfrm>
              <a:off x="3452250" y="5251499"/>
              <a:ext cx="281250" cy="157500"/>
            </a:xfrm>
            <a:custGeom>
              <a:avLst/>
              <a:gdLst>
                <a:gd name="connsiteX0" fmla="*/ 168750 w 281250"/>
                <a:gd name="connsiteY0" fmla="*/ 146251 h 157500"/>
                <a:gd name="connsiteX1" fmla="*/ 180000 w 281250"/>
                <a:gd name="connsiteY1" fmla="*/ 157501 h 157500"/>
                <a:gd name="connsiteX2" fmla="*/ 186750 w 281250"/>
                <a:gd name="connsiteY2" fmla="*/ 155251 h 157500"/>
                <a:gd name="connsiteX3" fmla="*/ 276750 w 281250"/>
                <a:gd name="connsiteY3" fmla="*/ 87751 h 157500"/>
                <a:gd name="connsiteX4" fmla="*/ 279000 w 281250"/>
                <a:gd name="connsiteY4" fmla="*/ 72001 h 157500"/>
                <a:gd name="connsiteX5" fmla="*/ 276750 w 281250"/>
                <a:gd name="connsiteY5" fmla="*/ 69751 h 157500"/>
                <a:gd name="connsiteX6" fmla="*/ 186750 w 281250"/>
                <a:gd name="connsiteY6" fmla="*/ 2251 h 157500"/>
                <a:gd name="connsiteX7" fmla="*/ 171000 w 281250"/>
                <a:gd name="connsiteY7" fmla="*/ 4501 h 157500"/>
                <a:gd name="connsiteX8" fmla="*/ 168750 w 281250"/>
                <a:gd name="connsiteY8" fmla="*/ 11251 h 157500"/>
                <a:gd name="connsiteX9" fmla="*/ 168750 w 281250"/>
                <a:gd name="connsiteY9" fmla="*/ 33751 h 157500"/>
                <a:gd name="connsiteX10" fmla="*/ 0 w 281250"/>
                <a:gd name="connsiteY10" fmla="*/ 33751 h 157500"/>
                <a:gd name="connsiteX11" fmla="*/ 0 w 281250"/>
                <a:gd name="connsiteY11" fmla="*/ 56251 h 157500"/>
                <a:gd name="connsiteX12" fmla="*/ 180000 w 281250"/>
                <a:gd name="connsiteY12" fmla="*/ 56251 h 157500"/>
                <a:gd name="connsiteX13" fmla="*/ 191250 w 281250"/>
                <a:gd name="connsiteY13" fmla="*/ 45001 h 157500"/>
                <a:gd name="connsiteX14" fmla="*/ 191250 w 281250"/>
                <a:gd name="connsiteY14" fmla="*/ 33751 h 157500"/>
                <a:gd name="connsiteX15" fmla="*/ 251246 w 281250"/>
                <a:gd name="connsiteY15" fmla="*/ 78751 h 157500"/>
                <a:gd name="connsiteX16" fmla="*/ 191250 w 281250"/>
                <a:gd name="connsiteY16" fmla="*/ 123751 h 157500"/>
                <a:gd name="connsiteX17" fmla="*/ 191250 w 281250"/>
                <a:gd name="connsiteY17" fmla="*/ 112501 h 157500"/>
                <a:gd name="connsiteX18" fmla="*/ 180000 w 281250"/>
                <a:gd name="connsiteY18" fmla="*/ 101251 h 157500"/>
                <a:gd name="connsiteX19" fmla="*/ 0 w 281250"/>
                <a:gd name="connsiteY19" fmla="*/ 101251 h 157500"/>
                <a:gd name="connsiteX20" fmla="*/ 0 w 281250"/>
                <a:gd name="connsiteY20" fmla="*/ 123751 h 157500"/>
                <a:gd name="connsiteX21" fmla="*/ 168750 w 281250"/>
                <a:gd name="connsiteY21" fmla="*/ 123751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1250" h="157500">
                  <a:moveTo>
                    <a:pt x="168750" y="146251"/>
                  </a:moveTo>
                  <a:cubicBezTo>
                    <a:pt x="168750" y="152464"/>
                    <a:pt x="173787" y="157501"/>
                    <a:pt x="180000" y="157501"/>
                  </a:cubicBezTo>
                  <a:cubicBezTo>
                    <a:pt x="182435" y="157501"/>
                    <a:pt x="184803" y="156711"/>
                    <a:pt x="186750" y="155251"/>
                  </a:cubicBezTo>
                  <a:lnTo>
                    <a:pt x="276750" y="87751"/>
                  </a:lnTo>
                  <a:cubicBezTo>
                    <a:pt x="281720" y="84023"/>
                    <a:pt x="282728" y="76971"/>
                    <a:pt x="279000" y="72001"/>
                  </a:cubicBezTo>
                  <a:cubicBezTo>
                    <a:pt x="278360" y="71148"/>
                    <a:pt x="277603" y="70390"/>
                    <a:pt x="276750" y="69751"/>
                  </a:cubicBezTo>
                  <a:lnTo>
                    <a:pt x="186750" y="2251"/>
                  </a:lnTo>
                  <a:cubicBezTo>
                    <a:pt x="181780" y="-1477"/>
                    <a:pt x="174728" y="-470"/>
                    <a:pt x="171000" y="4501"/>
                  </a:cubicBezTo>
                  <a:cubicBezTo>
                    <a:pt x="169540" y="6448"/>
                    <a:pt x="168750" y="8817"/>
                    <a:pt x="168750" y="11251"/>
                  </a:cubicBezTo>
                  <a:lnTo>
                    <a:pt x="168750" y="33751"/>
                  </a:lnTo>
                  <a:lnTo>
                    <a:pt x="0" y="33751"/>
                  </a:lnTo>
                  <a:lnTo>
                    <a:pt x="0" y="56251"/>
                  </a:lnTo>
                  <a:lnTo>
                    <a:pt x="180000" y="56251"/>
                  </a:lnTo>
                  <a:cubicBezTo>
                    <a:pt x="186213" y="56251"/>
                    <a:pt x="191250" y="51214"/>
                    <a:pt x="191250" y="45001"/>
                  </a:cubicBezTo>
                  <a:lnTo>
                    <a:pt x="191250" y="33751"/>
                  </a:lnTo>
                  <a:lnTo>
                    <a:pt x="251246" y="78751"/>
                  </a:lnTo>
                  <a:lnTo>
                    <a:pt x="191250" y="123751"/>
                  </a:lnTo>
                  <a:lnTo>
                    <a:pt x="191250" y="112501"/>
                  </a:lnTo>
                  <a:cubicBezTo>
                    <a:pt x="191250" y="106287"/>
                    <a:pt x="186213" y="101251"/>
                    <a:pt x="180000" y="101251"/>
                  </a:cubicBezTo>
                  <a:lnTo>
                    <a:pt x="0" y="101251"/>
                  </a:lnTo>
                  <a:lnTo>
                    <a:pt x="0" y="123751"/>
                  </a:lnTo>
                  <a:lnTo>
                    <a:pt x="168750" y="123751"/>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1" name="任意多边形: 形状 470">
              <a:extLst>
                <a:ext uri="{FF2B5EF4-FFF2-40B4-BE49-F238E27FC236}">
                  <a16:creationId xmlns:a16="http://schemas.microsoft.com/office/drawing/2014/main" id="{525929F7-F735-49E2-8C61-B6090D64A974}"/>
                </a:ext>
              </a:extLst>
            </p:cNvPr>
            <p:cNvSpPr/>
            <p:nvPr/>
          </p:nvSpPr>
          <p:spPr>
            <a:xfrm>
              <a:off x="3058499" y="5769000"/>
              <a:ext cx="292500" cy="157500"/>
            </a:xfrm>
            <a:custGeom>
              <a:avLst/>
              <a:gdLst>
                <a:gd name="connsiteX0" fmla="*/ 112501 w 292500"/>
                <a:gd name="connsiteY0" fmla="*/ 11250 h 157500"/>
                <a:gd name="connsiteX1" fmla="*/ 101251 w 292500"/>
                <a:gd name="connsiteY1" fmla="*/ 0 h 157500"/>
                <a:gd name="connsiteX2" fmla="*/ 94501 w 292500"/>
                <a:gd name="connsiteY2" fmla="*/ 2250 h 157500"/>
                <a:gd name="connsiteX3" fmla="*/ 4501 w 292500"/>
                <a:gd name="connsiteY3" fmla="*/ 69750 h 157500"/>
                <a:gd name="connsiteX4" fmla="*/ 2251 w 292500"/>
                <a:gd name="connsiteY4" fmla="*/ 85500 h 157500"/>
                <a:gd name="connsiteX5" fmla="*/ 4501 w 292500"/>
                <a:gd name="connsiteY5" fmla="*/ 87750 h 157500"/>
                <a:gd name="connsiteX6" fmla="*/ 94501 w 292500"/>
                <a:gd name="connsiteY6" fmla="*/ 155250 h 157500"/>
                <a:gd name="connsiteX7" fmla="*/ 101251 w 292500"/>
                <a:gd name="connsiteY7" fmla="*/ 157500 h 157500"/>
                <a:gd name="connsiteX8" fmla="*/ 112501 w 292500"/>
                <a:gd name="connsiteY8" fmla="*/ 146250 h 157500"/>
                <a:gd name="connsiteX9" fmla="*/ 112501 w 292500"/>
                <a:gd name="connsiteY9" fmla="*/ 123750 h 157500"/>
                <a:gd name="connsiteX10" fmla="*/ 292501 w 292500"/>
                <a:gd name="connsiteY10" fmla="*/ 123750 h 157500"/>
                <a:gd name="connsiteX11" fmla="*/ 292501 w 292500"/>
                <a:gd name="connsiteY11" fmla="*/ 101250 h 157500"/>
                <a:gd name="connsiteX12" fmla="*/ 101251 w 292500"/>
                <a:gd name="connsiteY12" fmla="*/ 101250 h 157500"/>
                <a:gd name="connsiteX13" fmla="*/ 90001 w 292500"/>
                <a:gd name="connsiteY13" fmla="*/ 112500 h 157500"/>
                <a:gd name="connsiteX14" fmla="*/ 90001 w 292500"/>
                <a:gd name="connsiteY14" fmla="*/ 123750 h 157500"/>
                <a:gd name="connsiteX15" fmla="*/ 30004 w 292500"/>
                <a:gd name="connsiteY15" fmla="*/ 78750 h 157500"/>
                <a:gd name="connsiteX16" fmla="*/ 90001 w 292500"/>
                <a:gd name="connsiteY16" fmla="*/ 33750 h 157500"/>
                <a:gd name="connsiteX17" fmla="*/ 90001 w 292500"/>
                <a:gd name="connsiteY17" fmla="*/ 45000 h 157500"/>
                <a:gd name="connsiteX18" fmla="*/ 101251 w 292500"/>
                <a:gd name="connsiteY18" fmla="*/ 56250 h 157500"/>
                <a:gd name="connsiteX19" fmla="*/ 292501 w 292500"/>
                <a:gd name="connsiteY19" fmla="*/ 56250 h 157500"/>
                <a:gd name="connsiteX20" fmla="*/ 292501 w 292500"/>
                <a:gd name="connsiteY20" fmla="*/ 33750 h 157500"/>
                <a:gd name="connsiteX21" fmla="*/ 112501 w 292500"/>
                <a:gd name="connsiteY21" fmla="*/ 33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2500" h="157500">
                  <a:moveTo>
                    <a:pt x="112501" y="11250"/>
                  </a:moveTo>
                  <a:cubicBezTo>
                    <a:pt x="112501" y="5037"/>
                    <a:pt x="107464" y="0"/>
                    <a:pt x="101251" y="0"/>
                  </a:cubicBezTo>
                  <a:cubicBezTo>
                    <a:pt x="98816" y="0"/>
                    <a:pt x="96448" y="790"/>
                    <a:pt x="94501" y="2250"/>
                  </a:cubicBezTo>
                  <a:lnTo>
                    <a:pt x="4501" y="69750"/>
                  </a:lnTo>
                  <a:cubicBezTo>
                    <a:pt x="-470" y="73478"/>
                    <a:pt x="-1477" y="80530"/>
                    <a:pt x="2251" y="85500"/>
                  </a:cubicBezTo>
                  <a:cubicBezTo>
                    <a:pt x="2890" y="86353"/>
                    <a:pt x="3648" y="87110"/>
                    <a:pt x="4501" y="87750"/>
                  </a:cubicBezTo>
                  <a:lnTo>
                    <a:pt x="94501" y="155250"/>
                  </a:lnTo>
                  <a:cubicBezTo>
                    <a:pt x="96448" y="156710"/>
                    <a:pt x="98816" y="157500"/>
                    <a:pt x="101251" y="157500"/>
                  </a:cubicBezTo>
                  <a:cubicBezTo>
                    <a:pt x="107464" y="157500"/>
                    <a:pt x="112501" y="152463"/>
                    <a:pt x="112501" y="146250"/>
                  </a:cubicBezTo>
                  <a:lnTo>
                    <a:pt x="112501" y="123750"/>
                  </a:lnTo>
                  <a:lnTo>
                    <a:pt x="292501" y="123750"/>
                  </a:lnTo>
                  <a:lnTo>
                    <a:pt x="292501" y="101250"/>
                  </a:lnTo>
                  <a:lnTo>
                    <a:pt x="101251" y="101250"/>
                  </a:lnTo>
                  <a:cubicBezTo>
                    <a:pt x="95037" y="101250"/>
                    <a:pt x="90001" y="106287"/>
                    <a:pt x="90001" y="112500"/>
                  </a:cubicBezTo>
                  <a:lnTo>
                    <a:pt x="90001" y="123750"/>
                  </a:lnTo>
                  <a:lnTo>
                    <a:pt x="30004" y="78750"/>
                  </a:lnTo>
                  <a:lnTo>
                    <a:pt x="90001" y="33750"/>
                  </a:lnTo>
                  <a:lnTo>
                    <a:pt x="90001" y="45000"/>
                  </a:lnTo>
                  <a:cubicBezTo>
                    <a:pt x="90001" y="51213"/>
                    <a:pt x="95037" y="56250"/>
                    <a:pt x="101251" y="56250"/>
                  </a:cubicBezTo>
                  <a:lnTo>
                    <a:pt x="292501" y="56250"/>
                  </a:lnTo>
                  <a:lnTo>
                    <a:pt x="292501" y="33750"/>
                  </a:lnTo>
                  <a:lnTo>
                    <a:pt x="112501" y="3375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2" name="图形 44">
            <a:extLst>
              <a:ext uri="{FF2B5EF4-FFF2-40B4-BE49-F238E27FC236}">
                <a16:creationId xmlns:a16="http://schemas.microsoft.com/office/drawing/2014/main" id="{4E2526B3-10B0-4485-A450-1C98A4B8B790}"/>
              </a:ext>
            </a:extLst>
          </p:cNvPr>
          <p:cNvGrpSpPr/>
          <p:nvPr/>
        </p:nvGrpSpPr>
        <p:grpSpPr>
          <a:xfrm>
            <a:off x="4138500" y="5262750"/>
            <a:ext cx="675000" cy="652500"/>
            <a:chOff x="4138500" y="5262750"/>
            <a:chExt cx="675000" cy="652500"/>
          </a:xfrm>
          <a:gradFill flip="none" rotWithShape="1">
            <a:gsLst>
              <a:gs pos="0">
                <a:schemeClr val="accent1"/>
              </a:gs>
              <a:gs pos="100000">
                <a:schemeClr val="accent2"/>
              </a:gs>
            </a:gsLst>
            <a:lin ang="2700000" scaled="1"/>
            <a:tileRect/>
          </a:gradFill>
        </p:grpSpPr>
        <p:sp>
          <p:nvSpPr>
            <p:cNvPr id="473" name="任意多边形: 形状 472">
              <a:extLst>
                <a:ext uri="{FF2B5EF4-FFF2-40B4-BE49-F238E27FC236}">
                  <a16:creationId xmlns:a16="http://schemas.microsoft.com/office/drawing/2014/main" id="{85E991B1-1C78-40CC-B162-0945BCB70318}"/>
                </a:ext>
              </a:extLst>
            </p:cNvPr>
            <p:cNvSpPr/>
            <p:nvPr/>
          </p:nvSpPr>
          <p:spPr>
            <a:xfrm>
              <a:off x="4464750" y="5690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4" name="任意多边形: 形状 473">
              <a:extLst>
                <a:ext uri="{FF2B5EF4-FFF2-40B4-BE49-F238E27FC236}">
                  <a16:creationId xmlns:a16="http://schemas.microsoft.com/office/drawing/2014/main" id="{BFD2C114-AEBE-43A2-9231-58D4000CBD5B}"/>
                </a:ext>
              </a:extLst>
            </p:cNvPr>
            <p:cNvSpPr/>
            <p:nvPr/>
          </p:nvSpPr>
          <p:spPr>
            <a:xfrm>
              <a:off x="4138500" y="5262750"/>
              <a:ext cx="675000" cy="652500"/>
            </a:xfrm>
            <a:custGeom>
              <a:avLst/>
              <a:gdLst>
                <a:gd name="connsiteX0" fmla="*/ 663750 w 675000"/>
                <a:gd name="connsiteY0" fmla="*/ 270000 h 652500"/>
                <a:gd name="connsiteX1" fmla="*/ 562500 w 675000"/>
                <a:gd name="connsiteY1" fmla="*/ 270000 h 652500"/>
                <a:gd name="connsiteX2" fmla="*/ 562500 w 675000"/>
                <a:gd name="connsiteY2" fmla="*/ 11250 h 652500"/>
                <a:gd name="connsiteX3" fmla="*/ 551250 w 675000"/>
                <a:gd name="connsiteY3" fmla="*/ 0 h 652500"/>
                <a:gd name="connsiteX4" fmla="*/ 123750 w 675000"/>
                <a:gd name="connsiteY4" fmla="*/ 0 h 652500"/>
                <a:gd name="connsiteX5" fmla="*/ 112500 w 675000"/>
                <a:gd name="connsiteY5" fmla="*/ 11250 h 652500"/>
                <a:gd name="connsiteX6" fmla="*/ 112500 w 675000"/>
                <a:gd name="connsiteY6" fmla="*/ 270000 h 652500"/>
                <a:gd name="connsiteX7" fmla="*/ 11250 w 675000"/>
                <a:gd name="connsiteY7" fmla="*/ 270000 h 652500"/>
                <a:gd name="connsiteX8" fmla="*/ 0 w 675000"/>
                <a:gd name="connsiteY8" fmla="*/ 281250 h 652500"/>
                <a:gd name="connsiteX9" fmla="*/ 0 w 675000"/>
                <a:gd name="connsiteY9" fmla="*/ 618750 h 652500"/>
                <a:gd name="connsiteX10" fmla="*/ 33750 w 675000"/>
                <a:gd name="connsiteY10" fmla="*/ 652500 h 652500"/>
                <a:gd name="connsiteX11" fmla="*/ 641250 w 675000"/>
                <a:gd name="connsiteY11" fmla="*/ 652500 h 652500"/>
                <a:gd name="connsiteX12" fmla="*/ 675000 w 675000"/>
                <a:gd name="connsiteY12" fmla="*/ 618750 h 652500"/>
                <a:gd name="connsiteX13" fmla="*/ 675000 w 675000"/>
                <a:gd name="connsiteY13" fmla="*/ 281250 h 652500"/>
                <a:gd name="connsiteX14" fmla="*/ 663750 w 675000"/>
                <a:gd name="connsiteY14" fmla="*/ 270000 h 652500"/>
                <a:gd name="connsiteX15" fmla="*/ 562500 w 675000"/>
                <a:gd name="connsiteY15" fmla="*/ 292500 h 652500"/>
                <a:gd name="connsiteX16" fmla="*/ 636638 w 675000"/>
                <a:gd name="connsiteY16" fmla="*/ 292500 h 652500"/>
                <a:gd name="connsiteX17" fmla="*/ 610763 w 675000"/>
                <a:gd name="connsiteY17" fmla="*/ 318263 h 652500"/>
                <a:gd name="connsiteX18" fmla="*/ 610763 w 675000"/>
                <a:gd name="connsiteY18" fmla="*/ 334238 h 652500"/>
                <a:gd name="connsiteX19" fmla="*/ 636638 w 675000"/>
                <a:gd name="connsiteY19" fmla="*/ 360000 h 652500"/>
                <a:gd name="connsiteX20" fmla="*/ 562500 w 675000"/>
                <a:gd name="connsiteY20" fmla="*/ 360000 h 652500"/>
                <a:gd name="connsiteX21" fmla="*/ 540000 w 675000"/>
                <a:gd name="connsiteY21" fmla="*/ 22500 h 652500"/>
                <a:gd name="connsiteX22" fmla="*/ 540000 w 675000"/>
                <a:gd name="connsiteY22" fmla="*/ 77738 h 652500"/>
                <a:gd name="connsiteX23" fmla="*/ 484763 w 675000"/>
                <a:gd name="connsiteY23" fmla="*/ 22500 h 652500"/>
                <a:gd name="connsiteX24" fmla="*/ 135000 w 675000"/>
                <a:gd name="connsiteY24" fmla="*/ 22500 h 652500"/>
                <a:gd name="connsiteX25" fmla="*/ 190238 w 675000"/>
                <a:gd name="connsiteY25" fmla="*/ 22500 h 652500"/>
                <a:gd name="connsiteX26" fmla="*/ 135000 w 675000"/>
                <a:gd name="connsiteY26" fmla="*/ 77738 h 652500"/>
                <a:gd name="connsiteX27" fmla="*/ 135000 w 675000"/>
                <a:gd name="connsiteY27" fmla="*/ 100463 h 652500"/>
                <a:gd name="connsiteX28" fmla="*/ 212963 w 675000"/>
                <a:gd name="connsiteY28" fmla="*/ 22500 h 652500"/>
                <a:gd name="connsiteX29" fmla="*/ 462038 w 675000"/>
                <a:gd name="connsiteY29" fmla="*/ 22500 h 652500"/>
                <a:gd name="connsiteX30" fmla="*/ 540000 w 675000"/>
                <a:gd name="connsiteY30" fmla="*/ 100463 h 652500"/>
                <a:gd name="connsiteX31" fmla="*/ 540000 w 675000"/>
                <a:gd name="connsiteY31" fmla="*/ 147038 h 652500"/>
                <a:gd name="connsiteX32" fmla="*/ 462038 w 675000"/>
                <a:gd name="connsiteY32" fmla="*/ 225000 h 652500"/>
                <a:gd name="connsiteX33" fmla="*/ 212963 w 675000"/>
                <a:gd name="connsiteY33" fmla="*/ 225000 h 652500"/>
                <a:gd name="connsiteX34" fmla="*/ 135000 w 675000"/>
                <a:gd name="connsiteY34" fmla="*/ 147038 h 652500"/>
                <a:gd name="connsiteX35" fmla="*/ 405000 w 675000"/>
                <a:gd name="connsiteY35" fmla="*/ 315000 h 652500"/>
                <a:gd name="connsiteX36" fmla="*/ 405000 w 675000"/>
                <a:gd name="connsiteY36" fmla="*/ 292500 h 652500"/>
                <a:gd name="connsiteX37" fmla="*/ 540000 w 675000"/>
                <a:gd name="connsiteY37" fmla="*/ 292500 h 652500"/>
                <a:gd name="connsiteX38" fmla="*/ 540000 w 675000"/>
                <a:gd name="connsiteY38" fmla="*/ 315000 h 652500"/>
                <a:gd name="connsiteX39" fmla="*/ 540000 w 675000"/>
                <a:gd name="connsiteY39" fmla="*/ 337500 h 652500"/>
                <a:gd name="connsiteX40" fmla="*/ 540000 w 675000"/>
                <a:gd name="connsiteY40" fmla="*/ 360000 h 652500"/>
                <a:gd name="connsiteX41" fmla="*/ 405000 w 675000"/>
                <a:gd name="connsiteY41" fmla="*/ 360000 h 652500"/>
                <a:gd name="connsiteX42" fmla="*/ 405000 w 675000"/>
                <a:gd name="connsiteY42" fmla="*/ 337500 h 652500"/>
                <a:gd name="connsiteX43" fmla="*/ 405000 w 675000"/>
                <a:gd name="connsiteY43" fmla="*/ 270000 h 652500"/>
                <a:gd name="connsiteX44" fmla="*/ 405000 w 675000"/>
                <a:gd name="connsiteY44" fmla="*/ 247500 h 652500"/>
                <a:gd name="connsiteX45" fmla="*/ 540000 w 675000"/>
                <a:gd name="connsiteY45" fmla="*/ 247500 h 652500"/>
                <a:gd name="connsiteX46" fmla="*/ 540000 w 675000"/>
                <a:gd name="connsiteY46" fmla="*/ 270000 h 652500"/>
                <a:gd name="connsiteX47" fmla="*/ 484763 w 675000"/>
                <a:gd name="connsiteY47" fmla="*/ 225000 h 652500"/>
                <a:gd name="connsiteX48" fmla="*/ 540000 w 675000"/>
                <a:gd name="connsiteY48" fmla="*/ 169763 h 652500"/>
                <a:gd name="connsiteX49" fmla="*/ 540000 w 675000"/>
                <a:gd name="connsiteY49" fmla="*/ 225000 h 652500"/>
                <a:gd name="connsiteX50" fmla="*/ 292500 w 675000"/>
                <a:gd name="connsiteY50" fmla="*/ 360000 h 652500"/>
                <a:gd name="connsiteX51" fmla="*/ 292500 w 675000"/>
                <a:gd name="connsiteY51" fmla="*/ 247500 h 652500"/>
                <a:gd name="connsiteX52" fmla="*/ 382500 w 675000"/>
                <a:gd name="connsiteY52" fmla="*/ 247500 h 652500"/>
                <a:gd name="connsiteX53" fmla="*/ 382500 w 675000"/>
                <a:gd name="connsiteY53" fmla="*/ 360000 h 652500"/>
                <a:gd name="connsiteX54" fmla="*/ 371250 w 675000"/>
                <a:gd name="connsiteY54" fmla="*/ 382500 h 652500"/>
                <a:gd name="connsiteX55" fmla="*/ 371250 w 675000"/>
                <a:gd name="connsiteY55" fmla="*/ 472500 h 652500"/>
                <a:gd name="connsiteX56" fmla="*/ 303750 w 675000"/>
                <a:gd name="connsiteY56" fmla="*/ 472500 h 652500"/>
                <a:gd name="connsiteX57" fmla="*/ 303750 w 675000"/>
                <a:gd name="connsiteY57" fmla="*/ 382500 h 652500"/>
                <a:gd name="connsiteX58" fmla="*/ 135000 w 675000"/>
                <a:gd name="connsiteY58" fmla="*/ 169763 h 652500"/>
                <a:gd name="connsiteX59" fmla="*/ 190238 w 675000"/>
                <a:gd name="connsiteY59" fmla="*/ 225000 h 652500"/>
                <a:gd name="connsiteX60" fmla="*/ 135000 w 675000"/>
                <a:gd name="connsiteY60" fmla="*/ 225000 h 652500"/>
                <a:gd name="connsiteX61" fmla="*/ 135000 w 675000"/>
                <a:gd name="connsiteY61" fmla="*/ 247500 h 652500"/>
                <a:gd name="connsiteX62" fmla="*/ 270000 w 675000"/>
                <a:gd name="connsiteY62" fmla="*/ 247500 h 652500"/>
                <a:gd name="connsiteX63" fmla="*/ 270000 w 675000"/>
                <a:gd name="connsiteY63" fmla="*/ 270000 h 652500"/>
                <a:gd name="connsiteX64" fmla="*/ 135000 w 675000"/>
                <a:gd name="connsiteY64" fmla="*/ 270000 h 652500"/>
                <a:gd name="connsiteX65" fmla="*/ 135000 w 675000"/>
                <a:gd name="connsiteY65" fmla="*/ 292500 h 652500"/>
                <a:gd name="connsiteX66" fmla="*/ 270000 w 675000"/>
                <a:gd name="connsiteY66" fmla="*/ 292500 h 652500"/>
                <a:gd name="connsiteX67" fmla="*/ 270000 w 675000"/>
                <a:gd name="connsiteY67" fmla="*/ 315000 h 652500"/>
                <a:gd name="connsiteX68" fmla="*/ 135000 w 675000"/>
                <a:gd name="connsiteY68" fmla="*/ 315000 h 652500"/>
                <a:gd name="connsiteX69" fmla="*/ 135000 w 675000"/>
                <a:gd name="connsiteY69" fmla="*/ 337500 h 652500"/>
                <a:gd name="connsiteX70" fmla="*/ 270000 w 675000"/>
                <a:gd name="connsiteY70" fmla="*/ 337500 h 652500"/>
                <a:gd name="connsiteX71" fmla="*/ 270000 w 675000"/>
                <a:gd name="connsiteY71" fmla="*/ 360000 h 652500"/>
                <a:gd name="connsiteX72" fmla="*/ 135000 w 675000"/>
                <a:gd name="connsiteY72" fmla="*/ 360000 h 652500"/>
                <a:gd name="connsiteX73" fmla="*/ 112500 w 675000"/>
                <a:gd name="connsiteY73" fmla="*/ 292500 h 652500"/>
                <a:gd name="connsiteX74" fmla="*/ 112500 w 675000"/>
                <a:gd name="connsiteY74" fmla="*/ 360000 h 652500"/>
                <a:gd name="connsiteX75" fmla="*/ 38363 w 675000"/>
                <a:gd name="connsiteY75" fmla="*/ 360000 h 652500"/>
                <a:gd name="connsiteX76" fmla="*/ 64238 w 675000"/>
                <a:gd name="connsiteY76" fmla="*/ 334238 h 652500"/>
                <a:gd name="connsiteX77" fmla="*/ 64238 w 675000"/>
                <a:gd name="connsiteY77" fmla="*/ 318263 h 652500"/>
                <a:gd name="connsiteX78" fmla="*/ 38363 w 675000"/>
                <a:gd name="connsiteY78" fmla="*/ 292500 h 652500"/>
                <a:gd name="connsiteX79" fmla="*/ 22500 w 675000"/>
                <a:gd name="connsiteY79" fmla="*/ 308363 h 652500"/>
                <a:gd name="connsiteX80" fmla="*/ 40388 w 675000"/>
                <a:gd name="connsiteY80" fmla="*/ 326250 h 652500"/>
                <a:gd name="connsiteX81" fmla="*/ 22500 w 675000"/>
                <a:gd name="connsiteY81" fmla="*/ 344138 h 652500"/>
                <a:gd name="connsiteX82" fmla="*/ 652500 w 675000"/>
                <a:gd name="connsiteY82" fmla="*/ 618750 h 652500"/>
                <a:gd name="connsiteX83" fmla="*/ 641250 w 675000"/>
                <a:gd name="connsiteY83" fmla="*/ 630000 h 652500"/>
                <a:gd name="connsiteX84" fmla="*/ 33750 w 675000"/>
                <a:gd name="connsiteY84" fmla="*/ 630000 h 652500"/>
                <a:gd name="connsiteX85" fmla="*/ 22500 w 675000"/>
                <a:gd name="connsiteY85" fmla="*/ 618750 h 652500"/>
                <a:gd name="connsiteX86" fmla="*/ 22500 w 675000"/>
                <a:gd name="connsiteY86" fmla="*/ 382500 h 652500"/>
                <a:gd name="connsiteX87" fmla="*/ 281250 w 675000"/>
                <a:gd name="connsiteY87" fmla="*/ 382500 h 652500"/>
                <a:gd name="connsiteX88" fmla="*/ 281250 w 675000"/>
                <a:gd name="connsiteY88" fmla="*/ 472500 h 652500"/>
                <a:gd name="connsiteX89" fmla="*/ 303750 w 675000"/>
                <a:gd name="connsiteY89" fmla="*/ 495000 h 652500"/>
                <a:gd name="connsiteX90" fmla="*/ 371250 w 675000"/>
                <a:gd name="connsiteY90" fmla="*/ 495000 h 652500"/>
                <a:gd name="connsiteX91" fmla="*/ 393750 w 675000"/>
                <a:gd name="connsiteY91" fmla="*/ 472500 h 652500"/>
                <a:gd name="connsiteX92" fmla="*/ 393750 w 675000"/>
                <a:gd name="connsiteY92" fmla="*/ 382500 h 652500"/>
                <a:gd name="connsiteX93" fmla="*/ 652500 w 675000"/>
                <a:gd name="connsiteY93" fmla="*/ 382500 h 652500"/>
                <a:gd name="connsiteX94" fmla="*/ 652500 w 675000"/>
                <a:gd name="connsiteY94" fmla="*/ 344138 h 652500"/>
                <a:gd name="connsiteX95" fmla="*/ 634613 w 675000"/>
                <a:gd name="connsiteY95" fmla="*/ 326250 h 652500"/>
                <a:gd name="connsiteX96" fmla="*/ 652500 w 675000"/>
                <a:gd name="connsiteY96" fmla="*/ 308363 h 6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75000" h="652500">
                  <a:moveTo>
                    <a:pt x="663750" y="270000"/>
                  </a:moveTo>
                  <a:lnTo>
                    <a:pt x="562500" y="270000"/>
                  </a:lnTo>
                  <a:lnTo>
                    <a:pt x="562500" y="11250"/>
                  </a:lnTo>
                  <a:cubicBezTo>
                    <a:pt x="562500" y="5037"/>
                    <a:pt x="557463" y="0"/>
                    <a:pt x="551250" y="0"/>
                  </a:cubicBezTo>
                  <a:lnTo>
                    <a:pt x="123750" y="0"/>
                  </a:lnTo>
                  <a:cubicBezTo>
                    <a:pt x="117537" y="0"/>
                    <a:pt x="112500" y="5037"/>
                    <a:pt x="112500" y="11250"/>
                  </a:cubicBezTo>
                  <a:lnTo>
                    <a:pt x="112500" y="270000"/>
                  </a:lnTo>
                  <a:lnTo>
                    <a:pt x="11250" y="270000"/>
                  </a:lnTo>
                  <a:cubicBezTo>
                    <a:pt x="5037" y="270000"/>
                    <a:pt x="0" y="275037"/>
                    <a:pt x="0" y="281250"/>
                  </a:cubicBezTo>
                  <a:lnTo>
                    <a:pt x="0" y="618750"/>
                  </a:lnTo>
                  <a:cubicBezTo>
                    <a:pt x="56" y="637367"/>
                    <a:pt x="15134" y="652445"/>
                    <a:pt x="33750" y="652500"/>
                  </a:cubicBezTo>
                  <a:lnTo>
                    <a:pt x="641250" y="652500"/>
                  </a:lnTo>
                  <a:cubicBezTo>
                    <a:pt x="659867" y="652445"/>
                    <a:pt x="674945" y="637367"/>
                    <a:pt x="675000" y="618750"/>
                  </a:cubicBezTo>
                  <a:lnTo>
                    <a:pt x="675000" y="281250"/>
                  </a:lnTo>
                  <a:cubicBezTo>
                    <a:pt x="675000" y="275037"/>
                    <a:pt x="669963" y="270000"/>
                    <a:pt x="663750" y="270000"/>
                  </a:cubicBezTo>
                  <a:close/>
                  <a:moveTo>
                    <a:pt x="562500" y="292500"/>
                  </a:moveTo>
                  <a:lnTo>
                    <a:pt x="636638" y="292500"/>
                  </a:lnTo>
                  <a:lnTo>
                    <a:pt x="610763" y="318263"/>
                  </a:lnTo>
                  <a:cubicBezTo>
                    <a:pt x="606375" y="322684"/>
                    <a:pt x="606375" y="329816"/>
                    <a:pt x="610763" y="334238"/>
                  </a:cubicBezTo>
                  <a:lnTo>
                    <a:pt x="636638" y="360000"/>
                  </a:lnTo>
                  <a:lnTo>
                    <a:pt x="562500" y="360000"/>
                  </a:lnTo>
                  <a:close/>
                  <a:moveTo>
                    <a:pt x="540000" y="22500"/>
                  </a:moveTo>
                  <a:lnTo>
                    <a:pt x="540000" y="77738"/>
                  </a:lnTo>
                  <a:cubicBezTo>
                    <a:pt x="511709" y="72957"/>
                    <a:pt x="489543" y="50792"/>
                    <a:pt x="484763" y="22500"/>
                  </a:cubicBezTo>
                  <a:close/>
                  <a:moveTo>
                    <a:pt x="135000" y="22500"/>
                  </a:moveTo>
                  <a:lnTo>
                    <a:pt x="190238" y="22500"/>
                  </a:lnTo>
                  <a:cubicBezTo>
                    <a:pt x="185457" y="50792"/>
                    <a:pt x="163291" y="72957"/>
                    <a:pt x="135000" y="77738"/>
                  </a:cubicBezTo>
                  <a:close/>
                  <a:moveTo>
                    <a:pt x="135000" y="100463"/>
                  </a:moveTo>
                  <a:cubicBezTo>
                    <a:pt x="175727" y="95298"/>
                    <a:pt x="207798" y="63227"/>
                    <a:pt x="212963" y="22500"/>
                  </a:cubicBezTo>
                  <a:lnTo>
                    <a:pt x="462038" y="22500"/>
                  </a:lnTo>
                  <a:cubicBezTo>
                    <a:pt x="467202" y="63227"/>
                    <a:pt x="499273" y="95298"/>
                    <a:pt x="540000" y="100463"/>
                  </a:cubicBezTo>
                  <a:lnTo>
                    <a:pt x="540000" y="147038"/>
                  </a:lnTo>
                  <a:cubicBezTo>
                    <a:pt x="499273" y="152202"/>
                    <a:pt x="467202" y="184273"/>
                    <a:pt x="462038" y="225000"/>
                  </a:cubicBezTo>
                  <a:lnTo>
                    <a:pt x="212963" y="225000"/>
                  </a:lnTo>
                  <a:cubicBezTo>
                    <a:pt x="207798" y="184273"/>
                    <a:pt x="175727" y="152202"/>
                    <a:pt x="135000" y="147038"/>
                  </a:cubicBezTo>
                  <a:close/>
                  <a:moveTo>
                    <a:pt x="405000" y="315000"/>
                  </a:moveTo>
                  <a:lnTo>
                    <a:pt x="405000" y="292500"/>
                  </a:lnTo>
                  <a:lnTo>
                    <a:pt x="540000" y="292500"/>
                  </a:lnTo>
                  <a:lnTo>
                    <a:pt x="540000" y="315000"/>
                  </a:lnTo>
                  <a:close/>
                  <a:moveTo>
                    <a:pt x="540000" y="337500"/>
                  </a:moveTo>
                  <a:lnTo>
                    <a:pt x="540000" y="360000"/>
                  </a:lnTo>
                  <a:lnTo>
                    <a:pt x="405000" y="360000"/>
                  </a:lnTo>
                  <a:lnTo>
                    <a:pt x="405000" y="337500"/>
                  </a:lnTo>
                  <a:close/>
                  <a:moveTo>
                    <a:pt x="405000" y="270000"/>
                  </a:moveTo>
                  <a:lnTo>
                    <a:pt x="405000" y="247500"/>
                  </a:lnTo>
                  <a:lnTo>
                    <a:pt x="540000" y="247500"/>
                  </a:lnTo>
                  <a:lnTo>
                    <a:pt x="540000" y="270000"/>
                  </a:lnTo>
                  <a:close/>
                  <a:moveTo>
                    <a:pt x="484763" y="225000"/>
                  </a:moveTo>
                  <a:cubicBezTo>
                    <a:pt x="489543" y="196709"/>
                    <a:pt x="511709" y="174543"/>
                    <a:pt x="540000" y="169763"/>
                  </a:cubicBezTo>
                  <a:lnTo>
                    <a:pt x="540000" y="225000"/>
                  </a:lnTo>
                  <a:close/>
                  <a:moveTo>
                    <a:pt x="292500" y="360000"/>
                  </a:moveTo>
                  <a:lnTo>
                    <a:pt x="292500" y="247500"/>
                  </a:lnTo>
                  <a:lnTo>
                    <a:pt x="382500" y="247500"/>
                  </a:lnTo>
                  <a:lnTo>
                    <a:pt x="382500" y="360000"/>
                  </a:lnTo>
                  <a:close/>
                  <a:moveTo>
                    <a:pt x="371250" y="382500"/>
                  </a:moveTo>
                  <a:lnTo>
                    <a:pt x="371250" y="472500"/>
                  </a:lnTo>
                  <a:lnTo>
                    <a:pt x="303750" y="472500"/>
                  </a:lnTo>
                  <a:lnTo>
                    <a:pt x="303750" y="382500"/>
                  </a:lnTo>
                  <a:close/>
                  <a:moveTo>
                    <a:pt x="135000" y="169763"/>
                  </a:moveTo>
                  <a:cubicBezTo>
                    <a:pt x="163291" y="174543"/>
                    <a:pt x="185457" y="196709"/>
                    <a:pt x="190238" y="225000"/>
                  </a:cubicBezTo>
                  <a:lnTo>
                    <a:pt x="135000" y="225000"/>
                  </a:lnTo>
                  <a:close/>
                  <a:moveTo>
                    <a:pt x="135000" y="247500"/>
                  </a:moveTo>
                  <a:lnTo>
                    <a:pt x="270000" y="247500"/>
                  </a:lnTo>
                  <a:lnTo>
                    <a:pt x="270000" y="270000"/>
                  </a:lnTo>
                  <a:lnTo>
                    <a:pt x="135000" y="270000"/>
                  </a:lnTo>
                  <a:close/>
                  <a:moveTo>
                    <a:pt x="135000" y="292500"/>
                  </a:moveTo>
                  <a:lnTo>
                    <a:pt x="270000" y="292500"/>
                  </a:lnTo>
                  <a:lnTo>
                    <a:pt x="270000" y="315000"/>
                  </a:lnTo>
                  <a:lnTo>
                    <a:pt x="135000" y="315000"/>
                  </a:lnTo>
                  <a:close/>
                  <a:moveTo>
                    <a:pt x="135000" y="337500"/>
                  </a:moveTo>
                  <a:lnTo>
                    <a:pt x="270000" y="337500"/>
                  </a:lnTo>
                  <a:lnTo>
                    <a:pt x="270000" y="360000"/>
                  </a:lnTo>
                  <a:lnTo>
                    <a:pt x="135000" y="360000"/>
                  </a:lnTo>
                  <a:close/>
                  <a:moveTo>
                    <a:pt x="112500" y="292500"/>
                  </a:moveTo>
                  <a:lnTo>
                    <a:pt x="112500" y="360000"/>
                  </a:lnTo>
                  <a:lnTo>
                    <a:pt x="38363" y="360000"/>
                  </a:lnTo>
                  <a:lnTo>
                    <a:pt x="64238" y="334238"/>
                  </a:lnTo>
                  <a:cubicBezTo>
                    <a:pt x="68625" y="329816"/>
                    <a:pt x="68625" y="322684"/>
                    <a:pt x="64238" y="318263"/>
                  </a:cubicBezTo>
                  <a:lnTo>
                    <a:pt x="38363" y="292500"/>
                  </a:lnTo>
                  <a:close/>
                  <a:moveTo>
                    <a:pt x="22500" y="308363"/>
                  </a:moveTo>
                  <a:lnTo>
                    <a:pt x="40388" y="326250"/>
                  </a:lnTo>
                  <a:lnTo>
                    <a:pt x="22500" y="344138"/>
                  </a:lnTo>
                  <a:close/>
                  <a:moveTo>
                    <a:pt x="652500" y="618750"/>
                  </a:moveTo>
                  <a:cubicBezTo>
                    <a:pt x="652500" y="624963"/>
                    <a:pt x="647463" y="630000"/>
                    <a:pt x="641250" y="630000"/>
                  </a:cubicBezTo>
                  <a:lnTo>
                    <a:pt x="33750" y="630000"/>
                  </a:lnTo>
                  <a:cubicBezTo>
                    <a:pt x="27537" y="630000"/>
                    <a:pt x="22500" y="624963"/>
                    <a:pt x="22500" y="618750"/>
                  </a:cubicBezTo>
                  <a:lnTo>
                    <a:pt x="22500" y="382500"/>
                  </a:lnTo>
                  <a:lnTo>
                    <a:pt x="281250" y="382500"/>
                  </a:lnTo>
                  <a:lnTo>
                    <a:pt x="281250" y="472500"/>
                  </a:lnTo>
                  <a:cubicBezTo>
                    <a:pt x="281287" y="484911"/>
                    <a:pt x="291339" y="494963"/>
                    <a:pt x="303750" y="495000"/>
                  </a:cubicBezTo>
                  <a:lnTo>
                    <a:pt x="371250" y="495000"/>
                  </a:lnTo>
                  <a:cubicBezTo>
                    <a:pt x="383661" y="494963"/>
                    <a:pt x="393713" y="484911"/>
                    <a:pt x="393750" y="472500"/>
                  </a:cubicBezTo>
                  <a:lnTo>
                    <a:pt x="393750" y="382500"/>
                  </a:lnTo>
                  <a:lnTo>
                    <a:pt x="652500" y="382500"/>
                  </a:lnTo>
                  <a:close/>
                  <a:moveTo>
                    <a:pt x="652500" y="344138"/>
                  </a:moveTo>
                  <a:lnTo>
                    <a:pt x="634613" y="326250"/>
                  </a:lnTo>
                  <a:lnTo>
                    <a:pt x="652500" y="308363"/>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5" name="任意多边形: 形状 474">
              <a:extLst>
                <a:ext uri="{FF2B5EF4-FFF2-40B4-BE49-F238E27FC236}">
                  <a16:creationId xmlns:a16="http://schemas.microsoft.com/office/drawing/2014/main" id="{C5643094-6C62-4E80-A747-04430E00A3C9}"/>
                </a:ext>
              </a:extLst>
            </p:cNvPr>
            <p:cNvSpPr/>
            <p:nvPr/>
          </p:nvSpPr>
          <p:spPr>
            <a:xfrm>
              <a:off x="4419750" y="5330250"/>
              <a:ext cx="112500" cy="112500"/>
            </a:xfrm>
            <a:custGeom>
              <a:avLst/>
              <a:gdLst>
                <a:gd name="connsiteX0" fmla="*/ 56250 w 112500"/>
                <a:gd name="connsiteY0" fmla="*/ 0 h 112500"/>
                <a:gd name="connsiteX1" fmla="*/ 0 w 112500"/>
                <a:gd name="connsiteY1" fmla="*/ 56250 h 112500"/>
                <a:gd name="connsiteX2" fmla="*/ 56250 w 112500"/>
                <a:gd name="connsiteY2" fmla="*/ 112500 h 112500"/>
                <a:gd name="connsiteX3" fmla="*/ 112500 w 112500"/>
                <a:gd name="connsiteY3" fmla="*/ 56250 h 112500"/>
                <a:gd name="connsiteX4" fmla="*/ 56250 w 112500"/>
                <a:gd name="connsiteY4" fmla="*/ 0 h 112500"/>
                <a:gd name="connsiteX5" fmla="*/ 56250 w 112500"/>
                <a:gd name="connsiteY5" fmla="*/ 90000 h 112500"/>
                <a:gd name="connsiteX6" fmla="*/ 22500 w 112500"/>
                <a:gd name="connsiteY6" fmla="*/ 56250 h 112500"/>
                <a:gd name="connsiteX7" fmla="*/ 56250 w 112500"/>
                <a:gd name="connsiteY7" fmla="*/ 22500 h 112500"/>
                <a:gd name="connsiteX8" fmla="*/ 90000 w 112500"/>
                <a:gd name="connsiteY8" fmla="*/ 56250 h 112500"/>
                <a:gd name="connsiteX9" fmla="*/ 56250 w 112500"/>
                <a:gd name="connsiteY9" fmla="*/ 900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00" h="112500">
                  <a:moveTo>
                    <a:pt x="56250" y="0"/>
                  </a:moveTo>
                  <a:cubicBezTo>
                    <a:pt x="25184" y="0"/>
                    <a:pt x="0" y="25184"/>
                    <a:pt x="0" y="56250"/>
                  </a:cubicBezTo>
                  <a:cubicBezTo>
                    <a:pt x="0" y="87316"/>
                    <a:pt x="25184" y="112500"/>
                    <a:pt x="56250" y="112500"/>
                  </a:cubicBezTo>
                  <a:cubicBezTo>
                    <a:pt x="87316" y="112500"/>
                    <a:pt x="112500" y="87316"/>
                    <a:pt x="112500" y="56250"/>
                  </a:cubicBezTo>
                  <a:cubicBezTo>
                    <a:pt x="112463" y="25199"/>
                    <a:pt x="87301" y="37"/>
                    <a:pt x="56250" y="0"/>
                  </a:cubicBezTo>
                  <a:close/>
                  <a:moveTo>
                    <a:pt x="56250" y="90000"/>
                  </a:moveTo>
                  <a:cubicBezTo>
                    <a:pt x="37610" y="90000"/>
                    <a:pt x="22500" y="74890"/>
                    <a:pt x="22500" y="56250"/>
                  </a:cubicBezTo>
                  <a:cubicBezTo>
                    <a:pt x="22500" y="37610"/>
                    <a:pt x="37610" y="22500"/>
                    <a:pt x="56250" y="22500"/>
                  </a:cubicBezTo>
                  <a:cubicBezTo>
                    <a:pt x="74890" y="22500"/>
                    <a:pt x="90000" y="37610"/>
                    <a:pt x="90000" y="56250"/>
                  </a:cubicBezTo>
                  <a:cubicBezTo>
                    <a:pt x="90000" y="74890"/>
                    <a:pt x="74890" y="90000"/>
                    <a:pt x="56250" y="90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6" name="图形 45">
            <a:extLst>
              <a:ext uri="{FF2B5EF4-FFF2-40B4-BE49-F238E27FC236}">
                <a16:creationId xmlns:a16="http://schemas.microsoft.com/office/drawing/2014/main" id="{B75D4513-C409-4514-8E1A-AF20A4BD2E8B}"/>
              </a:ext>
            </a:extLst>
          </p:cNvPr>
          <p:cNvGrpSpPr/>
          <p:nvPr/>
        </p:nvGrpSpPr>
        <p:grpSpPr>
          <a:xfrm>
            <a:off x="5218500" y="5307750"/>
            <a:ext cx="675000" cy="562500"/>
            <a:chOff x="5218500" y="5307750"/>
            <a:chExt cx="675000" cy="562500"/>
          </a:xfrm>
          <a:gradFill flip="none" rotWithShape="1">
            <a:gsLst>
              <a:gs pos="0">
                <a:schemeClr val="accent1"/>
              </a:gs>
              <a:gs pos="100000">
                <a:schemeClr val="accent2"/>
              </a:gs>
            </a:gsLst>
            <a:lin ang="2700000" scaled="1"/>
            <a:tileRect/>
          </a:gradFill>
        </p:grpSpPr>
        <p:sp>
          <p:nvSpPr>
            <p:cNvPr id="477" name="任意多边形: 形状 476">
              <a:extLst>
                <a:ext uri="{FF2B5EF4-FFF2-40B4-BE49-F238E27FC236}">
                  <a16:creationId xmlns:a16="http://schemas.microsoft.com/office/drawing/2014/main" id="{2392CC14-229E-435C-B73A-CFC1C40E5D4B}"/>
                </a:ext>
              </a:extLst>
            </p:cNvPr>
            <p:cNvSpPr/>
            <p:nvPr/>
          </p:nvSpPr>
          <p:spPr>
            <a:xfrm>
              <a:off x="5376000" y="5352750"/>
              <a:ext cx="112500" cy="90000"/>
            </a:xfrm>
            <a:custGeom>
              <a:avLst/>
              <a:gdLst>
                <a:gd name="connsiteX0" fmla="*/ 22500 w 112500"/>
                <a:gd name="connsiteY0" fmla="*/ 90000 h 90000"/>
                <a:gd name="connsiteX1" fmla="*/ 90000 w 112500"/>
                <a:gd name="connsiteY1" fmla="*/ 90000 h 90000"/>
                <a:gd name="connsiteX2" fmla="*/ 112500 w 112500"/>
                <a:gd name="connsiteY2" fmla="*/ 67500 h 90000"/>
                <a:gd name="connsiteX3" fmla="*/ 112500 w 112500"/>
                <a:gd name="connsiteY3" fmla="*/ 22500 h 90000"/>
                <a:gd name="connsiteX4" fmla="*/ 90000 w 112500"/>
                <a:gd name="connsiteY4" fmla="*/ 0 h 90000"/>
                <a:gd name="connsiteX5" fmla="*/ 22500 w 112500"/>
                <a:gd name="connsiteY5" fmla="*/ 0 h 90000"/>
                <a:gd name="connsiteX6" fmla="*/ 0 w 112500"/>
                <a:gd name="connsiteY6" fmla="*/ 22500 h 90000"/>
                <a:gd name="connsiteX7" fmla="*/ 0 w 112500"/>
                <a:gd name="connsiteY7" fmla="*/ 67500 h 90000"/>
                <a:gd name="connsiteX8" fmla="*/ 22500 w 112500"/>
                <a:gd name="connsiteY8" fmla="*/ 90000 h 90000"/>
                <a:gd name="connsiteX9" fmla="*/ 90000 w 112500"/>
                <a:gd name="connsiteY9" fmla="*/ 67500 h 90000"/>
                <a:gd name="connsiteX10" fmla="*/ 67500 w 112500"/>
                <a:gd name="connsiteY10" fmla="*/ 67500 h 90000"/>
                <a:gd name="connsiteX11" fmla="*/ 67500 w 112500"/>
                <a:gd name="connsiteY11" fmla="*/ 22500 h 90000"/>
                <a:gd name="connsiteX12" fmla="*/ 90000 w 112500"/>
                <a:gd name="connsiteY12" fmla="*/ 22500 h 90000"/>
                <a:gd name="connsiteX13" fmla="*/ 22500 w 112500"/>
                <a:gd name="connsiteY13" fmla="*/ 22500 h 90000"/>
                <a:gd name="connsiteX14" fmla="*/ 45000 w 112500"/>
                <a:gd name="connsiteY14" fmla="*/ 22500 h 90000"/>
                <a:gd name="connsiteX15" fmla="*/ 45000 w 112500"/>
                <a:gd name="connsiteY15" fmla="*/ 67500 h 90000"/>
                <a:gd name="connsiteX16" fmla="*/ 22500 w 112500"/>
                <a:gd name="connsiteY16" fmla="*/ 67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2500" h="90000">
                  <a:moveTo>
                    <a:pt x="22500" y="90000"/>
                  </a:moveTo>
                  <a:lnTo>
                    <a:pt x="90000" y="90000"/>
                  </a:lnTo>
                  <a:cubicBezTo>
                    <a:pt x="102427" y="90000"/>
                    <a:pt x="112500" y="79927"/>
                    <a:pt x="112500" y="67500"/>
                  </a:cubicBezTo>
                  <a:lnTo>
                    <a:pt x="112500" y="22500"/>
                  </a:lnTo>
                  <a:cubicBezTo>
                    <a:pt x="112500" y="10073"/>
                    <a:pt x="102427" y="0"/>
                    <a:pt x="90000" y="0"/>
                  </a:cubicBezTo>
                  <a:lnTo>
                    <a:pt x="22500" y="0"/>
                  </a:lnTo>
                  <a:cubicBezTo>
                    <a:pt x="10073" y="0"/>
                    <a:pt x="0" y="10073"/>
                    <a:pt x="0" y="22500"/>
                  </a:cubicBezTo>
                  <a:lnTo>
                    <a:pt x="0" y="67500"/>
                  </a:lnTo>
                  <a:cubicBezTo>
                    <a:pt x="0" y="79927"/>
                    <a:pt x="10073" y="90000"/>
                    <a:pt x="22500" y="90000"/>
                  </a:cubicBezTo>
                  <a:close/>
                  <a:moveTo>
                    <a:pt x="90000" y="67500"/>
                  </a:moveTo>
                  <a:lnTo>
                    <a:pt x="67500" y="67500"/>
                  </a:lnTo>
                  <a:lnTo>
                    <a:pt x="67500" y="22500"/>
                  </a:lnTo>
                  <a:lnTo>
                    <a:pt x="90000" y="22500"/>
                  </a:lnTo>
                  <a:close/>
                  <a:moveTo>
                    <a:pt x="22500" y="22500"/>
                  </a:moveTo>
                  <a:lnTo>
                    <a:pt x="45000" y="22500"/>
                  </a:lnTo>
                  <a:lnTo>
                    <a:pt x="45000" y="67500"/>
                  </a:lnTo>
                  <a:lnTo>
                    <a:pt x="22500" y="67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8" name="任意多边形: 形状 477">
              <a:extLst>
                <a:ext uri="{FF2B5EF4-FFF2-40B4-BE49-F238E27FC236}">
                  <a16:creationId xmlns:a16="http://schemas.microsoft.com/office/drawing/2014/main" id="{846AB263-9454-434B-8FAF-48405B12DAD1}"/>
                </a:ext>
              </a:extLst>
            </p:cNvPr>
            <p:cNvSpPr/>
            <p:nvPr/>
          </p:nvSpPr>
          <p:spPr>
            <a:xfrm>
              <a:off x="5511000" y="540900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9" name="任意多边形: 形状 478">
              <a:extLst>
                <a:ext uri="{FF2B5EF4-FFF2-40B4-BE49-F238E27FC236}">
                  <a16:creationId xmlns:a16="http://schemas.microsoft.com/office/drawing/2014/main" id="{3EA9C67E-9BBE-4314-9105-F8983A6773A2}"/>
                </a:ext>
              </a:extLst>
            </p:cNvPr>
            <p:cNvSpPr/>
            <p:nvPr/>
          </p:nvSpPr>
          <p:spPr>
            <a:xfrm>
              <a:off x="5376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0" name="任意多边形: 形状 479">
              <a:extLst>
                <a:ext uri="{FF2B5EF4-FFF2-40B4-BE49-F238E27FC236}">
                  <a16:creationId xmlns:a16="http://schemas.microsoft.com/office/drawing/2014/main" id="{0DDD5A86-CD6E-48A1-9C6B-D6E6B573DD10}"/>
                </a:ext>
              </a:extLst>
            </p:cNvPr>
            <p:cNvSpPr/>
            <p:nvPr/>
          </p:nvSpPr>
          <p:spPr>
            <a:xfrm>
              <a:off x="5421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 name="任意多边形: 形状 480">
              <a:extLst>
                <a:ext uri="{FF2B5EF4-FFF2-40B4-BE49-F238E27FC236}">
                  <a16:creationId xmlns:a16="http://schemas.microsoft.com/office/drawing/2014/main" id="{84421985-43B0-4B39-A839-3259157BF8B6}"/>
                </a:ext>
              </a:extLst>
            </p:cNvPr>
            <p:cNvSpPr/>
            <p:nvPr/>
          </p:nvSpPr>
          <p:spPr>
            <a:xfrm>
              <a:off x="5466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2" name="任意多边形: 形状 481">
              <a:extLst>
                <a:ext uri="{FF2B5EF4-FFF2-40B4-BE49-F238E27FC236}">
                  <a16:creationId xmlns:a16="http://schemas.microsoft.com/office/drawing/2014/main" id="{446F0FDF-F5C3-451C-B228-9C4FB37A29B2}"/>
                </a:ext>
              </a:extLst>
            </p:cNvPr>
            <p:cNvSpPr/>
            <p:nvPr/>
          </p:nvSpPr>
          <p:spPr>
            <a:xfrm>
              <a:off x="5511000" y="546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3" name="任意多边形: 形状 482">
              <a:extLst>
                <a:ext uri="{FF2B5EF4-FFF2-40B4-BE49-F238E27FC236}">
                  <a16:creationId xmlns:a16="http://schemas.microsoft.com/office/drawing/2014/main" id="{10048C00-5AFB-408E-A0C5-33D029D4DE35}"/>
                </a:ext>
              </a:extLst>
            </p:cNvPr>
            <p:cNvSpPr/>
            <p:nvPr/>
          </p:nvSpPr>
          <p:spPr>
            <a:xfrm>
              <a:off x="5376000" y="5510250"/>
              <a:ext cx="157500" cy="22500"/>
            </a:xfrm>
            <a:custGeom>
              <a:avLst/>
              <a:gdLst>
                <a:gd name="connsiteX0" fmla="*/ 0 w 157500"/>
                <a:gd name="connsiteY0" fmla="*/ 0 h 22500"/>
                <a:gd name="connsiteX1" fmla="*/ 157500 w 157500"/>
                <a:gd name="connsiteY1" fmla="*/ 0 h 22500"/>
                <a:gd name="connsiteX2" fmla="*/ 157500 w 157500"/>
                <a:gd name="connsiteY2" fmla="*/ 22500 h 22500"/>
                <a:gd name="connsiteX3" fmla="*/ 0 w 157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157500" h="22500">
                  <a:moveTo>
                    <a:pt x="0" y="0"/>
                  </a:moveTo>
                  <a:lnTo>
                    <a:pt x="157500" y="0"/>
                  </a:lnTo>
                  <a:lnTo>
                    <a:pt x="157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4" name="任意多边形: 形状 483">
              <a:extLst>
                <a:ext uri="{FF2B5EF4-FFF2-40B4-BE49-F238E27FC236}">
                  <a16:creationId xmlns:a16="http://schemas.microsoft.com/office/drawing/2014/main" id="{66D47520-0D8E-41E0-8CB6-B86B69F3DB9D}"/>
                </a:ext>
              </a:extLst>
            </p:cNvPr>
            <p:cNvSpPr/>
            <p:nvPr/>
          </p:nvSpPr>
          <p:spPr>
            <a:xfrm>
              <a:off x="5556000" y="5465250"/>
              <a:ext cx="112500" cy="67500"/>
            </a:xfrm>
            <a:custGeom>
              <a:avLst/>
              <a:gdLst>
                <a:gd name="connsiteX0" fmla="*/ 78750 w 112500"/>
                <a:gd name="connsiteY0" fmla="*/ 0 h 67500"/>
                <a:gd name="connsiteX1" fmla="*/ 33750 w 112500"/>
                <a:gd name="connsiteY1" fmla="*/ 0 h 67500"/>
                <a:gd name="connsiteX2" fmla="*/ 0 w 112500"/>
                <a:gd name="connsiteY2" fmla="*/ 33750 h 67500"/>
                <a:gd name="connsiteX3" fmla="*/ 33750 w 112500"/>
                <a:gd name="connsiteY3" fmla="*/ 67500 h 67500"/>
                <a:gd name="connsiteX4" fmla="*/ 78750 w 112500"/>
                <a:gd name="connsiteY4" fmla="*/ 67500 h 67500"/>
                <a:gd name="connsiteX5" fmla="*/ 112500 w 112500"/>
                <a:gd name="connsiteY5" fmla="*/ 33750 h 67500"/>
                <a:gd name="connsiteX6" fmla="*/ 78750 w 112500"/>
                <a:gd name="connsiteY6" fmla="*/ 0 h 67500"/>
                <a:gd name="connsiteX7" fmla="*/ 78750 w 112500"/>
                <a:gd name="connsiteY7" fmla="*/ 45000 h 67500"/>
                <a:gd name="connsiteX8" fmla="*/ 33750 w 112500"/>
                <a:gd name="connsiteY8" fmla="*/ 45000 h 67500"/>
                <a:gd name="connsiteX9" fmla="*/ 22500 w 112500"/>
                <a:gd name="connsiteY9" fmla="*/ 33750 h 67500"/>
                <a:gd name="connsiteX10" fmla="*/ 33750 w 112500"/>
                <a:gd name="connsiteY10" fmla="*/ 22500 h 67500"/>
                <a:gd name="connsiteX11" fmla="*/ 78750 w 112500"/>
                <a:gd name="connsiteY11" fmla="*/ 22500 h 67500"/>
                <a:gd name="connsiteX12" fmla="*/ 90000 w 112500"/>
                <a:gd name="connsiteY12" fmla="*/ 33750 h 67500"/>
                <a:gd name="connsiteX13" fmla="*/ 78750 w 112500"/>
                <a:gd name="connsiteY13" fmla="*/ 45000 h 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2500" h="67500">
                  <a:moveTo>
                    <a:pt x="78750" y="0"/>
                  </a:moveTo>
                  <a:lnTo>
                    <a:pt x="33750" y="0"/>
                  </a:lnTo>
                  <a:cubicBezTo>
                    <a:pt x="15110" y="0"/>
                    <a:pt x="0" y="15110"/>
                    <a:pt x="0" y="33750"/>
                  </a:cubicBezTo>
                  <a:cubicBezTo>
                    <a:pt x="0" y="52390"/>
                    <a:pt x="15110" y="67500"/>
                    <a:pt x="33750" y="67500"/>
                  </a:cubicBezTo>
                  <a:lnTo>
                    <a:pt x="78750" y="67500"/>
                  </a:lnTo>
                  <a:cubicBezTo>
                    <a:pt x="97390" y="67500"/>
                    <a:pt x="112500" y="52390"/>
                    <a:pt x="112500" y="33750"/>
                  </a:cubicBezTo>
                  <a:cubicBezTo>
                    <a:pt x="112500" y="15110"/>
                    <a:pt x="97390" y="0"/>
                    <a:pt x="78750" y="0"/>
                  </a:cubicBezTo>
                  <a:close/>
                  <a:moveTo>
                    <a:pt x="78750" y="45000"/>
                  </a:moveTo>
                  <a:lnTo>
                    <a:pt x="33750" y="45000"/>
                  </a:lnTo>
                  <a:cubicBezTo>
                    <a:pt x="27537" y="45000"/>
                    <a:pt x="22500" y="39963"/>
                    <a:pt x="22500" y="33750"/>
                  </a:cubicBezTo>
                  <a:cubicBezTo>
                    <a:pt x="22500" y="27537"/>
                    <a:pt x="27537" y="22500"/>
                    <a:pt x="33750" y="22500"/>
                  </a:cubicBezTo>
                  <a:lnTo>
                    <a:pt x="78750" y="22500"/>
                  </a:lnTo>
                  <a:cubicBezTo>
                    <a:pt x="84963" y="22500"/>
                    <a:pt x="90000" y="27537"/>
                    <a:pt x="90000" y="33750"/>
                  </a:cubicBezTo>
                  <a:cubicBezTo>
                    <a:pt x="90000" y="39963"/>
                    <a:pt x="84963" y="45000"/>
                    <a:pt x="78750" y="4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5" name="任意多边形: 形状 484">
              <a:extLst>
                <a:ext uri="{FF2B5EF4-FFF2-40B4-BE49-F238E27FC236}">
                  <a16:creationId xmlns:a16="http://schemas.microsoft.com/office/drawing/2014/main" id="{FC00E75C-66AC-404A-AB4B-8B9AF0126D9B}"/>
                </a:ext>
              </a:extLst>
            </p:cNvPr>
            <p:cNvSpPr/>
            <p:nvPr/>
          </p:nvSpPr>
          <p:spPr>
            <a:xfrm>
              <a:off x="5556000" y="53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6" name="任意多边形: 形状 485">
              <a:extLst>
                <a:ext uri="{FF2B5EF4-FFF2-40B4-BE49-F238E27FC236}">
                  <a16:creationId xmlns:a16="http://schemas.microsoft.com/office/drawing/2014/main" id="{5E918D76-D070-403D-94A7-9411C3638CF4}"/>
                </a:ext>
              </a:extLst>
            </p:cNvPr>
            <p:cNvSpPr/>
            <p:nvPr/>
          </p:nvSpPr>
          <p:spPr>
            <a:xfrm>
              <a:off x="5511000" y="53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7" name="任意多边形: 形状 486">
              <a:extLst>
                <a:ext uri="{FF2B5EF4-FFF2-40B4-BE49-F238E27FC236}">
                  <a16:creationId xmlns:a16="http://schemas.microsoft.com/office/drawing/2014/main" id="{B6D45058-A3A9-4E1B-938E-50100209419D}"/>
                </a:ext>
              </a:extLst>
            </p:cNvPr>
            <p:cNvSpPr/>
            <p:nvPr/>
          </p:nvSpPr>
          <p:spPr>
            <a:xfrm>
              <a:off x="5601000" y="53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8" name="任意多边形: 形状 487">
              <a:extLst>
                <a:ext uri="{FF2B5EF4-FFF2-40B4-BE49-F238E27FC236}">
                  <a16:creationId xmlns:a16="http://schemas.microsoft.com/office/drawing/2014/main" id="{FED2ADCE-3439-4F6A-AB05-AC4C94A10D2A}"/>
                </a:ext>
              </a:extLst>
            </p:cNvPr>
            <p:cNvSpPr/>
            <p:nvPr/>
          </p:nvSpPr>
          <p:spPr>
            <a:xfrm>
              <a:off x="5646000" y="53640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9" name="任意多边形: 形状 488">
              <a:extLst>
                <a:ext uri="{FF2B5EF4-FFF2-40B4-BE49-F238E27FC236}">
                  <a16:creationId xmlns:a16="http://schemas.microsoft.com/office/drawing/2014/main" id="{66C7F8C1-CB30-4BC6-9030-7C88A802545C}"/>
                </a:ext>
              </a:extLst>
            </p:cNvPr>
            <p:cNvSpPr/>
            <p:nvPr/>
          </p:nvSpPr>
          <p:spPr>
            <a:xfrm>
              <a:off x="5544750" y="562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0" name="任意多边形: 形状 489">
              <a:extLst>
                <a:ext uri="{FF2B5EF4-FFF2-40B4-BE49-F238E27FC236}">
                  <a16:creationId xmlns:a16="http://schemas.microsoft.com/office/drawing/2014/main" id="{64832C2D-BC46-4AF2-8FDB-71B94FD72EB1}"/>
                </a:ext>
              </a:extLst>
            </p:cNvPr>
            <p:cNvSpPr/>
            <p:nvPr/>
          </p:nvSpPr>
          <p:spPr>
            <a:xfrm>
              <a:off x="5218500" y="5307750"/>
              <a:ext cx="675000" cy="562500"/>
            </a:xfrm>
            <a:custGeom>
              <a:avLst/>
              <a:gdLst>
                <a:gd name="connsiteX0" fmla="*/ 663750 w 675000"/>
                <a:gd name="connsiteY0" fmla="*/ 157500 h 562500"/>
                <a:gd name="connsiteX1" fmla="*/ 562500 w 675000"/>
                <a:gd name="connsiteY1" fmla="*/ 157500 h 562500"/>
                <a:gd name="connsiteX2" fmla="*/ 562500 w 675000"/>
                <a:gd name="connsiteY2" fmla="*/ 78750 h 562500"/>
                <a:gd name="connsiteX3" fmla="*/ 528750 w 675000"/>
                <a:gd name="connsiteY3" fmla="*/ 45000 h 562500"/>
                <a:gd name="connsiteX4" fmla="*/ 495000 w 675000"/>
                <a:gd name="connsiteY4" fmla="*/ 45000 h 562500"/>
                <a:gd name="connsiteX5" fmla="*/ 495000 w 675000"/>
                <a:gd name="connsiteY5" fmla="*/ 33750 h 562500"/>
                <a:gd name="connsiteX6" fmla="*/ 461250 w 675000"/>
                <a:gd name="connsiteY6" fmla="*/ 0 h 562500"/>
                <a:gd name="connsiteX7" fmla="*/ 146250 w 675000"/>
                <a:gd name="connsiteY7" fmla="*/ 0 h 562500"/>
                <a:gd name="connsiteX8" fmla="*/ 112500 w 675000"/>
                <a:gd name="connsiteY8" fmla="*/ 33750 h 562500"/>
                <a:gd name="connsiteX9" fmla="*/ 112500 w 675000"/>
                <a:gd name="connsiteY9" fmla="*/ 157500 h 562500"/>
                <a:gd name="connsiteX10" fmla="*/ 11250 w 675000"/>
                <a:gd name="connsiteY10" fmla="*/ 157500 h 562500"/>
                <a:gd name="connsiteX11" fmla="*/ 0 w 675000"/>
                <a:gd name="connsiteY11" fmla="*/ 168750 h 562500"/>
                <a:gd name="connsiteX12" fmla="*/ 0 w 675000"/>
                <a:gd name="connsiteY12" fmla="*/ 528750 h 562500"/>
                <a:gd name="connsiteX13" fmla="*/ 33750 w 675000"/>
                <a:gd name="connsiteY13" fmla="*/ 562500 h 562500"/>
                <a:gd name="connsiteX14" fmla="*/ 641250 w 675000"/>
                <a:gd name="connsiteY14" fmla="*/ 562500 h 562500"/>
                <a:gd name="connsiteX15" fmla="*/ 675000 w 675000"/>
                <a:gd name="connsiteY15" fmla="*/ 528750 h 562500"/>
                <a:gd name="connsiteX16" fmla="*/ 675000 w 675000"/>
                <a:gd name="connsiteY16" fmla="*/ 168750 h 562500"/>
                <a:gd name="connsiteX17" fmla="*/ 663750 w 675000"/>
                <a:gd name="connsiteY17" fmla="*/ 157500 h 562500"/>
                <a:gd name="connsiteX18" fmla="*/ 562500 w 675000"/>
                <a:gd name="connsiteY18" fmla="*/ 180000 h 562500"/>
                <a:gd name="connsiteX19" fmla="*/ 636638 w 675000"/>
                <a:gd name="connsiteY19" fmla="*/ 180000 h 562500"/>
                <a:gd name="connsiteX20" fmla="*/ 610763 w 675000"/>
                <a:gd name="connsiteY20" fmla="*/ 205763 h 562500"/>
                <a:gd name="connsiteX21" fmla="*/ 610763 w 675000"/>
                <a:gd name="connsiteY21" fmla="*/ 221737 h 562500"/>
                <a:gd name="connsiteX22" fmla="*/ 636638 w 675000"/>
                <a:gd name="connsiteY22" fmla="*/ 247500 h 562500"/>
                <a:gd name="connsiteX23" fmla="*/ 562500 w 675000"/>
                <a:gd name="connsiteY23" fmla="*/ 247500 h 562500"/>
                <a:gd name="connsiteX24" fmla="*/ 495000 w 675000"/>
                <a:gd name="connsiteY24" fmla="*/ 67500 h 562500"/>
                <a:gd name="connsiteX25" fmla="*/ 528750 w 675000"/>
                <a:gd name="connsiteY25" fmla="*/ 67500 h 562500"/>
                <a:gd name="connsiteX26" fmla="*/ 540000 w 675000"/>
                <a:gd name="connsiteY26" fmla="*/ 78750 h 562500"/>
                <a:gd name="connsiteX27" fmla="*/ 540000 w 675000"/>
                <a:gd name="connsiteY27" fmla="*/ 101250 h 562500"/>
                <a:gd name="connsiteX28" fmla="*/ 495000 w 675000"/>
                <a:gd name="connsiteY28" fmla="*/ 101250 h 562500"/>
                <a:gd name="connsiteX29" fmla="*/ 495000 w 675000"/>
                <a:gd name="connsiteY29" fmla="*/ 123750 h 562500"/>
                <a:gd name="connsiteX30" fmla="*/ 540000 w 675000"/>
                <a:gd name="connsiteY30" fmla="*/ 123750 h 562500"/>
                <a:gd name="connsiteX31" fmla="*/ 540000 w 675000"/>
                <a:gd name="connsiteY31" fmla="*/ 146250 h 562500"/>
                <a:gd name="connsiteX32" fmla="*/ 495000 w 675000"/>
                <a:gd name="connsiteY32" fmla="*/ 146250 h 562500"/>
                <a:gd name="connsiteX33" fmla="*/ 495000 w 675000"/>
                <a:gd name="connsiteY33" fmla="*/ 236250 h 562500"/>
                <a:gd name="connsiteX34" fmla="*/ 495000 w 675000"/>
                <a:gd name="connsiteY34" fmla="*/ 168750 h 562500"/>
                <a:gd name="connsiteX35" fmla="*/ 540000 w 675000"/>
                <a:gd name="connsiteY35" fmla="*/ 168750 h 562500"/>
                <a:gd name="connsiteX36" fmla="*/ 540000 w 675000"/>
                <a:gd name="connsiteY36" fmla="*/ 247500 h 562500"/>
                <a:gd name="connsiteX37" fmla="*/ 492975 w 675000"/>
                <a:gd name="connsiteY37" fmla="*/ 247500 h 562500"/>
                <a:gd name="connsiteX38" fmla="*/ 495000 w 675000"/>
                <a:gd name="connsiteY38" fmla="*/ 236250 h 562500"/>
                <a:gd name="connsiteX39" fmla="*/ 135000 w 675000"/>
                <a:gd name="connsiteY39" fmla="*/ 33750 h 562500"/>
                <a:gd name="connsiteX40" fmla="*/ 146250 w 675000"/>
                <a:gd name="connsiteY40" fmla="*/ 22500 h 562500"/>
                <a:gd name="connsiteX41" fmla="*/ 461250 w 675000"/>
                <a:gd name="connsiteY41" fmla="*/ 22500 h 562500"/>
                <a:gd name="connsiteX42" fmla="*/ 472500 w 675000"/>
                <a:gd name="connsiteY42" fmla="*/ 33750 h 562500"/>
                <a:gd name="connsiteX43" fmla="*/ 472500 w 675000"/>
                <a:gd name="connsiteY43" fmla="*/ 236250 h 562500"/>
                <a:gd name="connsiteX44" fmla="*/ 461250 w 675000"/>
                <a:gd name="connsiteY44" fmla="*/ 247500 h 562500"/>
                <a:gd name="connsiteX45" fmla="*/ 146250 w 675000"/>
                <a:gd name="connsiteY45" fmla="*/ 247500 h 562500"/>
                <a:gd name="connsiteX46" fmla="*/ 135000 w 675000"/>
                <a:gd name="connsiteY46" fmla="*/ 236250 h 562500"/>
                <a:gd name="connsiteX47" fmla="*/ 371250 w 675000"/>
                <a:gd name="connsiteY47" fmla="*/ 270000 h 562500"/>
                <a:gd name="connsiteX48" fmla="*/ 371250 w 675000"/>
                <a:gd name="connsiteY48" fmla="*/ 360000 h 562500"/>
                <a:gd name="connsiteX49" fmla="*/ 303750 w 675000"/>
                <a:gd name="connsiteY49" fmla="*/ 360000 h 562500"/>
                <a:gd name="connsiteX50" fmla="*/ 303750 w 675000"/>
                <a:gd name="connsiteY50" fmla="*/ 270000 h 562500"/>
                <a:gd name="connsiteX51" fmla="*/ 112500 w 675000"/>
                <a:gd name="connsiteY51" fmla="*/ 180000 h 562500"/>
                <a:gd name="connsiteX52" fmla="*/ 112500 w 675000"/>
                <a:gd name="connsiteY52" fmla="*/ 236250 h 562500"/>
                <a:gd name="connsiteX53" fmla="*/ 114525 w 675000"/>
                <a:gd name="connsiteY53" fmla="*/ 247500 h 562500"/>
                <a:gd name="connsiteX54" fmla="*/ 38363 w 675000"/>
                <a:gd name="connsiteY54" fmla="*/ 247500 h 562500"/>
                <a:gd name="connsiteX55" fmla="*/ 64238 w 675000"/>
                <a:gd name="connsiteY55" fmla="*/ 221737 h 562500"/>
                <a:gd name="connsiteX56" fmla="*/ 64238 w 675000"/>
                <a:gd name="connsiteY56" fmla="*/ 205763 h 562500"/>
                <a:gd name="connsiteX57" fmla="*/ 38363 w 675000"/>
                <a:gd name="connsiteY57" fmla="*/ 180000 h 562500"/>
                <a:gd name="connsiteX58" fmla="*/ 22500 w 675000"/>
                <a:gd name="connsiteY58" fmla="*/ 195863 h 562500"/>
                <a:gd name="connsiteX59" fmla="*/ 40388 w 675000"/>
                <a:gd name="connsiteY59" fmla="*/ 213750 h 562500"/>
                <a:gd name="connsiteX60" fmla="*/ 22500 w 675000"/>
                <a:gd name="connsiteY60" fmla="*/ 231638 h 562500"/>
                <a:gd name="connsiteX61" fmla="*/ 652500 w 675000"/>
                <a:gd name="connsiteY61" fmla="*/ 528750 h 562500"/>
                <a:gd name="connsiteX62" fmla="*/ 641250 w 675000"/>
                <a:gd name="connsiteY62" fmla="*/ 540000 h 562500"/>
                <a:gd name="connsiteX63" fmla="*/ 33750 w 675000"/>
                <a:gd name="connsiteY63" fmla="*/ 540000 h 562500"/>
                <a:gd name="connsiteX64" fmla="*/ 22500 w 675000"/>
                <a:gd name="connsiteY64" fmla="*/ 528750 h 562500"/>
                <a:gd name="connsiteX65" fmla="*/ 22500 w 675000"/>
                <a:gd name="connsiteY65" fmla="*/ 270000 h 562500"/>
                <a:gd name="connsiteX66" fmla="*/ 281250 w 675000"/>
                <a:gd name="connsiteY66" fmla="*/ 270000 h 562500"/>
                <a:gd name="connsiteX67" fmla="*/ 281250 w 675000"/>
                <a:gd name="connsiteY67" fmla="*/ 360000 h 562500"/>
                <a:gd name="connsiteX68" fmla="*/ 303750 w 675000"/>
                <a:gd name="connsiteY68" fmla="*/ 382500 h 562500"/>
                <a:gd name="connsiteX69" fmla="*/ 371250 w 675000"/>
                <a:gd name="connsiteY69" fmla="*/ 382500 h 562500"/>
                <a:gd name="connsiteX70" fmla="*/ 393750 w 675000"/>
                <a:gd name="connsiteY70" fmla="*/ 360000 h 562500"/>
                <a:gd name="connsiteX71" fmla="*/ 393750 w 675000"/>
                <a:gd name="connsiteY71" fmla="*/ 270000 h 562500"/>
                <a:gd name="connsiteX72" fmla="*/ 652500 w 675000"/>
                <a:gd name="connsiteY72" fmla="*/ 270000 h 562500"/>
                <a:gd name="connsiteX73" fmla="*/ 652500 w 675000"/>
                <a:gd name="connsiteY73" fmla="*/ 231638 h 562500"/>
                <a:gd name="connsiteX74" fmla="*/ 634613 w 675000"/>
                <a:gd name="connsiteY74" fmla="*/ 213750 h 562500"/>
                <a:gd name="connsiteX75" fmla="*/ 652500 w 675000"/>
                <a:gd name="connsiteY75" fmla="*/ 195863 h 5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75000" h="562500">
                  <a:moveTo>
                    <a:pt x="663750" y="157500"/>
                  </a:moveTo>
                  <a:lnTo>
                    <a:pt x="562500" y="157500"/>
                  </a:lnTo>
                  <a:lnTo>
                    <a:pt x="562500" y="78750"/>
                  </a:lnTo>
                  <a:cubicBezTo>
                    <a:pt x="562445" y="60133"/>
                    <a:pt x="547367" y="45055"/>
                    <a:pt x="528750" y="45000"/>
                  </a:cubicBezTo>
                  <a:lnTo>
                    <a:pt x="495000" y="45000"/>
                  </a:lnTo>
                  <a:lnTo>
                    <a:pt x="495000" y="33750"/>
                  </a:lnTo>
                  <a:cubicBezTo>
                    <a:pt x="494945" y="15133"/>
                    <a:pt x="479867" y="56"/>
                    <a:pt x="461250" y="0"/>
                  </a:cubicBezTo>
                  <a:lnTo>
                    <a:pt x="146250" y="0"/>
                  </a:lnTo>
                  <a:cubicBezTo>
                    <a:pt x="127633" y="56"/>
                    <a:pt x="112555" y="15133"/>
                    <a:pt x="112500" y="33750"/>
                  </a:cubicBezTo>
                  <a:lnTo>
                    <a:pt x="112500" y="157500"/>
                  </a:lnTo>
                  <a:lnTo>
                    <a:pt x="11250" y="157500"/>
                  </a:lnTo>
                  <a:cubicBezTo>
                    <a:pt x="5037" y="157500"/>
                    <a:pt x="0" y="162537"/>
                    <a:pt x="0" y="168750"/>
                  </a:cubicBezTo>
                  <a:lnTo>
                    <a:pt x="0" y="528750"/>
                  </a:lnTo>
                  <a:cubicBezTo>
                    <a:pt x="56" y="547367"/>
                    <a:pt x="15134" y="562445"/>
                    <a:pt x="33750" y="562500"/>
                  </a:cubicBezTo>
                  <a:lnTo>
                    <a:pt x="641250" y="562500"/>
                  </a:lnTo>
                  <a:cubicBezTo>
                    <a:pt x="659867" y="562445"/>
                    <a:pt x="674945" y="547367"/>
                    <a:pt x="675000" y="528750"/>
                  </a:cubicBezTo>
                  <a:lnTo>
                    <a:pt x="675000" y="168750"/>
                  </a:lnTo>
                  <a:cubicBezTo>
                    <a:pt x="675000" y="162537"/>
                    <a:pt x="669963" y="157500"/>
                    <a:pt x="663750" y="157500"/>
                  </a:cubicBezTo>
                  <a:close/>
                  <a:moveTo>
                    <a:pt x="562500" y="180000"/>
                  </a:moveTo>
                  <a:lnTo>
                    <a:pt x="636638" y="180000"/>
                  </a:lnTo>
                  <a:lnTo>
                    <a:pt x="610763" y="205763"/>
                  </a:lnTo>
                  <a:cubicBezTo>
                    <a:pt x="606375" y="210184"/>
                    <a:pt x="606375" y="217316"/>
                    <a:pt x="610763" y="221737"/>
                  </a:cubicBezTo>
                  <a:lnTo>
                    <a:pt x="636638" y="247500"/>
                  </a:lnTo>
                  <a:lnTo>
                    <a:pt x="562500" y="247500"/>
                  </a:lnTo>
                  <a:close/>
                  <a:moveTo>
                    <a:pt x="495000" y="67500"/>
                  </a:moveTo>
                  <a:lnTo>
                    <a:pt x="528750" y="67500"/>
                  </a:lnTo>
                  <a:cubicBezTo>
                    <a:pt x="534963" y="67500"/>
                    <a:pt x="540000" y="72537"/>
                    <a:pt x="540000" y="78750"/>
                  </a:cubicBezTo>
                  <a:lnTo>
                    <a:pt x="540000" y="101250"/>
                  </a:lnTo>
                  <a:lnTo>
                    <a:pt x="495000" y="101250"/>
                  </a:lnTo>
                  <a:close/>
                  <a:moveTo>
                    <a:pt x="495000" y="123750"/>
                  </a:moveTo>
                  <a:lnTo>
                    <a:pt x="540000" y="123750"/>
                  </a:lnTo>
                  <a:lnTo>
                    <a:pt x="540000" y="146250"/>
                  </a:lnTo>
                  <a:lnTo>
                    <a:pt x="495000" y="146250"/>
                  </a:lnTo>
                  <a:close/>
                  <a:moveTo>
                    <a:pt x="495000" y="236250"/>
                  </a:moveTo>
                  <a:lnTo>
                    <a:pt x="495000" y="168750"/>
                  </a:lnTo>
                  <a:lnTo>
                    <a:pt x="540000" y="168750"/>
                  </a:lnTo>
                  <a:lnTo>
                    <a:pt x="540000" y="247500"/>
                  </a:lnTo>
                  <a:lnTo>
                    <a:pt x="492975" y="247500"/>
                  </a:lnTo>
                  <a:cubicBezTo>
                    <a:pt x="494285" y="243892"/>
                    <a:pt x="494970" y="240087"/>
                    <a:pt x="495000" y="236250"/>
                  </a:cubicBezTo>
                  <a:close/>
                  <a:moveTo>
                    <a:pt x="135000" y="33750"/>
                  </a:moveTo>
                  <a:cubicBezTo>
                    <a:pt x="135000" y="27537"/>
                    <a:pt x="140037" y="22500"/>
                    <a:pt x="146250" y="22500"/>
                  </a:cubicBezTo>
                  <a:lnTo>
                    <a:pt x="461250" y="22500"/>
                  </a:lnTo>
                  <a:cubicBezTo>
                    <a:pt x="467463" y="22500"/>
                    <a:pt x="472500" y="27537"/>
                    <a:pt x="472500" y="33750"/>
                  </a:cubicBezTo>
                  <a:lnTo>
                    <a:pt x="472500" y="236250"/>
                  </a:lnTo>
                  <a:cubicBezTo>
                    <a:pt x="472500" y="242463"/>
                    <a:pt x="467463" y="247500"/>
                    <a:pt x="461250" y="247500"/>
                  </a:cubicBezTo>
                  <a:lnTo>
                    <a:pt x="146250" y="247500"/>
                  </a:lnTo>
                  <a:cubicBezTo>
                    <a:pt x="140037" y="247500"/>
                    <a:pt x="135000" y="242463"/>
                    <a:pt x="135000" y="236250"/>
                  </a:cubicBezTo>
                  <a:close/>
                  <a:moveTo>
                    <a:pt x="371250" y="270000"/>
                  </a:moveTo>
                  <a:lnTo>
                    <a:pt x="371250" y="360000"/>
                  </a:lnTo>
                  <a:lnTo>
                    <a:pt x="303750" y="360000"/>
                  </a:lnTo>
                  <a:lnTo>
                    <a:pt x="303750" y="270000"/>
                  </a:lnTo>
                  <a:close/>
                  <a:moveTo>
                    <a:pt x="112500" y="180000"/>
                  </a:moveTo>
                  <a:lnTo>
                    <a:pt x="112500" y="236250"/>
                  </a:lnTo>
                  <a:cubicBezTo>
                    <a:pt x="112530" y="240087"/>
                    <a:pt x="113215" y="243892"/>
                    <a:pt x="114525" y="247500"/>
                  </a:cubicBezTo>
                  <a:lnTo>
                    <a:pt x="38363" y="247500"/>
                  </a:lnTo>
                  <a:lnTo>
                    <a:pt x="64238" y="221737"/>
                  </a:lnTo>
                  <a:cubicBezTo>
                    <a:pt x="68625" y="217316"/>
                    <a:pt x="68625" y="210184"/>
                    <a:pt x="64238" y="205763"/>
                  </a:cubicBezTo>
                  <a:lnTo>
                    <a:pt x="38363" y="180000"/>
                  </a:lnTo>
                  <a:close/>
                  <a:moveTo>
                    <a:pt x="22500" y="195863"/>
                  </a:moveTo>
                  <a:lnTo>
                    <a:pt x="40388" y="213750"/>
                  </a:lnTo>
                  <a:lnTo>
                    <a:pt x="22500" y="231638"/>
                  </a:lnTo>
                  <a:close/>
                  <a:moveTo>
                    <a:pt x="652500" y="528750"/>
                  </a:moveTo>
                  <a:cubicBezTo>
                    <a:pt x="652500" y="534963"/>
                    <a:pt x="647463" y="540000"/>
                    <a:pt x="641250" y="540000"/>
                  </a:cubicBezTo>
                  <a:lnTo>
                    <a:pt x="33750" y="540000"/>
                  </a:lnTo>
                  <a:cubicBezTo>
                    <a:pt x="27537" y="540000"/>
                    <a:pt x="22500" y="534963"/>
                    <a:pt x="22500" y="528750"/>
                  </a:cubicBezTo>
                  <a:lnTo>
                    <a:pt x="22500" y="270000"/>
                  </a:lnTo>
                  <a:lnTo>
                    <a:pt x="281250" y="270000"/>
                  </a:lnTo>
                  <a:lnTo>
                    <a:pt x="281250" y="360000"/>
                  </a:lnTo>
                  <a:cubicBezTo>
                    <a:pt x="281287" y="372411"/>
                    <a:pt x="291339" y="382463"/>
                    <a:pt x="303750" y="382500"/>
                  </a:cubicBezTo>
                  <a:lnTo>
                    <a:pt x="371250" y="382500"/>
                  </a:lnTo>
                  <a:cubicBezTo>
                    <a:pt x="383661" y="382463"/>
                    <a:pt x="393713" y="372411"/>
                    <a:pt x="393750" y="360000"/>
                  </a:cubicBezTo>
                  <a:lnTo>
                    <a:pt x="393750" y="270000"/>
                  </a:lnTo>
                  <a:lnTo>
                    <a:pt x="652500" y="270000"/>
                  </a:lnTo>
                  <a:close/>
                  <a:moveTo>
                    <a:pt x="652500" y="231638"/>
                  </a:moveTo>
                  <a:lnTo>
                    <a:pt x="634613" y="213750"/>
                  </a:lnTo>
                  <a:lnTo>
                    <a:pt x="652500" y="195863"/>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91" name="图形 46">
            <a:extLst>
              <a:ext uri="{FF2B5EF4-FFF2-40B4-BE49-F238E27FC236}">
                <a16:creationId xmlns:a16="http://schemas.microsoft.com/office/drawing/2014/main" id="{336356AE-FDA1-4DFD-8ABB-9DAA652E144C}"/>
              </a:ext>
            </a:extLst>
          </p:cNvPr>
          <p:cNvGrpSpPr/>
          <p:nvPr/>
        </p:nvGrpSpPr>
        <p:grpSpPr>
          <a:xfrm>
            <a:off x="6298500" y="5251500"/>
            <a:ext cx="675000" cy="675000"/>
            <a:chOff x="6298500" y="5251500"/>
            <a:chExt cx="675000" cy="675000"/>
          </a:xfrm>
          <a:gradFill flip="none" rotWithShape="1">
            <a:gsLst>
              <a:gs pos="0">
                <a:schemeClr val="accent1"/>
              </a:gs>
              <a:gs pos="100000">
                <a:schemeClr val="accent2"/>
              </a:gs>
            </a:gsLst>
            <a:lin ang="2700000" scaled="1"/>
            <a:tileRect/>
          </a:gradFill>
        </p:grpSpPr>
        <p:sp>
          <p:nvSpPr>
            <p:cNvPr id="492" name="任意多边形: 形状 491">
              <a:extLst>
                <a:ext uri="{FF2B5EF4-FFF2-40B4-BE49-F238E27FC236}">
                  <a16:creationId xmlns:a16="http://schemas.microsoft.com/office/drawing/2014/main" id="{053024CF-A7EF-4C60-8ADF-8E44CB73C063}"/>
                </a:ext>
              </a:extLst>
            </p:cNvPr>
            <p:cNvSpPr/>
            <p:nvPr/>
          </p:nvSpPr>
          <p:spPr>
            <a:xfrm>
              <a:off x="6343500" y="5431500"/>
              <a:ext cx="225000" cy="225000"/>
            </a:xfrm>
            <a:custGeom>
              <a:avLst/>
              <a:gdLst>
                <a:gd name="connsiteX0" fmla="*/ 202500 w 225000"/>
                <a:gd name="connsiteY0" fmla="*/ 0 h 225000"/>
                <a:gd name="connsiteX1" fmla="*/ 22500 w 225000"/>
                <a:gd name="connsiteY1" fmla="*/ 0 h 225000"/>
                <a:gd name="connsiteX2" fmla="*/ 0 w 225000"/>
                <a:gd name="connsiteY2" fmla="*/ 22500 h 225000"/>
                <a:gd name="connsiteX3" fmla="*/ 0 w 225000"/>
                <a:gd name="connsiteY3" fmla="*/ 202500 h 225000"/>
                <a:gd name="connsiteX4" fmla="*/ 22500 w 225000"/>
                <a:gd name="connsiteY4" fmla="*/ 225000 h 225000"/>
                <a:gd name="connsiteX5" fmla="*/ 202500 w 225000"/>
                <a:gd name="connsiteY5" fmla="*/ 225000 h 225000"/>
                <a:gd name="connsiteX6" fmla="*/ 225000 w 225000"/>
                <a:gd name="connsiteY6" fmla="*/ 202500 h 225000"/>
                <a:gd name="connsiteX7" fmla="*/ 225000 w 225000"/>
                <a:gd name="connsiteY7" fmla="*/ 22500 h 225000"/>
                <a:gd name="connsiteX8" fmla="*/ 202500 w 225000"/>
                <a:gd name="connsiteY8" fmla="*/ 0 h 225000"/>
                <a:gd name="connsiteX9" fmla="*/ 202500 w 225000"/>
                <a:gd name="connsiteY9" fmla="*/ 67500 h 225000"/>
                <a:gd name="connsiteX10" fmla="*/ 157500 w 225000"/>
                <a:gd name="connsiteY10" fmla="*/ 67500 h 225000"/>
                <a:gd name="connsiteX11" fmla="*/ 157500 w 225000"/>
                <a:gd name="connsiteY11" fmla="*/ 22500 h 225000"/>
                <a:gd name="connsiteX12" fmla="*/ 202500 w 225000"/>
                <a:gd name="connsiteY12" fmla="*/ 22500 h 225000"/>
                <a:gd name="connsiteX13" fmla="*/ 90000 w 225000"/>
                <a:gd name="connsiteY13" fmla="*/ 135000 h 225000"/>
                <a:gd name="connsiteX14" fmla="*/ 90000 w 225000"/>
                <a:gd name="connsiteY14" fmla="*/ 90000 h 225000"/>
                <a:gd name="connsiteX15" fmla="*/ 135000 w 225000"/>
                <a:gd name="connsiteY15" fmla="*/ 90000 h 225000"/>
                <a:gd name="connsiteX16" fmla="*/ 135000 w 225000"/>
                <a:gd name="connsiteY16" fmla="*/ 135000 h 225000"/>
                <a:gd name="connsiteX17" fmla="*/ 135000 w 225000"/>
                <a:gd name="connsiteY17" fmla="*/ 157500 h 225000"/>
                <a:gd name="connsiteX18" fmla="*/ 135000 w 225000"/>
                <a:gd name="connsiteY18" fmla="*/ 202500 h 225000"/>
                <a:gd name="connsiteX19" fmla="*/ 90000 w 225000"/>
                <a:gd name="connsiteY19" fmla="*/ 202500 h 225000"/>
                <a:gd name="connsiteX20" fmla="*/ 90000 w 225000"/>
                <a:gd name="connsiteY20" fmla="*/ 157500 h 225000"/>
                <a:gd name="connsiteX21" fmla="*/ 67500 w 225000"/>
                <a:gd name="connsiteY21" fmla="*/ 135000 h 225000"/>
                <a:gd name="connsiteX22" fmla="*/ 22500 w 225000"/>
                <a:gd name="connsiteY22" fmla="*/ 135000 h 225000"/>
                <a:gd name="connsiteX23" fmla="*/ 22500 w 225000"/>
                <a:gd name="connsiteY23" fmla="*/ 90000 h 225000"/>
                <a:gd name="connsiteX24" fmla="*/ 67500 w 225000"/>
                <a:gd name="connsiteY24" fmla="*/ 90000 h 225000"/>
                <a:gd name="connsiteX25" fmla="*/ 90000 w 225000"/>
                <a:gd name="connsiteY25" fmla="*/ 67500 h 225000"/>
                <a:gd name="connsiteX26" fmla="*/ 90000 w 225000"/>
                <a:gd name="connsiteY26" fmla="*/ 22500 h 225000"/>
                <a:gd name="connsiteX27" fmla="*/ 135000 w 225000"/>
                <a:gd name="connsiteY27" fmla="*/ 22500 h 225000"/>
                <a:gd name="connsiteX28" fmla="*/ 135000 w 225000"/>
                <a:gd name="connsiteY28" fmla="*/ 67500 h 225000"/>
                <a:gd name="connsiteX29" fmla="*/ 157500 w 225000"/>
                <a:gd name="connsiteY29" fmla="*/ 90000 h 225000"/>
                <a:gd name="connsiteX30" fmla="*/ 202500 w 225000"/>
                <a:gd name="connsiteY30" fmla="*/ 90000 h 225000"/>
                <a:gd name="connsiteX31" fmla="*/ 202500 w 225000"/>
                <a:gd name="connsiteY31" fmla="*/ 135000 h 225000"/>
                <a:gd name="connsiteX32" fmla="*/ 157500 w 225000"/>
                <a:gd name="connsiteY32" fmla="*/ 135000 h 225000"/>
                <a:gd name="connsiteX33" fmla="*/ 67500 w 225000"/>
                <a:gd name="connsiteY33" fmla="*/ 22500 h 225000"/>
                <a:gd name="connsiteX34" fmla="*/ 67500 w 225000"/>
                <a:gd name="connsiteY34" fmla="*/ 67500 h 225000"/>
                <a:gd name="connsiteX35" fmla="*/ 22500 w 225000"/>
                <a:gd name="connsiteY35" fmla="*/ 67500 h 225000"/>
                <a:gd name="connsiteX36" fmla="*/ 22500 w 225000"/>
                <a:gd name="connsiteY36" fmla="*/ 22500 h 225000"/>
                <a:gd name="connsiteX37" fmla="*/ 22500 w 225000"/>
                <a:gd name="connsiteY37" fmla="*/ 157500 h 225000"/>
                <a:gd name="connsiteX38" fmla="*/ 67500 w 225000"/>
                <a:gd name="connsiteY38" fmla="*/ 157500 h 225000"/>
                <a:gd name="connsiteX39" fmla="*/ 67500 w 225000"/>
                <a:gd name="connsiteY39" fmla="*/ 202500 h 225000"/>
                <a:gd name="connsiteX40" fmla="*/ 22500 w 225000"/>
                <a:gd name="connsiteY40" fmla="*/ 202500 h 225000"/>
                <a:gd name="connsiteX41" fmla="*/ 157500 w 225000"/>
                <a:gd name="connsiteY41" fmla="*/ 202500 h 225000"/>
                <a:gd name="connsiteX42" fmla="*/ 157500 w 225000"/>
                <a:gd name="connsiteY42" fmla="*/ 157500 h 225000"/>
                <a:gd name="connsiteX43" fmla="*/ 202500 w 225000"/>
                <a:gd name="connsiteY43" fmla="*/ 157500 h 225000"/>
                <a:gd name="connsiteX44" fmla="*/ 202500 w 225000"/>
                <a:gd name="connsiteY44" fmla="*/ 20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5000" h="225000">
                  <a:moveTo>
                    <a:pt x="202500" y="0"/>
                  </a:moveTo>
                  <a:lnTo>
                    <a:pt x="22500" y="0"/>
                  </a:lnTo>
                  <a:cubicBezTo>
                    <a:pt x="10074" y="0"/>
                    <a:pt x="0" y="10073"/>
                    <a:pt x="0" y="22500"/>
                  </a:cubicBezTo>
                  <a:lnTo>
                    <a:pt x="0" y="202500"/>
                  </a:lnTo>
                  <a:cubicBezTo>
                    <a:pt x="0" y="214927"/>
                    <a:pt x="10074" y="225000"/>
                    <a:pt x="22500" y="225000"/>
                  </a:cubicBezTo>
                  <a:lnTo>
                    <a:pt x="202500" y="225000"/>
                  </a:lnTo>
                  <a:cubicBezTo>
                    <a:pt x="214927" y="225000"/>
                    <a:pt x="225000" y="214927"/>
                    <a:pt x="225000" y="202500"/>
                  </a:cubicBezTo>
                  <a:lnTo>
                    <a:pt x="225000" y="22500"/>
                  </a:lnTo>
                  <a:cubicBezTo>
                    <a:pt x="225000" y="10073"/>
                    <a:pt x="214927" y="0"/>
                    <a:pt x="202500" y="0"/>
                  </a:cubicBezTo>
                  <a:close/>
                  <a:moveTo>
                    <a:pt x="202500" y="67500"/>
                  </a:moveTo>
                  <a:lnTo>
                    <a:pt x="157500" y="67500"/>
                  </a:lnTo>
                  <a:lnTo>
                    <a:pt x="157500" y="22500"/>
                  </a:lnTo>
                  <a:lnTo>
                    <a:pt x="202500" y="22500"/>
                  </a:lnTo>
                  <a:close/>
                  <a:moveTo>
                    <a:pt x="90000" y="135000"/>
                  </a:moveTo>
                  <a:lnTo>
                    <a:pt x="90000" y="90000"/>
                  </a:lnTo>
                  <a:lnTo>
                    <a:pt x="135000" y="90000"/>
                  </a:lnTo>
                  <a:lnTo>
                    <a:pt x="135000" y="135000"/>
                  </a:lnTo>
                  <a:close/>
                  <a:moveTo>
                    <a:pt x="135000" y="157500"/>
                  </a:moveTo>
                  <a:lnTo>
                    <a:pt x="135000" y="202500"/>
                  </a:lnTo>
                  <a:lnTo>
                    <a:pt x="90000" y="202500"/>
                  </a:lnTo>
                  <a:lnTo>
                    <a:pt x="90000" y="157500"/>
                  </a:lnTo>
                  <a:close/>
                  <a:moveTo>
                    <a:pt x="67500" y="135000"/>
                  </a:moveTo>
                  <a:lnTo>
                    <a:pt x="22500" y="135000"/>
                  </a:lnTo>
                  <a:lnTo>
                    <a:pt x="22500" y="90000"/>
                  </a:lnTo>
                  <a:lnTo>
                    <a:pt x="67500" y="90000"/>
                  </a:lnTo>
                  <a:close/>
                  <a:moveTo>
                    <a:pt x="90000" y="67500"/>
                  </a:moveTo>
                  <a:lnTo>
                    <a:pt x="90000" y="22500"/>
                  </a:lnTo>
                  <a:lnTo>
                    <a:pt x="135000" y="22500"/>
                  </a:lnTo>
                  <a:lnTo>
                    <a:pt x="135000" y="67500"/>
                  </a:lnTo>
                  <a:close/>
                  <a:moveTo>
                    <a:pt x="157500" y="90000"/>
                  </a:moveTo>
                  <a:lnTo>
                    <a:pt x="202500" y="90000"/>
                  </a:lnTo>
                  <a:lnTo>
                    <a:pt x="202500" y="135000"/>
                  </a:lnTo>
                  <a:lnTo>
                    <a:pt x="157500" y="135000"/>
                  </a:lnTo>
                  <a:close/>
                  <a:moveTo>
                    <a:pt x="67500" y="22500"/>
                  </a:moveTo>
                  <a:lnTo>
                    <a:pt x="67500" y="67500"/>
                  </a:lnTo>
                  <a:lnTo>
                    <a:pt x="22500" y="67500"/>
                  </a:lnTo>
                  <a:lnTo>
                    <a:pt x="22500" y="22500"/>
                  </a:lnTo>
                  <a:close/>
                  <a:moveTo>
                    <a:pt x="22500" y="157500"/>
                  </a:moveTo>
                  <a:lnTo>
                    <a:pt x="67500" y="157500"/>
                  </a:lnTo>
                  <a:lnTo>
                    <a:pt x="67500" y="202500"/>
                  </a:lnTo>
                  <a:lnTo>
                    <a:pt x="22500" y="202500"/>
                  </a:lnTo>
                  <a:close/>
                  <a:moveTo>
                    <a:pt x="157500" y="202500"/>
                  </a:moveTo>
                  <a:lnTo>
                    <a:pt x="157500" y="157500"/>
                  </a:lnTo>
                  <a:lnTo>
                    <a:pt x="202500" y="157500"/>
                  </a:lnTo>
                  <a:lnTo>
                    <a:pt x="202500" y="20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3" name="任意多边形: 形状 492">
              <a:extLst>
                <a:ext uri="{FF2B5EF4-FFF2-40B4-BE49-F238E27FC236}">
                  <a16:creationId xmlns:a16="http://schemas.microsoft.com/office/drawing/2014/main" id="{0DFC34CA-A131-4A65-B65B-E7907DD7BCE6}"/>
                </a:ext>
              </a:extLst>
            </p:cNvPr>
            <p:cNvSpPr/>
            <p:nvPr/>
          </p:nvSpPr>
          <p:spPr>
            <a:xfrm>
              <a:off x="6343500" y="5296500"/>
              <a:ext cx="225000" cy="112500"/>
            </a:xfrm>
            <a:custGeom>
              <a:avLst/>
              <a:gdLst>
                <a:gd name="connsiteX0" fmla="*/ 202500 w 225000"/>
                <a:gd name="connsiteY0" fmla="*/ 0 h 112500"/>
                <a:gd name="connsiteX1" fmla="*/ 22500 w 225000"/>
                <a:gd name="connsiteY1" fmla="*/ 0 h 112500"/>
                <a:gd name="connsiteX2" fmla="*/ 0 w 225000"/>
                <a:gd name="connsiteY2" fmla="*/ 22500 h 112500"/>
                <a:gd name="connsiteX3" fmla="*/ 0 w 225000"/>
                <a:gd name="connsiteY3" fmla="*/ 90000 h 112500"/>
                <a:gd name="connsiteX4" fmla="*/ 22500 w 225000"/>
                <a:gd name="connsiteY4" fmla="*/ 112500 h 112500"/>
                <a:gd name="connsiteX5" fmla="*/ 202500 w 225000"/>
                <a:gd name="connsiteY5" fmla="*/ 112500 h 112500"/>
                <a:gd name="connsiteX6" fmla="*/ 225000 w 225000"/>
                <a:gd name="connsiteY6" fmla="*/ 90000 h 112500"/>
                <a:gd name="connsiteX7" fmla="*/ 225000 w 225000"/>
                <a:gd name="connsiteY7" fmla="*/ 22500 h 112500"/>
                <a:gd name="connsiteX8" fmla="*/ 202500 w 225000"/>
                <a:gd name="connsiteY8" fmla="*/ 0 h 112500"/>
                <a:gd name="connsiteX9" fmla="*/ 202500 w 225000"/>
                <a:gd name="connsiteY9" fmla="*/ 90000 h 112500"/>
                <a:gd name="connsiteX10" fmla="*/ 22500 w 225000"/>
                <a:gd name="connsiteY10" fmla="*/ 90000 h 112500"/>
                <a:gd name="connsiteX11" fmla="*/ 22500 w 225000"/>
                <a:gd name="connsiteY11" fmla="*/ 22500 h 112500"/>
                <a:gd name="connsiteX12" fmla="*/ 202500 w 225000"/>
                <a:gd name="connsiteY12" fmla="*/ 22500 h 1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000" h="112500">
                  <a:moveTo>
                    <a:pt x="202500" y="0"/>
                  </a:moveTo>
                  <a:lnTo>
                    <a:pt x="22500" y="0"/>
                  </a:lnTo>
                  <a:cubicBezTo>
                    <a:pt x="10074" y="0"/>
                    <a:pt x="0" y="10074"/>
                    <a:pt x="0" y="22500"/>
                  </a:cubicBezTo>
                  <a:lnTo>
                    <a:pt x="0" y="90000"/>
                  </a:lnTo>
                  <a:cubicBezTo>
                    <a:pt x="0" y="102427"/>
                    <a:pt x="10074" y="112500"/>
                    <a:pt x="22500" y="112500"/>
                  </a:cubicBezTo>
                  <a:lnTo>
                    <a:pt x="202500" y="112500"/>
                  </a:lnTo>
                  <a:cubicBezTo>
                    <a:pt x="214927" y="112500"/>
                    <a:pt x="225000" y="102427"/>
                    <a:pt x="225000" y="90000"/>
                  </a:cubicBezTo>
                  <a:lnTo>
                    <a:pt x="225000" y="22500"/>
                  </a:lnTo>
                  <a:cubicBezTo>
                    <a:pt x="225000" y="10074"/>
                    <a:pt x="214927" y="0"/>
                    <a:pt x="202500" y="0"/>
                  </a:cubicBezTo>
                  <a:close/>
                  <a:moveTo>
                    <a:pt x="202500" y="90000"/>
                  </a:moveTo>
                  <a:lnTo>
                    <a:pt x="22500" y="90000"/>
                  </a:lnTo>
                  <a:lnTo>
                    <a:pt x="22500" y="22500"/>
                  </a:lnTo>
                  <a:lnTo>
                    <a:pt x="20250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4" name="任意多边形: 形状 493">
              <a:extLst>
                <a:ext uri="{FF2B5EF4-FFF2-40B4-BE49-F238E27FC236}">
                  <a16:creationId xmlns:a16="http://schemas.microsoft.com/office/drawing/2014/main" id="{E90B0664-6C49-4D45-BF90-22B6D93515EC}"/>
                </a:ext>
              </a:extLst>
            </p:cNvPr>
            <p:cNvSpPr/>
            <p:nvPr/>
          </p:nvSpPr>
          <p:spPr>
            <a:xfrm>
              <a:off x="6489750" y="534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5" name="任意多边形: 形状 494">
              <a:extLst>
                <a:ext uri="{FF2B5EF4-FFF2-40B4-BE49-F238E27FC236}">
                  <a16:creationId xmlns:a16="http://schemas.microsoft.com/office/drawing/2014/main" id="{53BE8944-D0ED-4490-BBCD-6FDBCC2041EC}"/>
                </a:ext>
              </a:extLst>
            </p:cNvPr>
            <p:cNvSpPr/>
            <p:nvPr/>
          </p:nvSpPr>
          <p:spPr>
            <a:xfrm>
              <a:off x="6444750" y="534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6" name="任意多边形: 形状 495">
              <a:extLst>
                <a:ext uri="{FF2B5EF4-FFF2-40B4-BE49-F238E27FC236}">
                  <a16:creationId xmlns:a16="http://schemas.microsoft.com/office/drawing/2014/main" id="{98BAD1FF-38B0-427C-B0BB-10C631F750A4}"/>
                </a:ext>
              </a:extLst>
            </p:cNvPr>
            <p:cNvSpPr/>
            <p:nvPr/>
          </p:nvSpPr>
          <p:spPr>
            <a:xfrm>
              <a:off x="6399750" y="534150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7" name="任意多边形: 形状 496">
              <a:extLst>
                <a:ext uri="{FF2B5EF4-FFF2-40B4-BE49-F238E27FC236}">
                  <a16:creationId xmlns:a16="http://schemas.microsoft.com/office/drawing/2014/main" id="{4DD3BEAD-0E29-44FF-9C17-D42E715D3923}"/>
                </a:ext>
              </a:extLst>
            </p:cNvPr>
            <p:cNvSpPr/>
            <p:nvPr/>
          </p:nvSpPr>
          <p:spPr>
            <a:xfrm>
              <a:off x="6298500" y="5251500"/>
              <a:ext cx="675000" cy="675000"/>
            </a:xfrm>
            <a:custGeom>
              <a:avLst/>
              <a:gdLst>
                <a:gd name="connsiteX0" fmla="*/ 663750 w 675000"/>
                <a:gd name="connsiteY0" fmla="*/ 292500 h 675000"/>
                <a:gd name="connsiteX1" fmla="*/ 315000 w 675000"/>
                <a:gd name="connsiteY1" fmla="*/ 292500 h 675000"/>
                <a:gd name="connsiteX2" fmla="*/ 315000 w 675000"/>
                <a:gd name="connsiteY2" fmla="*/ 33750 h 675000"/>
                <a:gd name="connsiteX3" fmla="*/ 281250 w 675000"/>
                <a:gd name="connsiteY3" fmla="*/ 0 h 675000"/>
                <a:gd name="connsiteX4" fmla="*/ 33750 w 675000"/>
                <a:gd name="connsiteY4" fmla="*/ 0 h 675000"/>
                <a:gd name="connsiteX5" fmla="*/ 0 w 675000"/>
                <a:gd name="connsiteY5" fmla="*/ 33750 h 675000"/>
                <a:gd name="connsiteX6" fmla="*/ 0 w 675000"/>
                <a:gd name="connsiteY6" fmla="*/ 416250 h 675000"/>
                <a:gd name="connsiteX7" fmla="*/ 33750 w 675000"/>
                <a:gd name="connsiteY7" fmla="*/ 450000 h 675000"/>
                <a:gd name="connsiteX8" fmla="*/ 180000 w 675000"/>
                <a:gd name="connsiteY8" fmla="*/ 450000 h 675000"/>
                <a:gd name="connsiteX9" fmla="*/ 180000 w 675000"/>
                <a:gd name="connsiteY9" fmla="*/ 663750 h 675000"/>
                <a:gd name="connsiteX10" fmla="*/ 191250 w 675000"/>
                <a:gd name="connsiteY10" fmla="*/ 675000 h 675000"/>
                <a:gd name="connsiteX11" fmla="*/ 663750 w 675000"/>
                <a:gd name="connsiteY11" fmla="*/ 675000 h 675000"/>
                <a:gd name="connsiteX12" fmla="*/ 675000 w 675000"/>
                <a:gd name="connsiteY12" fmla="*/ 663750 h 675000"/>
                <a:gd name="connsiteX13" fmla="*/ 675000 w 675000"/>
                <a:gd name="connsiteY13" fmla="*/ 303750 h 675000"/>
                <a:gd name="connsiteX14" fmla="*/ 663750 w 675000"/>
                <a:gd name="connsiteY14" fmla="*/ 292500 h 675000"/>
                <a:gd name="connsiteX15" fmla="*/ 33750 w 675000"/>
                <a:gd name="connsiteY15" fmla="*/ 427500 h 675000"/>
                <a:gd name="connsiteX16" fmla="*/ 22500 w 675000"/>
                <a:gd name="connsiteY16" fmla="*/ 416250 h 675000"/>
                <a:gd name="connsiteX17" fmla="*/ 22500 w 675000"/>
                <a:gd name="connsiteY17" fmla="*/ 33750 h 675000"/>
                <a:gd name="connsiteX18" fmla="*/ 33750 w 675000"/>
                <a:gd name="connsiteY18" fmla="*/ 22500 h 675000"/>
                <a:gd name="connsiteX19" fmla="*/ 281250 w 675000"/>
                <a:gd name="connsiteY19" fmla="*/ 22500 h 675000"/>
                <a:gd name="connsiteX20" fmla="*/ 292500 w 675000"/>
                <a:gd name="connsiteY20" fmla="*/ 33750 h 675000"/>
                <a:gd name="connsiteX21" fmla="*/ 292500 w 675000"/>
                <a:gd name="connsiteY21" fmla="*/ 416250 h 675000"/>
                <a:gd name="connsiteX22" fmla="*/ 281250 w 675000"/>
                <a:gd name="connsiteY22" fmla="*/ 427500 h 675000"/>
                <a:gd name="connsiteX23" fmla="*/ 202500 w 675000"/>
                <a:gd name="connsiteY23" fmla="*/ 495900 h 675000"/>
                <a:gd name="connsiteX24" fmla="*/ 269100 w 675000"/>
                <a:gd name="connsiteY24" fmla="*/ 562500 h 675000"/>
                <a:gd name="connsiteX25" fmla="*/ 202500 w 675000"/>
                <a:gd name="connsiteY25" fmla="*/ 562500 h 675000"/>
                <a:gd name="connsiteX26" fmla="*/ 360000 w 675000"/>
                <a:gd name="connsiteY26" fmla="*/ 652500 h 675000"/>
                <a:gd name="connsiteX27" fmla="*/ 202500 w 675000"/>
                <a:gd name="connsiteY27" fmla="*/ 652500 h 675000"/>
                <a:gd name="connsiteX28" fmla="*/ 202500 w 675000"/>
                <a:gd name="connsiteY28" fmla="*/ 630000 h 675000"/>
                <a:gd name="connsiteX29" fmla="*/ 360000 w 675000"/>
                <a:gd name="connsiteY29" fmla="*/ 630000 h 675000"/>
                <a:gd name="connsiteX30" fmla="*/ 360000 w 675000"/>
                <a:gd name="connsiteY30" fmla="*/ 607500 h 675000"/>
                <a:gd name="connsiteX31" fmla="*/ 202500 w 675000"/>
                <a:gd name="connsiteY31" fmla="*/ 607500 h 675000"/>
                <a:gd name="connsiteX32" fmla="*/ 202500 w 675000"/>
                <a:gd name="connsiteY32" fmla="*/ 585000 h 675000"/>
                <a:gd name="connsiteX33" fmla="*/ 360000 w 675000"/>
                <a:gd name="connsiteY33" fmla="*/ 585000 h 675000"/>
                <a:gd name="connsiteX34" fmla="*/ 472500 w 675000"/>
                <a:gd name="connsiteY34" fmla="*/ 652500 h 675000"/>
                <a:gd name="connsiteX35" fmla="*/ 382500 w 675000"/>
                <a:gd name="connsiteY35" fmla="*/ 652500 h 675000"/>
                <a:gd name="connsiteX36" fmla="*/ 382500 w 675000"/>
                <a:gd name="connsiteY36" fmla="*/ 585000 h 675000"/>
                <a:gd name="connsiteX37" fmla="*/ 472500 w 675000"/>
                <a:gd name="connsiteY37" fmla="*/ 585000 h 675000"/>
                <a:gd name="connsiteX38" fmla="*/ 652500 w 675000"/>
                <a:gd name="connsiteY38" fmla="*/ 652500 h 675000"/>
                <a:gd name="connsiteX39" fmla="*/ 495000 w 675000"/>
                <a:gd name="connsiteY39" fmla="*/ 652500 h 675000"/>
                <a:gd name="connsiteX40" fmla="*/ 495000 w 675000"/>
                <a:gd name="connsiteY40" fmla="*/ 630000 h 675000"/>
                <a:gd name="connsiteX41" fmla="*/ 652500 w 675000"/>
                <a:gd name="connsiteY41" fmla="*/ 630000 h 675000"/>
                <a:gd name="connsiteX42" fmla="*/ 652500 w 675000"/>
                <a:gd name="connsiteY42" fmla="*/ 607500 h 675000"/>
                <a:gd name="connsiteX43" fmla="*/ 495000 w 675000"/>
                <a:gd name="connsiteY43" fmla="*/ 607500 h 675000"/>
                <a:gd name="connsiteX44" fmla="*/ 495000 w 675000"/>
                <a:gd name="connsiteY44" fmla="*/ 585000 h 675000"/>
                <a:gd name="connsiteX45" fmla="*/ 652500 w 675000"/>
                <a:gd name="connsiteY45" fmla="*/ 585000 h 675000"/>
                <a:gd name="connsiteX46" fmla="*/ 652500 w 675000"/>
                <a:gd name="connsiteY46" fmla="*/ 562500 h 675000"/>
                <a:gd name="connsiteX47" fmla="*/ 585900 w 675000"/>
                <a:gd name="connsiteY47" fmla="*/ 562500 h 675000"/>
                <a:gd name="connsiteX48" fmla="*/ 652500 w 675000"/>
                <a:gd name="connsiteY48" fmla="*/ 495900 h 675000"/>
                <a:gd name="connsiteX49" fmla="*/ 652500 w 675000"/>
                <a:gd name="connsiteY49" fmla="*/ 473175 h 675000"/>
                <a:gd name="connsiteX50" fmla="*/ 563175 w 675000"/>
                <a:gd name="connsiteY50" fmla="*/ 562500 h 675000"/>
                <a:gd name="connsiteX51" fmla="*/ 291825 w 675000"/>
                <a:gd name="connsiteY51" fmla="*/ 562500 h 675000"/>
                <a:gd name="connsiteX52" fmla="*/ 202500 w 675000"/>
                <a:gd name="connsiteY52" fmla="*/ 473175 h 675000"/>
                <a:gd name="connsiteX53" fmla="*/ 202500 w 675000"/>
                <a:gd name="connsiteY53" fmla="*/ 450000 h 675000"/>
                <a:gd name="connsiteX54" fmla="*/ 281250 w 675000"/>
                <a:gd name="connsiteY54" fmla="*/ 450000 h 675000"/>
                <a:gd name="connsiteX55" fmla="*/ 315000 w 675000"/>
                <a:gd name="connsiteY55" fmla="*/ 416250 h 675000"/>
                <a:gd name="connsiteX56" fmla="*/ 315000 w 675000"/>
                <a:gd name="connsiteY56" fmla="*/ 315000 h 675000"/>
                <a:gd name="connsiteX57" fmla="*/ 563175 w 675000"/>
                <a:gd name="connsiteY57" fmla="*/ 315000 h 675000"/>
                <a:gd name="connsiteX58" fmla="*/ 652500 w 675000"/>
                <a:gd name="connsiteY58" fmla="*/ 404325 h 675000"/>
                <a:gd name="connsiteX59" fmla="*/ 652500 w 675000"/>
                <a:gd name="connsiteY59" fmla="*/ 381600 h 675000"/>
                <a:gd name="connsiteX60" fmla="*/ 585900 w 675000"/>
                <a:gd name="connsiteY60" fmla="*/ 315000 h 675000"/>
                <a:gd name="connsiteX61" fmla="*/ 652500 w 675000"/>
                <a:gd name="connsiteY61" fmla="*/ 31500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75000" h="675000">
                  <a:moveTo>
                    <a:pt x="663750" y="292500"/>
                  </a:moveTo>
                  <a:lnTo>
                    <a:pt x="315000" y="292500"/>
                  </a:lnTo>
                  <a:lnTo>
                    <a:pt x="315000" y="33750"/>
                  </a:lnTo>
                  <a:cubicBezTo>
                    <a:pt x="314945" y="15134"/>
                    <a:pt x="299867" y="56"/>
                    <a:pt x="281250" y="0"/>
                  </a:cubicBezTo>
                  <a:lnTo>
                    <a:pt x="33750" y="0"/>
                  </a:lnTo>
                  <a:cubicBezTo>
                    <a:pt x="15134" y="56"/>
                    <a:pt x="56" y="15134"/>
                    <a:pt x="0" y="33750"/>
                  </a:cubicBezTo>
                  <a:lnTo>
                    <a:pt x="0" y="416250"/>
                  </a:lnTo>
                  <a:cubicBezTo>
                    <a:pt x="56" y="434867"/>
                    <a:pt x="15134" y="449945"/>
                    <a:pt x="33750" y="450000"/>
                  </a:cubicBezTo>
                  <a:lnTo>
                    <a:pt x="180000" y="450000"/>
                  </a:lnTo>
                  <a:lnTo>
                    <a:pt x="180000" y="663750"/>
                  </a:lnTo>
                  <a:cubicBezTo>
                    <a:pt x="180000" y="669963"/>
                    <a:pt x="185037" y="675000"/>
                    <a:pt x="191250" y="675000"/>
                  </a:cubicBezTo>
                  <a:lnTo>
                    <a:pt x="663750" y="675000"/>
                  </a:lnTo>
                  <a:cubicBezTo>
                    <a:pt x="669963" y="675000"/>
                    <a:pt x="675000" y="669963"/>
                    <a:pt x="675000" y="663750"/>
                  </a:cubicBezTo>
                  <a:lnTo>
                    <a:pt x="675000" y="303750"/>
                  </a:lnTo>
                  <a:cubicBezTo>
                    <a:pt x="675000" y="297537"/>
                    <a:pt x="669963" y="292500"/>
                    <a:pt x="663750" y="292500"/>
                  </a:cubicBezTo>
                  <a:close/>
                  <a:moveTo>
                    <a:pt x="33750" y="427500"/>
                  </a:moveTo>
                  <a:cubicBezTo>
                    <a:pt x="27537" y="427500"/>
                    <a:pt x="22500" y="422463"/>
                    <a:pt x="22500" y="416250"/>
                  </a:cubicBezTo>
                  <a:lnTo>
                    <a:pt x="22500" y="33750"/>
                  </a:lnTo>
                  <a:cubicBezTo>
                    <a:pt x="22500" y="27537"/>
                    <a:pt x="27537" y="22500"/>
                    <a:pt x="33750" y="22500"/>
                  </a:cubicBezTo>
                  <a:lnTo>
                    <a:pt x="281250" y="22500"/>
                  </a:lnTo>
                  <a:cubicBezTo>
                    <a:pt x="287463" y="22500"/>
                    <a:pt x="292500" y="27537"/>
                    <a:pt x="292500" y="33750"/>
                  </a:cubicBezTo>
                  <a:lnTo>
                    <a:pt x="292500" y="416250"/>
                  </a:lnTo>
                  <a:cubicBezTo>
                    <a:pt x="292500" y="422463"/>
                    <a:pt x="287463" y="427500"/>
                    <a:pt x="281250" y="427500"/>
                  </a:cubicBezTo>
                  <a:close/>
                  <a:moveTo>
                    <a:pt x="202500" y="495900"/>
                  </a:moveTo>
                  <a:cubicBezTo>
                    <a:pt x="236993" y="500915"/>
                    <a:pt x="264085" y="528008"/>
                    <a:pt x="269100" y="562500"/>
                  </a:cubicBezTo>
                  <a:lnTo>
                    <a:pt x="202500" y="562500"/>
                  </a:lnTo>
                  <a:close/>
                  <a:moveTo>
                    <a:pt x="360000" y="652500"/>
                  </a:moveTo>
                  <a:lnTo>
                    <a:pt x="202500" y="652500"/>
                  </a:lnTo>
                  <a:lnTo>
                    <a:pt x="202500" y="630000"/>
                  </a:lnTo>
                  <a:lnTo>
                    <a:pt x="360000" y="630000"/>
                  </a:lnTo>
                  <a:close/>
                  <a:moveTo>
                    <a:pt x="360000" y="607500"/>
                  </a:moveTo>
                  <a:lnTo>
                    <a:pt x="202500" y="607500"/>
                  </a:lnTo>
                  <a:lnTo>
                    <a:pt x="202500" y="585000"/>
                  </a:lnTo>
                  <a:lnTo>
                    <a:pt x="360000" y="585000"/>
                  </a:lnTo>
                  <a:close/>
                  <a:moveTo>
                    <a:pt x="472500" y="652500"/>
                  </a:moveTo>
                  <a:lnTo>
                    <a:pt x="382500" y="652500"/>
                  </a:lnTo>
                  <a:lnTo>
                    <a:pt x="382500" y="585000"/>
                  </a:lnTo>
                  <a:lnTo>
                    <a:pt x="472500" y="585000"/>
                  </a:lnTo>
                  <a:close/>
                  <a:moveTo>
                    <a:pt x="652500" y="652500"/>
                  </a:moveTo>
                  <a:lnTo>
                    <a:pt x="495000" y="652500"/>
                  </a:lnTo>
                  <a:lnTo>
                    <a:pt x="495000" y="630000"/>
                  </a:lnTo>
                  <a:lnTo>
                    <a:pt x="652500" y="630000"/>
                  </a:lnTo>
                  <a:close/>
                  <a:moveTo>
                    <a:pt x="652500" y="607500"/>
                  </a:moveTo>
                  <a:lnTo>
                    <a:pt x="495000" y="607500"/>
                  </a:lnTo>
                  <a:lnTo>
                    <a:pt x="495000" y="585000"/>
                  </a:lnTo>
                  <a:lnTo>
                    <a:pt x="652500" y="585000"/>
                  </a:lnTo>
                  <a:close/>
                  <a:moveTo>
                    <a:pt x="652500" y="562500"/>
                  </a:moveTo>
                  <a:lnTo>
                    <a:pt x="585900" y="562500"/>
                  </a:lnTo>
                  <a:cubicBezTo>
                    <a:pt x="590915" y="528008"/>
                    <a:pt x="618008" y="500915"/>
                    <a:pt x="652500" y="495900"/>
                  </a:cubicBezTo>
                  <a:close/>
                  <a:moveTo>
                    <a:pt x="652500" y="473175"/>
                  </a:moveTo>
                  <a:cubicBezTo>
                    <a:pt x="605549" y="478500"/>
                    <a:pt x="568500" y="515549"/>
                    <a:pt x="563175" y="562500"/>
                  </a:cubicBezTo>
                  <a:lnTo>
                    <a:pt x="291825" y="562500"/>
                  </a:lnTo>
                  <a:cubicBezTo>
                    <a:pt x="286500" y="515549"/>
                    <a:pt x="249451" y="478500"/>
                    <a:pt x="202500" y="473175"/>
                  </a:cubicBezTo>
                  <a:lnTo>
                    <a:pt x="202500" y="450000"/>
                  </a:lnTo>
                  <a:lnTo>
                    <a:pt x="281250" y="450000"/>
                  </a:lnTo>
                  <a:cubicBezTo>
                    <a:pt x="299867" y="449945"/>
                    <a:pt x="314945" y="434867"/>
                    <a:pt x="315000" y="416250"/>
                  </a:cubicBezTo>
                  <a:lnTo>
                    <a:pt x="315000" y="315000"/>
                  </a:lnTo>
                  <a:lnTo>
                    <a:pt x="563175" y="315000"/>
                  </a:lnTo>
                  <a:cubicBezTo>
                    <a:pt x="568500" y="361951"/>
                    <a:pt x="605549" y="399000"/>
                    <a:pt x="652500" y="404325"/>
                  </a:cubicBezTo>
                  <a:close/>
                  <a:moveTo>
                    <a:pt x="652500" y="381600"/>
                  </a:moveTo>
                  <a:cubicBezTo>
                    <a:pt x="618008" y="376585"/>
                    <a:pt x="590915" y="349493"/>
                    <a:pt x="585900" y="315000"/>
                  </a:cubicBezTo>
                  <a:lnTo>
                    <a:pt x="652500" y="3150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8" name="任意多边形: 形状 497">
              <a:extLst>
                <a:ext uri="{FF2B5EF4-FFF2-40B4-BE49-F238E27FC236}">
                  <a16:creationId xmlns:a16="http://schemas.microsoft.com/office/drawing/2014/main" id="{DC18D3BE-D09E-4D05-A468-73FA5430DFFA}"/>
                </a:ext>
              </a:extLst>
            </p:cNvPr>
            <p:cNvSpPr/>
            <p:nvPr/>
          </p:nvSpPr>
          <p:spPr>
            <a:xfrm>
              <a:off x="6658500" y="5622750"/>
              <a:ext cx="135000" cy="135000"/>
            </a:xfrm>
            <a:custGeom>
              <a:avLst/>
              <a:gdLst>
                <a:gd name="connsiteX0" fmla="*/ 67500 w 135000"/>
                <a:gd name="connsiteY0" fmla="*/ 135000 h 135000"/>
                <a:gd name="connsiteX1" fmla="*/ 135000 w 135000"/>
                <a:gd name="connsiteY1" fmla="*/ 67500 h 135000"/>
                <a:gd name="connsiteX2" fmla="*/ 67500 w 135000"/>
                <a:gd name="connsiteY2" fmla="*/ 0 h 135000"/>
                <a:gd name="connsiteX3" fmla="*/ 0 w 135000"/>
                <a:gd name="connsiteY3" fmla="*/ 67500 h 135000"/>
                <a:gd name="connsiteX4" fmla="*/ 67500 w 135000"/>
                <a:gd name="connsiteY4" fmla="*/ 135000 h 135000"/>
                <a:gd name="connsiteX5" fmla="*/ 67500 w 135000"/>
                <a:gd name="connsiteY5" fmla="*/ 22500 h 135000"/>
                <a:gd name="connsiteX6" fmla="*/ 112500 w 135000"/>
                <a:gd name="connsiteY6" fmla="*/ 67500 h 135000"/>
                <a:gd name="connsiteX7" fmla="*/ 67500 w 135000"/>
                <a:gd name="connsiteY7" fmla="*/ 112500 h 135000"/>
                <a:gd name="connsiteX8" fmla="*/ 22500 w 135000"/>
                <a:gd name="connsiteY8" fmla="*/ 67500 h 135000"/>
                <a:gd name="connsiteX9" fmla="*/ 67500 w 135000"/>
                <a:gd name="connsiteY9" fmla="*/ 2250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000" h="135000">
                  <a:moveTo>
                    <a:pt x="67500" y="135000"/>
                  </a:moveTo>
                  <a:cubicBezTo>
                    <a:pt x="104779" y="135000"/>
                    <a:pt x="135000" y="104779"/>
                    <a:pt x="135000" y="67500"/>
                  </a:cubicBezTo>
                  <a:cubicBezTo>
                    <a:pt x="135000" y="30221"/>
                    <a:pt x="104779" y="0"/>
                    <a:pt x="67500" y="0"/>
                  </a:cubicBezTo>
                  <a:cubicBezTo>
                    <a:pt x="30221" y="0"/>
                    <a:pt x="0" y="30221"/>
                    <a:pt x="0" y="67500"/>
                  </a:cubicBezTo>
                  <a:cubicBezTo>
                    <a:pt x="37" y="104763"/>
                    <a:pt x="30237" y="134963"/>
                    <a:pt x="67500" y="135000"/>
                  </a:cubicBezTo>
                  <a:close/>
                  <a:moveTo>
                    <a:pt x="67500" y="22500"/>
                  </a:moveTo>
                  <a:cubicBezTo>
                    <a:pt x="92352" y="22500"/>
                    <a:pt x="112500" y="42648"/>
                    <a:pt x="112500" y="67500"/>
                  </a:cubicBezTo>
                  <a:cubicBezTo>
                    <a:pt x="112500" y="92352"/>
                    <a:pt x="92352" y="112500"/>
                    <a:pt x="67500" y="112500"/>
                  </a:cubicBezTo>
                  <a:cubicBezTo>
                    <a:pt x="42648" y="112500"/>
                    <a:pt x="22500" y="92352"/>
                    <a:pt x="22500" y="67500"/>
                  </a:cubicBezTo>
                  <a:cubicBezTo>
                    <a:pt x="22500" y="42648"/>
                    <a:pt x="42648" y="22500"/>
                    <a:pt x="67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9" name="任意多边形: 形状 498">
              <a:extLst>
                <a:ext uri="{FF2B5EF4-FFF2-40B4-BE49-F238E27FC236}">
                  <a16:creationId xmlns:a16="http://schemas.microsoft.com/office/drawing/2014/main" id="{5C170EA9-27AE-4408-B488-CE296076BD74}"/>
                </a:ext>
              </a:extLst>
            </p:cNvPr>
            <p:cNvSpPr/>
            <p:nvPr/>
          </p:nvSpPr>
          <p:spPr>
            <a:xfrm>
              <a:off x="6748500" y="533025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0" name="任意多边形: 形状 499">
              <a:extLst>
                <a:ext uri="{FF2B5EF4-FFF2-40B4-BE49-F238E27FC236}">
                  <a16:creationId xmlns:a16="http://schemas.microsoft.com/office/drawing/2014/main" id="{CE15C421-EB01-4B8D-BDEA-95A6455A3E95}"/>
                </a:ext>
              </a:extLst>
            </p:cNvPr>
            <p:cNvSpPr/>
            <p:nvPr/>
          </p:nvSpPr>
          <p:spPr>
            <a:xfrm>
              <a:off x="6681000" y="528525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2500 h 225000"/>
                <a:gd name="connsiteX6" fmla="*/ 202500 w 225000"/>
                <a:gd name="connsiteY6" fmla="*/ 112500 h 225000"/>
                <a:gd name="connsiteX7" fmla="*/ 112500 w 225000"/>
                <a:gd name="connsiteY7" fmla="*/ 202500 h 225000"/>
                <a:gd name="connsiteX8" fmla="*/ 22500 w 225000"/>
                <a:gd name="connsiteY8" fmla="*/ 112500 h 225000"/>
                <a:gd name="connsiteX9" fmla="*/ 112500 w 225000"/>
                <a:gd name="connsiteY9" fmla="*/ 2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2500"/>
                  </a:moveTo>
                  <a:cubicBezTo>
                    <a:pt x="162206" y="22500"/>
                    <a:pt x="202500" y="62794"/>
                    <a:pt x="202500" y="112500"/>
                  </a:cubicBezTo>
                  <a:cubicBezTo>
                    <a:pt x="202500" y="162206"/>
                    <a:pt x="162206" y="202500"/>
                    <a:pt x="112500" y="202500"/>
                  </a:cubicBezTo>
                  <a:cubicBezTo>
                    <a:pt x="62794" y="202500"/>
                    <a:pt x="22500" y="162206"/>
                    <a:pt x="22500" y="112500"/>
                  </a:cubicBezTo>
                  <a:cubicBezTo>
                    <a:pt x="22556" y="62818"/>
                    <a:pt x="62818" y="22556"/>
                    <a:pt x="112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1" name="图形 47">
            <a:extLst>
              <a:ext uri="{FF2B5EF4-FFF2-40B4-BE49-F238E27FC236}">
                <a16:creationId xmlns:a16="http://schemas.microsoft.com/office/drawing/2014/main" id="{829E5DB9-C5D3-47F3-8299-FD36FF84EA5B}"/>
              </a:ext>
            </a:extLst>
          </p:cNvPr>
          <p:cNvGrpSpPr/>
          <p:nvPr/>
        </p:nvGrpSpPr>
        <p:grpSpPr>
          <a:xfrm>
            <a:off x="7378500" y="5278478"/>
            <a:ext cx="675000" cy="614271"/>
            <a:chOff x="7378500" y="5278478"/>
            <a:chExt cx="675000" cy="614271"/>
          </a:xfrm>
          <a:gradFill flip="none" rotWithShape="1">
            <a:gsLst>
              <a:gs pos="0">
                <a:schemeClr val="accent1"/>
              </a:gs>
              <a:gs pos="100000">
                <a:schemeClr val="accent2"/>
              </a:gs>
            </a:gsLst>
            <a:lin ang="2700000" scaled="1"/>
            <a:tileRect/>
          </a:gradFill>
        </p:grpSpPr>
        <p:sp>
          <p:nvSpPr>
            <p:cNvPr id="502" name="任意多边形: 形状 501">
              <a:extLst>
                <a:ext uri="{FF2B5EF4-FFF2-40B4-BE49-F238E27FC236}">
                  <a16:creationId xmlns:a16="http://schemas.microsoft.com/office/drawing/2014/main" id="{F6B0AFED-1C4D-492A-994B-1C5C6811EA9C}"/>
                </a:ext>
              </a:extLst>
            </p:cNvPr>
            <p:cNvSpPr/>
            <p:nvPr/>
          </p:nvSpPr>
          <p:spPr>
            <a:xfrm>
              <a:off x="7822875" y="5494500"/>
              <a:ext cx="56250" cy="26986"/>
            </a:xfrm>
            <a:custGeom>
              <a:avLst/>
              <a:gdLst>
                <a:gd name="connsiteX0" fmla="*/ 56250 w 56250"/>
                <a:gd name="connsiteY0" fmla="*/ 19462 h 26986"/>
                <a:gd name="connsiteX1" fmla="*/ 45000 w 56250"/>
                <a:gd name="connsiteY1" fmla="*/ 0 h 26986"/>
                <a:gd name="connsiteX2" fmla="*/ 11250 w 56250"/>
                <a:gd name="connsiteY2" fmla="*/ 0 h 26986"/>
                <a:gd name="connsiteX3" fmla="*/ 0 w 56250"/>
                <a:gd name="connsiteY3" fmla="*/ 19462 h 26986"/>
                <a:gd name="connsiteX4" fmla="*/ 56250 w 56250"/>
                <a:gd name="connsiteY4" fmla="*/ 19462 h 2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0" h="26986">
                  <a:moveTo>
                    <a:pt x="56250" y="19462"/>
                  </a:moveTo>
                  <a:lnTo>
                    <a:pt x="45000" y="0"/>
                  </a:lnTo>
                  <a:cubicBezTo>
                    <a:pt x="34524" y="5899"/>
                    <a:pt x="21726" y="5899"/>
                    <a:pt x="11250" y="0"/>
                  </a:cubicBezTo>
                  <a:lnTo>
                    <a:pt x="0" y="19462"/>
                  </a:lnTo>
                  <a:cubicBezTo>
                    <a:pt x="17408" y="29494"/>
                    <a:pt x="38842" y="29494"/>
                    <a:pt x="56250" y="19462"/>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3" name="任意多边形: 形状 502">
              <a:extLst>
                <a:ext uri="{FF2B5EF4-FFF2-40B4-BE49-F238E27FC236}">
                  <a16:creationId xmlns:a16="http://schemas.microsoft.com/office/drawing/2014/main" id="{4860D147-ABE3-467A-8566-55187D1ED012}"/>
                </a:ext>
              </a:extLst>
            </p:cNvPr>
            <p:cNvSpPr/>
            <p:nvPr/>
          </p:nvSpPr>
          <p:spPr>
            <a:xfrm>
              <a:off x="7378500" y="5278478"/>
              <a:ext cx="675000" cy="614271"/>
            </a:xfrm>
            <a:custGeom>
              <a:avLst/>
              <a:gdLst>
                <a:gd name="connsiteX0" fmla="*/ 652500 w 675000"/>
                <a:gd name="connsiteY0" fmla="*/ 321771 h 614271"/>
                <a:gd name="connsiteX1" fmla="*/ 592988 w 675000"/>
                <a:gd name="connsiteY1" fmla="*/ 321771 h 614271"/>
                <a:gd name="connsiteX2" fmla="*/ 523913 w 675000"/>
                <a:gd name="connsiteY2" fmla="*/ 294209 h 614271"/>
                <a:gd name="connsiteX3" fmla="*/ 517500 w 675000"/>
                <a:gd name="connsiteY3" fmla="*/ 284646 h 614271"/>
                <a:gd name="connsiteX4" fmla="*/ 517500 w 675000"/>
                <a:gd name="connsiteY4" fmla="*/ 273846 h 614271"/>
                <a:gd name="connsiteX5" fmla="*/ 547988 w 675000"/>
                <a:gd name="connsiteY5" fmla="*/ 231771 h 614271"/>
                <a:gd name="connsiteX6" fmla="*/ 551250 w 675000"/>
                <a:gd name="connsiteY6" fmla="*/ 231771 h 614271"/>
                <a:gd name="connsiteX7" fmla="*/ 585000 w 675000"/>
                <a:gd name="connsiteY7" fmla="*/ 198021 h 614271"/>
                <a:gd name="connsiteX8" fmla="*/ 551250 w 675000"/>
                <a:gd name="connsiteY8" fmla="*/ 164271 h 614271"/>
                <a:gd name="connsiteX9" fmla="*/ 542475 w 675000"/>
                <a:gd name="connsiteY9" fmla="*/ 141771 h 614271"/>
                <a:gd name="connsiteX10" fmla="*/ 551250 w 675000"/>
                <a:gd name="connsiteY10" fmla="*/ 119271 h 614271"/>
                <a:gd name="connsiteX11" fmla="*/ 551250 w 675000"/>
                <a:gd name="connsiteY11" fmla="*/ 85521 h 614271"/>
                <a:gd name="connsiteX12" fmla="*/ 540000 w 675000"/>
                <a:gd name="connsiteY12" fmla="*/ 74271 h 614271"/>
                <a:gd name="connsiteX13" fmla="*/ 438750 w 675000"/>
                <a:gd name="connsiteY13" fmla="*/ 74271 h 614271"/>
                <a:gd name="connsiteX14" fmla="*/ 393750 w 675000"/>
                <a:gd name="connsiteY14" fmla="*/ 119271 h 614271"/>
                <a:gd name="connsiteX15" fmla="*/ 393750 w 675000"/>
                <a:gd name="connsiteY15" fmla="*/ 164271 h 614271"/>
                <a:gd name="connsiteX16" fmla="*/ 360000 w 675000"/>
                <a:gd name="connsiteY16" fmla="*/ 198021 h 614271"/>
                <a:gd name="connsiteX17" fmla="*/ 393750 w 675000"/>
                <a:gd name="connsiteY17" fmla="*/ 231771 h 614271"/>
                <a:gd name="connsiteX18" fmla="*/ 397013 w 675000"/>
                <a:gd name="connsiteY18" fmla="*/ 231771 h 614271"/>
                <a:gd name="connsiteX19" fmla="*/ 427500 w 675000"/>
                <a:gd name="connsiteY19" fmla="*/ 273846 h 614271"/>
                <a:gd name="connsiteX20" fmla="*/ 427500 w 675000"/>
                <a:gd name="connsiteY20" fmla="*/ 284646 h 614271"/>
                <a:gd name="connsiteX21" fmla="*/ 421088 w 675000"/>
                <a:gd name="connsiteY21" fmla="*/ 294209 h 614271"/>
                <a:gd name="connsiteX22" fmla="*/ 352013 w 675000"/>
                <a:gd name="connsiteY22" fmla="*/ 321771 h 614271"/>
                <a:gd name="connsiteX23" fmla="*/ 267975 w 675000"/>
                <a:gd name="connsiteY23" fmla="*/ 321771 h 614271"/>
                <a:gd name="connsiteX24" fmla="*/ 270000 w 675000"/>
                <a:gd name="connsiteY24" fmla="*/ 310521 h 614271"/>
                <a:gd name="connsiteX25" fmla="*/ 270000 w 675000"/>
                <a:gd name="connsiteY25" fmla="*/ 288021 h 614271"/>
                <a:gd name="connsiteX26" fmla="*/ 261225 w 675000"/>
                <a:gd name="connsiteY26" fmla="*/ 265521 h 614271"/>
                <a:gd name="connsiteX27" fmla="*/ 270000 w 675000"/>
                <a:gd name="connsiteY27" fmla="*/ 243021 h 614271"/>
                <a:gd name="connsiteX28" fmla="*/ 270000 w 675000"/>
                <a:gd name="connsiteY28" fmla="*/ 220521 h 614271"/>
                <a:gd name="connsiteX29" fmla="*/ 261225 w 675000"/>
                <a:gd name="connsiteY29" fmla="*/ 198021 h 614271"/>
                <a:gd name="connsiteX30" fmla="*/ 270000 w 675000"/>
                <a:gd name="connsiteY30" fmla="*/ 175521 h 614271"/>
                <a:gd name="connsiteX31" fmla="*/ 270000 w 675000"/>
                <a:gd name="connsiteY31" fmla="*/ 153021 h 614271"/>
                <a:gd name="connsiteX32" fmla="*/ 236250 w 675000"/>
                <a:gd name="connsiteY32" fmla="*/ 119271 h 614271"/>
                <a:gd name="connsiteX33" fmla="*/ 180000 w 675000"/>
                <a:gd name="connsiteY33" fmla="*/ 119271 h 614271"/>
                <a:gd name="connsiteX34" fmla="*/ 180000 w 675000"/>
                <a:gd name="connsiteY34" fmla="*/ 87434 h 614271"/>
                <a:gd name="connsiteX35" fmla="*/ 187987 w 675000"/>
                <a:gd name="connsiteY35" fmla="*/ 88671 h 614271"/>
                <a:gd name="connsiteX36" fmla="*/ 200138 w 675000"/>
                <a:gd name="connsiteY36" fmla="*/ 89684 h 614271"/>
                <a:gd name="connsiteX37" fmla="*/ 273825 w 675000"/>
                <a:gd name="connsiteY37" fmla="*/ 39171 h 614271"/>
                <a:gd name="connsiteX38" fmla="*/ 281363 w 675000"/>
                <a:gd name="connsiteY38" fmla="*/ 19371 h 614271"/>
                <a:gd name="connsiteX39" fmla="*/ 280688 w 675000"/>
                <a:gd name="connsiteY39" fmla="*/ 9696 h 614271"/>
                <a:gd name="connsiteX40" fmla="*/ 272700 w 675000"/>
                <a:gd name="connsiteY40" fmla="*/ 4184 h 614271"/>
                <a:gd name="connsiteX41" fmla="*/ 251663 w 675000"/>
                <a:gd name="connsiteY41" fmla="*/ 921 h 614271"/>
                <a:gd name="connsiteX42" fmla="*/ 168750 w 675000"/>
                <a:gd name="connsiteY42" fmla="*/ 44459 h 614271"/>
                <a:gd name="connsiteX43" fmla="*/ 85838 w 675000"/>
                <a:gd name="connsiteY43" fmla="*/ 921 h 614271"/>
                <a:gd name="connsiteX44" fmla="*/ 64800 w 675000"/>
                <a:gd name="connsiteY44" fmla="*/ 4184 h 614271"/>
                <a:gd name="connsiteX45" fmla="*/ 56813 w 675000"/>
                <a:gd name="connsiteY45" fmla="*/ 9696 h 614271"/>
                <a:gd name="connsiteX46" fmla="*/ 56137 w 675000"/>
                <a:gd name="connsiteY46" fmla="*/ 19371 h 614271"/>
                <a:gd name="connsiteX47" fmla="*/ 63675 w 675000"/>
                <a:gd name="connsiteY47" fmla="*/ 39171 h 614271"/>
                <a:gd name="connsiteX48" fmla="*/ 137363 w 675000"/>
                <a:gd name="connsiteY48" fmla="*/ 89684 h 614271"/>
                <a:gd name="connsiteX49" fmla="*/ 149513 w 675000"/>
                <a:gd name="connsiteY49" fmla="*/ 88671 h 614271"/>
                <a:gd name="connsiteX50" fmla="*/ 157500 w 675000"/>
                <a:gd name="connsiteY50" fmla="*/ 87434 h 614271"/>
                <a:gd name="connsiteX51" fmla="*/ 157500 w 675000"/>
                <a:gd name="connsiteY51" fmla="*/ 119271 h 614271"/>
                <a:gd name="connsiteX52" fmla="*/ 101250 w 675000"/>
                <a:gd name="connsiteY52" fmla="*/ 119271 h 614271"/>
                <a:gd name="connsiteX53" fmla="*/ 67500 w 675000"/>
                <a:gd name="connsiteY53" fmla="*/ 153021 h 614271"/>
                <a:gd name="connsiteX54" fmla="*/ 67500 w 675000"/>
                <a:gd name="connsiteY54" fmla="*/ 175521 h 614271"/>
                <a:gd name="connsiteX55" fmla="*/ 76275 w 675000"/>
                <a:gd name="connsiteY55" fmla="*/ 198021 h 614271"/>
                <a:gd name="connsiteX56" fmla="*/ 67500 w 675000"/>
                <a:gd name="connsiteY56" fmla="*/ 220521 h 614271"/>
                <a:gd name="connsiteX57" fmla="*/ 67500 w 675000"/>
                <a:gd name="connsiteY57" fmla="*/ 243021 h 614271"/>
                <a:gd name="connsiteX58" fmla="*/ 76275 w 675000"/>
                <a:gd name="connsiteY58" fmla="*/ 265521 h 614271"/>
                <a:gd name="connsiteX59" fmla="*/ 67500 w 675000"/>
                <a:gd name="connsiteY59" fmla="*/ 288021 h 614271"/>
                <a:gd name="connsiteX60" fmla="*/ 67500 w 675000"/>
                <a:gd name="connsiteY60" fmla="*/ 310521 h 614271"/>
                <a:gd name="connsiteX61" fmla="*/ 69525 w 675000"/>
                <a:gd name="connsiteY61" fmla="*/ 321771 h 614271"/>
                <a:gd name="connsiteX62" fmla="*/ 22500 w 675000"/>
                <a:gd name="connsiteY62" fmla="*/ 321771 h 614271"/>
                <a:gd name="connsiteX63" fmla="*/ 0 w 675000"/>
                <a:gd name="connsiteY63" fmla="*/ 344271 h 614271"/>
                <a:gd name="connsiteX64" fmla="*/ 0 w 675000"/>
                <a:gd name="connsiteY64" fmla="*/ 591771 h 614271"/>
                <a:gd name="connsiteX65" fmla="*/ 22500 w 675000"/>
                <a:gd name="connsiteY65" fmla="*/ 614271 h 614271"/>
                <a:gd name="connsiteX66" fmla="*/ 652500 w 675000"/>
                <a:gd name="connsiteY66" fmla="*/ 614271 h 614271"/>
                <a:gd name="connsiteX67" fmla="*/ 675000 w 675000"/>
                <a:gd name="connsiteY67" fmla="*/ 591771 h 614271"/>
                <a:gd name="connsiteX68" fmla="*/ 675000 w 675000"/>
                <a:gd name="connsiteY68" fmla="*/ 344271 h 614271"/>
                <a:gd name="connsiteX69" fmla="*/ 652500 w 675000"/>
                <a:gd name="connsiteY69" fmla="*/ 321771 h 614271"/>
                <a:gd name="connsiteX70" fmla="*/ 551250 w 675000"/>
                <a:gd name="connsiteY70" fmla="*/ 186771 h 614271"/>
                <a:gd name="connsiteX71" fmla="*/ 562500 w 675000"/>
                <a:gd name="connsiteY71" fmla="*/ 198021 h 614271"/>
                <a:gd name="connsiteX72" fmla="*/ 551250 w 675000"/>
                <a:gd name="connsiteY72" fmla="*/ 209271 h 614271"/>
                <a:gd name="connsiteX73" fmla="*/ 393750 w 675000"/>
                <a:gd name="connsiteY73" fmla="*/ 209271 h 614271"/>
                <a:gd name="connsiteX74" fmla="*/ 382500 w 675000"/>
                <a:gd name="connsiteY74" fmla="*/ 198021 h 614271"/>
                <a:gd name="connsiteX75" fmla="*/ 393750 w 675000"/>
                <a:gd name="connsiteY75" fmla="*/ 186771 h 614271"/>
                <a:gd name="connsiteX76" fmla="*/ 186863 w 675000"/>
                <a:gd name="connsiteY76" fmla="*/ 58521 h 614271"/>
                <a:gd name="connsiteX77" fmla="*/ 248175 w 675000"/>
                <a:gd name="connsiteY77" fmla="*/ 23084 h 614271"/>
                <a:gd name="connsiteX78" fmla="*/ 255375 w 675000"/>
                <a:gd name="connsiteY78" fmla="*/ 24209 h 614271"/>
                <a:gd name="connsiteX79" fmla="*/ 252788 w 675000"/>
                <a:gd name="connsiteY79" fmla="*/ 31071 h 614271"/>
                <a:gd name="connsiteX80" fmla="*/ 191475 w 675000"/>
                <a:gd name="connsiteY80" fmla="*/ 66509 h 614271"/>
                <a:gd name="connsiteX81" fmla="*/ 184275 w 675000"/>
                <a:gd name="connsiteY81" fmla="*/ 65384 h 614271"/>
                <a:gd name="connsiteX82" fmla="*/ 146025 w 675000"/>
                <a:gd name="connsiteY82" fmla="*/ 66509 h 614271"/>
                <a:gd name="connsiteX83" fmla="*/ 84713 w 675000"/>
                <a:gd name="connsiteY83" fmla="*/ 31071 h 614271"/>
                <a:gd name="connsiteX84" fmla="*/ 82125 w 675000"/>
                <a:gd name="connsiteY84" fmla="*/ 24209 h 614271"/>
                <a:gd name="connsiteX85" fmla="*/ 89325 w 675000"/>
                <a:gd name="connsiteY85" fmla="*/ 23084 h 614271"/>
                <a:gd name="connsiteX86" fmla="*/ 150638 w 675000"/>
                <a:gd name="connsiteY86" fmla="*/ 58521 h 614271"/>
                <a:gd name="connsiteX87" fmla="*/ 153225 w 675000"/>
                <a:gd name="connsiteY87" fmla="*/ 65384 h 614271"/>
                <a:gd name="connsiteX88" fmla="*/ 416250 w 675000"/>
                <a:gd name="connsiteY88" fmla="*/ 119271 h 614271"/>
                <a:gd name="connsiteX89" fmla="*/ 438750 w 675000"/>
                <a:gd name="connsiteY89" fmla="*/ 96771 h 614271"/>
                <a:gd name="connsiteX90" fmla="*/ 528750 w 675000"/>
                <a:gd name="connsiteY90" fmla="*/ 96771 h 614271"/>
                <a:gd name="connsiteX91" fmla="*/ 528750 w 675000"/>
                <a:gd name="connsiteY91" fmla="*/ 119271 h 614271"/>
                <a:gd name="connsiteX92" fmla="*/ 517500 w 675000"/>
                <a:gd name="connsiteY92" fmla="*/ 130521 h 614271"/>
                <a:gd name="connsiteX93" fmla="*/ 427500 w 675000"/>
                <a:gd name="connsiteY93" fmla="*/ 130521 h 614271"/>
                <a:gd name="connsiteX94" fmla="*/ 416250 w 675000"/>
                <a:gd name="connsiteY94" fmla="*/ 132546 h 614271"/>
                <a:gd name="connsiteX95" fmla="*/ 416250 w 675000"/>
                <a:gd name="connsiteY95" fmla="*/ 209271 h 614271"/>
                <a:gd name="connsiteX96" fmla="*/ 416250 w 675000"/>
                <a:gd name="connsiteY96" fmla="*/ 164271 h 614271"/>
                <a:gd name="connsiteX97" fmla="*/ 427500 w 675000"/>
                <a:gd name="connsiteY97" fmla="*/ 153021 h 614271"/>
                <a:gd name="connsiteX98" fmla="*/ 517500 w 675000"/>
                <a:gd name="connsiteY98" fmla="*/ 153021 h 614271"/>
                <a:gd name="connsiteX99" fmla="*/ 528750 w 675000"/>
                <a:gd name="connsiteY99" fmla="*/ 164271 h 614271"/>
                <a:gd name="connsiteX100" fmla="*/ 528750 w 675000"/>
                <a:gd name="connsiteY100" fmla="*/ 209271 h 614271"/>
                <a:gd name="connsiteX101" fmla="*/ 472500 w 675000"/>
                <a:gd name="connsiteY101" fmla="*/ 265521 h 614271"/>
                <a:gd name="connsiteX102" fmla="*/ 416250 w 675000"/>
                <a:gd name="connsiteY102" fmla="*/ 209271 h 614271"/>
                <a:gd name="connsiteX103" fmla="*/ 450000 w 675000"/>
                <a:gd name="connsiteY103" fmla="*/ 284871 h 614271"/>
                <a:gd name="connsiteX104" fmla="*/ 450000 w 675000"/>
                <a:gd name="connsiteY104" fmla="*/ 284759 h 614271"/>
                <a:gd name="connsiteX105" fmla="*/ 495000 w 675000"/>
                <a:gd name="connsiteY105" fmla="*/ 284759 h 614271"/>
                <a:gd name="connsiteX106" fmla="*/ 495000 w 675000"/>
                <a:gd name="connsiteY106" fmla="*/ 284871 h 614271"/>
                <a:gd name="connsiteX107" fmla="*/ 472500 w 675000"/>
                <a:gd name="connsiteY107" fmla="*/ 322446 h 614271"/>
                <a:gd name="connsiteX108" fmla="*/ 456638 w 675000"/>
                <a:gd name="connsiteY108" fmla="*/ 339659 h 614271"/>
                <a:gd name="connsiteX109" fmla="*/ 435037 w 675000"/>
                <a:gd name="connsiteY109" fmla="*/ 350459 h 614271"/>
                <a:gd name="connsiteX110" fmla="*/ 428400 w 675000"/>
                <a:gd name="connsiteY110" fmla="*/ 323909 h 614271"/>
                <a:gd name="connsiteX111" fmla="*/ 438300 w 675000"/>
                <a:gd name="connsiteY111" fmla="*/ 309059 h 614271"/>
                <a:gd name="connsiteX112" fmla="*/ 506700 w 675000"/>
                <a:gd name="connsiteY112" fmla="*/ 309059 h 614271"/>
                <a:gd name="connsiteX113" fmla="*/ 516600 w 675000"/>
                <a:gd name="connsiteY113" fmla="*/ 323909 h 614271"/>
                <a:gd name="connsiteX114" fmla="*/ 509963 w 675000"/>
                <a:gd name="connsiteY114" fmla="*/ 350459 h 614271"/>
                <a:gd name="connsiteX115" fmla="*/ 488363 w 675000"/>
                <a:gd name="connsiteY115" fmla="*/ 339659 h 614271"/>
                <a:gd name="connsiteX116" fmla="*/ 90000 w 675000"/>
                <a:gd name="connsiteY116" fmla="*/ 153021 h 614271"/>
                <a:gd name="connsiteX117" fmla="*/ 101250 w 675000"/>
                <a:gd name="connsiteY117" fmla="*/ 141771 h 614271"/>
                <a:gd name="connsiteX118" fmla="*/ 112500 w 675000"/>
                <a:gd name="connsiteY118" fmla="*/ 141771 h 614271"/>
                <a:gd name="connsiteX119" fmla="*/ 112500 w 675000"/>
                <a:gd name="connsiteY119" fmla="*/ 164271 h 614271"/>
                <a:gd name="connsiteX120" fmla="*/ 135000 w 675000"/>
                <a:gd name="connsiteY120" fmla="*/ 164271 h 614271"/>
                <a:gd name="connsiteX121" fmla="*/ 135000 w 675000"/>
                <a:gd name="connsiteY121" fmla="*/ 141771 h 614271"/>
                <a:gd name="connsiteX122" fmla="*/ 157500 w 675000"/>
                <a:gd name="connsiteY122" fmla="*/ 141771 h 614271"/>
                <a:gd name="connsiteX123" fmla="*/ 157500 w 675000"/>
                <a:gd name="connsiteY123" fmla="*/ 164271 h 614271"/>
                <a:gd name="connsiteX124" fmla="*/ 180000 w 675000"/>
                <a:gd name="connsiteY124" fmla="*/ 164271 h 614271"/>
                <a:gd name="connsiteX125" fmla="*/ 180000 w 675000"/>
                <a:gd name="connsiteY125" fmla="*/ 141771 h 614271"/>
                <a:gd name="connsiteX126" fmla="*/ 202500 w 675000"/>
                <a:gd name="connsiteY126" fmla="*/ 141771 h 614271"/>
                <a:gd name="connsiteX127" fmla="*/ 202500 w 675000"/>
                <a:gd name="connsiteY127" fmla="*/ 164271 h 614271"/>
                <a:gd name="connsiteX128" fmla="*/ 225000 w 675000"/>
                <a:gd name="connsiteY128" fmla="*/ 164271 h 614271"/>
                <a:gd name="connsiteX129" fmla="*/ 225000 w 675000"/>
                <a:gd name="connsiteY129" fmla="*/ 141771 h 614271"/>
                <a:gd name="connsiteX130" fmla="*/ 236250 w 675000"/>
                <a:gd name="connsiteY130" fmla="*/ 141771 h 614271"/>
                <a:gd name="connsiteX131" fmla="*/ 247500 w 675000"/>
                <a:gd name="connsiteY131" fmla="*/ 153021 h 614271"/>
                <a:gd name="connsiteX132" fmla="*/ 247500 w 675000"/>
                <a:gd name="connsiteY132" fmla="*/ 175521 h 614271"/>
                <a:gd name="connsiteX133" fmla="*/ 236250 w 675000"/>
                <a:gd name="connsiteY133" fmla="*/ 186771 h 614271"/>
                <a:gd name="connsiteX134" fmla="*/ 101250 w 675000"/>
                <a:gd name="connsiteY134" fmla="*/ 186771 h 614271"/>
                <a:gd name="connsiteX135" fmla="*/ 90000 w 675000"/>
                <a:gd name="connsiteY135" fmla="*/ 175521 h 614271"/>
                <a:gd name="connsiteX136" fmla="*/ 90000 w 675000"/>
                <a:gd name="connsiteY136" fmla="*/ 220521 h 614271"/>
                <a:gd name="connsiteX137" fmla="*/ 101250 w 675000"/>
                <a:gd name="connsiteY137" fmla="*/ 209271 h 614271"/>
                <a:gd name="connsiteX138" fmla="*/ 112500 w 675000"/>
                <a:gd name="connsiteY138" fmla="*/ 209271 h 614271"/>
                <a:gd name="connsiteX139" fmla="*/ 112500 w 675000"/>
                <a:gd name="connsiteY139" fmla="*/ 231771 h 614271"/>
                <a:gd name="connsiteX140" fmla="*/ 135000 w 675000"/>
                <a:gd name="connsiteY140" fmla="*/ 231771 h 614271"/>
                <a:gd name="connsiteX141" fmla="*/ 135000 w 675000"/>
                <a:gd name="connsiteY141" fmla="*/ 209271 h 614271"/>
                <a:gd name="connsiteX142" fmla="*/ 157500 w 675000"/>
                <a:gd name="connsiteY142" fmla="*/ 209271 h 614271"/>
                <a:gd name="connsiteX143" fmla="*/ 157500 w 675000"/>
                <a:gd name="connsiteY143" fmla="*/ 231771 h 614271"/>
                <a:gd name="connsiteX144" fmla="*/ 180000 w 675000"/>
                <a:gd name="connsiteY144" fmla="*/ 231771 h 614271"/>
                <a:gd name="connsiteX145" fmla="*/ 180000 w 675000"/>
                <a:gd name="connsiteY145" fmla="*/ 209271 h 614271"/>
                <a:gd name="connsiteX146" fmla="*/ 202500 w 675000"/>
                <a:gd name="connsiteY146" fmla="*/ 209271 h 614271"/>
                <a:gd name="connsiteX147" fmla="*/ 202500 w 675000"/>
                <a:gd name="connsiteY147" fmla="*/ 231771 h 614271"/>
                <a:gd name="connsiteX148" fmla="*/ 225000 w 675000"/>
                <a:gd name="connsiteY148" fmla="*/ 231771 h 614271"/>
                <a:gd name="connsiteX149" fmla="*/ 225000 w 675000"/>
                <a:gd name="connsiteY149" fmla="*/ 209271 h 614271"/>
                <a:gd name="connsiteX150" fmla="*/ 236250 w 675000"/>
                <a:gd name="connsiteY150" fmla="*/ 209271 h 614271"/>
                <a:gd name="connsiteX151" fmla="*/ 247500 w 675000"/>
                <a:gd name="connsiteY151" fmla="*/ 220521 h 614271"/>
                <a:gd name="connsiteX152" fmla="*/ 247500 w 675000"/>
                <a:gd name="connsiteY152" fmla="*/ 243021 h 614271"/>
                <a:gd name="connsiteX153" fmla="*/ 236250 w 675000"/>
                <a:gd name="connsiteY153" fmla="*/ 254271 h 614271"/>
                <a:gd name="connsiteX154" fmla="*/ 101250 w 675000"/>
                <a:gd name="connsiteY154" fmla="*/ 254271 h 614271"/>
                <a:gd name="connsiteX155" fmla="*/ 90000 w 675000"/>
                <a:gd name="connsiteY155" fmla="*/ 243021 h 614271"/>
                <a:gd name="connsiteX156" fmla="*/ 225000 w 675000"/>
                <a:gd name="connsiteY156" fmla="*/ 546771 h 614271"/>
                <a:gd name="connsiteX157" fmla="*/ 90000 w 675000"/>
                <a:gd name="connsiteY157" fmla="*/ 546771 h 614271"/>
                <a:gd name="connsiteX158" fmla="*/ 90000 w 675000"/>
                <a:gd name="connsiteY158" fmla="*/ 569271 h 614271"/>
                <a:gd name="connsiteX159" fmla="*/ 225000 w 675000"/>
                <a:gd name="connsiteY159" fmla="*/ 569271 h 614271"/>
                <a:gd name="connsiteX160" fmla="*/ 225000 w 675000"/>
                <a:gd name="connsiteY160" fmla="*/ 591771 h 614271"/>
                <a:gd name="connsiteX161" fmla="*/ 22500 w 675000"/>
                <a:gd name="connsiteY161" fmla="*/ 591771 h 614271"/>
                <a:gd name="connsiteX162" fmla="*/ 22500 w 675000"/>
                <a:gd name="connsiteY162" fmla="*/ 524271 h 614271"/>
                <a:gd name="connsiteX163" fmla="*/ 225000 w 675000"/>
                <a:gd name="connsiteY163" fmla="*/ 524271 h 614271"/>
                <a:gd name="connsiteX164" fmla="*/ 225000 w 675000"/>
                <a:gd name="connsiteY164" fmla="*/ 501771 h 614271"/>
                <a:gd name="connsiteX165" fmla="*/ 22500 w 675000"/>
                <a:gd name="connsiteY165" fmla="*/ 501771 h 614271"/>
                <a:gd name="connsiteX166" fmla="*/ 22500 w 675000"/>
                <a:gd name="connsiteY166" fmla="*/ 479271 h 614271"/>
                <a:gd name="connsiteX167" fmla="*/ 157500 w 675000"/>
                <a:gd name="connsiteY167" fmla="*/ 479271 h 614271"/>
                <a:gd name="connsiteX168" fmla="*/ 157500 w 675000"/>
                <a:gd name="connsiteY168" fmla="*/ 456771 h 614271"/>
                <a:gd name="connsiteX169" fmla="*/ 22500 w 675000"/>
                <a:gd name="connsiteY169" fmla="*/ 456771 h 614271"/>
                <a:gd name="connsiteX170" fmla="*/ 22500 w 675000"/>
                <a:gd name="connsiteY170" fmla="*/ 434271 h 614271"/>
                <a:gd name="connsiteX171" fmla="*/ 225000 w 675000"/>
                <a:gd name="connsiteY171" fmla="*/ 434271 h 614271"/>
                <a:gd name="connsiteX172" fmla="*/ 225000 w 675000"/>
                <a:gd name="connsiteY172" fmla="*/ 366771 h 614271"/>
                <a:gd name="connsiteX173" fmla="*/ 90000 w 675000"/>
                <a:gd name="connsiteY173" fmla="*/ 366771 h 614271"/>
                <a:gd name="connsiteX174" fmla="*/ 90000 w 675000"/>
                <a:gd name="connsiteY174" fmla="*/ 389271 h 614271"/>
                <a:gd name="connsiteX175" fmla="*/ 225000 w 675000"/>
                <a:gd name="connsiteY175" fmla="*/ 389271 h 614271"/>
                <a:gd name="connsiteX176" fmla="*/ 225000 w 675000"/>
                <a:gd name="connsiteY176" fmla="*/ 411771 h 614271"/>
                <a:gd name="connsiteX177" fmla="*/ 22500 w 675000"/>
                <a:gd name="connsiteY177" fmla="*/ 411771 h 614271"/>
                <a:gd name="connsiteX178" fmla="*/ 22500 w 675000"/>
                <a:gd name="connsiteY178" fmla="*/ 344271 h 614271"/>
                <a:gd name="connsiteX179" fmla="*/ 225000 w 675000"/>
                <a:gd name="connsiteY179" fmla="*/ 344271 h 614271"/>
                <a:gd name="connsiteX180" fmla="*/ 236250 w 675000"/>
                <a:gd name="connsiteY180" fmla="*/ 321771 h 614271"/>
                <a:gd name="connsiteX181" fmla="*/ 101250 w 675000"/>
                <a:gd name="connsiteY181" fmla="*/ 321771 h 614271"/>
                <a:gd name="connsiteX182" fmla="*/ 90000 w 675000"/>
                <a:gd name="connsiteY182" fmla="*/ 310521 h 614271"/>
                <a:gd name="connsiteX183" fmla="*/ 90000 w 675000"/>
                <a:gd name="connsiteY183" fmla="*/ 288021 h 614271"/>
                <a:gd name="connsiteX184" fmla="*/ 101250 w 675000"/>
                <a:gd name="connsiteY184" fmla="*/ 276771 h 614271"/>
                <a:gd name="connsiteX185" fmla="*/ 112500 w 675000"/>
                <a:gd name="connsiteY185" fmla="*/ 276771 h 614271"/>
                <a:gd name="connsiteX186" fmla="*/ 112500 w 675000"/>
                <a:gd name="connsiteY186" fmla="*/ 299271 h 614271"/>
                <a:gd name="connsiteX187" fmla="*/ 135000 w 675000"/>
                <a:gd name="connsiteY187" fmla="*/ 299271 h 614271"/>
                <a:gd name="connsiteX188" fmla="*/ 135000 w 675000"/>
                <a:gd name="connsiteY188" fmla="*/ 276771 h 614271"/>
                <a:gd name="connsiteX189" fmla="*/ 157500 w 675000"/>
                <a:gd name="connsiteY189" fmla="*/ 276771 h 614271"/>
                <a:gd name="connsiteX190" fmla="*/ 157500 w 675000"/>
                <a:gd name="connsiteY190" fmla="*/ 299271 h 614271"/>
                <a:gd name="connsiteX191" fmla="*/ 180000 w 675000"/>
                <a:gd name="connsiteY191" fmla="*/ 299271 h 614271"/>
                <a:gd name="connsiteX192" fmla="*/ 180000 w 675000"/>
                <a:gd name="connsiteY192" fmla="*/ 276771 h 614271"/>
                <a:gd name="connsiteX193" fmla="*/ 202500 w 675000"/>
                <a:gd name="connsiteY193" fmla="*/ 276771 h 614271"/>
                <a:gd name="connsiteX194" fmla="*/ 202500 w 675000"/>
                <a:gd name="connsiteY194" fmla="*/ 299271 h 614271"/>
                <a:gd name="connsiteX195" fmla="*/ 225000 w 675000"/>
                <a:gd name="connsiteY195" fmla="*/ 299271 h 614271"/>
                <a:gd name="connsiteX196" fmla="*/ 225000 w 675000"/>
                <a:gd name="connsiteY196" fmla="*/ 276771 h 614271"/>
                <a:gd name="connsiteX197" fmla="*/ 236250 w 675000"/>
                <a:gd name="connsiteY197" fmla="*/ 276771 h 614271"/>
                <a:gd name="connsiteX198" fmla="*/ 247500 w 675000"/>
                <a:gd name="connsiteY198" fmla="*/ 288021 h 614271"/>
                <a:gd name="connsiteX199" fmla="*/ 247500 w 675000"/>
                <a:gd name="connsiteY199" fmla="*/ 310521 h 614271"/>
                <a:gd name="connsiteX200" fmla="*/ 236250 w 675000"/>
                <a:gd name="connsiteY200" fmla="*/ 321771 h 614271"/>
                <a:gd name="connsiteX201" fmla="*/ 360000 w 675000"/>
                <a:gd name="connsiteY201" fmla="*/ 591771 h 614271"/>
                <a:gd name="connsiteX202" fmla="*/ 247500 w 675000"/>
                <a:gd name="connsiteY202" fmla="*/ 591771 h 614271"/>
                <a:gd name="connsiteX203" fmla="*/ 247500 w 675000"/>
                <a:gd name="connsiteY203" fmla="*/ 344271 h 614271"/>
                <a:gd name="connsiteX204" fmla="*/ 324000 w 675000"/>
                <a:gd name="connsiteY204" fmla="*/ 344271 h 614271"/>
                <a:gd name="connsiteX205" fmla="*/ 315000 w 675000"/>
                <a:gd name="connsiteY205" fmla="*/ 374759 h 614271"/>
                <a:gd name="connsiteX206" fmla="*/ 315000 w 675000"/>
                <a:gd name="connsiteY206" fmla="*/ 456771 h 614271"/>
                <a:gd name="connsiteX207" fmla="*/ 360000 w 675000"/>
                <a:gd name="connsiteY207" fmla="*/ 520334 h 614271"/>
                <a:gd name="connsiteX208" fmla="*/ 562500 w 675000"/>
                <a:gd name="connsiteY208" fmla="*/ 591771 h 614271"/>
                <a:gd name="connsiteX209" fmla="*/ 382500 w 675000"/>
                <a:gd name="connsiteY209" fmla="*/ 591771 h 614271"/>
                <a:gd name="connsiteX210" fmla="*/ 382500 w 675000"/>
                <a:gd name="connsiteY210" fmla="*/ 524271 h 614271"/>
                <a:gd name="connsiteX211" fmla="*/ 393750 w 675000"/>
                <a:gd name="connsiteY211" fmla="*/ 524271 h 614271"/>
                <a:gd name="connsiteX212" fmla="*/ 393750 w 675000"/>
                <a:gd name="connsiteY212" fmla="*/ 558021 h 614271"/>
                <a:gd name="connsiteX213" fmla="*/ 405000 w 675000"/>
                <a:gd name="connsiteY213" fmla="*/ 569271 h 614271"/>
                <a:gd name="connsiteX214" fmla="*/ 540000 w 675000"/>
                <a:gd name="connsiteY214" fmla="*/ 569271 h 614271"/>
                <a:gd name="connsiteX215" fmla="*/ 551250 w 675000"/>
                <a:gd name="connsiteY215" fmla="*/ 558021 h 614271"/>
                <a:gd name="connsiteX216" fmla="*/ 551250 w 675000"/>
                <a:gd name="connsiteY216" fmla="*/ 524271 h 614271"/>
                <a:gd name="connsiteX217" fmla="*/ 562500 w 675000"/>
                <a:gd name="connsiteY217" fmla="*/ 524271 h 614271"/>
                <a:gd name="connsiteX218" fmla="*/ 427500 w 675000"/>
                <a:gd name="connsiteY218" fmla="*/ 524271 h 614271"/>
                <a:gd name="connsiteX219" fmla="*/ 461250 w 675000"/>
                <a:gd name="connsiteY219" fmla="*/ 490521 h 614271"/>
                <a:gd name="connsiteX220" fmla="*/ 427500 w 675000"/>
                <a:gd name="connsiteY220" fmla="*/ 456771 h 614271"/>
                <a:gd name="connsiteX221" fmla="*/ 416250 w 675000"/>
                <a:gd name="connsiteY221" fmla="*/ 456771 h 614271"/>
                <a:gd name="connsiteX222" fmla="*/ 416250 w 675000"/>
                <a:gd name="connsiteY222" fmla="*/ 400521 h 614271"/>
                <a:gd name="connsiteX223" fmla="*/ 528750 w 675000"/>
                <a:gd name="connsiteY223" fmla="*/ 400521 h 614271"/>
                <a:gd name="connsiteX224" fmla="*/ 528750 w 675000"/>
                <a:gd name="connsiteY224" fmla="*/ 456771 h 614271"/>
                <a:gd name="connsiteX225" fmla="*/ 517500 w 675000"/>
                <a:gd name="connsiteY225" fmla="*/ 456771 h 614271"/>
                <a:gd name="connsiteX226" fmla="*/ 483750 w 675000"/>
                <a:gd name="connsiteY226" fmla="*/ 490521 h 614271"/>
                <a:gd name="connsiteX227" fmla="*/ 517500 w 675000"/>
                <a:gd name="connsiteY227" fmla="*/ 524271 h 614271"/>
                <a:gd name="connsiteX228" fmla="*/ 528750 w 675000"/>
                <a:gd name="connsiteY228" fmla="*/ 524271 h 614271"/>
                <a:gd name="connsiteX229" fmla="*/ 528750 w 675000"/>
                <a:gd name="connsiteY229" fmla="*/ 546771 h 614271"/>
                <a:gd name="connsiteX230" fmla="*/ 416250 w 675000"/>
                <a:gd name="connsiteY230" fmla="*/ 546771 h 614271"/>
                <a:gd name="connsiteX231" fmla="*/ 416250 w 675000"/>
                <a:gd name="connsiteY231" fmla="*/ 524271 h 614271"/>
                <a:gd name="connsiteX232" fmla="*/ 416250 w 675000"/>
                <a:gd name="connsiteY232" fmla="*/ 501771 h 614271"/>
                <a:gd name="connsiteX233" fmla="*/ 416250 w 675000"/>
                <a:gd name="connsiteY233" fmla="*/ 479271 h 614271"/>
                <a:gd name="connsiteX234" fmla="*/ 427500 w 675000"/>
                <a:gd name="connsiteY234" fmla="*/ 479271 h 614271"/>
                <a:gd name="connsiteX235" fmla="*/ 438750 w 675000"/>
                <a:gd name="connsiteY235" fmla="*/ 490521 h 614271"/>
                <a:gd name="connsiteX236" fmla="*/ 427500 w 675000"/>
                <a:gd name="connsiteY236" fmla="*/ 501771 h 614271"/>
                <a:gd name="connsiteX237" fmla="*/ 528750 w 675000"/>
                <a:gd name="connsiteY237" fmla="*/ 479271 h 614271"/>
                <a:gd name="connsiteX238" fmla="*/ 528750 w 675000"/>
                <a:gd name="connsiteY238" fmla="*/ 501771 h 614271"/>
                <a:gd name="connsiteX239" fmla="*/ 517500 w 675000"/>
                <a:gd name="connsiteY239" fmla="*/ 501771 h 614271"/>
                <a:gd name="connsiteX240" fmla="*/ 506250 w 675000"/>
                <a:gd name="connsiteY240" fmla="*/ 490521 h 614271"/>
                <a:gd name="connsiteX241" fmla="*/ 517500 w 675000"/>
                <a:gd name="connsiteY241" fmla="*/ 479271 h 614271"/>
                <a:gd name="connsiteX242" fmla="*/ 562500 w 675000"/>
                <a:gd name="connsiteY242" fmla="*/ 501771 h 614271"/>
                <a:gd name="connsiteX243" fmla="*/ 551250 w 675000"/>
                <a:gd name="connsiteY243" fmla="*/ 501771 h 614271"/>
                <a:gd name="connsiteX244" fmla="*/ 551250 w 675000"/>
                <a:gd name="connsiteY244" fmla="*/ 479271 h 614271"/>
                <a:gd name="connsiteX245" fmla="*/ 585000 w 675000"/>
                <a:gd name="connsiteY245" fmla="*/ 445521 h 614271"/>
                <a:gd name="connsiteX246" fmla="*/ 585000 w 675000"/>
                <a:gd name="connsiteY246" fmla="*/ 389271 h 614271"/>
                <a:gd name="connsiteX247" fmla="*/ 562500 w 675000"/>
                <a:gd name="connsiteY247" fmla="*/ 389271 h 614271"/>
                <a:gd name="connsiteX248" fmla="*/ 562500 w 675000"/>
                <a:gd name="connsiteY248" fmla="*/ 445521 h 614271"/>
                <a:gd name="connsiteX249" fmla="*/ 551250 w 675000"/>
                <a:gd name="connsiteY249" fmla="*/ 456771 h 614271"/>
                <a:gd name="connsiteX250" fmla="*/ 551250 w 675000"/>
                <a:gd name="connsiteY250" fmla="*/ 389271 h 614271"/>
                <a:gd name="connsiteX251" fmla="*/ 540000 w 675000"/>
                <a:gd name="connsiteY251" fmla="*/ 378021 h 614271"/>
                <a:gd name="connsiteX252" fmla="*/ 405000 w 675000"/>
                <a:gd name="connsiteY252" fmla="*/ 378021 h 614271"/>
                <a:gd name="connsiteX253" fmla="*/ 393750 w 675000"/>
                <a:gd name="connsiteY253" fmla="*/ 389271 h 614271"/>
                <a:gd name="connsiteX254" fmla="*/ 393750 w 675000"/>
                <a:gd name="connsiteY254" fmla="*/ 456771 h 614271"/>
                <a:gd name="connsiteX255" fmla="*/ 382500 w 675000"/>
                <a:gd name="connsiteY255" fmla="*/ 445521 h 614271"/>
                <a:gd name="connsiteX256" fmla="*/ 382500 w 675000"/>
                <a:gd name="connsiteY256" fmla="*/ 389271 h 614271"/>
                <a:gd name="connsiteX257" fmla="*/ 360000 w 675000"/>
                <a:gd name="connsiteY257" fmla="*/ 389271 h 614271"/>
                <a:gd name="connsiteX258" fmla="*/ 360000 w 675000"/>
                <a:gd name="connsiteY258" fmla="*/ 445521 h 614271"/>
                <a:gd name="connsiteX259" fmla="*/ 393750 w 675000"/>
                <a:gd name="connsiteY259" fmla="*/ 479271 h 614271"/>
                <a:gd name="connsiteX260" fmla="*/ 393750 w 675000"/>
                <a:gd name="connsiteY260" fmla="*/ 501771 h 614271"/>
                <a:gd name="connsiteX261" fmla="*/ 382500 w 675000"/>
                <a:gd name="connsiteY261" fmla="*/ 501771 h 614271"/>
                <a:gd name="connsiteX262" fmla="*/ 337500 w 675000"/>
                <a:gd name="connsiteY262" fmla="*/ 456771 h 614271"/>
                <a:gd name="connsiteX263" fmla="*/ 337500 w 675000"/>
                <a:gd name="connsiteY263" fmla="*/ 374759 h 614271"/>
                <a:gd name="connsiteX264" fmla="*/ 358650 w 675000"/>
                <a:gd name="connsiteY264" fmla="*/ 343371 h 614271"/>
                <a:gd name="connsiteX265" fmla="*/ 405338 w 675000"/>
                <a:gd name="connsiteY265" fmla="*/ 324696 h 614271"/>
                <a:gd name="connsiteX266" fmla="*/ 416588 w 675000"/>
                <a:gd name="connsiteY266" fmla="*/ 369471 h 614271"/>
                <a:gd name="connsiteX267" fmla="*/ 422775 w 675000"/>
                <a:gd name="connsiteY267" fmla="*/ 377009 h 614271"/>
                <a:gd name="connsiteX268" fmla="*/ 432563 w 675000"/>
                <a:gd name="connsiteY268" fmla="*/ 376784 h 614271"/>
                <a:gd name="connsiteX269" fmla="*/ 472500 w 675000"/>
                <a:gd name="connsiteY269" fmla="*/ 356871 h 614271"/>
                <a:gd name="connsiteX270" fmla="*/ 512438 w 675000"/>
                <a:gd name="connsiteY270" fmla="*/ 376784 h 614271"/>
                <a:gd name="connsiteX271" fmla="*/ 522225 w 675000"/>
                <a:gd name="connsiteY271" fmla="*/ 377009 h 614271"/>
                <a:gd name="connsiteX272" fmla="*/ 528413 w 675000"/>
                <a:gd name="connsiteY272" fmla="*/ 369471 h 614271"/>
                <a:gd name="connsiteX273" fmla="*/ 539663 w 675000"/>
                <a:gd name="connsiteY273" fmla="*/ 324696 h 614271"/>
                <a:gd name="connsiteX274" fmla="*/ 586350 w 675000"/>
                <a:gd name="connsiteY274" fmla="*/ 343371 h 614271"/>
                <a:gd name="connsiteX275" fmla="*/ 607500 w 675000"/>
                <a:gd name="connsiteY275" fmla="*/ 374759 h 614271"/>
                <a:gd name="connsiteX276" fmla="*/ 607500 w 675000"/>
                <a:gd name="connsiteY276" fmla="*/ 456771 h 614271"/>
                <a:gd name="connsiteX277" fmla="*/ 562500 w 675000"/>
                <a:gd name="connsiteY277" fmla="*/ 501771 h 614271"/>
                <a:gd name="connsiteX278" fmla="*/ 652500 w 675000"/>
                <a:gd name="connsiteY278" fmla="*/ 591771 h 614271"/>
                <a:gd name="connsiteX279" fmla="*/ 585000 w 675000"/>
                <a:gd name="connsiteY279" fmla="*/ 591771 h 614271"/>
                <a:gd name="connsiteX280" fmla="*/ 585000 w 675000"/>
                <a:gd name="connsiteY280" fmla="*/ 524271 h 614271"/>
                <a:gd name="connsiteX281" fmla="*/ 652500 w 675000"/>
                <a:gd name="connsiteY281" fmla="*/ 524271 h 614271"/>
                <a:gd name="connsiteX282" fmla="*/ 652500 w 675000"/>
                <a:gd name="connsiteY282" fmla="*/ 501771 h 614271"/>
                <a:gd name="connsiteX283" fmla="*/ 612675 w 675000"/>
                <a:gd name="connsiteY283" fmla="*/ 501771 h 614271"/>
                <a:gd name="connsiteX284" fmla="*/ 630000 w 675000"/>
                <a:gd name="connsiteY284" fmla="*/ 456771 h 614271"/>
                <a:gd name="connsiteX285" fmla="*/ 630000 w 675000"/>
                <a:gd name="connsiteY285" fmla="*/ 434271 h 614271"/>
                <a:gd name="connsiteX286" fmla="*/ 652500 w 675000"/>
                <a:gd name="connsiteY286" fmla="*/ 434271 h 614271"/>
                <a:gd name="connsiteX287" fmla="*/ 652500 w 675000"/>
                <a:gd name="connsiteY287" fmla="*/ 411771 h 614271"/>
                <a:gd name="connsiteX288" fmla="*/ 630000 w 675000"/>
                <a:gd name="connsiteY288" fmla="*/ 411771 h 614271"/>
                <a:gd name="connsiteX289" fmla="*/ 630000 w 675000"/>
                <a:gd name="connsiteY289" fmla="*/ 374759 h 614271"/>
                <a:gd name="connsiteX290" fmla="*/ 621000 w 675000"/>
                <a:gd name="connsiteY290" fmla="*/ 344271 h 614271"/>
                <a:gd name="connsiteX291" fmla="*/ 652500 w 675000"/>
                <a:gd name="connsiteY291" fmla="*/ 344271 h 61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675000" h="614271">
                  <a:moveTo>
                    <a:pt x="652500" y="321771"/>
                  </a:moveTo>
                  <a:lnTo>
                    <a:pt x="592988" y="321771"/>
                  </a:lnTo>
                  <a:lnTo>
                    <a:pt x="523913" y="294209"/>
                  </a:lnTo>
                  <a:lnTo>
                    <a:pt x="517500" y="284646"/>
                  </a:lnTo>
                  <a:lnTo>
                    <a:pt x="517500" y="273846"/>
                  </a:lnTo>
                  <a:cubicBezTo>
                    <a:pt x="532085" y="263628"/>
                    <a:pt x="542819" y="248813"/>
                    <a:pt x="547988" y="231771"/>
                  </a:cubicBezTo>
                  <a:lnTo>
                    <a:pt x="551250" y="231771"/>
                  </a:lnTo>
                  <a:cubicBezTo>
                    <a:pt x="569890" y="231771"/>
                    <a:pt x="585000" y="216661"/>
                    <a:pt x="585000" y="198021"/>
                  </a:cubicBezTo>
                  <a:cubicBezTo>
                    <a:pt x="585000" y="179381"/>
                    <a:pt x="569890" y="164271"/>
                    <a:pt x="551250" y="164271"/>
                  </a:cubicBezTo>
                  <a:cubicBezTo>
                    <a:pt x="551229" y="155941"/>
                    <a:pt x="548099" y="147917"/>
                    <a:pt x="542475" y="141771"/>
                  </a:cubicBezTo>
                  <a:cubicBezTo>
                    <a:pt x="548099" y="135625"/>
                    <a:pt x="551229" y="127602"/>
                    <a:pt x="551250" y="119271"/>
                  </a:cubicBezTo>
                  <a:lnTo>
                    <a:pt x="551250" y="85521"/>
                  </a:lnTo>
                  <a:cubicBezTo>
                    <a:pt x="551250" y="79308"/>
                    <a:pt x="546213" y="74271"/>
                    <a:pt x="540000" y="74271"/>
                  </a:cubicBezTo>
                  <a:lnTo>
                    <a:pt x="438750" y="74271"/>
                  </a:lnTo>
                  <a:cubicBezTo>
                    <a:pt x="413898" y="74271"/>
                    <a:pt x="393750" y="94419"/>
                    <a:pt x="393750" y="119271"/>
                  </a:cubicBezTo>
                  <a:lnTo>
                    <a:pt x="393750" y="164271"/>
                  </a:lnTo>
                  <a:cubicBezTo>
                    <a:pt x="375110" y="164271"/>
                    <a:pt x="360000" y="179381"/>
                    <a:pt x="360000" y="198021"/>
                  </a:cubicBezTo>
                  <a:cubicBezTo>
                    <a:pt x="360000" y="216661"/>
                    <a:pt x="375110" y="231771"/>
                    <a:pt x="393750" y="231771"/>
                  </a:cubicBezTo>
                  <a:lnTo>
                    <a:pt x="397013" y="231771"/>
                  </a:lnTo>
                  <a:cubicBezTo>
                    <a:pt x="402181" y="248813"/>
                    <a:pt x="412916" y="263628"/>
                    <a:pt x="427500" y="273846"/>
                  </a:cubicBezTo>
                  <a:lnTo>
                    <a:pt x="427500" y="284646"/>
                  </a:lnTo>
                  <a:lnTo>
                    <a:pt x="421088" y="294209"/>
                  </a:lnTo>
                  <a:lnTo>
                    <a:pt x="352013" y="321771"/>
                  </a:lnTo>
                  <a:lnTo>
                    <a:pt x="267975" y="321771"/>
                  </a:lnTo>
                  <a:cubicBezTo>
                    <a:pt x="269285" y="318163"/>
                    <a:pt x="269970" y="314359"/>
                    <a:pt x="270000" y="310521"/>
                  </a:cubicBezTo>
                  <a:lnTo>
                    <a:pt x="270000" y="288021"/>
                  </a:lnTo>
                  <a:cubicBezTo>
                    <a:pt x="269979" y="279691"/>
                    <a:pt x="266849" y="271667"/>
                    <a:pt x="261225" y="265521"/>
                  </a:cubicBezTo>
                  <a:cubicBezTo>
                    <a:pt x="266849" y="259375"/>
                    <a:pt x="269979" y="251352"/>
                    <a:pt x="270000" y="243021"/>
                  </a:cubicBezTo>
                  <a:lnTo>
                    <a:pt x="270000" y="220521"/>
                  </a:lnTo>
                  <a:cubicBezTo>
                    <a:pt x="269979" y="212191"/>
                    <a:pt x="266849" y="204167"/>
                    <a:pt x="261225" y="198021"/>
                  </a:cubicBezTo>
                  <a:cubicBezTo>
                    <a:pt x="266849" y="191875"/>
                    <a:pt x="269979" y="183852"/>
                    <a:pt x="270000" y="175521"/>
                  </a:cubicBezTo>
                  <a:lnTo>
                    <a:pt x="270000" y="153021"/>
                  </a:lnTo>
                  <a:cubicBezTo>
                    <a:pt x="269945" y="134405"/>
                    <a:pt x="254867" y="119326"/>
                    <a:pt x="236250" y="119271"/>
                  </a:cubicBezTo>
                  <a:lnTo>
                    <a:pt x="180000" y="119271"/>
                  </a:lnTo>
                  <a:lnTo>
                    <a:pt x="180000" y="87434"/>
                  </a:lnTo>
                  <a:lnTo>
                    <a:pt x="187987" y="88671"/>
                  </a:lnTo>
                  <a:cubicBezTo>
                    <a:pt x="192003" y="89343"/>
                    <a:pt x="196066" y="89681"/>
                    <a:pt x="200138" y="89684"/>
                  </a:cubicBezTo>
                  <a:cubicBezTo>
                    <a:pt x="232742" y="89575"/>
                    <a:pt x="261965" y="69543"/>
                    <a:pt x="273825" y="39171"/>
                  </a:cubicBezTo>
                  <a:lnTo>
                    <a:pt x="281363" y="19371"/>
                  </a:lnTo>
                  <a:cubicBezTo>
                    <a:pt x="282610" y="16210"/>
                    <a:pt x="282363" y="12654"/>
                    <a:pt x="280688" y="9696"/>
                  </a:cubicBezTo>
                  <a:cubicBezTo>
                    <a:pt x="278960" y="6778"/>
                    <a:pt x="276041" y="4764"/>
                    <a:pt x="272700" y="4184"/>
                  </a:cubicBezTo>
                  <a:lnTo>
                    <a:pt x="251663" y="921"/>
                  </a:lnTo>
                  <a:cubicBezTo>
                    <a:pt x="217464" y="-4342"/>
                    <a:pt x="183833" y="13318"/>
                    <a:pt x="168750" y="44459"/>
                  </a:cubicBezTo>
                  <a:cubicBezTo>
                    <a:pt x="153648" y="13337"/>
                    <a:pt x="120032" y="-4316"/>
                    <a:pt x="85838" y="921"/>
                  </a:cubicBezTo>
                  <a:lnTo>
                    <a:pt x="64800" y="4184"/>
                  </a:lnTo>
                  <a:cubicBezTo>
                    <a:pt x="61459" y="4764"/>
                    <a:pt x="58540" y="6778"/>
                    <a:pt x="56813" y="9696"/>
                  </a:cubicBezTo>
                  <a:cubicBezTo>
                    <a:pt x="55138" y="12654"/>
                    <a:pt x="54889" y="16210"/>
                    <a:pt x="56137" y="19371"/>
                  </a:cubicBezTo>
                  <a:lnTo>
                    <a:pt x="63675" y="39171"/>
                  </a:lnTo>
                  <a:cubicBezTo>
                    <a:pt x="75535" y="69543"/>
                    <a:pt x="104758" y="89575"/>
                    <a:pt x="137363" y="89684"/>
                  </a:cubicBezTo>
                  <a:cubicBezTo>
                    <a:pt x="141434" y="89681"/>
                    <a:pt x="145497" y="89343"/>
                    <a:pt x="149513" y="88671"/>
                  </a:cubicBezTo>
                  <a:lnTo>
                    <a:pt x="157500" y="87434"/>
                  </a:lnTo>
                  <a:lnTo>
                    <a:pt x="157500" y="119271"/>
                  </a:lnTo>
                  <a:lnTo>
                    <a:pt x="101250" y="119271"/>
                  </a:lnTo>
                  <a:cubicBezTo>
                    <a:pt x="82633" y="119326"/>
                    <a:pt x="67556" y="134405"/>
                    <a:pt x="67500" y="153021"/>
                  </a:cubicBezTo>
                  <a:lnTo>
                    <a:pt x="67500" y="175521"/>
                  </a:lnTo>
                  <a:cubicBezTo>
                    <a:pt x="67522" y="183852"/>
                    <a:pt x="70651" y="191875"/>
                    <a:pt x="76275" y="198021"/>
                  </a:cubicBezTo>
                  <a:cubicBezTo>
                    <a:pt x="70651" y="204167"/>
                    <a:pt x="67522" y="212191"/>
                    <a:pt x="67500" y="220521"/>
                  </a:cubicBezTo>
                  <a:lnTo>
                    <a:pt x="67500" y="243021"/>
                  </a:lnTo>
                  <a:cubicBezTo>
                    <a:pt x="67522" y="251352"/>
                    <a:pt x="70651" y="259375"/>
                    <a:pt x="76275" y="265521"/>
                  </a:cubicBezTo>
                  <a:cubicBezTo>
                    <a:pt x="70651" y="271667"/>
                    <a:pt x="67522" y="279691"/>
                    <a:pt x="67500" y="288021"/>
                  </a:cubicBezTo>
                  <a:lnTo>
                    <a:pt x="67500" y="310521"/>
                  </a:lnTo>
                  <a:cubicBezTo>
                    <a:pt x="67530" y="314359"/>
                    <a:pt x="68215" y="318163"/>
                    <a:pt x="69525" y="321771"/>
                  </a:cubicBezTo>
                  <a:lnTo>
                    <a:pt x="22500" y="321771"/>
                  </a:lnTo>
                  <a:cubicBezTo>
                    <a:pt x="10089" y="321808"/>
                    <a:pt x="37" y="331860"/>
                    <a:pt x="0" y="344271"/>
                  </a:cubicBezTo>
                  <a:lnTo>
                    <a:pt x="0" y="591771"/>
                  </a:lnTo>
                  <a:cubicBezTo>
                    <a:pt x="37" y="604182"/>
                    <a:pt x="10089" y="614234"/>
                    <a:pt x="22500" y="614271"/>
                  </a:cubicBezTo>
                  <a:lnTo>
                    <a:pt x="652500" y="614271"/>
                  </a:lnTo>
                  <a:cubicBezTo>
                    <a:pt x="664911" y="614234"/>
                    <a:pt x="674963" y="604182"/>
                    <a:pt x="675000" y="591771"/>
                  </a:cubicBezTo>
                  <a:lnTo>
                    <a:pt x="675000" y="344271"/>
                  </a:lnTo>
                  <a:cubicBezTo>
                    <a:pt x="674963" y="331860"/>
                    <a:pt x="664911" y="321808"/>
                    <a:pt x="652500" y="321771"/>
                  </a:cubicBezTo>
                  <a:close/>
                  <a:moveTo>
                    <a:pt x="551250" y="186771"/>
                  </a:moveTo>
                  <a:cubicBezTo>
                    <a:pt x="557463" y="186771"/>
                    <a:pt x="562500" y="191808"/>
                    <a:pt x="562500" y="198021"/>
                  </a:cubicBezTo>
                  <a:cubicBezTo>
                    <a:pt x="562500" y="204235"/>
                    <a:pt x="557463" y="209271"/>
                    <a:pt x="551250" y="209271"/>
                  </a:cubicBezTo>
                  <a:close/>
                  <a:moveTo>
                    <a:pt x="393750" y="209271"/>
                  </a:moveTo>
                  <a:cubicBezTo>
                    <a:pt x="387537" y="209271"/>
                    <a:pt x="382500" y="204235"/>
                    <a:pt x="382500" y="198021"/>
                  </a:cubicBezTo>
                  <a:cubicBezTo>
                    <a:pt x="382500" y="191808"/>
                    <a:pt x="387537" y="186771"/>
                    <a:pt x="393750" y="186771"/>
                  </a:cubicBezTo>
                  <a:close/>
                  <a:moveTo>
                    <a:pt x="186863" y="58521"/>
                  </a:moveTo>
                  <a:cubicBezTo>
                    <a:pt x="196500" y="33826"/>
                    <a:pt x="221966" y="19107"/>
                    <a:pt x="248175" y="23084"/>
                  </a:cubicBezTo>
                  <a:lnTo>
                    <a:pt x="255375" y="24209"/>
                  </a:lnTo>
                  <a:lnTo>
                    <a:pt x="252788" y="31071"/>
                  </a:lnTo>
                  <a:cubicBezTo>
                    <a:pt x="243170" y="55784"/>
                    <a:pt x="217690" y="70511"/>
                    <a:pt x="191475" y="66509"/>
                  </a:cubicBezTo>
                  <a:lnTo>
                    <a:pt x="184275" y="65384"/>
                  </a:lnTo>
                  <a:close/>
                  <a:moveTo>
                    <a:pt x="146025" y="66509"/>
                  </a:moveTo>
                  <a:cubicBezTo>
                    <a:pt x="119816" y="70484"/>
                    <a:pt x="94350" y="55766"/>
                    <a:pt x="84713" y="31071"/>
                  </a:cubicBezTo>
                  <a:lnTo>
                    <a:pt x="82125" y="24209"/>
                  </a:lnTo>
                  <a:lnTo>
                    <a:pt x="89325" y="23084"/>
                  </a:lnTo>
                  <a:cubicBezTo>
                    <a:pt x="115540" y="19081"/>
                    <a:pt x="141020" y="33809"/>
                    <a:pt x="150638" y="58521"/>
                  </a:cubicBezTo>
                  <a:lnTo>
                    <a:pt x="153225" y="65384"/>
                  </a:lnTo>
                  <a:close/>
                  <a:moveTo>
                    <a:pt x="416250" y="119271"/>
                  </a:moveTo>
                  <a:cubicBezTo>
                    <a:pt x="416287" y="106860"/>
                    <a:pt x="426339" y="96808"/>
                    <a:pt x="438750" y="96771"/>
                  </a:cubicBezTo>
                  <a:lnTo>
                    <a:pt x="528750" y="96771"/>
                  </a:lnTo>
                  <a:lnTo>
                    <a:pt x="528750" y="119271"/>
                  </a:lnTo>
                  <a:cubicBezTo>
                    <a:pt x="528750" y="125485"/>
                    <a:pt x="523713" y="130521"/>
                    <a:pt x="517500" y="130521"/>
                  </a:cubicBezTo>
                  <a:lnTo>
                    <a:pt x="427500" y="130521"/>
                  </a:lnTo>
                  <a:cubicBezTo>
                    <a:pt x="423663" y="130552"/>
                    <a:pt x="419858" y="131237"/>
                    <a:pt x="416250" y="132546"/>
                  </a:cubicBezTo>
                  <a:close/>
                  <a:moveTo>
                    <a:pt x="416250" y="209271"/>
                  </a:moveTo>
                  <a:lnTo>
                    <a:pt x="416250" y="164271"/>
                  </a:lnTo>
                  <a:cubicBezTo>
                    <a:pt x="416250" y="158058"/>
                    <a:pt x="421287" y="153021"/>
                    <a:pt x="427500" y="153021"/>
                  </a:cubicBezTo>
                  <a:lnTo>
                    <a:pt x="517500" y="153021"/>
                  </a:lnTo>
                  <a:cubicBezTo>
                    <a:pt x="523713" y="153021"/>
                    <a:pt x="528750" y="158058"/>
                    <a:pt x="528750" y="164271"/>
                  </a:cubicBezTo>
                  <a:lnTo>
                    <a:pt x="528750" y="209271"/>
                  </a:lnTo>
                  <a:cubicBezTo>
                    <a:pt x="528750" y="240337"/>
                    <a:pt x="503566" y="265521"/>
                    <a:pt x="472500" y="265521"/>
                  </a:cubicBezTo>
                  <a:cubicBezTo>
                    <a:pt x="441434" y="265521"/>
                    <a:pt x="416250" y="240337"/>
                    <a:pt x="416250" y="209271"/>
                  </a:cubicBezTo>
                  <a:close/>
                  <a:moveTo>
                    <a:pt x="450000" y="284871"/>
                  </a:moveTo>
                  <a:lnTo>
                    <a:pt x="450000" y="284759"/>
                  </a:lnTo>
                  <a:cubicBezTo>
                    <a:pt x="464685" y="289108"/>
                    <a:pt x="480315" y="289108"/>
                    <a:pt x="495000" y="284759"/>
                  </a:cubicBezTo>
                  <a:lnTo>
                    <a:pt x="495000" y="284871"/>
                  </a:lnTo>
                  <a:lnTo>
                    <a:pt x="472500" y="322446"/>
                  </a:lnTo>
                  <a:close/>
                  <a:moveTo>
                    <a:pt x="456638" y="339659"/>
                  </a:moveTo>
                  <a:lnTo>
                    <a:pt x="435037" y="350459"/>
                  </a:lnTo>
                  <a:lnTo>
                    <a:pt x="428400" y="323909"/>
                  </a:lnTo>
                  <a:lnTo>
                    <a:pt x="438300" y="309059"/>
                  </a:lnTo>
                  <a:close/>
                  <a:moveTo>
                    <a:pt x="506700" y="309059"/>
                  </a:moveTo>
                  <a:lnTo>
                    <a:pt x="516600" y="323909"/>
                  </a:lnTo>
                  <a:lnTo>
                    <a:pt x="509963" y="350459"/>
                  </a:lnTo>
                  <a:lnTo>
                    <a:pt x="488363" y="339659"/>
                  </a:lnTo>
                  <a:close/>
                  <a:moveTo>
                    <a:pt x="90000" y="153021"/>
                  </a:moveTo>
                  <a:cubicBezTo>
                    <a:pt x="90000" y="146808"/>
                    <a:pt x="95037" y="141771"/>
                    <a:pt x="101250" y="141771"/>
                  </a:cubicBezTo>
                  <a:lnTo>
                    <a:pt x="112500" y="141771"/>
                  </a:lnTo>
                  <a:lnTo>
                    <a:pt x="112500" y="164271"/>
                  </a:lnTo>
                  <a:lnTo>
                    <a:pt x="135000" y="164271"/>
                  </a:lnTo>
                  <a:lnTo>
                    <a:pt x="135000" y="141771"/>
                  </a:lnTo>
                  <a:lnTo>
                    <a:pt x="157500" y="141771"/>
                  </a:lnTo>
                  <a:lnTo>
                    <a:pt x="157500" y="164271"/>
                  </a:lnTo>
                  <a:lnTo>
                    <a:pt x="180000" y="164271"/>
                  </a:lnTo>
                  <a:lnTo>
                    <a:pt x="180000" y="141771"/>
                  </a:lnTo>
                  <a:lnTo>
                    <a:pt x="202500" y="141771"/>
                  </a:lnTo>
                  <a:lnTo>
                    <a:pt x="202500" y="164271"/>
                  </a:lnTo>
                  <a:lnTo>
                    <a:pt x="225000" y="164271"/>
                  </a:lnTo>
                  <a:lnTo>
                    <a:pt x="225000" y="141771"/>
                  </a:lnTo>
                  <a:lnTo>
                    <a:pt x="236250" y="141771"/>
                  </a:lnTo>
                  <a:cubicBezTo>
                    <a:pt x="242463" y="141771"/>
                    <a:pt x="247500" y="146808"/>
                    <a:pt x="247500" y="153021"/>
                  </a:cubicBezTo>
                  <a:lnTo>
                    <a:pt x="247500" y="175521"/>
                  </a:lnTo>
                  <a:cubicBezTo>
                    <a:pt x="247500" y="181735"/>
                    <a:pt x="242463" y="186771"/>
                    <a:pt x="236250" y="186771"/>
                  </a:cubicBezTo>
                  <a:lnTo>
                    <a:pt x="101250" y="186771"/>
                  </a:lnTo>
                  <a:cubicBezTo>
                    <a:pt x="95037" y="186771"/>
                    <a:pt x="90000" y="181735"/>
                    <a:pt x="90000" y="175521"/>
                  </a:cubicBezTo>
                  <a:close/>
                  <a:moveTo>
                    <a:pt x="90000" y="220521"/>
                  </a:moveTo>
                  <a:cubicBezTo>
                    <a:pt x="90000" y="214308"/>
                    <a:pt x="95037" y="209271"/>
                    <a:pt x="101250" y="209271"/>
                  </a:cubicBezTo>
                  <a:lnTo>
                    <a:pt x="112500" y="209271"/>
                  </a:lnTo>
                  <a:lnTo>
                    <a:pt x="112500" y="231771"/>
                  </a:lnTo>
                  <a:lnTo>
                    <a:pt x="135000" y="231771"/>
                  </a:lnTo>
                  <a:lnTo>
                    <a:pt x="135000" y="209271"/>
                  </a:lnTo>
                  <a:lnTo>
                    <a:pt x="157500" y="209271"/>
                  </a:lnTo>
                  <a:lnTo>
                    <a:pt x="157500" y="231771"/>
                  </a:lnTo>
                  <a:lnTo>
                    <a:pt x="180000" y="231771"/>
                  </a:lnTo>
                  <a:lnTo>
                    <a:pt x="180000" y="209271"/>
                  </a:lnTo>
                  <a:lnTo>
                    <a:pt x="202500" y="209271"/>
                  </a:lnTo>
                  <a:lnTo>
                    <a:pt x="202500" y="231771"/>
                  </a:lnTo>
                  <a:lnTo>
                    <a:pt x="225000" y="231771"/>
                  </a:lnTo>
                  <a:lnTo>
                    <a:pt x="225000" y="209271"/>
                  </a:lnTo>
                  <a:lnTo>
                    <a:pt x="236250" y="209271"/>
                  </a:lnTo>
                  <a:cubicBezTo>
                    <a:pt x="242463" y="209271"/>
                    <a:pt x="247500" y="214308"/>
                    <a:pt x="247500" y="220521"/>
                  </a:cubicBezTo>
                  <a:lnTo>
                    <a:pt x="247500" y="243021"/>
                  </a:lnTo>
                  <a:cubicBezTo>
                    <a:pt x="247500" y="249235"/>
                    <a:pt x="242463" y="254271"/>
                    <a:pt x="236250" y="254271"/>
                  </a:cubicBezTo>
                  <a:lnTo>
                    <a:pt x="101250" y="254271"/>
                  </a:lnTo>
                  <a:cubicBezTo>
                    <a:pt x="95037" y="254271"/>
                    <a:pt x="90000" y="249235"/>
                    <a:pt x="90000" y="243021"/>
                  </a:cubicBezTo>
                  <a:close/>
                  <a:moveTo>
                    <a:pt x="225000" y="546771"/>
                  </a:moveTo>
                  <a:lnTo>
                    <a:pt x="90000" y="546771"/>
                  </a:lnTo>
                  <a:lnTo>
                    <a:pt x="90000" y="569271"/>
                  </a:lnTo>
                  <a:lnTo>
                    <a:pt x="225000" y="569271"/>
                  </a:lnTo>
                  <a:lnTo>
                    <a:pt x="225000" y="591771"/>
                  </a:lnTo>
                  <a:lnTo>
                    <a:pt x="22500" y="591771"/>
                  </a:lnTo>
                  <a:lnTo>
                    <a:pt x="22500" y="524271"/>
                  </a:lnTo>
                  <a:lnTo>
                    <a:pt x="225000" y="524271"/>
                  </a:lnTo>
                  <a:close/>
                  <a:moveTo>
                    <a:pt x="225000" y="501771"/>
                  </a:moveTo>
                  <a:lnTo>
                    <a:pt x="22500" y="501771"/>
                  </a:lnTo>
                  <a:lnTo>
                    <a:pt x="22500" y="479271"/>
                  </a:lnTo>
                  <a:lnTo>
                    <a:pt x="157500" y="479271"/>
                  </a:lnTo>
                  <a:lnTo>
                    <a:pt x="157500" y="456771"/>
                  </a:lnTo>
                  <a:lnTo>
                    <a:pt x="22500" y="456771"/>
                  </a:lnTo>
                  <a:lnTo>
                    <a:pt x="22500" y="434271"/>
                  </a:lnTo>
                  <a:lnTo>
                    <a:pt x="225000" y="434271"/>
                  </a:lnTo>
                  <a:close/>
                  <a:moveTo>
                    <a:pt x="225000" y="366771"/>
                  </a:moveTo>
                  <a:lnTo>
                    <a:pt x="90000" y="366771"/>
                  </a:lnTo>
                  <a:lnTo>
                    <a:pt x="90000" y="389271"/>
                  </a:lnTo>
                  <a:lnTo>
                    <a:pt x="225000" y="389271"/>
                  </a:lnTo>
                  <a:lnTo>
                    <a:pt x="225000" y="411771"/>
                  </a:lnTo>
                  <a:lnTo>
                    <a:pt x="22500" y="411771"/>
                  </a:lnTo>
                  <a:lnTo>
                    <a:pt x="22500" y="344271"/>
                  </a:lnTo>
                  <a:lnTo>
                    <a:pt x="225000" y="344271"/>
                  </a:lnTo>
                  <a:close/>
                  <a:moveTo>
                    <a:pt x="236250" y="321771"/>
                  </a:moveTo>
                  <a:lnTo>
                    <a:pt x="101250" y="321771"/>
                  </a:lnTo>
                  <a:cubicBezTo>
                    <a:pt x="95037" y="321771"/>
                    <a:pt x="90000" y="316735"/>
                    <a:pt x="90000" y="310521"/>
                  </a:cubicBezTo>
                  <a:lnTo>
                    <a:pt x="90000" y="288021"/>
                  </a:lnTo>
                  <a:cubicBezTo>
                    <a:pt x="90000" y="281808"/>
                    <a:pt x="95037" y="276771"/>
                    <a:pt x="101250" y="276771"/>
                  </a:cubicBezTo>
                  <a:lnTo>
                    <a:pt x="112500" y="276771"/>
                  </a:lnTo>
                  <a:lnTo>
                    <a:pt x="112500" y="299271"/>
                  </a:lnTo>
                  <a:lnTo>
                    <a:pt x="135000" y="299271"/>
                  </a:lnTo>
                  <a:lnTo>
                    <a:pt x="135000" y="276771"/>
                  </a:lnTo>
                  <a:lnTo>
                    <a:pt x="157500" y="276771"/>
                  </a:lnTo>
                  <a:lnTo>
                    <a:pt x="157500" y="299271"/>
                  </a:lnTo>
                  <a:lnTo>
                    <a:pt x="180000" y="299271"/>
                  </a:lnTo>
                  <a:lnTo>
                    <a:pt x="180000" y="276771"/>
                  </a:lnTo>
                  <a:lnTo>
                    <a:pt x="202500" y="276771"/>
                  </a:lnTo>
                  <a:lnTo>
                    <a:pt x="202500" y="299271"/>
                  </a:lnTo>
                  <a:lnTo>
                    <a:pt x="225000" y="299271"/>
                  </a:lnTo>
                  <a:lnTo>
                    <a:pt x="225000" y="276771"/>
                  </a:lnTo>
                  <a:lnTo>
                    <a:pt x="236250" y="276771"/>
                  </a:lnTo>
                  <a:cubicBezTo>
                    <a:pt x="242463" y="276771"/>
                    <a:pt x="247500" y="281808"/>
                    <a:pt x="247500" y="288021"/>
                  </a:cubicBezTo>
                  <a:lnTo>
                    <a:pt x="247500" y="310521"/>
                  </a:lnTo>
                  <a:cubicBezTo>
                    <a:pt x="247500" y="316735"/>
                    <a:pt x="242463" y="321771"/>
                    <a:pt x="236250" y="321771"/>
                  </a:cubicBezTo>
                  <a:close/>
                  <a:moveTo>
                    <a:pt x="360000" y="591771"/>
                  </a:moveTo>
                  <a:lnTo>
                    <a:pt x="247500" y="591771"/>
                  </a:lnTo>
                  <a:lnTo>
                    <a:pt x="247500" y="344271"/>
                  </a:lnTo>
                  <a:lnTo>
                    <a:pt x="324000" y="344271"/>
                  </a:lnTo>
                  <a:cubicBezTo>
                    <a:pt x="318119" y="353351"/>
                    <a:pt x="314992" y="363941"/>
                    <a:pt x="315000" y="374759"/>
                  </a:cubicBezTo>
                  <a:lnTo>
                    <a:pt x="315000" y="456771"/>
                  </a:lnTo>
                  <a:cubicBezTo>
                    <a:pt x="315033" y="485348"/>
                    <a:pt x="333057" y="510808"/>
                    <a:pt x="360000" y="520334"/>
                  </a:cubicBezTo>
                  <a:close/>
                  <a:moveTo>
                    <a:pt x="562500" y="591771"/>
                  </a:moveTo>
                  <a:lnTo>
                    <a:pt x="382500" y="591771"/>
                  </a:lnTo>
                  <a:lnTo>
                    <a:pt x="382500" y="524271"/>
                  </a:lnTo>
                  <a:lnTo>
                    <a:pt x="393750" y="524271"/>
                  </a:lnTo>
                  <a:lnTo>
                    <a:pt x="393750" y="558021"/>
                  </a:lnTo>
                  <a:cubicBezTo>
                    <a:pt x="393750" y="564235"/>
                    <a:pt x="398787" y="569271"/>
                    <a:pt x="405000" y="569271"/>
                  </a:cubicBezTo>
                  <a:lnTo>
                    <a:pt x="540000" y="569271"/>
                  </a:lnTo>
                  <a:cubicBezTo>
                    <a:pt x="546213" y="569271"/>
                    <a:pt x="551250" y="564235"/>
                    <a:pt x="551250" y="558021"/>
                  </a:cubicBezTo>
                  <a:lnTo>
                    <a:pt x="551250" y="524271"/>
                  </a:lnTo>
                  <a:lnTo>
                    <a:pt x="562500" y="524271"/>
                  </a:lnTo>
                  <a:close/>
                  <a:moveTo>
                    <a:pt x="427500" y="524271"/>
                  </a:moveTo>
                  <a:cubicBezTo>
                    <a:pt x="446140" y="524271"/>
                    <a:pt x="461250" y="509161"/>
                    <a:pt x="461250" y="490521"/>
                  </a:cubicBezTo>
                  <a:cubicBezTo>
                    <a:pt x="461250" y="471881"/>
                    <a:pt x="446140" y="456771"/>
                    <a:pt x="427500" y="456771"/>
                  </a:cubicBezTo>
                  <a:lnTo>
                    <a:pt x="416250" y="456771"/>
                  </a:lnTo>
                  <a:lnTo>
                    <a:pt x="416250" y="400521"/>
                  </a:lnTo>
                  <a:lnTo>
                    <a:pt x="528750" y="400521"/>
                  </a:lnTo>
                  <a:lnTo>
                    <a:pt x="528750" y="456771"/>
                  </a:lnTo>
                  <a:lnTo>
                    <a:pt x="517500" y="456771"/>
                  </a:lnTo>
                  <a:cubicBezTo>
                    <a:pt x="498860" y="456771"/>
                    <a:pt x="483750" y="471881"/>
                    <a:pt x="483750" y="490521"/>
                  </a:cubicBezTo>
                  <a:cubicBezTo>
                    <a:pt x="483750" y="509161"/>
                    <a:pt x="498860" y="524271"/>
                    <a:pt x="517500" y="524271"/>
                  </a:cubicBezTo>
                  <a:lnTo>
                    <a:pt x="528750" y="524271"/>
                  </a:lnTo>
                  <a:lnTo>
                    <a:pt x="528750" y="546771"/>
                  </a:lnTo>
                  <a:lnTo>
                    <a:pt x="416250" y="546771"/>
                  </a:lnTo>
                  <a:lnTo>
                    <a:pt x="416250" y="524271"/>
                  </a:lnTo>
                  <a:close/>
                  <a:moveTo>
                    <a:pt x="416250" y="501771"/>
                  </a:moveTo>
                  <a:lnTo>
                    <a:pt x="416250" y="479271"/>
                  </a:lnTo>
                  <a:lnTo>
                    <a:pt x="427500" y="479271"/>
                  </a:lnTo>
                  <a:cubicBezTo>
                    <a:pt x="433713" y="479271"/>
                    <a:pt x="438750" y="484308"/>
                    <a:pt x="438750" y="490521"/>
                  </a:cubicBezTo>
                  <a:cubicBezTo>
                    <a:pt x="438750" y="496735"/>
                    <a:pt x="433713" y="501771"/>
                    <a:pt x="427500" y="501771"/>
                  </a:cubicBezTo>
                  <a:close/>
                  <a:moveTo>
                    <a:pt x="528750" y="479271"/>
                  </a:moveTo>
                  <a:lnTo>
                    <a:pt x="528750" y="501771"/>
                  </a:lnTo>
                  <a:lnTo>
                    <a:pt x="517500" y="501771"/>
                  </a:lnTo>
                  <a:cubicBezTo>
                    <a:pt x="511287" y="501771"/>
                    <a:pt x="506250" y="496735"/>
                    <a:pt x="506250" y="490521"/>
                  </a:cubicBezTo>
                  <a:cubicBezTo>
                    <a:pt x="506250" y="484308"/>
                    <a:pt x="511287" y="479271"/>
                    <a:pt x="517500" y="479271"/>
                  </a:cubicBezTo>
                  <a:close/>
                  <a:moveTo>
                    <a:pt x="562500" y="501771"/>
                  </a:moveTo>
                  <a:lnTo>
                    <a:pt x="551250" y="501771"/>
                  </a:lnTo>
                  <a:lnTo>
                    <a:pt x="551250" y="479271"/>
                  </a:lnTo>
                  <a:cubicBezTo>
                    <a:pt x="569867" y="479216"/>
                    <a:pt x="584945" y="464138"/>
                    <a:pt x="585000" y="445521"/>
                  </a:cubicBezTo>
                  <a:lnTo>
                    <a:pt x="585000" y="389271"/>
                  </a:lnTo>
                  <a:lnTo>
                    <a:pt x="562500" y="389271"/>
                  </a:lnTo>
                  <a:lnTo>
                    <a:pt x="562500" y="445521"/>
                  </a:lnTo>
                  <a:cubicBezTo>
                    <a:pt x="562500" y="451735"/>
                    <a:pt x="557463" y="456771"/>
                    <a:pt x="551250" y="456771"/>
                  </a:cubicBezTo>
                  <a:lnTo>
                    <a:pt x="551250" y="389271"/>
                  </a:lnTo>
                  <a:cubicBezTo>
                    <a:pt x="551250" y="383058"/>
                    <a:pt x="546213" y="378021"/>
                    <a:pt x="540000" y="378021"/>
                  </a:cubicBezTo>
                  <a:lnTo>
                    <a:pt x="405000" y="378021"/>
                  </a:lnTo>
                  <a:cubicBezTo>
                    <a:pt x="398787" y="378021"/>
                    <a:pt x="393750" y="383058"/>
                    <a:pt x="393750" y="389271"/>
                  </a:cubicBezTo>
                  <a:lnTo>
                    <a:pt x="393750" y="456771"/>
                  </a:lnTo>
                  <a:cubicBezTo>
                    <a:pt x="387537" y="456771"/>
                    <a:pt x="382500" y="451735"/>
                    <a:pt x="382500" y="445521"/>
                  </a:cubicBezTo>
                  <a:lnTo>
                    <a:pt x="382500" y="389271"/>
                  </a:lnTo>
                  <a:lnTo>
                    <a:pt x="360000" y="389271"/>
                  </a:lnTo>
                  <a:lnTo>
                    <a:pt x="360000" y="445521"/>
                  </a:lnTo>
                  <a:cubicBezTo>
                    <a:pt x="360055" y="464138"/>
                    <a:pt x="375134" y="479216"/>
                    <a:pt x="393750" y="479271"/>
                  </a:cubicBezTo>
                  <a:lnTo>
                    <a:pt x="393750" y="501771"/>
                  </a:lnTo>
                  <a:lnTo>
                    <a:pt x="382500" y="501771"/>
                  </a:lnTo>
                  <a:cubicBezTo>
                    <a:pt x="357648" y="501771"/>
                    <a:pt x="337500" y="481624"/>
                    <a:pt x="337500" y="456771"/>
                  </a:cubicBezTo>
                  <a:lnTo>
                    <a:pt x="337500" y="374759"/>
                  </a:lnTo>
                  <a:cubicBezTo>
                    <a:pt x="337469" y="360956"/>
                    <a:pt x="345845" y="348525"/>
                    <a:pt x="358650" y="343371"/>
                  </a:cubicBezTo>
                  <a:lnTo>
                    <a:pt x="405338" y="324696"/>
                  </a:lnTo>
                  <a:lnTo>
                    <a:pt x="416588" y="369471"/>
                  </a:lnTo>
                  <a:cubicBezTo>
                    <a:pt x="417398" y="372793"/>
                    <a:pt x="419675" y="375568"/>
                    <a:pt x="422775" y="377009"/>
                  </a:cubicBezTo>
                  <a:cubicBezTo>
                    <a:pt x="425900" y="378432"/>
                    <a:pt x="429506" y="378349"/>
                    <a:pt x="432563" y="376784"/>
                  </a:cubicBezTo>
                  <a:lnTo>
                    <a:pt x="472500" y="356871"/>
                  </a:lnTo>
                  <a:lnTo>
                    <a:pt x="512438" y="376784"/>
                  </a:lnTo>
                  <a:cubicBezTo>
                    <a:pt x="515494" y="378349"/>
                    <a:pt x="519100" y="378432"/>
                    <a:pt x="522225" y="377009"/>
                  </a:cubicBezTo>
                  <a:cubicBezTo>
                    <a:pt x="525326" y="375568"/>
                    <a:pt x="527603" y="372793"/>
                    <a:pt x="528413" y="369471"/>
                  </a:cubicBezTo>
                  <a:lnTo>
                    <a:pt x="539663" y="324696"/>
                  </a:lnTo>
                  <a:lnTo>
                    <a:pt x="586350" y="343371"/>
                  </a:lnTo>
                  <a:cubicBezTo>
                    <a:pt x="599155" y="348525"/>
                    <a:pt x="607532" y="360956"/>
                    <a:pt x="607500" y="374759"/>
                  </a:cubicBezTo>
                  <a:lnTo>
                    <a:pt x="607500" y="456771"/>
                  </a:lnTo>
                  <a:cubicBezTo>
                    <a:pt x="607500" y="481624"/>
                    <a:pt x="587352" y="501771"/>
                    <a:pt x="562500" y="501771"/>
                  </a:cubicBezTo>
                  <a:close/>
                  <a:moveTo>
                    <a:pt x="652500" y="591771"/>
                  </a:moveTo>
                  <a:lnTo>
                    <a:pt x="585000" y="591771"/>
                  </a:lnTo>
                  <a:lnTo>
                    <a:pt x="585000" y="524271"/>
                  </a:lnTo>
                  <a:lnTo>
                    <a:pt x="652500" y="524271"/>
                  </a:lnTo>
                  <a:close/>
                  <a:moveTo>
                    <a:pt x="652500" y="501771"/>
                  </a:moveTo>
                  <a:lnTo>
                    <a:pt x="612675" y="501771"/>
                  </a:lnTo>
                  <a:cubicBezTo>
                    <a:pt x="623813" y="489428"/>
                    <a:pt x="629984" y="473396"/>
                    <a:pt x="630000" y="456771"/>
                  </a:cubicBezTo>
                  <a:lnTo>
                    <a:pt x="630000" y="434271"/>
                  </a:lnTo>
                  <a:lnTo>
                    <a:pt x="652500" y="434271"/>
                  </a:lnTo>
                  <a:close/>
                  <a:moveTo>
                    <a:pt x="652500" y="411771"/>
                  </a:moveTo>
                  <a:lnTo>
                    <a:pt x="630000" y="411771"/>
                  </a:lnTo>
                  <a:lnTo>
                    <a:pt x="630000" y="374759"/>
                  </a:lnTo>
                  <a:cubicBezTo>
                    <a:pt x="630008" y="363941"/>
                    <a:pt x="626882" y="353351"/>
                    <a:pt x="621000" y="344271"/>
                  </a:cubicBezTo>
                  <a:lnTo>
                    <a:pt x="652500" y="344271"/>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4" name="任意多边形: 形状 503">
              <a:extLst>
                <a:ext uri="{FF2B5EF4-FFF2-40B4-BE49-F238E27FC236}">
                  <a16:creationId xmlns:a16="http://schemas.microsoft.com/office/drawing/2014/main" id="{EEDBCA5B-157D-4AFD-B4E3-D9A710E7D2DC}"/>
                </a:ext>
              </a:extLst>
            </p:cNvPr>
            <p:cNvSpPr/>
            <p:nvPr/>
          </p:nvSpPr>
          <p:spPr>
            <a:xfrm>
              <a:off x="7423500" y="564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5" name="任意多边形: 形状 504">
              <a:extLst>
                <a:ext uri="{FF2B5EF4-FFF2-40B4-BE49-F238E27FC236}">
                  <a16:creationId xmlns:a16="http://schemas.microsoft.com/office/drawing/2014/main" id="{13389EEC-DFF3-4377-87AB-9B24EBE27387}"/>
                </a:ext>
              </a:extLst>
            </p:cNvPr>
            <p:cNvSpPr/>
            <p:nvPr/>
          </p:nvSpPr>
          <p:spPr>
            <a:xfrm>
              <a:off x="7423500" y="582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6" name="任意多边形: 形状 505">
              <a:extLst>
                <a:ext uri="{FF2B5EF4-FFF2-40B4-BE49-F238E27FC236}">
                  <a16:creationId xmlns:a16="http://schemas.microsoft.com/office/drawing/2014/main" id="{65363595-28DC-4476-8E78-FFF53B1BBAA5}"/>
                </a:ext>
              </a:extLst>
            </p:cNvPr>
            <p:cNvSpPr/>
            <p:nvPr/>
          </p:nvSpPr>
          <p:spPr>
            <a:xfrm>
              <a:off x="7558500" y="57352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7" name="图形 48">
            <a:extLst>
              <a:ext uri="{FF2B5EF4-FFF2-40B4-BE49-F238E27FC236}">
                <a16:creationId xmlns:a16="http://schemas.microsoft.com/office/drawing/2014/main" id="{A9483C4C-B93E-4895-9994-77BE55460E52}"/>
              </a:ext>
            </a:extLst>
          </p:cNvPr>
          <p:cNvGrpSpPr/>
          <p:nvPr/>
        </p:nvGrpSpPr>
        <p:grpSpPr>
          <a:xfrm>
            <a:off x="8458500" y="5251500"/>
            <a:ext cx="675000" cy="675000"/>
            <a:chOff x="8458500" y="5251500"/>
            <a:chExt cx="675000" cy="675000"/>
          </a:xfrm>
          <a:gradFill flip="none" rotWithShape="1">
            <a:gsLst>
              <a:gs pos="0">
                <a:schemeClr val="accent1"/>
              </a:gs>
              <a:gs pos="100000">
                <a:schemeClr val="accent2"/>
              </a:gs>
            </a:gsLst>
            <a:lin ang="2700000" scaled="1"/>
            <a:tileRect/>
          </a:gradFill>
        </p:grpSpPr>
        <p:sp>
          <p:nvSpPr>
            <p:cNvPr id="508" name="任意多边形: 形状 507">
              <a:extLst>
                <a:ext uri="{FF2B5EF4-FFF2-40B4-BE49-F238E27FC236}">
                  <a16:creationId xmlns:a16="http://schemas.microsoft.com/office/drawing/2014/main" id="{C6DAE9C1-ED5D-4971-85B9-6ABEB022C6B9}"/>
                </a:ext>
              </a:extLst>
            </p:cNvPr>
            <p:cNvSpPr/>
            <p:nvPr/>
          </p:nvSpPr>
          <p:spPr>
            <a:xfrm>
              <a:off x="8458500" y="5251500"/>
              <a:ext cx="675000" cy="675000"/>
            </a:xfrm>
            <a:custGeom>
              <a:avLst/>
              <a:gdLst>
                <a:gd name="connsiteX0" fmla="*/ 618750 w 675000"/>
                <a:gd name="connsiteY0" fmla="*/ 0 h 675000"/>
                <a:gd name="connsiteX1" fmla="*/ 168750 w 675000"/>
                <a:gd name="connsiteY1" fmla="*/ 0 h 675000"/>
                <a:gd name="connsiteX2" fmla="*/ 157500 w 675000"/>
                <a:gd name="connsiteY2" fmla="*/ 11250 h 675000"/>
                <a:gd name="connsiteX3" fmla="*/ 157500 w 675000"/>
                <a:gd name="connsiteY3" fmla="*/ 275963 h 675000"/>
                <a:gd name="connsiteX4" fmla="*/ 95716 w 675000"/>
                <a:gd name="connsiteY4" fmla="*/ 404713 h 675000"/>
                <a:gd name="connsiteX5" fmla="*/ 127800 w 675000"/>
                <a:gd name="connsiteY5" fmla="*/ 450000 h 675000"/>
                <a:gd name="connsiteX6" fmla="*/ 123750 w 675000"/>
                <a:gd name="connsiteY6" fmla="*/ 450000 h 675000"/>
                <a:gd name="connsiteX7" fmla="*/ 90000 w 675000"/>
                <a:gd name="connsiteY7" fmla="*/ 483750 h 675000"/>
                <a:gd name="connsiteX8" fmla="*/ 90000 w 675000"/>
                <a:gd name="connsiteY8" fmla="*/ 506250 h 675000"/>
                <a:gd name="connsiteX9" fmla="*/ 92025 w 675000"/>
                <a:gd name="connsiteY9" fmla="*/ 517500 h 675000"/>
                <a:gd name="connsiteX10" fmla="*/ 33750 w 675000"/>
                <a:gd name="connsiteY10" fmla="*/ 517500 h 675000"/>
                <a:gd name="connsiteX11" fmla="*/ 0 w 675000"/>
                <a:gd name="connsiteY11" fmla="*/ 551250 h 675000"/>
                <a:gd name="connsiteX12" fmla="*/ 0 w 675000"/>
                <a:gd name="connsiteY12" fmla="*/ 573750 h 675000"/>
                <a:gd name="connsiteX13" fmla="*/ 8775 w 675000"/>
                <a:gd name="connsiteY13" fmla="*/ 596250 h 675000"/>
                <a:gd name="connsiteX14" fmla="*/ 0 w 675000"/>
                <a:gd name="connsiteY14" fmla="*/ 618750 h 675000"/>
                <a:gd name="connsiteX15" fmla="*/ 0 w 675000"/>
                <a:gd name="connsiteY15" fmla="*/ 641250 h 675000"/>
                <a:gd name="connsiteX16" fmla="*/ 33750 w 675000"/>
                <a:gd name="connsiteY16" fmla="*/ 675000 h 675000"/>
                <a:gd name="connsiteX17" fmla="*/ 168750 w 675000"/>
                <a:gd name="connsiteY17" fmla="*/ 675000 h 675000"/>
                <a:gd name="connsiteX18" fmla="*/ 191250 w 675000"/>
                <a:gd name="connsiteY18" fmla="*/ 666225 h 675000"/>
                <a:gd name="connsiteX19" fmla="*/ 213750 w 675000"/>
                <a:gd name="connsiteY19" fmla="*/ 675000 h 675000"/>
                <a:gd name="connsiteX20" fmla="*/ 618750 w 675000"/>
                <a:gd name="connsiteY20" fmla="*/ 675000 h 675000"/>
                <a:gd name="connsiteX21" fmla="*/ 675000 w 675000"/>
                <a:gd name="connsiteY21" fmla="*/ 618750 h 675000"/>
                <a:gd name="connsiteX22" fmla="*/ 675000 w 675000"/>
                <a:gd name="connsiteY22" fmla="*/ 56250 h 675000"/>
                <a:gd name="connsiteX23" fmla="*/ 618750 w 675000"/>
                <a:gd name="connsiteY23" fmla="*/ 0 h 675000"/>
                <a:gd name="connsiteX24" fmla="*/ 180000 w 675000"/>
                <a:gd name="connsiteY24" fmla="*/ 22500 h 675000"/>
                <a:gd name="connsiteX25" fmla="*/ 225000 w 675000"/>
                <a:gd name="connsiteY25" fmla="*/ 22500 h 675000"/>
                <a:gd name="connsiteX26" fmla="*/ 225000 w 675000"/>
                <a:gd name="connsiteY26" fmla="*/ 275963 h 675000"/>
                <a:gd name="connsiteX27" fmla="*/ 191250 w 675000"/>
                <a:gd name="connsiteY27" fmla="*/ 270000 h 675000"/>
                <a:gd name="connsiteX28" fmla="*/ 180000 w 675000"/>
                <a:gd name="connsiteY28" fmla="*/ 270675 h 675000"/>
                <a:gd name="connsiteX29" fmla="*/ 112500 w 675000"/>
                <a:gd name="connsiteY29" fmla="*/ 371250 h 675000"/>
                <a:gd name="connsiteX30" fmla="*/ 191250 w 675000"/>
                <a:gd name="connsiteY30" fmla="*/ 292500 h 675000"/>
                <a:gd name="connsiteX31" fmla="*/ 270000 w 675000"/>
                <a:gd name="connsiteY31" fmla="*/ 371250 h 675000"/>
                <a:gd name="connsiteX32" fmla="*/ 191250 w 675000"/>
                <a:gd name="connsiteY32" fmla="*/ 450000 h 675000"/>
                <a:gd name="connsiteX33" fmla="*/ 112500 w 675000"/>
                <a:gd name="connsiteY33" fmla="*/ 371250 h 675000"/>
                <a:gd name="connsiteX34" fmla="*/ 180000 w 675000"/>
                <a:gd name="connsiteY34" fmla="*/ 641250 h 675000"/>
                <a:gd name="connsiteX35" fmla="*/ 168750 w 675000"/>
                <a:gd name="connsiteY35" fmla="*/ 652500 h 675000"/>
                <a:gd name="connsiteX36" fmla="*/ 33750 w 675000"/>
                <a:gd name="connsiteY36" fmla="*/ 652500 h 675000"/>
                <a:gd name="connsiteX37" fmla="*/ 22500 w 675000"/>
                <a:gd name="connsiteY37" fmla="*/ 641250 h 675000"/>
                <a:gd name="connsiteX38" fmla="*/ 22500 w 675000"/>
                <a:gd name="connsiteY38" fmla="*/ 618750 h 675000"/>
                <a:gd name="connsiteX39" fmla="*/ 33750 w 675000"/>
                <a:gd name="connsiteY39" fmla="*/ 607500 h 675000"/>
                <a:gd name="connsiteX40" fmla="*/ 45000 w 675000"/>
                <a:gd name="connsiteY40" fmla="*/ 607500 h 675000"/>
                <a:gd name="connsiteX41" fmla="*/ 45000 w 675000"/>
                <a:gd name="connsiteY41" fmla="*/ 630000 h 675000"/>
                <a:gd name="connsiteX42" fmla="*/ 67500 w 675000"/>
                <a:gd name="connsiteY42" fmla="*/ 630000 h 675000"/>
                <a:gd name="connsiteX43" fmla="*/ 67500 w 675000"/>
                <a:gd name="connsiteY43" fmla="*/ 607500 h 675000"/>
                <a:gd name="connsiteX44" fmla="*/ 90000 w 675000"/>
                <a:gd name="connsiteY44" fmla="*/ 607500 h 675000"/>
                <a:gd name="connsiteX45" fmla="*/ 90000 w 675000"/>
                <a:gd name="connsiteY45" fmla="*/ 630000 h 675000"/>
                <a:gd name="connsiteX46" fmla="*/ 112500 w 675000"/>
                <a:gd name="connsiteY46" fmla="*/ 630000 h 675000"/>
                <a:gd name="connsiteX47" fmla="*/ 112500 w 675000"/>
                <a:gd name="connsiteY47" fmla="*/ 607500 h 675000"/>
                <a:gd name="connsiteX48" fmla="*/ 135000 w 675000"/>
                <a:gd name="connsiteY48" fmla="*/ 607500 h 675000"/>
                <a:gd name="connsiteX49" fmla="*/ 135000 w 675000"/>
                <a:gd name="connsiteY49" fmla="*/ 630000 h 675000"/>
                <a:gd name="connsiteX50" fmla="*/ 157500 w 675000"/>
                <a:gd name="connsiteY50" fmla="*/ 630000 h 675000"/>
                <a:gd name="connsiteX51" fmla="*/ 157500 w 675000"/>
                <a:gd name="connsiteY51" fmla="*/ 607500 h 675000"/>
                <a:gd name="connsiteX52" fmla="*/ 168750 w 675000"/>
                <a:gd name="connsiteY52" fmla="*/ 607500 h 675000"/>
                <a:gd name="connsiteX53" fmla="*/ 180000 w 675000"/>
                <a:gd name="connsiteY53" fmla="*/ 618750 h 675000"/>
                <a:gd name="connsiteX54" fmla="*/ 180000 w 675000"/>
                <a:gd name="connsiteY54" fmla="*/ 573750 h 675000"/>
                <a:gd name="connsiteX55" fmla="*/ 168750 w 675000"/>
                <a:gd name="connsiteY55" fmla="*/ 585000 h 675000"/>
                <a:gd name="connsiteX56" fmla="*/ 33750 w 675000"/>
                <a:gd name="connsiteY56" fmla="*/ 585000 h 675000"/>
                <a:gd name="connsiteX57" fmla="*/ 22500 w 675000"/>
                <a:gd name="connsiteY57" fmla="*/ 573750 h 675000"/>
                <a:gd name="connsiteX58" fmla="*/ 22500 w 675000"/>
                <a:gd name="connsiteY58" fmla="*/ 551250 h 675000"/>
                <a:gd name="connsiteX59" fmla="*/ 33750 w 675000"/>
                <a:gd name="connsiteY59" fmla="*/ 540000 h 675000"/>
                <a:gd name="connsiteX60" fmla="*/ 45000 w 675000"/>
                <a:gd name="connsiteY60" fmla="*/ 540000 h 675000"/>
                <a:gd name="connsiteX61" fmla="*/ 45000 w 675000"/>
                <a:gd name="connsiteY61" fmla="*/ 562500 h 675000"/>
                <a:gd name="connsiteX62" fmla="*/ 67500 w 675000"/>
                <a:gd name="connsiteY62" fmla="*/ 562500 h 675000"/>
                <a:gd name="connsiteX63" fmla="*/ 67500 w 675000"/>
                <a:gd name="connsiteY63" fmla="*/ 540000 h 675000"/>
                <a:gd name="connsiteX64" fmla="*/ 90000 w 675000"/>
                <a:gd name="connsiteY64" fmla="*/ 540000 h 675000"/>
                <a:gd name="connsiteX65" fmla="*/ 90000 w 675000"/>
                <a:gd name="connsiteY65" fmla="*/ 562500 h 675000"/>
                <a:gd name="connsiteX66" fmla="*/ 112500 w 675000"/>
                <a:gd name="connsiteY66" fmla="*/ 562500 h 675000"/>
                <a:gd name="connsiteX67" fmla="*/ 112500 w 675000"/>
                <a:gd name="connsiteY67" fmla="*/ 540000 h 675000"/>
                <a:gd name="connsiteX68" fmla="*/ 135000 w 675000"/>
                <a:gd name="connsiteY68" fmla="*/ 540000 h 675000"/>
                <a:gd name="connsiteX69" fmla="*/ 135000 w 675000"/>
                <a:gd name="connsiteY69" fmla="*/ 562500 h 675000"/>
                <a:gd name="connsiteX70" fmla="*/ 157500 w 675000"/>
                <a:gd name="connsiteY70" fmla="*/ 562500 h 675000"/>
                <a:gd name="connsiteX71" fmla="*/ 157500 w 675000"/>
                <a:gd name="connsiteY71" fmla="*/ 540000 h 675000"/>
                <a:gd name="connsiteX72" fmla="*/ 168750 w 675000"/>
                <a:gd name="connsiteY72" fmla="*/ 540000 h 675000"/>
                <a:gd name="connsiteX73" fmla="*/ 180000 w 675000"/>
                <a:gd name="connsiteY73" fmla="*/ 551250 h 675000"/>
                <a:gd name="connsiteX74" fmla="*/ 123750 w 675000"/>
                <a:gd name="connsiteY74" fmla="*/ 517500 h 675000"/>
                <a:gd name="connsiteX75" fmla="*/ 112500 w 675000"/>
                <a:gd name="connsiteY75" fmla="*/ 506250 h 675000"/>
                <a:gd name="connsiteX76" fmla="*/ 112500 w 675000"/>
                <a:gd name="connsiteY76" fmla="*/ 483750 h 675000"/>
                <a:gd name="connsiteX77" fmla="*/ 123750 w 675000"/>
                <a:gd name="connsiteY77" fmla="*/ 472500 h 675000"/>
                <a:gd name="connsiteX78" fmla="*/ 135000 w 675000"/>
                <a:gd name="connsiteY78" fmla="*/ 472500 h 675000"/>
                <a:gd name="connsiteX79" fmla="*/ 135000 w 675000"/>
                <a:gd name="connsiteY79" fmla="*/ 495000 h 675000"/>
                <a:gd name="connsiteX80" fmla="*/ 157500 w 675000"/>
                <a:gd name="connsiteY80" fmla="*/ 495000 h 675000"/>
                <a:gd name="connsiteX81" fmla="*/ 157500 w 675000"/>
                <a:gd name="connsiteY81" fmla="*/ 472500 h 675000"/>
                <a:gd name="connsiteX82" fmla="*/ 180000 w 675000"/>
                <a:gd name="connsiteY82" fmla="*/ 472500 h 675000"/>
                <a:gd name="connsiteX83" fmla="*/ 180000 w 675000"/>
                <a:gd name="connsiteY83" fmla="*/ 495000 h 675000"/>
                <a:gd name="connsiteX84" fmla="*/ 202500 w 675000"/>
                <a:gd name="connsiteY84" fmla="*/ 495000 h 675000"/>
                <a:gd name="connsiteX85" fmla="*/ 202500 w 675000"/>
                <a:gd name="connsiteY85" fmla="*/ 472500 h 675000"/>
                <a:gd name="connsiteX86" fmla="*/ 225000 w 675000"/>
                <a:gd name="connsiteY86" fmla="*/ 472500 h 675000"/>
                <a:gd name="connsiteX87" fmla="*/ 225000 w 675000"/>
                <a:gd name="connsiteY87" fmla="*/ 495000 h 675000"/>
                <a:gd name="connsiteX88" fmla="*/ 247500 w 675000"/>
                <a:gd name="connsiteY88" fmla="*/ 495000 h 675000"/>
                <a:gd name="connsiteX89" fmla="*/ 247500 w 675000"/>
                <a:gd name="connsiteY89" fmla="*/ 472500 h 675000"/>
                <a:gd name="connsiteX90" fmla="*/ 258750 w 675000"/>
                <a:gd name="connsiteY90" fmla="*/ 472500 h 675000"/>
                <a:gd name="connsiteX91" fmla="*/ 270000 w 675000"/>
                <a:gd name="connsiteY91" fmla="*/ 483750 h 675000"/>
                <a:gd name="connsiteX92" fmla="*/ 270000 w 675000"/>
                <a:gd name="connsiteY92" fmla="*/ 506250 h 675000"/>
                <a:gd name="connsiteX93" fmla="*/ 258750 w 675000"/>
                <a:gd name="connsiteY93" fmla="*/ 517500 h 675000"/>
                <a:gd name="connsiteX94" fmla="*/ 360000 w 675000"/>
                <a:gd name="connsiteY94" fmla="*/ 641250 h 675000"/>
                <a:gd name="connsiteX95" fmla="*/ 348750 w 675000"/>
                <a:gd name="connsiteY95" fmla="*/ 652500 h 675000"/>
                <a:gd name="connsiteX96" fmla="*/ 213750 w 675000"/>
                <a:gd name="connsiteY96" fmla="*/ 652500 h 675000"/>
                <a:gd name="connsiteX97" fmla="*/ 202500 w 675000"/>
                <a:gd name="connsiteY97" fmla="*/ 641250 h 675000"/>
                <a:gd name="connsiteX98" fmla="*/ 202500 w 675000"/>
                <a:gd name="connsiteY98" fmla="*/ 618750 h 675000"/>
                <a:gd name="connsiteX99" fmla="*/ 213750 w 675000"/>
                <a:gd name="connsiteY99" fmla="*/ 607500 h 675000"/>
                <a:gd name="connsiteX100" fmla="*/ 225000 w 675000"/>
                <a:gd name="connsiteY100" fmla="*/ 607500 h 675000"/>
                <a:gd name="connsiteX101" fmla="*/ 225000 w 675000"/>
                <a:gd name="connsiteY101" fmla="*/ 630000 h 675000"/>
                <a:gd name="connsiteX102" fmla="*/ 247500 w 675000"/>
                <a:gd name="connsiteY102" fmla="*/ 630000 h 675000"/>
                <a:gd name="connsiteX103" fmla="*/ 247500 w 675000"/>
                <a:gd name="connsiteY103" fmla="*/ 607500 h 675000"/>
                <a:gd name="connsiteX104" fmla="*/ 270000 w 675000"/>
                <a:gd name="connsiteY104" fmla="*/ 607500 h 675000"/>
                <a:gd name="connsiteX105" fmla="*/ 270000 w 675000"/>
                <a:gd name="connsiteY105" fmla="*/ 630000 h 675000"/>
                <a:gd name="connsiteX106" fmla="*/ 292500 w 675000"/>
                <a:gd name="connsiteY106" fmla="*/ 630000 h 675000"/>
                <a:gd name="connsiteX107" fmla="*/ 292500 w 675000"/>
                <a:gd name="connsiteY107" fmla="*/ 607500 h 675000"/>
                <a:gd name="connsiteX108" fmla="*/ 315000 w 675000"/>
                <a:gd name="connsiteY108" fmla="*/ 607500 h 675000"/>
                <a:gd name="connsiteX109" fmla="*/ 315000 w 675000"/>
                <a:gd name="connsiteY109" fmla="*/ 630000 h 675000"/>
                <a:gd name="connsiteX110" fmla="*/ 337500 w 675000"/>
                <a:gd name="connsiteY110" fmla="*/ 630000 h 675000"/>
                <a:gd name="connsiteX111" fmla="*/ 337500 w 675000"/>
                <a:gd name="connsiteY111" fmla="*/ 607500 h 675000"/>
                <a:gd name="connsiteX112" fmla="*/ 348750 w 675000"/>
                <a:gd name="connsiteY112" fmla="*/ 607500 h 675000"/>
                <a:gd name="connsiteX113" fmla="*/ 360000 w 675000"/>
                <a:gd name="connsiteY113" fmla="*/ 618750 h 675000"/>
                <a:gd name="connsiteX114" fmla="*/ 360000 w 675000"/>
                <a:gd name="connsiteY114" fmla="*/ 573750 h 675000"/>
                <a:gd name="connsiteX115" fmla="*/ 348750 w 675000"/>
                <a:gd name="connsiteY115" fmla="*/ 585000 h 675000"/>
                <a:gd name="connsiteX116" fmla="*/ 213750 w 675000"/>
                <a:gd name="connsiteY116" fmla="*/ 585000 h 675000"/>
                <a:gd name="connsiteX117" fmla="*/ 202500 w 675000"/>
                <a:gd name="connsiteY117" fmla="*/ 573750 h 675000"/>
                <a:gd name="connsiteX118" fmla="*/ 202500 w 675000"/>
                <a:gd name="connsiteY118" fmla="*/ 551250 h 675000"/>
                <a:gd name="connsiteX119" fmla="*/ 213750 w 675000"/>
                <a:gd name="connsiteY119" fmla="*/ 540000 h 675000"/>
                <a:gd name="connsiteX120" fmla="*/ 225000 w 675000"/>
                <a:gd name="connsiteY120" fmla="*/ 540000 h 675000"/>
                <a:gd name="connsiteX121" fmla="*/ 225000 w 675000"/>
                <a:gd name="connsiteY121" fmla="*/ 562500 h 675000"/>
                <a:gd name="connsiteX122" fmla="*/ 247500 w 675000"/>
                <a:gd name="connsiteY122" fmla="*/ 562500 h 675000"/>
                <a:gd name="connsiteX123" fmla="*/ 247500 w 675000"/>
                <a:gd name="connsiteY123" fmla="*/ 540000 h 675000"/>
                <a:gd name="connsiteX124" fmla="*/ 270000 w 675000"/>
                <a:gd name="connsiteY124" fmla="*/ 540000 h 675000"/>
                <a:gd name="connsiteX125" fmla="*/ 270000 w 675000"/>
                <a:gd name="connsiteY125" fmla="*/ 562500 h 675000"/>
                <a:gd name="connsiteX126" fmla="*/ 292500 w 675000"/>
                <a:gd name="connsiteY126" fmla="*/ 562500 h 675000"/>
                <a:gd name="connsiteX127" fmla="*/ 292500 w 675000"/>
                <a:gd name="connsiteY127" fmla="*/ 540000 h 675000"/>
                <a:gd name="connsiteX128" fmla="*/ 315000 w 675000"/>
                <a:gd name="connsiteY128" fmla="*/ 540000 h 675000"/>
                <a:gd name="connsiteX129" fmla="*/ 315000 w 675000"/>
                <a:gd name="connsiteY129" fmla="*/ 562500 h 675000"/>
                <a:gd name="connsiteX130" fmla="*/ 337500 w 675000"/>
                <a:gd name="connsiteY130" fmla="*/ 562500 h 675000"/>
                <a:gd name="connsiteX131" fmla="*/ 337500 w 675000"/>
                <a:gd name="connsiteY131" fmla="*/ 540000 h 675000"/>
                <a:gd name="connsiteX132" fmla="*/ 348750 w 675000"/>
                <a:gd name="connsiteY132" fmla="*/ 540000 h 675000"/>
                <a:gd name="connsiteX133" fmla="*/ 360000 w 675000"/>
                <a:gd name="connsiteY133" fmla="*/ 551250 h 675000"/>
                <a:gd name="connsiteX134" fmla="*/ 337500 w 675000"/>
                <a:gd name="connsiteY134" fmla="*/ 495000 h 675000"/>
                <a:gd name="connsiteX135" fmla="*/ 337500 w 675000"/>
                <a:gd name="connsiteY135" fmla="*/ 427500 h 675000"/>
                <a:gd name="connsiteX136" fmla="*/ 562500 w 675000"/>
                <a:gd name="connsiteY136" fmla="*/ 427500 h 675000"/>
                <a:gd name="connsiteX137" fmla="*/ 562500 w 675000"/>
                <a:gd name="connsiteY137" fmla="*/ 495000 h 675000"/>
                <a:gd name="connsiteX138" fmla="*/ 652500 w 675000"/>
                <a:gd name="connsiteY138" fmla="*/ 618750 h 675000"/>
                <a:gd name="connsiteX139" fmla="*/ 618750 w 675000"/>
                <a:gd name="connsiteY139" fmla="*/ 652500 h 675000"/>
                <a:gd name="connsiteX140" fmla="*/ 380475 w 675000"/>
                <a:gd name="connsiteY140" fmla="*/ 652500 h 675000"/>
                <a:gd name="connsiteX141" fmla="*/ 382500 w 675000"/>
                <a:gd name="connsiteY141" fmla="*/ 641250 h 675000"/>
                <a:gd name="connsiteX142" fmla="*/ 382500 w 675000"/>
                <a:gd name="connsiteY142" fmla="*/ 630000 h 675000"/>
                <a:gd name="connsiteX143" fmla="*/ 618750 w 675000"/>
                <a:gd name="connsiteY143" fmla="*/ 630000 h 675000"/>
                <a:gd name="connsiteX144" fmla="*/ 652500 w 675000"/>
                <a:gd name="connsiteY144" fmla="*/ 618413 h 675000"/>
                <a:gd name="connsiteX145" fmla="*/ 652500 w 675000"/>
                <a:gd name="connsiteY145" fmla="*/ 573750 h 675000"/>
                <a:gd name="connsiteX146" fmla="*/ 618750 w 675000"/>
                <a:gd name="connsiteY146" fmla="*/ 607500 h 675000"/>
                <a:gd name="connsiteX147" fmla="*/ 380475 w 675000"/>
                <a:gd name="connsiteY147" fmla="*/ 607500 h 675000"/>
                <a:gd name="connsiteX148" fmla="*/ 373725 w 675000"/>
                <a:gd name="connsiteY148" fmla="*/ 596250 h 675000"/>
                <a:gd name="connsiteX149" fmla="*/ 380475 w 675000"/>
                <a:gd name="connsiteY149" fmla="*/ 585000 h 675000"/>
                <a:gd name="connsiteX150" fmla="*/ 618750 w 675000"/>
                <a:gd name="connsiteY150" fmla="*/ 585000 h 675000"/>
                <a:gd name="connsiteX151" fmla="*/ 652500 w 675000"/>
                <a:gd name="connsiteY151" fmla="*/ 573413 h 675000"/>
                <a:gd name="connsiteX152" fmla="*/ 652500 w 675000"/>
                <a:gd name="connsiteY152" fmla="*/ 528750 h 675000"/>
                <a:gd name="connsiteX153" fmla="*/ 618750 w 675000"/>
                <a:gd name="connsiteY153" fmla="*/ 562500 h 675000"/>
                <a:gd name="connsiteX154" fmla="*/ 382500 w 675000"/>
                <a:gd name="connsiteY154" fmla="*/ 562500 h 675000"/>
                <a:gd name="connsiteX155" fmla="*/ 382500 w 675000"/>
                <a:gd name="connsiteY155" fmla="*/ 551250 h 675000"/>
                <a:gd name="connsiteX156" fmla="*/ 348750 w 675000"/>
                <a:gd name="connsiteY156" fmla="*/ 517500 h 675000"/>
                <a:gd name="connsiteX157" fmla="*/ 573750 w 675000"/>
                <a:gd name="connsiteY157" fmla="*/ 517500 h 675000"/>
                <a:gd name="connsiteX158" fmla="*/ 585000 w 675000"/>
                <a:gd name="connsiteY158" fmla="*/ 506250 h 675000"/>
                <a:gd name="connsiteX159" fmla="*/ 585000 w 675000"/>
                <a:gd name="connsiteY159" fmla="*/ 416250 h 675000"/>
                <a:gd name="connsiteX160" fmla="*/ 573750 w 675000"/>
                <a:gd name="connsiteY160" fmla="*/ 405000 h 675000"/>
                <a:gd name="connsiteX161" fmla="*/ 326250 w 675000"/>
                <a:gd name="connsiteY161" fmla="*/ 405000 h 675000"/>
                <a:gd name="connsiteX162" fmla="*/ 315000 w 675000"/>
                <a:gd name="connsiteY162" fmla="*/ 416250 h 675000"/>
                <a:gd name="connsiteX163" fmla="*/ 315000 w 675000"/>
                <a:gd name="connsiteY163" fmla="*/ 506250 h 675000"/>
                <a:gd name="connsiteX164" fmla="*/ 326250 w 675000"/>
                <a:gd name="connsiteY164" fmla="*/ 517500 h 675000"/>
                <a:gd name="connsiteX165" fmla="*/ 290475 w 675000"/>
                <a:gd name="connsiteY165" fmla="*/ 517500 h 675000"/>
                <a:gd name="connsiteX166" fmla="*/ 292500 w 675000"/>
                <a:gd name="connsiteY166" fmla="*/ 506250 h 675000"/>
                <a:gd name="connsiteX167" fmla="*/ 292500 w 675000"/>
                <a:gd name="connsiteY167" fmla="*/ 483750 h 675000"/>
                <a:gd name="connsiteX168" fmla="*/ 258750 w 675000"/>
                <a:gd name="connsiteY168" fmla="*/ 450000 h 675000"/>
                <a:gd name="connsiteX169" fmla="*/ 254700 w 675000"/>
                <a:gd name="connsiteY169" fmla="*/ 450000 h 675000"/>
                <a:gd name="connsiteX170" fmla="*/ 270258 w 675000"/>
                <a:gd name="connsiteY170" fmla="*/ 307931 h 675000"/>
                <a:gd name="connsiteX171" fmla="*/ 247500 w 675000"/>
                <a:gd name="connsiteY171" fmla="*/ 287100 h 675000"/>
                <a:gd name="connsiteX172" fmla="*/ 247500 w 675000"/>
                <a:gd name="connsiteY172" fmla="*/ 22500 h 675000"/>
                <a:gd name="connsiteX173" fmla="*/ 618750 w 675000"/>
                <a:gd name="connsiteY173" fmla="*/ 22500 h 675000"/>
                <a:gd name="connsiteX174" fmla="*/ 652500 w 675000"/>
                <a:gd name="connsiteY174" fmla="*/ 56250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75000" h="675000">
                  <a:moveTo>
                    <a:pt x="618750" y="0"/>
                  </a:moveTo>
                  <a:lnTo>
                    <a:pt x="168750" y="0"/>
                  </a:lnTo>
                  <a:cubicBezTo>
                    <a:pt x="162537" y="0"/>
                    <a:pt x="157500" y="5037"/>
                    <a:pt x="157500" y="11250"/>
                  </a:cubicBezTo>
                  <a:lnTo>
                    <a:pt x="157500" y="275963"/>
                  </a:lnTo>
                  <a:cubicBezTo>
                    <a:pt x="104886" y="294455"/>
                    <a:pt x="77224" y="352099"/>
                    <a:pt x="95716" y="404713"/>
                  </a:cubicBezTo>
                  <a:cubicBezTo>
                    <a:pt x="101971" y="422510"/>
                    <a:pt x="113086" y="438198"/>
                    <a:pt x="127800" y="450000"/>
                  </a:cubicBezTo>
                  <a:lnTo>
                    <a:pt x="123750" y="450000"/>
                  </a:lnTo>
                  <a:cubicBezTo>
                    <a:pt x="105133" y="450055"/>
                    <a:pt x="90055" y="465134"/>
                    <a:pt x="90000" y="483750"/>
                  </a:cubicBezTo>
                  <a:lnTo>
                    <a:pt x="90000" y="506250"/>
                  </a:lnTo>
                  <a:cubicBezTo>
                    <a:pt x="90030" y="510087"/>
                    <a:pt x="90715" y="513892"/>
                    <a:pt x="92025" y="517500"/>
                  </a:cubicBezTo>
                  <a:lnTo>
                    <a:pt x="33750" y="517500"/>
                  </a:lnTo>
                  <a:cubicBezTo>
                    <a:pt x="15134" y="517555"/>
                    <a:pt x="56" y="532634"/>
                    <a:pt x="0" y="551250"/>
                  </a:cubicBezTo>
                  <a:lnTo>
                    <a:pt x="0" y="573750"/>
                  </a:lnTo>
                  <a:cubicBezTo>
                    <a:pt x="22" y="582081"/>
                    <a:pt x="3151" y="590104"/>
                    <a:pt x="8775" y="596250"/>
                  </a:cubicBezTo>
                  <a:cubicBezTo>
                    <a:pt x="3151" y="602396"/>
                    <a:pt x="22" y="610419"/>
                    <a:pt x="0" y="618750"/>
                  </a:cubicBezTo>
                  <a:lnTo>
                    <a:pt x="0" y="641250"/>
                  </a:lnTo>
                  <a:cubicBezTo>
                    <a:pt x="56" y="659867"/>
                    <a:pt x="15134" y="674945"/>
                    <a:pt x="33750" y="675000"/>
                  </a:cubicBezTo>
                  <a:lnTo>
                    <a:pt x="168750" y="675000"/>
                  </a:lnTo>
                  <a:cubicBezTo>
                    <a:pt x="177081" y="674979"/>
                    <a:pt x="185104" y="671849"/>
                    <a:pt x="191250" y="666225"/>
                  </a:cubicBezTo>
                  <a:cubicBezTo>
                    <a:pt x="197396" y="671849"/>
                    <a:pt x="205419" y="674979"/>
                    <a:pt x="213750" y="675000"/>
                  </a:cubicBezTo>
                  <a:lnTo>
                    <a:pt x="618750" y="675000"/>
                  </a:lnTo>
                  <a:cubicBezTo>
                    <a:pt x="649816" y="675000"/>
                    <a:pt x="675000" y="649816"/>
                    <a:pt x="675000" y="618750"/>
                  </a:cubicBezTo>
                  <a:lnTo>
                    <a:pt x="675000" y="56250"/>
                  </a:lnTo>
                  <a:cubicBezTo>
                    <a:pt x="675000" y="25184"/>
                    <a:pt x="649816" y="0"/>
                    <a:pt x="618750" y="0"/>
                  </a:cubicBezTo>
                  <a:close/>
                  <a:moveTo>
                    <a:pt x="180000" y="22500"/>
                  </a:moveTo>
                  <a:lnTo>
                    <a:pt x="225000" y="22500"/>
                  </a:lnTo>
                  <a:lnTo>
                    <a:pt x="225000" y="275963"/>
                  </a:lnTo>
                  <a:cubicBezTo>
                    <a:pt x="214182" y="272030"/>
                    <a:pt x="202761" y="270011"/>
                    <a:pt x="191250" y="270000"/>
                  </a:cubicBezTo>
                  <a:cubicBezTo>
                    <a:pt x="187490" y="269998"/>
                    <a:pt x="183733" y="270223"/>
                    <a:pt x="180000" y="270675"/>
                  </a:cubicBezTo>
                  <a:close/>
                  <a:moveTo>
                    <a:pt x="112500" y="371250"/>
                  </a:moveTo>
                  <a:cubicBezTo>
                    <a:pt x="112500" y="327758"/>
                    <a:pt x="147758" y="292500"/>
                    <a:pt x="191250" y="292500"/>
                  </a:cubicBezTo>
                  <a:cubicBezTo>
                    <a:pt x="234742" y="292500"/>
                    <a:pt x="270000" y="327758"/>
                    <a:pt x="270000" y="371250"/>
                  </a:cubicBezTo>
                  <a:cubicBezTo>
                    <a:pt x="270000" y="414743"/>
                    <a:pt x="234742" y="450000"/>
                    <a:pt x="191250" y="450000"/>
                  </a:cubicBezTo>
                  <a:cubicBezTo>
                    <a:pt x="147778" y="449951"/>
                    <a:pt x="112550" y="414722"/>
                    <a:pt x="112500" y="371250"/>
                  </a:cubicBezTo>
                  <a:close/>
                  <a:moveTo>
                    <a:pt x="180000" y="641250"/>
                  </a:moveTo>
                  <a:cubicBezTo>
                    <a:pt x="180000" y="647463"/>
                    <a:pt x="174963" y="652500"/>
                    <a:pt x="168750" y="652500"/>
                  </a:cubicBezTo>
                  <a:lnTo>
                    <a:pt x="33750" y="652500"/>
                  </a:lnTo>
                  <a:cubicBezTo>
                    <a:pt x="27537" y="652500"/>
                    <a:pt x="22500" y="647463"/>
                    <a:pt x="22500" y="641250"/>
                  </a:cubicBezTo>
                  <a:lnTo>
                    <a:pt x="22500" y="618750"/>
                  </a:lnTo>
                  <a:cubicBezTo>
                    <a:pt x="22500" y="612537"/>
                    <a:pt x="27537" y="607500"/>
                    <a:pt x="33750" y="607500"/>
                  </a:cubicBezTo>
                  <a:lnTo>
                    <a:pt x="45000" y="607500"/>
                  </a:lnTo>
                  <a:lnTo>
                    <a:pt x="45000" y="630000"/>
                  </a:lnTo>
                  <a:lnTo>
                    <a:pt x="67500" y="630000"/>
                  </a:lnTo>
                  <a:lnTo>
                    <a:pt x="67500" y="607500"/>
                  </a:lnTo>
                  <a:lnTo>
                    <a:pt x="90000" y="607500"/>
                  </a:lnTo>
                  <a:lnTo>
                    <a:pt x="90000" y="630000"/>
                  </a:lnTo>
                  <a:lnTo>
                    <a:pt x="112500" y="630000"/>
                  </a:lnTo>
                  <a:lnTo>
                    <a:pt x="112500" y="607500"/>
                  </a:lnTo>
                  <a:lnTo>
                    <a:pt x="135000" y="607500"/>
                  </a:lnTo>
                  <a:lnTo>
                    <a:pt x="135000" y="630000"/>
                  </a:lnTo>
                  <a:lnTo>
                    <a:pt x="157500" y="630000"/>
                  </a:lnTo>
                  <a:lnTo>
                    <a:pt x="157500" y="607500"/>
                  </a:lnTo>
                  <a:lnTo>
                    <a:pt x="168750" y="607500"/>
                  </a:lnTo>
                  <a:cubicBezTo>
                    <a:pt x="174963" y="607500"/>
                    <a:pt x="180000" y="612537"/>
                    <a:pt x="180000" y="618750"/>
                  </a:cubicBezTo>
                  <a:close/>
                  <a:moveTo>
                    <a:pt x="180000" y="573750"/>
                  </a:moveTo>
                  <a:cubicBezTo>
                    <a:pt x="180000" y="579963"/>
                    <a:pt x="174963" y="585000"/>
                    <a:pt x="168750" y="585000"/>
                  </a:cubicBezTo>
                  <a:lnTo>
                    <a:pt x="33750" y="585000"/>
                  </a:lnTo>
                  <a:cubicBezTo>
                    <a:pt x="27537" y="585000"/>
                    <a:pt x="22500" y="579963"/>
                    <a:pt x="22500" y="573750"/>
                  </a:cubicBezTo>
                  <a:lnTo>
                    <a:pt x="22500" y="551250"/>
                  </a:lnTo>
                  <a:cubicBezTo>
                    <a:pt x="22500" y="545037"/>
                    <a:pt x="27537" y="540000"/>
                    <a:pt x="33750" y="540000"/>
                  </a:cubicBezTo>
                  <a:lnTo>
                    <a:pt x="45000" y="540000"/>
                  </a:lnTo>
                  <a:lnTo>
                    <a:pt x="45000" y="562500"/>
                  </a:lnTo>
                  <a:lnTo>
                    <a:pt x="67500" y="562500"/>
                  </a:lnTo>
                  <a:lnTo>
                    <a:pt x="67500" y="540000"/>
                  </a:lnTo>
                  <a:lnTo>
                    <a:pt x="90000" y="540000"/>
                  </a:lnTo>
                  <a:lnTo>
                    <a:pt x="90000" y="562500"/>
                  </a:lnTo>
                  <a:lnTo>
                    <a:pt x="112500" y="562500"/>
                  </a:lnTo>
                  <a:lnTo>
                    <a:pt x="112500" y="540000"/>
                  </a:lnTo>
                  <a:lnTo>
                    <a:pt x="135000" y="540000"/>
                  </a:lnTo>
                  <a:lnTo>
                    <a:pt x="135000" y="562500"/>
                  </a:lnTo>
                  <a:lnTo>
                    <a:pt x="157500" y="562500"/>
                  </a:lnTo>
                  <a:lnTo>
                    <a:pt x="157500" y="540000"/>
                  </a:lnTo>
                  <a:lnTo>
                    <a:pt x="168750" y="540000"/>
                  </a:lnTo>
                  <a:cubicBezTo>
                    <a:pt x="174963" y="540000"/>
                    <a:pt x="180000" y="545037"/>
                    <a:pt x="180000" y="551250"/>
                  </a:cubicBezTo>
                  <a:close/>
                  <a:moveTo>
                    <a:pt x="123750" y="517500"/>
                  </a:moveTo>
                  <a:cubicBezTo>
                    <a:pt x="117537" y="517500"/>
                    <a:pt x="112500" y="512463"/>
                    <a:pt x="112500" y="506250"/>
                  </a:cubicBezTo>
                  <a:lnTo>
                    <a:pt x="112500" y="483750"/>
                  </a:lnTo>
                  <a:cubicBezTo>
                    <a:pt x="112500" y="477537"/>
                    <a:pt x="117537" y="472500"/>
                    <a:pt x="123750" y="472500"/>
                  </a:cubicBezTo>
                  <a:lnTo>
                    <a:pt x="135000" y="472500"/>
                  </a:lnTo>
                  <a:lnTo>
                    <a:pt x="135000" y="495000"/>
                  </a:lnTo>
                  <a:lnTo>
                    <a:pt x="157500" y="495000"/>
                  </a:lnTo>
                  <a:lnTo>
                    <a:pt x="157500" y="472500"/>
                  </a:lnTo>
                  <a:lnTo>
                    <a:pt x="180000" y="472500"/>
                  </a:lnTo>
                  <a:lnTo>
                    <a:pt x="180000" y="495000"/>
                  </a:lnTo>
                  <a:lnTo>
                    <a:pt x="202500" y="495000"/>
                  </a:lnTo>
                  <a:lnTo>
                    <a:pt x="202500" y="472500"/>
                  </a:lnTo>
                  <a:lnTo>
                    <a:pt x="225000" y="472500"/>
                  </a:lnTo>
                  <a:lnTo>
                    <a:pt x="225000" y="495000"/>
                  </a:lnTo>
                  <a:lnTo>
                    <a:pt x="247500" y="495000"/>
                  </a:lnTo>
                  <a:lnTo>
                    <a:pt x="247500" y="472500"/>
                  </a:lnTo>
                  <a:lnTo>
                    <a:pt x="258750" y="472500"/>
                  </a:lnTo>
                  <a:cubicBezTo>
                    <a:pt x="264963" y="472500"/>
                    <a:pt x="270000" y="477537"/>
                    <a:pt x="270000" y="483750"/>
                  </a:cubicBezTo>
                  <a:lnTo>
                    <a:pt x="270000" y="506250"/>
                  </a:lnTo>
                  <a:cubicBezTo>
                    <a:pt x="270000" y="512463"/>
                    <a:pt x="264963" y="517500"/>
                    <a:pt x="258750" y="517500"/>
                  </a:cubicBezTo>
                  <a:close/>
                  <a:moveTo>
                    <a:pt x="360000" y="641250"/>
                  </a:moveTo>
                  <a:cubicBezTo>
                    <a:pt x="360000" y="647463"/>
                    <a:pt x="354963" y="652500"/>
                    <a:pt x="348750" y="652500"/>
                  </a:cubicBezTo>
                  <a:lnTo>
                    <a:pt x="213750" y="652500"/>
                  </a:lnTo>
                  <a:cubicBezTo>
                    <a:pt x="207537" y="652500"/>
                    <a:pt x="202500" y="647463"/>
                    <a:pt x="202500" y="641250"/>
                  </a:cubicBezTo>
                  <a:lnTo>
                    <a:pt x="202500" y="618750"/>
                  </a:lnTo>
                  <a:cubicBezTo>
                    <a:pt x="202500" y="612537"/>
                    <a:pt x="207537" y="607500"/>
                    <a:pt x="213750" y="607500"/>
                  </a:cubicBezTo>
                  <a:lnTo>
                    <a:pt x="225000" y="607500"/>
                  </a:lnTo>
                  <a:lnTo>
                    <a:pt x="225000" y="630000"/>
                  </a:lnTo>
                  <a:lnTo>
                    <a:pt x="247500" y="630000"/>
                  </a:lnTo>
                  <a:lnTo>
                    <a:pt x="247500" y="607500"/>
                  </a:lnTo>
                  <a:lnTo>
                    <a:pt x="270000" y="607500"/>
                  </a:lnTo>
                  <a:lnTo>
                    <a:pt x="270000" y="630000"/>
                  </a:lnTo>
                  <a:lnTo>
                    <a:pt x="292500" y="630000"/>
                  </a:lnTo>
                  <a:lnTo>
                    <a:pt x="292500" y="607500"/>
                  </a:lnTo>
                  <a:lnTo>
                    <a:pt x="315000" y="607500"/>
                  </a:lnTo>
                  <a:lnTo>
                    <a:pt x="315000" y="630000"/>
                  </a:lnTo>
                  <a:lnTo>
                    <a:pt x="337500" y="630000"/>
                  </a:lnTo>
                  <a:lnTo>
                    <a:pt x="337500" y="607500"/>
                  </a:lnTo>
                  <a:lnTo>
                    <a:pt x="348750" y="607500"/>
                  </a:lnTo>
                  <a:cubicBezTo>
                    <a:pt x="354963" y="607500"/>
                    <a:pt x="360000" y="612537"/>
                    <a:pt x="360000" y="618750"/>
                  </a:cubicBezTo>
                  <a:close/>
                  <a:moveTo>
                    <a:pt x="360000" y="573750"/>
                  </a:moveTo>
                  <a:cubicBezTo>
                    <a:pt x="360000" y="579963"/>
                    <a:pt x="354963" y="585000"/>
                    <a:pt x="348750" y="585000"/>
                  </a:cubicBezTo>
                  <a:lnTo>
                    <a:pt x="213750" y="585000"/>
                  </a:lnTo>
                  <a:cubicBezTo>
                    <a:pt x="207537" y="585000"/>
                    <a:pt x="202500" y="579963"/>
                    <a:pt x="202500" y="573750"/>
                  </a:cubicBezTo>
                  <a:lnTo>
                    <a:pt x="202500" y="551250"/>
                  </a:lnTo>
                  <a:cubicBezTo>
                    <a:pt x="202500" y="545037"/>
                    <a:pt x="207537" y="540000"/>
                    <a:pt x="213750" y="540000"/>
                  </a:cubicBezTo>
                  <a:lnTo>
                    <a:pt x="225000" y="540000"/>
                  </a:lnTo>
                  <a:lnTo>
                    <a:pt x="225000" y="562500"/>
                  </a:lnTo>
                  <a:lnTo>
                    <a:pt x="247500" y="562500"/>
                  </a:lnTo>
                  <a:lnTo>
                    <a:pt x="247500" y="540000"/>
                  </a:lnTo>
                  <a:lnTo>
                    <a:pt x="270000" y="540000"/>
                  </a:lnTo>
                  <a:lnTo>
                    <a:pt x="270000" y="562500"/>
                  </a:lnTo>
                  <a:lnTo>
                    <a:pt x="292500" y="562500"/>
                  </a:lnTo>
                  <a:lnTo>
                    <a:pt x="292500" y="540000"/>
                  </a:lnTo>
                  <a:lnTo>
                    <a:pt x="315000" y="540000"/>
                  </a:lnTo>
                  <a:lnTo>
                    <a:pt x="315000" y="562500"/>
                  </a:lnTo>
                  <a:lnTo>
                    <a:pt x="337500" y="562500"/>
                  </a:lnTo>
                  <a:lnTo>
                    <a:pt x="337500" y="540000"/>
                  </a:lnTo>
                  <a:lnTo>
                    <a:pt x="348750" y="540000"/>
                  </a:lnTo>
                  <a:cubicBezTo>
                    <a:pt x="354963" y="540000"/>
                    <a:pt x="360000" y="545037"/>
                    <a:pt x="360000" y="551250"/>
                  </a:cubicBezTo>
                  <a:close/>
                  <a:moveTo>
                    <a:pt x="337500" y="495000"/>
                  </a:moveTo>
                  <a:lnTo>
                    <a:pt x="337500" y="427500"/>
                  </a:lnTo>
                  <a:lnTo>
                    <a:pt x="562500" y="427500"/>
                  </a:lnTo>
                  <a:lnTo>
                    <a:pt x="562500" y="495000"/>
                  </a:lnTo>
                  <a:close/>
                  <a:moveTo>
                    <a:pt x="652500" y="618750"/>
                  </a:moveTo>
                  <a:cubicBezTo>
                    <a:pt x="652445" y="637367"/>
                    <a:pt x="637367" y="652445"/>
                    <a:pt x="618750" y="652500"/>
                  </a:cubicBezTo>
                  <a:lnTo>
                    <a:pt x="380475" y="652500"/>
                  </a:lnTo>
                  <a:cubicBezTo>
                    <a:pt x="381785" y="648892"/>
                    <a:pt x="382470" y="645087"/>
                    <a:pt x="382500" y="641250"/>
                  </a:cubicBezTo>
                  <a:lnTo>
                    <a:pt x="382500" y="630000"/>
                  </a:lnTo>
                  <a:lnTo>
                    <a:pt x="618750" y="630000"/>
                  </a:lnTo>
                  <a:cubicBezTo>
                    <a:pt x="630970" y="629966"/>
                    <a:pt x="642836" y="625892"/>
                    <a:pt x="652500" y="618413"/>
                  </a:cubicBezTo>
                  <a:close/>
                  <a:moveTo>
                    <a:pt x="652500" y="573750"/>
                  </a:moveTo>
                  <a:cubicBezTo>
                    <a:pt x="652445" y="592367"/>
                    <a:pt x="637367" y="607445"/>
                    <a:pt x="618750" y="607500"/>
                  </a:cubicBezTo>
                  <a:lnTo>
                    <a:pt x="380475" y="607500"/>
                  </a:lnTo>
                  <a:cubicBezTo>
                    <a:pt x="378939" y="603366"/>
                    <a:pt x="376650" y="599551"/>
                    <a:pt x="373725" y="596250"/>
                  </a:cubicBezTo>
                  <a:cubicBezTo>
                    <a:pt x="376650" y="592949"/>
                    <a:pt x="378939" y="589134"/>
                    <a:pt x="380475" y="585000"/>
                  </a:cubicBezTo>
                  <a:lnTo>
                    <a:pt x="618750" y="585000"/>
                  </a:lnTo>
                  <a:cubicBezTo>
                    <a:pt x="630970" y="584966"/>
                    <a:pt x="642836" y="580892"/>
                    <a:pt x="652500" y="573413"/>
                  </a:cubicBezTo>
                  <a:close/>
                  <a:moveTo>
                    <a:pt x="652500" y="528750"/>
                  </a:moveTo>
                  <a:cubicBezTo>
                    <a:pt x="652445" y="547367"/>
                    <a:pt x="637367" y="562445"/>
                    <a:pt x="618750" y="562500"/>
                  </a:cubicBezTo>
                  <a:lnTo>
                    <a:pt x="382500" y="562500"/>
                  </a:lnTo>
                  <a:lnTo>
                    <a:pt x="382500" y="551250"/>
                  </a:lnTo>
                  <a:cubicBezTo>
                    <a:pt x="382445" y="532634"/>
                    <a:pt x="367367" y="517555"/>
                    <a:pt x="348750" y="517500"/>
                  </a:cubicBezTo>
                  <a:lnTo>
                    <a:pt x="573750" y="517500"/>
                  </a:lnTo>
                  <a:cubicBezTo>
                    <a:pt x="579963" y="517500"/>
                    <a:pt x="585000" y="512463"/>
                    <a:pt x="585000" y="506250"/>
                  </a:cubicBezTo>
                  <a:lnTo>
                    <a:pt x="585000" y="416250"/>
                  </a:lnTo>
                  <a:cubicBezTo>
                    <a:pt x="585000" y="410037"/>
                    <a:pt x="579963" y="405000"/>
                    <a:pt x="573750" y="405000"/>
                  </a:cubicBezTo>
                  <a:lnTo>
                    <a:pt x="326250" y="405000"/>
                  </a:lnTo>
                  <a:cubicBezTo>
                    <a:pt x="320037" y="405000"/>
                    <a:pt x="315000" y="410037"/>
                    <a:pt x="315000" y="416250"/>
                  </a:cubicBezTo>
                  <a:lnTo>
                    <a:pt x="315000" y="506250"/>
                  </a:lnTo>
                  <a:cubicBezTo>
                    <a:pt x="315000" y="512463"/>
                    <a:pt x="320037" y="517500"/>
                    <a:pt x="326250" y="517500"/>
                  </a:cubicBezTo>
                  <a:lnTo>
                    <a:pt x="290475" y="517500"/>
                  </a:lnTo>
                  <a:cubicBezTo>
                    <a:pt x="291785" y="513892"/>
                    <a:pt x="292470" y="510087"/>
                    <a:pt x="292500" y="506250"/>
                  </a:cubicBezTo>
                  <a:lnTo>
                    <a:pt x="292500" y="483750"/>
                  </a:lnTo>
                  <a:cubicBezTo>
                    <a:pt x="292445" y="465134"/>
                    <a:pt x="277367" y="450055"/>
                    <a:pt x="258750" y="450000"/>
                  </a:cubicBezTo>
                  <a:lnTo>
                    <a:pt x="254700" y="450000"/>
                  </a:lnTo>
                  <a:cubicBezTo>
                    <a:pt x="298227" y="415064"/>
                    <a:pt x="305192" y="351458"/>
                    <a:pt x="270258" y="307931"/>
                  </a:cubicBezTo>
                  <a:cubicBezTo>
                    <a:pt x="263782" y="299863"/>
                    <a:pt x="256107" y="292838"/>
                    <a:pt x="247500" y="287100"/>
                  </a:cubicBezTo>
                  <a:lnTo>
                    <a:pt x="247500" y="22500"/>
                  </a:lnTo>
                  <a:lnTo>
                    <a:pt x="618750" y="22500"/>
                  </a:lnTo>
                  <a:cubicBezTo>
                    <a:pt x="637367" y="22556"/>
                    <a:pt x="652445" y="37634"/>
                    <a:pt x="652500" y="56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9" name="任意多边形: 形状 508">
              <a:extLst>
                <a:ext uri="{FF2B5EF4-FFF2-40B4-BE49-F238E27FC236}">
                  <a16:creationId xmlns:a16="http://schemas.microsoft.com/office/drawing/2014/main" id="{969280E8-CD68-431E-A16B-B0EBB9B75C74}"/>
                </a:ext>
              </a:extLst>
            </p:cNvPr>
            <p:cNvSpPr/>
            <p:nvPr/>
          </p:nvSpPr>
          <p:spPr>
            <a:xfrm>
              <a:off x="8863500" y="540900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0" name="任意多边形: 形状 509">
              <a:extLst>
                <a:ext uri="{FF2B5EF4-FFF2-40B4-BE49-F238E27FC236}">
                  <a16:creationId xmlns:a16="http://schemas.microsoft.com/office/drawing/2014/main" id="{EC978A97-AA5D-4937-8B31-7323E0D721E8}"/>
                </a:ext>
              </a:extLst>
            </p:cNvPr>
            <p:cNvSpPr/>
            <p:nvPr/>
          </p:nvSpPr>
          <p:spPr>
            <a:xfrm>
              <a:off x="8751000" y="5319000"/>
              <a:ext cx="315000" cy="315000"/>
            </a:xfrm>
            <a:custGeom>
              <a:avLst/>
              <a:gdLst>
                <a:gd name="connsiteX0" fmla="*/ 157500 w 315000"/>
                <a:gd name="connsiteY0" fmla="*/ 0 h 315000"/>
                <a:gd name="connsiteX1" fmla="*/ 0 w 315000"/>
                <a:gd name="connsiteY1" fmla="*/ 157500 h 315000"/>
                <a:gd name="connsiteX2" fmla="*/ 157500 w 315000"/>
                <a:gd name="connsiteY2" fmla="*/ 315000 h 315000"/>
                <a:gd name="connsiteX3" fmla="*/ 315000 w 315000"/>
                <a:gd name="connsiteY3" fmla="*/ 157500 h 315000"/>
                <a:gd name="connsiteX4" fmla="*/ 157500 w 315000"/>
                <a:gd name="connsiteY4" fmla="*/ 0 h 315000"/>
                <a:gd name="connsiteX5" fmla="*/ 268279 w 315000"/>
                <a:gd name="connsiteY5" fmla="*/ 80550 h 315000"/>
                <a:gd name="connsiteX6" fmla="*/ 248681 w 315000"/>
                <a:gd name="connsiteY6" fmla="*/ 91868 h 315000"/>
                <a:gd name="connsiteX7" fmla="*/ 223133 w 315000"/>
                <a:gd name="connsiteY7" fmla="*/ 66375 h 315000"/>
                <a:gd name="connsiteX8" fmla="*/ 234450 w 315000"/>
                <a:gd name="connsiteY8" fmla="*/ 46778 h 315000"/>
                <a:gd name="connsiteX9" fmla="*/ 268279 w 315000"/>
                <a:gd name="connsiteY9" fmla="*/ 80550 h 315000"/>
                <a:gd name="connsiteX10" fmla="*/ 146250 w 315000"/>
                <a:gd name="connsiteY10" fmla="*/ 269426 h 315000"/>
                <a:gd name="connsiteX11" fmla="*/ 146250 w 315000"/>
                <a:gd name="connsiteY11" fmla="*/ 291926 h 315000"/>
                <a:gd name="connsiteX12" fmla="*/ 100058 w 315000"/>
                <a:gd name="connsiteY12" fmla="*/ 279551 h 315000"/>
                <a:gd name="connsiteX13" fmla="*/ 111308 w 315000"/>
                <a:gd name="connsiteY13" fmla="*/ 260033 h 315000"/>
                <a:gd name="connsiteX14" fmla="*/ 146250 w 315000"/>
                <a:gd name="connsiteY14" fmla="*/ 269426 h 315000"/>
                <a:gd name="connsiteX15" fmla="*/ 168750 w 315000"/>
                <a:gd name="connsiteY15" fmla="*/ 269426 h 315000"/>
                <a:gd name="connsiteX16" fmla="*/ 203625 w 315000"/>
                <a:gd name="connsiteY16" fmla="*/ 259976 h 315000"/>
                <a:gd name="connsiteX17" fmla="*/ 214875 w 315000"/>
                <a:gd name="connsiteY17" fmla="*/ 279495 h 315000"/>
                <a:gd name="connsiteX18" fmla="*/ 168750 w 315000"/>
                <a:gd name="connsiteY18" fmla="*/ 291926 h 315000"/>
                <a:gd name="connsiteX19" fmla="*/ 157500 w 315000"/>
                <a:gd name="connsiteY19" fmla="*/ 247500 h 315000"/>
                <a:gd name="connsiteX20" fmla="*/ 67500 w 315000"/>
                <a:gd name="connsiteY20" fmla="*/ 157500 h 315000"/>
                <a:gd name="connsiteX21" fmla="*/ 157500 w 315000"/>
                <a:gd name="connsiteY21" fmla="*/ 67500 h 315000"/>
                <a:gd name="connsiteX22" fmla="*/ 247500 w 315000"/>
                <a:gd name="connsiteY22" fmla="*/ 157500 h 315000"/>
                <a:gd name="connsiteX23" fmla="*/ 157500 w 315000"/>
                <a:gd name="connsiteY23" fmla="*/ 247500 h 315000"/>
                <a:gd name="connsiteX24" fmla="*/ 45574 w 315000"/>
                <a:gd name="connsiteY24" fmla="*/ 146250 h 315000"/>
                <a:gd name="connsiteX25" fmla="*/ 23074 w 315000"/>
                <a:gd name="connsiteY25" fmla="*/ 146250 h 315000"/>
                <a:gd name="connsiteX26" fmla="*/ 35505 w 315000"/>
                <a:gd name="connsiteY26" fmla="*/ 100057 h 315000"/>
                <a:gd name="connsiteX27" fmla="*/ 55024 w 315000"/>
                <a:gd name="connsiteY27" fmla="*/ 111307 h 315000"/>
                <a:gd name="connsiteX28" fmla="*/ 45574 w 315000"/>
                <a:gd name="connsiteY28" fmla="*/ 146250 h 315000"/>
                <a:gd name="connsiteX29" fmla="*/ 45574 w 315000"/>
                <a:gd name="connsiteY29" fmla="*/ 168750 h 315000"/>
                <a:gd name="connsiteX30" fmla="*/ 55024 w 315000"/>
                <a:gd name="connsiteY30" fmla="*/ 203625 h 315000"/>
                <a:gd name="connsiteX31" fmla="*/ 35505 w 315000"/>
                <a:gd name="connsiteY31" fmla="*/ 214875 h 315000"/>
                <a:gd name="connsiteX32" fmla="*/ 23074 w 315000"/>
                <a:gd name="connsiteY32" fmla="*/ 168750 h 315000"/>
                <a:gd name="connsiteX33" fmla="*/ 168750 w 315000"/>
                <a:gd name="connsiteY33" fmla="*/ 45574 h 315000"/>
                <a:gd name="connsiteX34" fmla="*/ 168750 w 315000"/>
                <a:gd name="connsiteY34" fmla="*/ 23074 h 315000"/>
                <a:gd name="connsiteX35" fmla="*/ 214942 w 315000"/>
                <a:gd name="connsiteY35" fmla="*/ 35505 h 315000"/>
                <a:gd name="connsiteX36" fmla="*/ 203692 w 315000"/>
                <a:gd name="connsiteY36" fmla="*/ 55024 h 315000"/>
                <a:gd name="connsiteX37" fmla="*/ 168750 w 315000"/>
                <a:gd name="connsiteY37" fmla="*/ 45574 h 315000"/>
                <a:gd name="connsiteX38" fmla="*/ 146250 w 315000"/>
                <a:gd name="connsiteY38" fmla="*/ 45574 h 315000"/>
                <a:gd name="connsiteX39" fmla="*/ 111375 w 315000"/>
                <a:gd name="connsiteY39" fmla="*/ 55024 h 315000"/>
                <a:gd name="connsiteX40" fmla="*/ 100125 w 315000"/>
                <a:gd name="connsiteY40" fmla="*/ 35505 h 315000"/>
                <a:gd name="connsiteX41" fmla="*/ 146250 w 315000"/>
                <a:gd name="connsiteY41" fmla="*/ 23074 h 315000"/>
                <a:gd name="connsiteX42" fmla="*/ 269426 w 315000"/>
                <a:gd name="connsiteY42" fmla="*/ 168750 h 315000"/>
                <a:gd name="connsiteX43" fmla="*/ 291926 w 315000"/>
                <a:gd name="connsiteY43" fmla="*/ 168750 h 315000"/>
                <a:gd name="connsiteX44" fmla="*/ 279551 w 315000"/>
                <a:gd name="connsiteY44" fmla="*/ 214943 h 315000"/>
                <a:gd name="connsiteX45" fmla="*/ 260032 w 315000"/>
                <a:gd name="connsiteY45" fmla="*/ 203693 h 315000"/>
                <a:gd name="connsiteX46" fmla="*/ 269426 w 315000"/>
                <a:gd name="connsiteY46" fmla="*/ 168750 h 315000"/>
                <a:gd name="connsiteX47" fmla="*/ 269426 w 315000"/>
                <a:gd name="connsiteY47" fmla="*/ 146250 h 315000"/>
                <a:gd name="connsiteX48" fmla="*/ 259976 w 315000"/>
                <a:gd name="connsiteY48" fmla="*/ 111375 h 315000"/>
                <a:gd name="connsiteX49" fmla="*/ 279495 w 315000"/>
                <a:gd name="connsiteY49" fmla="*/ 100125 h 315000"/>
                <a:gd name="connsiteX50" fmla="*/ 291926 w 315000"/>
                <a:gd name="connsiteY50" fmla="*/ 146250 h 315000"/>
                <a:gd name="connsiteX51" fmla="*/ 80550 w 315000"/>
                <a:gd name="connsiteY51" fmla="*/ 46721 h 315000"/>
                <a:gd name="connsiteX52" fmla="*/ 91868 w 315000"/>
                <a:gd name="connsiteY52" fmla="*/ 66375 h 315000"/>
                <a:gd name="connsiteX53" fmla="*/ 66375 w 315000"/>
                <a:gd name="connsiteY53" fmla="*/ 91868 h 315000"/>
                <a:gd name="connsiteX54" fmla="*/ 46721 w 315000"/>
                <a:gd name="connsiteY54" fmla="*/ 80550 h 315000"/>
                <a:gd name="connsiteX55" fmla="*/ 80550 w 315000"/>
                <a:gd name="connsiteY55" fmla="*/ 46721 h 315000"/>
                <a:gd name="connsiteX56" fmla="*/ 46721 w 315000"/>
                <a:gd name="connsiteY56" fmla="*/ 234450 h 315000"/>
                <a:gd name="connsiteX57" fmla="*/ 66375 w 315000"/>
                <a:gd name="connsiteY57" fmla="*/ 223133 h 315000"/>
                <a:gd name="connsiteX58" fmla="*/ 91924 w 315000"/>
                <a:gd name="connsiteY58" fmla="*/ 248681 h 315000"/>
                <a:gd name="connsiteX59" fmla="*/ 80550 w 315000"/>
                <a:gd name="connsiteY59" fmla="*/ 268279 h 315000"/>
                <a:gd name="connsiteX60" fmla="*/ 46721 w 315000"/>
                <a:gd name="connsiteY60" fmla="*/ 234450 h 315000"/>
                <a:gd name="connsiteX61" fmla="*/ 234450 w 315000"/>
                <a:gd name="connsiteY61" fmla="*/ 268279 h 315000"/>
                <a:gd name="connsiteX62" fmla="*/ 223133 w 315000"/>
                <a:gd name="connsiteY62" fmla="*/ 248681 h 315000"/>
                <a:gd name="connsiteX63" fmla="*/ 248681 w 315000"/>
                <a:gd name="connsiteY63" fmla="*/ 223133 h 315000"/>
                <a:gd name="connsiteX64" fmla="*/ 268279 w 315000"/>
                <a:gd name="connsiteY64" fmla="*/ 234450 h 315000"/>
                <a:gd name="connsiteX65" fmla="*/ 234450 w 315000"/>
                <a:gd name="connsiteY65" fmla="*/ 268279 h 3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15000" h="315000">
                  <a:moveTo>
                    <a:pt x="157500" y="0"/>
                  </a:moveTo>
                  <a:cubicBezTo>
                    <a:pt x="70515" y="0"/>
                    <a:pt x="0" y="70515"/>
                    <a:pt x="0" y="157500"/>
                  </a:cubicBezTo>
                  <a:cubicBezTo>
                    <a:pt x="0" y="244485"/>
                    <a:pt x="70515" y="315000"/>
                    <a:pt x="157500" y="315000"/>
                  </a:cubicBezTo>
                  <a:cubicBezTo>
                    <a:pt x="244485" y="315000"/>
                    <a:pt x="315000" y="244485"/>
                    <a:pt x="315000" y="157500"/>
                  </a:cubicBezTo>
                  <a:cubicBezTo>
                    <a:pt x="314907" y="70553"/>
                    <a:pt x="244447" y="93"/>
                    <a:pt x="157500" y="0"/>
                  </a:cubicBezTo>
                  <a:close/>
                  <a:moveTo>
                    <a:pt x="268279" y="80550"/>
                  </a:moveTo>
                  <a:lnTo>
                    <a:pt x="248681" y="91868"/>
                  </a:lnTo>
                  <a:cubicBezTo>
                    <a:pt x="241582" y="82060"/>
                    <a:pt x="232956" y="73452"/>
                    <a:pt x="223133" y="66375"/>
                  </a:cubicBezTo>
                  <a:lnTo>
                    <a:pt x="234450" y="46778"/>
                  </a:lnTo>
                  <a:cubicBezTo>
                    <a:pt x="247631" y="55952"/>
                    <a:pt x="259083" y="67385"/>
                    <a:pt x="268279" y="80550"/>
                  </a:cubicBezTo>
                  <a:close/>
                  <a:moveTo>
                    <a:pt x="146250" y="269426"/>
                  </a:moveTo>
                  <a:lnTo>
                    <a:pt x="146250" y="291926"/>
                  </a:lnTo>
                  <a:cubicBezTo>
                    <a:pt x="130235" y="290609"/>
                    <a:pt x="114587" y="286417"/>
                    <a:pt x="100058" y="279551"/>
                  </a:cubicBezTo>
                  <a:lnTo>
                    <a:pt x="111308" y="260033"/>
                  </a:lnTo>
                  <a:cubicBezTo>
                    <a:pt x="122365" y="265048"/>
                    <a:pt x="134169" y="268220"/>
                    <a:pt x="146250" y="269426"/>
                  </a:cubicBezTo>
                  <a:close/>
                  <a:moveTo>
                    <a:pt x="168750" y="269426"/>
                  </a:moveTo>
                  <a:cubicBezTo>
                    <a:pt x="180812" y="268196"/>
                    <a:pt x="192592" y="265004"/>
                    <a:pt x="203625" y="259976"/>
                  </a:cubicBezTo>
                  <a:lnTo>
                    <a:pt x="214875" y="279495"/>
                  </a:lnTo>
                  <a:cubicBezTo>
                    <a:pt x="200370" y="286372"/>
                    <a:pt x="184746" y="290583"/>
                    <a:pt x="168750" y="291926"/>
                  </a:cubicBezTo>
                  <a:close/>
                  <a:moveTo>
                    <a:pt x="157500" y="247500"/>
                  </a:moveTo>
                  <a:cubicBezTo>
                    <a:pt x="107794" y="247500"/>
                    <a:pt x="67500" y="207206"/>
                    <a:pt x="67500" y="157500"/>
                  </a:cubicBezTo>
                  <a:cubicBezTo>
                    <a:pt x="67500" y="107794"/>
                    <a:pt x="107794" y="67500"/>
                    <a:pt x="157500" y="67500"/>
                  </a:cubicBezTo>
                  <a:cubicBezTo>
                    <a:pt x="207206" y="67500"/>
                    <a:pt x="247500" y="107794"/>
                    <a:pt x="247500" y="157500"/>
                  </a:cubicBezTo>
                  <a:cubicBezTo>
                    <a:pt x="247444" y="207182"/>
                    <a:pt x="207182" y="247444"/>
                    <a:pt x="157500" y="247500"/>
                  </a:cubicBezTo>
                  <a:close/>
                  <a:moveTo>
                    <a:pt x="45574" y="146250"/>
                  </a:moveTo>
                  <a:lnTo>
                    <a:pt x="23074" y="146250"/>
                  </a:lnTo>
                  <a:cubicBezTo>
                    <a:pt x="24408" y="130230"/>
                    <a:pt x="28619" y="114582"/>
                    <a:pt x="35505" y="100057"/>
                  </a:cubicBezTo>
                  <a:lnTo>
                    <a:pt x="55024" y="111307"/>
                  </a:lnTo>
                  <a:cubicBezTo>
                    <a:pt x="49985" y="122360"/>
                    <a:pt x="46792" y="134164"/>
                    <a:pt x="45574" y="146250"/>
                  </a:cubicBezTo>
                  <a:close/>
                  <a:moveTo>
                    <a:pt x="45574" y="168750"/>
                  </a:moveTo>
                  <a:cubicBezTo>
                    <a:pt x="46805" y="180812"/>
                    <a:pt x="49996" y="192592"/>
                    <a:pt x="55024" y="203625"/>
                  </a:cubicBezTo>
                  <a:lnTo>
                    <a:pt x="35505" y="214875"/>
                  </a:lnTo>
                  <a:cubicBezTo>
                    <a:pt x="28627" y="200370"/>
                    <a:pt x="24416" y="184746"/>
                    <a:pt x="23074" y="168750"/>
                  </a:cubicBezTo>
                  <a:close/>
                  <a:moveTo>
                    <a:pt x="168750" y="45574"/>
                  </a:moveTo>
                  <a:lnTo>
                    <a:pt x="168750" y="23074"/>
                  </a:lnTo>
                  <a:cubicBezTo>
                    <a:pt x="184769" y="24409"/>
                    <a:pt x="200417" y="28620"/>
                    <a:pt x="214942" y="35505"/>
                  </a:cubicBezTo>
                  <a:lnTo>
                    <a:pt x="203692" y="55024"/>
                  </a:lnTo>
                  <a:cubicBezTo>
                    <a:pt x="192638" y="49988"/>
                    <a:pt x="180835" y="46796"/>
                    <a:pt x="168750" y="45574"/>
                  </a:cubicBezTo>
                  <a:close/>
                  <a:moveTo>
                    <a:pt x="146250" y="45574"/>
                  </a:moveTo>
                  <a:cubicBezTo>
                    <a:pt x="134188" y="46803"/>
                    <a:pt x="122408" y="49995"/>
                    <a:pt x="111375" y="55024"/>
                  </a:cubicBezTo>
                  <a:lnTo>
                    <a:pt x="100125" y="35505"/>
                  </a:lnTo>
                  <a:cubicBezTo>
                    <a:pt x="114630" y="28628"/>
                    <a:pt x="130254" y="24417"/>
                    <a:pt x="146250" y="23074"/>
                  </a:cubicBezTo>
                  <a:close/>
                  <a:moveTo>
                    <a:pt x="269426" y="168750"/>
                  </a:moveTo>
                  <a:lnTo>
                    <a:pt x="291926" y="168750"/>
                  </a:lnTo>
                  <a:cubicBezTo>
                    <a:pt x="290610" y="184765"/>
                    <a:pt x="286418" y="200413"/>
                    <a:pt x="279551" y="214943"/>
                  </a:cubicBezTo>
                  <a:lnTo>
                    <a:pt x="260032" y="203693"/>
                  </a:lnTo>
                  <a:cubicBezTo>
                    <a:pt x="265048" y="192635"/>
                    <a:pt x="268220" y="180831"/>
                    <a:pt x="269426" y="168750"/>
                  </a:cubicBezTo>
                  <a:close/>
                  <a:moveTo>
                    <a:pt x="269426" y="146250"/>
                  </a:moveTo>
                  <a:cubicBezTo>
                    <a:pt x="268200" y="134188"/>
                    <a:pt x="265008" y="122407"/>
                    <a:pt x="259976" y="111375"/>
                  </a:cubicBezTo>
                  <a:lnTo>
                    <a:pt x="279495" y="100125"/>
                  </a:lnTo>
                  <a:cubicBezTo>
                    <a:pt x="286373" y="114630"/>
                    <a:pt x="290584" y="130254"/>
                    <a:pt x="291926" y="146250"/>
                  </a:cubicBezTo>
                  <a:close/>
                  <a:moveTo>
                    <a:pt x="80550" y="46721"/>
                  </a:moveTo>
                  <a:lnTo>
                    <a:pt x="91868" y="66375"/>
                  </a:lnTo>
                  <a:cubicBezTo>
                    <a:pt x="82064" y="73457"/>
                    <a:pt x="73457" y="82064"/>
                    <a:pt x="66375" y="91868"/>
                  </a:cubicBezTo>
                  <a:lnTo>
                    <a:pt x="46721" y="80550"/>
                  </a:lnTo>
                  <a:cubicBezTo>
                    <a:pt x="55913" y="67365"/>
                    <a:pt x="67365" y="55913"/>
                    <a:pt x="80550" y="46721"/>
                  </a:cubicBezTo>
                  <a:close/>
                  <a:moveTo>
                    <a:pt x="46721" y="234450"/>
                  </a:moveTo>
                  <a:lnTo>
                    <a:pt x="66375" y="223133"/>
                  </a:lnTo>
                  <a:cubicBezTo>
                    <a:pt x="73469" y="232961"/>
                    <a:pt x="82096" y="241587"/>
                    <a:pt x="91924" y="248681"/>
                  </a:cubicBezTo>
                  <a:lnTo>
                    <a:pt x="80550" y="268279"/>
                  </a:lnTo>
                  <a:cubicBezTo>
                    <a:pt x="67365" y="259088"/>
                    <a:pt x="55913" y="247635"/>
                    <a:pt x="46721" y="234450"/>
                  </a:cubicBezTo>
                  <a:close/>
                  <a:moveTo>
                    <a:pt x="234450" y="268279"/>
                  </a:moveTo>
                  <a:lnTo>
                    <a:pt x="223133" y="248681"/>
                  </a:lnTo>
                  <a:cubicBezTo>
                    <a:pt x="232961" y="241587"/>
                    <a:pt x="241587" y="232961"/>
                    <a:pt x="248681" y="223133"/>
                  </a:cubicBezTo>
                  <a:lnTo>
                    <a:pt x="268279" y="234450"/>
                  </a:lnTo>
                  <a:cubicBezTo>
                    <a:pt x="259087" y="247635"/>
                    <a:pt x="247635" y="259088"/>
                    <a:pt x="234450" y="268279"/>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1" name="任意多边形: 形状 510">
              <a:extLst>
                <a:ext uri="{FF2B5EF4-FFF2-40B4-BE49-F238E27FC236}">
                  <a16:creationId xmlns:a16="http://schemas.microsoft.com/office/drawing/2014/main" id="{719D15BC-678F-48FF-BB99-4BF5619B20F1}"/>
                </a:ext>
              </a:extLst>
            </p:cNvPr>
            <p:cNvSpPr/>
            <p:nvPr/>
          </p:nvSpPr>
          <p:spPr>
            <a:xfrm>
              <a:off x="8649750" y="5566500"/>
              <a:ext cx="56250" cy="56250"/>
            </a:xfrm>
            <a:custGeom>
              <a:avLst/>
              <a:gdLst>
                <a:gd name="connsiteX0" fmla="*/ 0 w 56250"/>
                <a:gd name="connsiteY0" fmla="*/ 0 h 56250"/>
                <a:gd name="connsiteX1" fmla="*/ 0 w 56250"/>
                <a:gd name="connsiteY1" fmla="*/ 22500 h 56250"/>
                <a:gd name="connsiteX2" fmla="*/ 33750 w 56250"/>
                <a:gd name="connsiteY2" fmla="*/ 56250 h 56250"/>
                <a:gd name="connsiteX3" fmla="*/ 56250 w 56250"/>
                <a:gd name="connsiteY3" fmla="*/ 56250 h 56250"/>
                <a:gd name="connsiteX4" fmla="*/ 0 w 56250"/>
                <a:gd name="connsiteY4" fmla="*/ 0 h 5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50" h="56250">
                  <a:moveTo>
                    <a:pt x="0" y="0"/>
                  </a:moveTo>
                  <a:lnTo>
                    <a:pt x="0" y="22500"/>
                  </a:lnTo>
                  <a:cubicBezTo>
                    <a:pt x="18640" y="22500"/>
                    <a:pt x="33750" y="37610"/>
                    <a:pt x="33750" y="56250"/>
                  </a:cubicBezTo>
                  <a:lnTo>
                    <a:pt x="56250" y="56250"/>
                  </a:lnTo>
                  <a:cubicBezTo>
                    <a:pt x="56213" y="25199"/>
                    <a:pt x="31051" y="37"/>
                    <a:pt x="0" y="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2" name="图形 49">
            <a:extLst>
              <a:ext uri="{FF2B5EF4-FFF2-40B4-BE49-F238E27FC236}">
                <a16:creationId xmlns:a16="http://schemas.microsoft.com/office/drawing/2014/main" id="{8E9768E7-76DE-44CD-A872-24C5099A87DB}"/>
              </a:ext>
            </a:extLst>
          </p:cNvPr>
          <p:cNvGrpSpPr/>
          <p:nvPr/>
        </p:nvGrpSpPr>
        <p:grpSpPr>
          <a:xfrm>
            <a:off x="9538499" y="5251500"/>
            <a:ext cx="675000" cy="674999"/>
            <a:chOff x="9538499" y="5251500"/>
            <a:chExt cx="675000" cy="674999"/>
          </a:xfrm>
          <a:gradFill flip="none" rotWithShape="1">
            <a:gsLst>
              <a:gs pos="0">
                <a:schemeClr val="accent1"/>
              </a:gs>
              <a:gs pos="100000">
                <a:schemeClr val="accent2"/>
              </a:gs>
            </a:gsLst>
            <a:lin ang="2700000" scaled="1"/>
            <a:tileRect/>
          </a:gradFill>
        </p:grpSpPr>
        <p:sp>
          <p:nvSpPr>
            <p:cNvPr id="513" name="任意多边形: 形状 512">
              <a:extLst>
                <a:ext uri="{FF2B5EF4-FFF2-40B4-BE49-F238E27FC236}">
                  <a16:creationId xmlns:a16="http://schemas.microsoft.com/office/drawing/2014/main" id="{A3229A2E-07EA-4844-B229-0737CD01438C}"/>
                </a:ext>
              </a:extLst>
            </p:cNvPr>
            <p:cNvSpPr/>
            <p:nvPr/>
          </p:nvSpPr>
          <p:spPr>
            <a:xfrm>
              <a:off x="9763500" y="5296500"/>
              <a:ext cx="90000" cy="90000"/>
            </a:xfrm>
            <a:custGeom>
              <a:avLst/>
              <a:gdLst>
                <a:gd name="connsiteX0" fmla="*/ 45000 w 90000"/>
                <a:gd name="connsiteY0" fmla="*/ 90000 h 90000"/>
                <a:gd name="connsiteX1" fmla="*/ 90000 w 90000"/>
                <a:gd name="connsiteY1" fmla="*/ 45000 h 90000"/>
                <a:gd name="connsiteX2" fmla="*/ 45000 w 90000"/>
                <a:gd name="connsiteY2" fmla="*/ 0 h 90000"/>
                <a:gd name="connsiteX3" fmla="*/ 0 w 90000"/>
                <a:gd name="connsiteY3" fmla="*/ 45000 h 90000"/>
                <a:gd name="connsiteX4" fmla="*/ 45000 w 90000"/>
                <a:gd name="connsiteY4" fmla="*/ 90000 h 90000"/>
                <a:gd name="connsiteX5" fmla="*/ 45000 w 90000"/>
                <a:gd name="connsiteY5" fmla="*/ 22500 h 90000"/>
                <a:gd name="connsiteX6" fmla="*/ 67500 w 90000"/>
                <a:gd name="connsiteY6" fmla="*/ 45000 h 90000"/>
                <a:gd name="connsiteX7" fmla="*/ 45000 w 90000"/>
                <a:gd name="connsiteY7" fmla="*/ 67500 h 90000"/>
                <a:gd name="connsiteX8" fmla="*/ 22500 w 90000"/>
                <a:gd name="connsiteY8" fmla="*/ 45000 h 90000"/>
                <a:gd name="connsiteX9" fmla="*/ 45000 w 90000"/>
                <a:gd name="connsiteY9" fmla="*/ 22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90000"/>
                  </a:moveTo>
                  <a:cubicBezTo>
                    <a:pt x="69852" y="90000"/>
                    <a:pt x="90000" y="69852"/>
                    <a:pt x="90000" y="45000"/>
                  </a:cubicBezTo>
                  <a:cubicBezTo>
                    <a:pt x="90000" y="20147"/>
                    <a:pt x="69852" y="0"/>
                    <a:pt x="45000" y="0"/>
                  </a:cubicBezTo>
                  <a:cubicBezTo>
                    <a:pt x="20148" y="0"/>
                    <a:pt x="0" y="20147"/>
                    <a:pt x="0" y="45000"/>
                  </a:cubicBezTo>
                  <a:cubicBezTo>
                    <a:pt x="0" y="69852"/>
                    <a:pt x="20148" y="90000"/>
                    <a:pt x="45000" y="90000"/>
                  </a:cubicBezTo>
                  <a:close/>
                  <a:moveTo>
                    <a:pt x="45000" y="22500"/>
                  </a:moveTo>
                  <a:cubicBezTo>
                    <a:pt x="57427" y="22500"/>
                    <a:pt x="67500" y="32574"/>
                    <a:pt x="67500" y="45000"/>
                  </a:cubicBezTo>
                  <a:cubicBezTo>
                    <a:pt x="67500" y="57427"/>
                    <a:pt x="57427" y="67500"/>
                    <a:pt x="45000" y="67500"/>
                  </a:cubicBezTo>
                  <a:cubicBezTo>
                    <a:pt x="32573" y="67500"/>
                    <a:pt x="22500" y="57427"/>
                    <a:pt x="22500" y="45000"/>
                  </a:cubicBezTo>
                  <a:cubicBezTo>
                    <a:pt x="22500" y="32574"/>
                    <a:pt x="32573" y="22500"/>
                    <a:pt x="450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4" name="任意多边形: 形状 513">
              <a:extLst>
                <a:ext uri="{FF2B5EF4-FFF2-40B4-BE49-F238E27FC236}">
                  <a16:creationId xmlns:a16="http://schemas.microsoft.com/office/drawing/2014/main" id="{8FB81694-C2E9-4A54-836E-3F9D9468C13E}"/>
                </a:ext>
              </a:extLst>
            </p:cNvPr>
            <p:cNvSpPr/>
            <p:nvPr/>
          </p:nvSpPr>
          <p:spPr>
            <a:xfrm>
              <a:off x="9538499" y="5251500"/>
              <a:ext cx="675000" cy="674999"/>
            </a:xfrm>
            <a:custGeom>
              <a:avLst/>
              <a:gdLst>
                <a:gd name="connsiteX0" fmla="*/ 675000 w 675000"/>
                <a:gd name="connsiteY0" fmla="*/ 551250 h 674999"/>
                <a:gd name="connsiteX1" fmla="*/ 641250 w 675000"/>
                <a:gd name="connsiteY1" fmla="*/ 517500 h 674999"/>
                <a:gd name="connsiteX2" fmla="*/ 582975 w 675000"/>
                <a:gd name="connsiteY2" fmla="*/ 517500 h 674999"/>
                <a:gd name="connsiteX3" fmla="*/ 585000 w 675000"/>
                <a:gd name="connsiteY3" fmla="*/ 506250 h 674999"/>
                <a:gd name="connsiteX4" fmla="*/ 585000 w 675000"/>
                <a:gd name="connsiteY4" fmla="*/ 483750 h 674999"/>
                <a:gd name="connsiteX5" fmla="*/ 551250 w 675000"/>
                <a:gd name="connsiteY5" fmla="*/ 450000 h 674999"/>
                <a:gd name="connsiteX6" fmla="*/ 550913 w 675000"/>
                <a:gd name="connsiteY6" fmla="*/ 450000 h 674999"/>
                <a:gd name="connsiteX7" fmla="*/ 574090 w 675000"/>
                <a:gd name="connsiteY7" fmla="*/ 292839 h 674999"/>
                <a:gd name="connsiteX8" fmla="*/ 483750 w 675000"/>
                <a:gd name="connsiteY8" fmla="*/ 247500 h 674999"/>
                <a:gd name="connsiteX9" fmla="*/ 483750 w 675000"/>
                <a:gd name="connsiteY9" fmla="*/ 180000 h 674999"/>
                <a:gd name="connsiteX10" fmla="*/ 528750 w 675000"/>
                <a:gd name="connsiteY10" fmla="*/ 180000 h 674999"/>
                <a:gd name="connsiteX11" fmla="*/ 540000 w 675000"/>
                <a:gd name="connsiteY11" fmla="*/ 168750 h 674999"/>
                <a:gd name="connsiteX12" fmla="*/ 540000 w 675000"/>
                <a:gd name="connsiteY12" fmla="*/ 101250 h 674999"/>
                <a:gd name="connsiteX13" fmla="*/ 532463 w 675000"/>
                <a:gd name="connsiteY13" fmla="*/ 90675 h 674999"/>
                <a:gd name="connsiteX14" fmla="*/ 273713 w 675000"/>
                <a:gd name="connsiteY14" fmla="*/ 675 h 674999"/>
                <a:gd name="connsiteX15" fmla="*/ 266288 w 675000"/>
                <a:gd name="connsiteY15" fmla="*/ 675 h 674999"/>
                <a:gd name="connsiteX16" fmla="*/ 7538 w 675000"/>
                <a:gd name="connsiteY16" fmla="*/ 90675 h 674999"/>
                <a:gd name="connsiteX17" fmla="*/ 0 w 675000"/>
                <a:gd name="connsiteY17" fmla="*/ 101250 h 674999"/>
                <a:gd name="connsiteX18" fmla="*/ 0 w 675000"/>
                <a:gd name="connsiteY18" fmla="*/ 168750 h 674999"/>
                <a:gd name="connsiteX19" fmla="*/ 11250 w 675000"/>
                <a:gd name="connsiteY19" fmla="*/ 180000 h 674999"/>
                <a:gd name="connsiteX20" fmla="*/ 56250 w 675000"/>
                <a:gd name="connsiteY20" fmla="*/ 180000 h 674999"/>
                <a:gd name="connsiteX21" fmla="*/ 56250 w 675000"/>
                <a:gd name="connsiteY21" fmla="*/ 450000 h 674999"/>
                <a:gd name="connsiteX22" fmla="*/ 33750 w 675000"/>
                <a:gd name="connsiteY22" fmla="*/ 450000 h 674999"/>
                <a:gd name="connsiteX23" fmla="*/ 22500 w 675000"/>
                <a:gd name="connsiteY23" fmla="*/ 461250 h 674999"/>
                <a:gd name="connsiteX24" fmla="*/ 22500 w 675000"/>
                <a:gd name="connsiteY24" fmla="*/ 495000 h 674999"/>
                <a:gd name="connsiteX25" fmla="*/ 11250 w 675000"/>
                <a:gd name="connsiteY25" fmla="*/ 495000 h 674999"/>
                <a:gd name="connsiteX26" fmla="*/ 0 w 675000"/>
                <a:gd name="connsiteY26" fmla="*/ 506250 h 674999"/>
                <a:gd name="connsiteX27" fmla="*/ 0 w 675000"/>
                <a:gd name="connsiteY27" fmla="*/ 573750 h 674999"/>
                <a:gd name="connsiteX28" fmla="*/ 11250 w 675000"/>
                <a:gd name="connsiteY28" fmla="*/ 585000 h 674999"/>
                <a:gd name="connsiteX29" fmla="*/ 294525 w 675000"/>
                <a:gd name="connsiteY29" fmla="*/ 585000 h 674999"/>
                <a:gd name="connsiteX30" fmla="*/ 301275 w 675000"/>
                <a:gd name="connsiteY30" fmla="*/ 596250 h 674999"/>
                <a:gd name="connsiteX31" fmla="*/ 292500 w 675000"/>
                <a:gd name="connsiteY31" fmla="*/ 618750 h 674999"/>
                <a:gd name="connsiteX32" fmla="*/ 292500 w 675000"/>
                <a:gd name="connsiteY32" fmla="*/ 641250 h 674999"/>
                <a:gd name="connsiteX33" fmla="*/ 326250 w 675000"/>
                <a:gd name="connsiteY33" fmla="*/ 675000 h 674999"/>
                <a:gd name="connsiteX34" fmla="*/ 461250 w 675000"/>
                <a:gd name="connsiteY34" fmla="*/ 675000 h 674999"/>
                <a:gd name="connsiteX35" fmla="*/ 483750 w 675000"/>
                <a:gd name="connsiteY35" fmla="*/ 666225 h 674999"/>
                <a:gd name="connsiteX36" fmla="*/ 506250 w 675000"/>
                <a:gd name="connsiteY36" fmla="*/ 675000 h 674999"/>
                <a:gd name="connsiteX37" fmla="*/ 641250 w 675000"/>
                <a:gd name="connsiteY37" fmla="*/ 675000 h 674999"/>
                <a:gd name="connsiteX38" fmla="*/ 675000 w 675000"/>
                <a:gd name="connsiteY38" fmla="*/ 641250 h 674999"/>
                <a:gd name="connsiteX39" fmla="*/ 675000 w 675000"/>
                <a:gd name="connsiteY39" fmla="*/ 618750 h 674999"/>
                <a:gd name="connsiteX40" fmla="*/ 666225 w 675000"/>
                <a:gd name="connsiteY40" fmla="*/ 596250 h 674999"/>
                <a:gd name="connsiteX41" fmla="*/ 675000 w 675000"/>
                <a:gd name="connsiteY41" fmla="*/ 573750 h 674999"/>
                <a:gd name="connsiteX42" fmla="*/ 573750 w 675000"/>
                <a:gd name="connsiteY42" fmla="*/ 360000 h 674999"/>
                <a:gd name="connsiteX43" fmla="*/ 483750 w 675000"/>
                <a:gd name="connsiteY43" fmla="*/ 450000 h 674999"/>
                <a:gd name="connsiteX44" fmla="*/ 393750 w 675000"/>
                <a:gd name="connsiteY44" fmla="*/ 360000 h 674999"/>
                <a:gd name="connsiteX45" fmla="*/ 483750 w 675000"/>
                <a:gd name="connsiteY45" fmla="*/ 270000 h 674999"/>
                <a:gd name="connsiteX46" fmla="*/ 573750 w 675000"/>
                <a:gd name="connsiteY46" fmla="*/ 360000 h 674999"/>
                <a:gd name="connsiteX47" fmla="*/ 416588 w 675000"/>
                <a:gd name="connsiteY47" fmla="*/ 450000 h 674999"/>
                <a:gd name="connsiteX48" fmla="*/ 416250 w 675000"/>
                <a:gd name="connsiteY48" fmla="*/ 450000 h 674999"/>
                <a:gd name="connsiteX49" fmla="*/ 416250 w 675000"/>
                <a:gd name="connsiteY49" fmla="*/ 449775 h 674999"/>
                <a:gd name="connsiteX50" fmla="*/ 416588 w 675000"/>
                <a:gd name="connsiteY50" fmla="*/ 450000 h 674999"/>
                <a:gd name="connsiteX51" fmla="*/ 393750 w 675000"/>
                <a:gd name="connsiteY51" fmla="*/ 427162 h 674999"/>
                <a:gd name="connsiteX52" fmla="*/ 393750 w 675000"/>
                <a:gd name="connsiteY52" fmla="*/ 450000 h 674999"/>
                <a:gd name="connsiteX53" fmla="*/ 315000 w 675000"/>
                <a:gd name="connsiteY53" fmla="*/ 450000 h 674999"/>
                <a:gd name="connsiteX54" fmla="*/ 315000 w 675000"/>
                <a:gd name="connsiteY54" fmla="*/ 180000 h 674999"/>
                <a:gd name="connsiteX55" fmla="*/ 393750 w 675000"/>
                <a:gd name="connsiteY55" fmla="*/ 180000 h 674999"/>
                <a:gd name="connsiteX56" fmla="*/ 393750 w 675000"/>
                <a:gd name="connsiteY56" fmla="*/ 292837 h 674999"/>
                <a:gd name="connsiteX57" fmla="*/ 393750 w 675000"/>
                <a:gd name="connsiteY57" fmla="*/ 427162 h 674999"/>
                <a:gd name="connsiteX58" fmla="*/ 461250 w 675000"/>
                <a:gd name="connsiteY58" fmla="*/ 225000 h 674999"/>
                <a:gd name="connsiteX59" fmla="*/ 461250 w 675000"/>
                <a:gd name="connsiteY59" fmla="*/ 249750 h 674999"/>
                <a:gd name="connsiteX60" fmla="*/ 416250 w 675000"/>
                <a:gd name="connsiteY60" fmla="*/ 270225 h 674999"/>
                <a:gd name="connsiteX61" fmla="*/ 416250 w 675000"/>
                <a:gd name="connsiteY61" fmla="*/ 225000 h 674999"/>
                <a:gd name="connsiteX62" fmla="*/ 416250 w 675000"/>
                <a:gd name="connsiteY62" fmla="*/ 202500 h 674999"/>
                <a:gd name="connsiteX63" fmla="*/ 416250 w 675000"/>
                <a:gd name="connsiteY63" fmla="*/ 180000 h 674999"/>
                <a:gd name="connsiteX64" fmla="*/ 461250 w 675000"/>
                <a:gd name="connsiteY64" fmla="*/ 180000 h 674999"/>
                <a:gd name="connsiteX65" fmla="*/ 461250 w 675000"/>
                <a:gd name="connsiteY65" fmla="*/ 202500 h 674999"/>
                <a:gd name="connsiteX66" fmla="*/ 22500 w 675000"/>
                <a:gd name="connsiteY66" fmla="*/ 157500 h 674999"/>
                <a:gd name="connsiteX67" fmla="*/ 22500 w 675000"/>
                <a:gd name="connsiteY67" fmla="*/ 109237 h 674999"/>
                <a:gd name="connsiteX68" fmla="*/ 270000 w 675000"/>
                <a:gd name="connsiteY68" fmla="*/ 23175 h 674999"/>
                <a:gd name="connsiteX69" fmla="*/ 517500 w 675000"/>
                <a:gd name="connsiteY69" fmla="*/ 109237 h 674999"/>
                <a:gd name="connsiteX70" fmla="*/ 517500 w 675000"/>
                <a:gd name="connsiteY70" fmla="*/ 157500 h 674999"/>
                <a:gd name="connsiteX71" fmla="*/ 247500 w 675000"/>
                <a:gd name="connsiteY71" fmla="*/ 405000 h 674999"/>
                <a:gd name="connsiteX72" fmla="*/ 247500 w 675000"/>
                <a:gd name="connsiteY72" fmla="*/ 225000 h 674999"/>
                <a:gd name="connsiteX73" fmla="*/ 292500 w 675000"/>
                <a:gd name="connsiteY73" fmla="*/ 225000 h 674999"/>
                <a:gd name="connsiteX74" fmla="*/ 292500 w 675000"/>
                <a:gd name="connsiteY74" fmla="*/ 405000 h 674999"/>
                <a:gd name="connsiteX75" fmla="*/ 292500 w 675000"/>
                <a:gd name="connsiteY75" fmla="*/ 427500 h 674999"/>
                <a:gd name="connsiteX76" fmla="*/ 292500 w 675000"/>
                <a:gd name="connsiteY76" fmla="*/ 450000 h 674999"/>
                <a:gd name="connsiteX77" fmla="*/ 247500 w 675000"/>
                <a:gd name="connsiteY77" fmla="*/ 450000 h 674999"/>
                <a:gd name="connsiteX78" fmla="*/ 247500 w 675000"/>
                <a:gd name="connsiteY78" fmla="*/ 427500 h 674999"/>
                <a:gd name="connsiteX79" fmla="*/ 247500 w 675000"/>
                <a:gd name="connsiteY79" fmla="*/ 202500 h 674999"/>
                <a:gd name="connsiteX80" fmla="*/ 247500 w 675000"/>
                <a:gd name="connsiteY80" fmla="*/ 180000 h 674999"/>
                <a:gd name="connsiteX81" fmla="*/ 292500 w 675000"/>
                <a:gd name="connsiteY81" fmla="*/ 180000 h 674999"/>
                <a:gd name="connsiteX82" fmla="*/ 292500 w 675000"/>
                <a:gd name="connsiteY82" fmla="*/ 202500 h 674999"/>
                <a:gd name="connsiteX83" fmla="*/ 225000 w 675000"/>
                <a:gd name="connsiteY83" fmla="*/ 180000 h 674999"/>
                <a:gd name="connsiteX84" fmla="*/ 225000 w 675000"/>
                <a:gd name="connsiteY84" fmla="*/ 450000 h 674999"/>
                <a:gd name="connsiteX85" fmla="*/ 146250 w 675000"/>
                <a:gd name="connsiteY85" fmla="*/ 450000 h 674999"/>
                <a:gd name="connsiteX86" fmla="*/ 146250 w 675000"/>
                <a:gd name="connsiteY86" fmla="*/ 180000 h 674999"/>
                <a:gd name="connsiteX87" fmla="*/ 78750 w 675000"/>
                <a:gd name="connsiteY87" fmla="*/ 405000 h 674999"/>
                <a:gd name="connsiteX88" fmla="*/ 78750 w 675000"/>
                <a:gd name="connsiteY88" fmla="*/ 225000 h 674999"/>
                <a:gd name="connsiteX89" fmla="*/ 123750 w 675000"/>
                <a:gd name="connsiteY89" fmla="*/ 225000 h 674999"/>
                <a:gd name="connsiteX90" fmla="*/ 123750 w 675000"/>
                <a:gd name="connsiteY90" fmla="*/ 405000 h 674999"/>
                <a:gd name="connsiteX91" fmla="*/ 123750 w 675000"/>
                <a:gd name="connsiteY91" fmla="*/ 427500 h 674999"/>
                <a:gd name="connsiteX92" fmla="*/ 123750 w 675000"/>
                <a:gd name="connsiteY92" fmla="*/ 450000 h 674999"/>
                <a:gd name="connsiteX93" fmla="*/ 78750 w 675000"/>
                <a:gd name="connsiteY93" fmla="*/ 450000 h 674999"/>
                <a:gd name="connsiteX94" fmla="*/ 78750 w 675000"/>
                <a:gd name="connsiteY94" fmla="*/ 427500 h 674999"/>
                <a:gd name="connsiteX95" fmla="*/ 78750 w 675000"/>
                <a:gd name="connsiteY95" fmla="*/ 202500 h 674999"/>
                <a:gd name="connsiteX96" fmla="*/ 78750 w 675000"/>
                <a:gd name="connsiteY96" fmla="*/ 180000 h 674999"/>
                <a:gd name="connsiteX97" fmla="*/ 123750 w 675000"/>
                <a:gd name="connsiteY97" fmla="*/ 180000 h 674999"/>
                <a:gd name="connsiteX98" fmla="*/ 123750 w 675000"/>
                <a:gd name="connsiteY98" fmla="*/ 202500 h 674999"/>
                <a:gd name="connsiteX99" fmla="*/ 45000 w 675000"/>
                <a:gd name="connsiteY99" fmla="*/ 472500 h 674999"/>
                <a:gd name="connsiteX100" fmla="*/ 384525 w 675000"/>
                <a:gd name="connsiteY100" fmla="*/ 472500 h 674999"/>
                <a:gd name="connsiteX101" fmla="*/ 382500 w 675000"/>
                <a:gd name="connsiteY101" fmla="*/ 483750 h 674999"/>
                <a:gd name="connsiteX102" fmla="*/ 382500 w 675000"/>
                <a:gd name="connsiteY102" fmla="*/ 495000 h 674999"/>
                <a:gd name="connsiteX103" fmla="*/ 45000 w 675000"/>
                <a:gd name="connsiteY103" fmla="*/ 495000 h 674999"/>
                <a:gd name="connsiteX104" fmla="*/ 292500 w 675000"/>
                <a:gd name="connsiteY104" fmla="*/ 551250 h 674999"/>
                <a:gd name="connsiteX105" fmla="*/ 292500 w 675000"/>
                <a:gd name="connsiteY105" fmla="*/ 562500 h 674999"/>
                <a:gd name="connsiteX106" fmla="*/ 22500 w 675000"/>
                <a:gd name="connsiteY106" fmla="*/ 562500 h 674999"/>
                <a:gd name="connsiteX107" fmla="*/ 22500 w 675000"/>
                <a:gd name="connsiteY107" fmla="*/ 517500 h 674999"/>
                <a:gd name="connsiteX108" fmla="*/ 326250 w 675000"/>
                <a:gd name="connsiteY108" fmla="*/ 517500 h 674999"/>
                <a:gd name="connsiteX109" fmla="*/ 292500 w 675000"/>
                <a:gd name="connsiteY109" fmla="*/ 551250 h 674999"/>
                <a:gd name="connsiteX110" fmla="*/ 472500 w 675000"/>
                <a:gd name="connsiteY110" fmla="*/ 641250 h 674999"/>
                <a:gd name="connsiteX111" fmla="*/ 461250 w 675000"/>
                <a:gd name="connsiteY111" fmla="*/ 652500 h 674999"/>
                <a:gd name="connsiteX112" fmla="*/ 326250 w 675000"/>
                <a:gd name="connsiteY112" fmla="*/ 652500 h 674999"/>
                <a:gd name="connsiteX113" fmla="*/ 315000 w 675000"/>
                <a:gd name="connsiteY113" fmla="*/ 641250 h 674999"/>
                <a:gd name="connsiteX114" fmla="*/ 315000 w 675000"/>
                <a:gd name="connsiteY114" fmla="*/ 618750 h 674999"/>
                <a:gd name="connsiteX115" fmla="*/ 326250 w 675000"/>
                <a:gd name="connsiteY115" fmla="*/ 607500 h 674999"/>
                <a:gd name="connsiteX116" fmla="*/ 337500 w 675000"/>
                <a:gd name="connsiteY116" fmla="*/ 607500 h 674999"/>
                <a:gd name="connsiteX117" fmla="*/ 337500 w 675000"/>
                <a:gd name="connsiteY117" fmla="*/ 630000 h 674999"/>
                <a:gd name="connsiteX118" fmla="*/ 360000 w 675000"/>
                <a:gd name="connsiteY118" fmla="*/ 630000 h 674999"/>
                <a:gd name="connsiteX119" fmla="*/ 360000 w 675000"/>
                <a:gd name="connsiteY119" fmla="*/ 607500 h 674999"/>
                <a:gd name="connsiteX120" fmla="*/ 382500 w 675000"/>
                <a:gd name="connsiteY120" fmla="*/ 607500 h 674999"/>
                <a:gd name="connsiteX121" fmla="*/ 382500 w 675000"/>
                <a:gd name="connsiteY121" fmla="*/ 630000 h 674999"/>
                <a:gd name="connsiteX122" fmla="*/ 405000 w 675000"/>
                <a:gd name="connsiteY122" fmla="*/ 630000 h 674999"/>
                <a:gd name="connsiteX123" fmla="*/ 405000 w 675000"/>
                <a:gd name="connsiteY123" fmla="*/ 607500 h 674999"/>
                <a:gd name="connsiteX124" fmla="*/ 427500 w 675000"/>
                <a:gd name="connsiteY124" fmla="*/ 607500 h 674999"/>
                <a:gd name="connsiteX125" fmla="*/ 427500 w 675000"/>
                <a:gd name="connsiteY125" fmla="*/ 630000 h 674999"/>
                <a:gd name="connsiteX126" fmla="*/ 450000 w 675000"/>
                <a:gd name="connsiteY126" fmla="*/ 630000 h 674999"/>
                <a:gd name="connsiteX127" fmla="*/ 450000 w 675000"/>
                <a:gd name="connsiteY127" fmla="*/ 607500 h 674999"/>
                <a:gd name="connsiteX128" fmla="*/ 461250 w 675000"/>
                <a:gd name="connsiteY128" fmla="*/ 607500 h 674999"/>
                <a:gd name="connsiteX129" fmla="*/ 472500 w 675000"/>
                <a:gd name="connsiteY129" fmla="*/ 618750 h 674999"/>
                <a:gd name="connsiteX130" fmla="*/ 472500 w 675000"/>
                <a:gd name="connsiteY130" fmla="*/ 573750 h 674999"/>
                <a:gd name="connsiteX131" fmla="*/ 461250 w 675000"/>
                <a:gd name="connsiteY131" fmla="*/ 585000 h 674999"/>
                <a:gd name="connsiteX132" fmla="*/ 326250 w 675000"/>
                <a:gd name="connsiteY132" fmla="*/ 585000 h 674999"/>
                <a:gd name="connsiteX133" fmla="*/ 315000 w 675000"/>
                <a:gd name="connsiteY133" fmla="*/ 573750 h 674999"/>
                <a:gd name="connsiteX134" fmla="*/ 315000 w 675000"/>
                <a:gd name="connsiteY134" fmla="*/ 551250 h 674999"/>
                <a:gd name="connsiteX135" fmla="*/ 326250 w 675000"/>
                <a:gd name="connsiteY135" fmla="*/ 540000 h 674999"/>
                <a:gd name="connsiteX136" fmla="*/ 337500 w 675000"/>
                <a:gd name="connsiteY136" fmla="*/ 540000 h 674999"/>
                <a:gd name="connsiteX137" fmla="*/ 337500 w 675000"/>
                <a:gd name="connsiteY137" fmla="*/ 562500 h 674999"/>
                <a:gd name="connsiteX138" fmla="*/ 360000 w 675000"/>
                <a:gd name="connsiteY138" fmla="*/ 562500 h 674999"/>
                <a:gd name="connsiteX139" fmla="*/ 360000 w 675000"/>
                <a:gd name="connsiteY139" fmla="*/ 540000 h 674999"/>
                <a:gd name="connsiteX140" fmla="*/ 382500 w 675000"/>
                <a:gd name="connsiteY140" fmla="*/ 540000 h 674999"/>
                <a:gd name="connsiteX141" fmla="*/ 382500 w 675000"/>
                <a:gd name="connsiteY141" fmla="*/ 562500 h 674999"/>
                <a:gd name="connsiteX142" fmla="*/ 405000 w 675000"/>
                <a:gd name="connsiteY142" fmla="*/ 562500 h 674999"/>
                <a:gd name="connsiteX143" fmla="*/ 405000 w 675000"/>
                <a:gd name="connsiteY143" fmla="*/ 540000 h 674999"/>
                <a:gd name="connsiteX144" fmla="*/ 427500 w 675000"/>
                <a:gd name="connsiteY144" fmla="*/ 540000 h 674999"/>
                <a:gd name="connsiteX145" fmla="*/ 427500 w 675000"/>
                <a:gd name="connsiteY145" fmla="*/ 562500 h 674999"/>
                <a:gd name="connsiteX146" fmla="*/ 450000 w 675000"/>
                <a:gd name="connsiteY146" fmla="*/ 562500 h 674999"/>
                <a:gd name="connsiteX147" fmla="*/ 450000 w 675000"/>
                <a:gd name="connsiteY147" fmla="*/ 540000 h 674999"/>
                <a:gd name="connsiteX148" fmla="*/ 461250 w 675000"/>
                <a:gd name="connsiteY148" fmla="*/ 540000 h 674999"/>
                <a:gd name="connsiteX149" fmla="*/ 472500 w 675000"/>
                <a:gd name="connsiteY149" fmla="*/ 551250 h 674999"/>
                <a:gd name="connsiteX150" fmla="*/ 416250 w 675000"/>
                <a:gd name="connsiteY150" fmla="*/ 517500 h 674999"/>
                <a:gd name="connsiteX151" fmla="*/ 405000 w 675000"/>
                <a:gd name="connsiteY151" fmla="*/ 506250 h 674999"/>
                <a:gd name="connsiteX152" fmla="*/ 405000 w 675000"/>
                <a:gd name="connsiteY152" fmla="*/ 483750 h 674999"/>
                <a:gd name="connsiteX153" fmla="*/ 416250 w 675000"/>
                <a:gd name="connsiteY153" fmla="*/ 472500 h 674999"/>
                <a:gd name="connsiteX154" fmla="*/ 427500 w 675000"/>
                <a:gd name="connsiteY154" fmla="*/ 472500 h 674999"/>
                <a:gd name="connsiteX155" fmla="*/ 427500 w 675000"/>
                <a:gd name="connsiteY155" fmla="*/ 495000 h 674999"/>
                <a:gd name="connsiteX156" fmla="*/ 450000 w 675000"/>
                <a:gd name="connsiteY156" fmla="*/ 495000 h 674999"/>
                <a:gd name="connsiteX157" fmla="*/ 450000 w 675000"/>
                <a:gd name="connsiteY157" fmla="*/ 472500 h 674999"/>
                <a:gd name="connsiteX158" fmla="*/ 472500 w 675000"/>
                <a:gd name="connsiteY158" fmla="*/ 472500 h 674999"/>
                <a:gd name="connsiteX159" fmla="*/ 472500 w 675000"/>
                <a:gd name="connsiteY159" fmla="*/ 495000 h 674999"/>
                <a:gd name="connsiteX160" fmla="*/ 495000 w 675000"/>
                <a:gd name="connsiteY160" fmla="*/ 495000 h 674999"/>
                <a:gd name="connsiteX161" fmla="*/ 495000 w 675000"/>
                <a:gd name="connsiteY161" fmla="*/ 472500 h 674999"/>
                <a:gd name="connsiteX162" fmla="*/ 517500 w 675000"/>
                <a:gd name="connsiteY162" fmla="*/ 472500 h 674999"/>
                <a:gd name="connsiteX163" fmla="*/ 517500 w 675000"/>
                <a:gd name="connsiteY163" fmla="*/ 495000 h 674999"/>
                <a:gd name="connsiteX164" fmla="*/ 540000 w 675000"/>
                <a:gd name="connsiteY164" fmla="*/ 495000 h 674999"/>
                <a:gd name="connsiteX165" fmla="*/ 540000 w 675000"/>
                <a:gd name="connsiteY165" fmla="*/ 472500 h 674999"/>
                <a:gd name="connsiteX166" fmla="*/ 551250 w 675000"/>
                <a:gd name="connsiteY166" fmla="*/ 472500 h 674999"/>
                <a:gd name="connsiteX167" fmla="*/ 562500 w 675000"/>
                <a:gd name="connsiteY167" fmla="*/ 483750 h 674999"/>
                <a:gd name="connsiteX168" fmla="*/ 562500 w 675000"/>
                <a:gd name="connsiteY168" fmla="*/ 506250 h 674999"/>
                <a:gd name="connsiteX169" fmla="*/ 551250 w 675000"/>
                <a:gd name="connsiteY169" fmla="*/ 517500 h 674999"/>
                <a:gd name="connsiteX170" fmla="*/ 652500 w 675000"/>
                <a:gd name="connsiteY170" fmla="*/ 641250 h 674999"/>
                <a:gd name="connsiteX171" fmla="*/ 641250 w 675000"/>
                <a:gd name="connsiteY171" fmla="*/ 652500 h 674999"/>
                <a:gd name="connsiteX172" fmla="*/ 506250 w 675000"/>
                <a:gd name="connsiteY172" fmla="*/ 652500 h 674999"/>
                <a:gd name="connsiteX173" fmla="*/ 495000 w 675000"/>
                <a:gd name="connsiteY173" fmla="*/ 641250 h 674999"/>
                <a:gd name="connsiteX174" fmla="*/ 495000 w 675000"/>
                <a:gd name="connsiteY174" fmla="*/ 618750 h 674999"/>
                <a:gd name="connsiteX175" fmla="*/ 506250 w 675000"/>
                <a:gd name="connsiteY175" fmla="*/ 607500 h 674999"/>
                <a:gd name="connsiteX176" fmla="*/ 517500 w 675000"/>
                <a:gd name="connsiteY176" fmla="*/ 607500 h 674999"/>
                <a:gd name="connsiteX177" fmla="*/ 517500 w 675000"/>
                <a:gd name="connsiteY177" fmla="*/ 630000 h 674999"/>
                <a:gd name="connsiteX178" fmla="*/ 540000 w 675000"/>
                <a:gd name="connsiteY178" fmla="*/ 630000 h 674999"/>
                <a:gd name="connsiteX179" fmla="*/ 540000 w 675000"/>
                <a:gd name="connsiteY179" fmla="*/ 607500 h 674999"/>
                <a:gd name="connsiteX180" fmla="*/ 562500 w 675000"/>
                <a:gd name="connsiteY180" fmla="*/ 607500 h 674999"/>
                <a:gd name="connsiteX181" fmla="*/ 562500 w 675000"/>
                <a:gd name="connsiteY181" fmla="*/ 630000 h 674999"/>
                <a:gd name="connsiteX182" fmla="*/ 585000 w 675000"/>
                <a:gd name="connsiteY182" fmla="*/ 630000 h 674999"/>
                <a:gd name="connsiteX183" fmla="*/ 585000 w 675000"/>
                <a:gd name="connsiteY183" fmla="*/ 607500 h 674999"/>
                <a:gd name="connsiteX184" fmla="*/ 607500 w 675000"/>
                <a:gd name="connsiteY184" fmla="*/ 607500 h 674999"/>
                <a:gd name="connsiteX185" fmla="*/ 607500 w 675000"/>
                <a:gd name="connsiteY185" fmla="*/ 630000 h 674999"/>
                <a:gd name="connsiteX186" fmla="*/ 630000 w 675000"/>
                <a:gd name="connsiteY186" fmla="*/ 630000 h 674999"/>
                <a:gd name="connsiteX187" fmla="*/ 630000 w 675000"/>
                <a:gd name="connsiteY187" fmla="*/ 607500 h 674999"/>
                <a:gd name="connsiteX188" fmla="*/ 641250 w 675000"/>
                <a:gd name="connsiteY188" fmla="*/ 607500 h 674999"/>
                <a:gd name="connsiteX189" fmla="*/ 652500 w 675000"/>
                <a:gd name="connsiteY189" fmla="*/ 618750 h 674999"/>
                <a:gd name="connsiteX190" fmla="*/ 652500 w 675000"/>
                <a:gd name="connsiteY190" fmla="*/ 573750 h 674999"/>
                <a:gd name="connsiteX191" fmla="*/ 641250 w 675000"/>
                <a:gd name="connsiteY191" fmla="*/ 585000 h 674999"/>
                <a:gd name="connsiteX192" fmla="*/ 506250 w 675000"/>
                <a:gd name="connsiteY192" fmla="*/ 585000 h 674999"/>
                <a:gd name="connsiteX193" fmla="*/ 495000 w 675000"/>
                <a:gd name="connsiteY193" fmla="*/ 573750 h 674999"/>
                <a:gd name="connsiteX194" fmla="*/ 495000 w 675000"/>
                <a:gd name="connsiteY194" fmla="*/ 551250 h 674999"/>
                <a:gd name="connsiteX195" fmla="*/ 506250 w 675000"/>
                <a:gd name="connsiteY195" fmla="*/ 540000 h 674999"/>
                <a:gd name="connsiteX196" fmla="*/ 517500 w 675000"/>
                <a:gd name="connsiteY196" fmla="*/ 540000 h 674999"/>
                <a:gd name="connsiteX197" fmla="*/ 517500 w 675000"/>
                <a:gd name="connsiteY197" fmla="*/ 562500 h 674999"/>
                <a:gd name="connsiteX198" fmla="*/ 540000 w 675000"/>
                <a:gd name="connsiteY198" fmla="*/ 562500 h 674999"/>
                <a:gd name="connsiteX199" fmla="*/ 540000 w 675000"/>
                <a:gd name="connsiteY199" fmla="*/ 540000 h 674999"/>
                <a:gd name="connsiteX200" fmla="*/ 562500 w 675000"/>
                <a:gd name="connsiteY200" fmla="*/ 540000 h 674999"/>
                <a:gd name="connsiteX201" fmla="*/ 562500 w 675000"/>
                <a:gd name="connsiteY201" fmla="*/ 562500 h 674999"/>
                <a:gd name="connsiteX202" fmla="*/ 585000 w 675000"/>
                <a:gd name="connsiteY202" fmla="*/ 562500 h 674999"/>
                <a:gd name="connsiteX203" fmla="*/ 585000 w 675000"/>
                <a:gd name="connsiteY203" fmla="*/ 540000 h 674999"/>
                <a:gd name="connsiteX204" fmla="*/ 607500 w 675000"/>
                <a:gd name="connsiteY204" fmla="*/ 540000 h 674999"/>
                <a:gd name="connsiteX205" fmla="*/ 607500 w 675000"/>
                <a:gd name="connsiteY205" fmla="*/ 562500 h 674999"/>
                <a:gd name="connsiteX206" fmla="*/ 630000 w 675000"/>
                <a:gd name="connsiteY206" fmla="*/ 562500 h 674999"/>
                <a:gd name="connsiteX207" fmla="*/ 630000 w 675000"/>
                <a:gd name="connsiteY207" fmla="*/ 540000 h 674999"/>
                <a:gd name="connsiteX208" fmla="*/ 641250 w 675000"/>
                <a:gd name="connsiteY208" fmla="*/ 540000 h 674999"/>
                <a:gd name="connsiteX209" fmla="*/ 652500 w 675000"/>
                <a:gd name="connsiteY209" fmla="*/ 551250 h 67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675000" h="674999">
                  <a:moveTo>
                    <a:pt x="675000" y="551250"/>
                  </a:moveTo>
                  <a:cubicBezTo>
                    <a:pt x="674945" y="532633"/>
                    <a:pt x="659867" y="517555"/>
                    <a:pt x="641250" y="517500"/>
                  </a:cubicBezTo>
                  <a:lnTo>
                    <a:pt x="582975" y="517500"/>
                  </a:lnTo>
                  <a:cubicBezTo>
                    <a:pt x="584285" y="513892"/>
                    <a:pt x="584970" y="510087"/>
                    <a:pt x="585000" y="506250"/>
                  </a:cubicBezTo>
                  <a:lnTo>
                    <a:pt x="585000" y="483750"/>
                  </a:lnTo>
                  <a:cubicBezTo>
                    <a:pt x="584945" y="465133"/>
                    <a:pt x="569867" y="450055"/>
                    <a:pt x="551250" y="450000"/>
                  </a:cubicBezTo>
                  <a:lnTo>
                    <a:pt x="550913" y="450000"/>
                  </a:lnTo>
                  <a:cubicBezTo>
                    <a:pt x="600712" y="413001"/>
                    <a:pt x="611089" y="342637"/>
                    <a:pt x="574090" y="292839"/>
                  </a:cubicBezTo>
                  <a:cubicBezTo>
                    <a:pt x="552861" y="264265"/>
                    <a:pt x="519346" y="247446"/>
                    <a:pt x="483750" y="247500"/>
                  </a:cubicBezTo>
                  <a:lnTo>
                    <a:pt x="483750" y="180000"/>
                  </a:lnTo>
                  <a:lnTo>
                    <a:pt x="528750" y="180000"/>
                  </a:lnTo>
                  <a:cubicBezTo>
                    <a:pt x="534963" y="180000"/>
                    <a:pt x="540000" y="174963"/>
                    <a:pt x="540000" y="168750"/>
                  </a:cubicBezTo>
                  <a:lnTo>
                    <a:pt x="540000" y="101250"/>
                  </a:lnTo>
                  <a:cubicBezTo>
                    <a:pt x="540008" y="96475"/>
                    <a:pt x="536978" y="92225"/>
                    <a:pt x="532463" y="90675"/>
                  </a:cubicBezTo>
                  <a:lnTo>
                    <a:pt x="273713" y="675"/>
                  </a:lnTo>
                  <a:cubicBezTo>
                    <a:pt x="271320" y="-225"/>
                    <a:pt x="268680" y="-225"/>
                    <a:pt x="266288" y="675"/>
                  </a:cubicBezTo>
                  <a:lnTo>
                    <a:pt x="7538" y="90675"/>
                  </a:lnTo>
                  <a:cubicBezTo>
                    <a:pt x="3022" y="92225"/>
                    <a:pt x="-8" y="96475"/>
                    <a:pt x="0" y="101250"/>
                  </a:cubicBezTo>
                  <a:lnTo>
                    <a:pt x="0" y="168750"/>
                  </a:lnTo>
                  <a:cubicBezTo>
                    <a:pt x="0" y="174963"/>
                    <a:pt x="5037" y="180000"/>
                    <a:pt x="11250" y="180000"/>
                  </a:cubicBezTo>
                  <a:lnTo>
                    <a:pt x="56250" y="180000"/>
                  </a:lnTo>
                  <a:lnTo>
                    <a:pt x="56250" y="450000"/>
                  </a:lnTo>
                  <a:lnTo>
                    <a:pt x="33750" y="450000"/>
                  </a:lnTo>
                  <a:cubicBezTo>
                    <a:pt x="27537" y="450000"/>
                    <a:pt x="22500" y="455036"/>
                    <a:pt x="22500" y="461250"/>
                  </a:cubicBezTo>
                  <a:lnTo>
                    <a:pt x="22500" y="495000"/>
                  </a:lnTo>
                  <a:lnTo>
                    <a:pt x="11250" y="495000"/>
                  </a:lnTo>
                  <a:cubicBezTo>
                    <a:pt x="5037" y="495000"/>
                    <a:pt x="0" y="500036"/>
                    <a:pt x="0" y="506250"/>
                  </a:cubicBezTo>
                  <a:lnTo>
                    <a:pt x="0" y="573750"/>
                  </a:lnTo>
                  <a:cubicBezTo>
                    <a:pt x="0" y="579963"/>
                    <a:pt x="5037" y="585000"/>
                    <a:pt x="11250" y="585000"/>
                  </a:cubicBezTo>
                  <a:lnTo>
                    <a:pt x="294525" y="585000"/>
                  </a:lnTo>
                  <a:cubicBezTo>
                    <a:pt x="296061" y="589134"/>
                    <a:pt x="298350" y="592949"/>
                    <a:pt x="301275" y="596250"/>
                  </a:cubicBezTo>
                  <a:cubicBezTo>
                    <a:pt x="295651" y="602395"/>
                    <a:pt x="292521" y="610419"/>
                    <a:pt x="292500" y="618750"/>
                  </a:cubicBezTo>
                  <a:lnTo>
                    <a:pt x="292500" y="641250"/>
                  </a:lnTo>
                  <a:cubicBezTo>
                    <a:pt x="292555" y="659866"/>
                    <a:pt x="307634" y="674944"/>
                    <a:pt x="326250" y="675000"/>
                  </a:cubicBezTo>
                  <a:lnTo>
                    <a:pt x="461250" y="675000"/>
                  </a:lnTo>
                  <a:cubicBezTo>
                    <a:pt x="469581" y="674978"/>
                    <a:pt x="477604" y="671848"/>
                    <a:pt x="483750" y="666225"/>
                  </a:cubicBezTo>
                  <a:cubicBezTo>
                    <a:pt x="489896" y="671848"/>
                    <a:pt x="497919" y="674978"/>
                    <a:pt x="506250" y="675000"/>
                  </a:cubicBezTo>
                  <a:lnTo>
                    <a:pt x="641250" y="675000"/>
                  </a:lnTo>
                  <a:cubicBezTo>
                    <a:pt x="659867" y="674944"/>
                    <a:pt x="674945" y="659866"/>
                    <a:pt x="675000" y="641250"/>
                  </a:cubicBezTo>
                  <a:lnTo>
                    <a:pt x="675000" y="618750"/>
                  </a:lnTo>
                  <a:cubicBezTo>
                    <a:pt x="674979" y="610419"/>
                    <a:pt x="671849" y="602395"/>
                    <a:pt x="666225" y="596250"/>
                  </a:cubicBezTo>
                  <a:cubicBezTo>
                    <a:pt x="671849" y="590104"/>
                    <a:pt x="674979" y="582080"/>
                    <a:pt x="675000" y="573750"/>
                  </a:cubicBezTo>
                  <a:close/>
                  <a:moveTo>
                    <a:pt x="573750" y="360000"/>
                  </a:moveTo>
                  <a:cubicBezTo>
                    <a:pt x="573750" y="409705"/>
                    <a:pt x="533456" y="450000"/>
                    <a:pt x="483750" y="450000"/>
                  </a:cubicBezTo>
                  <a:cubicBezTo>
                    <a:pt x="434044" y="450000"/>
                    <a:pt x="393750" y="409705"/>
                    <a:pt x="393750" y="360000"/>
                  </a:cubicBezTo>
                  <a:cubicBezTo>
                    <a:pt x="393750" y="310294"/>
                    <a:pt x="434044" y="270000"/>
                    <a:pt x="483750" y="270000"/>
                  </a:cubicBezTo>
                  <a:cubicBezTo>
                    <a:pt x="533428" y="270068"/>
                    <a:pt x="573681" y="310322"/>
                    <a:pt x="573750" y="360000"/>
                  </a:cubicBezTo>
                  <a:close/>
                  <a:moveTo>
                    <a:pt x="416588" y="450000"/>
                  </a:moveTo>
                  <a:lnTo>
                    <a:pt x="416250" y="450000"/>
                  </a:lnTo>
                  <a:lnTo>
                    <a:pt x="416250" y="449775"/>
                  </a:lnTo>
                  <a:cubicBezTo>
                    <a:pt x="416363" y="449887"/>
                    <a:pt x="416475" y="449887"/>
                    <a:pt x="416588" y="450000"/>
                  </a:cubicBezTo>
                  <a:close/>
                  <a:moveTo>
                    <a:pt x="393750" y="427162"/>
                  </a:moveTo>
                  <a:lnTo>
                    <a:pt x="393750" y="450000"/>
                  </a:lnTo>
                  <a:lnTo>
                    <a:pt x="315000" y="450000"/>
                  </a:lnTo>
                  <a:lnTo>
                    <a:pt x="315000" y="180000"/>
                  </a:lnTo>
                  <a:lnTo>
                    <a:pt x="393750" y="180000"/>
                  </a:lnTo>
                  <a:lnTo>
                    <a:pt x="393750" y="292837"/>
                  </a:lnTo>
                  <a:cubicBezTo>
                    <a:pt x="363750" y="332587"/>
                    <a:pt x="363750" y="387412"/>
                    <a:pt x="393750" y="427162"/>
                  </a:cubicBezTo>
                  <a:close/>
                  <a:moveTo>
                    <a:pt x="461250" y="225000"/>
                  </a:moveTo>
                  <a:lnTo>
                    <a:pt x="461250" y="249750"/>
                  </a:lnTo>
                  <a:cubicBezTo>
                    <a:pt x="444902" y="253107"/>
                    <a:pt x="429521" y="260104"/>
                    <a:pt x="416250" y="270225"/>
                  </a:cubicBezTo>
                  <a:lnTo>
                    <a:pt x="416250" y="225000"/>
                  </a:lnTo>
                  <a:close/>
                  <a:moveTo>
                    <a:pt x="416250" y="202500"/>
                  </a:moveTo>
                  <a:lnTo>
                    <a:pt x="416250" y="180000"/>
                  </a:lnTo>
                  <a:lnTo>
                    <a:pt x="461250" y="180000"/>
                  </a:lnTo>
                  <a:lnTo>
                    <a:pt x="461250" y="202500"/>
                  </a:lnTo>
                  <a:close/>
                  <a:moveTo>
                    <a:pt x="22500" y="157500"/>
                  </a:moveTo>
                  <a:lnTo>
                    <a:pt x="22500" y="109237"/>
                  </a:lnTo>
                  <a:lnTo>
                    <a:pt x="270000" y="23175"/>
                  </a:lnTo>
                  <a:lnTo>
                    <a:pt x="517500" y="109237"/>
                  </a:lnTo>
                  <a:lnTo>
                    <a:pt x="517500" y="157500"/>
                  </a:lnTo>
                  <a:close/>
                  <a:moveTo>
                    <a:pt x="247500" y="405000"/>
                  </a:moveTo>
                  <a:lnTo>
                    <a:pt x="247500" y="225000"/>
                  </a:lnTo>
                  <a:lnTo>
                    <a:pt x="292500" y="225000"/>
                  </a:lnTo>
                  <a:lnTo>
                    <a:pt x="292500" y="405000"/>
                  </a:lnTo>
                  <a:close/>
                  <a:moveTo>
                    <a:pt x="292500" y="427500"/>
                  </a:moveTo>
                  <a:lnTo>
                    <a:pt x="292500" y="450000"/>
                  </a:lnTo>
                  <a:lnTo>
                    <a:pt x="247500" y="450000"/>
                  </a:lnTo>
                  <a:lnTo>
                    <a:pt x="247500" y="427500"/>
                  </a:lnTo>
                  <a:close/>
                  <a:moveTo>
                    <a:pt x="247500" y="202500"/>
                  </a:moveTo>
                  <a:lnTo>
                    <a:pt x="247500" y="180000"/>
                  </a:lnTo>
                  <a:lnTo>
                    <a:pt x="292500" y="180000"/>
                  </a:lnTo>
                  <a:lnTo>
                    <a:pt x="292500" y="202500"/>
                  </a:lnTo>
                  <a:close/>
                  <a:moveTo>
                    <a:pt x="225000" y="180000"/>
                  </a:moveTo>
                  <a:lnTo>
                    <a:pt x="225000" y="450000"/>
                  </a:lnTo>
                  <a:lnTo>
                    <a:pt x="146250" y="450000"/>
                  </a:lnTo>
                  <a:lnTo>
                    <a:pt x="146250" y="180000"/>
                  </a:lnTo>
                  <a:close/>
                  <a:moveTo>
                    <a:pt x="78750" y="405000"/>
                  </a:moveTo>
                  <a:lnTo>
                    <a:pt x="78750" y="225000"/>
                  </a:lnTo>
                  <a:lnTo>
                    <a:pt x="123750" y="225000"/>
                  </a:lnTo>
                  <a:lnTo>
                    <a:pt x="123750" y="405000"/>
                  </a:lnTo>
                  <a:close/>
                  <a:moveTo>
                    <a:pt x="123750" y="427500"/>
                  </a:moveTo>
                  <a:lnTo>
                    <a:pt x="123750" y="450000"/>
                  </a:lnTo>
                  <a:lnTo>
                    <a:pt x="78750" y="450000"/>
                  </a:lnTo>
                  <a:lnTo>
                    <a:pt x="78750" y="427500"/>
                  </a:lnTo>
                  <a:close/>
                  <a:moveTo>
                    <a:pt x="78750" y="202500"/>
                  </a:moveTo>
                  <a:lnTo>
                    <a:pt x="78750" y="180000"/>
                  </a:lnTo>
                  <a:lnTo>
                    <a:pt x="123750" y="180000"/>
                  </a:lnTo>
                  <a:lnTo>
                    <a:pt x="123750" y="202500"/>
                  </a:lnTo>
                  <a:close/>
                  <a:moveTo>
                    <a:pt x="45000" y="472500"/>
                  </a:moveTo>
                  <a:lnTo>
                    <a:pt x="384525" y="472500"/>
                  </a:lnTo>
                  <a:cubicBezTo>
                    <a:pt x="383216" y="476107"/>
                    <a:pt x="382530" y="479912"/>
                    <a:pt x="382500" y="483750"/>
                  </a:cubicBezTo>
                  <a:lnTo>
                    <a:pt x="382500" y="495000"/>
                  </a:lnTo>
                  <a:lnTo>
                    <a:pt x="45000" y="495000"/>
                  </a:lnTo>
                  <a:close/>
                  <a:moveTo>
                    <a:pt x="292500" y="551250"/>
                  </a:moveTo>
                  <a:lnTo>
                    <a:pt x="292500" y="562500"/>
                  </a:lnTo>
                  <a:lnTo>
                    <a:pt x="22500" y="562500"/>
                  </a:lnTo>
                  <a:lnTo>
                    <a:pt x="22500" y="517500"/>
                  </a:lnTo>
                  <a:lnTo>
                    <a:pt x="326250" y="517500"/>
                  </a:lnTo>
                  <a:cubicBezTo>
                    <a:pt x="307634" y="517555"/>
                    <a:pt x="292555" y="532633"/>
                    <a:pt x="292500" y="551250"/>
                  </a:cubicBezTo>
                  <a:close/>
                  <a:moveTo>
                    <a:pt x="472500" y="641250"/>
                  </a:moveTo>
                  <a:cubicBezTo>
                    <a:pt x="472500" y="647463"/>
                    <a:pt x="467463" y="652500"/>
                    <a:pt x="461250" y="652500"/>
                  </a:cubicBezTo>
                  <a:lnTo>
                    <a:pt x="326250" y="652500"/>
                  </a:lnTo>
                  <a:cubicBezTo>
                    <a:pt x="320037" y="652500"/>
                    <a:pt x="315000" y="647463"/>
                    <a:pt x="315000" y="641250"/>
                  </a:cubicBezTo>
                  <a:lnTo>
                    <a:pt x="315000" y="618750"/>
                  </a:lnTo>
                  <a:cubicBezTo>
                    <a:pt x="315000" y="612536"/>
                    <a:pt x="320037" y="607500"/>
                    <a:pt x="326250" y="607500"/>
                  </a:cubicBezTo>
                  <a:lnTo>
                    <a:pt x="337500" y="607500"/>
                  </a:lnTo>
                  <a:lnTo>
                    <a:pt x="337500" y="630000"/>
                  </a:lnTo>
                  <a:lnTo>
                    <a:pt x="360000" y="630000"/>
                  </a:lnTo>
                  <a:lnTo>
                    <a:pt x="360000" y="607500"/>
                  </a:lnTo>
                  <a:lnTo>
                    <a:pt x="382500" y="607500"/>
                  </a:lnTo>
                  <a:lnTo>
                    <a:pt x="382500" y="630000"/>
                  </a:lnTo>
                  <a:lnTo>
                    <a:pt x="405000" y="630000"/>
                  </a:lnTo>
                  <a:lnTo>
                    <a:pt x="405000" y="607500"/>
                  </a:lnTo>
                  <a:lnTo>
                    <a:pt x="427500" y="607500"/>
                  </a:lnTo>
                  <a:lnTo>
                    <a:pt x="427500" y="630000"/>
                  </a:lnTo>
                  <a:lnTo>
                    <a:pt x="450000" y="630000"/>
                  </a:lnTo>
                  <a:lnTo>
                    <a:pt x="450000" y="607500"/>
                  </a:lnTo>
                  <a:lnTo>
                    <a:pt x="461250" y="607500"/>
                  </a:lnTo>
                  <a:cubicBezTo>
                    <a:pt x="467463" y="607500"/>
                    <a:pt x="472500" y="612536"/>
                    <a:pt x="472500" y="618750"/>
                  </a:cubicBezTo>
                  <a:close/>
                  <a:moveTo>
                    <a:pt x="472500" y="573750"/>
                  </a:moveTo>
                  <a:cubicBezTo>
                    <a:pt x="472500" y="579963"/>
                    <a:pt x="467463" y="585000"/>
                    <a:pt x="461250" y="585000"/>
                  </a:cubicBezTo>
                  <a:lnTo>
                    <a:pt x="326250" y="585000"/>
                  </a:lnTo>
                  <a:cubicBezTo>
                    <a:pt x="320037" y="585000"/>
                    <a:pt x="315000" y="579963"/>
                    <a:pt x="315000" y="573750"/>
                  </a:cubicBezTo>
                  <a:lnTo>
                    <a:pt x="315000" y="551250"/>
                  </a:lnTo>
                  <a:cubicBezTo>
                    <a:pt x="315000" y="545036"/>
                    <a:pt x="320037" y="540000"/>
                    <a:pt x="326250" y="540000"/>
                  </a:cubicBezTo>
                  <a:lnTo>
                    <a:pt x="337500" y="540000"/>
                  </a:lnTo>
                  <a:lnTo>
                    <a:pt x="337500" y="562500"/>
                  </a:lnTo>
                  <a:lnTo>
                    <a:pt x="360000" y="562500"/>
                  </a:lnTo>
                  <a:lnTo>
                    <a:pt x="360000" y="540000"/>
                  </a:lnTo>
                  <a:lnTo>
                    <a:pt x="382500" y="540000"/>
                  </a:lnTo>
                  <a:lnTo>
                    <a:pt x="382500" y="562500"/>
                  </a:lnTo>
                  <a:lnTo>
                    <a:pt x="405000" y="562500"/>
                  </a:lnTo>
                  <a:lnTo>
                    <a:pt x="405000" y="540000"/>
                  </a:lnTo>
                  <a:lnTo>
                    <a:pt x="427500" y="540000"/>
                  </a:lnTo>
                  <a:lnTo>
                    <a:pt x="427500" y="562500"/>
                  </a:lnTo>
                  <a:lnTo>
                    <a:pt x="450000" y="562500"/>
                  </a:lnTo>
                  <a:lnTo>
                    <a:pt x="450000" y="540000"/>
                  </a:lnTo>
                  <a:lnTo>
                    <a:pt x="461250" y="540000"/>
                  </a:lnTo>
                  <a:cubicBezTo>
                    <a:pt x="467463" y="540000"/>
                    <a:pt x="472500" y="545036"/>
                    <a:pt x="472500" y="551250"/>
                  </a:cubicBezTo>
                  <a:close/>
                  <a:moveTo>
                    <a:pt x="416250" y="517500"/>
                  </a:moveTo>
                  <a:cubicBezTo>
                    <a:pt x="410037" y="517500"/>
                    <a:pt x="405000" y="512463"/>
                    <a:pt x="405000" y="506250"/>
                  </a:cubicBezTo>
                  <a:lnTo>
                    <a:pt x="405000" y="483750"/>
                  </a:lnTo>
                  <a:cubicBezTo>
                    <a:pt x="405000" y="477536"/>
                    <a:pt x="410037" y="472500"/>
                    <a:pt x="416250" y="472500"/>
                  </a:cubicBezTo>
                  <a:lnTo>
                    <a:pt x="427500" y="472500"/>
                  </a:lnTo>
                  <a:lnTo>
                    <a:pt x="427500" y="495000"/>
                  </a:lnTo>
                  <a:lnTo>
                    <a:pt x="450000" y="495000"/>
                  </a:lnTo>
                  <a:lnTo>
                    <a:pt x="450000" y="472500"/>
                  </a:lnTo>
                  <a:lnTo>
                    <a:pt x="472500" y="472500"/>
                  </a:lnTo>
                  <a:lnTo>
                    <a:pt x="472500" y="495000"/>
                  </a:lnTo>
                  <a:lnTo>
                    <a:pt x="495000" y="495000"/>
                  </a:lnTo>
                  <a:lnTo>
                    <a:pt x="495000" y="472500"/>
                  </a:lnTo>
                  <a:lnTo>
                    <a:pt x="517500" y="472500"/>
                  </a:lnTo>
                  <a:lnTo>
                    <a:pt x="517500" y="495000"/>
                  </a:lnTo>
                  <a:lnTo>
                    <a:pt x="540000" y="495000"/>
                  </a:lnTo>
                  <a:lnTo>
                    <a:pt x="540000" y="472500"/>
                  </a:lnTo>
                  <a:lnTo>
                    <a:pt x="551250" y="472500"/>
                  </a:lnTo>
                  <a:cubicBezTo>
                    <a:pt x="557463" y="472500"/>
                    <a:pt x="562500" y="477536"/>
                    <a:pt x="562500" y="483750"/>
                  </a:cubicBezTo>
                  <a:lnTo>
                    <a:pt x="562500" y="506250"/>
                  </a:lnTo>
                  <a:cubicBezTo>
                    <a:pt x="562500" y="512463"/>
                    <a:pt x="557463" y="517500"/>
                    <a:pt x="551250" y="517500"/>
                  </a:cubicBezTo>
                  <a:close/>
                  <a:moveTo>
                    <a:pt x="652500" y="641250"/>
                  </a:moveTo>
                  <a:cubicBezTo>
                    <a:pt x="652500" y="647463"/>
                    <a:pt x="647463" y="652500"/>
                    <a:pt x="641250" y="652500"/>
                  </a:cubicBezTo>
                  <a:lnTo>
                    <a:pt x="506250" y="652500"/>
                  </a:lnTo>
                  <a:cubicBezTo>
                    <a:pt x="500037" y="652500"/>
                    <a:pt x="495000" y="647463"/>
                    <a:pt x="495000" y="641250"/>
                  </a:cubicBezTo>
                  <a:lnTo>
                    <a:pt x="495000" y="618750"/>
                  </a:lnTo>
                  <a:cubicBezTo>
                    <a:pt x="495000" y="612536"/>
                    <a:pt x="500037" y="607500"/>
                    <a:pt x="506250" y="607500"/>
                  </a:cubicBezTo>
                  <a:lnTo>
                    <a:pt x="517500" y="607500"/>
                  </a:lnTo>
                  <a:lnTo>
                    <a:pt x="517500" y="630000"/>
                  </a:lnTo>
                  <a:lnTo>
                    <a:pt x="540000" y="630000"/>
                  </a:lnTo>
                  <a:lnTo>
                    <a:pt x="540000" y="607500"/>
                  </a:lnTo>
                  <a:lnTo>
                    <a:pt x="562500" y="607500"/>
                  </a:lnTo>
                  <a:lnTo>
                    <a:pt x="562500" y="630000"/>
                  </a:lnTo>
                  <a:lnTo>
                    <a:pt x="585000" y="630000"/>
                  </a:lnTo>
                  <a:lnTo>
                    <a:pt x="585000" y="607500"/>
                  </a:lnTo>
                  <a:lnTo>
                    <a:pt x="607500" y="607500"/>
                  </a:lnTo>
                  <a:lnTo>
                    <a:pt x="607500" y="630000"/>
                  </a:lnTo>
                  <a:lnTo>
                    <a:pt x="630000" y="630000"/>
                  </a:lnTo>
                  <a:lnTo>
                    <a:pt x="630000" y="607500"/>
                  </a:lnTo>
                  <a:lnTo>
                    <a:pt x="641250" y="607500"/>
                  </a:lnTo>
                  <a:cubicBezTo>
                    <a:pt x="647463" y="607500"/>
                    <a:pt x="652500" y="612536"/>
                    <a:pt x="652500" y="618750"/>
                  </a:cubicBezTo>
                  <a:close/>
                  <a:moveTo>
                    <a:pt x="652500" y="573750"/>
                  </a:moveTo>
                  <a:cubicBezTo>
                    <a:pt x="652500" y="579963"/>
                    <a:pt x="647463" y="585000"/>
                    <a:pt x="641250" y="585000"/>
                  </a:cubicBezTo>
                  <a:lnTo>
                    <a:pt x="506250" y="585000"/>
                  </a:lnTo>
                  <a:cubicBezTo>
                    <a:pt x="500037" y="585000"/>
                    <a:pt x="495000" y="579963"/>
                    <a:pt x="495000" y="573750"/>
                  </a:cubicBezTo>
                  <a:lnTo>
                    <a:pt x="495000" y="551250"/>
                  </a:lnTo>
                  <a:cubicBezTo>
                    <a:pt x="495000" y="545036"/>
                    <a:pt x="500037" y="540000"/>
                    <a:pt x="506250" y="540000"/>
                  </a:cubicBezTo>
                  <a:lnTo>
                    <a:pt x="517500" y="540000"/>
                  </a:lnTo>
                  <a:lnTo>
                    <a:pt x="517500" y="562500"/>
                  </a:lnTo>
                  <a:lnTo>
                    <a:pt x="540000" y="562500"/>
                  </a:lnTo>
                  <a:lnTo>
                    <a:pt x="540000" y="540000"/>
                  </a:lnTo>
                  <a:lnTo>
                    <a:pt x="562500" y="540000"/>
                  </a:lnTo>
                  <a:lnTo>
                    <a:pt x="562500" y="562500"/>
                  </a:lnTo>
                  <a:lnTo>
                    <a:pt x="585000" y="562500"/>
                  </a:lnTo>
                  <a:lnTo>
                    <a:pt x="585000" y="540000"/>
                  </a:lnTo>
                  <a:lnTo>
                    <a:pt x="607500" y="540000"/>
                  </a:lnTo>
                  <a:lnTo>
                    <a:pt x="607500" y="562500"/>
                  </a:lnTo>
                  <a:lnTo>
                    <a:pt x="630000" y="562500"/>
                  </a:lnTo>
                  <a:lnTo>
                    <a:pt x="630000" y="540000"/>
                  </a:lnTo>
                  <a:lnTo>
                    <a:pt x="641250" y="540000"/>
                  </a:lnTo>
                  <a:cubicBezTo>
                    <a:pt x="647463" y="540000"/>
                    <a:pt x="652500" y="545036"/>
                    <a:pt x="652500" y="55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5" name="任意多边形: 形状 514">
              <a:extLst>
                <a:ext uri="{FF2B5EF4-FFF2-40B4-BE49-F238E27FC236}">
                  <a16:creationId xmlns:a16="http://schemas.microsoft.com/office/drawing/2014/main" id="{4AADBBF6-21B6-4296-AE60-5A41D7E704D2}"/>
                </a:ext>
              </a:extLst>
            </p:cNvPr>
            <p:cNvSpPr/>
            <p:nvPr/>
          </p:nvSpPr>
          <p:spPr>
            <a:xfrm>
              <a:off x="9977250" y="5544000"/>
              <a:ext cx="90000" cy="135000"/>
            </a:xfrm>
            <a:custGeom>
              <a:avLst/>
              <a:gdLst>
                <a:gd name="connsiteX0" fmla="*/ 33750 w 90000"/>
                <a:gd name="connsiteY0" fmla="*/ 0 h 135000"/>
                <a:gd name="connsiteX1" fmla="*/ 33750 w 90000"/>
                <a:gd name="connsiteY1" fmla="*/ 11250 h 135000"/>
                <a:gd name="connsiteX2" fmla="*/ 0 w 90000"/>
                <a:gd name="connsiteY2" fmla="*/ 45000 h 135000"/>
                <a:gd name="connsiteX3" fmla="*/ 33750 w 90000"/>
                <a:gd name="connsiteY3" fmla="*/ 78750 h 135000"/>
                <a:gd name="connsiteX4" fmla="*/ 56250 w 90000"/>
                <a:gd name="connsiteY4" fmla="*/ 78750 h 135000"/>
                <a:gd name="connsiteX5" fmla="*/ 67500 w 90000"/>
                <a:gd name="connsiteY5" fmla="*/ 90000 h 135000"/>
                <a:gd name="connsiteX6" fmla="*/ 56250 w 90000"/>
                <a:gd name="connsiteY6" fmla="*/ 101250 h 135000"/>
                <a:gd name="connsiteX7" fmla="*/ 33750 w 90000"/>
                <a:gd name="connsiteY7" fmla="*/ 101250 h 135000"/>
                <a:gd name="connsiteX8" fmla="*/ 22500 w 90000"/>
                <a:gd name="connsiteY8" fmla="*/ 90000 h 135000"/>
                <a:gd name="connsiteX9" fmla="*/ 0 w 90000"/>
                <a:gd name="connsiteY9" fmla="*/ 90000 h 135000"/>
                <a:gd name="connsiteX10" fmla="*/ 33750 w 90000"/>
                <a:gd name="connsiteY10" fmla="*/ 123750 h 135000"/>
                <a:gd name="connsiteX11" fmla="*/ 33750 w 90000"/>
                <a:gd name="connsiteY11" fmla="*/ 135000 h 135000"/>
                <a:gd name="connsiteX12" fmla="*/ 56250 w 90000"/>
                <a:gd name="connsiteY12" fmla="*/ 135000 h 135000"/>
                <a:gd name="connsiteX13" fmla="*/ 56250 w 90000"/>
                <a:gd name="connsiteY13" fmla="*/ 123750 h 135000"/>
                <a:gd name="connsiteX14" fmla="*/ 90000 w 90000"/>
                <a:gd name="connsiteY14" fmla="*/ 90000 h 135000"/>
                <a:gd name="connsiteX15" fmla="*/ 56250 w 90000"/>
                <a:gd name="connsiteY15" fmla="*/ 56250 h 135000"/>
                <a:gd name="connsiteX16" fmla="*/ 33750 w 90000"/>
                <a:gd name="connsiteY16" fmla="*/ 56250 h 135000"/>
                <a:gd name="connsiteX17" fmla="*/ 22500 w 90000"/>
                <a:gd name="connsiteY17" fmla="*/ 45000 h 135000"/>
                <a:gd name="connsiteX18" fmla="*/ 33750 w 90000"/>
                <a:gd name="connsiteY18" fmla="*/ 33750 h 135000"/>
                <a:gd name="connsiteX19" fmla="*/ 56250 w 90000"/>
                <a:gd name="connsiteY19" fmla="*/ 33750 h 135000"/>
                <a:gd name="connsiteX20" fmla="*/ 67500 w 90000"/>
                <a:gd name="connsiteY20" fmla="*/ 45000 h 135000"/>
                <a:gd name="connsiteX21" fmla="*/ 90000 w 90000"/>
                <a:gd name="connsiteY21" fmla="*/ 45000 h 135000"/>
                <a:gd name="connsiteX22" fmla="*/ 56250 w 90000"/>
                <a:gd name="connsiteY22" fmla="*/ 11250 h 135000"/>
                <a:gd name="connsiteX23" fmla="*/ 56250 w 90000"/>
                <a:gd name="connsiteY23" fmla="*/ 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00" h="135000">
                  <a:moveTo>
                    <a:pt x="33750" y="0"/>
                  </a:move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6" name="图形 50">
            <a:extLst>
              <a:ext uri="{FF2B5EF4-FFF2-40B4-BE49-F238E27FC236}">
                <a16:creationId xmlns:a16="http://schemas.microsoft.com/office/drawing/2014/main" id="{C3843F57-3FA6-4D21-B440-E6DC3AF551BD}"/>
              </a:ext>
            </a:extLst>
          </p:cNvPr>
          <p:cNvGrpSpPr/>
          <p:nvPr/>
        </p:nvGrpSpPr>
        <p:grpSpPr>
          <a:xfrm>
            <a:off x="10618501" y="5251528"/>
            <a:ext cx="675000" cy="674971"/>
            <a:chOff x="10618501" y="5251528"/>
            <a:chExt cx="675000" cy="674971"/>
          </a:xfrm>
          <a:gradFill flip="none" rotWithShape="1">
            <a:gsLst>
              <a:gs pos="0">
                <a:schemeClr val="accent1"/>
              </a:gs>
              <a:gs pos="100000">
                <a:schemeClr val="accent2"/>
              </a:gs>
            </a:gsLst>
            <a:lin ang="2700000" scaled="1"/>
            <a:tileRect/>
          </a:gradFill>
        </p:grpSpPr>
        <p:sp>
          <p:nvSpPr>
            <p:cNvPr id="517" name="任意多边形: 形状 516">
              <a:extLst>
                <a:ext uri="{FF2B5EF4-FFF2-40B4-BE49-F238E27FC236}">
                  <a16:creationId xmlns:a16="http://schemas.microsoft.com/office/drawing/2014/main" id="{60404BEE-FFA0-4F45-AFD7-6E14ED5BE098}"/>
                </a:ext>
              </a:extLst>
            </p:cNvPr>
            <p:cNvSpPr/>
            <p:nvPr/>
          </p:nvSpPr>
          <p:spPr>
            <a:xfrm>
              <a:off x="10618501" y="5251528"/>
              <a:ext cx="675000" cy="674971"/>
            </a:xfrm>
            <a:custGeom>
              <a:avLst/>
              <a:gdLst>
                <a:gd name="connsiteX0" fmla="*/ 607500 w 675000"/>
                <a:gd name="connsiteY0" fmla="*/ 269972 h 674971"/>
                <a:gd name="connsiteX1" fmla="*/ 663750 w 675000"/>
                <a:gd name="connsiteY1" fmla="*/ 269972 h 674971"/>
                <a:gd name="connsiteX2" fmla="*/ 675000 w 675000"/>
                <a:gd name="connsiteY2" fmla="*/ 258722 h 674971"/>
                <a:gd name="connsiteX3" fmla="*/ 675000 w 675000"/>
                <a:gd name="connsiteY3" fmla="*/ 101222 h 674971"/>
                <a:gd name="connsiteX4" fmla="*/ 666788 w 675000"/>
                <a:gd name="connsiteY4" fmla="*/ 90422 h 674971"/>
                <a:gd name="connsiteX5" fmla="*/ 340538 w 675000"/>
                <a:gd name="connsiteY5" fmla="*/ 422 h 674971"/>
                <a:gd name="connsiteX6" fmla="*/ 334463 w 675000"/>
                <a:gd name="connsiteY6" fmla="*/ 422 h 674971"/>
                <a:gd name="connsiteX7" fmla="*/ 8213 w 675000"/>
                <a:gd name="connsiteY7" fmla="*/ 90422 h 674971"/>
                <a:gd name="connsiteX8" fmla="*/ 0 w 675000"/>
                <a:gd name="connsiteY8" fmla="*/ 101222 h 674971"/>
                <a:gd name="connsiteX9" fmla="*/ 0 w 675000"/>
                <a:gd name="connsiteY9" fmla="*/ 258722 h 674971"/>
                <a:gd name="connsiteX10" fmla="*/ 11250 w 675000"/>
                <a:gd name="connsiteY10" fmla="*/ 269972 h 674971"/>
                <a:gd name="connsiteX11" fmla="*/ 67500 w 675000"/>
                <a:gd name="connsiteY11" fmla="*/ 269972 h 674971"/>
                <a:gd name="connsiteX12" fmla="*/ 67500 w 675000"/>
                <a:gd name="connsiteY12" fmla="*/ 539972 h 674971"/>
                <a:gd name="connsiteX13" fmla="*/ 33750 w 675000"/>
                <a:gd name="connsiteY13" fmla="*/ 539972 h 674971"/>
                <a:gd name="connsiteX14" fmla="*/ 22500 w 675000"/>
                <a:gd name="connsiteY14" fmla="*/ 551222 h 674971"/>
                <a:gd name="connsiteX15" fmla="*/ 22500 w 675000"/>
                <a:gd name="connsiteY15" fmla="*/ 584972 h 674971"/>
                <a:gd name="connsiteX16" fmla="*/ 11250 w 675000"/>
                <a:gd name="connsiteY16" fmla="*/ 584972 h 674971"/>
                <a:gd name="connsiteX17" fmla="*/ 0 w 675000"/>
                <a:gd name="connsiteY17" fmla="*/ 596222 h 674971"/>
                <a:gd name="connsiteX18" fmla="*/ 0 w 675000"/>
                <a:gd name="connsiteY18" fmla="*/ 663722 h 674971"/>
                <a:gd name="connsiteX19" fmla="*/ 11250 w 675000"/>
                <a:gd name="connsiteY19" fmla="*/ 674972 h 674971"/>
                <a:gd name="connsiteX20" fmla="*/ 663750 w 675000"/>
                <a:gd name="connsiteY20" fmla="*/ 674972 h 674971"/>
                <a:gd name="connsiteX21" fmla="*/ 675000 w 675000"/>
                <a:gd name="connsiteY21" fmla="*/ 663722 h 674971"/>
                <a:gd name="connsiteX22" fmla="*/ 675000 w 675000"/>
                <a:gd name="connsiteY22" fmla="*/ 596222 h 674971"/>
                <a:gd name="connsiteX23" fmla="*/ 663750 w 675000"/>
                <a:gd name="connsiteY23" fmla="*/ 584972 h 674971"/>
                <a:gd name="connsiteX24" fmla="*/ 652500 w 675000"/>
                <a:gd name="connsiteY24" fmla="*/ 584972 h 674971"/>
                <a:gd name="connsiteX25" fmla="*/ 652500 w 675000"/>
                <a:gd name="connsiteY25" fmla="*/ 551222 h 674971"/>
                <a:gd name="connsiteX26" fmla="*/ 641250 w 675000"/>
                <a:gd name="connsiteY26" fmla="*/ 539972 h 674971"/>
                <a:gd name="connsiteX27" fmla="*/ 607500 w 675000"/>
                <a:gd name="connsiteY27" fmla="*/ 539972 h 674971"/>
                <a:gd name="connsiteX28" fmla="*/ 22500 w 675000"/>
                <a:gd name="connsiteY28" fmla="*/ 109772 h 674971"/>
                <a:gd name="connsiteX29" fmla="*/ 337500 w 675000"/>
                <a:gd name="connsiteY29" fmla="*/ 22922 h 674971"/>
                <a:gd name="connsiteX30" fmla="*/ 652500 w 675000"/>
                <a:gd name="connsiteY30" fmla="*/ 109772 h 674971"/>
                <a:gd name="connsiteX31" fmla="*/ 652500 w 675000"/>
                <a:gd name="connsiteY31" fmla="*/ 202472 h 674971"/>
                <a:gd name="connsiteX32" fmla="*/ 22500 w 675000"/>
                <a:gd name="connsiteY32" fmla="*/ 202472 h 674971"/>
                <a:gd name="connsiteX33" fmla="*/ 652500 w 675000"/>
                <a:gd name="connsiteY33" fmla="*/ 607472 h 674971"/>
                <a:gd name="connsiteX34" fmla="*/ 652500 w 675000"/>
                <a:gd name="connsiteY34" fmla="*/ 652472 h 674971"/>
                <a:gd name="connsiteX35" fmla="*/ 22500 w 675000"/>
                <a:gd name="connsiteY35" fmla="*/ 652472 h 674971"/>
                <a:gd name="connsiteX36" fmla="*/ 22500 w 675000"/>
                <a:gd name="connsiteY36" fmla="*/ 607472 h 674971"/>
                <a:gd name="connsiteX37" fmla="*/ 630000 w 675000"/>
                <a:gd name="connsiteY37" fmla="*/ 562472 h 674971"/>
                <a:gd name="connsiteX38" fmla="*/ 630000 w 675000"/>
                <a:gd name="connsiteY38" fmla="*/ 584972 h 674971"/>
                <a:gd name="connsiteX39" fmla="*/ 45000 w 675000"/>
                <a:gd name="connsiteY39" fmla="*/ 584972 h 674971"/>
                <a:gd name="connsiteX40" fmla="*/ 45000 w 675000"/>
                <a:gd name="connsiteY40" fmla="*/ 562472 h 674971"/>
                <a:gd name="connsiteX41" fmla="*/ 157500 w 675000"/>
                <a:gd name="connsiteY41" fmla="*/ 314972 h 674971"/>
                <a:gd name="connsiteX42" fmla="*/ 157500 w 675000"/>
                <a:gd name="connsiteY42" fmla="*/ 494972 h 674971"/>
                <a:gd name="connsiteX43" fmla="*/ 90000 w 675000"/>
                <a:gd name="connsiteY43" fmla="*/ 494972 h 674971"/>
                <a:gd name="connsiteX44" fmla="*/ 90000 w 675000"/>
                <a:gd name="connsiteY44" fmla="*/ 314972 h 674971"/>
                <a:gd name="connsiteX45" fmla="*/ 90000 w 675000"/>
                <a:gd name="connsiteY45" fmla="*/ 292472 h 674971"/>
                <a:gd name="connsiteX46" fmla="*/ 90000 w 675000"/>
                <a:gd name="connsiteY46" fmla="*/ 269972 h 674971"/>
                <a:gd name="connsiteX47" fmla="*/ 157500 w 675000"/>
                <a:gd name="connsiteY47" fmla="*/ 269972 h 674971"/>
                <a:gd name="connsiteX48" fmla="*/ 157500 w 675000"/>
                <a:gd name="connsiteY48" fmla="*/ 292472 h 674971"/>
                <a:gd name="connsiteX49" fmla="*/ 157500 w 675000"/>
                <a:gd name="connsiteY49" fmla="*/ 517472 h 674971"/>
                <a:gd name="connsiteX50" fmla="*/ 157500 w 675000"/>
                <a:gd name="connsiteY50" fmla="*/ 539972 h 674971"/>
                <a:gd name="connsiteX51" fmla="*/ 90000 w 675000"/>
                <a:gd name="connsiteY51" fmla="*/ 539972 h 674971"/>
                <a:gd name="connsiteX52" fmla="*/ 90000 w 675000"/>
                <a:gd name="connsiteY52" fmla="*/ 517472 h 674971"/>
                <a:gd name="connsiteX53" fmla="*/ 180000 w 675000"/>
                <a:gd name="connsiteY53" fmla="*/ 539972 h 674971"/>
                <a:gd name="connsiteX54" fmla="*/ 180000 w 675000"/>
                <a:gd name="connsiteY54" fmla="*/ 269972 h 674971"/>
                <a:gd name="connsiteX55" fmla="*/ 281250 w 675000"/>
                <a:gd name="connsiteY55" fmla="*/ 269972 h 674971"/>
                <a:gd name="connsiteX56" fmla="*/ 281250 w 675000"/>
                <a:gd name="connsiteY56" fmla="*/ 539972 h 674971"/>
                <a:gd name="connsiteX57" fmla="*/ 371250 w 675000"/>
                <a:gd name="connsiteY57" fmla="*/ 314972 h 674971"/>
                <a:gd name="connsiteX58" fmla="*/ 371250 w 675000"/>
                <a:gd name="connsiteY58" fmla="*/ 494972 h 674971"/>
                <a:gd name="connsiteX59" fmla="*/ 303750 w 675000"/>
                <a:gd name="connsiteY59" fmla="*/ 494972 h 674971"/>
                <a:gd name="connsiteX60" fmla="*/ 303750 w 675000"/>
                <a:gd name="connsiteY60" fmla="*/ 314972 h 674971"/>
                <a:gd name="connsiteX61" fmla="*/ 303750 w 675000"/>
                <a:gd name="connsiteY61" fmla="*/ 292472 h 674971"/>
                <a:gd name="connsiteX62" fmla="*/ 303750 w 675000"/>
                <a:gd name="connsiteY62" fmla="*/ 269972 h 674971"/>
                <a:gd name="connsiteX63" fmla="*/ 371250 w 675000"/>
                <a:gd name="connsiteY63" fmla="*/ 269972 h 674971"/>
                <a:gd name="connsiteX64" fmla="*/ 371250 w 675000"/>
                <a:gd name="connsiteY64" fmla="*/ 292472 h 674971"/>
                <a:gd name="connsiteX65" fmla="*/ 371250 w 675000"/>
                <a:gd name="connsiteY65" fmla="*/ 517472 h 674971"/>
                <a:gd name="connsiteX66" fmla="*/ 371250 w 675000"/>
                <a:gd name="connsiteY66" fmla="*/ 539972 h 674971"/>
                <a:gd name="connsiteX67" fmla="*/ 303750 w 675000"/>
                <a:gd name="connsiteY67" fmla="*/ 539972 h 674971"/>
                <a:gd name="connsiteX68" fmla="*/ 303750 w 675000"/>
                <a:gd name="connsiteY68" fmla="*/ 517472 h 674971"/>
                <a:gd name="connsiteX69" fmla="*/ 393750 w 675000"/>
                <a:gd name="connsiteY69" fmla="*/ 539972 h 674971"/>
                <a:gd name="connsiteX70" fmla="*/ 393750 w 675000"/>
                <a:gd name="connsiteY70" fmla="*/ 269972 h 674971"/>
                <a:gd name="connsiteX71" fmla="*/ 495000 w 675000"/>
                <a:gd name="connsiteY71" fmla="*/ 269972 h 674971"/>
                <a:gd name="connsiteX72" fmla="*/ 495000 w 675000"/>
                <a:gd name="connsiteY72" fmla="*/ 539972 h 674971"/>
                <a:gd name="connsiteX73" fmla="*/ 585000 w 675000"/>
                <a:gd name="connsiteY73" fmla="*/ 314972 h 674971"/>
                <a:gd name="connsiteX74" fmla="*/ 585000 w 675000"/>
                <a:gd name="connsiteY74" fmla="*/ 494972 h 674971"/>
                <a:gd name="connsiteX75" fmla="*/ 517500 w 675000"/>
                <a:gd name="connsiteY75" fmla="*/ 494972 h 674971"/>
                <a:gd name="connsiteX76" fmla="*/ 517500 w 675000"/>
                <a:gd name="connsiteY76" fmla="*/ 314972 h 674971"/>
                <a:gd name="connsiteX77" fmla="*/ 517500 w 675000"/>
                <a:gd name="connsiteY77" fmla="*/ 292472 h 674971"/>
                <a:gd name="connsiteX78" fmla="*/ 517500 w 675000"/>
                <a:gd name="connsiteY78" fmla="*/ 269972 h 674971"/>
                <a:gd name="connsiteX79" fmla="*/ 585000 w 675000"/>
                <a:gd name="connsiteY79" fmla="*/ 269972 h 674971"/>
                <a:gd name="connsiteX80" fmla="*/ 585000 w 675000"/>
                <a:gd name="connsiteY80" fmla="*/ 292472 h 674971"/>
                <a:gd name="connsiteX81" fmla="*/ 585000 w 675000"/>
                <a:gd name="connsiteY81" fmla="*/ 517472 h 674971"/>
                <a:gd name="connsiteX82" fmla="*/ 585000 w 675000"/>
                <a:gd name="connsiteY82" fmla="*/ 539972 h 674971"/>
                <a:gd name="connsiteX83" fmla="*/ 517500 w 675000"/>
                <a:gd name="connsiteY83" fmla="*/ 539972 h 674971"/>
                <a:gd name="connsiteX84" fmla="*/ 517500 w 675000"/>
                <a:gd name="connsiteY84" fmla="*/ 517472 h 674971"/>
                <a:gd name="connsiteX85" fmla="*/ 22500 w 675000"/>
                <a:gd name="connsiteY85" fmla="*/ 247472 h 674971"/>
                <a:gd name="connsiteX86" fmla="*/ 22500 w 675000"/>
                <a:gd name="connsiteY86" fmla="*/ 224972 h 674971"/>
                <a:gd name="connsiteX87" fmla="*/ 652500 w 675000"/>
                <a:gd name="connsiteY87" fmla="*/ 224972 h 674971"/>
                <a:gd name="connsiteX88" fmla="*/ 652500 w 675000"/>
                <a:gd name="connsiteY88" fmla="*/ 247472 h 67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75000" h="674971">
                  <a:moveTo>
                    <a:pt x="607500" y="269972"/>
                  </a:moveTo>
                  <a:lnTo>
                    <a:pt x="663750" y="269972"/>
                  </a:lnTo>
                  <a:cubicBezTo>
                    <a:pt x="669963" y="269972"/>
                    <a:pt x="675000" y="264935"/>
                    <a:pt x="675000" y="258722"/>
                  </a:cubicBezTo>
                  <a:lnTo>
                    <a:pt x="675000" y="101222"/>
                  </a:lnTo>
                  <a:cubicBezTo>
                    <a:pt x="674985" y="96191"/>
                    <a:pt x="671632" y="91781"/>
                    <a:pt x="666788" y="90422"/>
                  </a:cubicBezTo>
                  <a:lnTo>
                    <a:pt x="340538" y="422"/>
                  </a:lnTo>
                  <a:cubicBezTo>
                    <a:pt x="338552" y="-141"/>
                    <a:pt x="336448" y="-141"/>
                    <a:pt x="334463" y="422"/>
                  </a:cubicBezTo>
                  <a:lnTo>
                    <a:pt x="8213" y="90422"/>
                  </a:lnTo>
                  <a:cubicBezTo>
                    <a:pt x="3368" y="91781"/>
                    <a:pt x="14" y="96191"/>
                    <a:pt x="0" y="101222"/>
                  </a:cubicBezTo>
                  <a:lnTo>
                    <a:pt x="0" y="258722"/>
                  </a:lnTo>
                  <a:cubicBezTo>
                    <a:pt x="0" y="264935"/>
                    <a:pt x="5037" y="269972"/>
                    <a:pt x="11250" y="269972"/>
                  </a:cubicBezTo>
                  <a:lnTo>
                    <a:pt x="67500" y="269972"/>
                  </a:lnTo>
                  <a:lnTo>
                    <a:pt x="67500" y="539972"/>
                  </a:lnTo>
                  <a:lnTo>
                    <a:pt x="33750" y="539972"/>
                  </a:lnTo>
                  <a:cubicBezTo>
                    <a:pt x="27537" y="539972"/>
                    <a:pt x="22500" y="545008"/>
                    <a:pt x="22500" y="551222"/>
                  </a:cubicBezTo>
                  <a:lnTo>
                    <a:pt x="22500" y="584972"/>
                  </a:lnTo>
                  <a:lnTo>
                    <a:pt x="11250" y="584972"/>
                  </a:lnTo>
                  <a:cubicBezTo>
                    <a:pt x="5037" y="584972"/>
                    <a:pt x="0" y="590008"/>
                    <a:pt x="0" y="596222"/>
                  </a:cubicBezTo>
                  <a:lnTo>
                    <a:pt x="0" y="663722"/>
                  </a:lnTo>
                  <a:cubicBezTo>
                    <a:pt x="0" y="669935"/>
                    <a:pt x="5037" y="674972"/>
                    <a:pt x="11250" y="674972"/>
                  </a:cubicBezTo>
                  <a:lnTo>
                    <a:pt x="663750" y="674972"/>
                  </a:lnTo>
                  <a:cubicBezTo>
                    <a:pt x="669963" y="674972"/>
                    <a:pt x="675000" y="669935"/>
                    <a:pt x="675000" y="663722"/>
                  </a:cubicBezTo>
                  <a:lnTo>
                    <a:pt x="675000" y="596222"/>
                  </a:lnTo>
                  <a:cubicBezTo>
                    <a:pt x="675000" y="590008"/>
                    <a:pt x="669963" y="584972"/>
                    <a:pt x="663750" y="584972"/>
                  </a:cubicBezTo>
                  <a:lnTo>
                    <a:pt x="652500" y="584972"/>
                  </a:lnTo>
                  <a:lnTo>
                    <a:pt x="652500" y="551222"/>
                  </a:lnTo>
                  <a:cubicBezTo>
                    <a:pt x="652500" y="545008"/>
                    <a:pt x="647463" y="539972"/>
                    <a:pt x="641250" y="539972"/>
                  </a:cubicBezTo>
                  <a:lnTo>
                    <a:pt x="607500" y="539972"/>
                  </a:lnTo>
                  <a:close/>
                  <a:moveTo>
                    <a:pt x="22500" y="109772"/>
                  </a:moveTo>
                  <a:lnTo>
                    <a:pt x="337500" y="22922"/>
                  </a:lnTo>
                  <a:lnTo>
                    <a:pt x="652500" y="109772"/>
                  </a:lnTo>
                  <a:lnTo>
                    <a:pt x="652500" y="202472"/>
                  </a:lnTo>
                  <a:lnTo>
                    <a:pt x="22500" y="202472"/>
                  </a:lnTo>
                  <a:close/>
                  <a:moveTo>
                    <a:pt x="652500" y="607472"/>
                  </a:moveTo>
                  <a:lnTo>
                    <a:pt x="652500" y="652472"/>
                  </a:lnTo>
                  <a:lnTo>
                    <a:pt x="22500" y="652472"/>
                  </a:lnTo>
                  <a:lnTo>
                    <a:pt x="22500" y="607472"/>
                  </a:lnTo>
                  <a:close/>
                  <a:moveTo>
                    <a:pt x="630000" y="562472"/>
                  </a:moveTo>
                  <a:lnTo>
                    <a:pt x="630000" y="584972"/>
                  </a:lnTo>
                  <a:lnTo>
                    <a:pt x="45000" y="584972"/>
                  </a:lnTo>
                  <a:lnTo>
                    <a:pt x="45000" y="562472"/>
                  </a:lnTo>
                  <a:close/>
                  <a:moveTo>
                    <a:pt x="157500" y="314972"/>
                  </a:moveTo>
                  <a:lnTo>
                    <a:pt x="157500" y="494972"/>
                  </a:lnTo>
                  <a:lnTo>
                    <a:pt x="90000" y="494972"/>
                  </a:lnTo>
                  <a:lnTo>
                    <a:pt x="90000" y="314972"/>
                  </a:lnTo>
                  <a:close/>
                  <a:moveTo>
                    <a:pt x="90000" y="292472"/>
                  </a:moveTo>
                  <a:lnTo>
                    <a:pt x="90000" y="269972"/>
                  </a:lnTo>
                  <a:lnTo>
                    <a:pt x="157500" y="269972"/>
                  </a:lnTo>
                  <a:lnTo>
                    <a:pt x="157500" y="292472"/>
                  </a:lnTo>
                  <a:close/>
                  <a:moveTo>
                    <a:pt x="157500" y="517472"/>
                  </a:moveTo>
                  <a:lnTo>
                    <a:pt x="157500" y="539972"/>
                  </a:lnTo>
                  <a:lnTo>
                    <a:pt x="90000" y="539972"/>
                  </a:lnTo>
                  <a:lnTo>
                    <a:pt x="90000" y="517472"/>
                  </a:lnTo>
                  <a:close/>
                  <a:moveTo>
                    <a:pt x="180000" y="539972"/>
                  </a:moveTo>
                  <a:lnTo>
                    <a:pt x="180000" y="269972"/>
                  </a:lnTo>
                  <a:lnTo>
                    <a:pt x="281250" y="269972"/>
                  </a:lnTo>
                  <a:lnTo>
                    <a:pt x="281250" y="539972"/>
                  </a:lnTo>
                  <a:close/>
                  <a:moveTo>
                    <a:pt x="371250" y="314972"/>
                  </a:moveTo>
                  <a:lnTo>
                    <a:pt x="371250" y="494972"/>
                  </a:lnTo>
                  <a:lnTo>
                    <a:pt x="303750" y="494972"/>
                  </a:lnTo>
                  <a:lnTo>
                    <a:pt x="303750" y="314972"/>
                  </a:lnTo>
                  <a:close/>
                  <a:moveTo>
                    <a:pt x="303750" y="292472"/>
                  </a:moveTo>
                  <a:lnTo>
                    <a:pt x="303750" y="269972"/>
                  </a:lnTo>
                  <a:lnTo>
                    <a:pt x="371250" y="269972"/>
                  </a:lnTo>
                  <a:lnTo>
                    <a:pt x="371250" y="292472"/>
                  </a:lnTo>
                  <a:close/>
                  <a:moveTo>
                    <a:pt x="371250" y="517472"/>
                  </a:moveTo>
                  <a:lnTo>
                    <a:pt x="371250" y="539972"/>
                  </a:lnTo>
                  <a:lnTo>
                    <a:pt x="303750" y="539972"/>
                  </a:lnTo>
                  <a:lnTo>
                    <a:pt x="303750" y="517472"/>
                  </a:lnTo>
                  <a:close/>
                  <a:moveTo>
                    <a:pt x="393750" y="539972"/>
                  </a:moveTo>
                  <a:lnTo>
                    <a:pt x="393750" y="269972"/>
                  </a:lnTo>
                  <a:lnTo>
                    <a:pt x="495000" y="269972"/>
                  </a:lnTo>
                  <a:lnTo>
                    <a:pt x="495000" y="539972"/>
                  </a:lnTo>
                  <a:close/>
                  <a:moveTo>
                    <a:pt x="585000" y="314972"/>
                  </a:moveTo>
                  <a:lnTo>
                    <a:pt x="585000" y="494972"/>
                  </a:lnTo>
                  <a:lnTo>
                    <a:pt x="517500" y="494972"/>
                  </a:lnTo>
                  <a:lnTo>
                    <a:pt x="517500" y="314972"/>
                  </a:lnTo>
                  <a:close/>
                  <a:moveTo>
                    <a:pt x="517500" y="292472"/>
                  </a:moveTo>
                  <a:lnTo>
                    <a:pt x="517500" y="269972"/>
                  </a:lnTo>
                  <a:lnTo>
                    <a:pt x="585000" y="269972"/>
                  </a:lnTo>
                  <a:lnTo>
                    <a:pt x="585000" y="292472"/>
                  </a:lnTo>
                  <a:close/>
                  <a:moveTo>
                    <a:pt x="585000" y="517472"/>
                  </a:moveTo>
                  <a:lnTo>
                    <a:pt x="585000" y="539972"/>
                  </a:lnTo>
                  <a:lnTo>
                    <a:pt x="517500" y="539972"/>
                  </a:lnTo>
                  <a:lnTo>
                    <a:pt x="517500" y="517472"/>
                  </a:lnTo>
                  <a:close/>
                  <a:moveTo>
                    <a:pt x="22500" y="247472"/>
                  </a:moveTo>
                  <a:lnTo>
                    <a:pt x="22500" y="224972"/>
                  </a:lnTo>
                  <a:lnTo>
                    <a:pt x="652500" y="224972"/>
                  </a:lnTo>
                  <a:lnTo>
                    <a:pt x="652500" y="247472"/>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8" name="任意多边形: 形状 517">
              <a:extLst>
                <a:ext uri="{FF2B5EF4-FFF2-40B4-BE49-F238E27FC236}">
                  <a16:creationId xmlns:a16="http://schemas.microsoft.com/office/drawing/2014/main" id="{644537C4-A7DE-424F-90BF-34AA5D0E7073}"/>
                </a:ext>
              </a:extLst>
            </p:cNvPr>
            <p:cNvSpPr/>
            <p:nvPr/>
          </p:nvSpPr>
          <p:spPr>
            <a:xfrm>
              <a:off x="10911001" y="5296500"/>
              <a:ext cx="90000" cy="135000"/>
            </a:xfrm>
            <a:custGeom>
              <a:avLst/>
              <a:gdLst>
                <a:gd name="connsiteX0" fmla="*/ 56250 w 90000"/>
                <a:gd name="connsiteY0" fmla="*/ 101250 h 135000"/>
                <a:gd name="connsiteX1" fmla="*/ 33750 w 90000"/>
                <a:gd name="connsiteY1" fmla="*/ 101250 h 135000"/>
                <a:gd name="connsiteX2" fmla="*/ 22500 w 90000"/>
                <a:gd name="connsiteY2" fmla="*/ 90000 h 135000"/>
                <a:gd name="connsiteX3" fmla="*/ 0 w 90000"/>
                <a:gd name="connsiteY3" fmla="*/ 90000 h 135000"/>
                <a:gd name="connsiteX4" fmla="*/ 33750 w 90000"/>
                <a:gd name="connsiteY4" fmla="*/ 123750 h 135000"/>
                <a:gd name="connsiteX5" fmla="*/ 33750 w 90000"/>
                <a:gd name="connsiteY5" fmla="*/ 135000 h 135000"/>
                <a:gd name="connsiteX6" fmla="*/ 56250 w 90000"/>
                <a:gd name="connsiteY6" fmla="*/ 135000 h 135000"/>
                <a:gd name="connsiteX7" fmla="*/ 56250 w 90000"/>
                <a:gd name="connsiteY7" fmla="*/ 123750 h 135000"/>
                <a:gd name="connsiteX8" fmla="*/ 90000 w 90000"/>
                <a:gd name="connsiteY8" fmla="*/ 90000 h 135000"/>
                <a:gd name="connsiteX9" fmla="*/ 56250 w 90000"/>
                <a:gd name="connsiteY9" fmla="*/ 56250 h 135000"/>
                <a:gd name="connsiteX10" fmla="*/ 33750 w 90000"/>
                <a:gd name="connsiteY10" fmla="*/ 56250 h 135000"/>
                <a:gd name="connsiteX11" fmla="*/ 22500 w 90000"/>
                <a:gd name="connsiteY11" fmla="*/ 45000 h 135000"/>
                <a:gd name="connsiteX12" fmla="*/ 33750 w 90000"/>
                <a:gd name="connsiteY12" fmla="*/ 33750 h 135000"/>
                <a:gd name="connsiteX13" fmla="*/ 56250 w 90000"/>
                <a:gd name="connsiteY13" fmla="*/ 33750 h 135000"/>
                <a:gd name="connsiteX14" fmla="*/ 67500 w 90000"/>
                <a:gd name="connsiteY14" fmla="*/ 45000 h 135000"/>
                <a:gd name="connsiteX15" fmla="*/ 90000 w 90000"/>
                <a:gd name="connsiteY15" fmla="*/ 45000 h 135000"/>
                <a:gd name="connsiteX16" fmla="*/ 56250 w 90000"/>
                <a:gd name="connsiteY16" fmla="*/ 11250 h 135000"/>
                <a:gd name="connsiteX17" fmla="*/ 56250 w 90000"/>
                <a:gd name="connsiteY17" fmla="*/ 0 h 135000"/>
                <a:gd name="connsiteX18" fmla="*/ 33750 w 90000"/>
                <a:gd name="connsiteY18" fmla="*/ 0 h 135000"/>
                <a:gd name="connsiteX19" fmla="*/ 33750 w 90000"/>
                <a:gd name="connsiteY19" fmla="*/ 11250 h 135000"/>
                <a:gd name="connsiteX20" fmla="*/ 0 w 90000"/>
                <a:gd name="connsiteY20" fmla="*/ 45000 h 135000"/>
                <a:gd name="connsiteX21" fmla="*/ 33750 w 90000"/>
                <a:gd name="connsiteY21" fmla="*/ 78750 h 135000"/>
                <a:gd name="connsiteX22" fmla="*/ 56250 w 90000"/>
                <a:gd name="connsiteY22" fmla="*/ 78750 h 135000"/>
                <a:gd name="connsiteX23" fmla="*/ 67500 w 90000"/>
                <a:gd name="connsiteY23" fmla="*/ 90000 h 135000"/>
                <a:gd name="connsiteX24" fmla="*/ 56250 w 90000"/>
                <a:gd name="connsiteY24" fmla="*/ 1012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56250" y="101250"/>
                  </a:move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9" name="任意多边形: 形状 518">
              <a:extLst>
                <a:ext uri="{FF2B5EF4-FFF2-40B4-BE49-F238E27FC236}">
                  <a16:creationId xmlns:a16="http://schemas.microsoft.com/office/drawing/2014/main" id="{17A5AB82-DBAF-4C27-864B-EA3E05A17D25}"/>
                </a:ext>
              </a:extLst>
            </p:cNvPr>
            <p:cNvSpPr/>
            <p:nvPr/>
          </p:nvSpPr>
          <p:spPr>
            <a:xfrm>
              <a:off x="11023501" y="535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0" name="任意多边形: 形状 519">
              <a:extLst>
                <a:ext uri="{FF2B5EF4-FFF2-40B4-BE49-F238E27FC236}">
                  <a16:creationId xmlns:a16="http://schemas.microsoft.com/office/drawing/2014/main" id="{316676FA-D3A0-480E-8102-B7BB07D97619}"/>
                </a:ext>
              </a:extLst>
            </p:cNvPr>
            <p:cNvSpPr/>
            <p:nvPr/>
          </p:nvSpPr>
          <p:spPr>
            <a:xfrm>
              <a:off x="10866001" y="5352750"/>
              <a:ext cx="22500" cy="22500"/>
            </a:xfrm>
            <a:custGeom>
              <a:avLst/>
              <a:gdLst>
                <a:gd name="connsiteX0" fmla="*/ 0 w 22500"/>
                <a:gd name="connsiteY0" fmla="*/ 0 h 22500"/>
                <a:gd name="connsiteX1" fmla="*/ 22500 w 22500"/>
                <a:gd name="connsiteY1" fmla="*/ 0 h 22500"/>
                <a:gd name="connsiteX2" fmla="*/ 22500 w 22500"/>
                <a:gd name="connsiteY2" fmla="*/ 22500 h 22500"/>
                <a:gd name="connsiteX3" fmla="*/ 0 w 22500"/>
                <a:gd name="connsiteY3" fmla="*/ 22500 h 22500"/>
              </a:gdLst>
              <a:ahLst/>
              <a:cxnLst>
                <a:cxn ang="0">
                  <a:pos x="connsiteX0" y="connsiteY0"/>
                </a:cxn>
                <a:cxn ang="0">
                  <a:pos x="connsiteX1" y="connsiteY1"/>
                </a:cxn>
                <a:cxn ang="0">
                  <a:pos x="connsiteX2" y="connsiteY2"/>
                </a:cxn>
                <a:cxn ang="0">
                  <a:pos x="connsiteX3" y="connsiteY3"/>
                </a:cxn>
              </a:cxnLst>
              <a:rect l="l" t="t" r="r" b="b"/>
              <a:pathLst>
                <a:path w="22500" h="22500">
                  <a:moveTo>
                    <a:pt x="0" y="0"/>
                  </a:moveTo>
                  <a:lnTo>
                    <a:pt x="22500" y="0"/>
                  </a:lnTo>
                  <a:lnTo>
                    <a:pt x="22500" y="22500"/>
                  </a:lnTo>
                  <a:lnTo>
                    <a:pt x="0" y="2250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01262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图形 1">
            <a:extLst>
              <a:ext uri="{FF2B5EF4-FFF2-40B4-BE49-F238E27FC236}">
                <a16:creationId xmlns:a16="http://schemas.microsoft.com/office/drawing/2014/main" id="{1547C162-C590-44D0-9CB4-98A566CA8369}"/>
              </a:ext>
            </a:extLst>
          </p:cNvPr>
          <p:cNvGrpSpPr/>
          <p:nvPr/>
        </p:nvGrpSpPr>
        <p:grpSpPr>
          <a:xfrm>
            <a:off x="876002" y="909000"/>
            <a:ext cx="719994" cy="720000"/>
            <a:chOff x="876002" y="909000"/>
            <a:chExt cx="719994" cy="720000"/>
          </a:xfrm>
          <a:gradFill>
            <a:gsLst>
              <a:gs pos="0">
                <a:schemeClr val="accent1"/>
              </a:gs>
              <a:gs pos="100000">
                <a:schemeClr val="accent2"/>
              </a:gs>
            </a:gsLst>
            <a:lin ang="2700000" scaled="1"/>
          </a:gradFill>
        </p:grpSpPr>
        <p:sp>
          <p:nvSpPr>
            <p:cNvPr id="53" name="任意多边形: 形状 52">
              <a:extLst>
                <a:ext uri="{FF2B5EF4-FFF2-40B4-BE49-F238E27FC236}">
                  <a16:creationId xmlns:a16="http://schemas.microsoft.com/office/drawing/2014/main" id="{CF12363D-E299-410D-911D-366D346CCC4E}"/>
                </a:ext>
              </a:extLst>
            </p:cNvPr>
            <p:cNvSpPr/>
            <p:nvPr/>
          </p:nvSpPr>
          <p:spPr>
            <a:xfrm>
              <a:off x="1244240" y="1341284"/>
              <a:ext cx="99247" cy="74026"/>
            </a:xfrm>
            <a:custGeom>
              <a:avLst/>
              <a:gdLst>
                <a:gd name="connsiteX0" fmla="*/ 37013 w 99247"/>
                <a:gd name="connsiteY0" fmla="*/ 74026 h 74026"/>
                <a:gd name="connsiteX1" fmla="*/ 62235 w 99247"/>
                <a:gd name="connsiteY1" fmla="*/ 74026 h 74026"/>
                <a:gd name="connsiteX2" fmla="*/ 99248 w 99247"/>
                <a:gd name="connsiteY2" fmla="*/ 37014 h 74026"/>
                <a:gd name="connsiteX3" fmla="*/ 62235 w 99247"/>
                <a:gd name="connsiteY3" fmla="*/ 0 h 74026"/>
                <a:gd name="connsiteX4" fmla="*/ 37013 w 99247"/>
                <a:gd name="connsiteY4" fmla="*/ 0 h 74026"/>
                <a:gd name="connsiteX5" fmla="*/ 0 w 99247"/>
                <a:gd name="connsiteY5" fmla="*/ 37014 h 74026"/>
                <a:gd name="connsiteX6" fmla="*/ 37013 w 99247"/>
                <a:gd name="connsiteY6" fmla="*/ 74026 h 74026"/>
                <a:gd name="connsiteX7" fmla="*/ 37013 w 99247"/>
                <a:gd name="connsiteY7" fmla="*/ 21094 h 74026"/>
                <a:gd name="connsiteX8" fmla="*/ 62235 w 99247"/>
                <a:gd name="connsiteY8" fmla="*/ 21094 h 74026"/>
                <a:gd name="connsiteX9" fmla="*/ 78154 w 99247"/>
                <a:gd name="connsiteY9" fmla="*/ 37014 h 74026"/>
                <a:gd name="connsiteX10" fmla="*/ 62235 w 99247"/>
                <a:gd name="connsiteY10" fmla="*/ 52933 h 74026"/>
                <a:gd name="connsiteX11" fmla="*/ 37013 w 99247"/>
                <a:gd name="connsiteY11" fmla="*/ 52933 h 74026"/>
                <a:gd name="connsiteX12" fmla="*/ 21094 w 99247"/>
                <a:gd name="connsiteY12" fmla="*/ 37014 h 74026"/>
                <a:gd name="connsiteX13" fmla="*/ 37013 w 99247"/>
                <a:gd name="connsiteY13" fmla="*/ 21094 h 7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247" h="74026">
                  <a:moveTo>
                    <a:pt x="37013" y="74026"/>
                  </a:moveTo>
                  <a:lnTo>
                    <a:pt x="62235" y="74026"/>
                  </a:lnTo>
                  <a:cubicBezTo>
                    <a:pt x="82644" y="74026"/>
                    <a:pt x="99248" y="57423"/>
                    <a:pt x="99248" y="37014"/>
                  </a:cubicBezTo>
                  <a:cubicBezTo>
                    <a:pt x="99248" y="16605"/>
                    <a:pt x="82644" y="0"/>
                    <a:pt x="62235" y="0"/>
                  </a:cubicBezTo>
                  <a:lnTo>
                    <a:pt x="37013" y="0"/>
                  </a:lnTo>
                  <a:cubicBezTo>
                    <a:pt x="16604" y="0"/>
                    <a:pt x="0" y="16605"/>
                    <a:pt x="0" y="37014"/>
                  </a:cubicBezTo>
                  <a:cubicBezTo>
                    <a:pt x="0" y="57423"/>
                    <a:pt x="16604" y="74026"/>
                    <a:pt x="37013" y="74026"/>
                  </a:cubicBezTo>
                  <a:close/>
                  <a:moveTo>
                    <a:pt x="37013" y="21094"/>
                  </a:moveTo>
                  <a:lnTo>
                    <a:pt x="62235" y="21094"/>
                  </a:lnTo>
                  <a:cubicBezTo>
                    <a:pt x="71013" y="21094"/>
                    <a:pt x="78154" y="28236"/>
                    <a:pt x="78154" y="37014"/>
                  </a:cubicBezTo>
                  <a:cubicBezTo>
                    <a:pt x="78154" y="45792"/>
                    <a:pt x="71013" y="52933"/>
                    <a:pt x="62235" y="52933"/>
                  </a:cubicBezTo>
                  <a:lnTo>
                    <a:pt x="37013" y="52933"/>
                  </a:lnTo>
                  <a:cubicBezTo>
                    <a:pt x="28235" y="52933"/>
                    <a:pt x="21094" y="45792"/>
                    <a:pt x="21094" y="37014"/>
                  </a:cubicBezTo>
                  <a:cubicBezTo>
                    <a:pt x="21094" y="28236"/>
                    <a:pt x="28235" y="21094"/>
                    <a:pt x="37013"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形状 53">
              <a:extLst>
                <a:ext uri="{FF2B5EF4-FFF2-40B4-BE49-F238E27FC236}">
                  <a16:creationId xmlns:a16="http://schemas.microsoft.com/office/drawing/2014/main" id="{7432F5D1-6D3A-4087-9ACC-7A1CCED3D195}"/>
                </a:ext>
              </a:extLst>
            </p:cNvPr>
            <p:cNvSpPr/>
            <p:nvPr/>
          </p:nvSpPr>
          <p:spPr>
            <a:xfrm>
              <a:off x="1117237" y="1193522"/>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形状 54">
              <a:extLst>
                <a:ext uri="{FF2B5EF4-FFF2-40B4-BE49-F238E27FC236}">
                  <a16:creationId xmlns:a16="http://schemas.microsoft.com/office/drawing/2014/main" id="{B601A2C0-A294-436E-8FD9-B92D8FC609D4}"/>
                </a:ext>
              </a:extLst>
            </p:cNvPr>
            <p:cNvSpPr/>
            <p:nvPr/>
          </p:nvSpPr>
          <p:spPr>
            <a:xfrm>
              <a:off x="1074783" y="1232614"/>
              <a:ext cx="31031" cy="21093"/>
            </a:xfrm>
            <a:custGeom>
              <a:avLst/>
              <a:gdLst>
                <a:gd name="connsiteX0" fmla="*/ 20485 w 31031"/>
                <a:gd name="connsiteY0" fmla="*/ 0 h 21093"/>
                <a:gd name="connsiteX1" fmla="*/ 10547 w 31031"/>
                <a:gd name="connsiteY1" fmla="*/ 0 h 21093"/>
                <a:gd name="connsiteX2" fmla="*/ 0 w 31031"/>
                <a:gd name="connsiteY2" fmla="*/ 10547 h 21093"/>
                <a:gd name="connsiteX3" fmla="*/ 10547 w 31031"/>
                <a:gd name="connsiteY3" fmla="*/ 21094 h 21093"/>
                <a:gd name="connsiteX4" fmla="*/ 20485 w 31031"/>
                <a:gd name="connsiteY4" fmla="*/ 21094 h 21093"/>
                <a:gd name="connsiteX5" fmla="*/ 31032 w 31031"/>
                <a:gd name="connsiteY5" fmla="*/ 10547 h 21093"/>
                <a:gd name="connsiteX6" fmla="*/ 20485 w 31031"/>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1" h="21093">
                  <a:moveTo>
                    <a:pt x="20485" y="0"/>
                  </a:moveTo>
                  <a:lnTo>
                    <a:pt x="10547" y="0"/>
                  </a:lnTo>
                  <a:cubicBezTo>
                    <a:pt x="4722" y="0"/>
                    <a:pt x="0" y="4722"/>
                    <a:pt x="0" y="10547"/>
                  </a:cubicBezTo>
                  <a:cubicBezTo>
                    <a:pt x="0" y="16372"/>
                    <a:pt x="4722" y="21094"/>
                    <a:pt x="10547" y="21094"/>
                  </a:cubicBezTo>
                  <a:lnTo>
                    <a:pt x="20485" y="21094"/>
                  </a:lnTo>
                  <a:cubicBezTo>
                    <a:pt x="26310" y="21094"/>
                    <a:pt x="31032" y="16372"/>
                    <a:pt x="31032" y="10547"/>
                  </a:cubicBezTo>
                  <a:cubicBezTo>
                    <a:pt x="31032" y="4722"/>
                    <a:pt x="26310" y="0"/>
                    <a:pt x="2048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形状 55">
              <a:extLst>
                <a:ext uri="{FF2B5EF4-FFF2-40B4-BE49-F238E27FC236}">
                  <a16:creationId xmlns:a16="http://schemas.microsoft.com/office/drawing/2014/main" id="{AF8D8B45-F1D4-4160-8FFF-197B19ED76EF}"/>
                </a:ext>
              </a:extLst>
            </p:cNvPr>
            <p:cNvSpPr/>
            <p:nvPr/>
          </p:nvSpPr>
          <p:spPr>
            <a:xfrm>
              <a:off x="1107299" y="1326304"/>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形状 56">
              <a:extLst>
                <a:ext uri="{FF2B5EF4-FFF2-40B4-BE49-F238E27FC236}">
                  <a16:creationId xmlns:a16="http://schemas.microsoft.com/office/drawing/2014/main" id="{8F223C5D-7938-45F9-B30A-B1F294C5FA41}"/>
                </a:ext>
              </a:extLst>
            </p:cNvPr>
            <p:cNvSpPr/>
            <p:nvPr/>
          </p:nvSpPr>
          <p:spPr>
            <a:xfrm>
              <a:off x="1341605" y="944197"/>
              <a:ext cx="219194" cy="221831"/>
            </a:xfrm>
            <a:custGeom>
              <a:avLst/>
              <a:gdLst>
                <a:gd name="connsiteX0" fmla="*/ 38837 w 219194"/>
                <a:gd name="connsiteY0" fmla="*/ 197390 h 221831"/>
                <a:gd name="connsiteX1" fmla="*/ 108279 w 219194"/>
                <a:gd name="connsiteY1" fmla="*/ 221832 h 221831"/>
                <a:gd name="connsiteX2" fmla="*/ 219194 w 219194"/>
                <a:gd name="connsiteY2" fmla="*/ 110917 h 221831"/>
                <a:gd name="connsiteX3" fmla="*/ 108279 w 219194"/>
                <a:gd name="connsiteY3" fmla="*/ 0 h 221831"/>
                <a:gd name="connsiteX4" fmla="*/ 1286 w 219194"/>
                <a:gd name="connsiteY4" fmla="*/ 81685 h 221831"/>
                <a:gd name="connsiteX5" fmla="*/ 8687 w 219194"/>
                <a:gd name="connsiteY5" fmla="*/ 94634 h 221831"/>
                <a:gd name="connsiteX6" fmla="*/ 21637 w 219194"/>
                <a:gd name="connsiteY6" fmla="*/ 87233 h 221831"/>
                <a:gd name="connsiteX7" fmla="*/ 108279 w 219194"/>
                <a:gd name="connsiteY7" fmla="*/ 21092 h 221831"/>
                <a:gd name="connsiteX8" fmla="*/ 198101 w 219194"/>
                <a:gd name="connsiteY8" fmla="*/ 110915 h 221831"/>
                <a:gd name="connsiteX9" fmla="*/ 108279 w 219194"/>
                <a:gd name="connsiteY9" fmla="*/ 200737 h 221831"/>
                <a:gd name="connsiteX10" fmla="*/ 20822 w 219194"/>
                <a:gd name="connsiteY10" fmla="*/ 131345 h 221831"/>
                <a:gd name="connsiteX11" fmla="*/ 8160 w 219194"/>
                <a:gd name="connsiteY11" fmla="*/ 123462 h 221831"/>
                <a:gd name="connsiteX12" fmla="*/ 276 w 219194"/>
                <a:gd name="connsiteY12" fmla="*/ 136124 h 221831"/>
                <a:gd name="connsiteX13" fmla="*/ 38837 w 219194"/>
                <a:gd name="connsiteY13" fmla="*/ 197390 h 22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194" h="221831">
                  <a:moveTo>
                    <a:pt x="38837" y="197390"/>
                  </a:moveTo>
                  <a:cubicBezTo>
                    <a:pt x="58428" y="213151"/>
                    <a:pt x="83089" y="221832"/>
                    <a:pt x="108279" y="221832"/>
                  </a:cubicBezTo>
                  <a:cubicBezTo>
                    <a:pt x="169438" y="221832"/>
                    <a:pt x="219194" y="172076"/>
                    <a:pt x="219194" y="110917"/>
                  </a:cubicBezTo>
                  <a:cubicBezTo>
                    <a:pt x="219194" y="49757"/>
                    <a:pt x="169438" y="0"/>
                    <a:pt x="108279" y="0"/>
                  </a:cubicBezTo>
                  <a:cubicBezTo>
                    <a:pt x="58397" y="0"/>
                    <a:pt x="14399" y="33590"/>
                    <a:pt x="1286" y="81685"/>
                  </a:cubicBezTo>
                  <a:cubicBezTo>
                    <a:pt x="-247" y="87304"/>
                    <a:pt x="3068" y="93102"/>
                    <a:pt x="8687" y="94634"/>
                  </a:cubicBezTo>
                  <a:cubicBezTo>
                    <a:pt x="14307" y="96166"/>
                    <a:pt x="20105" y="92853"/>
                    <a:pt x="21637" y="87233"/>
                  </a:cubicBezTo>
                  <a:cubicBezTo>
                    <a:pt x="32255" y="48291"/>
                    <a:pt x="67883" y="21092"/>
                    <a:pt x="108279" y="21092"/>
                  </a:cubicBezTo>
                  <a:cubicBezTo>
                    <a:pt x="157807" y="21092"/>
                    <a:pt x="198101" y="61386"/>
                    <a:pt x="198101" y="110915"/>
                  </a:cubicBezTo>
                  <a:cubicBezTo>
                    <a:pt x="198101" y="160443"/>
                    <a:pt x="157807" y="200737"/>
                    <a:pt x="108279" y="200737"/>
                  </a:cubicBezTo>
                  <a:cubicBezTo>
                    <a:pt x="66289" y="200737"/>
                    <a:pt x="30325" y="172201"/>
                    <a:pt x="20822" y="131345"/>
                  </a:cubicBezTo>
                  <a:cubicBezTo>
                    <a:pt x="19501" y="125672"/>
                    <a:pt x="13831" y="122143"/>
                    <a:pt x="8160" y="123462"/>
                  </a:cubicBezTo>
                  <a:cubicBezTo>
                    <a:pt x="2486" y="124781"/>
                    <a:pt x="-1043" y="130451"/>
                    <a:pt x="276" y="136124"/>
                  </a:cubicBezTo>
                  <a:cubicBezTo>
                    <a:pt x="5856" y="160116"/>
                    <a:pt x="19552" y="181873"/>
                    <a:pt x="38837" y="1973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形状 57">
              <a:extLst>
                <a:ext uri="{FF2B5EF4-FFF2-40B4-BE49-F238E27FC236}">
                  <a16:creationId xmlns:a16="http://schemas.microsoft.com/office/drawing/2014/main" id="{20B9ABF2-25C2-4158-B1E7-ECF7AC7925CE}"/>
                </a:ext>
              </a:extLst>
            </p:cNvPr>
            <p:cNvSpPr/>
            <p:nvPr/>
          </p:nvSpPr>
          <p:spPr>
            <a:xfrm>
              <a:off x="1406604" y="981648"/>
              <a:ext cx="86561" cy="144210"/>
            </a:xfrm>
            <a:custGeom>
              <a:avLst/>
              <a:gdLst>
                <a:gd name="connsiteX0" fmla="*/ 43280 w 86561"/>
                <a:gd name="connsiteY0" fmla="*/ 107578 h 144210"/>
                <a:gd name="connsiteX1" fmla="*/ 21094 w 86561"/>
                <a:gd name="connsiteY1" fmla="*/ 92609 h 144210"/>
                <a:gd name="connsiteX2" fmla="*/ 10547 w 86561"/>
                <a:gd name="connsiteY2" fmla="*/ 82062 h 144210"/>
                <a:gd name="connsiteX3" fmla="*/ 0 w 86561"/>
                <a:gd name="connsiteY3" fmla="*/ 92609 h 144210"/>
                <a:gd name="connsiteX4" fmla="*/ 32733 w 86561"/>
                <a:gd name="connsiteY4" fmla="*/ 127583 h 144210"/>
                <a:gd name="connsiteX5" fmla="*/ 32733 w 86561"/>
                <a:gd name="connsiteY5" fmla="*/ 133664 h 144210"/>
                <a:gd name="connsiteX6" fmla="*/ 43280 w 86561"/>
                <a:gd name="connsiteY6" fmla="*/ 144211 h 144210"/>
                <a:gd name="connsiteX7" fmla="*/ 53827 w 86561"/>
                <a:gd name="connsiteY7" fmla="*/ 133664 h 144210"/>
                <a:gd name="connsiteX8" fmla="*/ 53827 w 86561"/>
                <a:gd name="connsiteY8" fmla="*/ 127583 h 144210"/>
                <a:gd name="connsiteX9" fmla="*/ 86562 w 86561"/>
                <a:gd name="connsiteY9" fmla="*/ 92607 h 144210"/>
                <a:gd name="connsiteX10" fmla="*/ 47045 w 86561"/>
                <a:gd name="connsiteY10" fmla="*/ 56655 h 144210"/>
                <a:gd name="connsiteX11" fmla="*/ 27525 w 86561"/>
                <a:gd name="connsiteY11" fmla="*/ 46589 h 144210"/>
                <a:gd name="connsiteX12" fmla="*/ 43280 w 86561"/>
                <a:gd name="connsiteY12" fmla="*/ 36633 h 144210"/>
                <a:gd name="connsiteX13" fmla="*/ 59036 w 86561"/>
                <a:gd name="connsiteY13" fmla="*/ 46589 h 144210"/>
                <a:gd name="connsiteX14" fmla="*/ 69583 w 86561"/>
                <a:gd name="connsiteY14" fmla="*/ 57136 h 144210"/>
                <a:gd name="connsiteX15" fmla="*/ 80130 w 86561"/>
                <a:gd name="connsiteY15" fmla="*/ 46589 h 144210"/>
                <a:gd name="connsiteX16" fmla="*/ 53827 w 86561"/>
                <a:gd name="connsiteY16" fmla="*/ 16843 h 144210"/>
                <a:gd name="connsiteX17" fmla="*/ 53827 w 86561"/>
                <a:gd name="connsiteY17" fmla="*/ 10547 h 144210"/>
                <a:gd name="connsiteX18" fmla="*/ 43280 w 86561"/>
                <a:gd name="connsiteY18" fmla="*/ 0 h 144210"/>
                <a:gd name="connsiteX19" fmla="*/ 32733 w 86561"/>
                <a:gd name="connsiteY19" fmla="*/ 10547 h 144210"/>
                <a:gd name="connsiteX20" fmla="*/ 32733 w 86561"/>
                <a:gd name="connsiteY20" fmla="*/ 16843 h 144210"/>
                <a:gd name="connsiteX21" fmla="*/ 6431 w 86561"/>
                <a:gd name="connsiteY21" fmla="*/ 46589 h 144210"/>
                <a:gd name="connsiteX22" fmla="*/ 41704 w 86561"/>
                <a:gd name="connsiteY22" fmla="*/ 77061 h 144210"/>
                <a:gd name="connsiteX23" fmla="*/ 65467 w 86561"/>
                <a:gd name="connsiteY23" fmla="*/ 92607 h 144210"/>
                <a:gd name="connsiteX24" fmla="*/ 43280 w 86561"/>
                <a:gd name="connsiteY24" fmla="*/ 107578 h 144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561" h="144210">
                  <a:moveTo>
                    <a:pt x="43280" y="107578"/>
                  </a:moveTo>
                  <a:cubicBezTo>
                    <a:pt x="31254" y="107578"/>
                    <a:pt x="21094" y="100723"/>
                    <a:pt x="21094" y="92609"/>
                  </a:cubicBezTo>
                  <a:cubicBezTo>
                    <a:pt x="21094" y="86784"/>
                    <a:pt x="16372" y="82062"/>
                    <a:pt x="10547" y="82062"/>
                  </a:cubicBezTo>
                  <a:cubicBezTo>
                    <a:pt x="4722" y="82062"/>
                    <a:pt x="0" y="86784"/>
                    <a:pt x="0" y="92609"/>
                  </a:cubicBezTo>
                  <a:cubicBezTo>
                    <a:pt x="0" y="109463"/>
                    <a:pt x="13950" y="123650"/>
                    <a:pt x="32733" y="127583"/>
                  </a:cubicBezTo>
                  <a:lnTo>
                    <a:pt x="32733" y="133664"/>
                  </a:lnTo>
                  <a:cubicBezTo>
                    <a:pt x="32733" y="139489"/>
                    <a:pt x="37455" y="144211"/>
                    <a:pt x="43280" y="144211"/>
                  </a:cubicBezTo>
                  <a:cubicBezTo>
                    <a:pt x="49105" y="144211"/>
                    <a:pt x="53827" y="139489"/>
                    <a:pt x="53827" y="133664"/>
                  </a:cubicBezTo>
                  <a:lnTo>
                    <a:pt x="53827" y="127583"/>
                  </a:lnTo>
                  <a:cubicBezTo>
                    <a:pt x="72612" y="123649"/>
                    <a:pt x="86562" y="109463"/>
                    <a:pt x="86562" y="92607"/>
                  </a:cubicBezTo>
                  <a:cubicBezTo>
                    <a:pt x="86562" y="66997"/>
                    <a:pt x="62781" y="60773"/>
                    <a:pt x="47045" y="56655"/>
                  </a:cubicBezTo>
                  <a:cubicBezTo>
                    <a:pt x="33279" y="53052"/>
                    <a:pt x="27525" y="50857"/>
                    <a:pt x="27525" y="46589"/>
                  </a:cubicBezTo>
                  <a:cubicBezTo>
                    <a:pt x="27525" y="41880"/>
                    <a:pt x="33996" y="36633"/>
                    <a:pt x="43280" y="36633"/>
                  </a:cubicBezTo>
                  <a:cubicBezTo>
                    <a:pt x="52564" y="36633"/>
                    <a:pt x="59036" y="41880"/>
                    <a:pt x="59036" y="46589"/>
                  </a:cubicBezTo>
                  <a:cubicBezTo>
                    <a:pt x="59036" y="52414"/>
                    <a:pt x="63758" y="57136"/>
                    <a:pt x="69583" y="57136"/>
                  </a:cubicBezTo>
                  <a:cubicBezTo>
                    <a:pt x="75407" y="57136"/>
                    <a:pt x="80130" y="52414"/>
                    <a:pt x="80130" y="46589"/>
                  </a:cubicBezTo>
                  <a:cubicBezTo>
                    <a:pt x="80130" y="32556"/>
                    <a:pt x="69022" y="20675"/>
                    <a:pt x="53827" y="16843"/>
                  </a:cubicBezTo>
                  <a:lnTo>
                    <a:pt x="53827" y="10547"/>
                  </a:lnTo>
                  <a:cubicBezTo>
                    <a:pt x="53827" y="4722"/>
                    <a:pt x="49105" y="0"/>
                    <a:pt x="43280" y="0"/>
                  </a:cubicBezTo>
                  <a:cubicBezTo>
                    <a:pt x="37455" y="0"/>
                    <a:pt x="32733" y="4722"/>
                    <a:pt x="32733" y="10547"/>
                  </a:cubicBezTo>
                  <a:lnTo>
                    <a:pt x="32733" y="16843"/>
                  </a:lnTo>
                  <a:cubicBezTo>
                    <a:pt x="17539" y="20675"/>
                    <a:pt x="6431" y="32556"/>
                    <a:pt x="6431" y="46589"/>
                  </a:cubicBezTo>
                  <a:cubicBezTo>
                    <a:pt x="6431" y="67829"/>
                    <a:pt x="26819" y="73164"/>
                    <a:pt x="41704" y="77061"/>
                  </a:cubicBezTo>
                  <a:cubicBezTo>
                    <a:pt x="59534" y="81727"/>
                    <a:pt x="65467" y="84628"/>
                    <a:pt x="65467" y="92607"/>
                  </a:cubicBezTo>
                  <a:cubicBezTo>
                    <a:pt x="65468" y="100723"/>
                    <a:pt x="55308" y="107578"/>
                    <a:pt x="43280" y="10757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任意多边形: 形状 58">
              <a:extLst>
                <a:ext uri="{FF2B5EF4-FFF2-40B4-BE49-F238E27FC236}">
                  <a16:creationId xmlns:a16="http://schemas.microsoft.com/office/drawing/2014/main" id="{DE423934-D8A6-42D4-8972-F099E0A407BE}"/>
                </a:ext>
              </a:extLst>
            </p:cNvPr>
            <p:cNvSpPr/>
            <p:nvPr/>
          </p:nvSpPr>
          <p:spPr>
            <a:xfrm>
              <a:off x="911198" y="1371969"/>
              <a:ext cx="221830" cy="221833"/>
            </a:xfrm>
            <a:custGeom>
              <a:avLst/>
              <a:gdLst>
                <a:gd name="connsiteX0" fmla="*/ 110915 w 221830"/>
                <a:gd name="connsiteY0" fmla="*/ 0 h 221833"/>
                <a:gd name="connsiteX1" fmla="*/ 0 w 221830"/>
                <a:gd name="connsiteY1" fmla="*/ 110917 h 221833"/>
                <a:gd name="connsiteX2" fmla="*/ 110915 w 221830"/>
                <a:gd name="connsiteY2" fmla="*/ 221833 h 221833"/>
                <a:gd name="connsiteX3" fmla="*/ 221830 w 221830"/>
                <a:gd name="connsiteY3" fmla="*/ 110917 h 221833"/>
                <a:gd name="connsiteX4" fmla="*/ 110915 w 221830"/>
                <a:gd name="connsiteY4" fmla="*/ 0 h 221833"/>
                <a:gd name="connsiteX5" fmla="*/ 110915 w 221830"/>
                <a:gd name="connsiteY5" fmla="*/ 200738 h 221833"/>
                <a:gd name="connsiteX6" fmla="*/ 21094 w 221830"/>
                <a:gd name="connsiteY6" fmla="*/ 110915 h 221833"/>
                <a:gd name="connsiteX7" fmla="*/ 110915 w 221830"/>
                <a:gd name="connsiteY7" fmla="*/ 21092 h 221833"/>
                <a:gd name="connsiteX8" fmla="*/ 200737 w 221830"/>
                <a:gd name="connsiteY8" fmla="*/ 110915 h 221833"/>
                <a:gd name="connsiteX9" fmla="*/ 110915 w 221830"/>
                <a:gd name="connsiteY9" fmla="*/ 200738 h 22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1830" h="221833">
                  <a:moveTo>
                    <a:pt x="110915" y="0"/>
                  </a:moveTo>
                  <a:cubicBezTo>
                    <a:pt x="49757" y="0"/>
                    <a:pt x="0" y="49756"/>
                    <a:pt x="0" y="110917"/>
                  </a:cubicBezTo>
                  <a:cubicBezTo>
                    <a:pt x="0" y="172077"/>
                    <a:pt x="49756" y="221833"/>
                    <a:pt x="110915" y="221833"/>
                  </a:cubicBezTo>
                  <a:cubicBezTo>
                    <a:pt x="172074" y="221833"/>
                    <a:pt x="221830" y="172077"/>
                    <a:pt x="221830" y="110917"/>
                  </a:cubicBezTo>
                  <a:cubicBezTo>
                    <a:pt x="221830" y="49756"/>
                    <a:pt x="172074" y="0"/>
                    <a:pt x="110915" y="0"/>
                  </a:cubicBezTo>
                  <a:close/>
                  <a:moveTo>
                    <a:pt x="110915" y="200738"/>
                  </a:moveTo>
                  <a:cubicBezTo>
                    <a:pt x="61388" y="200738"/>
                    <a:pt x="21094" y="160445"/>
                    <a:pt x="21094" y="110915"/>
                  </a:cubicBezTo>
                  <a:cubicBezTo>
                    <a:pt x="21094" y="61386"/>
                    <a:pt x="61387" y="21092"/>
                    <a:pt x="110915" y="21092"/>
                  </a:cubicBezTo>
                  <a:cubicBezTo>
                    <a:pt x="160443" y="21092"/>
                    <a:pt x="200737" y="61386"/>
                    <a:pt x="200737" y="110915"/>
                  </a:cubicBezTo>
                  <a:cubicBezTo>
                    <a:pt x="200737" y="160445"/>
                    <a:pt x="160443" y="200738"/>
                    <a:pt x="110915" y="2007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任意多边形: 形状 59">
              <a:extLst>
                <a:ext uri="{FF2B5EF4-FFF2-40B4-BE49-F238E27FC236}">
                  <a16:creationId xmlns:a16="http://schemas.microsoft.com/office/drawing/2014/main" id="{33387766-26D2-42BD-B3D9-51CEAA728A12}"/>
                </a:ext>
              </a:extLst>
            </p:cNvPr>
            <p:cNvSpPr/>
            <p:nvPr/>
          </p:nvSpPr>
          <p:spPr>
            <a:xfrm>
              <a:off x="876002" y="909000"/>
              <a:ext cx="719994" cy="720000"/>
            </a:xfrm>
            <a:custGeom>
              <a:avLst/>
              <a:gdLst>
                <a:gd name="connsiteX0" fmla="*/ 640443 w 719994"/>
                <a:gd name="connsiteY0" fmla="*/ 321068 h 720000"/>
                <a:gd name="connsiteX1" fmla="*/ 590088 w 719994"/>
                <a:gd name="connsiteY1" fmla="*/ 321068 h 720000"/>
                <a:gd name="connsiteX2" fmla="*/ 563732 w 719994"/>
                <a:gd name="connsiteY2" fmla="*/ 347424 h 720000"/>
                <a:gd name="connsiteX3" fmla="*/ 552009 w 719994"/>
                <a:gd name="connsiteY3" fmla="*/ 290588 h 720000"/>
                <a:gd name="connsiteX4" fmla="*/ 573882 w 719994"/>
                <a:gd name="connsiteY4" fmla="*/ 292226 h 720000"/>
                <a:gd name="connsiteX5" fmla="*/ 719994 w 719994"/>
                <a:gd name="connsiteY5" fmla="*/ 146112 h 720000"/>
                <a:gd name="connsiteX6" fmla="*/ 573882 w 719994"/>
                <a:gd name="connsiteY6" fmla="*/ 0 h 720000"/>
                <a:gd name="connsiteX7" fmla="*/ 427770 w 719994"/>
                <a:gd name="connsiteY7" fmla="*/ 146112 h 720000"/>
                <a:gd name="connsiteX8" fmla="*/ 429407 w 719994"/>
                <a:gd name="connsiteY8" fmla="*/ 167977 h 720000"/>
                <a:gd name="connsiteX9" fmla="*/ 360000 w 719994"/>
                <a:gd name="connsiteY9" fmla="*/ 155872 h 720000"/>
                <a:gd name="connsiteX10" fmla="*/ 113413 w 719994"/>
                <a:gd name="connsiteY10" fmla="*/ 155870 h 720000"/>
                <a:gd name="connsiteX11" fmla="*/ 113411 w 719994"/>
                <a:gd name="connsiteY11" fmla="*/ 155870 h 720000"/>
                <a:gd name="connsiteX12" fmla="*/ 81442 w 719994"/>
                <a:gd name="connsiteY12" fmla="*/ 169113 h 720000"/>
                <a:gd name="connsiteX13" fmla="*/ 68199 w 719994"/>
                <a:gd name="connsiteY13" fmla="*/ 201084 h 720000"/>
                <a:gd name="connsiteX14" fmla="*/ 68199 w 719994"/>
                <a:gd name="connsiteY14" fmla="*/ 291960 h 720000"/>
                <a:gd name="connsiteX15" fmla="*/ 31423 w 719994"/>
                <a:gd name="connsiteY15" fmla="*/ 300440 h 720000"/>
                <a:gd name="connsiteX16" fmla="*/ 31423 w 719994"/>
                <a:gd name="connsiteY16" fmla="*/ 350795 h 720000"/>
                <a:gd name="connsiteX17" fmla="*/ 37000 w 719994"/>
                <a:gd name="connsiteY17" fmla="*/ 356372 h 720000"/>
                <a:gd name="connsiteX18" fmla="*/ 51915 w 719994"/>
                <a:gd name="connsiteY18" fmla="*/ 356372 h 720000"/>
                <a:gd name="connsiteX19" fmla="*/ 51915 w 719994"/>
                <a:gd name="connsiteY19" fmla="*/ 341457 h 720000"/>
                <a:gd name="connsiteX20" fmla="*/ 46337 w 719994"/>
                <a:gd name="connsiteY20" fmla="*/ 335880 h 720000"/>
                <a:gd name="connsiteX21" fmla="*/ 46337 w 719994"/>
                <a:gd name="connsiteY21" fmla="*/ 315357 h 720000"/>
                <a:gd name="connsiteX22" fmla="*/ 66862 w 719994"/>
                <a:gd name="connsiteY22" fmla="*/ 315357 h 720000"/>
                <a:gd name="connsiteX23" fmla="*/ 97277 w 719994"/>
                <a:gd name="connsiteY23" fmla="*/ 345774 h 720000"/>
                <a:gd name="connsiteX24" fmla="*/ 104735 w 719994"/>
                <a:gd name="connsiteY24" fmla="*/ 348864 h 720000"/>
                <a:gd name="connsiteX25" fmla="*/ 112192 w 719994"/>
                <a:gd name="connsiteY25" fmla="*/ 345774 h 720000"/>
                <a:gd name="connsiteX26" fmla="*/ 142609 w 719994"/>
                <a:gd name="connsiteY26" fmla="*/ 315357 h 720000"/>
                <a:gd name="connsiteX27" fmla="*/ 163132 w 719994"/>
                <a:gd name="connsiteY27" fmla="*/ 315357 h 720000"/>
                <a:gd name="connsiteX28" fmla="*/ 163132 w 719994"/>
                <a:gd name="connsiteY28" fmla="*/ 335881 h 720000"/>
                <a:gd name="connsiteX29" fmla="*/ 114996 w 719994"/>
                <a:gd name="connsiteY29" fmla="*/ 384017 h 720000"/>
                <a:gd name="connsiteX30" fmla="*/ 94473 w 719994"/>
                <a:gd name="connsiteY30" fmla="*/ 384017 h 720000"/>
                <a:gd name="connsiteX31" fmla="*/ 86759 w 719994"/>
                <a:gd name="connsiteY31" fmla="*/ 376303 h 720000"/>
                <a:gd name="connsiteX32" fmla="*/ 71843 w 719994"/>
                <a:gd name="connsiteY32" fmla="*/ 376303 h 720000"/>
                <a:gd name="connsiteX33" fmla="*/ 71843 w 719994"/>
                <a:gd name="connsiteY33" fmla="*/ 391219 h 720000"/>
                <a:gd name="connsiteX34" fmla="*/ 79557 w 719994"/>
                <a:gd name="connsiteY34" fmla="*/ 398935 h 720000"/>
                <a:gd name="connsiteX35" fmla="*/ 104735 w 719994"/>
                <a:gd name="connsiteY35" fmla="*/ 409345 h 720000"/>
                <a:gd name="connsiteX36" fmla="*/ 129912 w 719994"/>
                <a:gd name="connsiteY36" fmla="*/ 398933 h 720000"/>
                <a:gd name="connsiteX37" fmla="*/ 156268 w 719994"/>
                <a:gd name="connsiteY37" fmla="*/ 372578 h 720000"/>
                <a:gd name="connsiteX38" fmla="*/ 167975 w 719994"/>
                <a:gd name="connsiteY38" fmla="*/ 429411 h 720000"/>
                <a:gd name="connsiteX39" fmla="*/ 146112 w 719994"/>
                <a:gd name="connsiteY39" fmla="*/ 427774 h 720000"/>
                <a:gd name="connsiteX40" fmla="*/ 0 w 719994"/>
                <a:gd name="connsiteY40" fmla="*/ 573888 h 720000"/>
                <a:gd name="connsiteX41" fmla="*/ 146112 w 719994"/>
                <a:gd name="connsiteY41" fmla="*/ 720000 h 720000"/>
                <a:gd name="connsiteX42" fmla="*/ 292224 w 719994"/>
                <a:gd name="connsiteY42" fmla="*/ 573888 h 720000"/>
                <a:gd name="connsiteX43" fmla="*/ 290586 w 719994"/>
                <a:gd name="connsiteY43" fmla="*/ 552014 h 720000"/>
                <a:gd name="connsiteX44" fmla="*/ 360001 w 719994"/>
                <a:gd name="connsiteY44" fmla="*/ 564126 h 720000"/>
                <a:gd name="connsiteX45" fmla="*/ 487605 w 719994"/>
                <a:gd name="connsiteY45" fmla="*/ 564128 h 720000"/>
                <a:gd name="connsiteX46" fmla="*/ 498151 w 719994"/>
                <a:gd name="connsiteY46" fmla="*/ 553582 h 720000"/>
                <a:gd name="connsiteX47" fmla="*/ 487605 w 719994"/>
                <a:gd name="connsiteY47" fmla="*/ 543035 h 720000"/>
                <a:gd name="connsiteX48" fmla="*/ 450534 w 719994"/>
                <a:gd name="connsiteY48" fmla="*/ 543033 h 720000"/>
                <a:gd name="connsiteX49" fmla="*/ 482206 w 719994"/>
                <a:gd name="connsiteY49" fmla="*/ 523516 h 720000"/>
                <a:gd name="connsiteX50" fmla="*/ 493057 w 719994"/>
                <a:gd name="connsiteY50" fmla="*/ 514751 h 720000"/>
                <a:gd name="connsiteX51" fmla="*/ 591884 w 719994"/>
                <a:gd name="connsiteY51" fmla="*/ 514751 h 720000"/>
                <a:gd name="connsiteX52" fmla="*/ 602431 w 719994"/>
                <a:gd name="connsiteY52" fmla="*/ 504204 h 720000"/>
                <a:gd name="connsiteX53" fmla="*/ 602431 w 719994"/>
                <a:gd name="connsiteY53" fmla="*/ 410323 h 720000"/>
                <a:gd name="connsiteX54" fmla="*/ 602388 w 719994"/>
                <a:gd name="connsiteY54" fmla="*/ 409480 h 720000"/>
                <a:gd name="connsiteX55" fmla="*/ 615267 w 719994"/>
                <a:gd name="connsiteY55" fmla="*/ 396602 h 720000"/>
                <a:gd name="connsiteX56" fmla="*/ 630710 w 719994"/>
                <a:gd name="connsiteY56" fmla="*/ 412045 h 720000"/>
                <a:gd name="connsiteX57" fmla="*/ 630710 w 719994"/>
                <a:gd name="connsiteY57" fmla="*/ 518916 h 720000"/>
                <a:gd name="connsiteX58" fmla="*/ 623645 w 719994"/>
                <a:gd name="connsiteY58" fmla="*/ 535973 h 720000"/>
                <a:gd name="connsiteX59" fmla="*/ 606589 w 719994"/>
                <a:gd name="connsiteY59" fmla="*/ 543036 h 720000"/>
                <a:gd name="connsiteX60" fmla="*/ 536881 w 719994"/>
                <a:gd name="connsiteY60" fmla="*/ 543035 h 720000"/>
                <a:gd name="connsiteX61" fmla="*/ 526334 w 719994"/>
                <a:gd name="connsiteY61" fmla="*/ 553582 h 720000"/>
                <a:gd name="connsiteX62" fmla="*/ 536881 w 719994"/>
                <a:gd name="connsiteY62" fmla="*/ 564128 h 720000"/>
                <a:gd name="connsiteX63" fmla="*/ 606589 w 719994"/>
                <a:gd name="connsiteY63" fmla="*/ 564130 h 720000"/>
                <a:gd name="connsiteX64" fmla="*/ 606590 w 719994"/>
                <a:gd name="connsiteY64" fmla="*/ 564130 h 720000"/>
                <a:gd name="connsiteX65" fmla="*/ 638560 w 719994"/>
                <a:gd name="connsiteY65" fmla="*/ 550887 h 720000"/>
                <a:gd name="connsiteX66" fmla="*/ 651803 w 719994"/>
                <a:gd name="connsiteY66" fmla="*/ 518916 h 720000"/>
                <a:gd name="connsiteX67" fmla="*/ 651803 w 719994"/>
                <a:gd name="connsiteY67" fmla="*/ 428058 h 720000"/>
                <a:gd name="connsiteX68" fmla="*/ 663401 w 719994"/>
                <a:gd name="connsiteY68" fmla="*/ 429989 h 720000"/>
                <a:gd name="connsiteX69" fmla="*/ 688579 w 719994"/>
                <a:gd name="connsiteY69" fmla="*/ 419559 h 720000"/>
                <a:gd name="connsiteX70" fmla="*/ 688579 w 719994"/>
                <a:gd name="connsiteY70" fmla="*/ 369204 h 720000"/>
                <a:gd name="connsiteX71" fmla="*/ 573882 w 719994"/>
                <a:gd name="connsiteY71" fmla="*/ 21094 h 720000"/>
                <a:gd name="connsiteX72" fmla="*/ 698901 w 719994"/>
                <a:gd name="connsiteY72" fmla="*/ 146112 h 720000"/>
                <a:gd name="connsiteX73" fmla="*/ 573882 w 719994"/>
                <a:gd name="connsiteY73" fmla="*/ 271132 h 720000"/>
                <a:gd name="connsiteX74" fmla="*/ 448864 w 719994"/>
                <a:gd name="connsiteY74" fmla="*/ 146112 h 720000"/>
                <a:gd name="connsiteX75" fmla="*/ 573882 w 719994"/>
                <a:gd name="connsiteY75" fmla="*/ 21094 h 720000"/>
                <a:gd name="connsiteX76" fmla="*/ 184046 w 719994"/>
                <a:gd name="connsiteY76" fmla="*/ 308429 h 720000"/>
                <a:gd name="connsiteX77" fmla="*/ 360000 w 719994"/>
                <a:gd name="connsiteY77" fmla="*/ 176965 h 720000"/>
                <a:gd name="connsiteX78" fmla="*/ 361685 w 719994"/>
                <a:gd name="connsiteY78" fmla="*/ 176988 h 720000"/>
                <a:gd name="connsiteX79" fmla="*/ 363066 w 719994"/>
                <a:gd name="connsiteY79" fmla="*/ 188990 h 720000"/>
                <a:gd name="connsiteX80" fmla="*/ 351565 w 719994"/>
                <a:gd name="connsiteY80" fmla="*/ 216752 h 720000"/>
                <a:gd name="connsiteX81" fmla="*/ 323817 w 719994"/>
                <a:gd name="connsiteY81" fmla="*/ 228240 h 720000"/>
                <a:gd name="connsiteX82" fmla="*/ 303597 w 719994"/>
                <a:gd name="connsiteY82" fmla="*/ 236616 h 720000"/>
                <a:gd name="connsiteX83" fmla="*/ 295221 w 719994"/>
                <a:gd name="connsiteY83" fmla="*/ 256836 h 720000"/>
                <a:gd name="connsiteX84" fmla="*/ 323817 w 719994"/>
                <a:gd name="connsiteY84" fmla="*/ 285418 h 720000"/>
                <a:gd name="connsiteX85" fmla="*/ 386097 w 719994"/>
                <a:gd name="connsiteY85" fmla="*/ 285418 h 720000"/>
                <a:gd name="connsiteX86" fmla="*/ 405553 w 719994"/>
                <a:gd name="connsiteY86" fmla="*/ 293466 h 720000"/>
                <a:gd name="connsiteX87" fmla="*/ 413616 w 719994"/>
                <a:gd name="connsiteY87" fmla="*/ 312937 h 720000"/>
                <a:gd name="connsiteX88" fmla="*/ 386097 w 719994"/>
                <a:gd name="connsiteY88" fmla="*/ 340456 h 720000"/>
                <a:gd name="connsiteX89" fmla="*/ 285767 w 719994"/>
                <a:gd name="connsiteY89" fmla="*/ 340456 h 720000"/>
                <a:gd name="connsiteX90" fmla="*/ 263273 w 719994"/>
                <a:gd name="connsiteY90" fmla="*/ 349779 h 720000"/>
                <a:gd name="connsiteX91" fmla="*/ 253977 w 719994"/>
                <a:gd name="connsiteY91" fmla="*/ 372247 h 720000"/>
                <a:gd name="connsiteX92" fmla="*/ 285767 w 719994"/>
                <a:gd name="connsiteY92" fmla="*/ 404024 h 720000"/>
                <a:gd name="connsiteX93" fmla="*/ 296200 w 719994"/>
                <a:gd name="connsiteY93" fmla="*/ 404024 h 720000"/>
                <a:gd name="connsiteX94" fmla="*/ 315551 w 719994"/>
                <a:gd name="connsiteY94" fmla="*/ 412037 h 720000"/>
                <a:gd name="connsiteX95" fmla="*/ 323565 w 719994"/>
                <a:gd name="connsiteY95" fmla="*/ 431388 h 720000"/>
                <a:gd name="connsiteX96" fmla="*/ 296201 w 719994"/>
                <a:gd name="connsiteY96" fmla="*/ 458753 h 720000"/>
                <a:gd name="connsiteX97" fmla="*/ 235970 w 719994"/>
                <a:gd name="connsiteY97" fmla="*/ 458753 h 720000"/>
                <a:gd name="connsiteX98" fmla="*/ 193257 w 719994"/>
                <a:gd name="connsiteY98" fmla="*/ 435582 h 720000"/>
                <a:gd name="connsiteX99" fmla="*/ 176971 w 719994"/>
                <a:gd name="connsiteY99" fmla="*/ 360000 h 720000"/>
                <a:gd name="connsiteX100" fmla="*/ 177171 w 719994"/>
                <a:gd name="connsiteY100" fmla="*/ 351676 h 720000"/>
                <a:gd name="connsiteX101" fmla="*/ 184046 w 719994"/>
                <a:gd name="connsiteY101" fmla="*/ 308429 h 720000"/>
                <a:gd name="connsiteX102" fmla="*/ 117570 w 719994"/>
                <a:gd name="connsiteY102" fmla="*/ 215796 h 720000"/>
                <a:gd name="connsiteX103" fmla="*/ 117570 w 719994"/>
                <a:gd name="connsiteY103" fmla="*/ 310563 h 720000"/>
                <a:gd name="connsiteX104" fmla="*/ 104733 w 719994"/>
                <a:gd name="connsiteY104" fmla="*/ 323400 h 720000"/>
                <a:gd name="connsiteX105" fmla="*/ 89290 w 719994"/>
                <a:gd name="connsiteY105" fmla="*/ 307955 h 720000"/>
                <a:gd name="connsiteX106" fmla="*/ 89290 w 719994"/>
                <a:gd name="connsiteY106" fmla="*/ 201084 h 720000"/>
                <a:gd name="connsiteX107" fmla="*/ 96355 w 719994"/>
                <a:gd name="connsiteY107" fmla="*/ 184028 h 720000"/>
                <a:gd name="connsiteX108" fmla="*/ 113411 w 719994"/>
                <a:gd name="connsiteY108" fmla="*/ 176964 h 720000"/>
                <a:gd name="connsiteX109" fmla="*/ 269459 w 719994"/>
                <a:gd name="connsiteY109" fmla="*/ 176968 h 720000"/>
                <a:gd name="connsiteX110" fmla="*/ 237486 w 719994"/>
                <a:gd name="connsiteY110" fmla="*/ 196712 h 720000"/>
                <a:gd name="connsiteX111" fmla="*/ 226945 w 719994"/>
                <a:gd name="connsiteY111" fmla="*/ 205249 h 720000"/>
                <a:gd name="connsiteX112" fmla="*/ 128116 w 719994"/>
                <a:gd name="connsiteY112" fmla="*/ 205249 h 720000"/>
                <a:gd name="connsiteX113" fmla="*/ 117570 w 719994"/>
                <a:gd name="connsiteY113" fmla="*/ 215796 h 720000"/>
                <a:gd name="connsiteX114" fmla="*/ 167138 w 719994"/>
                <a:gd name="connsiteY114" fmla="*/ 293005 h 720000"/>
                <a:gd name="connsiteX115" fmla="*/ 138663 w 719994"/>
                <a:gd name="connsiteY115" fmla="*/ 292978 h 720000"/>
                <a:gd name="connsiteX116" fmla="*/ 138663 w 719994"/>
                <a:gd name="connsiteY116" fmla="*/ 226343 h 720000"/>
                <a:gd name="connsiteX117" fmla="*/ 205833 w 719994"/>
                <a:gd name="connsiteY117" fmla="*/ 226343 h 720000"/>
                <a:gd name="connsiteX118" fmla="*/ 167138 w 719994"/>
                <a:gd name="connsiteY118" fmla="*/ 293005 h 720000"/>
                <a:gd name="connsiteX119" fmla="*/ 146111 w 719994"/>
                <a:gd name="connsiteY119" fmla="*/ 698905 h 720000"/>
                <a:gd name="connsiteX120" fmla="*/ 21092 w 719994"/>
                <a:gd name="connsiteY120" fmla="*/ 573886 h 720000"/>
                <a:gd name="connsiteX121" fmla="*/ 146111 w 719994"/>
                <a:gd name="connsiteY121" fmla="*/ 448867 h 720000"/>
                <a:gd name="connsiteX122" fmla="*/ 271129 w 719994"/>
                <a:gd name="connsiteY122" fmla="*/ 573886 h 720000"/>
                <a:gd name="connsiteX123" fmla="*/ 146111 w 719994"/>
                <a:gd name="connsiteY123" fmla="*/ 698905 h 720000"/>
                <a:gd name="connsiteX124" fmla="*/ 435565 w 719994"/>
                <a:gd name="connsiteY124" fmla="*/ 193222 h 720000"/>
                <a:gd name="connsiteX125" fmla="*/ 526842 w 719994"/>
                <a:gd name="connsiteY125" fmla="*/ 284455 h 720000"/>
                <a:gd name="connsiteX126" fmla="*/ 542793 w 719994"/>
                <a:gd name="connsiteY126" fmla="*/ 350575 h 720000"/>
                <a:gd name="connsiteX127" fmla="*/ 470337 w 719994"/>
                <a:gd name="connsiteY127" fmla="*/ 350575 h 720000"/>
                <a:gd name="connsiteX128" fmla="*/ 436537 w 719994"/>
                <a:gd name="connsiteY128" fmla="*/ 384376 h 720000"/>
                <a:gd name="connsiteX129" fmla="*/ 470337 w 719994"/>
                <a:gd name="connsiteY129" fmla="*/ 418177 h 720000"/>
                <a:gd name="connsiteX130" fmla="*/ 533557 w 719994"/>
                <a:gd name="connsiteY130" fmla="*/ 418177 h 720000"/>
                <a:gd name="connsiteX131" fmla="*/ 360001 w 719994"/>
                <a:gd name="connsiteY131" fmla="*/ 543029 h 720000"/>
                <a:gd name="connsiteX132" fmla="*/ 284437 w 719994"/>
                <a:gd name="connsiteY132" fmla="*/ 526794 h 720000"/>
                <a:gd name="connsiteX133" fmla="*/ 257843 w 719994"/>
                <a:gd name="connsiteY133" fmla="*/ 479845 h 720000"/>
                <a:gd name="connsiteX134" fmla="*/ 296201 w 719994"/>
                <a:gd name="connsiteY134" fmla="*/ 479845 h 720000"/>
                <a:gd name="connsiteX135" fmla="*/ 344659 w 719994"/>
                <a:gd name="connsiteY135" fmla="*/ 431387 h 720000"/>
                <a:gd name="connsiteX136" fmla="*/ 330467 w 719994"/>
                <a:gd name="connsiteY136" fmla="*/ 397119 h 720000"/>
                <a:gd name="connsiteX137" fmla="*/ 296200 w 719994"/>
                <a:gd name="connsiteY137" fmla="*/ 382929 h 720000"/>
                <a:gd name="connsiteX138" fmla="*/ 285767 w 719994"/>
                <a:gd name="connsiteY138" fmla="*/ 382929 h 720000"/>
                <a:gd name="connsiteX139" fmla="*/ 275071 w 719994"/>
                <a:gd name="connsiteY139" fmla="*/ 372246 h 720000"/>
                <a:gd name="connsiteX140" fmla="*/ 278203 w 719994"/>
                <a:gd name="connsiteY140" fmla="*/ 364681 h 720000"/>
                <a:gd name="connsiteX141" fmla="*/ 285768 w 719994"/>
                <a:gd name="connsiteY141" fmla="*/ 361550 h 720000"/>
                <a:gd name="connsiteX142" fmla="*/ 386099 w 719994"/>
                <a:gd name="connsiteY142" fmla="*/ 361550 h 720000"/>
                <a:gd name="connsiteX143" fmla="*/ 434711 w 719994"/>
                <a:gd name="connsiteY143" fmla="*/ 312937 h 720000"/>
                <a:gd name="connsiteX144" fmla="*/ 420470 w 719994"/>
                <a:gd name="connsiteY144" fmla="*/ 278550 h 720000"/>
                <a:gd name="connsiteX145" fmla="*/ 386100 w 719994"/>
                <a:gd name="connsiteY145" fmla="*/ 264324 h 720000"/>
                <a:gd name="connsiteX146" fmla="*/ 323820 w 719994"/>
                <a:gd name="connsiteY146" fmla="*/ 264324 h 720000"/>
                <a:gd name="connsiteX147" fmla="*/ 316318 w 719994"/>
                <a:gd name="connsiteY147" fmla="*/ 256836 h 720000"/>
                <a:gd name="connsiteX148" fmla="*/ 318514 w 719994"/>
                <a:gd name="connsiteY148" fmla="*/ 251532 h 720000"/>
                <a:gd name="connsiteX149" fmla="*/ 323820 w 719994"/>
                <a:gd name="connsiteY149" fmla="*/ 249334 h 720000"/>
                <a:gd name="connsiteX150" fmla="*/ 366483 w 719994"/>
                <a:gd name="connsiteY150" fmla="*/ 231668 h 720000"/>
                <a:gd name="connsiteX151" fmla="*/ 384162 w 719994"/>
                <a:gd name="connsiteY151" fmla="*/ 188990 h 720000"/>
                <a:gd name="connsiteX152" fmla="*/ 383383 w 719994"/>
                <a:gd name="connsiteY152" fmla="*/ 178443 h 720000"/>
                <a:gd name="connsiteX153" fmla="*/ 435565 w 719994"/>
                <a:gd name="connsiteY153" fmla="*/ 193222 h 720000"/>
                <a:gd name="connsiteX154" fmla="*/ 531634 w 719994"/>
                <a:gd name="connsiteY154" fmla="*/ 397083 h 720000"/>
                <a:gd name="connsiteX155" fmla="*/ 470336 w 719994"/>
                <a:gd name="connsiteY155" fmla="*/ 397083 h 720000"/>
                <a:gd name="connsiteX156" fmla="*/ 457629 w 719994"/>
                <a:gd name="connsiteY156" fmla="*/ 384376 h 720000"/>
                <a:gd name="connsiteX157" fmla="*/ 470336 w 719994"/>
                <a:gd name="connsiteY157" fmla="*/ 371669 h 720000"/>
                <a:gd name="connsiteX158" fmla="*/ 539709 w 719994"/>
                <a:gd name="connsiteY158" fmla="*/ 371669 h 720000"/>
                <a:gd name="connsiteX159" fmla="*/ 531522 w 719994"/>
                <a:gd name="connsiteY159" fmla="*/ 394381 h 720000"/>
                <a:gd name="connsiteX160" fmla="*/ 531634 w 719994"/>
                <a:gd name="connsiteY160" fmla="*/ 397083 h 720000"/>
                <a:gd name="connsiteX161" fmla="*/ 581335 w 719994"/>
                <a:gd name="connsiteY161" fmla="*/ 493656 h 720000"/>
                <a:gd name="connsiteX162" fmla="*/ 514160 w 719994"/>
                <a:gd name="connsiteY162" fmla="*/ 493656 h 720000"/>
                <a:gd name="connsiteX163" fmla="*/ 552843 w 719994"/>
                <a:gd name="connsiteY163" fmla="*/ 427006 h 720000"/>
                <a:gd name="connsiteX164" fmla="*/ 567129 w 719994"/>
                <a:gd name="connsiteY164" fmla="*/ 429989 h 720000"/>
                <a:gd name="connsiteX165" fmla="*/ 581335 w 719994"/>
                <a:gd name="connsiteY165" fmla="*/ 427043 h 720000"/>
                <a:gd name="connsiteX166" fmla="*/ 673664 w 719994"/>
                <a:gd name="connsiteY166" fmla="*/ 404644 h 720000"/>
                <a:gd name="connsiteX167" fmla="*/ 663403 w 719994"/>
                <a:gd name="connsiteY167" fmla="*/ 408895 h 720000"/>
                <a:gd name="connsiteX168" fmla="*/ 653141 w 719994"/>
                <a:gd name="connsiteY168" fmla="*/ 404644 h 720000"/>
                <a:gd name="connsiteX169" fmla="*/ 622726 w 719994"/>
                <a:gd name="connsiteY169" fmla="*/ 374228 h 720000"/>
                <a:gd name="connsiteX170" fmla="*/ 615268 w 719994"/>
                <a:gd name="connsiteY170" fmla="*/ 371139 h 720000"/>
                <a:gd name="connsiteX171" fmla="*/ 607811 w 719994"/>
                <a:gd name="connsiteY171" fmla="*/ 374228 h 720000"/>
                <a:gd name="connsiteX172" fmla="*/ 577395 w 719994"/>
                <a:gd name="connsiteY172" fmla="*/ 404644 h 720000"/>
                <a:gd name="connsiteX173" fmla="*/ 556871 w 719994"/>
                <a:gd name="connsiteY173" fmla="*/ 404644 h 720000"/>
                <a:gd name="connsiteX174" fmla="*/ 552620 w 719994"/>
                <a:gd name="connsiteY174" fmla="*/ 394383 h 720000"/>
                <a:gd name="connsiteX175" fmla="*/ 556871 w 719994"/>
                <a:gd name="connsiteY175" fmla="*/ 384121 h 720000"/>
                <a:gd name="connsiteX176" fmla="*/ 605007 w 719994"/>
                <a:gd name="connsiteY176" fmla="*/ 335985 h 720000"/>
                <a:gd name="connsiteX177" fmla="*/ 625531 w 719994"/>
                <a:gd name="connsiteY177" fmla="*/ 335985 h 720000"/>
                <a:gd name="connsiteX178" fmla="*/ 673666 w 719994"/>
                <a:gd name="connsiteY178" fmla="*/ 384121 h 720000"/>
                <a:gd name="connsiteX179" fmla="*/ 673664 w 719994"/>
                <a:gd name="connsiteY179" fmla="*/ 404644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719994" h="720000">
                  <a:moveTo>
                    <a:pt x="640443" y="321068"/>
                  </a:moveTo>
                  <a:cubicBezTo>
                    <a:pt x="626559" y="307187"/>
                    <a:pt x="603970" y="307185"/>
                    <a:pt x="590088" y="321068"/>
                  </a:cubicBezTo>
                  <a:lnTo>
                    <a:pt x="563732" y="347424"/>
                  </a:lnTo>
                  <a:cubicBezTo>
                    <a:pt x="562556" y="327893"/>
                    <a:pt x="558633" y="308866"/>
                    <a:pt x="552009" y="290588"/>
                  </a:cubicBezTo>
                  <a:cubicBezTo>
                    <a:pt x="559146" y="291663"/>
                    <a:pt x="566449" y="292226"/>
                    <a:pt x="573882" y="292226"/>
                  </a:cubicBezTo>
                  <a:cubicBezTo>
                    <a:pt x="654449" y="292226"/>
                    <a:pt x="719994" y="226679"/>
                    <a:pt x="719994" y="146112"/>
                  </a:cubicBezTo>
                  <a:cubicBezTo>
                    <a:pt x="719994" y="65545"/>
                    <a:pt x="654448" y="0"/>
                    <a:pt x="573882" y="0"/>
                  </a:cubicBezTo>
                  <a:cubicBezTo>
                    <a:pt x="493317" y="0"/>
                    <a:pt x="427770" y="65545"/>
                    <a:pt x="427770" y="146112"/>
                  </a:cubicBezTo>
                  <a:cubicBezTo>
                    <a:pt x="427770" y="153541"/>
                    <a:pt x="428331" y="160843"/>
                    <a:pt x="429407" y="167977"/>
                  </a:cubicBezTo>
                  <a:cubicBezTo>
                    <a:pt x="407232" y="159941"/>
                    <a:pt x="383954" y="155872"/>
                    <a:pt x="360000" y="155872"/>
                  </a:cubicBezTo>
                  <a:cubicBezTo>
                    <a:pt x="358419" y="155872"/>
                    <a:pt x="113413" y="155870"/>
                    <a:pt x="113413" y="155870"/>
                  </a:cubicBezTo>
                  <a:cubicBezTo>
                    <a:pt x="113411" y="155870"/>
                    <a:pt x="113411" y="155870"/>
                    <a:pt x="113411" y="155870"/>
                  </a:cubicBezTo>
                  <a:cubicBezTo>
                    <a:pt x="101334" y="155870"/>
                    <a:pt x="89980" y="160573"/>
                    <a:pt x="81442" y="169113"/>
                  </a:cubicBezTo>
                  <a:cubicBezTo>
                    <a:pt x="72903" y="177653"/>
                    <a:pt x="68199" y="189007"/>
                    <a:pt x="68199" y="201084"/>
                  </a:cubicBezTo>
                  <a:lnTo>
                    <a:pt x="68199" y="291960"/>
                  </a:lnTo>
                  <a:cubicBezTo>
                    <a:pt x="55734" y="287686"/>
                    <a:pt x="41352" y="290510"/>
                    <a:pt x="31423" y="300440"/>
                  </a:cubicBezTo>
                  <a:cubicBezTo>
                    <a:pt x="17540" y="314324"/>
                    <a:pt x="17540" y="336912"/>
                    <a:pt x="31423" y="350795"/>
                  </a:cubicBezTo>
                  <a:lnTo>
                    <a:pt x="37000" y="356372"/>
                  </a:lnTo>
                  <a:cubicBezTo>
                    <a:pt x="41119" y="360491"/>
                    <a:pt x="47797" y="360491"/>
                    <a:pt x="51915" y="356372"/>
                  </a:cubicBezTo>
                  <a:cubicBezTo>
                    <a:pt x="56033" y="352253"/>
                    <a:pt x="56033" y="345575"/>
                    <a:pt x="51915" y="341457"/>
                  </a:cubicBezTo>
                  <a:lnTo>
                    <a:pt x="46337" y="335880"/>
                  </a:lnTo>
                  <a:cubicBezTo>
                    <a:pt x="40680" y="330223"/>
                    <a:pt x="40680" y="321015"/>
                    <a:pt x="46337" y="315357"/>
                  </a:cubicBezTo>
                  <a:cubicBezTo>
                    <a:pt x="51996" y="309698"/>
                    <a:pt x="61203" y="309698"/>
                    <a:pt x="66862" y="315357"/>
                  </a:cubicBezTo>
                  <a:lnTo>
                    <a:pt x="97277" y="345774"/>
                  </a:lnTo>
                  <a:cubicBezTo>
                    <a:pt x="99255" y="347753"/>
                    <a:pt x="101938" y="348864"/>
                    <a:pt x="104735" y="348864"/>
                  </a:cubicBezTo>
                  <a:cubicBezTo>
                    <a:pt x="107532" y="348864"/>
                    <a:pt x="110215" y="347753"/>
                    <a:pt x="112192" y="345774"/>
                  </a:cubicBezTo>
                  <a:lnTo>
                    <a:pt x="142609" y="315357"/>
                  </a:lnTo>
                  <a:cubicBezTo>
                    <a:pt x="148267" y="309700"/>
                    <a:pt x="157475" y="309698"/>
                    <a:pt x="163132" y="315357"/>
                  </a:cubicBezTo>
                  <a:cubicBezTo>
                    <a:pt x="168791" y="321016"/>
                    <a:pt x="168791" y="330223"/>
                    <a:pt x="163132" y="335881"/>
                  </a:cubicBezTo>
                  <a:lnTo>
                    <a:pt x="114996" y="384017"/>
                  </a:lnTo>
                  <a:cubicBezTo>
                    <a:pt x="109337" y="389675"/>
                    <a:pt x="100131" y="389676"/>
                    <a:pt x="94473" y="384017"/>
                  </a:cubicBezTo>
                  <a:lnTo>
                    <a:pt x="86759" y="376303"/>
                  </a:lnTo>
                  <a:cubicBezTo>
                    <a:pt x="82638" y="372184"/>
                    <a:pt x="75961" y="372185"/>
                    <a:pt x="71843" y="376303"/>
                  </a:cubicBezTo>
                  <a:cubicBezTo>
                    <a:pt x="67724" y="380422"/>
                    <a:pt x="67724" y="387100"/>
                    <a:pt x="71843" y="391219"/>
                  </a:cubicBezTo>
                  <a:lnTo>
                    <a:pt x="79557" y="398935"/>
                  </a:lnTo>
                  <a:cubicBezTo>
                    <a:pt x="86500" y="405876"/>
                    <a:pt x="95617" y="409345"/>
                    <a:pt x="104735" y="409345"/>
                  </a:cubicBezTo>
                  <a:cubicBezTo>
                    <a:pt x="113853" y="409345"/>
                    <a:pt x="122971" y="405875"/>
                    <a:pt x="129912" y="398933"/>
                  </a:cubicBezTo>
                  <a:lnTo>
                    <a:pt x="156268" y="372578"/>
                  </a:lnTo>
                  <a:cubicBezTo>
                    <a:pt x="157444" y="392115"/>
                    <a:pt x="161353" y="411140"/>
                    <a:pt x="167975" y="429411"/>
                  </a:cubicBezTo>
                  <a:cubicBezTo>
                    <a:pt x="160841" y="428337"/>
                    <a:pt x="153541" y="427774"/>
                    <a:pt x="146112" y="427774"/>
                  </a:cubicBezTo>
                  <a:cubicBezTo>
                    <a:pt x="65545" y="427774"/>
                    <a:pt x="0" y="493321"/>
                    <a:pt x="0" y="573888"/>
                  </a:cubicBezTo>
                  <a:cubicBezTo>
                    <a:pt x="0" y="654455"/>
                    <a:pt x="65545" y="720000"/>
                    <a:pt x="146112" y="720000"/>
                  </a:cubicBezTo>
                  <a:cubicBezTo>
                    <a:pt x="226679" y="720000"/>
                    <a:pt x="292224" y="654455"/>
                    <a:pt x="292224" y="573888"/>
                  </a:cubicBezTo>
                  <a:cubicBezTo>
                    <a:pt x="292224" y="566454"/>
                    <a:pt x="291663" y="559152"/>
                    <a:pt x="290586" y="552014"/>
                  </a:cubicBezTo>
                  <a:cubicBezTo>
                    <a:pt x="312765" y="560050"/>
                    <a:pt x="336047" y="564126"/>
                    <a:pt x="360001" y="564126"/>
                  </a:cubicBezTo>
                  <a:cubicBezTo>
                    <a:pt x="361572" y="564126"/>
                    <a:pt x="487605" y="564128"/>
                    <a:pt x="487605" y="564128"/>
                  </a:cubicBezTo>
                  <a:cubicBezTo>
                    <a:pt x="493429" y="564128"/>
                    <a:pt x="498151" y="559406"/>
                    <a:pt x="498151" y="553582"/>
                  </a:cubicBezTo>
                  <a:cubicBezTo>
                    <a:pt x="498151" y="547757"/>
                    <a:pt x="493429" y="543035"/>
                    <a:pt x="487605" y="543035"/>
                  </a:cubicBezTo>
                  <a:lnTo>
                    <a:pt x="450534" y="543033"/>
                  </a:lnTo>
                  <a:cubicBezTo>
                    <a:pt x="461565" y="537555"/>
                    <a:pt x="472157" y="531038"/>
                    <a:pt x="482206" y="523516"/>
                  </a:cubicBezTo>
                  <a:cubicBezTo>
                    <a:pt x="485931" y="520727"/>
                    <a:pt x="489537" y="517787"/>
                    <a:pt x="493057" y="514751"/>
                  </a:cubicBezTo>
                  <a:lnTo>
                    <a:pt x="591884" y="514751"/>
                  </a:lnTo>
                  <a:cubicBezTo>
                    <a:pt x="597708" y="514751"/>
                    <a:pt x="602431" y="510029"/>
                    <a:pt x="602431" y="504204"/>
                  </a:cubicBezTo>
                  <a:lnTo>
                    <a:pt x="602431" y="410323"/>
                  </a:lnTo>
                  <a:cubicBezTo>
                    <a:pt x="602431" y="410039"/>
                    <a:pt x="602409" y="409759"/>
                    <a:pt x="602388" y="409480"/>
                  </a:cubicBezTo>
                  <a:lnTo>
                    <a:pt x="615267" y="396602"/>
                  </a:lnTo>
                  <a:lnTo>
                    <a:pt x="630710" y="412045"/>
                  </a:lnTo>
                  <a:lnTo>
                    <a:pt x="630710" y="518916"/>
                  </a:lnTo>
                  <a:cubicBezTo>
                    <a:pt x="630710" y="525360"/>
                    <a:pt x="628201" y="531416"/>
                    <a:pt x="623645" y="535973"/>
                  </a:cubicBezTo>
                  <a:cubicBezTo>
                    <a:pt x="619089" y="540529"/>
                    <a:pt x="613032" y="543036"/>
                    <a:pt x="606589" y="543036"/>
                  </a:cubicBezTo>
                  <a:lnTo>
                    <a:pt x="536881" y="543035"/>
                  </a:lnTo>
                  <a:cubicBezTo>
                    <a:pt x="531056" y="543035"/>
                    <a:pt x="526334" y="547757"/>
                    <a:pt x="526334" y="553582"/>
                  </a:cubicBezTo>
                  <a:cubicBezTo>
                    <a:pt x="526334" y="559406"/>
                    <a:pt x="531056" y="564128"/>
                    <a:pt x="536881" y="564128"/>
                  </a:cubicBezTo>
                  <a:lnTo>
                    <a:pt x="606589" y="564130"/>
                  </a:lnTo>
                  <a:lnTo>
                    <a:pt x="606590" y="564130"/>
                  </a:lnTo>
                  <a:cubicBezTo>
                    <a:pt x="618667" y="564130"/>
                    <a:pt x="630021" y="559427"/>
                    <a:pt x="638560" y="550887"/>
                  </a:cubicBezTo>
                  <a:cubicBezTo>
                    <a:pt x="647099" y="542347"/>
                    <a:pt x="651803" y="530993"/>
                    <a:pt x="651803" y="518916"/>
                  </a:cubicBezTo>
                  <a:lnTo>
                    <a:pt x="651803" y="428058"/>
                  </a:lnTo>
                  <a:cubicBezTo>
                    <a:pt x="655487" y="429324"/>
                    <a:pt x="659392" y="429989"/>
                    <a:pt x="663401" y="429989"/>
                  </a:cubicBezTo>
                  <a:cubicBezTo>
                    <a:pt x="672912" y="429989"/>
                    <a:pt x="681854" y="426285"/>
                    <a:pt x="688579" y="419559"/>
                  </a:cubicBezTo>
                  <a:cubicBezTo>
                    <a:pt x="702461" y="405676"/>
                    <a:pt x="702461" y="383088"/>
                    <a:pt x="688579" y="369204"/>
                  </a:cubicBezTo>
                  <a:close/>
                  <a:moveTo>
                    <a:pt x="573882" y="21094"/>
                  </a:moveTo>
                  <a:cubicBezTo>
                    <a:pt x="642818" y="21094"/>
                    <a:pt x="698901" y="77176"/>
                    <a:pt x="698901" y="146112"/>
                  </a:cubicBezTo>
                  <a:cubicBezTo>
                    <a:pt x="698901" y="215048"/>
                    <a:pt x="642818" y="271132"/>
                    <a:pt x="573882" y="271132"/>
                  </a:cubicBezTo>
                  <a:cubicBezTo>
                    <a:pt x="504946" y="271132"/>
                    <a:pt x="448864" y="215048"/>
                    <a:pt x="448864" y="146112"/>
                  </a:cubicBezTo>
                  <a:cubicBezTo>
                    <a:pt x="448864" y="77176"/>
                    <a:pt x="504946" y="21094"/>
                    <a:pt x="573882" y="21094"/>
                  </a:cubicBezTo>
                  <a:close/>
                  <a:moveTo>
                    <a:pt x="184046" y="308429"/>
                  </a:moveTo>
                  <a:cubicBezTo>
                    <a:pt x="207720" y="231016"/>
                    <a:pt x="278968" y="176965"/>
                    <a:pt x="360000" y="176965"/>
                  </a:cubicBezTo>
                  <a:cubicBezTo>
                    <a:pt x="360563" y="176965"/>
                    <a:pt x="361124" y="176982"/>
                    <a:pt x="361685" y="176988"/>
                  </a:cubicBezTo>
                  <a:cubicBezTo>
                    <a:pt x="362590" y="180893"/>
                    <a:pt x="363066" y="184925"/>
                    <a:pt x="363066" y="188990"/>
                  </a:cubicBezTo>
                  <a:cubicBezTo>
                    <a:pt x="363066" y="199477"/>
                    <a:pt x="358982" y="209336"/>
                    <a:pt x="351565" y="216752"/>
                  </a:cubicBezTo>
                  <a:cubicBezTo>
                    <a:pt x="344157" y="224160"/>
                    <a:pt x="334304" y="228240"/>
                    <a:pt x="323817" y="228240"/>
                  </a:cubicBezTo>
                  <a:cubicBezTo>
                    <a:pt x="316178" y="228240"/>
                    <a:pt x="308997" y="231214"/>
                    <a:pt x="303597" y="236616"/>
                  </a:cubicBezTo>
                  <a:cubicBezTo>
                    <a:pt x="298197" y="242016"/>
                    <a:pt x="295221" y="249197"/>
                    <a:pt x="295221" y="256836"/>
                  </a:cubicBezTo>
                  <a:cubicBezTo>
                    <a:pt x="295221" y="272597"/>
                    <a:pt x="308049" y="285418"/>
                    <a:pt x="323817" y="285418"/>
                  </a:cubicBezTo>
                  <a:lnTo>
                    <a:pt x="386097" y="285418"/>
                  </a:lnTo>
                  <a:cubicBezTo>
                    <a:pt x="393443" y="285418"/>
                    <a:pt x="400358" y="288281"/>
                    <a:pt x="405553" y="293466"/>
                  </a:cubicBezTo>
                  <a:cubicBezTo>
                    <a:pt x="410753" y="298676"/>
                    <a:pt x="413616" y="305591"/>
                    <a:pt x="413616" y="312937"/>
                  </a:cubicBezTo>
                  <a:cubicBezTo>
                    <a:pt x="413616" y="328112"/>
                    <a:pt x="401272" y="340456"/>
                    <a:pt x="386097" y="340456"/>
                  </a:cubicBezTo>
                  <a:lnTo>
                    <a:pt x="285767" y="340456"/>
                  </a:lnTo>
                  <a:cubicBezTo>
                    <a:pt x="277273" y="340456"/>
                    <a:pt x="269290" y="343762"/>
                    <a:pt x="263273" y="349779"/>
                  </a:cubicBezTo>
                  <a:cubicBezTo>
                    <a:pt x="257278" y="355795"/>
                    <a:pt x="253977" y="363774"/>
                    <a:pt x="253977" y="372247"/>
                  </a:cubicBezTo>
                  <a:cubicBezTo>
                    <a:pt x="253977" y="389769"/>
                    <a:pt x="268238" y="404024"/>
                    <a:pt x="285767" y="404024"/>
                  </a:cubicBezTo>
                  <a:lnTo>
                    <a:pt x="296200" y="404024"/>
                  </a:lnTo>
                  <a:cubicBezTo>
                    <a:pt x="303511" y="404024"/>
                    <a:pt x="310383" y="406870"/>
                    <a:pt x="315551" y="412037"/>
                  </a:cubicBezTo>
                  <a:cubicBezTo>
                    <a:pt x="320719" y="417205"/>
                    <a:pt x="323565" y="424077"/>
                    <a:pt x="323565" y="431388"/>
                  </a:cubicBezTo>
                  <a:cubicBezTo>
                    <a:pt x="323565" y="446477"/>
                    <a:pt x="311290" y="458753"/>
                    <a:pt x="296201" y="458753"/>
                  </a:cubicBezTo>
                  <a:lnTo>
                    <a:pt x="235970" y="458753"/>
                  </a:lnTo>
                  <a:cubicBezTo>
                    <a:pt x="223248" y="448800"/>
                    <a:pt x="208842" y="440909"/>
                    <a:pt x="193257" y="435582"/>
                  </a:cubicBezTo>
                  <a:cubicBezTo>
                    <a:pt x="182453" y="411787"/>
                    <a:pt x="176971" y="386360"/>
                    <a:pt x="176971" y="360000"/>
                  </a:cubicBezTo>
                  <a:cubicBezTo>
                    <a:pt x="176971" y="357234"/>
                    <a:pt x="177047" y="354444"/>
                    <a:pt x="177171" y="351676"/>
                  </a:cubicBezTo>
                  <a:cubicBezTo>
                    <a:pt x="188623" y="340218"/>
                    <a:pt x="191496" y="321958"/>
                    <a:pt x="184046" y="308429"/>
                  </a:cubicBezTo>
                  <a:close/>
                  <a:moveTo>
                    <a:pt x="117570" y="215796"/>
                  </a:moveTo>
                  <a:lnTo>
                    <a:pt x="117570" y="310563"/>
                  </a:lnTo>
                  <a:lnTo>
                    <a:pt x="104733" y="323400"/>
                  </a:lnTo>
                  <a:lnTo>
                    <a:pt x="89290" y="307955"/>
                  </a:lnTo>
                  <a:lnTo>
                    <a:pt x="89290" y="201084"/>
                  </a:lnTo>
                  <a:cubicBezTo>
                    <a:pt x="89290" y="194640"/>
                    <a:pt x="91799" y="188584"/>
                    <a:pt x="96355" y="184028"/>
                  </a:cubicBezTo>
                  <a:cubicBezTo>
                    <a:pt x="100911" y="179471"/>
                    <a:pt x="106968" y="176964"/>
                    <a:pt x="113411" y="176964"/>
                  </a:cubicBezTo>
                  <a:lnTo>
                    <a:pt x="269459" y="176968"/>
                  </a:lnTo>
                  <a:cubicBezTo>
                    <a:pt x="258318" y="182503"/>
                    <a:pt x="247624" y="189094"/>
                    <a:pt x="237486" y="196712"/>
                  </a:cubicBezTo>
                  <a:cubicBezTo>
                    <a:pt x="233868" y="199430"/>
                    <a:pt x="230368" y="202296"/>
                    <a:pt x="226945" y="205249"/>
                  </a:cubicBezTo>
                  <a:lnTo>
                    <a:pt x="128116" y="205249"/>
                  </a:lnTo>
                  <a:cubicBezTo>
                    <a:pt x="122292" y="205249"/>
                    <a:pt x="117570" y="209971"/>
                    <a:pt x="117570" y="215796"/>
                  </a:cubicBezTo>
                  <a:close/>
                  <a:moveTo>
                    <a:pt x="167138" y="293005"/>
                  </a:moveTo>
                  <a:cubicBezTo>
                    <a:pt x="158086" y="289058"/>
                    <a:pt x="147722" y="289049"/>
                    <a:pt x="138663" y="292978"/>
                  </a:cubicBezTo>
                  <a:lnTo>
                    <a:pt x="138663" y="226343"/>
                  </a:lnTo>
                  <a:lnTo>
                    <a:pt x="205833" y="226343"/>
                  </a:lnTo>
                  <a:cubicBezTo>
                    <a:pt x="188892" y="245919"/>
                    <a:pt x="175632" y="268622"/>
                    <a:pt x="167138" y="293005"/>
                  </a:cubicBezTo>
                  <a:close/>
                  <a:moveTo>
                    <a:pt x="146111" y="698905"/>
                  </a:moveTo>
                  <a:cubicBezTo>
                    <a:pt x="77175" y="698905"/>
                    <a:pt x="21092" y="642822"/>
                    <a:pt x="21092" y="573886"/>
                  </a:cubicBezTo>
                  <a:cubicBezTo>
                    <a:pt x="21092" y="504951"/>
                    <a:pt x="77175" y="448867"/>
                    <a:pt x="146111" y="448867"/>
                  </a:cubicBezTo>
                  <a:cubicBezTo>
                    <a:pt x="215047" y="448867"/>
                    <a:pt x="271129" y="504951"/>
                    <a:pt x="271129" y="573886"/>
                  </a:cubicBezTo>
                  <a:cubicBezTo>
                    <a:pt x="271129" y="642822"/>
                    <a:pt x="215045" y="698905"/>
                    <a:pt x="146111" y="698905"/>
                  </a:cubicBezTo>
                  <a:close/>
                  <a:moveTo>
                    <a:pt x="435565" y="193222"/>
                  </a:moveTo>
                  <a:cubicBezTo>
                    <a:pt x="450167" y="235980"/>
                    <a:pt x="484073" y="269873"/>
                    <a:pt x="526842" y="284455"/>
                  </a:cubicBezTo>
                  <a:cubicBezTo>
                    <a:pt x="536041" y="305082"/>
                    <a:pt x="541659" y="327992"/>
                    <a:pt x="542793" y="350575"/>
                  </a:cubicBezTo>
                  <a:lnTo>
                    <a:pt x="470337" y="350575"/>
                  </a:lnTo>
                  <a:cubicBezTo>
                    <a:pt x="451700" y="350575"/>
                    <a:pt x="436537" y="365739"/>
                    <a:pt x="436537" y="384376"/>
                  </a:cubicBezTo>
                  <a:cubicBezTo>
                    <a:pt x="436537" y="403013"/>
                    <a:pt x="451700" y="418177"/>
                    <a:pt x="470337" y="418177"/>
                  </a:cubicBezTo>
                  <a:lnTo>
                    <a:pt x="533557" y="418177"/>
                  </a:lnTo>
                  <a:cubicBezTo>
                    <a:pt x="508541" y="493019"/>
                    <a:pt x="439329" y="543029"/>
                    <a:pt x="360001" y="543029"/>
                  </a:cubicBezTo>
                  <a:cubicBezTo>
                    <a:pt x="333896" y="543029"/>
                    <a:pt x="308046" y="537401"/>
                    <a:pt x="284437" y="526794"/>
                  </a:cubicBezTo>
                  <a:cubicBezTo>
                    <a:pt x="278516" y="509452"/>
                    <a:pt x="269416" y="493574"/>
                    <a:pt x="257843" y="479845"/>
                  </a:cubicBezTo>
                  <a:lnTo>
                    <a:pt x="296201" y="479845"/>
                  </a:lnTo>
                  <a:cubicBezTo>
                    <a:pt x="322921" y="479845"/>
                    <a:pt x="344659" y="458107"/>
                    <a:pt x="344659" y="431387"/>
                  </a:cubicBezTo>
                  <a:cubicBezTo>
                    <a:pt x="344659" y="418441"/>
                    <a:pt x="339619" y="406273"/>
                    <a:pt x="330467" y="397119"/>
                  </a:cubicBezTo>
                  <a:cubicBezTo>
                    <a:pt x="321315" y="387969"/>
                    <a:pt x="309146" y="382929"/>
                    <a:pt x="296200" y="382929"/>
                  </a:cubicBezTo>
                  <a:lnTo>
                    <a:pt x="285767" y="382929"/>
                  </a:lnTo>
                  <a:cubicBezTo>
                    <a:pt x="279869" y="382929"/>
                    <a:pt x="275071" y="378136"/>
                    <a:pt x="275071" y="372246"/>
                  </a:cubicBezTo>
                  <a:cubicBezTo>
                    <a:pt x="275071" y="369394"/>
                    <a:pt x="276188" y="366702"/>
                    <a:pt x="278203" y="364681"/>
                  </a:cubicBezTo>
                  <a:cubicBezTo>
                    <a:pt x="280222" y="362662"/>
                    <a:pt x="282909" y="361550"/>
                    <a:pt x="285768" y="361550"/>
                  </a:cubicBezTo>
                  <a:lnTo>
                    <a:pt x="386099" y="361550"/>
                  </a:lnTo>
                  <a:cubicBezTo>
                    <a:pt x="412905" y="361550"/>
                    <a:pt x="434711" y="339743"/>
                    <a:pt x="434711" y="312937"/>
                  </a:cubicBezTo>
                  <a:cubicBezTo>
                    <a:pt x="434711" y="299964"/>
                    <a:pt x="429659" y="287758"/>
                    <a:pt x="420470" y="278550"/>
                  </a:cubicBezTo>
                  <a:cubicBezTo>
                    <a:pt x="411278" y="269377"/>
                    <a:pt x="399071" y="264324"/>
                    <a:pt x="386100" y="264324"/>
                  </a:cubicBezTo>
                  <a:lnTo>
                    <a:pt x="323820" y="264324"/>
                  </a:lnTo>
                  <a:cubicBezTo>
                    <a:pt x="319683" y="264324"/>
                    <a:pt x="316318" y="260965"/>
                    <a:pt x="316318" y="256836"/>
                  </a:cubicBezTo>
                  <a:cubicBezTo>
                    <a:pt x="316318" y="254832"/>
                    <a:pt x="317098" y="252948"/>
                    <a:pt x="318514" y="251532"/>
                  </a:cubicBezTo>
                  <a:cubicBezTo>
                    <a:pt x="319932" y="250114"/>
                    <a:pt x="321816" y="249334"/>
                    <a:pt x="323820" y="249334"/>
                  </a:cubicBezTo>
                  <a:cubicBezTo>
                    <a:pt x="339940" y="249334"/>
                    <a:pt x="355091" y="243060"/>
                    <a:pt x="366483" y="231668"/>
                  </a:cubicBezTo>
                  <a:cubicBezTo>
                    <a:pt x="377883" y="220268"/>
                    <a:pt x="384162" y="205111"/>
                    <a:pt x="384162" y="188990"/>
                  </a:cubicBezTo>
                  <a:cubicBezTo>
                    <a:pt x="384162" y="185449"/>
                    <a:pt x="383881" y="181927"/>
                    <a:pt x="383383" y="178443"/>
                  </a:cubicBezTo>
                  <a:cubicBezTo>
                    <a:pt x="401304" y="180716"/>
                    <a:pt x="418982" y="185732"/>
                    <a:pt x="435565" y="193222"/>
                  </a:cubicBezTo>
                  <a:close/>
                  <a:moveTo>
                    <a:pt x="531634" y="397083"/>
                  </a:moveTo>
                  <a:lnTo>
                    <a:pt x="470336" y="397083"/>
                  </a:lnTo>
                  <a:cubicBezTo>
                    <a:pt x="463330" y="397083"/>
                    <a:pt x="457629" y="391383"/>
                    <a:pt x="457629" y="384376"/>
                  </a:cubicBezTo>
                  <a:cubicBezTo>
                    <a:pt x="457629" y="377369"/>
                    <a:pt x="463330" y="371669"/>
                    <a:pt x="470336" y="371669"/>
                  </a:cubicBezTo>
                  <a:lnTo>
                    <a:pt x="539709" y="371669"/>
                  </a:lnTo>
                  <a:cubicBezTo>
                    <a:pt x="534410" y="378044"/>
                    <a:pt x="531522" y="385990"/>
                    <a:pt x="531522" y="394381"/>
                  </a:cubicBezTo>
                  <a:cubicBezTo>
                    <a:pt x="531523" y="395288"/>
                    <a:pt x="531567" y="396188"/>
                    <a:pt x="531634" y="397083"/>
                  </a:cubicBezTo>
                  <a:close/>
                  <a:moveTo>
                    <a:pt x="581335" y="493656"/>
                  </a:moveTo>
                  <a:lnTo>
                    <a:pt x="514160" y="493656"/>
                  </a:lnTo>
                  <a:cubicBezTo>
                    <a:pt x="531098" y="474083"/>
                    <a:pt x="544352" y="451382"/>
                    <a:pt x="552843" y="427006"/>
                  </a:cubicBezTo>
                  <a:cubicBezTo>
                    <a:pt x="557290" y="428955"/>
                    <a:pt x="562129" y="429989"/>
                    <a:pt x="567129" y="429989"/>
                  </a:cubicBezTo>
                  <a:cubicBezTo>
                    <a:pt x="572101" y="429989"/>
                    <a:pt x="576911" y="428968"/>
                    <a:pt x="581335" y="427043"/>
                  </a:cubicBezTo>
                  <a:close/>
                  <a:moveTo>
                    <a:pt x="673664" y="404644"/>
                  </a:moveTo>
                  <a:cubicBezTo>
                    <a:pt x="670923" y="407385"/>
                    <a:pt x="667278" y="408895"/>
                    <a:pt x="663403" y="408895"/>
                  </a:cubicBezTo>
                  <a:cubicBezTo>
                    <a:pt x="659527" y="408895"/>
                    <a:pt x="655882" y="407385"/>
                    <a:pt x="653141" y="404644"/>
                  </a:cubicBezTo>
                  <a:lnTo>
                    <a:pt x="622726" y="374228"/>
                  </a:lnTo>
                  <a:cubicBezTo>
                    <a:pt x="620667" y="372170"/>
                    <a:pt x="617967" y="371139"/>
                    <a:pt x="615268" y="371139"/>
                  </a:cubicBezTo>
                  <a:cubicBezTo>
                    <a:pt x="612570" y="371139"/>
                    <a:pt x="609870" y="372168"/>
                    <a:pt x="607811" y="374228"/>
                  </a:cubicBezTo>
                  <a:lnTo>
                    <a:pt x="577395" y="404644"/>
                  </a:lnTo>
                  <a:cubicBezTo>
                    <a:pt x="571736" y="410303"/>
                    <a:pt x="562530" y="410303"/>
                    <a:pt x="556871" y="404644"/>
                  </a:cubicBezTo>
                  <a:cubicBezTo>
                    <a:pt x="554130" y="401903"/>
                    <a:pt x="552620" y="398258"/>
                    <a:pt x="552620" y="394383"/>
                  </a:cubicBezTo>
                  <a:cubicBezTo>
                    <a:pt x="552620" y="390507"/>
                    <a:pt x="554130" y="386862"/>
                    <a:pt x="556871" y="384121"/>
                  </a:cubicBezTo>
                  <a:lnTo>
                    <a:pt x="605007" y="335985"/>
                  </a:lnTo>
                  <a:cubicBezTo>
                    <a:pt x="610664" y="330328"/>
                    <a:pt x="619871" y="330327"/>
                    <a:pt x="625531" y="335985"/>
                  </a:cubicBezTo>
                  <a:lnTo>
                    <a:pt x="673666" y="384121"/>
                  </a:lnTo>
                  <a:cubicBezTo>
                    <a:pt x="679321" y="389779"/>
                    <a:pt x="679321" y="398985"/>
                    <a:pt x="673664" y="40464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任意多边形: 形状 60">
              <a:extLst>
                <a:ext uri="{FF2B5EF4-FFF2-40B4-BE49-F238E27FC236}">
                  <a16:creationId xmlns:a16="http://schemas.microsoft.com/office/drawing/2014/main" id="{4CC86236-7810-4801-9E6D-1F1F13EA880A}"/>
                </a:ext>
              </a:extLst>
            </p:cNvPr>
            <p:cNvSpPr/>
            <p:nvPr/>
          </p:nvSpPr>
          <p:spPr>
            <a:xfrm>
              <a:off x="980823" y="1422944"/>
              <a:ext cx="82579" cy="119887"/>
            </a:xfrm>
            <a:custGeom>
              <a:avLst/>
              <a:gdLst>
                <a:gd name="connsiteX0" fmla="*/ 72032 w 82579"/>
                <a:gd name="connsiteY0" fmla="*/ 98793 h 119887"/>
                <a:gd name="connsiteX1" fmla="*/ 33015 w 82579"/>
                <a:gd name="connsiteY1" fmla="*/ 98793 h 119887"/>
                <a:gd name="connsiteX2" fmla="*/ 40762 w 82579"/>
                <a:gd name="connsiteY2" fmla="*/ 81418 h 119887"/>
                <a:gd name="connsiteX3" fmla="*/ 61591 w 82579"/>
                <a:gd name="connsiteY3" fmla="*/ 81418 h 119887"/>
                <a:gd name="connsiteX4" fmla="*/ 72138 w 82579"/>
                <a:gd name="connsiteY4" fmla="*/ 70871 h 119887"/>
                <a:gd name="connsiteX5" fmla="*/ 61591 w 82579"/>
                <a:gd name="connsiteY5" fmla="*/ 60324 h 119887"/>
                <a:gd name="connsiteX6" fmla="*/ 37176 w 82579"/>
                <a:gd name="connsiteY6" fmla="*/ 60324 h 119887"/>
                <a:gd name="connsiteX7" fmla="*/ 31539 w 82579"/>
                <a:gd name="connsiteY7" fmla="*/ 44962 h 119887"/>
                <a:gd name="connsiteX8" fmla="*/ 55408 w 82579"/>
                <a:gd name="connsiteY8" fmla="*/ 21094 h 119887"/>
                <a:gd name="connsiteX9" fmla="*/ 62797 w 82579"/>
                <a:gd name="connsiteY9" fmla="*/ 22257 h 119887"/>
                <a:gd name="connsiteX10" fmla="*/ 76088 w 82579"/>
                <a:gd name="connsiteY10" fmla="*/ 15486 h 119887"/>
                <a:gd name="connsiteX11" fmla="*/ 69317 w 82579"/>
                <a:gd name="connsiteY11" fmla="*/ 2195 h 119887"/>
                <a:gd name="connsiteX12" fmla="*/ 55408 w 82579"/>
                <a:gd name="connsiteY12" fmla="*/ 0 h 119887"/>
                <a:gd name="connsiteX13" fmla="*/ 10446 w 82579"/>
                <a:gd name="connsiteY13" fmla="*/ 44962 h 119887"/>
                <a:gd name="connsiteX14" fmla="*/ 13163 w 82579"/>
                <a:gd name="connsiteY14" fmla="*/ 60324 h 119887"/>
                <a:gd name="connsiteX15" fmla="*/ 10547 w 82579"/>
                <a:gd name="connsiteY15" fmla="*/ 60324 h 119887"/>
                <a:gd name="connsiteX16" fmla="*/ 0 w 82579"/>
                <a:gd name="connsiteY16" fmla="*/ 70871 h 119887"/>
                <a:gd name="connsiteX17" fmla="*/ 10547 w 82579"/>
                <a:gd name="connsiteY17" fmla="*/ 81418 h 119887"/>
                <a:gd name="connsiteX18" fmla="*/ 18300 w 82579"/>
                <a:gd name="connsiteY18" fmla="*/ 81418 h 119887"/>
                <a:gd name="connsiteX19" fmla="*/ 4074 w 82579"/>
                <a:gd name="connsiteY19" fmla="*/ 102061 h 119887"/>
                <a:gd name="connsiteX20" fmla="*/ 2011 w 82579"/>
                <a:gd name="connsiteY20" fmla="*/ 113491 h 119887"/>
                <a:gd name="connsiteX21" fmla="*/ 11707 w 82579"/>
                <a:gd name="connsiteY21" fmla="*/ 119887 h 119887"/>
                <a:gd name="connsiteX22" fmla="*/ 72032 w 82579"/>
                <a:gd name="connsiteY22" fmla="*/ 119887 h 119887"/>
                <a:gd name="connsiteX23" fmla="*/ 82579 w 82579"/>
                <a:gd name="connsiteY23" fmla="*/ 109340 h 119887"/>
                <a:gd name="connsiteX24" fmla="*/ 72032 w 82579"/>
                <a:gd name="connsiteY24" fmla="*/ 98793 h 1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579" h="119887">
                  <a:moveTo>
                    <a:pt x="72032" y="98793"/>
                  </a:moveTo>
                  <a:lnTo>
                    <a:pt x="33015" y="98793"/>
                  </a:lnTo>
                  <a:cubicBezTo>
                    <a:pt x="37007" y="92095"/>
                    <a:pt x="39362" y="86123"/>
                    <a:pt x="40762" y="81418"/>
                  </a:cubicBezTo>
                  <a:lnTo>
                    <a:pt x="61591" y="81418"/>
                  </a:lnTo>
                  <a:cubicBezTo>
                    <a:pt x="67416" y="81418"/>
                    <a:pt x="72138" y="76695"/>
                    <a:pt x="72138" y="70871"/>
                  </a:cubicBezTo>
                  <a:cubicBezTo>
                    <a:pt x="72138" y="65046"/>
                    <a:pt x="67416" y="60324"/>
                    <a:pt x="61591" y="60324"/>
                  </a:cubicBezTo>
                  <a:lnTo>
                    <a:pt x="37176" y="60324"/>
                  </a:lnTo>
                  <a:cubicBezTo>
                    <a:pt x="33577" y="56045"/>
                    <a:pt x="31539" y="50605"/>
                    <a:pt x="31539" y="44962"/>
                  </a:cubicBezTo>
                  <a:cubicBezTo>
                    <a:pt x="31539" y="31801"/>
                    <a:pt x="42247" y="21094"/>
                    <a:pt x="55408" y="21094"/>
                  </a:cubicBezTo>
                  <a:cubicBezTo>
                    <a:pt x="57937" y="21094"/>
                    <a:pt x="60424" y="21485"/>
                    <a:pt x="62797" y="22257"/>
                  </a:cubicBezTo>
                  <a:cubicBezTo>
                    <a:pt x="68335" y="24060"/>
                    <a:pt x="74287" y="21025"/>
                    <a:pt x="76088" y="15486"/>
                  </a:cubicBezTo>
                  <a:cubicBezTo>
                    <a:pt x="77888" y="9946"/>
                    <a:pt x="74858" y="3995"/>
                    <a:pt x="69317" y="2195"/>
                  </a:cubicBezTo>
                  <a:cubicBezTo>
                    <a:pt x="64834" y="738"/>
                    <a:pt x="60154" y="0"/>
                    <a:pt x="55408" y="0"/>
                  </a:cubicBezTo>
                  <a:cubicBezTo>
                    <a:pt x="30615" y="0"/>
                    <a:pt x="10446" y="20170"/>
                    <a:pt x="10446" y="44962"/>
                  </a:cubicBezTo>
                  <a:cubicBezTo>
                    <a:pt x="10446" y="50248"/>
                    <a:pt x="11385" y="55444"/>
                    <a:pt x="13163" y="60324"/>
                  </a:cubicBezTo>
                  <a:lnTo>
                    <a:pt x="10547" y="60324"/>
                  </a:lnTo>
                  <a:cubicBezTo>
                    <a:pt x="4722" y="60324"/>
                    <a:pt x="0" y="65046"/>
                    <a:pt x="0" y="70871"/>
                  </a:cubicBezTo>
                  <a:cubicBezTo>
                    <a:pt x="0" y="76695"/>
                    <a:pt x="4722" y="81418"/>
                    <a:pt x="10547" y="81418"/>
                  </a:cubicBezTo>
                  <a:lnTo>
                    <a:pt x="18300" y="81418"/>
                  </a:lnTo>
                  <a:cubicBezTo>
                    <a:pt x="15799" y="87054"/>
                    <a:pt x="11500" y="94275"/>
                    <a:pt x="4074" y="102061"/>
                  </a:cubicBezTo>
                  <a:cubicBezTo>
                    <a:pt x="1162" y="105116"/>
                    <a:pt x="350" y="109612"/>
                    <a:pt x="2011" y="113491"/>
                  </a:cubicBezTo>
                  <a:cubicBezTo>
                    <a:pt x="3672" y="117371"/>
                    <a:pt x="7487" y="119887"/>
                    <a:pt x="11707" y="119887"/>
                  </a:cubicBezTo>
                  <a:lnTo>
                    <a:pt x="72032" y="119887"/>
                  </a:lnTo>
                  <a:cubicBezTo>
                    <a:pt x="77857" y="119887"/>
                    <a:pt x="82579" y="115165"/>
                    <a:pt x="82579" y="109340"/>
                  </a:cubicBezTo>
                  <a:cubicBezTo>
                    <a:pt x="82579" y="103516"/>
                    <a:pt x="77857" y="98793"/>
                    <a:pt x="72032" y="987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2" name="图形 2">
            <a:extLst>
              <a:ext uri="{FF2B5EF4-FFF2-40B4-BE49-F238E27FC236}">
                <a16:creationId xmlns:a16="http://schemas.microsoft.com/office/drawing/2014/main" id="{DC1C01AB-E552-4968-AF81-06703AFCB792}"/>
              </a:ext>
            </a:extLst>
          </p:cNvPr>
          <p:cNvGrpSpPr/>
          <p:nvPr/>
        </p:nvGrpSpPr>
        <p:grpSpPr>
          <a:xfrm>
            <a:off x="2005334" y="909000"/>
            <a:ext cx="621326" cy="719992"/>
            <a:chOff x="2005334" y="909000"/>
            <a:chExt cx="621326" cy="719992"/>
          </a:xfrm>
          <a:gradFill>
            <a:gsLst>
              <a:gs pos="0">
                <a:schemeClr val="accent1"/>
              </a:gs>
              <a:gs pos="100000">
                <a:schemeClr val="accent2"/>
              </a:gs>
            </a:gsLst>
            <a:lin ang="2700000" scaled="1"/>
          </a:gradFill>
        </p:grpSpPr>
        <p:sp>
          <p:nvSpPr>
            <p:cNvPr id="63" name="任意多边形: 形状 62">
              <a:extLst>
                <a:ext uri="{FF2B5EF4-FFF2-40B4-BE49-F238E27FC236}">
                  <a16:creationId xmlns:a16="http://schemas.microsoft.com/office/drawing/2014/main" id="{DC207D40-2567-43C2-BFAE-7B854904708B}"/>
                </a:ext>
              </a:extLst>
            </p:cNvPr>
            <p:cNvSpPr/>
            <p:nvPr/>
          </p:nvSpPr>
          <p:spPr>
            <a:xfrm>
              <a:off x="2324234" y="1497154"/>
              <a:ext cx="99247" cy="74026"/>
            </a:xfrm>
            <a:custGeom>
              <a:avLst/>
              <a:gdLst>
                <a:gd name="connsiteX0" fmla="*/ 62235 w 99247"/>
                <a:gd name="connsiteY0" fmla="*/ 0 h 74026"/>
                <a:gd name="connsiteX1" fmla="*/ 37013 w 99247"/>
                <a:gd name="connsiteY1" fmla="*/ 0 h 74026"/>
                <a:gd name="connsiteX2" fmla="*/ 0 w 99247"/>
                <a:gd name="connsiteY2" fmla="*/ 37014 h 74026"/>
                <a:gd name="connsiteX3" fmla="*/ 37013 w 99247"/>
                <a:gd name="connsiteY3" fmla="*/ 74026 h 74026"/>
                <a:gd name="connsiteX4" fmla="*/ 62235 w 99247"/>
                <a:gd name="connsiteY4" fmla="*/ 74026 h 74026"/>
                <a:gd name="connsiteX5" fmla="*/ 99248 w 99247"/>
                <a:gd name="connsiteY5" fmla="*/ 37014 h 74026"/>
                <a:gd name="connsiteX6" fmla="*/ 62235 w 99247"/>
                <a:gd name="connsiteY6" fmla="*/ 0 h 74026"/>
                <a:gd name="connsiteX7" fmla="*/ 62235 w 99247"/>
                <a:gd name="connsiteY7" fmla="*/ 52933 h 74026"/>
                <a:gd name="connsiteX8" fmla="*/ 37013 w 99247"/>
                <a:gd name="connsiteY8" fmla="*/ 52933 h 74026"/>
                <a:gd name="connsiteX9" fmla="*/ 21094 w 99247"/>
                <a:gd name="connsiteY9" fmla="*/ 37014 h 74026"/>
                <a:gd name="connsiteX10" fmla="*/ 37013 w 99247"/>
                <a:gd name="connsiteY10" fmla="*/ 21094 h 74026"/>
                <a:gd name="connsiteX11" fmla="*/ 62235 w 99247"/>
                <a:gd name="connsiteY11" fmla="*/ 21094 h 74026"/>
                <a:gd name="connsiteX12" fmla="*/ 78154 w 99247"/>
                <a:gd name="connsiteY12" fmla="*/ 37014 h 74026"/>
                <a:gd name="connsiteX13" fmla="*/ 62235 w 99247"/>
                <a:gd name="connsiteY13" fmla="*/ 52933 h 7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247" h="74026">
                  <a:moveTo>
                    <a:pt x="62235" y="0"/>
                  </a:moveTo>
                  <a:lnTo>
                    <a:pt x="37013" y="0"/>
                  </a:lnTo>
                  <a:cubicBezTo>
                    <a:pt x="16604" y="0"/>
                    <a:pt x="0" y="16605"/>
                    <a:pt x="0" y="37014"/>
                  </a:cubicBezTo>
                  <a:cubicBezTo>
                    <a:pt x="0" y="57423"/>
                    <a:pt x="16604" y="74026"/>
                    <a:pt x="37013" y="74026"/>
                  </a:cubicBezTo>
                  <a:lnTo>
                    <a:pt x="62235" y="74026"/>
                  </a:lnTo>
                  <a:cubicBezTo>
                    <a:pt x="82644" y="74026"/>
                    <a:pt x="99248" y="57423"/>
                    <a:pt x="99248" y="37014"/>
                  </a:cubicBezTo>
                  <a:cubicBezTo>
                    <a:pt x="99248" y="16605"/>
                    <a:pt x="82645" y="0"/>
                    <a:pt x="62235" y="0"/>
                  </a:cubicBezTo>
                  <a:close/>
                  <a:moveTo>
                    <a:pt x="62235" y="52933"/>
                  </a:moveTo>
                  <a:lnTo>
                    <a:pt x="37013" y="52933"/>
                  </a:lnTo>
                  <a:cubicBezTo>
                    <a:pt x="28235" y="52933"/>
                    <a:pt x="21094" y="45792"/>
                    <a:pt x="21094" y="37014"/>
                  </a:cubicBezTo>
                  <a:cubicBezTo>
                    <a:pt x="21094" y="28236"/>
                    <a:pt x="28235" y="21094"/>
                    <a:pt x="37013" y="21094"/>
                  </a:cubicBezTo>
                  <a:lnTo>
                    <a:pt x="62235" y="21094"/>
                  </a:lnTo>
                  <a:cubicBezTo>
                    <a:pt x="71013" y="21094"/>
                    <a:pt x="78154" y="28236"/>
                    <a:pt x="78154" y="37014"/>
                  </a:cubicBezTo>
                  <a:cubicBezTo>
                    <a:pt x="78154" y="45792"/>
                    <a:pt x="71014" y="52933"/>
                    <a:pt x="62235" y="529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任意多边形: 形状 63">
              <a:extLst>
                <a:ext uri="{FF2B5EF4-FFF2-40B4-BE49-F238E27FC236}">
                  <a16:creationId xmlns:a16="http://schemas.microsoft.com/office/drawing/2014/main" id="{9C35EA14-723B-416D-AD42-74A63820048A}"/>
                </a:ext>
              </a:extLst>
            </p:cNvPr>
            <p:cNvSpPr/>
            <p:nvPr/>
          </p:nvSpPr>
          <p:spPr>
            <a:xfrm>
              <a:off x="2176138" y="1349392"/>
              <a:ext cx="31030" cy="21093"/>
            </a:xfrm>
            <a:custGeom>
              <a:avLst/>
              <a:gdLst>
                <a:gd name="connsiteX0" fmla="*/ 31030 w 31030"/>
                <a:gd name="connsiteY0" fmla="*/ 10547 h 21093"/>
                <a:gd name="connsiteX1" fmla="*/ 20483 w 31030"/>
                <a:gd name="connsiteY1" fmla="*/ 0 h 21093"/>
                <a:gd name="connsiteX2" fmla="*/ 10547 w 31030"/>
                <a:gd name="connsiteY2" fmla="*/ 0 h 21093"/>
                <a:gd name="connsiteX3" fmla="*/ 0 w 31030"/>
                <a:gd name="connsiteY3" fmla="*/ 10547 h 21093"/>
                <a:gd name="connsiteX4" fmla="*/ 10547 w 31030"/>
                <a:gd name="connsiteY4" fmla="*/ 21094 h 21093"/>
                <a:gd name="connsiteX5" fmla="*/ 20483 w 31030"/>
                <a:gd name="connsiteY5" fmla="*/ 21094 h 21093"/>
                <a:gd name="connsiteX6" fmla="*/ 31030 w 31030"/>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31030" y="10547"/>
                  </a:moveTo>
                  <a:cubicBezTo>
                    <a:pt x="31030" y="4722"/>
                    <a:pt x="26308" y="0"/>
                    <a:pt x="20483" y="0"/>
                  </a:cubicBezTo>
                  <a:lnTo>
                    <a:pt x="10547" y="0"/>
                  </a:lnTo>
                  <a:cubicBezTo>
                    <a:pt x="4722" y="0"/>
                    <a:pt x="0" y="4722"/>
                    <a:pt x="0" y="10547"/>
                  </a:cubicBezTo>
                  <a:cubicBezTo>
                    <a:pt x="0" y="16372"/>
                    <a:pt x="4722" y="21094"/>
                    <a:pt x="10547" y="21094"/>
                  </a:cubicBezTo>
                  <a:lnTo>
                    <a:pt x="20483" y="21094"/>
                  </a:lnTo>
                  <a:cubicBezTo>
                    <a:pt x="26308" y="21094"/>
                    <a:pt x="31030" y="16373"/>
                    <a:pt x="31030"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任意多边形: 形状 64">
              <a:extLst>
                <a:ext uri="{FF2B5EF4-FFF2-40B4-BE49-F238E27FC236}">
                  <a16:creationId xmlns:a16="http://schemas.microsoft.com/office/drawing/2014/main" id="{F1F9599E-BD9F-4A08-B466-C2C0C327E068}"/>
                </a:ext>
              </a:extLst>
            </p:cNvPr>
            <p:cNvSpPr/>
            <p:nvPr/>
          </p:nvSpPr>
          <p:spPr>
            <a:xfrm>
              <a:off x="2236518" y="1367258"/>
              <a:ext cx="31031" cy="21093"/>
            </a:xfrm>
            <a:custGeom>
              <a:avLst/>
              <a:gdLst>
                <a:gd name="connsiteX0" fmla="*/ 20485 w 31031"/>
                <a:gd name="connsiteY0" fmla="*/ 21094 h 21093"/>
                <a:gd name="connsiteX1" fmla="*/ 31032 w 31031"/>
                <a:gd name="connsiteY1" fmla="*/ 10547 h 21093"/>
                <a:gd name="connsiteX2" fmla="*/ 20485 w 31031"/>
                <a:gd name="connsiteY2" fmla="*/ 0 h 21093"/>
                <a:gd name="connsiteX3" fmla="*/ 10547 w 31031"/>
                <a:gd name="connsiteY3" fmla="*/ 0 h 21093"/>
                <a:gd name="connsiteX4" fmla="*/ 0 w 31031"/>
                <a:gd name="connsiteY4" fmla="*/ 10547 h 21093"/>
                <a:gd name="connsiteX5" fmla="*/ 10547 w 31031"/>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1" h="21093">
                  <a:moveTo>
                    <a:pt x="20485" y="21094"/>
                  </a:moveTo>
                  <a:cubicBezTo>
                    <a:pt x="26310" y="21094"/>
                    <a:pt x="31032" y="16372"/>
                    <a:pt x="31032" y="10547"/>
                  </a:cubicBezTo>
                  <a:cubicBezTo>
                    <a:pt x="31032" y="4722"/>
                    <a:pt x="26310" y="0"/>
                    <a:pt x="204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任意多边形: 形状 65">
              <a:extLst>
                <a:ext uri="{FF2B5EF4-FFF2-40B4-BE49-F238E27FC236}">
                  <a16:creationId xmlns:a16="http://schemas.microsoft.com/office/drawing/2014/main" id="{CB2C6E70-69B3-428B-8F85-95BCA9EEA915}"/>
                </a:ext>
              </a:extLst>
            </p:cNvPr>
            <p:cNvSpPr/>
            <p:nvPr/>
          </p:nvSpPr>
          <p:spPr>
            <a:xfrm>
              <a:off x="2187294" y="1482174"/>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任意多边形: 形状 66">
              <a:extLst>
                <a:ext uri="{FF2B5EF4-FFF2-40B4-BE49-F238E27FC236}">
                  <a16:creationId xmlns:a16="http://schemas.microsoft.com/office/drawing/2014/main" id="{2C48BDDE-1233-42A0-8861-E005E9AF3D6D}"/>
                </a:ext>
              </a:extLst>
            </p:cNvPr>
            <p:cNvSpPr/>
            <p:nvPr/>
          </p:nvSpPr>
          <p:spPr>
            <a:xfrm>
              <a:off x="2169605" y="909000"/>
              <a:ext cx="292777" cy="292778"/>
            </a:xfrm>
            <a:custGeom>
              <a:avLst/>
              <a:gdLst>
                <a:gd name="connsiteX0" fmla="*/ 146388 w 292777"/>
                <a:gd name="connsiteY0" fmla="*/ 292778 h 292778"/>
                <a:gd name="connsiteX1" fmla="*/ 292777 w 292777"/>
                <a:gd name="connsiteY1" fmla="*/ 146389 h 292778"/>
                <a:gd name="connsiteX2" fmla="*/ 146388 w 292777"/>
                <a:gd name="connsiteY2" fmla="*/ 0 h 292778"/>
                <a:gd name="connsiteX3" fmla="*/ 0 w 292777"/>
                <a:gd name="connsiteY3" fmla="*/ 146389 h 292778"/>
                <a:gd name="connsiteX4" fmla="*/ 146388 w 292777"/>
                <a:gd name="connsiteY4" fmla="*/ 292778 h 292778"/>
                <a:gd name="connsiteX5" fmla="*/ 146388 w 292777"/>
                <a:gd name="connsiteY5" fmla="*/ 21094 h 292778"/>
                <a:gd name="connsiteX6" fmla="*/ 271683 w 292777"/>
                <a:gd name="connsiteY6" fmla="*/ 146389 h 292778"/>
                <a:gd name="connsiteX7" fmla="*/ 146388 w 292777"/>
                <a:gd name="connsiteY7" fmla="*/ 271685 h 292778"/>
                <a:gd name="connsiteX8" fmla="*/ 21092 w 292777"/>
                <a:gd name="connsiteY8" fmla="*/ 146389 h 292778"/>
                <a:gd name="connsiteX9" fmla="*/ 146388 w 292777"/>
                <a:gd name="connsiteY9" fmla="*/ 21094 h 2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777" h="292778">
                  <a:moveTo>
                    <a:pt x="146388" y="292778"/>
                  </a:moveTo>
                  <a:cubicBezTo>
                    <a:pt x="227107" y="292778"/>
                    <a:pt x="292777" y="227108"/>
                    <a:pt x="292777" y="146389"/>
                  </a:cubicBezTo>
                  <a:cubicBezTo>
                    <a:pt x="292777" y="65670"/>
                    <a:pt x="227108" y="0"/>
                    <a:pt x="146388" y="0"/>
                  </a:cubicBezTo>
                  <a:cubicBezTo>
                    <a:pt x="65668" y="0"/>
                    <a:pt x="0" y="65670"/>
                    <a:pt x="0" y="146389"/>
                  </a:cubicBezTo>
                  <a:cubicBezTo>
                    <a:pt x="0" y="227108"/>
                    <a:pt x="65669" y="292778"/>
                    <a:pt x="146388" y="292778"/>
                  </a:cubicBezTo>
                  <a:close/>
                  <a:moveTo>
                    <a:pt x="146388" y="21094"/>
                  </a:moveTo>
                  <a:cubicBezTo>
                    <a:pt x="215475" y="21094"/>
                    <a:pt x="271683" y="77302"/>
                    <a:pt x="271683" y="146389"/>
                  </a:cubicBezTo>
                  <a:cubicBezTo>
                    <a:pt x="271683" y="215477"/>
                    <a:pt x="215477" y="271685"/>
                    <a:pt x="146388" y="271685"/>
                  </a:cubicBezTo>
                  <a:cubicBezTo>
                    <a:pt x="77299" y="271685"/>
                    <a:pt x="21092" y="215477"/>
                    <a:pt x="21092" y="146389"/>
                  </a:cubicBezTo>
                  <a:cubicBezTo>
                    <a:pt x="21092" y="77302"/>
                    <a:pt x="77300" y="21094"/>
                    <a:pt x="146388"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任意多边形: 形状 67">
              <a:extLst>
                <a:ext uri="{FF2B5EF4-FFF2-40B4-BE49-F238E27FC236}">
                  <a16:creationId xmlns:a16="http://schemas.microsoft.com/office/drawing/2014/main" id="{B31D6653-4A25-4D90-B710-366980AA545F}"/>
                </a:ext>
              </a:extLst>
            </p:cNvPr>
            <p:cNvSpPr/>
            <p:nvPr/>
          </p:nvSpPr>
          <p:spPr>
            <a:xfrm>
              <a:off x="2204875" y="944268"/>
              <a:ext cx="222239" cy="219332"/>
            </a:xfrm>
            <a:custGeom>
              <a:avLst/>
              <a:gdLst>
                <a:gd name="connsiteX0" fmla="*/ 83226 w 222239"/>
                <a:gd name="connsiteY0" fmla="*/ 218706 h 219332"/>
                <a:gd name="connsiteX1" fmla="*/ 96078 w 222239"/>
                <a:gd name="connsiteY1" fmla="*/ 211134 h 219332"/>
                <a:gd name="connsiteX2" fmla="*/ 88507 w 222239"/>
                <a:gd name="connsiteY2" fmla="*/ 198283 h 219332"/>
                <a:gd name="connsiteX3" fmla="*/ 21094 w 222239"/>
                <a:gd name="connsiteY3" fmla="*/ 111120 h 219332"/>
                <a:gd name="connsiteX4" fmla="*/ 111119 w 222239"/>
                <a:gd name="connsiteY4" fmla="*/ 21094 h 219332"/>
                <a:gd name="connsiteX5" fmla="*/ 201146 w 222239"/>
                <a:gd name="connsiteY5" fmla="*/ 111120 h 219332"/>
                <a:gd name="connsiteX6" fmla="*/ 132633 w 222239"/>
                <a:gd name="connsiteY6" fmla="*/ 198540 h 219332"/>
                <a:gd name="connsiteX7" fmla="*/ 124902 w 222239"/>
                <a:gd name="connsiteY7" fmla="*/ 211295 h 219332"/>
                <a:gd name="connsiteX8" fmla="*/ 135136 w 222239"/>
                <a:gd name="connsiteY8" fmla="*/ 219333 h 219332"/>
                <a:gd name="connsiteX9" fmla="*/ 137656 w 222239"/>
                <a:gd name="connsiteY9" fmla="*/ 219026 h 219332"/>
                <a:gd name="connsiteX10" fmla="*/ 222240 w 222239"/>
                <a:gd name="connsiteY10" fmla="*/ 111120 h 219332"/>
                <a:gd name="connsiteX11" fmla="*/ 111119 w 222239"/>
                <a:gd name="connsiteY11" fmla="*/ 0 h 219332"/>
                <a:gd name="connsiteX12" fmla="*/ 0 w 222239"/>
                <a:gd name="connsiteY12" fmla="*/ 111120 h 219332"/>
                <a:gd name="connsiteX13" fmla="*/ 83226 w 222239"/>
                <a:gd name="connsiteY13" fmla="*/ 218706 h 21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239" h="219332">
                  <a:moveTo>
                    <a:pt x="83226" y="218706"/>
                  </a:moveTo>
                  <a:cubicBezTo>
                    <a:pt x="88860" y="220160"/>
                    <a:pt x="94620" y="216773"/>
                    <a:pt x="96078" y="211134"/>
                  </a:cubicBezTo>
                  <a:cubicBezTo>
                    <a:pt x="97536" y="205495"/>
                    <a:pt x="94146" y="199741"/>
                    <a:pt x="88507" y="198283"/>
                  </a:cubicBezTo>
                  <a:cubicBezTo>
                    <a:pt x="48814" y="188018"/>
                    <a:pt x="21094" y="152176"/>
                    <a:pt x="21094" y="111120"/>
                  </a:cubicBezTo>
                  <a:cubicBezTo>
                    <a:pt x="21094" y="61480"/>
                    <a:pt x="61478" y="21094"/>
                    <a:pt x="111119" y="21094"/>
                  </a:cubicBezTo>
                  <a:cubicBezTo>
                    <a:pt x="160760" y="21094"/>
                    <a:pt x="201146" y="61480"/>
                    <a:pt x="201146" y="111120"/>
                  </a:cubicBezTo>
                  <a:cubicBezTo>
                    <a:pt x="201146" y="152700"/>
                    <a:pt x="172973" y="188650"/>
                    <a:pt x="132633" y="198540"/>
                  </a:cubicBezTo>
                  <a:cubicBezTo>
                    <a:pt x="126976" y="199927"/>
                    <a:pt x="123515" y="205637"/>
                    <a:pt x="124902" y="211295"/>
                  </a:cubicBezTo>
                  <a:cubicBezTo>
                    <a:pt x="126082" y="216108"/>
                    <a:pt x="130392" y="219333"/>
                    <a:pt x="135136" y="219333"/>
                  </a:cubicBezTo>
                  <a:cubicBezTo>
                    <a:pt x="135967" y="219333"/>
                    <a:pt x="136813" y="219233"/>
                    <a:pt x="137656" y="219026"/>
                  </a:cubicBezTo>
                  <a:cubicBezTo>
                    <a:pt x="187457" y="206816"/>
                    <a:pt x="222240" y="162443"/>
                    <a:pt x="222240" y="111120"/>
                  </a:cubicBezTo>
                  <a:cubicBezTo>
                    <a:pt x="222240" y="49849"/>
                    <a:pt x="172391" y="0"/>
                    <a:pt x="111119" y="0"/>
                  </a:cubicBezTo>
                  <a:cubicBezTo>
                    <a:pt x="49847" y="0"/>
                    <a:pt x="0" y="49849"/>
                    <a:pt x="0" y="111120"/>
                  </a:cubicBezTo>
                  <a:cubicBezTo>
                    <a:pt x="0" y="161793"/>
                    <a:pt x="34224" y="206034"/>
                    <a:pt x="83226" y="21870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任意多边形: 形状 68">
              <a:extLst>
                <a:ext uri="{FF2B5EF4-FFF2-40B4-BE49-F238E27FC236}">
                  <a16:creationId xmlns:a16="http://schemas.microsoft.com/office/drawing/2014/main" id="{9445E63D-6B6B-4D17-80FE-FF002E44A944}"/>
                </a:ext>
              </a:extLst>
            </p:cNvPr>
            <p:cNvSpPr/>
            <p:nvPr/>
          </p:nvSpPr>
          <p:spPr>
            <a:xfrm>
              <a:off x="2273692" y="989611"/>
              <a:ext cx="84601" cy="123136"/>
            </a:xfrm>
            <a:custGeom>
              <a:avLst/>
              <a:gdLst>
                <a:gd name="connsiteX0" fmla="*/ 2049 w 84601"/>
                <a:gd name="connsiteY0" fmla="*/ 116741 h 123136"/>
                <a:gd name="connsiteX1" fmla="*/ 11745 w 84601"/>
                <a:gd name="connsiteY1" fmla="*/ 123137 h 123136"/>
                <a:gd name="connsiteX2" fmla="*/ 74055 w 84601"/>
                <a:gd name="connsiteY2" fmla="*/ 123137 h 123136"/>
                <a:gd name="connsiteX3" fmla="*/ 84601 w 84601"/>
                <a:gd name="connsiteY3" fmla="*/ 112590 h 123136"/>
                <a:gd name="connsiteX4" fmla="*/ 74055 w 84601"/>
                <a:gd name="connsiteY4" fmla="*/ 102043 h 123136"/>
                <a:gd name="connsiteX5" fmla="*/ 33143 w 84601"/>
                <a:gd name="connsiteY5" fmla="*/ 102043 h 123136"/>
                <a:gd name="connsiteX6" fmla="*/ 41496 w 84601"/>
                <a:gd name="connsiteY6" fmla="*/ 83403 h 123136"/>
                <a:gd name="connsiteX7" fmla="*/ 63270 w 84601"/>
                <a:gd name="connsiteY7" fmla="*/ 83403 h 123136"/>
                <a:gd name="connsiteX8" fmla="*/ 73817 w 84601"/>
                <a:gd name="connsiteY8" fmla="*/ 72856 h 123136"/>
                <a:gd name="connsiteX9" fmla="*/ 63270 w 84601"/>
                <a:gd name="connsiteY9" fmla="*/ 62310 h 123136"/>
                <a:gd name="connsiteX10" fmla="*/ 37886 w 84601"/>
                <a:gd name="connsiteY10" fmla="*/ 62310 h 123136"/>
                <a:gd name="connsiteX11" fmla="*/ 31883 w 84601"/>
                <a:gd name="connsiteY11" fmla="*/ 46095 h 123136"/>
                <a:gd name="connsiteX12" fmla="*/ 56883 w 84601"/>
                <a:gd name="connsiteY12" fmla="*/ 21095 h 123136"/>
                <a:gd name="connsiteX13" fmla="*/ 64623 w 84601"/>
                <a:gd name="connsiteY13" fmla="*/ 22313 h 123136"/>
                <a:gd name="connsiteX14" fmla="*/ 77913 w 84601"/>
                <a:gd name="connsiteY14" fmla="*/ 15542 h 123136"/>
                <a:gd name="connsiteX15" fmla="*/ 71142 w 84601"/>
                <a:gd name="connsiteY15" fmla="*/ 2251 h 123136"/>
                <a:gd name="connsiteX16" fmla="*/ 56883 w 84601"/>
                <a:gd name="connsiteY16" fmla="*/ 0 h 123136"/>
                <a:gd name="connsiteX17" fmla="*/ 10789 w 84601"/>
                <a:gd name="connsiteY17" fmla="*/ 46094 h 123136"/>
                <a:gd name="connsiteX18" fmla="*/ 13752 w 84601"/>
                <a:gd name="connsiteY18" fmla="*/ 62308 h 123136"/>
                <a:gd name="connsiteX19" fmla="*/ 10547 w 84601"/>
                <a:gd name="connsiteY19" fmla="*/ 62308 h 123136"/>
                <a:gd name="connsiteX20" fmla="*/ 0 w 84601"/>
                <a:gd name="connsiteY20" fmla="*/ 72855 h 123136"/>
                <a:gd name="connsiteX21" fmla="*/ 10547 w 84601"/>
                <a:gd name="connsiteY21" fmla="*/ 83402 h 123136"/>
                <a:gd name="connsiteX22" fmla="*/ 19086 w 84601"/>
                <a:gd name="connsiteY22" fmla="*/ 83402 h 123136"/>
                <a:gd name="connsiteX23" fmla="*/ 4113 w 84601"/>
                <a:gd name="connsiteY23" fmla="*/ 105311 h 123136"/>
                <a:gd name="connsiteX24" fmla="*/ 2049 w 84601"/>
                <a:gd name="connsiteY24" fmla="*/ 116741 h 12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601" h="123136">
                  <a:moveTo>
                    <a:pt x="2049" y="116741"/>
                  </a:moveTo>
                  <a:cubicBezTo>
                    <a:pt x="3710" y="120621"/>
                    <a:pt x="7525" y="123137"/>
                    <a:pt x="11745" y="123137"/>
                  </a:cubicBezTo>
                  <a:lnTo>
                    <a:pt x="74055" y="123137"/>
                  </a:lnTo>
                  <a:cubicBezTo>
                    <a:pt x="79879" y="123137"/>
                    <a:pt x="84601" y="118415"/>
                    <a:pt x="84601" y="112590"/>
                  </a:cubicBezTo>
                  <a:cubicBezTo>
                    <a:pt x="84601" y="106765"/>
                    <a:pt x="79879" y="102043"/>
                    <a:pt x="74055" y="102043"/>
                  </a:cubicBezTo>
                  <a:lnTo>
                    <a:pt x="33143" y="102043"/>
                  </a:lnTo>
                  <a:cubicBezTo>
                    <a:pt x="37516" y="94816"/>
                    <a:pt x="40032" y="88397"/>
                    <a:pt x="41496" y="83403"/>
                  </a:cubicBezTo>
                  <a:lnTo>
                    <a:pt x="63270" y="83403"/>
                  </a:lnTo>
                  <a:cubicBezTo>
                    <a:pt x="69095" y="83403"/>
                    <a:pt x="73817" y="78681"/>
                    <a:pt x="73817" y="72856"/>
                  </a:cubicBezTo>
                  <a:cubicBezTo>
                    <a:pt x="73817" y="67032"/>
                    <a:pt x="69095" y="62310"/>
                    <a:pt x="63270" y="62310"/>
                  </a:cubicBezTo>
                  <a:lnTo>
                    <a:pt x="37886" y="62310"/>
                  </a:lnTo>
                  <a:cubicBezTo>
                    <a:pt x="34052" y="57810"/>
                    <a:pt x="31883" y="52061"/>
                    <a:pt x="31883" y="46095"/>
                  </a:cubicBezTo>
                  <a:cubicBezTo>
                    <a:pt x="31883" y="32310"/>
                    <a:pt x="43097" y="21095"/>
                    <a:pt x="56883" y="21095"/>
                  </a:cubicBezTo>
                  <a:cubicBezTo>
                    <a:pt x="59531" y="21095"/>
                    <a:pt x="62135" y="21506"/>
                    <a:pt x="64623" y="22313"/>
                  </a:cubicBezTo>
                  <a:cubicBezTo>
                    <a:pt x="70161" y="24116"/>
                    <a:pt x="76112" y="21081"/>
                    <a:pt x="77913" y="15542"/>
                  </a:cubicBezTo>
                  <a:cubicBezTo>
                    <a:pt x="79713" y="10003"/>
                    <a:pt x="76683" y="4051"/>
                    <a:pt x="71142" y="2251"/>
                  </a:cubicBezTo>
                  <a:cubicBezTo>
                    <a:pt x="66545" y="758"/>
                    <a:pt x="61748" y="0"/>
                    <a:pt x="56883" y="0"/>
                  </a:cubicBezTo>
                  <a:cubicBezTo>
                    <a:pt x="31466" y="0"/>
                    <a:pt x="10789" y="20677"/>
                    <a:pt x="10789" y="46094"/>
                  </a:cubicBezTo>
                  <a:cubicBezTo>
                    <a:pt x="10789" y="51682"/>
                    <a:pt x="11818" y="57171"/>
                    <a:pt x="13752" y="62308"/>
                  </a:cubicBezTo>
                  <a:lnTo>
                    <a:pt x="10547" y="62308"/>
                  </a:lnTo>
                  <a:cubicBezTo>
                    <a:pt x="4722" y="62308"/>
                    <a:pt x="0" y="67030"/>
                    <a:pt x="0" y="72855"/>
                  </a:cubicBezTo>
                  <a:cubicBezTo>
                    <a:pt x="0" y="78680"/>
                    <a:pt x="4722" y="83402"/>
                    <a:pt x="10547" y="83402"/>
                  </a:cubicBezTo>
                  <a:lnTo>
                    <a:pt x="19086" y="83402"/>
                  </a:lnTo>
                  <a:cubicBezTo>
                    <a:pt x="16523" y="89325"/>
                    <a:pt x="12029" y="97010"/>
                    <a:pt x="4113" y="105311"/>
                  </a:cubicBezTo>
                  <a:cubicBezTo>
                    <a:pt x="1198" y="108366"/>
                    <a:pt x="388" y="112863"/>
                    <a:pt x="2049" y="11674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任意多边形: 形状 69">
              <a:extLst>
                <a:ext uri="{FF2B5EF4-FFF2-40B4-BE49-F238E27FC236}">
                  <a16:creationId xmlns:a16="http://schemas.microsoft.com/office/drawing/2014/main" id="{4F1564B0-5CED-47F5-81C9-58D599EA81AD}"/>
                </a:ext>
              </a:extLst>
            </p:cNvPr>
            <p:cNvSpPr/>
            <p:nvPr/>
          </p:nvSpPr>
          <p:spPr>
            <a:xfrm>
              <a:off x="2005334" y="1055549"/>
              <a:ext cx="621326" cy="573443"/>
            </a:xfrm>
            <a:custGeom>
              <a:avLst/>
              <a:gdLst>
                <a:gd name="connsiteX0" fmla="*/ 588134 w 621326"/>
                <a:gd name="connsiteY0" fmla="*/ 348809 h 573443"/>
                <a:gd name="connsiteX1" fmla="*/ 613288 w 621326"/>
                <a:gd name="connsiteY1" fmla="*/ 144471 h 573443"/>
                <a:gd name="connsiteX2" fmla="*/ 542440 w 621326"/>
                <a:gd name="connsiteY2" fmla="*/ 11105 h 573443"/>
                <a:gd name="connsiteX3" fmla="*/ 517812 w 621326"/>
                <a:gd name="connsiteY3" fmla="*/ 8 h 573443"/>
                <a:gd name="connsiteX4" fmla="*/ 492763 w 621326"/>
                <a:gd name="connsiteY4" fmla="*/ 9873 h 573443"/>
                <a:gd name="connsiteX5" fmla="*/ 492252 w 621326"/>
                <a:gd name="connsiteY5" fmla="*/ 10367 h 573443"/>
                <a:gd name="connsiteX6" fmla="*/ 491053 w 621326"/>
                <a:gd name="connsiteY6" fmla="*/ 58546 h 573443"/>
                <a:gd name="connsiteX7" fmla="*/ 545241 w 621326"/>
                <a:gd name="connsiteY7" fmla="*/ 160523 h 573443"/>
                <a:gd name="connsiteX8" fmla="*/ 550794 w 621326"/>
                <a:gd name="connsiteY8" fmla="*/ 197080 h 573443"/>
                <a:gd name="connsiteX9" fmla="*/ 562057 w 621326"/>
                <a:gd name="connsiteY9" fmla="*/ 206859 h 573443"/>
                <a:gd name="connsiteX10" fmla="*/ 571836 w 621326"/>
                <a:gd name="connsiteY10" fmla="*/ 195596 h 573443"/>
                <a:gd name="connsiteX11" fmla="*/ 565772 w 621326"/>
                <a:gd name="connsiteY11" fmla="*/ 155681 h 573443"/>
                <a:gd name="connsiteX12" fmla="*/ 506535 w 621326"/>
                <a:gd name="connsiteY12" fmla="*/ 44222 h 573443"/>
                <a:gd name="connsiteX13" fmla="*/ 507077 w 621326"/>
                <a:gd name="connsiteY13" fmla="*/ 25375 h 573443"/>
                <a:gd name="connsiteX14" fmla="*/ 507139 w 621326"/>
                <a:gd name="connsiteY14" fmla="*/ 25314 h 573443"/>
                <a:gd name="connsiteX15" fmla="*/ 507430 w 621326"/>
                <a:gd name="connsiteY15" fmla="*/ 25037 h 573443"/>
                <a:gd name="connsiteX16" fmla="*/ 517335 w 621326"/>
                <a:gd name="connsiteY16" fmla="*/ 21100 h 573443"/>
                <a:gd name="connsiteX17" fmla="*/ 526953 w 621326"/>
                <a:gd name="connsiteY17" fmla="*/ 25430 h 573443"/>
                <a:gd name="connsiteX18" fmla="*/ 592758 w 621326"/>
                <a:gd name="connsiteY18" fmla="*/ 149320 h 573443"/>
                <a:gd name="connsiteX19" fmla="*/ 562342 w 621326"/>
                <a:gd name="connsiteY19" fmla="*/ 351883 h 573443"/>
                <a:gd name="connsiteX20" fmla="*/ 542097 w 621326"/>
                <a:gd name="connsiteY20" fmla="*/ 356660 h 573443"/>
                <a:gd name="connsiteX21" fmla="*/ 537900 w 621326"/>
                <a:gd name="connsiteY21" fmla="*/ 338879 h 573443"/>
                <a:gd name="connsiteX22" fmla="*/ 570085 w 621326"/>
                <a:gd name="connsiteY22" fmla="*/ 247074 h 573443"/>
                <a:gd name="connsiteX23" fmla="*/ 561098 w 621326"/>
                <a:gd name="connsiteY23" fmla="*/ 235170 h 573443"/>
                <a:gd name="connsiteX24" fmla="*/ 549194 w 621326"/>
                <a:gd name="connsiteY24" fmla="*/ 244157 h 573443"/>
                <a:gd name="connsiteX25" fmla="*/ 528509 w 621326"/>
                <a:gd name="connsiteY25" fmla="*/ 311912 h 573443"/>
                <a:gd name="connsiteX26" fmla="*/ 518705 w 621326"/>
                <a:gd name="connsiteY26" fmla="*/ 302950 h 573443"/>
                <a:gd name="connsiteX27" fmla="*/ 501819 w 621326"/>
                <a:gd name="connsiteY27" fmla="*/ 297671 h 573443"/>
                <a:gd name="connsiteX28" fmla="*/ 310663 w 621326"/>
                <a:gd name="connsiteY28" fmla="*/ 165197 h 573443"/>
                <a:gd name="connsiteX29" fmla="*/ 212225 w 621326"/>
                <a:gd name="connsiteY29" fmla="*/ 190473 h 573443"/>
                <a:gd name="connsiteX30" fmla="*/ 208084 w 621326"/>
                <a:gd name="connsiteY30" fmla="*/ 204802 h 573443"/>
                <a:gd name="connsiteX31" fmla="*/ 222412 w 621326"/>
                <a:gd name="connsiteY31" fmla="*/ 208943 h 573443"/>
                <a:gd name="connsiteX32" fmla="*/ 310663 w 621326"/>
                <a:gd name="connsiteY32" fmla="*/ 186291 h 573443"/>
                <a:gd name="connsiteX33" fmla="*/ 312350 w 621326"/>
                <a:gd name="connsiteY33" fmla="*/ 186325 h 573443"/>
                <a:gd name="connsiteX34" fmla="*/ 313730 w 621326"/>
                <a:gd name="connsiteY34" fmla="*/ 198316 h 573443"/>
                <a:gd name="connsiteX35" fmla="*/ 302230 w 621326"/>
                <a:gd name="connsiteY35" fmla="*/ 226078 h 573443"/>
                <a:gd name="connsiteX36" fmla="*/ 274482 w 621326"/>
                <a:gd name="connsiteY36" fmla="*/ 237565 h 573443"/>
                <a:gd name="connsiteX37" fmla="*/ 254260 w 621326"/>
                <a:gd name="connsiteY37" fmla="*/ 245942 h 573443"/>
                <a:gd name="connsiteX38" fmla="*/ 245885 w 621326"/>
                <a:gd name="connsiteY38" fmla="*/ 266162 h 573443"/>
                <a:gd name="connsiteX39" fmla="*/ 274482 w 621326"/>
                <a:gd name="connsiteY39" fmla="*/ 294744 h 573443"/>
                <a:gd name="connsiteX40" fmla="*/ 336762 w 621326"/>
                <a:gd name="connsiteY40" fmla="*/ 294744 h 573443"/>
                <a:gd name="connsiteX41" fmla="*/ 356217 w 621326"/>
                <a:gd name="connsiteY41" fmla="*/ 302792 h 573443"/>
                <a:gd name="connsiteX42" fmla="*/ 364281 w 621326"/>
                <a:gd name="connsiteY42" fmla="*/ 322263 h 573443"/>
                <a:gd name="connsiteX43" fmla="*/ 336762 w 621326"/>
                <a:gd name="connsiteY43" fmla="*/ 349782 h 573443"/>
                <a:gd name="connsiteX44" fmla="*/ 236430 w 621326"/>
                <a:gd name="connsiteY44" fmla="*/ 349782 h 573443"/>
                <a:gd name="connsiteX45" fmla="*/ 213935 w 621326"/>
                <a:gd name="connsiteY45" fmla="*/ 359105 h 573443"/>
                <a:gd name="connsiteX46" fmla="*/ 204640 w 621326"/>
                <a:gd name="connsiteY46" fmla="*/ 381573 h 573443"/>
                <a:gd name="connsiteX47" fmla="*/ 236430 w 621326"/>
                <a:gd name="connsiteY47" fmla="*/ 413349 h 573443"/>
                <a:gd name="connsiteX48" fmla="*/ 246863 w 621326"/>
                <a:gd name="connsiteY48" fmla="*/ 413349 h 573443"/>
                <a:gd name="connsiteX49" fmla="*/ 266214 w 621326"/>
                <a:gd name="connsiteY49" fmla="*/ 421363 h 573443"/>
                <a:gd name="connsiteX50" fmla="*/ 274228 w 621326"/>
                <a:gd name="connsiteY50" fmla="*/ 440714 h 573443"/>
                <a:gd name="connsiteX51" fmla="*/ 246864 w 621326"/>
                <a:gd name="connsiteY51" fmla="*/ 468080 h 573443"/>
                <a:gd name="connsiteX52" fmla="*/ 156507 w 621326"/>
                <a:gd name="connsiteY52" fmla="*/ 468080 h 573443"/>
                <a:gd name="connsiteX53" fmla="*/ 134751 w 621326"/>
                <a:gd name="connsiteY53" fmla="*/ 420041 h 573443"/>
                <a:gd name="connsiteX54" fmla="*/ 140362 w 621326"/>
                <a:gd name="connsiteY54" fmla="*/ 407673 h 573443"/>
                <a:gd name="connsiteX55" fmla="*/ 155997 w 621326"/>
                <a:gd name="connsiteY55" fmla="*/ 341418 h 573443"/>
                <a:gd name="connsiteX56" fmla="*/ 151630 w 621326"/>
                <a:gd name="connsiteY56" fmla="*/ 314519 h 573443"/>
                <a:gd name="connsiteX57" fmla="*/ 140050 w 621326"/>
                <a:gd name="connsiteY57" fmla="*/ 302935 h 573443"/>
                <a:gd name="connsiteX58" fmla="*/ 184839 w 621326"/>
                <a:gd name="connsiteY58" fmla="*/ 236413 h 573443"/>
                <a:gd name="connsiteX59" fmla="*/ 185245 w 621326"/>
                <a:gd name="connsiteY59" fmla="*/ 221502 h 573443"/>
                <a:gd name="connsiteX60" fmla="*/ 170335 w 621326"/>
                <a:gd name="connsiteY60" fmla="*/ 221096 h 573443"/>
                <a:gd name="connsiteX61" fmla="*/ 119500 w 621326"/>
                <a:gd name="connsiteY61" fmla="*/ 297675 h 573443"/>
                <a:gd name="connsiteX62" fmla="*/ 102622 w 621326"/>
                <a:gd name="connsiteY62" fmla="*/ 302954 h 573443"/>
                <a:gd name="connsiteX63" fmla="*/ 92818 w 621326"/>
                <a:gd name="connsiteY63" fmla="*/ 311916 h 573443"/>
                <a:gd name="connsiteX64" fmla="*/ 76088 w 621326"/>
                <a:gd name="connsiteY64" fmla="*/ 160530 h 573443"/>
                <a:gd name="connsiteX65" fmla="*/ 130279 w 621326"/>
                <a:gd name="connsiteY65" fmla="*/ 58549 h 573443"/>
                <a:gd name="connsiteX66" fmla="*/ 129122 w 621326"/>
                <a:gd name="connsiteY66" fmla="*/ 10419 h 573443"/>
                <a:gd name="connsiteX67" fmla="*/ 128568 w 621326"/>
                <a:gd name="connsiteY67" fmla="*/ 9883 h 573443"/>
                <a:gd name="connsiteX68" fmla="*/ 103515 w 621326"/>
                <a:gd name="connsiteY68" fmla="*/ 17 h 573443"/>
                <a:gd name="connsiteX69" fmla="*/ 78892 w 621326"/>
                <a:gd name="connsiteY69" fmla="*/ 11108 h 573443"/>
                <a:gd name="connsiteX70" fmla="*/ 8039 w 621326"/>
                <a:gd name="connsiteY70" fmla="*/ 144478 h 573443"/>
                <a:gd name="connsiteX71" fmla="*/ 33192 w 621326"/>
                <a:gd name="connsiteY71" fmla="*/ 348809 h 573443"/>
                <a:gd name="connsiteX72" fmla="*/ 4799 w 621326"/>
                <a:gd name="connsiteY72" fmla="*/ 375675 h 573443"/>
                <a:gd name="connsiteX73" fmla="*/ 9167 w 621326"/>
                <a:gd name="connsiteY73" fmla="*/ 402574 h 573443"/>
                <a:gd name="connsiteX74" fmla="*/ 31276 w 621326"/>
                <a:gd name="connsiteY74" fmla="*/ 418507 h 573443"/>
                <a:gd name="connsiteX75" fmla="*/ 97530 w 621326"/>
                <a:gd name="connsiteY75" fmla="*/ 434141 h 573443"/>
                <a:gd name="connsiteX76" fmla="*/ 105709 w 621326"/>
                <a:gd name="connsiteY76" fmla="*/ 435098 h 573443"/>
                <a:gd name="connsiteX77" fmla="*/ 116778 w 621326"/>
                <a:gd name="connsiteY77" fmla="*/ 433298 h 573443"/>
                <a:gd name="connsiteX78" fmla="*/ 310664 w 621326"/>
                <a:gd name="connsiteY78" fmla="*/ 573443 h 573443"/>
                <a:gd name="connsiteX79" fmla="*/ 434561 w 621326"/>
                <a:gd name="connsiteY79" fmla="*/ 531554 h 573443"/>
                <a:gd name="connsiteX80" fmla="*/ 504551 w 621326"/>
                <a:gd name="connsiteY80" fmla="*/ 433299 h 573443"/>
                <a:gd name="connsiteX81" fmla="*/ 515617 w 621326"/>
                <a:gd name="connsiteY81" fmla="*/ 435098 h 573443"/>
                <a:gd name="connsiteX82" fmla="*/ 523796 w 621326"/>
                <a:gd name="connsiteY82" fmla="*/ 434141 h 573443"/>
                <a:gd name="connsiteX83" fmla="*/ 590050 w 621326"/>
                <a:gd name="connsiteY83" fmla="*/ 418507 h 573443"/>
                <a:gd name="connsiteX84" fmla="*/ 612159 w 621326"/>
                <a:gd name="connsiteY84" fmla="*/ 402574 h 573443"/>
                <a:gd name="connsiteX85" fmla="*/ 616527 w 621326"/>
                <a:gd name="connsiteY85" fmla="*/ 375675 h 573443"/>
                <a:gd name="connsiteX86" fmla="*/ 588134 w 621326"/>
                <a:gd name="connsiteY86" fmla="*/ 348809 h 573443"/>
                <a:gd name="connsiteX87" fmla="*/ 480666 w 621326"/>
                <a:gd name="connsiteY87" fmla="*/ 406403 h 573443"/>
                <a:gd name="connsiteX88" fmla="*/ 420999 w 621326"/>
                <a:gd name="connsiteY88" fmla="*/ 406403 h 573443"/>
                <a:gd name="connsiteX89" fmla="*/ 408292 w 621326"/>
                <a:gd name="connsiteY89" fmla="*/ 393696 h 573443"/>
                <a:gd name="connsiteX90" fmla="*/ 420999 w 621326"/>
                <a:gd name="connsiteY90" fmla="*/ 380989 h 573443"/>
                <a:gd name="connsiteX91" fmla="*/ 474670 w 621326"/>
                <a:gd name="connsiteY91" fmla="*/ 380989 h 573443"/>
                <a:gd name="connsiteX92" fmla="*/ 121539 w 621326"/>
                <a:gd name="connsiteY92" fmla="*/ 17747 h 573443"/>
                <a:gd name="connsiteX93" fmla="*/ 114253 w 621326"/>
                <a:gd name="connsiteY93" fmla="*/ 25367 h 573443"/>
                <a:gd name="connsiteX94" fmla="*/ 114144 w 621326"/>
                <a:gd name="connsiteY94" fmla="*/ 25266 h 573443"/>
                <a:gd name="connsiteX95" fmla="*/ 28569 w 621326"/>
                <a:gd name="connsiteY95" fmla="*/ 149314 h 573443"/>
                <a:gd name="connsiteX96" fmla="*/ 94379 w 621326"/>
                <a:gd name="connsiteY96" fmla="*/ 25420 h 573443"/>
                <a:gd name="connsiteX97" fmla="*/ 103992 w 621326"/>
                <a:gd name="connsiteY97" fmla="*/ 21096 h 573443"/>
                <a:gd name="connsiteX98" fmla="*/ 113898 w 621326"/>
                <a:gd name="connsiteY98" fmla="*/ 25032 h 573443"/>
                <a:gd name="connsiteX99" fmla="*/ 114253 w 621326"/>
                <a:gd name="connsiteY99" fmla="*/ 25368 h 573443"/>
                <a:gd name="connsiteX100" fmla="*/ 114251 w 621326"/>
                <a:gd name="connsiteY100" fmla="*/ 25371 h 573443"/>
                <a:gd name="connsiteX101" fmla="*/ 114795 w 621326"/>
                <a:gd name="connsiteY101" fmla="*/ 44214 h 573443"/>
                <a:gd name="connsiteX102" fmla="*/ 55557 w 621326"/>
                <a:gd name="connsiteY102" fmla="*/ 155677 h 573443"/>
                <a:gd name="connsiteX103" fmla="*/ 83427 w 621326"/>
                <a:gd name="connsiteY103" fmla="*/ 338875 h 573443"/>
                <a:gd name="connsiteX104" fmla="*/ 79231 w 621326"/>
                <a:gd name="connsiteY104" fmla="*/ 356654 h 573443"/>
                <a:gd name="connsiteX105" fmla="*/ 58985 w 621326"/>
                <a:gd name="connsiteY105" fmla="*/ 351877 h 573443"/>
                <a:gd name="connsiteX106" fmla="*/ 28569 w 621326"/>
                <a:gd name="connsiteY106" fmla="*/ 149314 h 573443"/>
                <a:gd name="connsiteX107" fmla="*/ 102375 w 621326"/>
                <a:gd name="connsiteY107" fmla="*/ 413612 h 573443"/>
                <a:gd name="connsiteX108" fmla="*/ 36121 w 621326"/>
                <a:gd name="connsiteY108" fmla="*/ 397977 h 573443"/>
                <a:gd name="connsiteX109" fmla="*/ 25329 w 621326"/>
                <a:gd name="connsiteY109" fmla="*/ 380520 h 573443"/>
                <a:gd name="connsiteX110" fmla="*/ 31823 w 621326"/>
                <a:gd name="connsiteY110" fmla="*/ 371508 h 573443"/>
                <a:gd name="connsiteX111" fmla="*/ 39427 w 621326"/>
                <a:gd name="connsiteY111" fmla="*/ 369334 h 573443"/>
                <a:gd name="connsiteX112" fmla="*/ 42786 w 621326"/>
                <a:gd name="connsiteY112" fmla="*/ 369728 h 573443"/>
                <a:gd name="connsiteX113" fmla="*/ 84652 w 621326"/>
                <a:gd name="connsiteY113" fmla="*/ 379607 h 573443"/>
                <a:gd name="connsiteX114" fmla="*/ 97339 w 621326"/>
                <a:gd name="connsiteY114" fmla="*/ 371764 h 573443"/>
                <a:gd name="connsiteX115" fmla="*/ 107218 w 621326"/>
                <a:gd name="connsiteY115" fmla="*/ 329899 h 573443"/>
                <a:gd name="connsiteX116" fmla="*/ 124677 w 621326"/>
                <a:gd name="connsiteY116" fmla="*/ 319107 h 573443"/>
                <a:gd name="connsiteX117" fmla="*/ 133688 w 621326"/>
                <a:gd name="connsiteY117" fmla="*/ 325601 h 573443"/>
                <a:gd name="connsiteX118" fmla="*/ 135468 w 621326"/>
                <a:gd name="connsiteY118" fmla="*/ 336565 h 573443"/>
                <a:gd name="connsiteX119" fmla="*/ 119833 w 621326"/>
                <a:gd name="connsiteY119" fmla="*/ 402820 h 573443"/>
                <a:gd name="connsiteX120" fmla="*/ 102375 w 621326"/>
                <a:gd name="connsiteY120" fmla="*/ 413612 h 573443"/>
                <a:gd name="connsiteX121" fmla="*/ 310663 w 621326"/>
                <a:gd name="connsiteY121" fmla="*/ 552351 h 573443"/>
                <a:gd name="connsiteX122" fmla="*/ 172305 w 621326"/>
                <a:gd name="connsiteY122" fmla="*/ 489165 h 573443"/>
                <a:gd name="connsiteX123" fmla="*/ 246861 w 621326"/>
                <a:gd name="connsiteY123" fmla="*/ 489165 h 573443"/>
                <a:gd name="connsiteX124" fmla="*/ 295319 w 621326"/>
                <a:gd name="connsiteY124" fmla="*/ 440706 h 573443"/>
                <a:gd name="connsiteX125" fmla="*/ 281128 w 621326"/>
                <a:gd name="connsiteY125" fmla="*/ 406438 h 573443"/>
                <a:gd name="connsiteX126" fmla="*/ 246860 w 621326"/>
                <a:gd name="connsiteY126" fmla="*/ 392246 h 573443"/>
                <a:gd name="connsiteX127" fmla="*/ 236427 w 621326"/>
                <a:gd name="connsiteY127" fmla="*/ 392246 h 573443"/>
                <a:gd name="connsiteX128" fmla="*/ 225731 w 621326"/>
                <a:gd name="connsiteY128" fmla="*/ 381565 h 573443"/>
                <a:gd name="connsiteX129" fmla="*/ 228863 w 621326"/>
                <a:gd name="connsiteY129" fmla="*/ 374000 h 573443"/>
                <a:gd name="connsiteX130" fmla="*/ 236428 w 621326"/>
                <a:gd name="connsiteY130" fmla="*/ 370869 h 573443"/>
                <a:gd name="connsiteX131" fmla="*/ 336759 w 621326"/>
                <a:gd name="connsiteY131" fmla="*/ 370869 h 573443"/>
                <a:gd name="connsiteX132" fmla="*/ 385371 w 621326"/>
                <a:gd name="connsiteY132" fmla="*/ 322256 h 573443"/>
                <a:gd name="connsiteX133" fmla="*/ 371130 w 621326"/>
                <a:gd name="connsiteY133" fmla="*/ 287869 h 573443"/>
                <a:gd name="connsiteX134" fmla="*/ 336760 w 621326"/>
                <a:gd name="connsiteY134" fmla="*/ 273643 h 573443"/>
                <a:gd name="connsiteX135" fmla="*/ 274480 w 621326"/>
                <a:gd name="connsiteY135" fmla="*/ 273643 h 573443"/>
                <a:gd name="connsiteX136" fmla="*/ 266978 w 621326"/>
                <a:gd name="connsiteY136" fmla="*/ 266155 h 573443"/>
                <a:gd name="connsiteX137" fmla="*/ 269174 w 621326"/>
                <a:gd name="connsiteY137" fmla="*/ 260851 h 573443"/>
                <a:gd name="connsiteX138" fmla="*/ 274480 w 621326"/>
                <a:gd name="connsiteY138" fmla="*/ 258653 h 573443"/>
                <a:gd name="connsiteX139" fmla="*/ 317143 w 621326"/>
                <a:gd name="connsiteY139" fmla="*/ 240987 h 573443"/>
                <a:gd name="connsiteX140" fmla="*/ 334822 w 621326"/>
                <a:gd name="connsiteY140" fmla="*/ 198309 h 573443"/>
                <a:gd name="connsiteX141" fmla="*/ 334053 w 621326"/>
                <a:gd name="connsiteY141" fmla="*/ 187821 h 573443"/>
                <a:gd name="connsiteX142" fmla="*/ 481254 w 621326"/>
                <a:gd name="connsiteY142" fmla="*/ 302940 h 573443"/>
                <a:gd name="connsiteX143" fmla="*/ 469696 w 621326"/>
                <a:gd name="connsiteY143" fmla="*/ 314509 h 573443"/>
                <a:gd name="connsiteX144" fmla="*/ 465329 w 621326"/>
                <a:gd name="connsiteY144" fmla="*/ 341408 h 573443"/>
                <a:gd name="connsiteX145" fmla="*/ 469692 w 621326"/>
                <a:gd name="connsiteY145" fmla="*/ 359894 h 573443"/>
                <a:gd name="connsiteX146" fmla="*/ 420999 w 621326"/>
                <a:gd name="connsiteY146" fmla="*/ 359894 h 573443"/>
                <a:gd name="connsiteX147" fmla="*/ 387198 w 621326"/>
                <a:gd name="connsiteY147" fmla="*/ 393695 h 573443"/>
                <a:gd name="connsiteX148" fmla="*/ 420999 w 621326"/>
                <a:gd name="connsiteY148" fmla="*/ 427495 h 573443"/>
                <a:gd name="connsiteX149" fmla="*/ 484248 w 621326"/>
                <a:gd name="connsiteY149" fmla="*/ 427495 h 573443"/>
                <a:gd name="connsiteX150" fmla="*/ 310663 w 621326"/>
                <a:gd name="connsiteY150" fmla="*/ 552351 h 573443"/>
                <a:gd name="connsiteX151" fmla="*/ 585205 w 621326"/>
                <a:gd name="connsiteY151" fmla="*/ 397977 h 573443"/>
                <a:gd name="connsiteX152" fmla="*/ 518951 w 621326"/>
                <a:gd name="connsiteY152" fmla="*/ 413612 h 573443"/>
                <a:gd name="connsiteX153" fmla="*/ 501493 w 621326"/>
                <a:gd name="connsiteY153" fmla="*/ 402820 h 573443"/>
                <a:gd name="connsiteX154" fmla="*/ 485858 w 621326"/>
                <a:gd name="connsiteY154" fmla="*/ 336565 h 573443"/>
                <a:gd name="connsiteX155" fmla="*/ 487638 w 621326"/>
                <a:gd name="connsiteY155" fmla="*/ 325601 h 573443"/>
                <a:gd name="connsiteX156" fmla="*/ 496649 w 621326"/>
                <a:gd name="connsiteY156" fmla="*/ 319107 h 573443"/>
                <a:gd name="connsiteX157" fmla="*/ 499984 w 621326"/>
                <a:gd name="connsiteY157" fmla="*/ 318718 h 573443"/>
                <a:gd name="connsiteX158" fmla="*/ 514108 w 621326"/>
                <a:gd name="connsiteY158" fmla="*/ 329899 h 573443"/>
                <a:gd name="connsiteX159" fmla="*/ 523987 w 621326"/>
                <a:gd name="connsiteY159" fmla="*/ 371764 h 573443"/>
                <a:gd name="connsiteX160" fmla="*/ 536674 w 621326"/>
                <a:gd name="connsiteY160" fmla="*/ 379607 h 573443"/>
                <a:gd name="connsiteX161" fmla="*/ 578540 w 621326"/>
                <a:gd name="connsiteY161" fmla="*/ 369728 h 573443"/>
                <a:gd name="connsiteX162" fmla="*/ 589503 w 621326"/>
                <a:gd name="connsiteY162" fmla="*/ 371508 h 573443"/>
                <a:gd name="connsiteX163" fmla="*/ 595997 w 621326"/>
                <a:gd name="connsiteY163" fmla="*/ 380520 h 573443"/>
                <a:gd name="connsiteX164" fmla="*/ 585205 w 621326"/>
                <a:gd name="connsiteY164" fmla="*/ 397977 h 573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621326" h="573443">
                  <a:moveTo>
                    <a:pt x="588134" y="348809"/>
                  </a:moveTo>
                  <a:cubicBezTo>
                    <a:pt x="620752" y="285994"/>
                    <a:pt x="629731" y="214153"/>
                    <a:pt x="613288" y="144471"/>
                  </a:cubicBezTo>
                  <a:cubicBezTo>
                    <a:pt x="601519" y="94593"/>
                    <a:pt x="577019" y="48473"/>
                    <a:pt x="542440" y="11105"/>
                  </a:cubicBezTo>
                  <a:cubicBezTo>
                    <a:pt x="536024" y="4164"/>
                    <a:pt x="527278" y="223"/>
                    <a:pt x="517812" y="8"/>
                  </a:cubicBezTo>
                  <a:cubicBezTo>
                    <a:pt x="508407" y="-192"/>
                    <a:pt x="499498" y="3296"/>
                    <a:pt x="492763" y="9873"/>
                  </a:cubicBezTo>
                  <a:cubicBezTo>
                    <a:pt x="492574" y="10049"/>
                    <a:pt x="492401" y="10217"/>
                    <a:pt x="492252" y="10367"/>
                  </a:cubicBezTo>
                  <a:cubicBezTo>
                    <a:pt x="478845" y="23612"/>
                    <a:pt x="478316" y="44773"/>
                    <a:pt x="491053" y="58546"/>
                  </a:cubicBezTo>
                  <a:cubicBezTo>
                    <a:pt x="517505" y="87118"/>
                    <a:pt x="536244" y="122383"/>
                    <a:pt x="545241" y="160523"/>
                  </a:cubicBezTo>
                  <a:cubicBezTo>
                    <a:pt x="548055" y="172452"/>
                    <a:pt x="549924" y="184751"/>
                    <a:pt x="550794" y="197080"/>
                  </a:cubicBezTo>
                  <a:cubicBezTo>
                    <a:pt x="551205" y="202892"/>
                    <a:pt x="556266" y="207281"/>
                    <a:pt x="562057" y="206859"/>
                  </a:cubicBezTo>
                  <a:cubicBezTo>
                    <a:pt x="567868" y="206448"/>
                    <a:pt x="572245" y="201407"/>
                    <a:pt x="571836" y="195596"/>
                  </a:cubicBezTo>
                  <a:cubicBezTo>
                    <a:pt x="570887" y="182140"/>
                    <a:pt x="568846" y="168710"/>
                    <a:pt x="565772" y="155681"/>
                  </a:cubicBezTo>
                  <a:cubicBezTo>
                    <a:pt x="555940" y="114002"/>
                    <a:pt x="535455" y="75459"/>
                    <a:pt x="506535" y="44222"/>
                  </a:cubicBezTo>
                  <a:cubicBezTo>
                    <a:pt x="501573" y="38856"/>
                    <a:pt x="501810" y="30577"/>
                    <a:pt x="507077" y="25375"/>
                  </a:cubicBezTo>
                  <a:cubicBezTo>
                    <a:pt x="507085" y="25367"/>
                    <a:pt x="507113" y="25339"/>
                    <a:pt x="507139" y="25314"/>
                  </a:cubicBezTo>
                  <a:cubicBezTo>
                    <a:pt x="507237" y="25224"/>
                    <a:pt x="507334" y="25131"/>
                    <a:pt x="507430" y="25037"/>
                  </a:cubicBezTo>
                  <a:cubicBezTo>
                    <a:pt x="510083" y="22415"/>
                    <a:pt x="513586" y="21003"/>
                    <a:pt x="517335" y="21100"/>
                  </a:cubicBezTo>
                  <a:cubicBezTo>
                    <a:pt x="521035" y="21185"/>
                    <a:pt x="524450" y="22719"/>
                    <a:pt x="526953" y="25430"/>
                  </a:cubicBezTo>
                  <a:cubicBezTo>
                    <a:pt x="559070" y="60137"/>
                    <a:pt x="581825" y="102977"/>
                    <a:pt x="592758" y="149320"/>
                  </a:cubicBezTo>
                  <a:cubicBezTo>
                    <a:pt x="609161" y="218826"/>
                    <a:pt x="598341" y="290635"/>
                    <a:pt x="562342" y="351883"/>
                  </a:cubicBezTo>
                  <a:lnTo>
                    <a:pt x="542097" y="356660"/>
                  </a:lnTo>
                  <a:lnTo>
                    <a:pt x="537900" y="338879"/>
                  </a:lnTo>
                  <a:cubicBezTo>
                    <a:pt x="554694" y="310581"/>
                    <a:pt x="565529" y="279708"/>
                    <a:pt x="570085" y="247074"/>
                  </a:cubicBezTo>
                  <a:cubicBezTo>
                    <a:pt x="570891" y="241304"/>
                    <a:pt x="566866" y="235974"/>
                    <a:pt x="561098" y="235170"/>
                  </a:cubicBezTo>
                  <a:cubicBezTo>
                    <a:pt x="555325" y="234360"/>
                    <a:pt x="549998" y="238389"/>
                    <a:pt x="549194" y="244157"/>
                  </a:cubicBezTo>
                  <a:cubicBezTo>
                    <a:pt x="545881" y="267886"/>
                    <a:pt x="538930" y="290593"/>
                    <a:pt x="528509" y="311912"/>
                  </a:cubicBezTo>
                  <a:cubicBezTo>
                    <a:pt x="525868" y="308380"/>
                    <a:pt x="522568" y="305337"/>
                    <a:pt x="518705" y="302950"/>
                  </a:cubicBezTo>
                  <a:cubicBezTo>
                    <a:pt x="513523" y="299746"/>
                    <a:pt x="507739" y="297967"/>
                    <a:pt x="501819" y="297671"/>
                  </a:cubicBezTo>
                  <a:cubicBezTo>
                    <a:pt x="472070" y="218338"/>
                    <a:pt x="395586" y="165197"/>
                    <a:pt x="310663" y="165197"/>
                  </a:cubicBezTo>
                  <a:cubicBezTo>
                    <a:pt x="276245" y="165197"/>
                    <a:pt x="242207" y="173937"/>
                    <a:pt x="212225" y="190473"/>
                  </a:cubicBezTo>
                  <a:cubicBezTo>
                    <a:pt x="207125" y="193286"/>
                    <a:pt x="205270" y="199703"/>
                    <a:pt x="208084" y="204802"/>
                  </a:cubicBezTo>
                  <a:cubicBezTo>
                    <a:pt x="210897" y="209901"/>
                    <a:pt x="217310" y="211756"/>
                    <a:pt x="222412" y="208943"/>
                  </a:cubicBezTo>
                  <a:cubicBezTo>
                    <a:pt x="249282" y="194124"/>
                    <a:pt x="279799" y="186291"/>
                    <a:pt x="310663" y="186291"/>
                  </a:cubicBezTo>
                  <a:cubicBezTo>
                    <a:pt x="311227" y="186291"/>
                    <a:pt x="311787" y="186319"/>
                    <a:pt x="312350" y="186325"/>
                  </a:cubicBezTo>
                  <a:cubicBezTo>
                    <a:pt x="313255" y="190227"/>
                    <a:pt x="313730" y="194255"/>
                    <a:pt x="313730" y="198316"/>
                  </a:cubicBezTo>
                  <a:cubicBezTo>
                    <a:pt x="313730" y="208803"/>
                    <a:pt x="309646" y="218662"/>
                    <a:pt x="302230" y="226078"/>
                  </a:cubicBezTo>
                  <a:cubicBezTo>
                    <a:pt x="294822" y="233486"/>
                    <a:pt x="284968" y="237565"/>
                    <a:pt x="274482" y="237565"/>
                  </a:cubicBezTo>
                  <a:cubicBezTo>
                    <a:pt x="266844" y="237565"/>
                    <a:pt x="259663" y="240539"/>
                    <a:pt x="254260" y="245942"/>
                  </a:cubicBezTo>
                  <a:cubicBezTo>
                    <a:pt x="248860" y="251343"/>
                    <a:pt x="245885" y="258523"/>
                    <a:pt x="245885" y="266162"/>
                  </a:cubicBezTo>
                  <a:cubicBezTo>
                    <a:pt x="245885" y="281922"/>
                    <a:pt x="258713" y="294744"/>
                    <a:pt x="274482" y="294744"/>
                  </a:cubicBezTo>
                  <a:lnTo>
                    <a:pt x="336762" y="294744"/>
                  </a:lnTo>
                  <a:cubicBezTo>
                    <a:pt x="344106" y="294744"/>
                    <a:pt x="351021" y="297609"/>
                    <a:pt x="356217" y="302792"/>
                  </a:cubicBezTo>
                  <a:cubicBezTo>
                    <a:pt x="361417" y="308002"/>
                    <a:pt x="364281" y="314917"/>
                    <a:pt x="364281" y="322263"/>
                  </a:cubicBezTo>
                  <a:cubicBezTo>
                    <a:pt x="364281" y="337438"/>
                    <a:pt x="351936" y="349782"/>
                    <a:pt x="336762" y="349782"/>
                  </a:cubicBezTo>
                  <a:lnTo>
                    <a:pt x="236430" y="349782"/>
                  </a:lnTo>
                  <a:cubicBezTo>
                    <a:pt x="227936" y="349782"/>
                    <a:pt x="219953" y="353088"/>
                    <a:pt x="213935" y="359105"/>
                  </a:cubicBezTo>
                  <a:cubicBezTo>
                    <a:pt x="207941" y="365121"/>
                    <a:pt x="204640" y="373100"/>
                    <a:pt x="204640" y="381573"/>
                  </a:cubicBezTo>
                  <a:cubicBezTo>
                    <a:pt x="204640" y="399093"/>
                    <a:pt x="218901" y="413349"/>
                    <a:pt x="236430" y="413349"/>
                  </a:cubicBezTo>
                  <a:lnTo>
                    <a:pt x="246863" y="413349"/>
                  </a:lnTo>
                  <a:cubicBezTo>
                    <a:pt x="254174" y="413349"/>
                    <a:pt x="261046" y="416195"/>
                    <a:pt x="266214" y="421363"/>
                  </a:cubicBezTo>
                  <a:cubicBezTo>
                    <a:pt x="271382" y="426531"/>
                    <a:pt x="274228" y="433403"/>
                    <a:pt x="274228" y="440714"/>
                  </a:cubicBezTo>
                  <a:cubicBezTo>
                    <a:pt x="274228" y="455803"/>
                    <a:pt x="261953" y="468080"/>
                    <a:pt x="246864" y="468080"/>
                  </a:cubicBezTo>
                  <a:lnTo>
                    <a:pt x="156507" y="468080"/>
                  </a:lnTo>
                  <a:cubicBezTo>
                    <a:pt x="147119" y="453456"/>
                    <a:pt x="139723" y="437334"/>
                    <a:pt x="134751" y="420041"/>
                  </a:cubicBezTo>
                  <a:cubicBezTo>
                    <a:pt x="137324" y="416413"/>
                    <a:pt x="139279" y="412262"/>
                    <a:pt x="140362" y="407673"/>
                  </a:cubicBezTo>
                  <a:lnTo>
                    <a:pt x="155997" y="341418"/>
                  </a:lnTo>
                  <a:cubicBezTo>
                    <a:pt x="158182" y="332160"/>
                    <a:pt x="156631" y="322609"/>
                    <a:pt x="151630" y="314519"/>
                  </a:cubicBezTo>
                  <a:cubicBezTo>
                    <a:pt x="148671" y="309730"/>
                    <a:pt x="144707" y="305804"/>
                    <a:pt x="140050" y="302935"/>
                  </a:cubicBezTo>
                  <a:cubicBezTo>
                    <a:pt x="149813" y="277901"/>
                    <a:pt x="165223" y="254988"/>
                    <a:pt x="184839" y="236413"/>
                  </a:cubicBezTo>
                  <a:cubicBezTo>
                    <a:pt x="189067" y="232408"/>
                    <a:pt x="189250" y="225732"/>
                    <a:pt x="185245" y="221502"/>
                  </a:cubicBezTo>
                  <a:cubicBezTo>
                    <a:pt x="181240" y="217272"/>
                    <a:pt x="174565" y="217091"/>
                    <a:pt x="170335" y="221096"/>
                  </a:cubicBezTo>
                  <a:cubicBezTo>
                    <a:pt x="147846" y="242394"/>
                    <a:pt x="130330" y="268821"/>
                    <a:pt x="119500" y="297675"/>
                  </a:cubicBezTo>
                  <a:cubicBezTo>
                    <a:pt x="113583" y="297973"/>
                    <a:pt x="107802" y="299753"/>
                    <a:pt x="102622" y="302954"/>
                  </a:cubicBezTo>
                  <a:cubicBezTo>
                    <a:pt x="98759" y="305342"/>
                    <a:pt x="95459" y="308385"/>
                    <a:pt x="92818" y="311916"/>
                  </a:cubicBezTo>
                  <a:cubicBezTo>
                    <a:pt x="69916" y="265076"/>
                    <a:pt x="63928" y="212051"/>
                    <a:pt x="76088" y="160530"/>
                  </a:cubicBezTo>
                  <a:cubicBezTo>
                    <a:pt x="85085" y="122388"/>
                    <a:pt x="103823" y="87127"/>
                    <a:pt x="130279" y="58549"/>
                  </a:cubicBezTo>
                  <a:cubicBezTo>
                    <a:pt x="143013" y="44780"/>
                    <a:pt x="142484" y="23619"/>
                    <a:pt x="129122" y="10419"/>
                  </a:cubicBezTo>
                  <a:cubicBezTo>
                    <a:pt x="128942" y="10239"/>
                    <a:pt x="128760" y="10061"/>
                    <a:pt x="128568" y="9883"/>
                  </a:cubicBezTo>
                  <a:cubicBezTo>
                    <a:pt x="121830" y="3306"/>
                    <a:pt x="112967" y="-187"/>
                    <a:pt x="103515" y="17"/>
                  </a:cubicBezTo>
                  <a:cubicBezTo>
                    <a:pt x="94050" y="230"/>
                    <a:pt x="85303" y="4172"/>
                    <a:pt x="78892" y="11108"/>
                  </a:cubicBezTo>
                  <a:cubicBezTo>
                    <a:pt x="44307" y="48482"/>
                    <a:pt x="19805" y="94601"/>
                    <a:pt x="8039" y="144478"/>
                  </a:cubicBezTo>
                  <a:cubicBezTo>
                    <a:pt x="-8405" y="214153"/>
                    <a:pt x="572" y="285994"/>
                    <a:pt x="33192" y="348809"/>
                  </a:cubicBezTo>
                  <a:cubicBezTo>
                    <a:pt x="19655" y="351247"/>
                    <a:pt x="8155" y="361457"/>
                    <a:pt x="4799" y="375675"/>
                  </a:cubicBezTo>
                  <a:cubicBezTo>
                    <a:pt x="2614" y="384933"/>
                    <a:pt x="4167" y="394485"/>
                    <a:pt x="9167" y="402574"/>
                  </a:cubicBezTo>
                  <a:cubicBezTo>
                    <a:pt x="14168" y="410664"/>
                    <a:pt x="22020" y="416321"/>
                    <a:pt x="31276" y="418507"/>
                  </a:cubicBezTo>
                  <a:lnTo>
                    <a:pt x="97530" y="434141"/>
                  </a:lnTo>
                  <a:cubicBezTo>
                    <a:pt x="100270" y="434788"/>
                    <a:pt x="103009" y="435098"/>
                    <a:pt x="105709" y="435098"/>
                  </a:cubicBezTo>
                  <a:cubicBezTo>
                    <a:pt x="109524" y="435098"/>
                    <a:pt x="113249" y="434459"/>
                    <a:pt x="116778" y="433298"/>
                  </a:cubicBezTo>
                  <a:cubicBezTo>
                    <a:pt x="144138" y="516372"/>
                    <a:pt x="222259" y="573443"/>
                    <a:pt x="310664" y="573443"/>
                  </a:cubicBezTo>
                  <a:cubicBezTo>
                    <a:pt x="355887" y="573443"/>
                    <a:pt x="398729" y="558957"/>
                    <a:pt x="434561" y="531554"/>
                  </a:cubicBezTo>
                  <a:cubicBezTo>
                    <a:pt x="467120" y="506653"/>
                    <a:pt x="491754" y="471991"/>
                    <a:pt x="504551" y="433299"/>
                  </a:cubicBezTo>
                  <a:cubicBezTo>
                    <a:pt x="508078" y="434459"/>
                    <a:pt x="511802" y="435098"/>
                    <a:pt x="515617" y="435098"/>
                  </a:cubicBezTo>
                  <a:cubicBezTo>
                    <a:pt x="518315" y="435098"/>
                    <a:pt x="521058" y="434787"/>
                    <a:pt x="523796" y="434141"/>
                  </a:cubicBezTo>
                  <a:lnTo>
                    <a:pt x="590050" y="418507"/>
                  </a:lnTo>
                  <a:cubicBezTo>
                    <a:pt x="599306" y="416323"/>
                    <a:pt x="607158" y="410664"/>
                    <a:pt x="612159" y="402574"/>
                  </a:cubicBezTo>
                  <a:cubicBezTo>
                    <a:pt x="617159" y="394485"/>
                    <a:pt x="618712" y="384931"/>
                    <a:pt x="616527" y="375675"/>
                  </a:cubicBezTo>
                  <a:cubicBezTo>
                    <a:pt x="613171" y="361457"/>
                    <a:pt x="601672" y="351247"/>
                    <a:pt x="588134" y="348809"/>
                  </a:cubicBezTo>
                  <a:close/>
                  <a:moveTo>
                    <a:pt x="480666" y="406403"/>
                  </a:moveTo>
                  <a:lnTo>
                    <a:pt x="420999" y="406403"/>
                  </a:lnTo>
                  <a:cubicBezTo>
                    <a:pt x="413993" y="406403"/>
                    <a:pt x="408292" y="400704"/>
                    <a:pt x="408292" y="393696"/>
                  </a:cubicBezTo>
                  <a:cubicBezTo>
                    <a:pt x="408292" y="386689"/>
                    <a:pt x="413993" y="380989"/>
                    <a:pt x="420999" y="380989"/>
                  </a:cubicBezTo>
                  <a:lnTo>
                    <a:pt x="474670" y="380989"/>
                  </a:lnTo>
                  <a:close/>
                  <a:moveTo>
                    <a:pt x="121539" y="17747"/>
                  </a:moveTo>
                  <a:lnTo>
                    <a:pt x="114253" y="25367"/>
                  </a:lnTo>
                  <a:lnTo>
                    <a:pt x="114144" y="25266"/>
                  </a:lnTo>
                  <a:close/>
                  <a:moveTo>
                    <a:pt x="28569" y="149314"/>
                  </a:moveTo>
                  <a:cubicBezTo>
                    <a:pt x="39501" y="102972"/>
                    <a:pt x="62257" y="60134"/>
                    <a:pt x="94379" y="25420"/>
                  </a:cubicBezTo>
                  <a:cubicBezTo>
                    <a:pt x="96878" y="22715"/>
                    <a:pt x="100292" y="21179"/>
                    <a:pt x="103992" y="21096"/>
                  </a:cubicBezTo>
                  <a:cubicBezTo>
                    <a:pt x="107719" y="21022"/>
                    <a:pt x="111244" y="22410"/>
                    <a:pt x="113898" y="25032"/>
                  </a:cubicBezTo>
                  <a:cubicBezTo>
                    <a:pt x="114014" y="25148"/>
                    <a:pt x="114133" y="25260"/>
                    <a:pt x="114253" y="25368"/>
                  </a:cubicBezTo>
                  <a:lnTo>
                    <a:pt x="114251" y="25371"/>
                  </a:lnTo>
                  <a:cubicBezTo>
                    <a:pt x="119517" y="30573"/>
                    <a:pt x="119755" y="38852"/>
                    <a:pt x="114795" y="44214"/>
                  </a:cubicBezTo>
                  <a:cubicBezTo>
                    <a:pt x="85873" y="75455"/>
                    <a:pt x="65388" y="113999"/>
                    <a:pt x="55557" y="155677"/>
                  </a:cubicBezTo>
                  <a:cubicBezTo>
                    <a:pt x="40709" y="218587"/>
                    <a:pt x="50621" y="283562"/>
                    <a:pt x="83427" y="338875"/>
                  </a:cubicBezTo>
                  <a:lnTo>
                    <a:pt x="79231" y="356654"/>
                  </a:lnTo>
                  <a:lnTo>
                    <a:pt x="58985" y="351877"/>
                  </a:lnTo>
                  <a:cubicBezTo>
                    <a:pt x="22985" y="290629"/>
                    <a:pt x="12165" y="218821"/>
                    <a:pt x="28569" y="149314"/>
                  </a:cubicBezTo>
                  <a:close/>
                  <a:moveTo>
                    <a:pt x="102375" y="413612"/>
                  </a:moveTo>
                  <a:lnTo>
                    <a:pt x="36121" y="397977"/>
                  </a:lnTo>
                  <a:cubicBezTo>
                    <a:pt x="28332" y="396139"/>
                    <a:pt x="23491" y="388307"/>
                    <a:pt x="25329" y="380520"/>
                  </a:cubicBezTo>
                  <a:cubicBezTo>
                    <a:pt x="26219" y="376747"/>
                    <a:pt x="28526" y="373546"/>
                    <a:pt x="31823" y="371508"/>
                  </a:cubicBezTo>
                  <a:cubicBezTo>
                    <a:pt x="34145" y="370073"/>
                    <a:pt x="36763" y="369334"/>
                    <a:pt x="39427" y="369334"/>
                  </a:cubicBezTo>
                  <a:cubicBezTo>
                    <a:pt x="40545" y="369334"/>
                    <a:pt x="41671" y="369465"/>
                    <a:pt x="42786" y="369728"/>
                  </a:cubicBezTo>
                  <a:lnTo>
                    <a:pt x="84652" y="379607"/>
                  </a:lnTo>
                  <a:cubicBezTo>
                    <a:pt x="90320" y="380949"/>
                    <a:pt x="96002" y="377434"/>
                    <a:pt x="97339" y="371764"/>
                  </a:cubicBezTo>
                  <a:lnTo>
                    <a:pt x="107218" y="329899"/>
                  </a:lnTo>
                  <a:cubicBezTo>
                    <a:pt x="109056" y="322111"/>
                    <a:pt x="116890" y="317274"/>
                    <a:pt x="124677" y="319107"/>
                  </a:cubicBezTo>
                  <a:cubicBezTo>
                    <a:pt x="128450" y="319998"/>
                    <a:pt x="131650" y="322304"/>
                    <a:pt x="133688" y="325601"/>
                  </a:cubicBezTo>
                  <a:cubicBezTo>
                    <a:pt x="135725" y="328899"/>
                    <a:pt x="136358" y="332792"/>
                    <a:pt x="135468" y="336565"/>
                  </a:cubicBezTo>
                  <a:lnTo>
                    <a:pt x="119833" y="402820"/>
                  </a:lnTo>
                  <a:cubicBezTo>
                    <a:pt x="117994" y="410608"/>
                    <a:pt x="110163" y="415448"/>
                    <a:pt x="102375" y="413612"/>
                  </a:cubicBezTo>
                  <a:close/>
                  <a:moveTo>
                    <a:pt x="310663" y="552351"/>
                  </a:moveTo>
                  <a:cubicBezTo>
                    <a:pt x="256310" y="552351"/>
                    <a:pt x="206290" y="528297"/>
                    <a:pt x="172305" y="489165"/>
                  </a:cubicBezTo>
                  <a:lnTo>
                    <a:pt x="246861" y="489165"/>
                  </a:lnTo>
                  <a:cubicBezTo>
                    <a:pt x="273582" y="489165"/>
                    <a:pt x="295319" y="467427"/>
                    <a:pt x="295319" y="440706"/>
                  </a:cubicBezTo>
                  <a:cubicBezTo>
                    <a:pt x="295319" y="427761"/>
                    <a:pt x="290279" y="415592"/>
                    <a:pt x="281128" y="406438"/>
                  </a:cubicBezTo>
                  <a:cubicBezTo>
                    <a:pt x="271974" y="397286"/>
                    <a:pt x="259805" y="392246"/>
                    <a:pt x="246860" y="392246"/>
                  </a:cubicBezTo>
                  <a:lnTo>
                    <a:pt x="236427" y="392246"/>
                  </a:lnTo>
                  <a:cubicBezTo>
                    <a:pt x="230529" y="392246"/>
                    <a:pt x="225731" y="387454"/>
                    <a:pt x="225731" y="381565"/>
                  </a:cubicBezTo>
                  <a:cubicBezTo>
                    <a:pt x="225731" y="378713"/>
                    <a:pt x="226848" y="376021"/>
                    <a:pt x="228863" y="374000"/>
                  </a:cubicBezTo>
                  <a:cubicBezTo>
                    <a:pt x="230882" y="371981"/>
                    <a:pt x="233570" y="370869"/>
                    <a:pt x="236428" y="370869"/>
                  </a:cubicBezTo>
                  <a:lnTo>
                    <a:pt x="336759" y="370869"/>
                  </a:lnTo>
                  <a:cubicBezTo>
                    <a:pt x="363565" y="370869"/>
                    <a:pt x="385371" y="349062"/>
                    <a:pt x="385371" y="322256"/>
                  </a:cubicBezTo>
                  <a:cubicBezTo>
                    <a:pt x="385371" y="309283"/>
                    <a:pt x="380319" y="297077"/>
                    <a:pt x="371130" y="287869"/>
                  </a:cubicBezTo>
                  <a:cubicBezTo>
                    <a:pt x="361936" y="278696"/>
                    <a:pt x="349730" y="273643"/>
                    <a:pt x="336760" y="273643"/>
                  </a:cubicBezTo>
                  <a:lnTo>
                    <a:pt x="274480" y="273643"/>
                  </a:lnTo>
                  <a:cubicBezTo>
                    <a:pt x="270343" y="273643"/>
                    <a:pt x="266978" y="270284"/>
                    <a:pt x="266978" y="266155"/>
                  </a:cubicBezTo>
                  <a:cubicBezTo>
                    <a:pt x="266978" y="264151"/>
                    <a:pt x="267758" y="262265"/>
                    <a:pt x="269174" y="260851"/>
                  </a:cubicBezTo>
                  <a:cubicBezTo>
                    <a:pt x="270592" y="259433"/>
                    <a:pt x="272476" y="258653"/>
                    <a:pt x="274480" y="258653"/>
                  </a:cubicBezTo>
                  <a:cubicBezTo>
                    <a:pt x="290600" y="258653"/>
                    <a:pt x="305752" y="252379"/>
                    <a:pt x="317143" y="240987"/>
                  </a:cubicBezTo>
                  <a:cubicBezTo>
                    <a:pt x="328543" y="229587"/>
                    <a:pt x="334822" y="214430"/>
                    <a:pt x="334822" y="198309"/>
                  </a:cubicBezTo>
                  <a:cubicBezTo>
                    <a:pt x="334822" y="194788"/>
                    <a:pt x="334544" y="191285"/>
                    <a:pt x="334053" y="187821"/>
                  </a:cubicBezTo>
                  <a:cubicBezTo>
                    <a:pt x="399836" y="196343"/>
                    <a:pt x="456871" y="240311"/>
                    <a:pt x="481254" y="302940"/>
                  </a:cubicBezTo>
                  <a:cubicBezTo>
                    <a:pt x="476606" y="305807"/>
                    <a:pt x="472650" y="309729"/>
                    <a:pt x="469696" y="314509"/>
                  </a:cubicBezTo>
                  <a:cubicBezTo>
                    <a:pt x="464695" y="322599"/>
                    <a:pt x="463144" y="332152"/>
                    <a:pt x="465329" y="341408"/>
                  </a:cubicBezTo>
                  <a:lnTo>
                    <a:pt x="469692" y="359894"/>
                  </a:lnTo>
                  <a:lnTo>
                    <a:pt x="420999" y="359894"/>
                  </a:lnTo>
                  <a:cubicBezTo>
                    <a:pt x="402362" y="359894"/>
                    <a:pt x="387198" y="375058"/>
                    <a:pt x="387198" y="393695"/>
                  </a:cubicBezTo>
                  <a:cubicBezTo>
                    <a:pt x="387198" y="412332"/>
                    <a:pt x="402362" y="427495"/>
                    <a:pt x="420999" y="427495"/>
                  </a:cubicBezTo>
                  <a:lnTo>
                    <a:pt x="484248" y="427495"/>
                  </a:lnTo>
                  <a:cubicBezTo>
                    <a:pt x="459477" y="501400"/>
                    <a:pt x="389226" y="552351"/>
                    <a:pt x="310663" y="552351"/>
                  </a:cubicBezTo>
                  <a:close/>
                  <a:moveTo>
                    <a:pt x="585205" y="397977"/>
                  </a:moveTo>
                  <a:lnTo>
                    <a:pt x="518951" y="413612"/>
                  </a:lnTo>
                  <a:cubicBezTo>
                    <a:pt x="511166" y="415450"/>
                    <a:pt x="503332" y="410609"/>
                    <a:pt x="501493" y="402820"/>
                  </a:cubicBezTo>
                  <a:lnTo>
                    <a:pt x="485858" y="336565"/>
                  </a:lnTo>
                  <a:cubicBezTo>
                    <a:pt x="484968" y="332792"/>
                    <a:pt x="485599" y="328898"/>
                    <a:pt x="487638" y="325601"/>
                  </a:cubicBezTo>
                  <a:cubicBezTo>
                    <a:pt x="489677" y="322305"/>
                    <a:pt x="492876" y="319999"/>
                    <a:pt x="496649" y="319107"/>
                  </a:cubicBezTo>
                  <a:cubicBezTo>
                    <a:pt x="497766" y="318844"/>
                    <a:pt x="498883" y="318718"/>
                    <a:pt x="499984" y="318718"/>
                  </a:cubicBezTo>
                  <a:cubicBezTo>
                    <a:pt x="506559" y="318718"/>
                    <a:pt x="512533" y="323228"/>
                    <a:pt x="514108" y="329899"/>
                  </a:cubicBezTo>
                  <a:lnTo>
                    <a:pt x="523987" y="371764"/>
                  </a:lnTo>
                  <a:cubicBezTo>
                    <a:pt x="525324" y="377434"/>
                    <a:pt x="531010" y="380947"/>
                    <a:pt x="536674" y="379607"/>
                  </a:cubicBezTo>
                  <a:lnTo>
                    <a:pt x="578540" y="369728"/>
                  </a:lnTo>
                  <a:cubicBezTo>
                    <a:pt x="582311" y="368839"/>
                    <a:pt x="586205" y="369471"/>
                    <a:pt x="589503" y="371508"/>
                  </a:cubicBezTo>
                  <a:cubicBezTo>
                    <a:pt x="592799" y="373546"/>
                    <a:pt x="595105" y="376747"/>
                    <a:pt x="595997" y="380520"/>
                  </a:cubicBezTo>
                  <a:cubicBezTo>
                    <a:pt x="597835" y="388307"/>
                    <a:pt x="592994" y="396139"/>
                    <a:pt x="585205" y="39797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1" name="图形 3">
            <a:extLst>
              <a:ext uri="{FF2B5EF4-FFF2-40B4-BE49-F238E27FC236}">
                <a16:creationId xmlns:a16="http://schemas.microsoft.com/office/drawing/2014/main" id="{B3B6B8B9-157A-4A3D-96BE-7158CAC0B873}"/>
              </a:ext>
            </a:extLst>
          </p:cNvPr>
          <p:cNvGrpSpPr/>
          <p:nvPr/>
        </p:nvGrpSpPr>
        <p:grpSpPr>
          <a:xfrm>
            <a:off x="3047458" y="909000"/>
            <a:ext cx="697079" cy="719997"/>
            <a:chOff x="3047458" y="909000"/>
            <a:chExt cx="697079" cy="719997"/>
          </a:xfrm>
          <a:gradFill>
            <a:gsLst>
              <a:gs pos="0">
                <a:schemeClr val="accent1"/>
              </a:gs>
              <a:gs pos="100000">
                <a:schemeClr val="accent2"/>
              </a:gs>
            </a:gsLst>
            <a:lin ang="2700000" scaled="1"/>
          </a:gradFill>
        </p:grpSpPr>
        <p:sp>
          <p:nvSpPr>
            <p:cNvPr id="72" name="任意多边形: 形状 71">
              <a:extLst>
                <a:ext uri="{FF2B5EF4-FFF2-40B4-BE49-F238E27FC236}">
                  <a16:creationId xmlns:a16="http://schemas.microsoft.com/office/drawing/2014/main" id="{79D8C784-3388-4849-8398-DEC0F75B9DAB}"/>
                </a:ext>
              </a:extLst>
            </p:cNvPr>
            <p:cNvSpPr/>
            <p:nvPr/>
          </p:nvSpPr>
          <p:spPr>
            <a:xfrm>
              <a:off x="3193246" y="1220743"/>
              <a:ext cx="406878" cy="408254"/>
            </a:xfrm>
            <a:custGeom>
              <a:avLst/>
              <a:gdLst>
                <a:gd name="connsiteX0" fmla="*/ 202750 w 406878"/>
                <a:gd name="connsiteY0" fmla="*/ 0 h 408254"/>
                <a:gd name="connsiteX1" fmla="*/ 67918 w 406878"/>
                <a:gd name="connsiteY1" fmla="*/ 50874 h 408254"/>
                <a:gd name="connsiteX2" fmla="*/ 494 w 406878"/>
                <a:gd name="connsiteY2" fmla="*/ 176503 h 408254"/>
                <a:gd name="connsiteX3" fmla="*/ 9530 w 406878"/>
                <a:gd name="connsiteY3" fmla="*/ 188369 h 408254"/>
                <a:gd name="connsiteX4" fmla="*/ 21396 w 406878"/>
                <a:gd name="connsiteY4" fmla="*/ 179332 h 408254"/>
                <a:gd name="connsiteX5" fmla="*/ 202749 w 406878"/>
                <a:gd name="connsiteY5" fmla="*/ 21094 h 408254"/>
                <a:gd name="connsiteX6" fmla="*/ 204436 w 406878"/>
                <a:gd name="connsiteY6" fmla="*/ 21115 h 408254"/>
                <a:gd name="connsiteX7" fmla="*/ 205816 w 406878"/>
                <a:gd name="connsiteY7" fmla="*/ 33117 h 408254"/>
                <a:gd name="connsiteX8" fmla="*/ 194316 w 406878"/>
                <a:gd name="connsiteY8" fmla="*/ 60879 h 408254"/>
                <a:gd name="connsiteX9" fmla="*/ 166567 w 406878"/>
                <a:gd name="connsiteY9" fmla="*/ 72366 h 408254"/>
                <a:gd name="connsiteX10" fmla="*/ 146346 w 406878"/>
                <a:gd name="connsiteY10" fmla="*/ 80743 h 408254"/>
                <a:gd name="connsiteX11" fmla="*/ 137971 w 406878"/>
                <a:gd name="connsiteY11" fmla="*/ 100963 h 408254"/>
                <a:gd name="connsiteX12" fmla="*/ 166567 w 406878"/>
                <a:gd name="connsiteY12" fmla="*/ 129545 h 408254"/>
                <a:gd name="connsiteX13" fmla="*/ 228847 w 406878"/>
                <a:gd name="connsiteY13" fmla="*/ 129545 h 408254"/>
                <a:gd name="connsiteX14" fmla="*/ 248303 w 406878"/>
                <a:gd name="connsiteY14" fmla="*/ 137593 h 408254"/>
                <a:gd name="connsiteX15" fmla="*/ 256365 w 406878"/>
                <a:gd name="connsiteY15" fmla="*/ 157064 h 408254"/>
                <a:gd name="connsiteX16" fmla="*/ 228847 w 406878"/>
                <a:gd name="connsiteY16" fmla="*/ 184583 h 408254"/>
                <a:gd name="connsiteX17" fmla="*/ 128517 w 406878"/>
                <a:gd name="connsiteY17" fmla="*/ 184583 h 408254"/>
                <a:gd name="connsiteX18" fmla="*/ 106023 w 406878"/>
                <a:gd name="connsiteY18" fmla="*/ 193906 h 408254"/>
                <a:gd name="connsiteX19" fmla="*/ 96727 w 406878"/>
                <a:gd name="connsiteY19" fmla="*/ 216374 h 408254"/>
                <a:gd name="connsiteX20" fmla="*/ 128517 w 406878"/>
                <a:gd name="connsiteY20" fmla="*/ 248150 h 408254"/>
                <a:gd name="connsiteX21" fmla="*/ 138950 w 406878"/>
                <a:gd name="connsiteY21" fmla="*/ 248150 h 408254"/>
                <a:gd name="connsiteX22" fmla="*/ 158302 w 406878"/>
                <a:gd name="connsiteY22" fmla="*/ 256164 h 408254"/>
                <a:gd name="connsiteX23" fmla="*/ 166316 w 406878"/>
                <a:gd name="connsiteY23" fmla="*/ 275515 h 408254"/>
                <a:gd name="connsiteX24" fmla="*/ 138952 w 406878"/>
                <a:gd name="connsiteY24" fmla="*/ 302881 h 408254"/>
                <a:gd name="connsiteX25" fmla="*/ 48585 w 406878"/>
                <a:gd name="connsiteY25" fmla="*/ 302881 h 408254"/>
                <a:gd name="connsiteX26" fmla="*/ 21022 w 406878"/>
                <a:gd name="connsiteY26" fmla="*/ 225952 h 408254"/>
                <a:gd name="connsiteX27" fmla="*/ 9304 w 406878"/>
                <a:gd name="connsiteY27" fmla="*/ 216723 h 408254"/>
                <a:gd name="connsiteX28" fmla="*/ 74 w 406878"/>
                <a:gd name="connsiteY28" fmla="*/ 228441 h 408254"/>
                <a:gd name="connsiteX29" fmla="*/ 202752 w 406878"/>
                <a:gd name="connsiteY29" fmla="*/ 408254 h 408254"/>
                <a:gd name="connsiteX30" fmla="*/ 334655 w 406878"/>
                <a:gd name="connsiteY30" fmla="*/ 359899 h 408254"/>
                <a:gd name="connsiteX31" fmla="*/ 335881 w 406878"/>
                <a:gd name="connsiteY31" fmla="*/ 345033 h 408254"/>
                <a:gd name="connsiteX32" fmla="*/ 321016 w 406878"/>
                <a:gd name="connsiteY32" fmla="*/ 343807 h 408254"/>
                <a:gd name="connsiteX33" fmla="*/ 202752 w 406878"/>
                <a:gd name="connsiteY33" fmla="*/ 387159 h 408254"/>
                <a:gd name="connsiteX34" fmla="*/ 64368 w 406878"/>
                <a:gd name="connsiteY34" fmla="*/ 323973 h 408254"/>
                <a:gd name="connsiteX35" fmla="*/ 138952 w 406878"/>
                <a:gd name="connsiteY35" fmla="*/ 323973 h 408254"/>
                <a:gd name="connsiteX36" fmla="*/ 187410 w 406878"/>
                <a:gd name="connsiteY36" fmla="*/ 275514 h 408254"/>
                <a:gd name="connsiteX37" fmla="*/ 173218 w 406878"/>
                <a:gd name="connsiteY37" fmla="*/ 241246 h 408254"/>
                <a:gd name="connsiteX38" fmla="*/ 138950 w 406878"/>
                <a:gd name="connsiteY38" fmla="*/ 227055 h 408254"/>
                <a:gd name="connsiteX39" fmla="*/ 128517 w 406878"/>
                <a:gd name="connsiteY39" fmla="*/ 227055 h 408254"/>
                <a:gd name="connsiteX40" fmla="*/ 117821 w 406878"/>
                <a:gd name="connsiteY40" fmla="*/ 216373 h 408254"/>
                <a:gd name="connsiteX41" fmla="*/ 120953 w 406878"/>
                <a:gd name="connsiteY41" fmla="*/ 208808 h 408254"/>
                <a:gd name="connsiteX42" fmla="*/ 128519 w 406878"/>
                <a:gd name="connsiteY42" fmla="*/ 205677 h 408254"/>
                <a:gd name="connsiteX43" fmla="*/ 228850 w 406878"/>
                <a:gd name="connsiteY43" fmla="*/ 205677 h 408254"/>
                <a:gd name="connsiteX44" fmla="*/ 277462 w 406878"/>
                <a:gd name="connsiteY44" fmla="*/ 157064 h 408254"/>
                <a:gd name="connsiteX45" fmla="*/ 263220 w 406878"/>
                <a:gd name="connsiteY45" fmla="*/ 122677 h 408254"/>
                <a:gd name="connsiteX46" fmla="*/ 228850 w 406878"/>
                <a:gd name="connsiteY46" fmla="*/ 108451 h 408254"/>
                <a:gd name="connsiteX47" fmla="*/ 166570 w 406878"/>
                <a:gd name="connsiteY47" fmla="*/ 108451 h 408254"/>
                <a:gd name="connsiteX48" fmla="*/ 159068 w 406878"/>
                <a:gd name="connsiteY48" fmla="*/ 100963 h 408254"/>
                <a:gd name="connsiteX49" fmla="*/ 161264 w 406878"/>
                <a:gd name="connsiteY49" fmla="*/ 95659 h 408254"/>
                <a:gd name="connsiteX50" fmla="*/ 166570 w 406878"/>
                <a:gd name="connsiteY50" fmla="*/ 93461 h 408254"/>
                <a:gd name="connsiteX51" fmla="*/ 209235 w 406878"/>
                <a:gd name="connsiteY51" fmla="*/ 75795 h 408254"/>
                <a:gd name="connsiteX52" fmla="*/ 226912 w 406878"/>
                <a:gd name="connsiteY52" fmla="*/ 33119 h 408254"/>
                <a:gd name="connsiteX53" fmla="*/ 226164 w 406878"/>
                <a:gd name="connsiteY53" fmla="*/ 22587 h 408254"/>
                <a:gd name="connsiteX54" fmla="*/ 385544 w 406878"/>
                <a:gd name="connsiteY54" fmla="*/ 194705 h 408254"/>
                <a:gd name="connsiteX55" fmla="*/ 313089 w 406878"/>
                <a:gd name="connsiteY55" fmla="*/ 194705 h 408254"/>
                <a:gd name="connsiteX56" fmla="*/ 279290 w 406878"/>
                <a:gd name="connsiteY56" fmla="*/ 228506 h 408254"/>
                <a:gd name="connsiteX57" fmla="*/ 313089 w 406878"/>
                <a:gd name="connsiteY57" fmla="*/ 262306 h 408254"/>
                <a:gd name="connsiteX58" fmla="*/ 376324 w 406878"/>
                <a:gd name="connsiteY58" fmla="*/ 262306 h 408254"/>
                <a:gd name="connsiteX59" fmla="*/ 352503 w 406878"/>
                <a:gd name="connsiteY59" fmla="*/ 309381 h 408254"/>
                <a:gd name="connsiteX60" fmla="*/ 355053 w 406878"/>
                <a:gd name="connsiteY60" fmla="*/ 324076 h 408254"/>
                <a:gd name="connsiteX61" fmla="*/ 361117 w 406878"/>
                <a:gd name="connsiteY61" fmla="*/ 326001 h 408254"/>
                <a:gd name="connsiteX62" fmla="*/ 369749 w 406878"/>
                <a:gd name="connsiteY62" fmla="*/ 321526 h 408254"/>
                <a:gd name="connsiteX63" fmla="*/ 406879 w 406878"/>
                <a:gd name="connsiteY63" fmla="*/ 204127 h 408254"/>
                <a:gd name="connsiteX64" fmla="*/ 202750 w 406878"/>
                <a:gd name="connsiteY64" fmla="*/ 0 h 408254"/>
                <a:gd name="connsiteX65" fmla="*/ 313086 w 406878"/>
                <a:gd name="connsiteY65" fmla="*/ 241210 h 408254"/>
                <a:gd name="connsiteX66" fmla="*/ 300381 w 406878"/>
                <a:gd name="connsiteY66" fmla="*/ 228503 h 408254"/>
                <a:gd name="connsiteX67" fmla="*/ 313086 w 406878"/>
                <a:gd name="connsiteY67" fmla="*/ 215796 h 408254"/>
                <a:gd name="connsiteX68" fmla="*/ 385386 w 406878"/>
                <a:gd name="connsiteY68" fmla="*/ 215796 h 408254"/>
                <a:gd name="connsiteX69" fmla="*/ 382002 w 406878"/>
                <a:gd name="connsiteY69" fmla="*/ 241210 h 40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06878" h="408254">
                  <a:moveTo>
                    <a:pt x="202750" y="0"/>
                  </a:moveTo>
                  <a:cubicBezTo>
                    <a:pt x="153056" y="0"/>
                    <a:pt x="105172" y="18067"/>
                    <a:pt x="67918" y="50874"/>
                  </a:cubicBezTo>
                  <a:cubicBezTo>
                    <a:pt x="31005" y="83379"/>
                    <a:pt x="7059" y="127995"/>
                    <a:pt x="494" y="176503"/>
                  </a:cubicBezTo>
                  <a:cubicBezTo>
                    <a:pt x="-288" y="182274"/>
                    <a:pt x="3757" y="187587"/>
                    <a:pt x="9530" y="188369"/>
                  </a:cubicBezTo>
                  <a:cubicBezTo>
                    <a:pt x="15311" y="189159"/>
                    <a:pt x="20614" y="185103"/>
                    <a:pt x="21396" y="179332"/>
                  </a:cubicBezTo>
                  <a:cubicBezTo>
                    <a:pt x="33608" y="89122"/>
                    <a:pt x="111572" y="21094"/>
                    <a:pt x="202749" y="21094"/>
                  </a:cubicBezTo>
                  <a:cubicBezTo>
                    <a:pt x="203313" y="21094"/>
                    <a:pt x="203874" y="21111"/>
                    <a:pt x="204436" y="21115"/>
                  </a:cubicBezTo>
                  <a:cubicBezTo>
                    <a:pt x="205342" y="25023"/>
                    <a:pt x="205816" y="29043"/>
                    <a:pt x="205816" y="33117"/>
                  </a:cubicBezTo>
                  <a:cubicBezTo>
                    <a:pt x="205816" y="43604"/>
                    <a:pt x="201732" y="53463"/>
                    <a:pt x="194316" y="60879"/>
                  </a:cubicBezTo>
                  <a:cubicBezTo>
                    <a:pt x="186907" y="68287"/>
                    <a:pt x="177054" y="72366"/>
                    <a:pt x="166567" y="72366"/>
                  </a:cubicBezTo>
                  <a:cubicBezTo>
                    <a:pt x="158930" y="72366"/>
                    <a:pt x="151748" y="75340"/>
                    <a:pt x="146346" y="80743"/>
                  </a:cubicBezTo>
                  <a:cubicBezTo>
                    <a:pt x="140946" y="86144"/>
                    <a:pt x="137971" y="93324"/>
                    <a:pt x="137971" y="100963"/>
                  </a:cubicBezTo>
                  <a:cubicBezTo>
                    <a:pt x="137971" y="116723"/>
                    <a:pt x="150799" y="129545"/>
                    <a:pt x="166567" y="129545"/>
                  </a:cubicBezTo>
                  <a:lnTo>
                    <a:pt x="228847" y="129545"/>
                  </a:lnTo>
                  <a:cubicBezTo>
                    <a:pt x="236192" y="129545"/>
                    <a:pt x="243107" y="132410"/>
                    <a:pt x="248303" y="137593"/>
                  </a:cubicBezTo>
                  <a:cubicBezTo>
                    <a:pt x="253502" y="142803"/>
                    <a:pt x="256365" y="149718"/>
                    <a:pt x="256365" y="157064"/>
                  </a:cubicBezTo>
                  <a:cubicBezTo>
                    <a:pt x="256365" y="172238"/>
                    <a:pt x="244021" y="184583"/>
                    <a:pt x="228847" y="184583"/>
                  </a:cubicBezTo>
                  <a:lnTo>
                    <a:pt x="128517" y="184583"/>
                  </a:lnTo>
                  <a:cubicBezTo>
                    <a:pt x="120023" y="184583"/>
                    <a:pt x="112040" y="187889"/>
                    <a:pt x="106023" y="193906"/>
                  </a:cubicBezTo>
                  <a:cubicBezTo>
                    <a:pt x="100028" y="199922"/>
                    <a:pt x="96727" y="207901"/>
                    <a:pt x="96727" y="216374"/>
                  </a:cubicBezTo>
                  <a:cubicBezTo>
                    <a:pt x="96727" y="233895"/>
                    <a:pt x="110988" y="248150"/>
                    <a:pt x="128517" y="248150"/>
                  </a:cubicBezTo>
                  <a:lnTo>
                    <a:pt x="138950" y="248150"/>
                  </a:lnTo>
                  <a:cubicBezTo>
                    <a:pt x="146261" y="248150"/>
                    <a:pt x="153134" y="250996"/>
                    <a:pt x="158302" y="256164"/>
                  </a:cubicBezTo>
                  <a:cubicBezTo>
                    <a:pt x="163470" y="261332"/>
                    <a:pt x="166316" y="268204"/>
                    <a:pt x="166316" y="275515"/>
                  </a:cubicBezTo>
                  <a:cubicBezTo>
                    <a:pt x="166316" y="290604"/>
                    <a:pt x="154041" y="302881"/>
                    <a:pt x="138952" y="302881"/>
                  </a:cubicBezTo>
                  <a:lnTo>
                    <a:pt x="48585" y="302881"/>
                  </a:lnTo>
                  <a:cubicBezTo>
                    <a:pt x="34076" y="280270"/>
                    <a:pt x="24374" y="254180"/>
                    <a:pt x="21022" y="225952"/>
                  </a:cubicBezTo>
                  <a:cubicBezTo>
                    <a:pt x="20334" y="220168"/>
                    <a:pt x="15090" y="216041"/>
                    <a:pt x="9304" y="216723"/>
                  </a:cubicBezTo>
                  <a:cubicBezTo>
                    <a:pt x="3520" y="217410"/>
                    <a:pt x="-612" y="222656"/>
                    <a:pt x="74" y="228441"/>
                  </a:cubicBezTo>
                  <a:cubicBezTo>
                    <a:pt x="12250" y="330951"/>
                    <a:pt x="99382" y="408254"/>
                    <a:pt x="202752" y="408254"/>
                  </a:cubicBezTo>
                  <a:cubicBezTo>
                    <a:pt x="251023" y="408254"/>
                    <a:pt x="297868" y="391081"/>
                    <a:pt x="334655" y="359899"/>
                  </a:cubicBezTo>
                  <a:cubicBezTo>
                    <a:pt x="339097" y="356133"/>
                    <a:pt x="339647" y="349477"/>
                    <a:pt x="335881" y="345033"/>
                  </a:cubicBezTo>
                  <a:cubicBezTo>
                    <a:pt x="332114" y="340591"/>
                    <a:pt x="325460" y="340040"/>
                    <a:pt x="321016" y="343807"/>
                  </a:cubicBezTo>
                  <a:cubicBezTo>
                    <a:pt x="288035" y="371763"/>
                    <a:pt x="246035" y="387159"/>
                    <a:pt x="202752" y="387159"/>
                  </a:cubicBezTo>
                  <a:cubicBezTo>
                    <a:pt x="147877" y="387159"/>
                    <a:pt x="98110" y="362865"/>
                    <a:pt x="64368" y="323973"/>
                  </a:cubicBezTo>
                  <a:lnTo>
                    <a:pt x="138952" y="323973"/>
                  </a:lnTo>
                  <a:cubicBezTo>
                    <a:pt x="165672" y="323973"/>
                    <a:pt x="187410" y="302235"/>
                    <a:pt x="187410" y="275514"/>
                  </a:cubicBezTo>
                  <a:cubicBezTo>
                    <a:pt x="187410" y="262569"/>
                    <a:pt x="182370" y="250400"/>
                    <a:pt x="173218" y="241246"/>
                  </a:cubicBezTo>
                  <a:cubicBezTo>
                    <a:pt x="164064" y="232095"/>
                    <a:pt x="151895" y="227055"/>
                    <a:pt x="138950" y="227055"/>
                  </a:cubicBezTo>
                  <a:lnTo>
                    <a:pt x="128517" y="227055"/>
                  </a:lnTo>
                  <a:cubicBezTo>
                    <a:pt x="122619" y="227055"/>
                    <a:pt x="117821" y="222262"/>
                    <a:pt x="117821" y="216373"/>
                  </a:cubicBezTo>
                  <a:cubicBezTo>
                    <a:pt x="117821" y="213521"/>
                    <a:pt x="118938" y="210831"/>
                    <a:pt x="120953" y="208808"/>
                  </a:cubicBezTo>
                  <a:cubicBezTo>
                    <a:pt x="122972" y="206789"/>
                    <a:pt x="125660" y="205677"/>
                    <a:pt x="128519" y="205677"/>
                  </a:cubicBezTo>
                  <a:lnTo>
                    <a:pt x="228850" y="205677"/>
                  </a:lnTo>
                  <a:cubicBezTo>
                    <a:pt x="255656" y="205677"/>
                    <a:pt x="277462" y="183870"/>
                    <a:pt x="277462" y="157064"/>
                  </a:cubicBezTo>
                  <a:cubicBezTo>
                    <a:pt x="277462" y="144093"/>
                    <a:pt x="272409" y="131887"/>
                    <a:pt x="263220" y="122677"/>
                  </a:cubicBezTo>
                  <a:cubicBezTo>
                    <a:pt x="254026" y="113504"/>
                    <a:pt x="241820" y="108451"/>
                    <a:pt x="228850" y="108451"/>
                  </a:cubicBezTo>
                  <a:lnTo>
                    <a:pt x="166570" y="108451"/>
                  </a:lnTo>
                  <a:cubicBezTo>
                    <a:pt x="162433" y="108451"/>
                    <a:pt x="159068" y="105092"/>
                    <a:pt x="159068" y="100963"/>
                  </a:cubicBezTo>
                  <a:cubicBezTo>
                    <a:pt x="159068" y="98959"/>
                    <a:pt x="159848" y="97073"/>
                    <a:pt x="161264" y="95659"/>
                  </a:cubicBezTo>
                  <a:cubicBezTo>
                    <a:pt x="162682" y="94241"/>
                    <a:pt x="164566" y="93461"/>
                    <a:pt x="166570" y="93461"/>
                  </a:cubicBezTo>
                  <a:cubicBezTo>
                    <a:pt x="182690" y="93461"/>
                    <a:pt x="197842" y="87187"/>
                    <a:pt x="209235" y="75795"/>
                  </a:cubicBezTo>
                  <a:cubicBezTo>
                    <a:pt x="220634" y="64395"/>
                    <a:pt x="226912" y="49238"/>
                    <a:pt x="226912" y="33119"/>
                  </a:cubicBezTo>
                  <a:cubicBezTo>
                    <a:pt x="226912" y="29578"/>
                    <a:pt x="226658" y="26059"/>
                    <a:pt x="226164" y="22587"/>
                  </a:cubicBezTo>
                  <a:cubicBezTo>
                    <a:pt x="313017" y="33725"/>
                    <a:pt x="381023" y="105975"/>
                    <a:pt x="385544" y="194705"/>
                  </a:cubicBezTo>
                  <a:lnTo>
                    <a:pt x="313089" y="194705"/>
                  </a:lnTo>
                  <a:cubicBezTo>
                    <a:pt x="294452" y="194705"/>
                    <a:pt x="279290" y="209869"/>
                    <a:pt x="279290" y="228506"/>
                  </a:cubicBezTo>
                  <a:cubicBezTo>
                    <a:pt x="279290" y="247143"/>
                    <a:pt x="294452" y="262306"/>
                    <a:pt x="313089" y="262306"/>
                  </a:cubicBezTo>
                  <a:lnTo>
                    <a:pt x="376324" y="262306"/>
                  </a:lnTo>
                  <a:cubicBezTo>
                    <a:pt x="370751" y="278940"/>
                    <a:pt x="362787" y="294777"/>
                    <a:pt x="352503" y="309381"/>
                  </a:cubicBezTo>
                  <a:cubicBezTo>
                    <a:pt x="349149" y="314144"/>
                    <a:pt x="350291" y="320722"/>
                    <a:pt x="355053" y="324076"/>
                  </a:cubicBezTo>
                  <a:cubicBezTo>
                    <a:pt x="356899" y="325377"/>
                    <a:pt x="359017" y="326001"/>
                    <a:pt x="361117" y="326001"/>
                  </a:cubicBezTo>
                  <a:cubicBezTo>
                    <a:pt x="364431" y="326001"/>
                    <a:pt x="367696" y="324443"/>
                    <a:pt x="369749" y="321526"/>
                  </a:cubicBezTo>
                  <a:cubicBezTo>
                    <a:pt x="394040" y="287035"/>
                    <a:pt x="406879" y="246438"/>
                    <a:pt x="406879" y="204127"/>
                  </a:cubicBezTo>
                  <a:cubicBezTo>
                    <a:pt x="406875" y="91569"/>
                    <a:pt x="315305" y="0"/>
                    <a:pt x="202750" y="0"/>
                  </a:cubicBezTo>
                  <a:close/>
                  <a:moveTo>
                    <a:pt x="313086" y="241210"/>
                  </a:moveTo>
                  <a:cubicBezTo>
                    <a:pt x="306080" y="241210"/>
                    <a:pt x="300381" y="235510"/>
                    <a:pt x="300381" y="228503"/>
                  </a:cubicBezTo>
                  <a:cubicBezTo>
                    <a:pt x="300381" y="221496"/>
                    <a:pt x="306080" y="215796"/>
                    <a:pt x="313086" y="215796"/>
                  </a:cubicBezTo>
                  <a:lnTo>
                    <a:pt x="385386" y="215796"/>
                  </a:lnTo>
                  <a:cubicBezTo>
                    <a:pt x="384847" y="224385"/>
                    <a:pt x="383715" y="232871"/>
                    <a:pt x="382002" y="2412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任意多边形: 形状 72">
              <a:extLst>
                <a:ext uri="{FF2B5EF4-FFF2-40B4-BE49-F238E27FC236}">
                  <a16:creationId xmlns:a16="http://schemas.microsoft.com/office/drawing/2014/main" id="{F7A4CD3E-7E68-47BC-8C4A-FC3F1407ED64}"/>
                </a:ext>
              </a:extLst>
            </p:cNvPr>
            <p:cNvSpPr/>
            <p:nvPr/>
          </p:nvSpPr>
          <p:spPr>
            <a:xfrm>
              <a:off x="3404236" y="1497154"/>
              <a:ext cx="99248" cy="74026"/>
            </a:xfrm>
            <a:custGeom>
              <a:avLst/>
              <a:gdLst>
                <a:gd name="connsiteX0" fmla="*/ 37013 w 99248"/>
                <a:gd name="connsiteY0" fmla="*/ 0 h 74026"/>
                <a:gd name="connsiteX1" fmla="*/ 0 w 99248"/>
                <a:gd name="connsiteY1" fmla="*/ 37014 h 74026"/>
                <a:gd name="connsiteX2" fmla="*/ 37013 w 99248"/>
                <a:gd name="connsiteY2" fmla="*/ 74026 h 74026"/>
                <a:gd name="connsiteX3" fmla="*/ 62235 w 99248"/>
                <a:gd name="connsiteY3" fmla="*/ 74026 h 74026"/>
                <a:gd name="connsiteX4" fmla="*/ 99249 w 99248"/>
                <a:gd name="connsiteY4" fmla="*/ 37014 h 74026"/>
                <a:gd name="connsiteX5" fmla="*/ 62235 w 99248"/>
                <a:gd name="connsiteY5" fmla="*/ 0 h 74026"/>
                <a:gd name="connsiteX6" fmla="*/ 78155 w 99248"/>
                <a:gd name="connsiteY6" fmla="*/ 37014 h 74026"/>
                <a:gd name="connsiteX7" fmla="*/ 62235 w 99248"/>
                <a:gd name="connsiteY7" fmla="*/ 52933 h 74026"/>
                <a:gd name="connsiteX8" fmla="*/ 37013 w 99248"/>
                <a:gd name="connsiteY8" fmla="*/ 52933 h 74026"/>
                <a:gd name="connsiteX9" fmla="*/ 21094 w 99248"/>
                <a:gd name="connsiteY9" fmla="*/ 37014 h 74026"/>
                <a:gd name="connsiteX10" fmla="*/ 37013 w 99248"/>
                <a:gd name="connsiteY10" fmla="*/ 21094 h 74026"/>
                <a:gd name="connsiteX11" fmla="*/ 62235 w 99248"/>
                <a:gd name="connsiteY11" fmla="*/ 21094 h 74026"/>
                <a:gd name="connsiteX12" fmla="*/ 78155 w 99248"/>
                <a:gd name="connsiteY12" fmla="*/ 37014 h 7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48" h="74026">
                  <a:moveTo>
                    <a:pt x="37013" y="0"/>
                  </a:moveTo>
                  <a:cubicBezTo>
                    <a:pt x="16604" y="0"/>
                    <a:pt x="0" y="16605"/>
                    <a:pt x="0" y="37014"/>
                  </a:cubicBezTo>
                  <a:cubicBezTo>
                    <a:pt x="0" y="57423"/>
                    <a:pt x="16605" y="74026"/>
                    <a:pt x="37013" y="74026"/>
                  </a:cubicBezTo>
                  <a:lnTo>
                    <a:pt x="62235" y="74026"/>
                  </a:lnTo>
                  <a:cubicBezTo>
                    <a:pt x="82645" y="74026"/>
                    <a:pt x="99249" y="57423"/>
                    <a:pt x="99249" y="37014"/>
                  </a:cubicBezTo>
                  <a:cubicBezTo>
                    <a:pt x="99249" y="16605"/>
                    <a:pt x="82644" y="0"/>
                    <a:pt x="62235" y="0"/>
                  </a:cubicBezTo>
                  <a:close/>
                  <a:moveTo>
                    <a:pt x="78155" y="37014"/>
                  </a:moveTo>
                  <a:cubicBezTo>
                    <a:pt x="78155" y="45792"/>
                    <a:pt x="71013" y="52933"/>
                    <a:pt x="62235" y="52933"/>
                  </a:cubicBezTo>
                  <a:lnTo>
                    <a:pt x="37013" y="52933"/>
                  </a:lnTo>
                  <a:cubicBezTo>
                    <a:pt x="28235" y="52933"/>
                    <a:pt x="21094" y="45792"/>
                    <a:pt x="21094" y="37014"/>
                  </a:cubicBezTo>
                  <a:cubicBezTo>
                    <a:pt x="21094" y="28236"/>
                    <a:pt x="28235" y="21094"/>
                    <a:pt x="37013" y="21094"/>
                  </a:cubicBezTo>
                  <a:lnTo>
                    <a:pt x="62235" y="21094"/>
                  </a:lnTo>
                  <a:cubicBezTo>
                    <a:pt x="71011" y="21094"/>
                    <a:pt x="78155" y="28236"/>
                    <a:pt x="78155" y="3701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任意多边形: 形状 73">
              <a:extLst>
                <a:ext uri="{FF2B5EF4-FFF2-40B4-BE49-F238E27FC236}">
                  <a16:creationId xmlns:a16="http://schemas.microsoft.com/office/drawing/2014/main" id="{D7F67AED-5AE2-4672-8C16-8290ECDC7F0A}"/>
                </a:ext>
              </a:extLst>
            </p:cNvPr>
            <p:cNvSpPr/>
            <p:nvPr/>
          </p:nvSpPr>
          <p:spPr>
            <a:xfrm>
              <a:off x="3277232" y="1349392"/>
              <a:ext cx="31030" cy="21093"/>
            </a:xfrm>
            <a:custGeom>
              <a:avLst/>
              <a:gdLst>
                <a:gd name="connsiteX0" fmla="*/ 10547 w 31030"/>
                <a:gd name="connsiteY0" fmla="*/ 21094 h 21093"/>
                <a:gd name="connsiteX1" fmla="*/ 20483 w 31030"/>
                <a:gd name="connsiteY1" fmla="*/ 21094 h 21093"/>
                <a:gd name="connsiteX2" fmla="*/ 31030 w 31030"/>
                <a:gd name="connsiteY2" fmla="*/ 10547 h 21093"/>
                <a:gd name="connsiteX3" fmla="*/ 20483 w 31030"/>
                <a:gd name="connsiteY3" fmla="*/ 0 h 21093"/>
                <a:gd name="connsiteX4" fmla="*/ 10547 w 31030"/>
                <a:gd name="connsiteY4" fmla="*/ 0 h 21093"/>
                <a:gd name="connsiteX5" fmla="*/ 0 w 31030"/>
                <a:gd name="connsiteY5" fmla="*/ 10547 h 21093"/>
                <a:gd name="connsiteX6" fmla="*/ 10547 w 3103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10547" y="21094"/>
                  </a:moveTo>
                  <a:lnTo>
                    <a:pt x="20483" y="21094"/>
                  </a:lnTo>
                  <a:cubicBezTo>
                    <a:pt x="26308" y="21094"/>
                    <a:pt x="31030" y="16372"/>
                    <a:pt x="31030" y="10547"/>
                  </a:cubicBezTo>
                  <a:cubicBezTo>
                    <a:pt x="31030" y="4722"/>
                    <a:pt x="26308" y="0"/>
                    <a:pt x="2048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任意多边形: 形状 74">
              <a:extLst>
                <a:ext uri="{FF2B5EF4-FFF2-40B4-BE49-F238E27FC236}">
                  <a16:creationId xmlns:a16="http://schemas.microsoft.com/office/drawing/2014/main" id="{9C2F5DCE-559D-4D41-8778-0C67359D1298}"/>
                </a:ext>
              </a:extLst>
            </p:cNvPr>
            <p:cNvSpPr/>
            <p:nvPr/>
          </p:nvSpPr>
          <p:spPr>
            <a:xfrm>
              <a:off x="3234777" y="1388486"/>
              <a:ext cx="31031" cy="21093"/>
            </a:xfrm>
            <a:custGeom>
              <a:avLst/>
              <a:gdLst>
                <a:gd name="connsiteX0" fmla="*/ 20485 w 31031"/>
                <a:gd name="connsiteY0" fmla="*/ 21094 h 21093"/>
                <a:gd name="connsiteX1" fmla="*/ 31032 w 31031"/>
                <a:gd name="connsiteY1" fmla="*/ 10547 h 21093"/>
                <a:gd name="connsiteX2" fmla="*/ 20485 w 31031"/>
                <a:gd name="connsiteY2" fmla="*/ 0 h 21093"/>
                <a:gd name="connsiteX3" fmla="*/ 10547 w 31031"/>
                <a:gd name="connsiteY3" fmla="*/ 0 h 21093"/>
                <a:gd name="connsiteX4" fmla="*/ 0 w 31031"/>
                <a:gd name="connsiteY4" fmla="*/ 10547 h 21093"/>
                <a:gd name="connsiteX5" fmla="*/ 10547 w 31031"/>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31" h="21093">
                  <a:moveTo>
                    <a:pt x="20485" y="21094"/>
                  </a:moveTo>
                  <a:cubicBezTo>
                    <a:pt x="26310" y="21094"/>
                    <a:pt x="31032" y="16372"/>
                    <a:pt x="31032" y="10547"/>
                  </a:cubicBezTo>
                  <a:cubicBezTo>
                    <a:pt x="31032" y="4722"/>
                    <a:pt x="26310" y="0"/>
                    <a:pt x="204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任意多边形: 形状 75">
              <a:extLst>
                <a:ext uri="{FF2B5EF4-FFF2-40B4-BE49-F238E27FC236}">
                  <a16:creationId xmlns:a16="http://schemas.microsoft.com/office/drawing/2014/main" id="{570F677B-90B2-4745-B53F-B09212C19821}"/>
                </a:ext>
              </a:extLst>
            </p:cNvPr>
            <p:cNvSpPr/>
            <p:nvPr/>
          </p:nvSpPr>
          <p:spPr>
            <a:xfrm>
              <a:off x="3267295" y="1482174"/>
              <a:ext cx="31030" cy="21093"/>
            </a:xfrm>
            <a:custGeom>
              <a:avLst/>
              <a:gdLst>
                <a:gd name="connsiteX0" fmla="*/ 0 w 31030"/>
                <a:gd name="connsiteY0" fmla="*/ 10547 h 21093"/>
                <a:gd name="connsiteX1" fmla="*/ 10547 w 31030"/>
                <a:gd name="connsiteY1" fmla="*/ 21094 h 21093"/>
                <a:gd name="connsiteX2" fmla="*/ 20483 w 31030"/>
                <a:gd name="connsiteY2" fmla="*/ 21094 h 21093"/>
                <a:gd name="connsiteX3" fmla="*/ 31030 w 31030"/>
                <a:gd name="connsiteY3" fmla="*/ 10547 h 21093"/>
                <a:gd name="connsiteX4" fmla="*/ 20483 w 31030"/>
                <a:gd name="connsiteY4" fmla="*/ 0 h 21093"/>
                <a:gd name="connsiteX5" fmla="*/ 10547 w 31030"/>
                <a:gd name="connsiteY5" fmla="*/ 0 h 21093"/>
                <a:gd name="connsiteX6" fmla="*/ 0 w 31030"/>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0" h="21093">
                  <a:moveTo>
                    <a:pt x="0" y="10547"/>
                  </a:moveTo>
                  <a:cubicBezTo>
                    <a:pt x="0" y="16372"/>
                    <a:pt x="4722" y="21094"/>
                    <a:pt x="10547" y="21094"/>
                  </a:cubicBezTo>
                  <a:lnTo>
                    <a:pt x="20483" y="21094"/>
                  </a:lnTo>
                  <a:cubicBezTo>
                    <a:pt x="26308" y="21094"/>
                    <a:pt x="31030" y="16372"/>
                    <a:pt x="31030" y="10547"/>
                  </a:cubicBezTo>
                  <a:cubicBezTo>
                    <a:pt x="31030" y="4722"/>
                    <a:pt x="26308" y="0"/>
                    <a:pt x="20483" y="0"/>
                  </a:cubicBezTo>
                  <a:lnTo>
                    <a:pt x="10547" y="0"/>
                  </a:lnTo>
                  <a:cubicBezTo>
                    <a:pt x="4721" y="0"/>
                    <a:pt x="0" y="4722"/>
                    <a:pt x="0"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任意多边形: 形状 76">
              <a:extLst>
                <a:ext uri="{FF2B5EF4-FFF2-40B4-BE49-F238E27FC236}">
                  <a16:creationId xmlns:a16="http://schemas.microsoft.com/office/drawing/2014/main" id="{84D93E42-0081-4066-A34E-9DF35A0474BA}"/>
                </a:ext>
              </a:extLst>
            </p:cNvPr>
            <p:cNvSpPr/>
            <p:nvPr/>
          </p:nvSpPr>
          <p:spPr>
            <a:xfrm>
              <a:off x="3249605" y="909000"/>
              <a:ext cx="292777" cy="292778"/>
            </a:xfrm>
            <a:custGeom>
              <a:avLst/>
              <a:gdLst>
                <a:gd name="connsiteX0" fmla="*/ 146389 w 292777"/>
                <a:gd name="connsiteY0" fmla="*/ 292778 h 292778"/>
                <a:gd name="connsiteX1" fmla="*/ 229479 w 292777"/>
                <a:gd name="connsiteY1" fmla="*/ 266915 h 292778"/>
                <a:gd name="connsiteX2" fmla="*/ 232163 w 292777"/>
                <a:gd name="connsiteY2" fmla="*/ 252242 h 292778"/>
                <a:gd name="connsiteX3" fmla="*/ 217492 w 292777"/>
                <a:gd name="connsiteY3" fmla="*/ 249557 h 292778"/>
                <a:gd name="connsiteX4" fmla="*/ 146388 w 292777"/>
                <a:gd name="connsiteY4" fmla="*/ 271683 h 292778"/>
                <a:gd name="connsiteX5" fmla="*/ 21092 w 292777"/>
                <a:gd name="connsiteY5" fmla="*/ 146388 h 292778"/>
                <a:gd name="connsiteX6" fmla="*/ 146389 w 292777"/>
                <a:gd name="connsiteY6" fmla="*/ 21094 h 292778"/>
                <a:gd name="connsiteX7" fmla="*/ 271683 w 292777"/>
                <a:gd name="connsiteY7" fmla="*/ 146389 h 292778"/>
                <a:gd name="connsiteX8" fmla="*/ 249628 w 292777"/>
                <a:gd name="connsiteY8" fmla="*/ 217389 h 292778"/>
                <a:gd name="connsiteX9" fmla="*/ 252328 w 292777"/>
                <a:gd name="connsiteY9" fmla="*/ 232059 h 292778"/>
                <a:gd name="connsiteX10" fmla="*/ 266998 w 292777"/>
                <a:gd name="connsiteY10" fmla="*/ 229361 h 292778"/>
                <a:gd name="connsiteX11" fmla="*/ 292777 w 292777"/>
                <a:gd name="connsiteY11" fmla="*/ 146389 h 292778"/>
                <a:gd name="connsiteX12" fmla="*/ 146389 w 292777"/>
                <a:gd name="connsiteY12" fmla="*/ 0 h 292778"/>
                <a:gd name="connsiteX13" fmla="*/ 0 w 292777"/>
                <a:gd name="connsiteY13" fmla="*/ 146389 h 292778"/>
                <a:gd name="connsiteX14" fmla="*/ 146389 w 292777"/>
                <a:gd name="connsiteY14" fmla="*/ 292778 h 2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777" h="292778">
                  <a:moveTo>
                    <a:pt x="146389" y="292778"/>
                  </a:moveTo>
                  <a:cubicBezTo>
                    <a:pt x="176248" y="292778"/>
                    <a:pt x="204981" y="283835"/>
                    <a:pt x="229479" y="266915"/>
                  </a:cubicBezTo>
                  <a:cubicBezTo>
                    <a:pt x="234271" y="263604"/>
                    <a:pt x="235475" y="257036"/>
                    <a:pt x="232163" y="252242"/>
                  </a:cubicBezTo>
                  <a:cubicBezTo>
                    <a:pt x="228855" y="247449"/>
                    <a:pt x="222285" y="246247"/>
                    <a:pt x="217492" y="249557"/>
                  </a:cubicBezTo>
                  <a:cubicBezTo>
                    <a:pt x="196532" y="264032"/>
                    <a:pt x="171945" y="271683"/>
                    <a:pt x="146388" y="271683"/>
                  </a:cubicBezTo>
                  <a:cubicBezTo>
                    <a:pt x="77300" y="271683"/>
                    <a:pt x="21092" y="215475"/>
                    <a:pt x="21092" y="146388"/>
                  </a:cubicBezTo>
                  <a:cubicBezTo>
                    <a:pt x="21092" y="77300"/>
                    <a:pt x="77300" y="21094"/>
                    <a:pt x="146389" y="21094"/>
                  </a:cubicBezTo>
                  <a:cubicBezTo>
                    <a:pt x="215475" y="21094"/>
                    <a:pt x="271683" y="77302"/>
                    <a:pt x="271683" y="146389"/>
                  </a:cubicBezTo>
                  <a:cubicBezTo>
                    <a:pt x="271683" y="171904"/>
                    <a:pt x="264057" y="196456"/>
                    <a:pt x="249628" y="217389"/>
                  </a:cubicBezTo>
                  <a:cubicBezTo>
                    <a:pt x="246322" y="222186"/>
                    <a:pt x="247531" y="228753"/>
                    <a:pt x="252328" y="232059"/>
                  </a:cubicBezTo>
                  <a:cubicBezTo>
                    <a:pt x="257124" y="235367"/>
                    <a:pt x="263690" y="234157"/>
                    <a:pt x="266998" y="229361"/>
                  </a:cubicBezTo>
                  <a:cubicBezTo>
                    <a:pt x="283863" y="204891"/>
                    <a:pt x="292777" y="176199"/>
                    <a:pt x="292777" y="146389"/>
                  </a:cubicBezTo>
                  <a:cubicBezTo>
                    <a:pt x="292777" y="65670"/>
                    <a:pt x="227108" y="0"/>
                    <a:pt x="146389" y="0"/>
                  </a:cubicBezTo>
                  <a:cubicBezTo>
                    <a:pt x="65670" y="0"/>
                    <a:pt x="0" y="65670"/>
                    <a:pt x="0" y="146389"/>
                  </a:cubicBezTo>
                  <a:cubicBezTo>
                    <a:pt x="0" y="227108"/>
                    <a:pt x="65669" y="292778"/>
                    <a:pt x="146389" y="29277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任意多边形: 形状 77">
              <a:extLst>
                <a:ext uri="{FF2B5EF4-FFF2-40B4-BE49-F238E27FC236}">
                  <a16:creationId xmlns:a16="http://schemas.microsoft.com/office/drawing/2014/main" id="{3CB24073-10AD-4A45-A405-BAA1BC873F79}"/>
                </a:ext>
              </a:extLst>
            </p:cNvPr>
            <p:cNvSpPr/>
            <p:nvPr/>
          </p:nvSpPr>
          <p:spPr>
            <a:xfrm>
              <a:off x="3284875" y="944270"/>
              <a:ext cx="222239" cy="222240"/>
            </a:xfrm>
            <a:custGeom>
              <a:avLst/>
              <a:gdLst>
                <a:gd name="connsiteX0" fmla="*/ 111119 w 222239"/>
                <a:gd name="connsiteY0" fmla="*/ 0 h 222240"/>
                <a:gd name="connsiteX1" fmla="*/ 0 w 222239"/>
                <a:gd name="connsiteY1" fmla="*/ 111120 h 222240"/>
                <a:gd name="connsiteX2" fmla="*/ 111119 w 222239"/>
                <a:gd name="connsiteY2" fmla="*/ 222241 h 222240"/>
                <a:gd name="connsiteX3" fmla="*/ 222240 w 222239"/>
                <a:gd name="connsiteY3" fmla="*/ 111120 h 222240"/>
                <a:gd name="connsiteX4" fmla="*/ 111119 w 222239"/>
                <a:gd name="connsiteY4" fmla="*/ 0 h 222240"/>
                <a:gd name="connsiteX5" fmla="*/ 111119 w 222239"/>
                <a:gd name="connsiteY5" fmla="*/ 201146 h 222240"/>
                <a:gd name="connsiteX6" fmla="*/ 21094 w 222239"/>
                <a:gd name="connsiteY6" fmla="*/ 111119 h 222240"/>
                <a:gd name="connsiteX7" fmla="*/ 111119 w 222239"/>
                <a:gd name="connsiteY7" fmla="*/ 21092 h 222240"/>
                <a:gd name="connsiteX8" fmla="*/ 201146 w 222239"/>
                <a:gd name="connsiteY8" fmla="*/ 111119 h 222240"/>
                <a:gd name="connsiteX9" fmla="*/ 111119 w 222239"/>
                <a:gd name="connsiteY9" fmla="*/ 201146 h 22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239" h="222240">
                  <a:moveTo>
                    <a:pt x="111119" y="0"/>
                  </a:moveTo>
                  <a:cubicBezTo>
                    <a:pt x="49847" y="0"/>
                    <a:pt x="0" y="49849"/>
                    <a:pt x="0" y="111120"/>
                  </a:cubicBezTo>
                  <a:cubicBezTo>
                    <a:pt x="0" y="172392"/>
                    <a:pt x="49847" y="222241"/>
                    <a:pt x="111119" y="222241"/>
                  </a:cubicBezTo>
                  <a:cubicBezTo>
                    <a:pt x="172391" y="222241"/>
                    <a:pt x="222240" y="172392"/>
                    <a:pt x="222240" y="111120"/>
                  </a:cubicBezTo>
                  <a:cubicBezTo>
                    <a:pt x="222240" y="49847"/>
                    <a:pt x="172391" y="0"/>
                    <a:pt x="111119" y="0"/>
                  </a:cubicBezTo>
                  <a:close/>
                  <a:moveTo>
                    <a:pt x="111119" y="201146"/>
                  </a:moveTo>
                  <a:cubicBezTo>
                    <a:pt x="61478" y="201146"/>
                    <a:pt x="21094" y="160760"/>
                    <a:pt x="21094" y="111119"/>
                  </a:cubicBezTo>
                  <a:cubicBezTo>
                    <a:pt x="21094" y="61478"/>
                    <a:pt x="61478" y="21092"/>
                    <a:pt x="111119" y="21092"/>
                  </a:cubicBezTo>
                  <a:cubicBezTo>
                    <a:pt x="160760" y="21092"/>
                    <a:pt x="201146" y="61478"/>
                    <a:pt x="201146" y="111119"/>
                  </a:cubicBezTo>
                  <a:cubicBezTo>
                    <a:pt x="201146" y="160760"/>
                    <a:pt x="160760" y="201146"/>
                    <a:pt x="111119" y="20114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任意多边形: 形状 78">
              <a:extLst>
                <a:ext uri="{FF2B5EF4-FFF2-40B4-BE49-F238E27FC236}">
                  <a16:creationId xmlns:a16="http://schemas.microsoft.com/office/drawing/2014/main" id="{279CC7C2-E445-42EE-A35A-2698F140AC40}"/>
                </a:ext>
              </a:extLst>
            </p:cNvPr>
            <p:cNvSpPr/>
            <p:nvPr/>
          </p:nvSpPr>
          <p:spPr>
            <a:xfrm>
              <a:off x="3352646" y="981797"/>
              <a:ext cx="86695" cy="144461"/>
            </a:xfrm>
            <a:custGeom>
              <a:avLst/>
              <a:gdLst>
                <a:gd name="connsiteX0" fmla="*/ 47115 w 86695"/>
                <a:gd name="connsiteY0" fmla="*/ 56769 h 144461"/>
                <a:gd name="connsiteX1" fmla="*/ 27539 w 86695"/>
                <a:gd name="connsiteY1" fmla="*/ 46662 h 144461"/>
                <a:gd name="connsiteX2" fmla="*/ 43348 w 86695"/>
                <a:gd name="connsiteY2" fmla="*/ 36665 h 144461"/>
                <a:gd name="connsiteX3" fmla="*/ 59157 w 86695"/>
                <a:gd name="connsiteY3" fmla="*/ 46662 h 144461"/>
                <a:gd name="connsiteX4" fmla="*/ 69704 w 86695"/>
                <a:gd name="connsiteY4" fmla="*/ 57209 h 144461"/>
                <a:gd name="connsiteX5" fmla="*/ 80250 w 86695"/>
                <a:gd name="connsiteY5" fmla="*/ 46662 h 144461"/>
                <a:gd name="connsiteX6" fmla="*/ 53895 w 86695"/>
                <a:gd name="connsiteY6" fmla="*/ 16872 h 144461"/>
                <a:gd name="connsiteX7" fmla="*/ 53895 w 86695"/>
                <a:gd name="connsiteY7" fmla="*/ 10547 h 144461"/>
                <a:gd name="connsiteX8" fmla="*/ 43348 w 86695"/>
                <a:gd name="connsiteY8" fmla="*/ 0 h 144461"/>
                <a:gd name="connsiteX9" fmla="*/ 32801 w 86695"/>
                <a:gd name="connsiteY9" fmla="*/ 10547 h 144461"/>
                <a:gd name="connsiteX10" fmla="*/ 32801 w 86695"/>
                <a:gd name="connsiteY10" fmla="*/ 16872 h 144461"/>
                <a:gd name="connsiteX11" fmla="*/ 6445 w 86695"/>
                <a:gd name="connsiteY11" fmla="*/ 46662 h 144461"/>
                <a:gd name="connsiteX12" fmla="*/ 41774 w 86695"/>
                <a:gd name="connsiteY12" fmla="*/ 77175 h 144461"/>
                <a:gd name="connsiteX13" fmla="*/ 65602 w 86695"/>
                <a:gd name="connsiteY13" fmla="*/ 92775 h 144461"/>
                <a:gd name="connsiteX14" fmla="*/ 43348 w 86695"/>
                <a:gd name="connsiteY14" fmla="*/ 107796 h 144461"/>
                <a:gd name="connsiteX15" fmla="*/ 21094 w 86695"/>
                <a:gd name="connsiteY15" fmla="*/ 92775 h 144461"/>
                <a:gd name="connsiteX16" fmla="*/ 10547 w 86695"/>
                <a:gd name="connsiteY16" fmla="*/ 82228 h 144461"/>
                <a:gd name="connsiteX17" fmla="*/ 0 w 86695"/>
                <a:gd name="connsiteY17" fmla="*/ 92775 h 144461"/>
                <a:gd name="connsiteX18" fmla="*/ 32801 w 86695"/>
                <a:gd name="connsiteY18" fmla="*/ 127803 h 144461"/>
                <a:gd name="connsiteX19" fmla="*/ 32801 w 86695"/>
                <a:gd name="connsiteY19" fmla="*/ 133914 h 144461"/>
                <a:gd name="connsiteX20" fmla="*/ 43348 w 86695"/>
                <a:gd name="connsiteY20" fmla="*/ 144461 h 144461"/>
                <a:gd name="connsiteX21" fmla="*/ 53895 w 86695"/>
                <a:gd name="connsiteY21" fmla="*/ 133914 h 144461"/>
                <a:gd name="connsiteX22" fmla="*/ 53895 w 86695"/>
                <a:gd name="connsiteY22" fmla="*/ 127803 h 144461"/>
                <a:gd name="connsiteX23" fmla="*/ 86695 w 86695"/>
                <a:gd name="connsiteY23" fmla="*/ 92775 h 144461"/>
                <a:gd name="connsiteX24" fmla="*/ 47115 w 86695"/>
                <a:gd name="connsiteY24" fmla="*/ 56769 h 14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695" h="144461">
                  <a:moveTo>
                    <a:pt x="47115" y="56769"/>
                  </a:moveTo>
                  <a:cubicBezTo>
                    <a:pt x="33310" y="53156"/>
                    <a:pt x="27539" y="50953"/>
                    <a:pt x="27539" y="46662"/>
                  </a:cubicBezTo>
                  <a:cubicBezTo>
                    <a:pt x="27539" y="41933"/>
                    <a:pt x="34031" y="36665"/>
                    <a:pt x="43348" y="36665"/>
                  </a:cubicBezTo>
                  <a:cubicBezTo>
                    <a:pt x="52664" y="36665"/>
                    <a:pt x="59157" y="41934"/>
                    <a:pt x="59157" y="46662"/>
                  </a:cubicBezTo>
                  <a:cubicBezTo>
                    <a:pt x="59157" y="52487"/>
                    <a:pt x="63877" y="57209"/>
                    <a:pt x="69704" y="57209"/>
                  </a:cubicBezTo>
                  <a:cubicBezTo>
                    <a:pt x="75530" y="57209"/>
                    <a:pt x="80250" y="52487"/>
                    <a:pt x="80250" y="46662"/>
                  </a:cubicBezTo>
                  <a:cubicBezTo>
                    <a:pt x="80250" y="32607"/>
                    <a:pt x="69119" y="20704"/>
                    <a:pt x="53895" y="16872"/>
                  </a:cubicBezTo>
                  <a:lnTo>
                    <a:pt x="53895" y="10547"/>
                  </a:lnTo>
                  <a:cubicBezTo>
                    <a:pt x="53895" y="4722"/>
                    <a:pt x="49174" y="0"/>
                    <a:pt x="43348" y="0"/>
                  </a:cubicBezTo>
                  <a:cubicBezTo>
                    <a:pt x="37523" y="0"/>
                    <a:pt x="32801" y="4722"/>
                    <a:pt x="32801" y="10547"/>
                  </a:cubicBezTo>
                  <a:lnTo>
                    <a:pt x="32801" y="16872"/>
                  </a:lnTo>
                  <a:cubicBezTo>
                    <a:pt x="17577" y="20706"/>
                    <a:pt x="6445" y="32607"/>
                    <a:pt x="6445" y="46662"/>
                  </a:cubicBezTo>
                  <a:cubicBezTo>
                    <a:pt x="6445" y="67930"/>
                    <a:pt x="26865" y="73274"/>
                    <a:pt x="41774" y="77175"/>
                  </a:cubicBezTo>
                  <a:cubicBezTo>
                    <a:pt x="59653" y="81855"/>
                    <a:pt x="65602" y="84765"/>
                    <a:pt x="65602" y="92775"/>
                  </a:cubicBezTo>
                  <a:cubicBezTo>
                    <a:pt x="65602" y="100917"/>
                    <a:pt x="55410" y="107796"/>
                    <a:pt x="43348" y="107796"/>
                  </a:cubicBezTo>
                  <a:cubicBezTo>
                    <a:pt x="31285" y="107796"/>
                    <a:pt x="21094" y="100917"/>
                    <a:pt x="21094" y="92775"/>
                  </a:cubicBezTo>
                  <a:cubicBezTo>
                    <a:pt x="21094" y="86950"/>
                    <a:pt x="16372" y="82228"/>
                    <a:pt x="10547" y="82228"/>
                  </a:cubicBezTo>
                  <a:cubicBezTo>
                    <a:pt x="4722" y="82228"/>
                    <a:pt x="0" y="86950"/>
                    <a:pt x="0" y="92775"/>
                  </a:cubicBezTo>
                  <a:cubicBezTo>
                    <a:pt x="0" y="109658"/>
                    <a:pt x="13980" y="123868"/>
                    <a:pt x="32801" y="127803"/>
                  </a:cubicBezTo>
                  <a:lnTo>
                    <a:pt x="32801" y="133914"/>
                  </a:lnTo>
                  <a:cubicBezTo>
                    <a:pt x="32801" y="139739"/>
                    <a:pt x="37523" y="144461"/>
                    <a:pt x="43348" y="144461"/>
                  </a:cubicBezTo>
                  <a:cubicBezTo>
                    <a:pt x="49174" y="144461"/>
                    <a:pt x="53895" y="139739"/>
                    <a:pt x="53895" y="133914"/>
                  </a:cubicBezTo>
                  <a:lnTo>
                    <a:pt x="53895" y="127803"/>
                  </a:lnTo>
                  <a:cubicBezTo>
                    <a:pt x="72716" y="123868"/>
                    <a:pt x="86695" y="109658"/>
                    <a:pt x="86695" y="92775"/>
                  </a:cubicBezTo>
                  <a:cubicBezTo>
                    <a:pt x="86695" y="67129"/>
                    <a:pt x="62876" y="60895"/>
                    <a:pt x="47115" y="5676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任意多边形: 形状 79">
              <a:extLst>
                <a:ext uri="{FF2B5EF4-FFF2-40B4-BE49-F238E27FC236}">
                  <a16:creationId xmlns:a16="http://schemas.microsoft.com/office/drawing/2014/main" id="{BDBBD16E-DB22-4530-ADD9-B59BD577DB1A}"/>
                </a:ext>
              </a:extLst>
            </p:cNvPr>
            <p:cNvSpPr/>
            <p:nvPr/>
          </p:nvSpPr>
          <p:spPr>
            <a:xfrm>
              <a:off x="3555305" y="1055550"/>
              <a:ext cx="189232" cy="425040"/>
            </a:xfrm>
            <a:custGeom>
              <a:avLst/>
              <a:gdLst>
                <a:gd name="connsiteX0" fmla="*/ 117824 w 189232"/>
                <a:gd name="connsiteY0" fmla="*/ 68275 h 425040"/>
                <a:gd name="connsiteX1" fmla="*/ 139285 w 189232"/>
                <a:gd name="connsiteY1" fmla="*/ 35606 h 425040"/>
                <a:gd name="connsiteX2" fmla="*/ 103680 w 189232"/>
                <a:gd name="connsiteY2" fmla="*/ 0 h 425040"/>
                <a:gd name="connsiteX3" fmla="*/ 35605 w 189232"/>
                <a:gd name="connsiteY3" fmla="*/ 0 h 425040"/>
                <a:gd name="connsiteX4" fmla="*/ 0 w 189232"/>
                <a:gd name="connsiteY4" fmla="*/ 35606 h 425040"/>
                <a:gd name="connsiteX5" fmla="*/ 0 w 189232"/>
                <a:gd name="connsiteY5" fmla="*/ 103680 h 425040"/>
                <a:gd name="connsiteX6" fmla="*/ 35605 w 189232"/>
                <a:gd name="connsiteY6" fmla="*/ 139286 h 425040"/>
                <a:gd name="connsiteX7" fmla="*/ 68258 w 189232"/>
                <a:gd name="connsiteY7" fmla="*/ 117861 h 425040"/>
                <a:gd name="connsiteX8" fmla="*/ 119313 w 189232"/>
                <a:gd name="connsiteY8" fmla="*/ 261374 h 425040"/>
                <a:gd name="connsiteX9" fmla="*/ 90011 w 189232"/>
                <a:gd name="connsiteY9" fmla="*/ 373081 h 425040"/>
                <a:gd name="connsiteX10" fmla="*/ 102108 w 189232"/>
                <a:gd name="connsiteY10" fmla="*/ 419617 h 425040"/>
                <a:gd name="connsiteX11" fmla="*/ 102651 w 189232"/>
                <a:gd name="connsiteY11" fmla="*/ 419953 h 425040"/>
                <a:gd name="connsiteX12" fmla="*/ 120656 w 189232"/>
                <a:gd name="connsiteY12" fmla="*/ 425040 h 425040"/>
                <a:gd name="connsiteX13" fmla="*/ 129493 w 189232"/>
                <a:gd name="connsiteY13" fmla="*/ 423901 h 425040"/>
                <a:gd name="connsiteX14" fmla="*/ 150910 w 189232"/>
                <a:gd name="connsiteY14" fmla="*/ 407458 h 425040"/>
                <a:gd name="connsiteX15" fmla="*/ 189232 w 189232"/>
                <a:gd name="connsiteY15" fmla="*/ 261375 h 425040"/>
                <a:gd name="connsiteX16" fmla="*/ 117824 w 189232"/>
                <a:gd name="connsiteY16" fmla="*/ 68275 h 425040"/>
                <a:gd name="connsiteX17" fmla="*/ 50117 w 189232"/>
                <a:gd name="connsiteY17" fmla="*/ 103680 h 425040"/>
                <a:gd name="connsiteX18" fmla="*/ 35605 w 189232"/>
                <a:gd name="connsiteY18" fmla="*/ 118192 h 425040"/>
                <a:gd name="connsiteX19" fmla="*/ 21094 w 189232"/>
                <a:gd name="connsiteY19" fmla="*/ 103680 h 425040"/>
                <a:gd name="connsiteX20" fmla="*/ 21094 w 189232"/>
                <a:gd name="connsiteY20" fmla="*/ 35606 h 425040"/>
                <a:gd name="connsiteX21" fmla="*/ 35605 w 189232"/>
                <a:gd name="connsiteY21" fmla="*/ 21094 h 425040"/>
                <a:gd name="connsiteX22" fmla="*/ 103680 w 189232"/>
                <a:gd name="connsiteY22" fmla="*/ 21094 h 425040"/>
                <a:gd name="connsiteX23" fmla="*/ 118191 w 189232"/>
                <a:gd name="connsiteY23" fmla="*/ 35606 h 425040"/>
                <a:gd name="connsiteX24" fmla="*/ 103680 w 189232"/>
                <a:gd name="connsiteY24" fmla="*/ 50119 h 425040"/>
                <a:gd name="connsiteX25" fmla="*/ 60664 w 189232"/>
                <a:gd name="connsiteY25" fmla="*/ 50119 h 425040"/>
                <a:gd name="connsiteX26" fmla="*/ 50117 w 189232"/>
                <a:gd name="connsiteY26" fmla="*/ 60666 h 425040"/>
                <a:gd name="connsiteX27" fmla="*/ 132549 w 189232"/>
                <a:gd name="connsiteY27" fmla="*/ 397072 h 425040"/>
                <a:gd name="connsiteX28" fmla="*/ 124180 w 189232"/>
                <a:gd name="connsiteY28" fmla="*/ 403487 h 425040"/>
                <a:gd name="connsiteX29" fmla="*/ 113579 w 189232"/>
                <a:gd name="connsiteY29" fmla="*/ 401910 h 425040"/>
                <a:gd name="connsiteX30" fmla="*/ 113542 w 189232"/>
                <a:gd name="connsiteY30" fmla="*/ 401892 h 425040"/>
                <a:gd name="connsiteX31" fmla="*/ 113216 w 189232"/>
                <a:gd name="connsiteY31" fmla="*/ 401684 h 425040"/>
                <a:gd name="connsiteX32" fmla="*/ 108370 w 189232"/>
                <a:gd name="connsiteY32" fmla="*/ 383470 h 425040"/>
                <a:gd name="connsiteX33" fmla="*/ 140407 w 189232"/>
                <a:gd name="connsiteY33" fmla="*/ 261374 h 425040"/>
                <a:gd name="connsiteX34" fmla="*/ 71213 w 189232"/>
                <a:gd name="connsiteY34" fmla="*/ 89473 h 425040"/>
                <a:gd name="connsiteX35" fmla="*/ 71213 w 189232"/>
                <a:gd name="connsiteY35" fmla="*/ 71213 h 425040"/>
                <a:gd name="connsiteX36" fmla="*/ 92025 w 189232"/>
                <a:gd name="connsiteY36" fmla="*/ 71213 h 425040"/>
                <a:gd name="connsiteX37" fmla="*/ 168138 w 189232"/>
                <a:gd name="connsiteY37" fmla="*/ 261374 h 425040"/>
                <a:gd name="connsiteX38" fmla="*/ 132549 w 189232"/>
                <a:gd name="connsiteY38" fmla="*/ 397072 h 4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9232" h="425040">
                  <a:moveTo>
                    <a:pt x="117824" y="68275"/>
                  </a:moveTo>
                  <a:cubicBezTo>
                    <a:pt x="130438" y="62792"/>
                    <a:pt x="139285" y="50216"/>
                    <a:pt x="139285" y="35606"/>
                  </a:cubicBezTo>
                  <a:cubicBezTo>
                    <a:pt x="139285" y="15974"/>
                    <a:pt x="123313" y="0"/>
                    <a:pt x="103680" y="0"/>
                  </a:cubicBezTo>
                  <a:lnTo>
                    <a:pt x="35605" y="0"/>
                  </a:lnTo>
                  <a:cubicBezTo>
                    <a:pt x="15972" y="0"/>
                    <a:pt x="0" y="15974"/>
                    <a:pt x="0" y="35606"/>
                  </a:cubicBezTo>
                  <a:lnTo>
                    <a:pt x="0" y="103680"/>
                  </a:lnTo>
                  <a:cubicBezTo>
                    <a:pt x="0" y="123313"/>
                    <a:pt x="15972" y="139286"/>
                    <a:pt x="35605" y="139286"/>
                  </a:cubicBezTo>
                  <a:cubicBezTo>
                    <a:pt x="50200" y="139286"/>
                    <a:pt x="62767" y="130456"/>
                    <a:pt x="68258" y="117861"/>
                  </a:cubicBezTo>
                  <a:cubicBezTo>
                    <a:pt x="101309" y="158188"/>
                    <a:pt x="119313" y="208416"/>
                    <a:pt x="119313" y="261374"/>
                  </a:cubicBezTo>
                  <a:cubicBezTo>
                    <a:pt x="119313" y="300583"/>
                    <a:pt x="109181" y="339211"/>
                    <a:pt x="90011" y="373081"/>
                  </a:cubicBezTo>
                  <a:cubicBezTo>
                    <a:pt x="80795" y="389365"/>
                    <a:pt x="86110" y="409776"/>
                    <a:pt x="102108" y="419617"/>
                  </a:cubicBezTo>
                  <a:cubicBezTo>
                    <a:pt x="102293" y="419735"/>
                    <a:pt x="102482" y="419850"/>
                    <a:pt x="102651" y="419953"/>
                  </a:cubicBezTo>
                  <a:cubicBezTo>
                    <a:pt x="108180" y="423318"/>
                    <a:pt x="114366" y="425040"/>
                    <a:pt x="120656" y="425040"/>
                  </a:cubicBezTo>
                  <a:cubicBezTo>
                    <a:pt x="123600" y="425040"/>
                    <a:pt x="126564" y="424664"/>
                    <a:pt x="129493" y="423901"/>
                  </a:cubicBezTo>
                  <a:cubicBezTo>
                    <a:pt x="138653" y="421518"/>
                    <a:pt x="146258" y="415679"/>
                    <a:pt x="150910" y="407458"/>
                  </a:cubicBezTo>
                  <a:cubicBezTo>
                    <a:pt x="175981" y="363118"/>
                    <a:pt x="189232" y="312602"/>
                    <a:pt x="189232" y="261375"/>
                  </a:cubicBezTo>
                  <a:cubicBezTo>
                    <a:pt x="189231" y="189802"/>
                    <a:pt x="163990" y="121928"/>
                    <a:pt x="117824" y="68275"/>
                  </a:cubicBezTo>
                  <a:close/>
                  <a:moveTo>
                    <a:pt x="50117" y="103680"/>
                  </a:moveTo>
                  <a:cubicBezTo>
                    <a:pt x="50117" y="111682"/>
                    <a:pt x="43606" y="118192"/>
                    <a:pt x="35605" y="118192"/>
                  </a:cubicBezTo>
                  <a:cubicBezTo>
                    <a:pt x="27603" y="118192"/>
                    <a:pt x="21094" y="111682"/>
                    <a:pt x="21094" y="103680"/>
                  </a:cubicBezTo>
                  <a:lnTo>
                    <a:pt x="21094" y="35606"/>
                  </a:lnTo>
                  <a:cubicBezTo>
                    <a:pt x="21094" y="27605"/>
                    <a:pt x="27603" y="21094"/>
                    <a:pt x="35605" y="21094"/>
                  </a:cubicBezTo>
                  <a:lnTo>
                    <a:pt x="103680" y="21094"/>
                  </a:lnTo>
                  <a:cubicBezTo>
                    <a:pt x="111682" y="21094"/>
                    <a:pt x="118191" y="27605"/>
                    <a:pt x="118191" y="35606"/>
                  </a:cubicBezTo>
                  <a:cubicBezTo>
                    <a:pt x="118191" y="43608"/>
                    <a:pt x="111682" y="50119"/>
                    <a:pt x="103680" y="50119"/>
                  </a:cubicBezTo>
                  <a:lnTo>
                    <a:pt x="60664" y="50119"/>
                  </a:lnTo>
                  <a:cubicBezTo>
                    <a:pt x="54838" y="50119"/>
                    <a:pt x="50117" y="54841"/>
                    <a:pt x="50117" y="60666"/>
                  </a:cubicBezTo>
                  <a:close/>
                  <a:moveTo>
                    <a:pt x="132549" y="397072"/>
                  </a:moveTo>
                  <a:cubicBezTo>
                    <a:pt x="130736" y="400276"/>
                    <a:pt x="127763" y="402553"/>
                    <a:pt x="124180" y="403487"/>
                  </a:cubicBezTo>
                  <a:cubicBezTo>
                    <a:pt x="120559" y="404426"/>
                    <a:pt x="116807" y="403876"/>
                    <a:pt x="113579" y="401910"/>
                  </a:cubicBezTo>
                  <a:lnTo>
                    <a:pt x="113542" y="401892"/>
                  </a:lnTo>
                  <a:cubicBezTo>
                    <a:pt x="113435" y="401820"/>
                    <a:pt x="113325" y="401752"/>
                    <a:pt x="113216" y="401684"/>
                  </a:cubicBezTo>
                  <a:cubicBezTo>
                    <a:pt x="106897" y="397832"/>
                    <a:pt x="104768" y="389832"/>
                    <a:pt x="108370" y="383470"/>
                  </a:cubicBezTo>
                  <a:cubicBezTo>
                    <a:pt x="129329" y="346438"/>
                    <a:pt x="140407" y="304217"/>
                    <a:pt x="140407" y="261374"/>
                  </a:cubicBezTo>
                  <a:cubicBezTo>
                    <a:pt x="140407" y="196718"/>
                    <a:pt x="115843" y="135773"/>
                    <a:pt x="71213" y="89473"/>
                  </a:cubicBezTo>
                  <a:lnTo>
                    <a:pt x="71213" y="71213"/>
                  </a:lnTo>
                  <a:lnTo>
                    <a:pt x="92025" y="71213"/>
                  </a:lnTo>
                  <a:cubicBezTo>
                    <a:pt x="141119" y="122563"/>
                    <a:pt x="168138" y="189986"/>
                    <a:pt x="168138" y="261374"/>
                  </a:cubicBezTo>
                  <a:cubicBezTo>
                    <a:pt x="168137" y="308971"/>
                    <a:pt x="155831" y="355895"/>
                    <a:pt x="132549" y="39707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任意多边形: 形状 80">
              <a:extLst>
                <a:ext uri="{FF2B5EF4-FFF2-40B4-BE49-F238E27FC236}">
                  <a16:creationId xmlns:a16="http://schemas.microsoft.com/office/drawing/2014/main" id="{32A9D06B-3245-4207-80DD-43C1ED4B0618}"/>
                </a:ext>
              </a:extLst>
            </p:cNvPr>
            <p:cNvSpPr/>
            <p:nvPr/>
          </p:nvSpPr>
          <p:spPr>
            <a:xfrm>
              <a:off x="3047458" y="1055552"/>
              <a:ext cx="189232" cy="425040"/>
            </a:xfrm>
            <a:custGeom>
              <a:avLst/>
              <a:gdLst>
                <a:gd name="connsiteX0" fmla="*/ 153626 w 189232"/>
                <a:gd name="connsiteY0" fmla="*/ 139286 h 425040"/>
                <a:gd name="connsiteX1" fmla="*/ 189232 w 189232"/>
                <a:gd name="connsiteY1" fmla="*/ 103680 h 425040"/>
                <a:gd name="connsiteX2" fmla="*/ 189232 w 189232"/>
                <a:gd name="connsiteY2" fmla="*/ 35606 h 425040"/>
                <a:gd name="connsiteX3" fmla="*/ 153626 w 189232"/>
                <a:gd name="connsiteY3" fmla="*/ 0 h 425040"/>
                <a:gd name="connsiteX4" fmla="*/ 85551 w 189232"/>
                <a:gd name="connsiteY4" fmla="*/ 0 h 425040"/>
                <a:gd name="connsiteX5" fmla="*/ 49944 w 189232"/>
                <a:gd name="connsiteY5" fmla="*/ 35606 h 425040"/>
                <a:gd name="connsiteX6" fmla="*/ 71405 w 189232"/>
                <a:gd name="connsiteY6" fmla="*/ 68275 h 425040"/>
                <a:gd name="connsiteX7" fmla="*/ 0 w 189232"/>
                <a:gd name="connsiteY7" fmla="*/ 261373 h 425040"/>
                <a:gd name="connsiteX8" fmla="*/ 38325 w 189232"/>
                <a:gd name="connsiteY8" fmla="*/ 407458 h 425040"/>
                <a:gd name="connsiteX9" fmla="*/ 59740 w 189232"/>
                <a:gd name="connsiteY9" fmla="*/ 423899 h 425040"/>
                <a:gd name="connsiteX10" fmla="*/ 68588 w 189232"/>
                <a:gd name="connsiteY10" fmla="*/ 425040 h 425040"/>
                <a:gd name="connsiteX11" fmla="*/ 86525 w 189232"/>
                <a:gd name="connsiteY11" fmla="*/ 419985 h 425040"/>
                <a:gd name="connsiteX12" fmla="*/ 87133 w 189232"/>
                <a:gd name="connsiteY12" fmla="*/ 419610 h 425040"/>
                <a:gd name="connsiteX13" fmla="*/ 99222 w 189232"/>
                <a:gd name="connsiteY13" fmla="*/ 373078 h 425040"/>
                <a:gd name="connsiteX14" fmla="*/ 69920 w 189232"/>
                <a:gd name="connsiteY14" fmla="*/ 261371 h 425040"/>
                <a:gd name="connsiteX15" fmla="*/ 120975 w 189232"/>
                <a:gd name="connsiteY15" fmla="*/ 117859 h 425040"/>
                <a:gd name="connsiteX16" fmla="*/ 153626 w 189232"/>
                <a:gd name="connsiteY16" fmla="*/ 139286 h 425040"/>
                <a:gd name="connsiteX17" fmla="*/ 85551 w 189232"/>
                <a:gd name="connsiteY17" fmla="*/ 21092 h 425040"/>
                <a:gd name="connsiteX18" fmla="*/ 153626 w 189232"/>
                <a:gd name="connsiteY18" fmla="*/ 21092 h 425040"/>
                <a:gd name="connsiteX19" fmla="*/ 168138 w 189232"/>
                <a:gd name="connsiteY19" fmla="*/ 35605 h 425040"/>
                <a:gd name="connsiteX20" fmla="*/ 168138 w 189232"/>
                <a:gd name="connsiteY20" fmla="*/ 103679 h 425040"/>
                <a:gd name="connsiteX21" fmla="*/ 153626 w 189232"/>
                <a:gd name="connsiteY21" fmla="*/ 118191 h 425040"/>
                <a:gd name="connsiteX22" fmla="*/ 139113 w 189232"/>
                <a:gd name="connsiteY22" fmla="*/ 103679 h 425040"/>
                <a:gd name="connsiteX23" fmla="*/ 139113 w 189232"/>
                <a:gd name="connsiteY23" fmla="*/ 60664 h 425040"/>
                <a:gd name="connsiteX24" fmla="*/ 128566 w 189232"/>
                <a:gd name="connsiteY24" fmla="*/ 50117 h 425040"/>
                <a:gd name="connsiteX25" fmla="*/ 85551 w 189232"/>
                <a:gd name="connsiteY25" fmla="*/ 50117 h 425040"/>
                <a:gd name="connsiteX26" fmla="*/ 71038 w 189232"/>
                <a:gd name="connsiteY26" fmla="*/ 35605 h 425040"/>
                <a:gd name="connsiteX27" fmla="*/ 85551 w 189232"/>
                <a:gd name="connsiteY27" fmla="*/ 21092 h 425040"/>
                <a:gd name="connsiteX28" fmla="*/ 80864 w 189232"/>
                <a:gd name="connsiteY28" fmla="*/ 383469 h 425040"/>
                <a:gd name="connsiteX29" fmla="*/ 76016 w 189232"/>
                <a:gd name="connsiteY29" fmla="*/ 401683 h 425040"/>
                <a:gd name="connsiteX30" fmla="*/ 75748 w 189232"/>
                <a:gd name="connsiteY30" fmla="*/ 401853 h 425040"/>
                <a:gd name="connsiteX31" fmla="*/ 75614 w 189232"/>
                <a:gd name="connsiteY31" fmla="*/ 401933 h 425040"/>
                <a:gd name="connsiteX32" fmla="*/ 65050 w 189232"/>
                <a:gd name="connsiteY32" fmla="*/ 403485 h 425040"/>
                <a:gd name="connsiteX33" fmla="*/ 56685 w 189232"/>
                <a:gd name="connsiteY33" fmla="*/ 397074 h 425040"/>
                <a:gd name="connsiteX34" fmla="*/ 21094 w 189232"/>
                <a:gd name="connsiteY34" fmla="*/ 261373 h 425040"/>
                <a:gd name="connsiteX35" fmla="*/ 97207 w 189232"/>
                <a:gd name="connsiteY35" fmla="*/ 71211 h 425040"/>
                <a:gd name="connsiteX36" fmla="*/ 118020 w 189232"/>
                <a:gd name="connsiteY36" fmla="*/ 71211 h 425040"/>
                <a:gd name="connsiteX37" fmla="*/ 118020 w 189232"/>
                <a:gd name="connsiteY37" fmla="*/ 89470 h 425040"/>
                <a:gd name="connsiteX38" fmla="*/ 48825 w 189232"/>
                <a:gd name="connsiteY38" fmla="*/ 261373 h 425040"/>
                <a:gd name="connsiteX39" fmla="*/ 80864 w 189232"/>
                <a:gd name="connsiteY39" fmla="*/ 383469 h 4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9232" h="425040">
                  <a:moveTo>
                    <a:pt x="153626" y="139286"/>
                  </a:moveTo>
                  <a:cubicBezTo>
                    <a:pt x="173258" y="139286"/>
                    <a:pt x="189232" y="123313"/>
                    <a:pt x="189232" y="103680"/>
                  </a:cubicBezTo>
                  <a:lnTo>
                    <a:pt x="189232" y="35606"/>
                  </a:lnTo>
                  <a:cubicBezTo>
                    <a:pt x="189232" y="15974"/>
                    <a:pt x="173260" y="0"/>
                    <a:pt x="153626" y="0"/>
                  </a:cubicBezTo>
                  <a:lnTo>
                    <a:pt x="85551" y="0"/>
                  </a:lnTo>
                  <a:cubicBezTo>
                    <a:pt x="65918" y="0"/>
                    <a:pt x="49944" y="15974"/>
                    <a:pt x="49944" y="35606"/>
                  </a:cubicBezTo>
                  <a:cubicBezTo>
                    <a:pt x="49944" y="50214"/>
                    <a:pt x="58791" y="62790"/>
                    <a:pt x="71405" y="68275"/>
                  </a:cubicBezTo>
                  <a:cubicBezTo>
                    <a:pt x="25239" y="121926"/>
                    <a:pt x="0" y="189800"/>
                    <a:pt x="0" y="261373"/>
                  </a:cubicBezTo>
                  <a:cubicBezTo>
                    <a:pt x="0" y="312598"/>
                    <a:pt x="13251" y="363113"/>
                    <a:pt x="38325" y="407458"/>
                  </a:cubicBezTo>
                  <a:cubicBezTo>
                    <a:pt x="42975" y="415678"/>
                    <a:pt x="50580" y="421516"/>
                    <a:pt x="59740" y="423899"/>
                  </a:cubicBezTo>
                  <a:cubicBezTo>
                    <a:pt x="62675" y="424662"/>
                    <a:pt x="65644" y="425040"/>
                    <a:pt x="68588" y="425040"/>
                  </a:cubicBezTo>
                  <a:cubicBezTo>
                    <a:pt x="74870" y="425040"/>
                    <a:pt x="81039" y="423325"/>
                    <a:pt x="86525" y="419985"/>
                  </a:cubicBezTo>
                  <a:cubicBezTo>
                    <a:pt x="86732" y="419861"/>
                    <a:pt x="86937" y="419735"/>
                    <a:pt x="87133" y="419610"/>
                  </a:cubicBezTo>
                  <a:cubicBezTo>
                    <a:pt x="103123" y="409766"/>
                    <a:pt x="108436" y="389361"/>
                    <a:pt x="99222" y="373078"/>
                  </a:cubicBezTo>
                  <a:cubicBezTo>
                    <a:pt x="80054" y="339210"/>
                    <a:pt x="69920" y="300583"/>
                    <a:pt x="69920" y="261371"/>
                  </a:cubicBezTo>
                  <a:cubicBezTo>
                    <a:pt x="69920" y="208415"/>
                    <a:pt x="87923" y="158186"/>
                    <a:pt x="120975" y="117859"/>
                  </a:cubicBezTo>
                  <a:cubicBezTo>
                    <a:pt x="126465" y="130456"/>
                    <a:pt x="139032" y="139286"/>
                    <a:pt x="153626" y="139286"/>
                  </a:cubicBezTo>
                  <a:close/>
                  <a:moveTo>
                    <a:pt x="85551" y="21092"/>
                  </a:moveTo>
                  <a:lnTo>
                    <a:pt x="153626" y="21092"/>
                  </a:lnTo>
                  <a:cubicBezTo>
                    <a:pt x="161627" y="21092"/>
                    <a:pt x="168138" y="27603"/>
                    <a:pt x="168138" y="35605"/>
                  </a:cubicBezTo>
                  <a:lnTo>
                    <a:pt x="168138" y="103679"/>
                  </a:lnTo>
                  <a:cubicBezTo>
                    <a:pt x="168138" y="111680"/>
                    <a:pt x="161629" y="118191"/>
                    <a:pt x="153626" y="118191"/>
                  </a:cubicBezTo>
                  <a:cubicBezTo>
                    <a:pt x="145623" y="118191"/>
                    <a:pt x="139113" y="111680"/>
                    <a:pt x="139113" y="103679"/>
                  </a:cubicBezTo>
                  <a:lnTo>
                    <a:pt x="139113" y="60664"/>
                  </a:lnTo>
                  <a:cubicBezTo>
                    <a:pt x="139113" y="54840"/>
                    <a:pt x="134391" y="50117"/>
                    <a:pt x="128566" y="50117"/>
                  </a:cubicBezTo>
                  <a:lnTo>
                    <a:pt x="85551" y="50117"/>
                  </a:lnTo>
                  <a:cubicBezTo>
                    <a:pt x="77549" y="50117"/>
                    <a:pt x="71038" y="43608"/>
                    <a:pt x="71038" y="35605"/>
                  </a:cubicBezTo>
                  <a:cubicBezTo>
                    <a:pt x="71038" y="27602"/>
                    <a:pt x="77549" y="21092"/>
                    <a:pt x="85551" y="21092"/>
                  </a:cubicBezTo>
                  <a:close/>
                  <a:moveTo>
                    <a:pt x="80864" y="383469"/>
                  </a:moveTo>
                  <a:cubicBezTo>
                    <a:pt x="84464" y="389831"/>
                    <a:pt x="82335" y="397831"/>
                    <a:pt x="76016" y="401683"/>
                  </a:cubicBezTo>
                  <a:cubicBezTo>
                    <a:pt x="75926" y="401738"/>
                    <a:pt x="75836" y="401794"/>
                    <a:pt x="75748" y="401853"/>
                  </a:cubicBezTo>
                  <a:cubicBezTo>
                    <a:pt x="75701" y="401881"/>
                    <a:pt x="75614" y="401933"/>
                    <a:pt x="75614" y="401933"/>
                  </a:cubicBezTo>
                  <a:cubicBezTo>
                    <a:pt x="72420" y="403875"/>
                    <a:pt x="68670" y="404428"/>
                    <a:pt x="65050" y="403485"/>
                  </a:cubicBezTo>
                  <a:cubicBezTo>
                    <a:pt x="61467" y="402553"/>
                    <a:pt x="58496" y="400275"/>
                    <a:pt x="56685" y="397074"/>
                  </a:cubicBezTo>
                  <a:cubicBezTo>
                    <a:pt x="33401" y="355892"/>
                    <a:pt x="21094" y="308967"/>
                    <a:pt x="21094" y="261373"/>
                  </a:cubicBezTo>
                  <a:cubicBezTo>
                    <a:pt x="21094" y="189984"/>
                    <a:pt x="48115" y="122560"/>
                    <a:pt x="97207" y="71211"/>
                  </a:cubicBezTo>
                  <a:lnTo>
                    <a:pt x="118020" y="71211"/>
                  </a:lnTo>
                  <a:lnTo>
                    <a:pt x="118020" y="89470"/>
                  </a:lnTo>
                  <a:cubicBezTo>
                    <a:pt x="73388" y="135771"/>
                    <a:pt x="48825" y="196715"/>
                    <a:pt x="48825" y="261373"/>
                  </a:cubicBezTo>
                  <a:cubicBezTo>
                    <a:pt x="48825" y="304218"/>
                    <a:pt x="59905" y="346438"/>
                    <a:pt x="80864" y="38346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图形 4">
            <a:extLst>
              <a:ext uri="{FF2B5EF4-FFF2-40B4-BE49-F238E27FC236}">
                <a16:creationId xmlns:a16="http://schemas.microsoft.com/office/drawing/2014/main" id="{BA3838B8-3C0B-42FB-B8E9-2FC79F64461D}"/>
              </a:ext>
            </a:extLst>
          </p:cNvPr>
          <p:cNvGrpSpPr/>
          <p:nvPr/>
        </p:nvGrpSpPr>
        <p:grpSpPr>
          <a:xfrm>
            <a:off x="4116000" y="909000"/>
            <a:ext cx="719994" cy="719992"/>
            <a:chOff x="4116000" y="909000"/>
            <a:chExt cx="719994" cy="719992"/>
          </a:xfrm>
          <a:gradFill>
            <a:gsLst>
              <a:gs pos="0">
                <a:schemeClr val="accent1"/>
              </a:gs>
              <a:gs pos="100000">
                <a:schemeClr val="accent2"/>
              </a:gs>
            </a:gsLst>
            <a:lin ang="2700000" scaled="1"/>
          </a:gradFill>
        </p:grpSpPr>
        <p:sp>
          <p:nvSpPr>
            <p:cNvPr id="83" name="任意多边形: 形状 82">
              <a:extLst>
                <a:ext uri="{FF2B5EF4-FFF2-40B4-BE49-F238E27FC236}">
                  <a16:creationId xmlns:a16="http://schemas.microsoft.com/office/drawing/2014/main" id="{65406BDA-35C5-4F62-93E9-15BED595BC34}"/>
                </a:ext>
              </a:extLst>
            </p:cNvPr>
            <p:cNvSpPr/>
            <p:nvPr/>
          </p:nvSpPr>
          <p:spPr>
            <a:xfrm>
              <a:off x="4366025" y="1477513"/>
              <a:ext cx="113108" cy="83414"/>
            </a:xfrm>
            <a:custGeom>
              <a:avLst/>
              <a:gdLst>
                <a:gd name="connsiteX0" fmla="*/ 71402 w 113108"/>
                <a:gd name="connsiteY0" fmla="*/ 0 h 83414"/>
                <a:gd name="connsiteX1" fmla="*/ 41707 w 113108"/>
                <a:gd name="connsiteY1" fmla="*/ 0 h 83414"/>
                <a:gd name="connsiteX2" fmla="*/ 0 w 113108"/>
                <a:gd name="connsiteY2" fmla="*/ 41707 h 83414"/>
                <a:gd name="connsiteX3" fmla="*/ 41707 w 113108"/>
                <a:gd name="connsiteY3" fmla="*/ 83415 h 83414"/>
                <a:gd name="connsiteX4" fmla="*/ 71402 w 113108"/>
                <a:gd name="connsiteY4" fmla="*/ 83415 h 83414"/>
                <a:gd name="connsiteX5" fmla="*/ 113109 w 113108"/>
                <a:gd name="connsiteY5" fmla="*/ 41707 h 83414"/>
                <a:gd name="connsiteX6" fmla="*/ 71402 w 113108"/>
                <a:gd name="connsiteY6" fmla="*/ 0 h 83414"/>
                <a:gd name="connsiteX7" fmla="*/ 71402 w 113108"/>
                <a:gd name="connsiteY7" fmla="*/ 62321 h 83414"/>
                <a:gd name="connsiteX8" fmla="*/ 41707 w 113108"/>
                <a:gd name="connsiteY8" fmla="*/ 62321 h 83414"/>
                <a:gd name="connsiteX9" fmla="*/ 21094 w 113108"/>
                <a:gd name="connsiteY9" fmla="*/ 41707 h 83414"/>
                <a:gd name="connsiteX10" fmla="*/ 41707 w 113108"/>
                <a:gd name="connsiteY10" fmla="*/ 21094 h 83414"/>
                <a:gd name="connsiteX11" fmla="*/ 71402 w 113108"/>
                <a:gd name="connsiteY11" fmla="*/ 21094 h 83414"/>
                <a:gd name="connsiteX12" fmla="*/ 92015 w 113108"/>
                <a:gd name="connsiteY12" fmla="*/ 41707 h 83414"/>
                <a:gd name="connsiteX13" fmla="*/ 71402 w 113108"/>
                <a:gd name="connsiteY13" fmla="*/ 62321 h 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108" h="83414">
                  <a:moveTo>
                    <a:pt x="71402" y="0"/>
                  </a:moveTo>
                  <a:lnTo>
                    <a:pt x="41707" y="0"/>
                  </a:lnTo>
                  <a:cubicBezTo>
                    <a:pt x="18709" y="0"/>
                    <a:pt x="0" y="18710"/>
                    <a:pt x="0" y="41707"/>
                  </a:cubicBezTo>
                  <a:cubicBezTo>
                    <a:pt x="0" y="64704"/>
                    <a:pt x="18710" y="83415"/>
                    <a:pt x="41707" y="83415"/>
                  </a:cubicBezTo>
                  <a:lnTo>
                    <a:pt x="71402" y="83415"/>
                  </a:lnTo>
                  <a:cubicBezTo>
                    <a:pt x="94400" y="83415"/>
                    <a:pt x="113109" y="64704"/>
                    <a:pt x="113109" y="41707"/>
                  </a:cubicBezTo>
                  <a:cubicBezTo>
                    <a:pt x="113109" y="18710"/>
                    <a:pt x="94400" y="0"/>
                    <a:pt x="71402" y="0"/>
                  </a:cubicBezTo>
                  <a:close/>
                  <a:moveTo>
                    <a:pt x="71402" y="62321"/>
                  </a:moveTo>
                  <a:lnTo>
                    <a:pt x="41707" y="62321"/>
                  </a:lnTo>
                  <a:cubicBezTo>
                    <a:pt x="30340" y="62321"/>
                    <a:pt x="21094" y="53073"/>
                    <a:pt x="21094" y="41707"/>
                  </a:cubicBezTo>
                  <a:cubicBezTo>
                    <a:pt x="21094" y="30340"/>
                    <a:pt x="30340" y="21094"/>
                    <a:pt x="41707" y="21094"/>
                  </a:cubicBezTo>
                  <a:lnTo>
                    <a:pt x="71402" y="21094"/>
                  </a:lnTo>
                  <a:cubicBezTo>
                    <a:pt x="82769" y="21094"/>
                    <a:pt x="92015" y="30341"/>
                    <a:pt x="92015" y="41707"/>
                  </a:cubicBezTo>
                  <a:cubicBezTo>
                    <a:pt x="92015" y="53073"/>
                    <a:pt x="82769" y="62321"/>
                    <a:pt x="71402" y="6232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任意多边形: 形状 83">
              <a:extLst>
                <a:ext uri="{FF2B5EF4-FFF2-40B4-BE49-F238E27FC236}">
                  <a16:creationId xmlns:a16="http://schemas.microsoft.com/office/drawing/2014/main" id="{B8151BD5-C8AD-4CBD-8660-E022252D443B}"/>
                </a:ext>
              </a:extLst>
            </p:cNvPr>
            <p:cNvSpPr/>
            <p:nvPr/>
          </p:nvSpPr>
          <p:spPr>
            <a:xfrm>
              <a:off x="4216499" y="1303545"/>
              <a:ext cx="32792" cy="21093"/>
            </a:xfrm>
            <a:custGeom>
              <a:avLst/>
              <a:gdLst>
                <a:gd name="connsiteX0" fmla="*/ 22245 w 32792"/>
                <a:gd name="connsiteY0" fmla="*/ 0 h 21093"/>
                <a:gd name="connsiteX1" fmla="*/ 10547 w 32792"/>
                <a:gd name="connsiteY1" fmla="*/ 0 h 21093"/>
                <a:gd name="connsiteX2" fmla="*/ 0 w 32792"/>
                <a:gd name="connsiteY2" fmla="*/ 10547 h 21093"/>
                <a:gd name="connsiteX3" fmla="*/ 10547 w 32792"/>
                <a:gd name="connsiteY3" fmla="*/ 21094 h 21093"/>
                <a:gd name="connsiteX4" fmla="*/ 22245 w 32792"/>
                <a:gd name="connsiteY4" fmla="*/ 21094 h 21093"/>
                <a:gd name="connsiteX5" fmla="*/ 32792 w 32792"/>
                <a:gd name="connsiteY5" fmla="*/ 10547 h 21093"/>
                <a:gd name="connsiteX6" fmla="*/ 22245 w 3279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2" h="21093">
                  <a:moveTo>
                    <a:pt x="22245" y="0"/>
                  </a:moveTo>
                  <a:lnTo>
                    <a:pt x="10547" y="0"/>
                  </a:lnTo>
                  <a:cubicBezTo>
                    <a:pt x="4721" y="0"/>
                    <a:pt x="0" y="4722"/>
                    <a:pt x="0" y="10547"/>
                  </a:cubicBezTo>
                  <a:cubicBezTo>
                    <a:pt x="0" y="16372"/>
                    <a:pt x="4721" y="21094"/>
                    <a:pt x="10547" y="21094"/>
                  </a:cubicBezTo>
                  <a:lnTo>
                    <a:pt x="22245" y="21094"/>
                  </a:lnTo>
                  <a:cubicBezTo>
                    <a:pt x="28072" y="21094"/>
                    <a:pt x="32792" y="16372"/>
                    <a:pt x="32792" y="10547"/>
                  </a:cubicBezTo>
                  <a:cubicBezTo>
                    <a:pt x="32792" y="4722"/>
                    <a:pt x="28072" y="0"/>
                    <a:pt x="2224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任意多边形: 形状 84">
              <a:extLst>
                <a:ext uri="{FF2B5EF4-FFF2-40B4-BE49-F238E27FC236}">
                  <a16:creationId xmlns:a16="http://schemas.microsoft.com/office/drawing/2014/main" id="{E210285B-23A6-48D0-827A-57AE68DBC4C5}"/>
                </a:ext>
              </a:extLst>
            </p:cNvPr>
            <p:cNvSpPr/>
            <p:nvPr/>
          </p:nvSpPr>
          <p:spPr>
            <a:xfrm>
              <a:off x="4166515" y="1349572"/>
              <a:ext cx="32792" cy="21093"/>
            </a:xfrm>
            <a:custGeom>
              <a:avLst/>
              <a:gdLst>
                <a:gd name="connsiteX0" fmla="*/ 22245 w 32792"/>
                <a:gd name="connsiteY0" fmla="*/ 0 h 21093"/>
                <a:gd name="connsiteX1" fmla="*/ 10547 w 32792"/>
                <a:gd name="connsiteY1" fmla="*/ 0 h 21093"/>
                <a:gd name="connsiteX2" fmla="*/ 0 w 32792"/>
                <a:gd name="connsiteY2" fmla="*/ 10547 h 21093"/>
                <a:gd name="connsiteX3" fmla="*/ 10547 w 32792"/>
                <a:gd name="connsiteY3" fmla="*/ 21094 h 21093"/>
                <a:gd name="connsiteX4" fmla="*/ 22245 w 32792"/>
                <a:gd name="connsiteY4" fmla="*/ 21094 h 21093"/>
                <a:gd name="connsiteX5" fmla="*/ 32792 w 32792"/>
                <a:gd name="connsiteY5" fmla="*/ 10547 h 21093"/>
                <a:gd name="connsiteX6" fmla="*/ 22245 w 3279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92" h="21093">
                  <a:moveTo>
                    <a:pt x="22245" y="0"/>
                  </a:moveTo>
                  <a:lnTo>
                    <a:pt x="10547" y="0"/>
                  </a:lnTo>
                  <a:cubicBezTo>
                    <a:pt x="4721" y="0"/>
                    <a:pt x="0" y="4722"/>
                    <a:pt x="0" y="10547"/>
                  </a:cubicBezTo>
                  <a:cubicBezTo>
                    <a:pt x="0" y="16372"/>
                    <a:pt x="4721" y="21094"/>
                    <a:pt x="10547" y="21094"/>
                  </a:cubicBezTo>
                  <a:lnTo>
                    <a:pt x="22245" y="21094"/>
                  </a:lnTo>
                  <a:cubicBezTo>
                    <a:pt x="28072" y="21094"/>
                    <a:pt x="32792" y="16372"/>
                    <a:pt x="32792" y="10547"/>
                  </a:cubicBezTo>
                  <a:cubicBezTo>
                    <a:pt x="32792" y="4722"/>
                    <a:pt x="28072" y="0"/>
                    <a:pt x="2224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6" name="任意多边形: 形状 85">
              <a:extLst>
                <a:ext uri="{FF2B5EF4-FFF2-40B4-BE49-F238E27FC236}">
                  <a16:creationId xmlns:a16="http://schemas.microsoft.com/office/drawing/2014/main" id="{F85C48A5-DFA3-4444-A12D-CC8C50BFE1B0}"/>
                </a:ext>
              </a:extLst>
            </p:cNvPr>
            <p:cNvSpPr/>
            <p:nvPr/>
          </p:nvSpPr>
          <p:spPr>
            <a:xfrm>
              <a:off x="4204799" y="1459875"/>
              <a:ext cx="32793" cy="21093"/>
            </a:xfrm>
            <a:custGeom>
              <a:avLst/>
              <a:gdLst>
                <a:gd name="connsiteX0" fmla="*/ 10547 w 32793"/>
                <a:gd name="connsiteY0" fmla="*/ 0 h 21093"/>
                <a:gd name="connsiteX1" fmla="*/ 0 w 32793"/>
                <a:gd name="connsiteY1" fmla="*/ 10547 h 21093"/>
                <a:gd name="connsiteX2" fmla="*/ 10547 w 32793"/>
                <a:gd name="connsiteY2" fmla="*/ 21094 h 21093"/>
                <a:gd name="connsiteX3" fmla="*/ 22247 w 32793"/>
                <a:gd name="connsiteY3" fmla="*/ 21094 h 21093"/>
                <a:gd name="connsiteX4" fmla="*/ 32794 w 32793"/>
                <a:gd name="connsiteY4" fmla="*/ 10547 h 21093"/>
                <a:gd name="connsiteX5" fmla="*/ 22247 w 32793"/>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3" h="21093">
                  <a:moveTo>
                    <a:pt x="10547" y="0"/>
                  </a:moveTo>
                  <a:cubicBezTo>
                    <a:pt x="4721" y="0"/>
                    <a:pt x="0" y="4722"/>
                    <a:pt x="0" y="10547"/>
                  </a:cubicBezTo>
                  <a:cubicBezTo>
                    <a:pt x="0" y="16372"/>
                    <a:pt x="4721" y="21094"/>
                    <a:pt x="10547" y="21094"/>
                  </a:cubicBezTo>
                  <a:lnTo>
                    <a:pt x="22247" y="21094"/>
                  </a:lnTo>
                  <a:cubicBezTo>
                    <a:pt x="28073" y="21094"/>
                    <a:pt x="32794" y="16372"/>
                    <a:pt x="32794" y="10547"/>
                  </a:cubicBezTo>
                  <a:cubicBezTo>
                    <a:pt x="32794" y="4722"/>
                    <a:pt x="28073" y="0"/>
                    <a:pt x="2224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任意多边形: 形状 86">
              <a:extLst>
                <a:ext uri="{FF2B5EF4-FFF2-40B4-BE49-F238E27FC236}">
                  <a16:creationId xmlns:a16="http://schemas.microsoft.com/office/drawing/2014/main" id="{227B0B95-514E-401A-8045-4FC5E5A8BE07}"/>
                </a:ext>
              </a:extLst>
            </p:cNvPr>
            <p:cNvSpPr/>
            <p:nvPr/>
          </p:nvSpPr>
          <p:spPr>
            <a:xfrm>
              <a:off x="4440457" y="954265"/>
              <a:ext cx="350271" cy="350271"/>
            </a:xfrm>
            <a:custGeom>
              <a:avLst/>
              <a:gdLst>
                <a:gd name="connsiteX0" fmla="*/ 175136 w 350271"/>
                <a:gd name="connsiteY0" fmla="*/ 350272 h 350271"/>
                <a:gd name="connsiteX1" fmla="*/ 350272 w 350271"/>
                <a:gd name="connsiteY1" fmla="*/ 175136 h 350271"/>
                <a:gd name="connsiteX2" fmla="*/ 175136 w 350271"/>
                <a:gd name="connsiteY2" fmla="*/ 0 h 350271"/>
                <a:gd name="connsiteX3" fmla="*/ 0 w 350271"/>
                <a:gd name="connsiteY3" fmla="*/ 175136 h 350271"/>
                <a:gd name="connsiteX4" fmla="*/ 175136 w 350271"/>
                <a:gd name="connsiteY4" fmla="*/ 350272 h 350271"/>
                <a:gd name="connsiteX5" fmla="*/ 175136 w 350271"/>
                <a:gd name="connsiteY5" fmla="*/ 21094 h 350271"/>
                <a:gd name="connsiteX6" fmla="*/ 329178 w 350271"/>
                <a:gd name="connsiteY6" fmla="*/ 175136 h 350271"/>
                <a:gd name="connsiteX7" fmla="*/ 175136 w 350271"/>
                <a:gd name="connsiteY7" fmla="*/ 329178 h 350271"/>
                <a:gd name="connsiteX8" fmla="*/ 21094 w 350271"/>
                <a:gd name="connsiteY8" fmla="*/ 175136 h 350271"/>
                <a:gd name="connsiteX9" fmla="*/ 175136 w 350271"/>
                <a:gd name="connsiteY9" fmla="*/ 21094 h 3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71" h="350271">
                  <a:moveTo>
                    <a:pt x="175136" y="350272"/>
                  </a:moveTo>
                  <a:cubicBezTo>
                    <a:pt x="271706" y="350272"/>
                    <a:pt x="350272" y="271706"/>
                    <a:pt x="350272" y="175136"/>
                  </a:cubicBezTo>
                  <a:cubicBezTo>
                    <a:pt x="350272" y="78566"/>
                    <a:pt x="271706" y="0"/>
                    <a:pt x="175136" y="0"/>
                  </a:cubicBezTo>
                  <a:cubicBezTo>
                    <a:pt x="78566" y="0"/>
                    <a:pt x="0" y="78564"/>
                    <a:pt x="0" y="175136"/>
                  </a:cubicBezTo>
                  <a:cubicBezTo>
                    <a:pt x="0" y="271707"/>
                    <a:pt x="78566" y="350272"/>
                    <a:pt x="175136" y="350272"/>
                  </a:cubicBezTo>
                  <a:close/>
                  <a:moveTo>
                    <a:pt x="175136" y="21094"/>
                  </a:moveTo>
                  <a:cubicBezTo>
                    <a:pt x="260075" y="21094"/>
                    <a:pt x="329178" y="90197"/>
                    <a:pt x="329178" y="175136"/>
                  </a:cubicBezTo>
                  <a:cubicBezTo>
                    <a:pt x="329178" y="260075"/>
                    <a:pt x="260075" y="329178"/>
                    <a:pt x="175136" y="329178"/>
                  </a:cubicBezTo>
                  <a:cubicBezTo>
                    <a:pt x="90197" y="329178"/>
                    <a:pt x="21094" y="260075"/>
                    <a:pt x="21094" y="175136"/>
                  </a:cubicBezTo>
                  <a:cubicBezTo>
                    <a:pt x="21094" y="90197"/>
                    <a:pt x="90195" y="21094"/>
                    <a:pt x="175136"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任意多边形: 形状 87">
              <a:extLst>
                <a:ext uri="{FF2B5EF4-FFF2-40B4-BE49-F238E27FC236}">
                  <a16:creationId xmlns:a16="http://schemas.microsoft.com/office/drawing/2014/main" id="{DD86A232-70BF-4D2A-9881-8365D92F7A1B}"/>
                </a:ext>
              </a:extLst>
            </p:cNvPr>
            <p:cNvSpPr/>
            <p:nvPr/>
          </p:nvSpPr>
          <p:spPr>
            <a:xfrm>
              <a:off x="4494607" y="1008416"/>
              <a:ext cx="239336" cy="241970"/>
            </a:xfrm>
            <a:custGeom>
              <a:avLst/>
              <a:gdLst>
                <a:gd name="connsiteX0" fmla="*/ 120985 w 239336"/>
                <a:gd name="connsiteY0" fmla="*/ 241971 h 241970"/>
                <a:gd name="connsiteX1" fmla="*/ 197220 w 239336"/>
                <a:gd name="connsiteY1" fmla="*/ 214919 h 241970"/>
                <a:gd name="connsiteX2" fmla="*/ 239085 w 239336"/>
                <a:gd name="connsiteY2" fmla="*/ 147223 h 241970"/>
                <a:gd name="connsiteX3" fmla="*/ 231065 w 239336"/>
                <a:gd name="connsiteY3" fmla="*/ 134647 h 241970"/>
                <a:gd name="connsiteX4" fmla="*/ 218489 w 239336"/>
                <a:gd name="connsiteY4" fmla="*/ 142665 h 241970"/>
                <a:gd name="connsiteX5" fmla="*/ 120985 w 239336"/>
                <a:gd name="connsiteY5" fmla="*/ 220877 h 241970"/>
                <a:gd name="connsiteX6" fmla="*/ 21094 w 239336"/>
                <a:gd name="connsiteY6" fmla="*/ 120985 h 241970"/>
                <a:gd name="connsiteX7" fmla="*/ 120985 w 239336"/>
                <a:gd name="connsiteY7" fmla="*/ 21094 h 241970"/>
                <a:gd name="connsiteX8" fmla="*/ 218206 w 239336"/>
                <a:gd name="connsiteY8" fmla="*/ 98079 h 241970"/>
                <a:gd name="connsiteX9" fmla="*/ 230884 w 239336"/>
                <a:gd name="connsiteY9" fmla="*/ 105937 h 241970"/>
                <a:gd name="connsiteX10" fmla="*/ 238743 w 239336"/>
                <a:gd name="connsiteY10" fmla="*/ 93260 h 241970"/>
                <a:gd name="connsiteX11" fmla="*/ 196644 w 239336"/>
                <a:gd name="connsiteY11" fmla="*/ 26589 h 241970"/>
                <a:gd name="connsiteX12" fmla="*/ 120985 w 239336"/>
                <a:gd name="connsiteY12" fmla="*/ 0 h 241970"/>
                <a:gd name="connsiteX13" fmla="*/ 0 w 239336"/>
                <a:gd name="connsiteY13" fmla="*/ 120985 h 241970"/>
                <a:gd name="connsiteX14" fmla="*/ 120985 w 239336"/>
                <a:gd name="connsiteY14" fmla="*/ 241971 h 24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336" h="241970">
                  <a:moveTo>
                    <a:pt x="120985" y="241971"/>
                  </a:moveTo>
                  <a:cubicBezTo>
                    <a:pt x="148688" y="241971"/>
                    <a:pt x="175762" y="232363"/>
                    <a:pt x="197220" y="214919"/>
                  </a:cubicBezTo>
                  <a:cubicBezTo>
                    <a:pt x="218360" y="197731"/>
                    <a:pt x="233227" y="173692"/>
                    <a:pt x="239085" y="147223"/>
                  </a:cubicBezTo>
                  <a:cubicBezTo>
                    <a:pt x="240344" y="141536"/>
                    <a:pt x="236753" y="135906"/>
                    <a:pt x="231065" y="134647"/>
                  </a:cubicBezTo>
                  <a:cubicBezTo>
                    <a:pt x="225381" y="133387"/>
                    <a:pt x="219748" y="136979"/>
                    <a:pt x="218489" y="142665"/>
                  </a:cubicBezTo>
                  <a:cubicBezTo>
                    <a:pt x="208460" y="187985"/>
                    <a:pt x="167453" y="220877"/>
                    <a:pt x="120985" y="220877"/>
                  </a:cubicBezTo>
                  <a:cubicBezTo>
                    <a:pt x="65905" y="220877"/>
                    <a:pt x="21094" y="176065"/>
                    <a:pt x="21094" y="120985"/>
                  </a:cubicBezTo>
                  <a:cubicBezTo>
                    <a:pt x="21094" y="65905"/>
                    <a:pt x="65905" y="21094"/>
                    <a:pt x="120985" y="21094"/>
                  </a:cubicBezTo>
                  <a:cubicBezTo>
                    <a:pt x="167591" y="21094"/>
                    <a:pt x="207570" y="52751"/>
                    <a:pt x="218206" y="98079"/>
                  </a:cubicBezTo>
                  <a:cubicBezTo>
                    <a:pt x="219537" y="103750"/>
                    <a:pt x="225211" y="107267"/>
                    <a:pt x="230884" y="105937"/>
                  </a:cubicBezTo>
                  <a:cubicBezTo>
                    <a:pt x="236555" y="104607"/>
                    <a:pt x="240074" y="98931"/>
                    <a:pt x="238743" y="93260"/>
                  </a:cubicBezTo>
                  <a:cubicBezTo>
                    <a:pt x="232616" y="67146"/>
                    <a:pt x="217665" y="43469"/>
                    <a:pt x="196644" y="26589"/>
                  </a:cubicBezTo>
                  <a:cubicBezTo>
                    <a:pt x="175292" y="9443"/>
                    <a:pt x="148423" y="0"/>
                    <a:pt x="120985" y="0"/>
                  </a:cubicBezTo>
                  <a:cubicBezTo>
                    <a:pt x="54274" y="0"/>
                    <a:pt x="0" y="54274"/>
                    <a:pt x="0" y="120985"/>
                  </a:cubicBezTo>
                  <a:cubicBezTo>
                    <a:pt x="0" y="187696"/>
                    <a:pt x="54273" y="241971"/>
                    <a:pt x="120985" y="24197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任意多边形: 形状 88">
              <a:extLst>
                <a:ext uri="{FF2B5EF4-FFF2-40B4-BE49-F238E27FC236}">
                  <a16:creationId xmlns:a16="http://schemas.microsoft.com/office/drawing/2014/main" id="{94BF4A23-C0B6-4965-B6C8-86AB79C58235}"/>
                </a:ext>
              </a:extLst>
            </p:cNvPr>
            <p:cNvSpPr/>
            <p:nvPr/>
          </p:nvSpPr>
          <p:spPr>
            <a:xfrm>
              <a:off x="4577318" y="1051903"/>
              <a:ext cx="84141" cy="152002"/>
            </a:xfrm>
            <a:custGeom>
              <a:avLst/>
              <a:gdLst>
                <a:gd name="connsiteX0" fmla="*/ 65067 w 84141"/>
                <a:gd name="connsiteY0" fmla="*/ 21690 h 152002"/>
                <a:gd name="connsiteX1" fmla="*/ 65067 w 84141"/>
                <a:gd name="connsiteY1" fmla="*/ 10547 h 152002"/>
                <a:gd name="connsiteX2" fmla="*/ 54520 w 84141"/>
                <a:gd name="connsiteY2" fmla="*/ 0 h 152002"/>
                <a:gd name="connsiteX3" fmla="*/ 43973 w 84141"/>
                <a:gd name="connsiteY3" fmla="*/ 10547 h 152002"/>
                <a:gd name="connsiteX4" fmla="*/ 43973 w 84141"/>
                <a:gd name="connsiteY4" fmla="*/ 18148 h 152002"/>
                <a:gd name="connsiteX5" fmla="*/ 35612 w 84141"/>
                <a:gd name="connsiteY5" fmla="*/ 18148 h 152002"/>
                <a:gd name="connsiteX6" fmla="*/ 35612 w 84141"/>
                <a:gd name="connsiteY6" fmla="*/ 10547 h 152002"/>
                <a:gd name="connsiteX7" fmla="*/ 25065 w 84141"/>
                <a:gd name="connsiteY7" fmla="*/ 0 h 152002"/>
                <a:gd name="connsiteX8" fmla="*/ 14518 w 84141"/>
                <a:gd name="connsiteY8" fmla="*/ 10547 h 152002"/>
                <a:gd name="connsiteX9" fmla="*/ 14518 w 84141"/>
                <a:gd name="connsiteY9" fmla="*/ 18148 h 152002"/>
                <a:gd name="connsiteX10" fmla="*/ 10547 w 84141"/>
                <a:gd name="connsiteY10" fmla="*/ 18148 h 152002"/>
                <a:gd name="connsiteX11" fmla="*/ 0 w 84141"/>
                <a:gd name="connsiteY11" fmla="*/ 28695 h 152002"/>
                <a:gd name="connsiteX12" fmla="*/ 0 w 84141"/>
                <a:gd name="connsiteY12" fmla="*/ 123362 h 152002"/>
                <a:gd name="connsiteX13" fmla="*/ 10547 w 84141"/>
                <a:gd name="connsiteY13" fmla="*/ 133909 h 152002"/>
                <a:gd name="connsiteX14" fmla="*/ 14518 w 84141"/>
                <a:gd name="connsiteY14" fmla="*/ 133909 h 152002"/>
                <a:gd name="connsiteX15" fmla="*/ 14518 w 84141"/>
                <a:gd name="connsiteY15" fmla="*/ 141456 h 152002"/>
                <a:gd name="connsiteX16" fmla="*/ 25065 w 84141"/>
                <a:gd name="connsiteY16" fmla="*/ 152003 h 152002"/>
                <a:gd name="connsiteX17" fmla="*/ 35612 w 84141"/>
                <a:gd name="connsiteY17" fmla="*/ 141456 h 152002"/>
                <a:gd name="connsiteX18" fmla="*/ 35612 w 84141"/>
                <a:gd name="connsiteY18" fmla="*/ 133909 h 152002"/>
                <a:gd name="connsiteX19" fmla="*/ 43973 w 84141"/>
                <a:gd name="connsiteY19" fmla="*/ 133909 h 152002"/>
                <a:gd name="connsiteX20" fmla="*/ 43973 w 84141"/>
                <a:gd name="connsiteY20" fmla="*/ 141456 h 152002"/>
                <a:gd name="connsiteX21" fmla="*/ 54520 w 84141"/>
                <a:gd name="connsiteY21" fmla="*/ 152003 h 152002"/>
                <a:gd name="connsiteX22" fmla="*/ 65067 w 84141"/>
                <a:gd name="connsiteY22" fmla="*/ 141456 h 152002"/>
                <a:gd name="connsiteX23" fmla="*/ 65067 w 84141"/>
                <a:gd name="connsiteY23" fmla="*/ 130366 h 152002"/>
                <a:gd name="connsiteX24" fmla="*/ 84142 w 84141"/>
                <a:gd name="connsiteY24" fmla="*/ 99695 h 152002"/>
                <a:gd name="connsiteX25" fmla="*/ 74600 w 84141"/>
                <a:gd name="connsiteY25" fmla="*/ 76028 h 152002"/>
                <a:gd name="connsiteX26" fmla="*/ 84142 w 84141"/>
                <a:gd name="connsiteY26" fmla="*/ 52360 h 152002"/>
                <a:gd name="connsiteX27" fmla="*/ 65067 w 84141"/>
                <a:gd name="connsiteY27" fmla="*/ 21690 h 152002"/>
                <a:gd name="connsiteX28" fmla="*/ 63049 w 84141"/>
                <a:gd name="connsiteY28" fmla="*/ 99696 h 152002"/>
                <a:gd name="connsiteX29" fmla="*/ 49930 w 84141"/>
                <a:gd name="connsiteY29" fmla="*/ 112816 h 152002"/>
                <a:gd name="connsiteX30" fmla="*/ 21094 w 84141"/>
                <a:gd name="connsiteY30" fmla="*/ 112816 h 152002"/>
                <a:gd name="connsiteX31" fmla="*/ 21094 w 84141"/>
                <a:gd name="connsiteY31" fmla="*/ 86576 h 152002"/>
                <a:gd name="connsiteX32" fmla="*/ 49930 w 84141"/>
                <a:gd name="connsiteY32" fmla="*/ 86576 h 152002"/>
                <a:gd name="connsiteX33" fmla="*/ 63049 w 84141"/>
                <a:gd name="connsiteY33" fmla="*/ 99696 h 152002"/>
                <a:gd name="connsiteX34" fmla="*/ 21094 w 84141"/>
                <a:gd name="connsiteY34" fmla="*/ 65482 h 152002"/>
                <a:gd name="connsiteX35" fmla="*/ 21094 w 84141"/>
                <a:gd name="connsiteY35" fmla="*/ 39241 h 152002"/>
                <a:gd name="connsiteX36" fmla="*/ 49930 w 84141"/>
                <a:gd name="connsiteY36" fmla="*/ 39241 h 152002"/>
                <a:gd name="connsiteX37" fmla="*/ 63049 w 84141"/>
                <a:gd name="connsiteY37" fmla="*/ 52362 h 152002"/>
                <a:gd name="connsiteX38" fmla="*/ 49930 w 84141"/>
                <a:gd name="connsiteY38" fmla="*/ 65482 h 15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141" h="152002">
                  <a:moveTo>
                    <a:pt x="65067" y="21690"/>
                  </a:moveTo>
                  <a:lnTo>
                    <a:pt x="65067" y="10547"/>
                  </a:lnTo>
                  <a:cubicBezTo>
                    <a:pt x="65067" y="4722"/>
                    <a:pt x="60346" y="0"/>
                    <a:pt x="54520" y="0"/>
                  </a:cubicBezTo>
                  <a:cubicBezTo>
                    <a:pt x="48694" y="0"/>
                    <a:pt x="43973" y="4722"/>
                    <a:pt x="43973" y="10547"/>
                  </a:cubicBezTo>
                  <a:lnTo>
                    <a:pt x="43973" y="18148"/>
                  </a:lnTo>
                  <a:lnTo>
                    <a:pt x="35612" y="18148"/>
                  </a:lnTo>
                  <a:lnTo>
                    <a:pt x="35612" y="10547"/>
                  </a:lnTo>
                  <a:cubicBezTo>
                    <a:pt x="35612" y="4722"/>
                    <a:pt x="30891" y="0"/>
                    <a:pt x="25065" y="0"/>
                  </a:cubicBezTo>
                  <a:cubicBezTo>
                    <a:pt x="19239" y="0"/>
                    <a:pt x="14518" y="4722"/>
                    <a:pt x="14518" y="10547"/>
                  </a:cubicBezTo>
                  <a:lnTo>
                    <a:pt x="14518" y="18148"/>
                  </a:lnTo>
                  <a:lnTo>
                    <a:pt x="10547" y="18148"/>
                  </a:lnTo>
                  <a:cubicBezTo>
                    <a:pt x="4721" y="18148"/>
                    <a:pt x="0" y="22870"/>
                    <a:pt x="0" y="28695"/>
                  </a:cubicBezTo>
                  <a:lnTo>
                    <a:pt x="0" y="123362"/>
                  </a:lnTo>
                  <a:cubicBezTo>
                    <a:pt x="0" y="129187"/>
                    <a:pt x="4721" y="133909"/>
                    <a:pt x="10547" y="133909"/>
                  </a:cubicBezTo>
                  <a:lnTo>
                    <a:pt x="14518" y="133909"/>
                  </a:lnTo>
                  <a:lnTo>
                    <a:pt x="14518" y="141456"/>
                  </a:lnTo>
                  <a:cubicBezTo>
                    <a:pt x="14518" y="147281"/>
                    <a:pt x="19239" y="152003"/>
                    <a:pt x="25065" y="152003"/>
                  </a:cubicBezTo>
                  <a:cubicBezTo>
                    <a:pt x="30891" y="152003"/>
                    <a:pt x="35612" y="147281"/>
                    <a:pt x="35612" y="141456"/>
                  </a:cubicBezTo>
                  <a:lnTo>
                    <a:pt x="35612" y="133909"/>
                  </a:lnTo>
                  <a:lnTo>
                    <a:pt x="43973" y="133909"/>
                  </a:lnTo>
                  <a:lnTo>
                    <a:pt x="43973" y="141456"/>
                  </a:lnTo>
                  <a:cubicBezTo>
                    <a:pt x="43973" y="147281"/>
                    <a:pt x="48694" y="152003"/>
                    <a:pt x="54520" y="152003"/>
                  </a:cubicBezTo>
                  <a:cubicBezTo>
                    <a:pt x="60346" y="152003"/>
                    <a:pt x="65067" y="147281"/>
                    <a:pt x="65067" y="141456"/>
                  </a:cubicBezTo>
                  <a:lnTo>
                    <a:pt x="65067" y="130366"/>
                  </a:lnTo>
                  <a:cubicBezTo>
                    <a:pt x="76358" y="124771"/>
                    <a:pt x="84142" y="113127"/>
                    <a:pt x="84142" y="99695"/>
                  </a:cubicBezTo>
                  <a:cubicBezTo>
                    <a:pt x="84142" y="90518"/>
                    <a:pt x="80502" y="82178"/>
                    <a:pt x="74600" y="76028"/>
                  </a:cubicBezTo>
                  <a:cubicBezTo>
                    <a:pt x="80502" y="69877"/>
                    <a:pt x="84142" y="61538"/>
                    <a:pt x="84142" y="52360"/>
                  </a:cubicBezTo>
                  <a:cubicBezTo>
                    <a:pt x="84143" y="38929"/>
                    <a:pt x="76358" y="27285"/>
                    <a:pt x="65067" y="21690"/>
                  </a:cubicBezTo>
                  <a:close/>
                  <a:moveTo>
                    <a:pt x="63049" y="99696"/>
                  </a:moveTo>
                  <a:cubicBezTo>
                    <a:pt x="63049" y="106931"/>
                    <a:pt x="57164" y="112816"/>
                    <a:pt x="49930" y="112816"/>
                  </a:cubicBezTo>
                  <a:lnTo>
                    <a:pt x="21094" y="112816"/>
                  </a:lnTo>
                  <a:lnTo>
                    <a:pt x="21094" y="86576"/>
                  </a:lnTo>
                  <a:lnTo>
                    <a:pt x="49930" y="86576"/>
                  </a:lnTo>
                  <a:cubicBezTo>
                    <a:pt x="57164" y="86576"/>
                    <a:pt x="63049" y="92461"/>
                    <a:pt x="63049" y="99696"/>
                  </a:cubicBezTo>
                  <a:close/>
                  <a:moveTo>
                    <a:pt x="21094" y="65482"/>
                  </a:moveTo>
                  <a:lnTo>
                    <a:pt x="21094" y="39241"/>
                  </a:lnTo>
                  <a:lnTo>
                    <a:pt x="49930" y="39241"/>
                  </a:lnTo>
                  <a:cubicBezTo>
                    <a:pt x="57165" y="39241"/>
                    <a:pt x="63049" y="45127"/>
                    <a:pt x="63049" y="52362"/>
                  </a:cubicBezTo>
                  <a:cubicBezTo>
                    <a:pt x="63049" y="59597"/>
                    <a:pt x="57164" y="65482"/>
                    <a:pt x="49930" y="6548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任意多边形: 形状 89">
              <a:extLst>
                <a:ext uri="{FF2B5EF4-FFF2-40B4-BE49-F238E27FC236}">
                  <a16:creationId xmlns:a16="http://schemas.microsoft.com/office/drawing/2014/main" id="{3FF4FBE8-D489-4E5C-BB39-60502CA5D351}"/>
                </a:ext>
              </a:extLst>
            </p:cNvPr>
            <p:cNvSpPr/>
            <p:nvPr/>
          </p:nvSpPr>
          <p:spPr>
            <a:xfrm>
              <a:off x="4116000" y="909000"/>
              <a:ext cx="719994" cy="719992"/>
            </a:xfrm>
            <a:custGeom>
              <a:avLst/>
              <a:gdLst>
                <a:gd name="connsiteX0" fmla="*/ 354786 w 719994"/>
                <a:gd name="connsiteY0" fmla="*/ 689624 h 719992"/>
                <a:gd name="connsiteX1" fmla="*/ 359999 w 719994"/>
                <a:gd name="connsiteY1" fmla="*/ 689687 h 719992"/>
                <a:gd name="connsiteX2" fmla="*/ 505792 w 719994"/>
                <a:gd name="connsiteY2" fmla="*/ 655737 h 719992"/>
                <a:gd name="connsiteX3" fmla="*/ 540982 w 719994"/>
                <a:gd name="connsiteY3" fmla="*/ 674096 h 719992"/>
                <a:gd name="connsiteX4" fmla="*/ 583950 w 719994"/>
                <a:gd name="connsiteY4" fmla="*/ 631129 h 719992"/>
                <a:gd name="connsiteX5" fmla="*/ 577173 w 719994"/>
                <a:gd name="connsiteY5" fmla="*/ 608013 h 719992"/>
                <a:gd name="connsiteX6" fmla="*/ 658820 w 719994"/>
                <a:gd name="connsiteY6" fmla="*/ 499403 h 719992"/>
                <a:gd name="connsiteX7" fmla="*/ 672105 w 719994"/>
                <a:gd name="connsiteY7" fmla="*/ 501515 h 719992"/>
                <a:gd name="connsiteX8" fmla="*/ 715071 w 719994"/>
                <a:gd name="connsiteY8" fmla="*/ 458549 h 719992"/>
                <a:gd name="connsiteX9" fmla="*/ 684681 w 719994"/>
                <a:gd name="connsiteY9" fmla="*/ 417464 h 719992"/>
                <a:gd name="connsiteX10" fmla="*/ 689685 w 719994"/>
                <a:gd name="connsiteY10" fmla="*/ 360001 h 719992"/>
                <a:gd name="connsiteX11" fmla="*/ 688611 w 719994"/>
                <a:gd name="connsiteY11" fmla="*/ 333638 h 719992"/>
                <a:gd name="connsiteX12" fmla="*/ 719994 w 719994"/>
                <a:gd name="connsiteY12" fmla="*/ 220403 h 719992"/>
                <a:gd name="connsiteX13" fmla="*/ 499593 w 719994"/>
                <a:gd name="connsiteY13" fmla="*/ 0 h 719992"/>
                <a:gd name="connsiteX14" fmla="*/ 386397 w 719994"/>
                <a:gd name="connsiteY14" fmla="*/ 31359 h 719992"/>
                <a:gd name="connsiteX15" fmla="*/ 359999 w 719994"/>
                <a:gd name="connsiteY15" fmla="*/ 30313 h 719992"/>
                <a:gd name="connsiteX16" fmla="*/ 206113 w 719994"/>
                <a:gd name="connsiteY16" fmla="*/ 68358 h 719992"/>
                <a:gd name="connsiteX17" fmla="*/ 95849 w 719994"/>
                <a:gd name="connsiteY17" fmla="*/ 162717 h 719992"/>
                <a:gd name="connsiteX18" fmla="*/ 72761 w 719994"/>
                <a:gd name="connsiteY18" fmla="*/ 155959 h 719992"/>
                <a:gd name="connsiteX19" fmla="*/ 29793 w 719994"/>
                <a:gd name="connsiteY19" fmla="*/ 198925 h 719992"/>
                <a:gd name="connsiteX20" fmla="*/ 53845 w 719994"/>
                <a:gd name="connsiteY20" fmla="*/ 237493 h 719992"/>
                <a:gd name="connsiteX21" fmla="*/ 30313 w 719994"/>
                <a:gd name="connsiteY21" fmla="*/ 360000 h 719992"/>
                <a:gd name="connsiteX22" fmla="*/ 30354 w 719994"/>
                <a:gd name="connsiteY22" fmla="*/ 365231 h 719992"/>
                <a:gd name="connsiteX23" fmla="*/ 0 w 719994"/>
                <a:gd name="connsiteY23" fmla="*/ 481537 h 719992"/>
                <a:gd name="connsiteX24" fmla="*/ 238455 w 719994"/>
                <a:gd name="connsiteY24" fmla="*/ 719993 h 719992"/>
                <a:gd name="connsiteX25" fmla="*/ 354786 w 719994"/>
                <a:gd name="connsiteY25" fmla="*/ 689624 h 719992"/>
                <a:gd name="connsiteX26" fmla="*/ 72761 w 719994"/>
                <a:gd name="connsiteY26" fmla="*/ 177054 h 719992"/>
                <a:gd name="connsiteX27" fmla="*/ 94635 w 719994"/>
                <a:gd name="connsiteY27" fmla="*/ 198927 h 719992"/>
                <a:gd name="connsiteX28" fmla="*/ 72761 w 719994"/>
                <a:gd name="connsiteY28" fmla="*/ 220800 h 719992"/>
                <a:gd name="connsiteX29" fmla="*/ 50887 w 719994"/>
                <a:gd name="connsiteY29" fmla="*/ 198927 h 719992"/>
                <a:gd name="connsiteX30" fmla="*/ 72761 w 719994"/>
                <a:gd name="connsiteY30" fmla="*/ 177054 h 719992"/>
                <a:gd name="connsiteX31" fmla="*/ 74855 w 719994"/>
                <a:gd name="connsiteY31" fmla="*/ 241840 h 719992"/>
                <a:gd name="connsiteX32" fmla="*/ 115729 w 719994"/>
                <a:gd name="connsiteY32" fmla="*/ 198927 h 719992"/>
                <a:gd name="connsiteX33" fmla="*/ 110505 w 719994"/>
                <a:gd name="connsiteY33" fmla="*/ 178411 h 719992"/>
                <a:gd name="connsiteX34" fmla="*/ 358245 w 719994"/>
                <a:gd name="connsiteY34" fmla="*/ 51435 h 719992"/>
                <a:gd name="connsiteX35" fmla="*/ 317121 w 719994"/>
                <a:gd name="connsiteY35" fmla="*/ 96917 h 719992"/>
                <a:gd name="connsiteX36" fmla="*/ 247431 w 719994"/>
                <a:gd name="connsiteY36" fmla="*/ 118357 h 719992"/>
                <a:gd name="connsiteX37" fmla="*/ 218482 w 719994"/>
                <a:gd name="connsiteY37" fmla="*/ 107111 h 719992"/>
                <a:gd name="connsiteX38" fmla="*/ 175514 w 719994"/>
                <a:gd name="connsiteY38" fmla="*/ 150078 h 719992"/>
                <a:gd name="connsiteX39" fmla="*/ 178238 w 719994"/>
                <a:gd name="connsiteY39" fmla="*/ 165120 h 719992"/>
                <a:gd name="connsiteX40" fmla="*/ 104325 w 719994"/>
                <a:gd name="connsiteY40" fmla="*/ 284486 h 719992"/>
                <a:gd name="connsiteX41" fmla="*/ 52649 w 719994"/>
                <a:gd name="connsiteY41" fmla="*/ 332266 h 719992"/>
                <a:gd name="connsiteX42" fmla="*/ 74855 w 719994"/>
                <a:gd name="connsiteY42" fmla="*/ 241840 h 719992"/>
                <a:gd name="connsiteX43" fmla="*/ 238455 w 719994"/>
                <a:gd name="connsiteY43" fmla="*/ 243080 h 719992"/>
                <a:gd name="connsiteX44" fmla="*/ 225671 w 719994"/>
                <a:gd name="connsiteY44" fmla="*/ 243425 h 719992"/>
                <a:gd name="connsiteX45" fmla="*/ 280046 w 719994"/>
                <a:gd name="connsiteY45" fmla="*/ 201101 h 719992"/>
                <a:gd name="connsiteX46" fmla="*/ 279191 w 719994"/>
                <a:gd name="connsiteY46" fmla="*/ 220402 h 719992"/>
                <a:gd name="connsiteX47" fmla="*/ 280748 w 719994"/>
                <a:gd name="connsiteY47" fmla="*/ 246842 h 719992"/>
                <a:gd name="connsiteX48" fmla="*/ 238455 w 719994"/>
                <a:gd name="connsiteY48" fmla="*/ 243080 h 719992"/>
                <a:gd name="connsiteX49" fmla="*/ 283634 w 719994"/>
                <a:gd name="connsiteY49" fmla="*/ 176269 h 719992"/>
                <a:gd name="connsiteX50" fmla="*/ 196404 w 719994"/>
                <a:gd name="connsiteY50" fmla="*/ 246794 h 719992"/>
                <a:gd name="connsiteX51" fmla="*/ 132411 w 719994"/>
                <a:gd name="connsiteY51" fmla="*/ 268002 h 719992"/>
                <a:gd name="connsiteX52" fmla="*/ 190439 w 719994"/>
                <a:gd name="connsiteY52" fmla="*/ 182586 h 719992"/>
                <a:gd name="connsiteX53" fmla="*/ 218483 w 719994"/>
                <a:gd name="connsiteY53" fmla="*/ 193042 h 719992"/>
                <a:gd name="connsiteX54" fmla="*/ 261450 w 719994"/>
                <a:gd name="connsiteY54" fmla="*/ 150075 h 719992"/>
                <a:gd name="connsiteX55" fmla="*/ 259135 w 719994"/>
                <a:gd name="connsiteY55" fmla="*/ 136194 h 719992"/>
                <a:gd name="connsiteX56" fmla="*/ 302777 w 719994"/>
                <a:gd name="connsiteY56" fmla="*/ 121281 h 719992"/>
                <a:gd name="connsiteX57" fmla="*/ 283634 w 719994"/>
                <a:gd name="connsiteY57" fmla="*/ 176269 h 719992"/>
                <a:gd name="connsiteX58" fmla="*/ 240355 w 719994"/>
                <a:gd name="connsiteY58" fmla="*/ 150075 h 719992"/>
                <a:gd name="connsiteX59" fmla="*/ 218482 w 719994"/>
                <a:gd name="connsiteY59" fmla="*/ 171948 h 719992"/>
                <a:gd name="connsiteX60" fmla="*/ 196608 w 719994"/>
                <a:gd name="connsiteY60" fmla="*/ 150075 h 719992"/>
                <a:gd name="connsiteX61" fmla="*/ 218482 w 719994"/>
                <a:gd name="connsiteY61" fmla="*/ 128202 h 719992"/>
                <a:gd name="connsiteX62" fmla="*/ 240355 w 719994"/>
                <a:gd name="connsiteY62" fmla="*/ 150075 h 719992"/>
                <a:gd name="connsiteX63" fmla="*/ 71677 w 719994"/>
                <a:gd name="connsiteY63" fmla="*/ 620767 h 719992"/>
                <a:gd name="connsiteX64" fmla="*/ 163340 w 719994"/>
                <a:gd name="connsiteY64" fmla="*/ 620767 h 719992"/>
                <a:gd name="connsiteX65" fmla="*/ 218523 w 719994"/>
                <a:gd name="connsiteY65" fmla="*/ 565584 h 719992"/>
                <a:gd name="connsiteX66" fmla="*/ 202361 w 719994"/>
                <a:gd name="connsiteY66" fmla="*/ 526562 h 719992"/>
                <a:gd name="connsiteX67" fmla="*/ 163340 w 719994"/>
                <a:gd name="connsiteY67" fmla="*/ 510401 h 719992"/>
                <a:gd name="connsiteX68" fmla="*/ 151057 w 719994"/>
                <a:gd name="connsiteY68" fmla="*/ 510401 h 719992"/>
                <a:gd name="connsiteX69" fmla="*/ 136593 w 719994"/>
                <a:gd name="connsiteY69" fmla="*/ 495953 h 719992"/>
                <a:gd name="connsiteX70" fmla="*/ 140828 w 719994"/>
                <a:gd name="connsiteY70" fmla="*/ 485726 h 719992"/>
                <a:gd name="connsiteX71" fmla="*/ 151057 w 719994"/>
                <a:gd name="connsiteY71" fmla="*/ 481490 h 719992"/>
                <a:gd name="connsiteX72" fmla="*/ 194154 w 719994"/>
                <a:gd name="connsiteY72" fmla="*/ 481490 h 719992"/>
                <a:gd name="connsiteX73" fmla="*/ 204701 w 719994"/>
                <a:gd name="connsiteY73" fmla="*/ 470943 h 719992"/>
                <a:gd name="connsiteX74" fmla="*/ 194154 w 719994"/>
                <a:gd name="connsiteY74" fmla="*/ 460396 h 719992"/>
                <a:gd name="connsiteX75" fmla="*/ 151057 w 719994"/>
                <a:gd name="connsiteY75" fmla="*/ 460396 h 719992"/>
                <a:gd name="connsiteX76" fmla="*/ 125897 w 719994"/>
                <a:gd name="connsiteY76" fmla="*/ 470824 h 719992"/>
                <a:gd name="connsiteX77" fmla="*/ 115498 w 719994"/>
                <a:gd name="connsiteY77" fmla="*/ 495955 h 719992"/>
                <a:gd name="connsiteX78" fmla="*/ 151055 w 719994"/>
                <a:gd name="connsiteY78" fmla="*/ 531496 h 719992"/>
                <a:gd name="connsiteX79" fmla="*/ 163339 w 719994"/>
                <a:gd name="connsiteY79" fmla="*/ 531496 h 719992"/>
                <a:gd name="connsiteX80" fmla="*/ 187446 w 719994"/>
                <a:gd name="connsiteY80" fmla="*/ 541479 h 719992"/>
                <a:gd name="connsiteX81" fmla="*/ 197429 w 719994"/>
                <a:gd name="connsiteY81" fmla="*/ 565585 h 719992"/>
                <a:gd name="connsiteX82" fmla="*/ 163340 w 719994"/>
                <a:gd name="connsiteY82" fmla="*/ 599674 h 719992"/>
                <a:gd name="connsiteX83" fmla="*/ 56087 w 719994"/>
                <a:gd name="connsiteY83" fmla="*/ 599674 h 719992"/>
                <a:gd name="connsiteX84" fmla="*/ 21094 w 719994"/>
                <a:gd name="connsiteY84" fmla="*/ 481537 h 719992"/>
                <a:gd name="connsiteX85" fmla="*/ 238455 w 719994"/>
                <a:gd name="connsiteY85" fmla="*/ 264174 h 719992"/>
                <a:gd name="connsiteX86" fmla="*/ 241923 w 719994"/>
                <a:gd name="connsiteY86" fmla="*/ 264223 h 719992"/>
                <a:gd name="connsiteX87" fmla="*/ 243937 w 719994"/>
                <a:gd name="connsiteY87" fmla="*/ 280201 h 719992"/>
                <a:gd name="connsiteX88" fmla="*/ 229847 w 719994"/>
                <a:gd name="connsiteY88" fmla="*/ 314210 h 719992"/>
                <a:gd name="connsiteX89" fmla="*/ 195857 w 719994"/>
                <a:gd name="connsiteY89" fmla="*/ 328282 h 719992"/>
                <a:gd name="connsiteX90" fmla="*/ 173372 w 719994"/>
                <a:gd name="connsiteY90" fmla="*/ 337596 h 719992"/>
                <a:gd name="connsiteX91" fmla="*/ 164060 w 719994"/>
                <a:gd name="connsiteY91" fmla="*/ 360080 h 719992"/>
                <a:gd name="connsiteX92" fmla="*/ 195857 w 719994"/>
                <a:gd name="connsiteY92" fmla="*/ 391861 h 719992"/>
                <a:gd name="connsiteX93" fmla="*/ 269182 w 719994"/>
                <a:gd name="connsiteY93" fmla="*/ 391861 h 719992"/>
                <a:gd name="connsiteX94" fmla="*/ 293411 w 719994"/>
                <a:gd name="connsiteY94" fmla="*/ 401885 h 719992"/>
                <a:gd name="connsiteX95" fmla="*/ 303450 w 719994"/>
                <a:gd name="connsiteY95" fmla="*/ 426130 h 719992"/>
                <a:gd name="connsiteX96" fmla="*/ 269182 w 719994"/>
                <a:gd name="connsiteY96" fmla="*/ 460399 h 719992"/>
                <a:gd name="connsiteX97" fmla="*/ 243430 w 719994"/>
                <a:gd name="connsiteY97" fmla="*/ 460399 h 719992"/>
                <a:gd name="connsiteX98" fmla="*/ 232883 w 719994"/>
                <a:gd name="connsiteY98" fmla="*/ 470946 h 719992"/>
                <a:gd name="connsiteX99" fmla="*/ 243430 w 719994"/>
                <a:gd name="connsiteY99" fmla="*/ 481493 h 719992"/>
                <a:gd name="connsiteX100" fmla="*/ 269182 w 719994"/>
                <a:gd name="connsiteY100" fmla="*/ 481493 h 719992"/>
                <a:gd name="connsiteX101" fmla="*/ 324544 w 719994"/>
                <a:gd name="connsiteY101" fmla="*/ 426130 h 719992"/>
                <a:gd name="connsiteX102" fmla="*/ 308327 w 719994"/>
                <a:gd name="connsiteY102" fmla="*/ 386969 h 719992"/>
                <a:gd name="connsiteX103" fmla="*/ 269182 w 719994"/>
                <a:gd name="connsiteY103" fmla="*/ 370768 h 719992"/>
                <a:gd name="connsiteX104" fmla="*/ 195857 w 719994"/>
                <a:gd name="connsiteY104" fmla="*/ 370768 h 719992"/>
                <a:gd name="connsiteX105" fmla="*/ 185154 w 719994"/>
                <a:gd name="connsiteY105" fmla="*/ 360080 h 719992"/>
                <a:gd name="connsiteX106" fmla="*/ 188288 w 719994"/>
                <a:gd name="connsiteY106" fmla="*/ 352510 h 719992"/>
                <a:gd name="connsiteX107" fmla="*/ 195857 w 719994"/>
                <a:gd name="connsiteY107" fmla="*/ 349376 h 719992"/>
                <a:gd name="connsiteX108" fmla="*/ 244763 w 719994"/>
                <a:gd name="connsiteY108" fmla="*/ 329126 h 719992"/>
                <a:gd name="connsiteX109" fmla="*/ 265029 w 719994"/>
                <a:gd name="connsiteY109" fmla="*/ 280202 h 719992"/>
                <a:gd name="connsiteX110" fmla="*/ 263776 w 719994"/>
                <a:gd name="connsiteY110" fmla="*/ 265645 h 719992"/>
                <a:gd name="connsiteX111" fmla="*/ 284542 w 719994"/>
                <a:gd name="connsiteY111" fmla="*/ 269092 h 719992"/>
                <a:gd name="connsiteX112" fmla="*/ 325983 w 719994"/>
                <a:gd name="connsiteY112" fmla="*/ 356195 h 719992"/>
                <a:gd name="connsiteX113" fmla="*/ 340789 w 719994"/>
                <a:gd name="connsiteY113" fmla="*/ 357995 h 719992"/>
                <a:gd name="connsiteX114" fmla="*/ 342588 w 719994"/>
                <a:gd name="connsiteY114" fmla="*/ 343188 h 719992"/>
                <a:gd name="connsiteX115" fmla="*/ 300282 w 719994"/>
                <a:gd name="connsiteY115" fmla="*/ 220404 h 719992"/>
                <a:gd name="connsiteX116" fmla="*/ 499593 w 719994"/>
                <a:gd name="connsiteY116" fmla="*/ 21094 h 719992"/>
                <a:gd name="connsiteX117" fmla="*/ 698899 w 719994"/>
                <a:gd name="connsiteY117" fmla="*/ 220402 h 719992"/>
                <a:gd name="connsiteX118" fmla="*/ 499593 w 719994"/>
                <a:gd name="connsiteY118" fmla="*/ 419708 h 719992"/>
                <a:gd name="connsiteX119" fmla="*/ 375569 w 719994"/>
                <a:gd name="connsiteY119" fmla="*/ 376414 h 719992"/>
                <a:gd name="connsiteX120" fmla="*/ 360748 w 719994"/>
                <a:gd name="connsiteY120" fmla="*/ 378096 h 719992"/>
                <a:gd name="connsiteX121" fmla="*/ 362431 w 719994"/>
                <a:gd name="connsiteY121" fmla="*/ 392916 h 719992"/>
                <a:gd name="connsiteX122" fmla="*/ 450903 w 719994"/>
                <a:gd name="connsiteY122" fmla="*/ 435452 h 719992"/>
                <a:gd name="connsiteX123" fmla="*/ 455604 w 719994"/>
                <a:gd name="connsiteY123" fmla="*/ 472314 h 719992"/>
                <a:gd name="connsiteX124" fmla="*/ 368362 w 719994"/>
                <a:gd name="connsiteY124" fmla="*/ 472314 h 719992"/>
                <a:gd name="connsiteX125" fmla="*/ 330436 w 719994"/>
                <a:gd name="connsiteY125" fmla="*/ 510240 h 719992"/>
                <a:gd name="connsiteX126" fmla="*/ 368362 w 719994"/>
                <a:gd name="connsiteY126" fmla="*/ 548163 h 719992"/>
                <a:gd name="connsiteX127" fmla="*/ 445359 w 719994"/>
                <a:gd name="connsiteY127" fmla="*/ 548163 h 719992"/>
                <a:gd name="connsiteX128" fmla="*/ 238456 w 719994"/>
                <a:gd name="connsiteY128" fmla="*/ 698899 h 719992"/>
                <a:gd name="connsiteX129" fmla="*/ 71677 w 719994"/>
                <a:gd name="connsiteY129" fmla="*/ 620767 h 719992"/>
                <a:gd name="connsiteX130" fmla="*/ 473150 w 719994"/>
                <a:gd name="connsiteY130" fmla="*/ 439245 h 719992"/>
                <a:gd name="connsiteX131" fmla="*/ 499593 w 719994"/>
                <a:gd name="connsiteY131" fmla="*/ 440802 h 719992"/>
                <a:gd name="connsiteX132" fmla="*/ 518901 w 719994"/>
                <a:gd name="connsiteY132" fmla="*/ 439947 h 719992"/>
                <a:gd name="connsiteX133" fmla="*/ 476565 w 719994"/>
                <a:gd name="connsiteY133" fmla="*/ 494346 h 719992"/>
                <a:gd name="connsiteX134" fmla="*/ 476911 w 719994"/>
                <a:gd name="connsiteY134" fmla="*/ 481535 h 719992"/>
                <a:gd name="connsiteX135" fmla="*/ 473150 w 719994"/>
                <a:gd name="connsiteY135" fmla="*/ 439245 h 719992"/>
                <a:gd name="connsiteX136" fmla="*/ 451004 w 719994"/>
                <a:gd name="connsiteY136" fmla="*/ 527070 h 719992"/>
                <a:gd name="connsiteX137" fmla="*/ 368360 w 719994"/>
                <a:gd name="connsiteY137" fmla="*/ 527070 h 719992"/>
                <a:gd name="connsiteX138" fmla="*/ 351529 w 719994"/>
                <a:gd name="connsiteY138" fmla="*/ 510240 h 719992"/>
                <a:gd name="connsiteX139" fmla="*/ 368360 w 719994"/>
                <a:gd name="connsiteY139" fmla="*/ 493408 h 719992"/>
                <a:gd name="connsiteX140" fmla="*/ 455489 w 719994"/>
                <a:gd name="connsiteY140" fmla="*/ 493408 h 719992"/>
                <a:gd name="connsiteX141" fmla="*/ 451004 w 719994"/>
                <a:gd name="connsiteY141" fmla="*/ 527070 h 719992"/>
                <a:gd name="connsiteX142" fmla="*/ 473192 w 719994"/>
                <a:gd name="connsiteY142" fmla="*/ 523619 h 719992"/>
                <a:gd name="connsiteX143" fmla="*/ 543734 w 719994"/>
                <a:gd name="connsiteY143" fmla="*/ 436358 h 719992"/>
                <a:gd name="connsiteX144" fmla="*/ 598711 w 719994"/>
                <a:gd name="connsiteY144" fmla="*/ 417217 h 719992"/>
                <a:gd name="connsiteX145" fmla="*/ 451994 w 719994"/>
                <a:gd name="connsiteY145" fmla="*/ 587569 h 719992"/>
                <a:gd name="connsiteX146" fmla="*/ 473192 w 719994"/>
                <a:gd name="connsiteY146" fmla="*/ 523619 h 719992"/>
                <a:gd name="connsiteX147" fmla="*/ 540982 w 719994"/>
                <a:gd name="connsiteY147" fmla="*/ 653002 h 719992"/>
                <a:gd name="connsiteX148" fmla="*/ 519109 w 719994"/>
                <a:gd name="connsiteY148" fmla="*/ 631129 h 719992"/>
                <a:gd name="connsiteX149" fmla="*/ 540982 w 719994"/>
                <a:gd name="connsiteY149" fmla="*/ 609256 h 719992"/>
                <a:gd name="connsiteX150" fmla="*/ 562856 w 719994"/>
                <a:gd name="connsiteY150" fmla="*/ 631129 h 719992"/>
                <a:gd name="connsiteX151" fmla="*/ 540982 w 719994"/>
                <a:gd name="connsiteY151" fmla="*/ 653002 h 719992"/>
                <a:gd name="connsiteX152" fmla="*/ 623084 w 719994"/>
                <a:gd name="connsiteY152" fmla="*/ 402868 h 719992"/>
                <a:gd name="connsiteX153" fmla="*/ 668569 w 719994"/>
                <a:gd name="connsiteY153" fmla="*/ 361735 h 719992"/>
                <a:gd name="connsiteX154" fmla="*/ 663414 w 719994"/>
                <a:gd name="connsiteY154" fmla="*/ 416465 h 719992"/>
                <a:gd name="connsiteX155" fmla="*/ 629135 w 719994"/>
                <a:gd name="connsiteY155" fmla="*/ 458549 h 719992"/>
                <a:gd name="connsiteX156" fmla="*/ 640848 w 719994"/>
                <a:gd name="connsiteY156" fmla="*/ 487987 h 719992"/>
                <a:gd name="connsiteX157" fmla="*/ 561710 w 719994"/>
                <a:gd name="connsiteY157" fmla="*/ 593509 h 719992"/>
                <a:gd name="connsiteX158" fmla="*/ 540980 w 719994"/>
                <a:gd name="connsiteY158" fmla="*/ 588163 h 719992"/>
                <a:gd name="connsiteX159" fmla="*/ 498014 w 719994"/>
                <a:gd name="connsiteY159" fmla="*/ 631129 h 719992"/>
                <a:gd name="connsiteX160" fmla="*/ 498286 w 719994"/>
                <a:gd name="connsiteY160" fmla="*/ 635915 h 719992"/>
                <a:gd name="connsiteX161" fmla="*/ 387667 w 719994"/>
                <a:gd name="connsiteY161" fmla="*/ 667389 h 719992"/>
                <a:gd name="connsiteX162" fmla="*/ 435497 w 719994"/>
                <a:gd name="connsiteY162" fmla="*/ 615677 h 719992"/>
                <a:gd name="connsiteX163" fmla="*/ 623084 w 719994"/>
                <a:gd name="connsiteY163" fmla="*/ 402868 h 719992"/>
                <a:gd name="connsiteX164" fmla="*/ 672103 w 719994"/>
                <a:gd name="connsiteY164" fmla="*/ 480421 h 719992"/>
                <a:gd name="connsiteX165" fmla="*/ 650229 w 719994"/>
                <a:gd name="connsiteY165" fmla="*/ 458549 h 719992"/>
                <a:gd name="connsiteX166" fmla="*/ 672103 w 719994"/>
                <a:gd name="connsiteY166" fmla="*/ 436676 h 719992"/>
                <a:gd name="connsiteX167" fmla="*/ 693976 w 719994"/>
                <a:gd name="connsiteY167" fmla="*/ 458549 h 719992"/>
                <a:gd name="connsiteX168" fmla="*/ 672103 w 719994"/>
                <a:gd name="connsiteY168" fmla="*/ 480421 h 71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719994" h="719992">
                  <a:moveTo>
                    <a:pt x="354786" y="689624"/>
                  </a:moveTo>
                  <a:cubicBezTo>
                    <a:pt x="356373" y="689646"/>
                    <a:pt x="358405" y="689687"/>
                    <a:pt x="359999" y="689687"/>
                  </a:cubicBezTo>
                  <a:cubicBezTo>
                    <a:pt x="410521" y="689687"/>
                    <a:pt x="460782" y="677943"/>
                    <a:pt x="505792" y="655737"/>
                  </a:cubicBezTo>
                  <a:cubicBezTo>
                    <a:pt x="513570" y="666826"/>
                    <a:pt x="526438" y="674096"/>
                    <a:pt x="540982" y="674096"/>
                  </a:cubicBezTo>
                  <a:cubicBezTo>
                    <a:pt x="564674" y="674096"/>
                    <a:pt x="583950" y="654820"/>
                    <a:pt x="583950" y="631129"/>
                  </a:cubicBezTo>
                  <a:cubicBezTo>
                    <a:pt x="583950" y="622623"/>
                    <a:pt x="581455" y="614693"/>
                    <a:pt x="577173" y="608013"/>
                  </a:cubicBezTo>
                  <a:cubicBezTo>
                    <a:pt x="611491" y="577921"/>
                    <a:pt x="639550" y="540598"/>
                    <a:pt x="658820" y="499403"/>
                  </a:cubicBezTo>
                  <a:cubicBezTo>
                    <a:pt x="663006" y="500767"/>
                    <a:pt x="667468" y="501515"/>
                    <a:pt x="672105" y="501515"/>
                  </a:cubicBezTo>
                  <a:cubicBezTo>
                    <a:pt x="695797" y="501515"/>
                    <a:pt x="715071" y="482240"/>
                    <a:pt x="715071" y="458549"/>
                  </a:cubicBezTo>
                  <a:cubicBezTo>
                    <a:pt x="715071" y="439231"/>
                    <a:pt x="702256" y="422854"/>
                    <a:pt x="684681" y="417464"/>
                  </a:cubicBezTo>
                  <a:cubicBezTo>
                    <a:pt x="687995" y="398593"/>
                    <a:pt x="689685" y="379298"/>
                    <a:pt x="689685" y="360001"/>
                  </a:cubicBezTo>
                  <a:cubicBezTo>
                    <a:pt x="689685" y="351464"/>
                    <a:pt x="689264" y="342118"/>
                    <a:pt x="688611" y="333638"/>
                  </a:cubicBezTo>
                  <a:cubicBezTo>
                    <a:pt x="708525" y="300523"/>
                    <a:pt x="719994" y="261779"/>
                    <a:pt x="719994" y="220403"/>
                  </a:cubicBezTo>
                  <a:cubicBezTo>
                    <a:pt x="719993" y="98872"/>
                    <a:pt x="621122" y="0"/>
                    <a:pt x="499593" y="0"/>
                  </a:cubicBezTo>
                  <a:cubicBezTo>
                    <a:pt x="458234" y="0"/>
                    <a:pt x="419504" y="11461"/>
                    <a:pt x="386397" y="31359"/>
                  </a:cubicBezTo>
                  <a:cubicBezTo>
                    <a:pt x="377700" y="30672"/>
                    <a:pt x="368768" y="30313"/>
                    <a:pt x="359999" y="30313"/>
                  </a:cubicBezTo>
                  <a:cubicBezTo>
                    <a:pt x="306402" y="30313"/>
                    <a:pt x="253188" y="43469"/>
                    <a:pt x="206113" y="68358"/>
                  </a:cubicBezTo>
                  <a:cubicBezTo>
                    <a:pt x="163055" y="91124"/>
                    <a:pt x="125094" y="123647"/>
                    <a:pt x="95849" y="162717"/>
                  </a:cubicBezTo>
                  <a:cubicBezTo>
                    <a:pt x="89175" y="158446"/>
                    <a:pt x="81255" y="155959"/>
                    <a:pt x="72761" y="155959"/>
                  </a:cubicBezTo>
                  <a:cubicBezTo>
                    <a:pt x="49068" y="155959"/>
                    <a:pt x="29793" y="175234"/>
                    <a:pt x="29793" y="198925"/>
                  </a:cubicBezTo>
                  <a:cubicBezTo>
                    <a:pt x="29793" y="215833"/>
                    <a:pt x="39613" y="230484"/>
                    <a:pt x="53845" y="237493"/>
                  </a:cubicBezTo>
                  <a:cubicBezTo>
                    <a:pt x="38240" y="276435"/>
                    <a:pt x="30313" y="317613"/>
                    <a:pt x="30313" y="360000"/>
                  </a:cubicBezTo>
                  <a:cubicBezTo>
                    <a:pt x="30313" y="361747"/>
                    <a:pt x="30327" y="363490"/>
                    <a:pt x="30354" y="365231"/>
                  </a:cubicBezTo>
                  <a:cubicBezTo>
                    <a:pt x="11036" y="399658"/>
                    <a:pt x="0" y="439329"/>
                    <a:pt x="0" y="481537"/>
                  </a:cubicBezTo>
                  <a:cubicBezTo>
                    <a:pt x="0" y="613022"/>
                    <a:pt x="106971" y="719993"/>
                    <a:pt x="238455" y="719993"/>
                  </a:cubicBezTo>
                  <a:cubicBezTo>
                    <a:pt x="280672" y="719993"/>
                    <a:pt x="320354" y="708950"/>
                    <a:pt x="354786" y="689624"/>
                  </a:cubicBezTo>
                  <a:close/>
                  <a:moveTo>
                    <a:pt x="72761" y="177054"/>
                  </a:moveTo>
                  <a:cubicBezTo>
                    <a:pt x="84822" y="177054"/>
                    <a:pt x="94635" y="186867"/>
                    <a:pt x="94635" y="198927"/>
                  </a:cubicBezTo>
                  <a:cubicBezTo>
                    <a:pt x="94635" y="210987"/>
                    <a:pt x="84822" y="220800"/>
                    <a:pt x="72761" y="220800"/>
                  </a:cubicBezTo>
                  <a:cubicBezTo>
                    <a:pt x="60699" y="220800"/>
                    <a:pt x="50887" y="210987"/>
                    <a:pt x="50887" y="198927"/>
                  </a:cubicBezTo>
                  <a:cubicBezTo>
                    <a:pt x="50887" y="186867"/>
                    <a:pt x="60699" y="177054"/>
                    <a:pt x="72761" y="177054"/>
                  </a:cubicBezTo>
                  <a:close/>
                  <a:moveTo>
                    <a:pt x="74855" y="241840"/>
                  </a:moveTo>
                  <a:cubicBezTo>
                    <a:pt x="97578" y="240744"/>
                    <a:pt x="115729" y="221916"/>
                    <a:pt x="115729" y="198927"/>
                  </a:cubicBezTo>
                  <a:cubicBezTo>
                    <a:pt x="115729" y="191502"/>
                    <a:pt x="113835" y="184511"/>
                    <a:pt x="110505" y="178411"/>
                  </a:cubicBezTo>
                  <a:cubicBezTo>
                    <a:pt x="168200" y="99293"/>
                    <a:pt x="260374" y="51993"/>
                    <a:pt x="358245" y="51435"/>
                  </a:cubicBezTo>
                  <a:cubicBezTo>
                    <a:pt x="342530" y="64603"/>
                    <a:pt x="328666" y="79910"/>
                    <a:pt x="317121" y="96917"/>
                  </a:cubicBezTo>
                  <a:cubicBezTo>
                    <a:pt x="292988" y="100821"/>
                    <a:pt x="269568" y="108027"/>
                    <a:pt x="247431" y="118357"/>
                  </a:cubicBezTo>
                  <a:cubicBezTo>
                    <a:pt x="239788" y="111376"/>
                    <a:pt x="229625" y="107111"/>
                    <a:pt x="218482" y="107111"/>
                  </a:cubicBezTo>
                  <a:cubicBezTo>
                    <a:pt x="194790" y="107111"/>
                    <a:pt x="175514" y="126387"/>
                    <a:pt x="175514" y="150078"/>
                  </a:cubicBezTo>
                  <a:cubicBezTo>
                    <a:pt x="175514" y="155368"/>
                    <a:pt x="176482" y="160436"/>
                    <a:pt x="178238" y="165120"/>
                  </a:cubicBezTo>
                  <a:cubicBezTo>
                    <a:pt x="143312" y="197703"/>
                    <a:pt x="117780" y="238867"/>
                    <a:pt x="104325" y="284486"/>
                  </a:cubicBezTo>
                  <a:cubicBezTo>
                    <a:pt x="84835" y="297795"/>
                    <a:pt x="67417" y="313920"/>
                    <a:pt x="52649" y="332266"/>
                  </a:cubicBezTo>
                  <a:cubicBezTo>
                    <a:pt x="55410" y="301091"/>
                    <a:pt x="62843" y="270786"/>
                    <a:pt x="74855" y="241840"/>
                  </a:cubicBezTo>
                  <a:close/>
                  <a:moveTo>
                    <a:pt x="238455" y="243080"/>
                  </a:moveTo>
                  <a:cubicBezTo>
                    <a:pt x="234166" y="243080"/>
                    <a:pt x="229905" y="243200"/>
                    <a:pt x="225671" y="243425"/>
                  </a:cubicBezTo>
                  <a:cubicBezTo>
                    <a:pt x="240885" y="225872"/>
                    <a:pt x="259303" y="211535"/>
                    <a:pt x="280046" y="201101"/>
                  </a:cubicBezTo>
                  <a:cubicBezTo>
                    <a:pt x="279491" y="207463"/>
                    <a:pt x="279191" y="213898"/>
                    <a:pt x="279191" y="220402"/>
                  </a:cubicBezTo>
                  <a:cubicBezTo>
                    <a:pt x="279191" y="229316"/>
                    <a:pt x="279720" y="238137"/>
                    <a:pt x="280748" y="246842"/>
                  </a:cubicBezTo>
                  <a:cubicBezTo>
                    <a:pt x="266847" y="244356"/>
                    <a:pt x="252671" y="243080"/>
                    <a:pt x="238455" y="243080"/>
                  </a:cubicBezTo>
                  <a:close/>
                  <a:moveTo>
                    <a:pt x="283634" y="176269"/>
                  </a:moveTo>
                  <a:cubicBezTo>
                    <a:pt x="248351" y="190943"/>
                    <a:pt x="218256" y="215265"/>
                    <a:pt x="196404" y="246794"/>
                  </a:cubicBezTo>
                  <a:cubicBezTo>
                    <a:pt x="173817" y="250830"/>
                    <a:pt x="152331" y="258069"/>
                    <a:pt x="132411" y="268002"/>
                  </a:cubicBezTo>
                  <a:cubicBezTo>
                    <a:pt x="145412" y="235863"/>
                    <a:pt x="165158" y="206748"/>
                    <a:pt x="190439" y="182586"/>
                  </a:cubicBezTo>
                  <a:cubicBezTo>
                    <a:pt x="197972" y="189093"/>
                    <a:pt x="207772" y="193042"/>
                    <a:pt x="218483" y="193042"/>
                  </a:cubicBezTo>
                  <a:cubicBezTo>
                    <a:pt x="242176" y="193042"/>
                    <a:pt x="261450" y="173766"/>
                    <a:pt x="261450" y="150075"/>
                  </a:cubicBezTo>
                  <a:cubicBezTo>
                    <a:pt x="261450" y="145218"/>
                    <a:pt x="260629" y="140552"/>
                    <a:pt x="259135" y="136194"/>
                  </a:cubicBezTo>
                  <a:cubicBezTo>
                    <a:pt x="273195" y="129848"/>
                    <a:pt x="287798" y="124857"/>
                    <a:pt x="302777" y="121281"/>
                  </a:cubicBezTo>
                  <a:cubicBezTo>
                    <a:pt x="294093" y="138451"/>
                    <a:pt x="287585" y="156900"/>
                    <a:pt x="283634" y="176269"/>
                  </a:cubicBezTo>
                  <a:close/>
                  <a:moveTo>
                    <a:pt x="240355" y="150075"/>
                  </a:moveTo>
                  <a:cubicBezTo>
                    <a:pt x="240355" y="162136"/>
                    <a:pt x="230542" y="171948"/>
                    <a:pt x="218482" y="171948"/>
                  </a:cubicBezTo>
                  <a:cubicBezTo>
                    <a:pt x="206421" y="171948"/>
                    <a:pt x="196608" y="162135"/>
                    <a:pt x="196608" y="150075"/>
                  </a:cubicBezTo>
                  <a:cubicBezTo>
                    <a:pt x="196608" y="138015"/>
                    <a:pt x="206421" y="128202"/>
                    <a:pt x="218482" y="128202"/>
                  </a:cubicBezTo>
                  <a:cubicBezTo>
                    <a:pt x="230542" y="128202"/>
                    <a:pt x="240355" y="138015"/>
                    <a:pt x="240355" y="150075"/>
                  </a:cubicBezTo>
                  <a:close/>
                  <a:moveTo>
                    <a:pt x="71677" y="620767"/>
                  </a:moveTo>
                  <a:lnTo>
                    <a:pt x="163340" y="620767"/>
                  </a:lnTo>
                  <a:cubicBezTo>
                    <a:pt x="193769" y="620767"/>
                    <a:pt x="218523" y="596011"/>
                    <a:pt x="218523" y="565584"/>
                  </a:cubicBezTo>
                  <a:cubicBezTo>
                    <a:pt x="218523" y="550842"/>
                    <a:pt x="212783" y="536984"/>
                    <a:pt x="202361" y="526562"/>
                  </a:cubicBezTo>
                  <a:cubicBezTo>
                    <a:pt x="191938" y="516140"/>
                    <a:pt x="178079" y="510401"/>
                    <a:pt x="163340" y="510401"/>
                  </a:cubicBezTo>
                  <a:lnTo>
                    <a:pt x="151057" y="510401"/>
                  </a:lnTo>
                  <a:cubicBezTo>
                    <a:pt x="143082" y="510401"/>
                    <a:pt x="136593" y="503920"/>
                    <a:pt x="136593" y="495953"/>
                  </a:cubicBezTo>
                  <a:cubicBezTo>
                    <a:pt x="136593" y="492099"/>
                    <a:pt x="138102" y="488461"/>
                    <a:pt x="140828" y="485726"/>
                  </a:cubicBezTo>
                  <a:cubicBezTo>
                    <a:pt x="143560" y="482995"/>
                    <a:pt x="147192" y="481490"/>
                    <a:pt x="151057" y="481490"/>
                  </a:cubicBezTo>
                  <a:lnTo>
                    <a:pt x="194154" y="481490"/>
                  </a:lnTo>
                  <a:cubicBezTo>
                    <a:pt x="199980" y="481490"/>
                    <a:pt x="204701" y="476768"/>
                    <a:pt x="204701" y="470943"/>
                  </a:cubicBezTo>
                  <a:cubicBezTo>
                    <a:pt x="204701" y="465119"/>
                    <a:pt x="199980" y="460396"/>
                    <a:pt x="194154" y="460396"/>
                  </a:cubicBezTo>
                  <a:lnTo>
                    <a:pt x="151057" y="460396"/>
                  </a:lnTo>
                  <a:cubicBezTo>
                    <a:pt x="141559" y="460396"/>
                    <a:pt x="132629" y="464095"/>
                    <a:pt x="125897" y="470824"/>
                  </a:cubicBezTo>
                  <a:cubicBezTo>
                    <a:pt x="119191" y="477555"/>
                    <a:pt x="115498" y="486480"/>
                    <a:pt x="115498" y="495955"/>
                  </a:cubicBezTo>
                  <a:cubicBezTo>
                    <a:pt x="115498" y="515552"/>
                    <a:pt x="131449" y="531496"/>
                    <a:pt x="151055" y="531496"/>
                  </a:cubicBezTo>
                  <a:lnTo>
                    <a:pt x="163339" y="531496"/>
                  </a:lnTo>
                  <a:cubicBezTo>
                    <a:pt x="172446" y="531496"/>
                    <a:pt x="181005" y="535042"/>
                    <a:pt x="187446" y="541479"/>
                  </a:cubicBezTo>
                  <a:cubicBezTo>
                    <a:pt x="193882" y="547916"/>
                    <a:pt x="197429" y="556477"/>
                    <a:pt x="197429" y="565585"/>
                  </a:cubicBezTo>
                  <a:cubicBezTo>
                    <a:pt x="197429" y="584381"/>
                    <a:pt x="182136" y="599674"/>
                    <a:pt x="163340" y="599674"/>
                  </a:cubicBezTo>
                  <a:lnTo>
                    <a:pt x="56087" y="599674"/>
                  </a:lnTo>
                  <a:cubicBezTo>
                    <a:pt x="33965" y="565640"/>
                    <a:pt x="21094" y="525066"/>
                    <a:pt x="21094" y="481537"/>
                  </a:cubicBezTo>
                  <a:cubicBezTo>
                    <a:pt x="21094" y="361683"/>
                    <a:pt x="118602" y="264174"/>
                    <a:pt x="238455" y="264174"/>
                  </a:cubicBezTo>
                  <a:cubicBezTo>
                    <a:pt x="239611" y="264174"/>
                    <a:pt x="240767" y="264205"/>
                    <a:pt x="241923" y="264223"/>
                  </a:cubicBezTo>
                  <a:cubicBezTo>
                    <a:pt x="243252" y="269405"/>
                    <a:pt x="243937" y="274762"/>
                    <a:pt x="243937" y="280201"/>
                  </a:cubicBezTo>
                  <a:cubicBezTo>
                    <a:pt x="243937" y="293047"/>
                    <a:pt x="238933" y="305124"/>
                    <a:pt x="229847" y="314210"/>
                  </a:cubicBezTo>
                  <a:cubicBezTo>
                    <a:pt x="220773" y="323284"/>
                    <a:pt x="208702" y="328282"/>
                    <a:pt x="195857" y="328282"/>
                  </a:cubicBezTo>
                  <a:cubicBezTo>
                    <a:pt x="187362" y="328282"/>
                    <a:pt x="179377" y="331590"/>
                    <a:pt x="173372" y="337596"/>
                  </a:cubicBezTo>
                  <a:cubicBezTo>
                    <a:pt x="167368" y="343602"/>
                    <a:pt x="164060" y="351586"/>
                    <a:pt x="164060" y="360080"/>
                  </a:cubicBezTo>
                  <a:cubicBezTo>
                    <a:pt x="164060" y="377603"/>
                    <a:pt x="178325" y="391861"/>
                    <a:pt x="195857" y="391861"/>
                  </a:cubicBezTo>
                  <a:lnTo>
                    <a:pt x="269182" y="391861"/>
                  </a:lnTo>
                  <a:cubicBezTo>
                    <a:pt x="278329" y="391861"/>
                    <a:pt x="286940" y="395428"/>
                    <a:pt x="293411" y="401885"/>
                  </a:cubicBezTo>
                  <a:cubicBezTo>
                    <a:pt x="299886" y="408372"/>
                    <a:pt x="303450" y="416983"/>
                    <a:pt x="303450" y="426130"/>
                  </a:cubicBezTo>
                  <a:cubicBezTo>
                    <a:pt x="303450" y="445026"/>
                    <a:pt x="288077" y="460399"/>
                    <a:pt x="269182" y="460399"/>
                  </a:cubicBezTo>
                  <a:lnTo>
                    <a:pt x="243430" y="460399"/>
                  </a:lnTo>
                  <a:cubicBezTo>
                    <a:pt x="237604" y="460399"/>
                    <a:pt x="232883" y="465121"/>
                    <a:pt x="232883" y="470946"/>
                  </a:cubicBezTo>
                  <a:cubicBezTo>
                    <a:pt x="232883" y="476771"/>
                    <a:pt x="237604" y="481493"/>
                    <a:pt x="243430" y="481493"/>
                  </a:cubicBezTo>
                  <a:lnTo>
                    <a:pt x="269182" y="481493"/>
                  </a:lnTo>
                  <a:cubicBezTo>
                    <a:pt x="299708" y="481493"/>
                    <a:pt x="324544" y="456657"/>
                    <a:pt x="324544" y="426130"/>
                  </a:cubicBezTo>
                  <a:cubicBezTo>
                    <a:pt x="324544" y="411358"/>
                    <a:pt x="318790" y="397455"/>
                    <a:pt x="308327" y="386969"/>
                  </a:cubicBezTo>
                  <a:cubicBezTo>
                    <a:pt x="297858" y="376521"/>
                    <a:pt x="283954" y="370768"/>
                    <a:pt x="269182" y="370768"/>
                  </a:cubicBezTo>
                  <a:lnTo>
                    <a:pt x="195857" y="370768"/>
                  </a:lnTo>
                  <a:cubicBezTo>
                    <a:pt x="189955" y="370768"/>
                    <a:pt x="185154" y="365974"/>
                    <a:pt x="185154" y="360080"/>
                  </a:cubicBezTo>
                  <a:cubicBezTo>
                    <a:pt x="185154" y="357221"/>
                    <a:pt x="186268" y="354533"/>
                    <a:pt x="188288" y="352510"/>
                  </a:cubicBezTo>
                  <a:cubicBezTo>
                    <a:pt x="190309" y="350490"/>
                    <a:pt x="192998" y="349376"/>
                    <a:pt x="195857" y="349376"/>
                  </a:cubicBezTo>
                  <a:cubicBezTo>
                    <a:pt x="214336" y="349376"/>
                    <a:pt x="231705" y="342184"/>
                    <a:pt x="244763" y="329126"/>
                  </a:cubicBezTo>
                  <a:cubicBezTo>
                    <a:pt x="257832" y="316058"/>
                    <a:pt x="265029" y="298682"/>
                    <a:pt x="265029" y="280202"/>
                  </a:cubicBezTo>
                  <a:cubicBezTo>
                    <a:pt x="265029" y="275292"/>
                    <a:pt x="264599" y="270428"/>
                    <a:pt x="263776" y="265645"/>
                  </a:cubicBezTo>
                  <a:cubicBezTo>
                    <a:pt x="270765" y="266455"/>
                    <a:pt x="277696" y="267614"/>
                    <a:pt x="284542" y="269092"/>
                  </a:cubicBezTo>
                  <a:cubicBezTo>
                    <a:pt x="291608" y="300618"/>
                    <a:pt x="305588" y="330155"/>
                    <a:pt x="325983" y="356195"/>
                  </a:cubicBezTo>
                  <a:cubicBezTo>
                    <a:pt x="329576" y="360783"/>
                    <a:pt x="336206" y="361586"/>
                    <a:pt x="340789" y="357995"/>
                  </a:cubicBezTo>
                  <a:cubicBezTo>
                    <a:pt x="345375" y="354403"/>
                    <a:pt x="346181" y="347774"/>
                    <a:pt x="342588" y="343188"/>
                  </a:cubicBezTo>
                  <a:cubicBezTo>
                    <a:pt x="314911" y="307852"/>
                    <a:pt x="300282" y="265393"/>
                    <a:pt x="300282" y="220404"/>
                  </a:cubicBezTo>
                  <a:cubicBezTo>
                    <a:pt x="300285" y="110503"/>
                    <a:pt x="389694" y="21094"/>
                    <a:pt x="499593" y="21094"/>
                  </a:cubicBezTo>
                  <a:cubicBezTo>
                    <a:pt x="609491" y="21094"/>
                    <a:pt x="698899" y="110503"/>
                    <a:pt x="698899" y="220402"/>
                  </a:cubicBezTo>
                  <a:cubicBezTo>
                    <a:pt x="698899" y="330300"/>
                    <a:pt x="609490" y="419708"/>
                    <a:pt x="499593" y="419708"/>
                  </a:cubicBezTo>
                  <a:cubicBezTo>
                    <a:pt x="454035" y="419708"/>
                    <a:pt x="411147" y="404737"/>
                    <a:pt x="375569" y="376414"/>
                  </a:cubicBezTo>
                  <a:cubicBezTo>
                    <a:pt x="371017" y="372787"/>
                    <a:pt x="364378" y="373539"/>
                    <a:pt x="360748" y="378096"/>
                  </a:cubicBezTo>
                  <a:cubicBezTo>
                    <a:pt x="357121" y="382653"/>
                    <a:pt x="357874" y="389288"/>
                    <a:pt x="362431" y="392916"/>
                  </a:cubicBezTo>
                  <a:cubicBezTo>
                    <a:pt x="388807" y="413913"/>
                    <a:pt x="418814" y="428264"/>
                    <a:pt x="450903" y="435452"/>
                  </a:cubicBezTo>
                  <a:cubicBezTo>
                    <a:pt x="453509" y="447528"/>
                    <a:pt x="455082" y="459877"/>
                    <a:pt x="455604" y="472314"/>
                  </a:cubicBezTo>
                  <a:lnTo>
                    <a:pt x="368362" y="472314"/>
                  </a:lnTo>
                  <a:cubicBezTo>
                    <a:pt x="347449" y="472314"/>
                    <a:pt x="330436" y="489327"/>
                    <a:pt x="330436" y="510240"/>
                  </a:cubicBezTo>
                  <a:cubicBezTo>
                    <a:pt x="330436" y="531151"/>
                    <a:pt x="347449" y="548163"/>
                    <a:pt x="368362" y="548163"/>
                  </a:cubicBezTo>
                  <a:lnTo>
                    <a:pt x="445359" y="548163"/>
                  </a:lnTo>
                  <a:cubicBezTo>
                    <a:pt x="417161" y="635524"/>
                    <a:pt x="335077" y="698899"/>
                    <a:pt x="238456" y="698899"/>
                  </a:cubicBezTo>
                  <a:cubicBezTo>
                    <a:pt x="171530" y="698899"/>
                    <a:pt x="111580" y="668488"/>
                    <a:pt x="71677" y="620767"/>
                  </a:cubicBezTo>
                  <a:close/>
                  <a:moveTo>
                    <a:pt x="473150" y="439245"/>
                  </a:moveTo>
                  <a:cubicBezTo>
                    <a:pt x="481853" y="440273"/>
                    <a:pt x="490676" y="440802"/>
                    <a:pt x="499593" y="440802"/>
                  </a:cubicBezTo>
                  <a:cubicBezTo>
                    <a:pt x="506100" y="440802"/>
                    <a:pt x="512536" y="440501"/>
                    <a:pt x="518901" y="439947"/>
                  </a:cubicBezTo>
                  <a:cubicBezTo>
                    <a:pt x="508465" y="460690"/>
                    <a:pt x="494127" y="479126"/>
                    <a:pt x="476565" y="494346"/>
                  </a:cubicBezTo>
                  <a:cubicBezTo>
                    <a:pt x="476792" y="490103"/>
                    <a:pt x="476911" y="485834"/>
                    <a:pt x="476911" y="481535"/>
                  </a:cubicBezTo>
                  <a:cubicBezTo>
                    <a:pt x="476911" y="467321"/>
                    <a:pt x="475636" y="453146"/>
                    <a:pt x="473150" y="439245"/>
                  </a:cubicBezTo>
                  <a:close/>
                  <a:moveTo>
                    <a:pt x="451004" y="527070"/>
                  </a:moveTo>
                  <a:lnTo>
                    <a:pt x="368360" y="527070"/>
                  </a:lnTo>
                  <a:cubicBezTo>
                    <a:pt x="359079" y="527070"/>
                    <a:pt x="351529" y="519519"/>
                    <a:pt x="351529" y="510240"/>
                  </a:cubicBezTo>
                  <a:cubicBezTo>
                    <a:pt x="351529" y="500958"/>
                    <a:pt x="359079" y="493408"/>
                    <a:pt x="368360" y="493408"/>
                  </a:cubicBezTo>
                  <a:lnTo>
                    <a:pt x="455489" y="493408"/>
                  </a:lnTo>
                  <a:cubicBezTo>
                    <a:pt x="454868" y="504886"/>
                    <a:pt x="453345" y="516127"/>
                    <a:pt x="451004" y="527070"/>
                  </a:cubicBezTo>
                  <a:close/>
                  <a:moveTo>
                    <a:pt x="473192" y="523619"/>
                  </a:moveTo>
                  <a:cubicBezTo>
                    <a:pt x="504731" y="501761"/>
                    <a:pt x="529062" y="471635"/>
                    <a:pt x="543734" y="436358"/>
                  </a:cubicBezTo>
                  <a:cubicBezTo>
                    <a:pt x="563099" y="432405"/>
                    <a:pt x="581543" y="425898"/>
                    <a:pt x="598711" y="417217"/>
                  </a:cubicBezTo>
                  <a:cubicBezTo>
                    <a:pt x="580293" y="494040"/>
                    <a:pt x="525092" y="557935"/>
                    <a:pt x="451994" y="587569"/>
                  </a:cubicBezTo>
                  <a:cubicBezTo>
                    <a:pt x="461919" y="567662"/>
                    <a:pt x="469156" y="546190"/>
                    <a:pt x="473192" y="523619"/>
                  </a:cubicBezTo>
                  <a:close/>
                  <a:moveTo>
                    <a:pt x="540982" y="653002"/>
                  </a:moveTo>
                  <a:cubicBezTo>
                    <a:pt x="528922" y="653002"/>
                    <a:pt x="519109" y="643189"/>
                    <a:pt x="519109" y="631129"/>
                  </a:cubicBezTo>
                  <a:cubicBezTo>
                    <a:pt x="519109" y="619069"/>
                    <a:pt x="528922" y="609256"/>
                    <a:pt x="540982" y="609256"/>
                  </a:cubicBezTo>
                  <a:cubicBezTo>
                    <a:pt x="553043" y="609256"/>
                    <a:pt x="562856" y="619069"/>
                    <a:pt x="562856" y="631129"/>
                  </a:cubicBezTo>
                  <a:cubicBezTo>
                    <a:pt x="562856" y="643189"/>
                    <a:pt x="553043" y="653002"/>
                    <a:pt x="540982" y="653002"/>
                  </a:cubicBezTo>
                  <a:close/>
                  <a:moveTo>
                    <a:pt x="623084" y="402868"/>
                  </a:moveTo>
                  <a:cubicBezTo>
                    <a:pt x="640091" y="391320"/>
                    <a:pt x="655401" y="377454"/>
                    <a:pt x="668569" y="361735"/>
                  </a:cubicBezTo>
                  <a:cubicBezTo>
                    <a:pt x="668467" y="380139"/>
                    <a:pt x="666731" y="398520"/>
                    <a:pt x="663414" y="416465"/>
                  </a:cubicBezTo>
                  <a:cubicBezTo>
                    <a:pt x="643873" y="420494"/>
                    <a:pt x="629135" y="437832"/>
                    <a:pt x="629135" y="458549"/>
                  </a:cubicBezTo>
                  <a:cubicBezTo>
                    <a:pt x="629135" y="469934"/>
                    <a:pt x="633594" y="480291"/>
                    <a:pt x="640848" y="487987"/>
                  </a:cubicBezTo>
                  <a:cubicBezTo>
                    <a:pt x="622500" y="528154"/>
                    <a:pt x="595245" y="564503"/>
                    <a:pt x="561710" y="593509"/>
                  </a:cubicBezTo>
                  <a:cubicBezTo>
                    <a:pt x="555559" y="590106"/>
                    <a:pt x="548492" y="588163"/>
                    <a:pt x="540980" y="588163"/>
                  </a:cubicBezTo>
                  <a:cubicBezTo>
                    <a:pt x="517288" y="588163"/>
                    <a:pt x="498014" y="607438"/>
                    <a:pt x="498014" y="631129"/>
                  </a:cubicBezTo>
                  <a:cubicBezTo>
                    <a:pt x="498014" y="632748"/>
                    <a:pt x="498112" y="634343"/>
                    <a:pt x="498286" y="635915"/>
                  </a:cubicBezTo>
                  <a:cubicBezTo>
                    <a:pt x="463418" y="653438"/>
                    <a:pt x="426334" y="664002"/>
                    <a:pt x="387667" y="667389"/>
                  </a:cubicBezTo>
                  <a:cubicBezTo>
                    <a:pt x="406034" y="652614"/>
                    <a:pt x="422176" y="635183"/>
                    <a:pt x="435497" y="615677"/>
                  </a:cubicBezTo>
                  <a:cubicBezTo>
                    <a:pt x="533132" y="586887"/>
                    <a:pt x="606770" y="503253"/>
                    <a:pt x="623084" y="402868"/>
                  </a:cubicBezTo>
                  <a:close/>
                  <a:moveTo>
                    <a:pt x="672103" y="480421"/>
                  </a:moveTo>
                  <a:cubicBezTo>
                    <a:pt x="660042" y="480421"/>
                    <a:pt x="650229" y="470609"/>
                    <a:pt x="650229" y="458549"/>
                  </a:cubicBezTo>
                  <a:cubicBezTo>
                    <a:pt x="650229" y="446489"/>
                    <a:pt x="660042" y="436676"/>
                    <a:pt x="672103" y="436676"/>
                  </a:cubicBezTo>
                  <a:cubicBezTo>
                    <a:pt x="684163" y="436676"/>
                    <a:pt x="693976" y="446489"/>
                    <a:pt x="693976" y="458549"/>
                  </a:cubicBezTo>
                  <a:cubicBezTo>
                    <a:pt x="693976" y="470609"/>
                    <a:pt x="684165" y="480421"/>
                    <a:pt x="672103" y="48042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1" name="图形 5">
            <a:extLst>
              <a:ext uri="{FF2B5EF4-FFF2-40B4-BE49-F238E27FC236}">
                <a16:creationId xmlns:a16="http://schemas.microsoft.com/office/drawing/2014/main" id="{018192B3-B43A-49EA-80F3-C8476CF7D80A}"/>
              </a:ext>
            </a:extLst>
          </p:cNvPr>
          <p:cNvGrpSpPr/>
          <p:nvPr/>
        </p:nvGrpSpPr>
        <p:grpSpPr>
          <a:xfrm>
            <a:off x="5294168" y="909000"/>
            <a:ext cx="523657" cy="719998"/>
            <a:chOff x="5294168" y="909000"/>
            <a:chExt cx="523657" cy="719998"/>
          </a:xfrm>
          <a:gradFill>
            <a:gsLst>
              <a:gs pos="0">
                <a:schemeClr val="accent1"/>
              </a:gs>
              <a:gs pos="100000">
                <a:schemeClr val="accent2"/>
              </a:gs>
            </a:gsLst>
            <a:lin ang="2700000" scaled="1"/>
          </a:gradFill>
        </p:grpSpPr>
        <p:sp>
          <p:nvSpPr>
            <p:cNvPr id="92" name="任意多边形: 形状 91">
              <a:extLst>
                <a:ext uri="{FF2B5EF4-FFF2-40B4-BE49-F238E27FC236}">
                  <a16:creationId xmlns:a16="http://schemas.microsoft.com/office/drawing/2014/main" id="{AD6B186F-198C-465E-AD8E-200EC4E18F04}"/>
                </a:ext>
              </a:extLst>
            </p:cNvPr>
            <p:cNvSpPr/>
            <p:nvPr/>
          </p:nvSpPr>
          <p:spPr>
            <a:xfrm>
              <a:off x="5294168" y="909000"/>
              <a:ext cx="523657" cy="719998"/>
            </a:xfrm>
            <a:custGeom>
              <a:avLst/>
              <a:gdLst>
                <a:gd name="connsiteX0" fmla="*/ 514110 w 523657"/>
                <a:gd name="connsiteY0" fmla="*/ 471245 h 719998"/>
                <a:gd name="connsiteX1" fmla="*/ 502611 w 523657"/>
                <a:gd name="connsiteY1" fmla="*/ 480746 h 719998"/>
                <a:gd name="connsiteX2" fmla="*/ 262409 w 523657"/>
                <a:gd name="connsiteY2" fmla="*/ 698904 h 719998"/>
                <a:gd name="connsiteX3" fmla="*/ 21095 w 523657"/>
                <a:gd name="connsiteY3" fmla="*/ 457591 h 719998"/>
                <a:gd name="connsiteX4" fmla="*/ 262409 w 523657"/>
                <a:gd name="connsiteY4" fmla="*/ 216277 h 719998"/>
                <a:gd name="connsiteX5" fmla="*/ 417495 w 523657"/>
                <a:gd name="connsiteY5" fmla="*/ 272719 h 719998"/>
                <a:gd name="connsiteX6" fmla="*/ 432354 w 523657"/>
                <a:gd name="connsiteY6" fmla="*/ 271425 h 719998"/>
                <a:gd name="connsiteX7" fmla="*/ 431061 w 523657"/>
                <a:gd name="connsiteY7" fmla="*/ 256567 h 719998"/>
                <a:gd name="connsiteX8" fmla="*/ 272953 w 523657"/>
                <a:gd name="connsiteY8" fmla="*/ 195405 h 719998"/>
                <a:gd name="connsiteX9" fmla="*/ 272953 w 523657"/>
                <a:gd name="connsiteY9" fmla="*/ 168290 h 719998"/>
                <a:gd name="connsiteX10" fmla="*/ 281692 w 523657"/>
                <a:gd name="connsiteY10" fmla="*/ 160553 h 719998"/>
                <a:gd name="connsiteX11" fmla="*/ 292238 w 523657"/>
                <a:gd name="connsiteY11" fmla="*/ 150006 h 719998"/>
                <a:gd name="connsiteX12" fmla="*/ 281692 w 523657"/>
                <a:gd name="connsiteY12" fmla="*/ 139459 h 719998"/>
                <a:gd name="connsiteX13" fmla="*/ 272953 w 523657"/>
                <a:gd name="connsiteY13" fmla="*/ 140768 h 719998"/>
                <a:gd name="connsiteX14" fmla="*/ 272953 w 523657"/>
                <a:gd name="connsiteY14" fmla="*/ 117483 h 719998"/>
                <a:gd name="connsiteX15" fmla="*/ 356072 w 523657"/>
                <a:gd name="connsiteY15" fmla="*/ 150588 h 719998"/>
                <a:gd name="connsiteX16" fmla="*/ 464196 w 523657"/>
                <a:gd name="connsiteY16" fmla="*/ 95340 h 719998"/>
                <a:gd name="connsiteX17" fmla="*/ 487935 w 523657"/>
                <a:gd name="connsiteY17" fmla="*/ 17458 h 719998"/>
                <a:gd name="connsiteX18" fmla="*/ 481590 w 523657"/>
                <a:gd name="connsiteY18" fmla="*/ 3408 h 719998"/>
                <a:gd name="connsiteX19" fmla="*/ 466395 w 523657"/>
                <a:gd name="connsiteY19" fmla="*/ 852 h 719998"/>
                <a:gd name="connsiteX20" fmla="*/ 370838 w 523657"/>
                <a:gd name="connsiteY20" fmla="*/ 5956 h 719998"/>
                <a:gd name="connsiteX21" fmla="*/ 276822 w 523657"/>
                <a:gd name="connsiteY21" fmla="*/ 42188 h 719998"/>
                <a:gd name="connsiteX22" fmla="*/ 262406 w 523657"/>
                <a:gd name="connsiteY22" fmla="*/ 62104 h 719998"/>
                <a:gd name="connsiteX23" fmla="*/ 247989 w 523657"/>
                <a:gd name="connsiteY23" fmla="*/ 42188 h 719998"/>
                <a:gd name="connsiteX24" fmla="*/ 153973 w 523657"/>
                <a:gd name="connsiteY24" fmla="*/ 5956 h 719998"/>
                <a:gd name="connsiteX25" fmla="*/ 58417 w 523657"/>
                <a:gd name="connsiteY25" fmla="*/ 852 h 719998"/>
                <a:gd name="connsiteX26" fmla="*/ 43221 w 523657"/>
                <a:gd name="connsiteY26" fmla="*/ 3408 h 719998"/>
                <a:gd name="connsiteX27" fmla="*/ 36878 w 523657"/>
                <a:gd name="connsiteY27" fmla="*/ 17460 h 719998"/>
                <a:gd name="connsiteX28" fmla="*/ 141597 w 523657"/>
                <a:gd name="connsiteY28" fmla="*/ 148405 h 719998"/>
                <a:gd name="connsiteX29" fmla="*/ 143357 w 523657"/>
                <a:gd name="connsiteY29" fmla="*/ 148552 h 719998"/>
                <a:gd name="connsiteX30" fmla="*/ 153747 w 523657"/>
                <a:gd name="connsiteY30" fmla="*/ 139751 h 719998"/>
                <a:gd name="connsiteX31" fmla="*/ 145094 w 523657"/>
                <a:gd name="connsiteY31" fmla="*/ 127601 h 719998"/>
                <a:gd name="connsiteX32" fmla="*/ 58510 w 523657"/>
                <a:gd name="connsiteY32" fmla="*/ 22860 h 719998"/>
                <a:gd name="connsiteX33" fmla="*/ 155670 w 523657"/>
                <a:gd name="connsiteY33" fmla="*/ 26980 h 719998"/>
                <a:gd name="connsiteX34" fmla="*/ 240034 w 523657"/>
                <a:gd name="connsiteY34" fmla="*/ 66005 h 719998"/>
                <a:gd name="connsiteX35" fmla="*/ 147087 w 523657"/>
                <a:gd name="connsiteY35" fmla="*/ 55037 h 719998"/>
                <a:gd name="connsiteX36" fmla="*/ 137320 w 523657"/>
                <a:gd name="connsiteY36" fmla="*/ 66311 h 719998"/>
                <a:gd name="connsiteX37" fmla="*/ 148594 w 523657"/>
                <a:gd name="connsiteY37" fmla="*/ 76078 h 719998"/>
                <a:gd name="connsiteX38" fmla="*/ 247087 w 523657"/>
                <a:gd name="connsiteY38" fmla="*/ 91179 h 719998"/>
                <a:gd name="connsiteX39" fmla="*/ 190434 w 523657"/>
                <a:gd name="connsiteY39" fmla="*/ 127265 h 719998"/>
                <a:gd name="connsiteX40" fmla="*/ 182302 w 523657"/>
                <a:gd name="connsiteY40" fmla="*/ 139770 h 719998"/>
                <a:gd name="connsiteX41" fmla="*/ 194806 w 523657"/>
                <a:gd name="connsiteY41" fmla="*/ 147902 h 719998"/>
                <a:gd name="connsiteX42" fmla="*/ 251858 w 523657"/>
                <a:gd name="connsiteY42" fmla="*/ 117393 h 719998"/>
                <a:gd name="connsiteX43" fmla="*/ 251858 w 523657"/>
                <a:gd name="connsiteY43" fmla="*/ 155902 h 719998"/>
                <a:gd name="connsiteX44" fmla="*/ 242976 w 523657"/>
                <a:gd name="connsiteY44" fmla="*/ 154555 h 719998"/>
                <a:gd name="connsiteX45" fmla="*/ 232429 w 523657"/>
                <a:gd name="connsiteY45" fmla="*/ 165102 h 719998"/>
                <a:gd name="connsiteX46" fmla="*/ 242976 w 523657"/>
                <a:gd name="connsiteY46" fmla="*/ 175649 h 719998"/>
                <a:gd name="connsiteX47" fmla="*/ 251786 w 523657"/>
                <a:gd name="connsiteY47" fmla="*/ 184459 h 719998"/>
                <a:gd name="connsiteX48" fmla="*/ 251858 w 523657"/>
                <a:gd name="connsiteY48" fmla="*/ 185653 h 719998"/>
                <a:gd name="connsiteX49" fmla="*/ 251858 w 523657"/>
                <a:gd name="connsiteY49" fmla="*/ 195413 h 719998"/>
                <a:gd name="connsiteX50" fmla="*/ 0 w 523657"/>
                <a:gd name="connsiteY50" fmla="*/ 457591 h 719998"/>
                <a:gd name="connsiteX51" fmla="*/ 262408 w 523657"/>
                <a:gd name="connsiteY51" fmla="*/ 719998 h 719998"/>
                <a:gd name="connsiteX52" fmla="*/ 439422 w 523657"/>
                <a:gd name="connsiteY52" fmla="*/ 651294 h 719998"/>
                <a:gd name="connsiteX53" fmla="*/ 523609 w 523657"/>
                <a:gd name="connsiteY53" fmla="*/ 482746 h 719998"/>
                <a:gd name="connsiteX54" fmla="*/ 514110 w 523657"/>
                <a:gd name="connsiteY54" fmla="*/ 471245 h 719998"/>
                <a:gd name="connsiteX55" fmla="*/ 369143 w 523657"/>
                <a:gd name="connsiteY55" fmla="*/ 26981 h 719998"/>
                <a:gd name="connsiteX56" fmla="*/ 466308 w 523657"/>
                <a:gd name="connsiteY56" fmla="*/ 22860 h 719998"/>
                <a:gd name="connsiteX57" fmla="*/ 356074 w 523657"/>
                <a:gd name="connsiteY57" fmla="*/ 129494 h 719998"/>
                <a:gd name="connsiteX58" fmla="*/ 277712 w 523657"/>
                <a:gd name="connsiteY58" fmla="*/ 91188 h 719998"/>
                <a:gd name="connsiteX59" fmla="*/ 376218 w 523657"/>
                <a:gd name="connsiteY59" fmla="*/ 76079 h 719998"/>
                <a:gd name="connsiteX60" fmla="*/ 387492 w 523657"/>
                <a:gd name="connsiteY60" fmla="*/ 66313 h 719998"/>
                <a:gd name="connsiteX61" fmla="*/ 377726 w 523657"/>
                <a:gd name="connsiteY61" fmla="*/ 55039 h 719998"/>
                <a:gd name="connsiteX62" fmla="*/ 284783 w 523657"/>
                <a:gd name="connsiteY62" fmla="*/ 66005 h 719998"/>
                <a:gd name="connsiteX63" fmla="*/ 369143 w 523657"/>
                <a:gd name="connsiteY63" fmla="*/ 26981 h 7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23657" h="719998">
                  <a:moveTo>
                    <a:pt x="514110" y="471245"/>
                  </a:moveTo>
                  <a:cubicBezTo>
                    <a:pt x="508312" y="470695"/>
                    <a:pt x="503163" y="474948"/>
                    <a:pt x="502611" y="480746"/>
                  </a:cubicBezTo>
                  <a:cubicBezTo>
                    <a:pt x="490774" y="605116"/>
                    <a:pt x="387511" y="698904"/>
                    <a:pt x="262409" y="698904"/>
                  </a:cubicBezTo>
                  <a:cubicBezTo>
                    <a:pt x="129348" y="698904"/>
                    <a:pt x="21095" y="590653"/>
                    <a:pt x="21095" y="457591"/>
                  </a:cubicBezTo>
                  <a:cubicBezTo>
                    <a:pt x="21095" y="324528"/>
                    <a:pt x="129347" y="216277"/>
                    <a:pt x="262409" y="216277"/>
                  </a:cubicBezTo>
                  <a:cubicBezTo>
                    <a:pt x="319080" y="216277"/>
                    <a:pt x="374157" y="236321"/>
                    <a:pt x="417495" y="272719"/>
                  </a:cubicBezTo>
                  <a:cubicBezTo>
                    <a:pt x="421955" y="276465"/>
                    <a:pt x="428608" y="275886"/>
                    <a:pt x="432354" y="271425"/>
                  </a:cubicBezTo>
                  <a:cubicBezTo>
                    <a:pt x="436101" y="266965"/>
                    <a:pt x="435521" y="260313"/>
                    <a:pt x="431061" y="256567"/>
                  </a:cubicBezTo>
                  <a:cubicBezTo>
                    <a:pt x="386623" y="219245"/>
                    <a:pt x="330836" y="197741"/>
                    <a:pt x="272953" y="195405"/>
                  </a:cubicBezTo>
                  <a:lnTo>
                    <a:pt x="272953" y="168290"/>
                  </a:lnTo>
                  <a:cubicBezTo>
                    <a:pt x="273485" y="163937"/>
                    <a:pt x="277197" y="160553"/>
                    <a:pt x="281692" y="160553"/>
                  </a:cubicBezTo>
                  <a:cubicBezTo>
                    <a:pt x="287516" y="160553"/>
                    <a:pt x="292238" y="155830"/>
                    <a:pt x="292238" y="150006"/>
                  </a:cubicBezTo>
                  <a:cubicBezTo>
                    <a:pt x="292238" y="144181"/>
                    <a:pt x="287516" y="139459"/>
                    <a:pt x="281692" y="139459"/>
                  </a:cubicBezTo>
                  <a:cubicBezTo>
                    <a:pt x="278651" y="139459"/>
                    <a:pt x="275719" y="139921"/>
                    <a:pt x="272953" y="140768"/>
                  </a:cubicBezTo>
                  <a:lnTo>
                    <a:pt x="272953" y="117483"/>
                  </a:lnTo>
                  <a:cubicBezTo>
                    <a:pt x="289249" y="133316"/>
                    <a:pt x="316166" y="150588"/>
                    <a:pt x="356072" y="150588"/>
                  </a:cubicBezTo>
                  <a:cubicBezTo>
                    <a:pt x="404093" y="150588"/>
                    <a:pt x="441481" y="131484"/>
                    <a:pt x="464196" y="95340"/>
                  </a:cubicBezTo>
                  <a:cubicBezTo>
                    <a:pt x="482282" y="66562"/>
                    <a:pt x="486833" y="34193"/>
                    <a:pt x="487935" y="17458"/>
                  </a:cubicBezTo>
                  <a:cubicBezTo>
                    <a:pt x="488294" y="11999"/>
                    <a:pt x="485921" y="6747"/>
                    <a:pt x="481590" y="3408"/>
                  </a:cubicBezTo>
                  <a:cubicBezTo>
                    <a:pt x="477259" y="70"/>
                    <a:pt x="471579" y="-886"/>
                    <a:pt x="466395" y="852"/>
                  </a:cubicBezTo>
                  <a:cubicBezTo>
                    <a:pt x="454883" y="4708"/>
                    <a:pt x="427160" y="10499"/>
                    <a:pt x="370838" y="5956"/>
                  </a:cubicBezTo>
                  <a:cubicBezTo>
                    <a:pt x="323124" y="2102"/>
                    <a:pt x="293378" y="23535"/>
                    <a:pt x="276822" y="42188"/>
                  </a:cubicBezTo>
                  <a:cubicBezTo>
                    <a:pt x="270778" y="48999"/>
                    <a:pt x="266039" y="55912"/>
                    <a:pt x="262406" y="62104"/>
                  </a:cubicBezTo>
                  <a:cubicBezTo>
                    <a:pt x="258773" y="55912"/>
                    <a:pt x="254035" y="48999"/>
                    <a:pt x="247989" y="42188"/>
                  </a:cubicBezTo>
                  <a:cubicBezTo>
                    <a:pt x="231434" y="23536"/>
                    <a:pt x="201679" y="2108"/>
                    <a:pt x="153973" y="5956"/>
                  </a:cubicBezTo>
                  <a:cubicBezTo>
                    <a:pt x="97650" y="10499"/>
                    <a:pt x="69929" y="4706"/>
                    <a:pt x="58417" y="852"/>
                  </a:cubicBezTo>
                  <a:cubicBezTo>
                    <a:pt x="53232" y="-884"/>
                    <a:pt x="47552" y="70"/>
                    <a:pt x="43221" y="3408"/>
                  </a:cubicBezTo>
                  <a:cubicBezTo>
                    <a:pt x="38888" y="6748"/>
                    <a:pt x="36518" y="12000"/>
                    <a:pt x="36878" y="17460"/>
                  </a:cubicBezTo>
                  <a:cubicBezTo>
                    <a:pt x="38649" y="44347"/>
                    <a:pt x="51436" y="133250"/>
                    <a:pt x="141597" y="148405"/>
                  </a:cubicBezTo>
                  <a:cubicBezTo>
                    <a:pt x="142189" y="148504"/>
                    <a:pt x="142777" y="148552"/>
                    <a:pt x="143357" y="148552"/>
                  </a:cubicBezTo>
                  <a:cubicBezTo>
                    <a:pt x="148414" y="148552"/>
                    <a:pt x="152879" y="144904"/>
                    <a:pt x="153747" y="139751"/>
                  </a:cubicBezTo>
                  <a:cubicBezTo>
                    <a:pt x="154713" y="134007"/>
                    <a:pt x="150839" y="128567"/>
                    <a:pt x="145094" y="127601"/>
                  </a:cubicBezTo>
                  <a:cubicBezTo>
                    <a:pt x="77378" y="116220"/>
                    <a:pt x="61912" y="55075"/>
                    <a:pt x="58510" y="22860"/>
                  </a:cubicBezTo>
                  <a:cubicBezTo>
                    <a:pt x="75902" y="27393"/>
                    <a:pt x="105833" y="31000"/>
                    <a:pt x="155670" y="26980"/>
                  </a:cubicBezTo>
                  <a:cubicBezTo>
                    <a:pt x="201045" y="23325"/>
                    <a:pt x="226718" y="46666"/>
                    <a:pt x="240034" y="66005"/>
                  </a:cubicBezTo>
                  <a:cubicBezTo>
                    <a:pt x="219212" y="59115"/>
                    <a:pt x="187163" y="52163"/>
                    <a:pt x="147087" y="55037"/>
                  </a:cubicBezTo>
                  <a:cubicBezTo>
                    <a:pt x="141276" y="55454"/>
                    <a:pt x="136904" y="60502"/>
                    <a:pt x="137320" y="66311"/>
                  </a:cubicBezTo>
                  <a:cubicBezTo>
                    <a:pt x="137737" y="72122"/>
                    <a:pt x="142798" y="76487"/>
                    <a:pt x="148594" y="76078"/>
                  </a:cubicBezTo>
                  <a:cubicBezTo>
                    <a:pt x="196318" y="72652"/>
                    <a:pt x="231103" y="84261"/>
                    <a:pt x="247087" y="91179"/>
                  </a:cubicBezTo>
                  <a:cubicBezTo>
                    <a:pt x="238544" y="102436"/>
                    <a:pt x="220463" y="120905"/>
                    <a:pt x="190434" y="127265"/>
                  </a:cubicBezTo>
                  <a:cubicBezTo>
                    <a:pt x="184736" y="128472"/>
                    <a:pt x="181095" y="134070"/>
                    <a:pt x="182302" y="139770"/>
                  </a:cubicBezTo>
                  <a:cubicBezTo>
                    <a:pt x="183509" y="145468"/>
                    <a:pt x="189105" y="149107"/>
                    <a:pt x="194806" y="147902"/>
                  </a:cubicBezTo>
                  <a:cubicBezTo>
                    <a:pt x="220752" y="142406"/>
                    <a:pt x="239404" y="129469"/>
                    <a:pt x="251858" y="117393"/>
                  </a:cubicBezTo>
                  <a:lnTo>
                    <a:pt x="251858" y="155902"/>
                  </a:lnTo>
                  <a:cubicBezTo>
                    <a:pt x="249051" y="155027"/>
                    <a:pt x="246067" y="154555"/>
                    <a:pt x="242976" y="154555"/>
                  </a:cubicBezTo>
                  <a:cubicBezTo>
                    <a:pt x="237151" y="154555"/>
                    <a:pt x="232429" y="159277"/>
                    <a:pt x="232429" y="165102"/>
                  </a:cubicBezTo>
                  <a:cubicBezTo>
                    <a:pt x="232429" y="170926"/>
                    <a:pt x="237151" y="175649"/>
                    <a:pt x="242976" y="175649"/>
                  </a:cubicBezTo>
                  <a:cubicBezTo>
                    <a:pt x="247833" y="175649"/>
                    <a:pt x="251786" y="179602"/>
                    <a:pt x="251786" y="184459"/>
                  </a:cubicBezTo>
                  <a:cubicBezTo>
                    <a:pt x="251786" y="184864"/>
                    <a:pt x="251814" y="185260"/>
                    <a:pt x="251858" y="185653"/>
                  </a:cubicBezTo>
                  <a:lnTo>
                    <a:pt x="251858" y="195413"/>
                  </a:lnTo>
                  <a:cubicBezTo>
                    <a:pt x="112040" y="200971"/>
                    <a:pt x="0" y="316433"/>
                    <a:pt x="0" y="457591"/>
                  </a:cubicBezTo>
                  <a:cubicBezTo>
                    <a:pt x="0" y="602282"/>
                    <a:pt x="117716" y="719998"/>
                    <a:pt x="262408" y="719998"/>
                  </a:cubicBezTo>
                  <a:cubicBezTo>
                    <a:pt x="328108" y="719998"/>
                    <a:pt x="390973" y="695598"/>
                    <a:pt x="439422" y="651294"/>
                  </a:cubicBezTo>
                  <a:cubicBezTo>
                    <a:pt x="487555" y="607277"/>
                    <a:pt x="517454" y="547419"/>
                    <a:pt x="523609" y="482746"/>
                  </a:cubicBezTo>
                  <a:cubicBezTo>
                    <a:pt x="524161" y="476945"/>
                    <a:pt x="519909" y="471798"/>
                    <a:pt x="514110" y="471245"/>
                  </a:cubicBezTo>
                  <a:close/>
                  <a:moveTo>
                    <a:pt x="369143" y="26981"/>
                  </a:moveTo>
                  <a:cubicBezTo>
                    <a:pt x="418984" y="31000"/>
                    <a:pt x="448916" y="27392"/>
                    <a:pt x="466308" y="22860"/>
                  </a:cubicBezTo>
                  <a:cubicBezTo>
                    <a:pt x="462461" y="59646"/>
                    <a:pt x="443600" y="129494"/>
                    <a:pt x="356074" y="129494"/>
                  </a:cubicBezTo>
                  <a:cubicBezTo>
                    <a:pt x="312770" y="129494"/>
                    <a:pt x="288131" y="104958"/>
                    <a:pt x="277712" y="91188"/>
                  </a:cubicBezTo>
                  <a:cubicBezTo>
                    <a:pt x="293690" y="84270"/>
                    <a:pt x="328482" y="72658"/>
                    <a:pt x="376218" y="76079"/>
                  </a:cubicBezTo>
                  <a:cubicBezTo>
                    <a:pt x="382026" y="76480"/>
                    <a:pt x="387076" y="72123"/>
                    <a:pt x="387492" y="66313"/>
                  </a:cubicBezTo>
                  <a:cubicBezTo>
                    <a:pt x="387908" y="60503"/>
                    <a:pt x="383536" y="55455"/>
                    <a:pt x="377726" y="55039"/>
                  </a:cubicBezTo>
                  <a:cubicBezTo>
                    <a:pt x="337648" y="52164"/>
                    <a:pt x="305603" y="59115"/>
                    <a:pt x="284783" y="66005"/>
                  </a:cubicBezTo>
                  <a:cubicBezTo>
                    <a:pt x="298104" y="46658"/>
                    <a:pt x="323778" y="23319"/>
                    <a:pt x="369143" y="269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任意多边形: 形状 92">
              <a:extLst>
                <a:ext uri="{FF2B5EF4-FFF2-40B4-BE49-F238E27FC236}">
                  <a16:creationId xmlns:a16="http://schemas.microsoft.com/office/drawing/2014/main" id="{DD0833E4-5411-4D22-8D04-65CDFF650D04}"/>
                </a:ext>
              </a:extLst>
            </p:cNvPr>
            <p:cNvSpPr/>
            <p:nvPr/>
          </p:nvSpPr>
          <p:spPr>
            <a:xfrm>
              <a:off x="5742375" y="1198306"/>
              <a:ext cx="75365" cy="153710"/>
            </a:xfrm>
            <a:custGeom>
              <a:avLst/>
              <a:gdLst>
                <a:gd name="connsiteX0" fmla="*/ 3938 w 75365"/>
                <a:gd name="connsiteY0" fmla="*/ 2329 h 153710"/>
                <a:gd name="connsiteX1" fmla="*/ 2329 w 75365"/>
                <a:gd name="connsiteY1" fmla="*/ 17158 h 153710"/>
                <a:gd name="connsiteX2" fmla="*/ 54322 w 75365"/>
                <a:gd name="connsiteY2" fmla="*/ 144203 h 153710"/>
                <a:gd name="connsiteX3" fmla="*/ 64806 w 75365"/>
                <a:gd name="connsiteY3" fmla="*/ 153710 h 153710"/>
                <a:gd name="connsiteX4" fmla="*/ 65858 w 75365"/>
                <a:gd name="connsiteY4" fmla="*/ 153658 h 153710"/>
                <a:gd name="connsiteX5" fmla="*/ 75313 w 75365"/>
                <a:gd name="connsiteY5" fmla="*/ 142123 h 153710"/>
                <a:gd name="connsiteX6" fmla="*/ 18766 w 75365"/>
                <a:gd name="connsiteY6" fmla="*/ 3936 h 153710"/>
                <a:gd name="connsiteX7" fmla="*/ 3938 w 75365"/>
                <a:gd name="connsiteY7" fmla="*/ 2329 h 1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65" h="153710">
                  <a:moveTo>
                    <a:pt x="3938" y="2329"/>
                  </a:moveTo>
                  <a:cubicBezTo>
                    <a:pt x="-602" y="5979"/>
                    <a:pt x="-1322" y="12618"/>
                    <a:pt x="2329" y="17158"/>
                  </a:cubicBezTo>
                  <a:cubicBezTo>
                    <a:pt x="31732" y="53713"/>
                    <a:pt x="49711" y="97643"/>
                    <a:pt x="54322" y="144203"/>
                  </a:cubicBezTo>
                  <a:cubicBezTo>
                    <a:pt x="54861" y="149646"/>
                    <a:pt x="59448" y="153710"/>
                    <a:pt x="64806" y="153710"/>
                  </a:cubicBezTo>
                  <a:cubicBezTo>
                    <a:pt x="65153" y="153710"/>
                    <a:pt x="65505" y="153693"/>
                    <a:pt x="65858" y="153658"/>
                  </a:cubicBezTo>
                  <a:cubicBezTo>
                    <a:pt x="71654" y="153084"/>
                    <a:pt x="75887" y="147919"/>
                    <a:pt x="75313" y="142123"/>
                  </a:cubicBezTo>
                  <a:cubicBezTo>
                    <a:pt x="70297" y="91477"/>
                    <a:pt x="50743" y="43692"/>
                    <a:pt x="18766" y="3936"/>
                  </a:cubicBezTo>
                  <a:cubicBezTo>
                    <a:pt x="15114" y="-602"/>
                    <a:pt x="8477" y="-1322"/>
                    <a:pt x="3938" y="232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任意多边形: 形状 93">
              <a:extLst>
                <a:ext uri="{FF2B5EF4-FFF2-40B4-BE49-F238E27FC236}">
                  <a16:creationId xmlns:a16="http://schemas.microsoft.com/office/drawing/2014/main" id="{E3B0784B-BD74-4FA7-BE6B-342DF9A02DF7}"/>
                </a:ext>
              </a:extLst>
            </p:cNvPr>
            <p:cNvSpPr/>
            <p:nvPr/>
          </p:nvSpPr>
          <p:spPr>
            <a:xfrm>
              <a:off x="5344059" y="1154072"/>
              <a:ext cx="425036" cy="425036"/>
            </a:xfrm>
            <a:custGeom>
              <a:avLst/>
              <a:gdLst>
                <a:gd name="connsiteX0" fmla="*/ 212518 w 425036"/>
                <a:gd name="connsiteY0" fmla="*/ 0 h 425036"/>
                <a:gd name="connsiteX1" fmla="*/ 0 w 425036"/>
                <a:gd name="connsiteY1" fmla="*/ 212518 h 425036"/>
                <a:gd name="connsiteX2" fmla="*/ 212518 w 425036"/>
                <a:gd name="connsiteY2" fmla="*/ 425036 h 425036"/>
                <a:gd name="connsiteX3" fmla="*/ 425036 w 425036"/>
                <a:gd name="connsiteY3" fmla="*/ 212518 h 425036"/>
                <a:gd name="connsiteX4" fmla="*/ 212518 w 425036"/>
                <a:gd name="connsiteY4" fmla="*/ 0 h 425036"/>
                <a:gd name="connsiteX5" fmla="*/ 212518 w 425036"/>
                <a:gd name="connsiteY5" fmla="*/ 403943 h 425036"/>
                <a:gd name="connsiteX6" fmla="*/ 21094 w 425036"/>
                <a:gd name="connsiteY6" fmla="*/ 212518 h 425036"/>
                <a:gd name="connsiteX7" fmla="*/ 212518 w 425036"/>
                <a:gd name="connsiteY7" fmla="*/ 21094 h 425036"/>
                <a:gd name="connsiteX8" fmla="*/ 403943 w 425036"/>
                <a:gd name="connsiteY8" fmla="*/ 212518 h 425036"/>
                <a:gd name="connsiteX9" fmla="*/ 212518 w 425036"/>
                <a:gd name="connsiteY9" fmla="*/ 403943 h 42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5036" h="425036">
                  <a:moveTo>
                    <a:pt x="212518" y="0"/>
                  </a:moveTo>
                  <a:cubicBezTo>
                    <a:pt x="95335" y="0"/>
                    <a:pt x="0" y="95335"/>
                    <a:pt x="0" y="212518"/>
                  </a:cubicBezTo>
                  <a:cubicBezTo>
                    <a:pt x="0" y="329701"/>
                    <a:pt x="95335" y="425036"/>
                    <a:pt x="212518" y="425036"/>
                  </a:cubicBezTo>
                  <a:cubicBezTo>
                    <a:pt x="329701" y="425036"/>
                    <a:pt x="425036" y="329701"/>
                    <a:pt x="425036" y="212518"/>
                  </a:cubicBezTo>
                  <a:cubicBezTo>
                    <a:pt x="425036" y="95335"/>
                    <a:pt x="329701" y="0"/>
                    <a:pt x="212518" y="0"/>
                  </a:cubicBezTo>
                  <a:close/>
                  <a:moveTo>
                    <a:pt x="212518" y="403943"/>
                  </a:moveTo>
                  <a:cubicBezTo>
                    <a:pt x="106966" y="403943"/>
                    <a:pt x="21094" y="318070"/>
                    <a:pt x="21094" y="212518"/>
                  </a:cubicBezTo>
                  <a:cubicBezTo>
                    <a:pt x="21094" y="106966"/>
                    <a:pt x="106966" y="21094"/>
                    <a:pt x="212518" y="21094"/>
                  </a:cubicBezTo>
                  <a:cubicBezTo>
                    <a:pt x="318070" y="21094"/>
                    <a:pt x="403943" y="106966"/>
                    <a:pt x="403943" y="212518"/>
                  </a:cubicBezTo>
                  <a:cubicBezTo>
                    <a:pt x="403943" y="318070"/>
                    <a:pt x="318070" y="403943"/>
                    <a:pt x="212518" y="40394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任意多边形: 形状 94">
              <a:extLst>
                <a:ext uri="{FF2B5EF4-FFF2-40B4-BE49-F238E27FC236}">
                  <a16:creationId xmlns:a16="http://schemas.microsoft.com/office/drawing/2014/main" id="{A3BE9C37-5366-4292-86C0-C97EDBAC8370}"/>
                </a:ext>
              </a:extLst>
            </p:cNvPr>
            <p:cNvSpPr/>
            <p:nvPr/>
          </p:nvSpPr>
          <p:spPr>
            <a:xfrm>
              <a:off x="5407737" y="1217749"/>
              <a:ext cx="297682" cy="297683"/>
            </a:xfrm>
            <a:custGeom>
              <a:avLst/>
              <a:gdLst>
                <a:gd name="connsiteX0" fmla="*/ 148840 w 297682"/>
                <a:gd name="connsiteY0" fmla="*/ 0 h 297683"/>
                <a:gd name="connsiteX1" fmla="*/ 0 w 297682"/>
                <a:gd name="connsiteY1" fmla="*/ 148842 h 297683"/>
                <a:gd name="connsiteX2" fmla="*/ 148840 w 297682"/>
                <a:gd name="connsiteY2" fmla="*/ 297683 h 297683"/>
                <a:gd name="connsiteX3" fmla="*/ 297682 w 297682"/>
                <a:gd name="connsiteY3" fmla="*/ 148842 h 297683"/>
                <a:gd name="connsiteX4" fmla="*/ 148840 w 297682"/>
                <a:gd name="connsiteY4" fmla="*/ 0 h 297683"/>
                <a:gd name="connsiteX5" fmla="*/ 148840 w 297682"/>
                <a:gd name="connsiteY5" fmla="*/ 276590 h 297683"/>
                <a:gd name="connsiteX6" fmla="*/ 21094 w 297682"/>
                <a:gd name="connsiteY6" fmla="*/ 148842 h 297683"/>
                <a:gd name="connsiteX7" fmla="*/ 148840 w 297682"/>
                <a:gd name="connsiteY7" fmla="*/ 21094 h 297683"/>
                <a:gd name="connsiteX8" fmla="*/ 276588 w 297682"/>
                <a:gd name="connsiteY8" fmla="*/ 148842 h 297683"/>
                <a:gd name="connsiteX9" fmla="*/ 148840 w 297682"/>
                <a:gd name="connsiteY9" fmla="*/ 276590 h 29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7682" h="297683">
                  <a:moveTo>
                    <a:pt x="148840" y="0"/>
                  </a:moveTo>
                  <a:cubicBezTo>
                    <a:pt x="66769" y="0"/>
                    <a:pt x="0" y="66770"/>
                    <a:pt x="0" y="148842"/>
                  </a:cubicBezTo>
                  <a:cubicBezTo>
                    <a:pt x="0" y="230913"/>
                    <a:pt x="66769" y="297683"/>
                    <a:pt x="148840" y="297683"/>
                  </a:cubicBezTo>
                  <a:cubicBezTo>
                    <a:pt x="230912" y="297683"/>
                    <a:pt x="297682" y="230913"/>
                    <a:pt x="297682" y="148842"/>
                  </a:cubicBezTo>
                  <a:cubicBezTo>
                    <a:pt x="297682" y="66770"/>
                    <a:pt x="230912" y="0"/>
                    <a:pt x="148840" y="0"/>
                  </a:cubicBezTo>
                  <a:close/>
                  <a:moveTo>
                    <a:pt x="148840" y="276590"/>
                  </a:moveTo>
                  <a:cubicBezTo>
                    <a:pt x="78400" y="276590"/>
                    <a:pt x="21094" y="219282"/>
                    <a:pt x="21094" y="148842"/>
                  </a:cubicBezTo>
                  <a:cubicBezTo>
                    <a:pt x="21094" y="78401"/>
                    <a:pt x="78400" y="21094"/>
                    <a:pt x="148840" y="21094"/>
                  </a:cubicBezTo>
                  <a:cubicBezTo>
                    <a:pt x="219281" y="21094"/>
                    <a:pt x="276588" y="78401"/>
                    <a:pt x="276588" y="148842"/>
                  </a:cubicBezTo>
                  <a:cubicBezTo>
                    <a:pt x="276588" y="219282"/>
                    <a:pt x="219281" y="276590"/>
                    <a:pt x="148840" y="2765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任意多边形: 形状 95">
              <a:extLst>
                <a:ext uri="{FF2B5EF4-FFF2-40B4-BE49-F238E27FC236}">
                  <a16:creationId xmlns:a16="http://schemas.microsoft.com/office/drawing/2014/main" id="{16D49431-0406-4D29-847A-D2979CC0FE2F}"/>
                </a:ext>
              </a:extLst>
            </p:cNvPr>
            <p:cNvSpPr/>
            <p:nvPr/>
          </p:nvSpPr>
          <p:spPr>
            <a:xfrm>
              <a:off x="5500894" y="1269426"/>
              <a:ext cx="111366" cy="190857"/>
            </a:xfrm>
            <a:custGeom>
              <a:avLst/>
              <a:gdLst>
                <a:gd name="connsiteX0" fmla="*/ 59863 w 111366"/>
                <a:gd name="connsiteY0" fmla="*/ 77991 h 190857"/>
                <a:gd name="connsiteX1" fmla="*/ 29962 w 111366"/>
                <a:gd name="connsiteY1" fmla="*/ 60245 h 190857"/>
                <a:gd name="connsiteX2" fmla="*/ 55683 w 111366"/>
                <a:gd name="connsiteY2" fmla="*/ 42521 h 190857"/>
                <a:gd name="connsiteX3" fmla="*/ 81405 w 111366"/>
                <a:gd name="connsiteY3" fmla="*/ 60245 h 190857"/>
                <a:gd name="connsiteX4" fmla="*/ 91952 w 111366"/>
                <a:gd name="connsiteY4" fmla="*/ 70792 h 190857"/>
                <a:gd name="connsiteX5" fmla="*/ 102499 w 111366"/>
                <a:gd name="connsiteY5" fmla="*/ 60245 h 190857"/>
                <a:gd name="connsiteX6" fmla="*/ 66230 w 111366"/>
                <a:gd name="connsiteY6" fmla="*/ 22432 h 190857"/>
                <a:gd name="connsiteX7" fmla="*/ 66230 w 111366"/>
                <a:gd name="connsiteY7" fmla="*/ 10547 h 190857"/>
                <a:gd name="connsiteX8" fmla="*/ 55683 w 111366"/>
                <a:gd name="connsiteY8" fmla="*/ 0 h 190857"/>
                <a:gd name="connsiteX9" fmla="*/ 45136 w 111366"/>
                <a:gd name="connsiteY9" fmla="*/ 10547 h 190857"/>
                <a:gd name="connsiteX10" fmla="*/ 45136 w 111366"/>
                <a:gd name="connsiteY10" fmla="*/ 22432 h 190857"/>
                <a:gd name="connsiteX11" fmla="*/ 8868 w 111366"/>
                <a:gd name="connsiteY11" fmla="*/ 60245 h 190857"/>
                <a:gd name="connsiteX12" fmla="*/ 54522 w 111366"/>
                <a:gd name="connsiteY12" fmla="*/ 98397 h 190857"/>
                <a:gd name="connsiteX13" fmla="*/ 90273 w 111366"/>
                <a:gd name="connsiteY13" fmla="*/ 123699 h 190857"/>
                <a:gd name="connsiteX14" fmla="*/ 55683 w 111366"/>
                <a:gd name="connsiteY14" fmla="*/ 148335 h 190857"/>
                <a:gd name="connsiteX15" fmla="*/ 21094 w 111366"/>
                <a:gd name="connsiteY15" fmla="*/ 123699 h 190857"/>
                <a:gd name="connsiteX16" fmla="*/ 10547 w 111366"/>
                <a:gd name="connsiteY16" fmla="*/ 113152 h 190857"/>
                <a:gd name="connsiteX17" fmla="*/ 0 w 111366"/>
                <a:gd name="connsiteY17" fmla="*/ 123699 h 190857"/>
                <a:gd name="connsiteX18" fmla="*/ 45136 w 111366"/>
                <a:gd name="connsiteY18" fmla="*/ 168595 h 190857"/>
                <a:gd name="connsiteX19" fmla="*/ 45136 w 111366"/>
                <a:gd name="connsiteY19" fmla="*/ 180311 h 190857"/>
                <a:gd name="connsiteX20" fmla="*/ 55683 w 111366"/>
                <a:gd name="connsiteY20" fmla="*/ 190858 h 190857"/>
                <a:gd name="connsiteX21" fmla="*/ 66230 w 111366"/>
                <a:gd name="connsiteY21" fmla="*/ 180311 h 190857"/>
                <a:gd name="connsiteX22" fmla="*/ 66230 w 111366"/>
                <a:gd name="connsiteY22" fmla="*/ 168595 h 190857"/>
                <a:gd name="connsiteX23" fmla="*/ 111367 w 111366"/>
                <a:gd name="connsiteY23" fmla="*/ 123699 h 190857"/>
                <a:gd name="connsiteX24" fmla="*/ 59863 w 111366"/>
                <a:gd name="connsiteY24" fmla="*/ 77991 h 19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366" h="190857">
                  <a:moveTo>
                    <a:pt x="59863" y="77991"/>
                  </a:moveTo>
                  <a:cubicBezTo>
                    <a:pt x="37797" y="72215"/>
                    <a:pt x="29962" y="68667"/>
                    <a:pt x="29962" y="60245"/>
                  </a:cubicBezTo>
                  <a:cubicBezTo>
                    <a:pt x="29962" y="50638"/>
                    <a:pt x="41740" y="42521"/>
                    <a:pt x="55683" y="42521"/>
                  </a:cubicBezTo>
                  <a:cubicBezTo>
                    <a:pt x="69626" y="42521"/>
                    <a:pt x="81405" y="50638"/>
                    <a:pt x="81405" y="60245"/>
                  </a:cubicBezTo>
                  <a:cubicBezTo>
                    <a:pt x="81405" y="66070"/>
                    <a:pt x="86127" y="70792"/>
                    <a:pt x="91952" y="70792"/>
                  </a:cubicBezTo>
                  <a:cubicBezTo>
                    <a:pt x="97777" y="70792"/>
                    <a:pt x="102499" y="66070"/>
                    <a:pt x="102499" y="60245"/>
                  </a:cubicBezTo>
                  <a:cubicBezTo>
                    <a:pt x="102499" y="41849"/>
                    <a:pt x="86979" y="26411"/>
                    <a:pt x="66230" y="22432"/>
                  </a:cubicBezTo>
                  <a:lnTo>
                    <a:pt x="66230" y="10547"/>
                  </a:lnTo>
                  <a:cubicBezTo>
                    <a:pt x="66230" y="4722"/>
                    <a:pt x="61508" y="0"/>
                    <a:pt x="55683" y="0"/>
                  </a:cubicBezTo>
                  <a:cubicBezTo>
                    <a:pt x="49859" y="0"/>
                    <a:pt x="45136" y="4722"/>
                    <a:pt x="45136" y="10547"/>
                  </a:cubicBezTo>
                  <a:lnTo>
                    <a:pt x="45136" y="22432"/>
                  </a:lnTo>
                  <a:cubicBezTo>
                    <a:pt x="24387" y="26411"/>
                    <a:pt x="8868" y="41849"/>
                    <a:pt x="8868" y="60245"/>
                  </a:cubicBezTo>
                  <a:cubicBezTo>
                    <a:pt x="8868" y="86448"/>
                    <a:pt x="34182" y="93073"/>
                    <a:pt x="54522" y="98397"/>
                  </a:cubicBezTo>
                  <a:cubicBezTo>
                    <a:pt x="78825" y="104756"/>
                    <a:pt x="90273" y="109326"/>
                    <a:pt x="90273" y="123699"/>
                  </a:cubicBezTo>
                  <a:cubicBezTo>
                    <a:pt x="90273" y="137053"/>
                    <a:pt x="74433" y="148335"/>
                    <a:pt x="55683" y="148335"/>
                  </a:cubicBezTo>
                  <a:cubicBezTo>
                    <a:pt x="36934" y="148335"/>
                    <a:pt x="21094" y="137053"/>
                    <a:pt x="21094" y="123699"/>
                  </a:cubicBezTo>
                  <a:cubicBezTo>
                    <a:pt x="21094" y="117875"/>
                    <a:pt x="16372" y="113152"/>
                    <a:pt x="10547" y="113152"/>
                  </a:cubicBezTo>
                  <a:cubicBezTo>
                    <a:pt x="4722" y="113152"/>
                    <a:pt x="0" y="117875"/>
                    <a:pt x="0" y="123699"/>
                  </a:cubicBezTo>
                  <a:cubicBezTo>
                    <a:pt x="0" y="145953"/>
                    <a:pt x="19460" y="164535"/>
                    <a:pt x="45136" y="168595"/>
                  </a:cubicBezTo>
                  <a:lnTo>
                    <a:pt x="45136" y="180311"/>
                  </a:lnTo>
                  <a:cubicBezTo>
                    <a:pt x="45136" y="186135"/>
                    <a:pt x="49859" y="190858"/>
                    <a:pt x="55683" y="190858"/>
                  </a:cubicBezTo>
                  <a:cubicBezTo>
                    <a:pt x="61508" y="190858"/>
                    <a:pt x="66230" y="186135"/>
                    <a:pt x="66230" y="180311"/>
                  </a:cubicBezTo>
                  <a:lnTo>
                    <a:pt x="66230" y="168595"/>
                  </a:lnTo>
                  <a:cubicBezTo>
                    <a:pt x="91907" y="164535"/>
                    <a:pt x="111367" y="145953"/>
                    <a:pt x="111367" y="123699"/>
                  </a:cubicBezTo>
                  <a:cubicBezTo>
                    <a:pt x="111367" y="91470"/>
                    <a:pt x="81598" y="83679"/>
                    <a:pt x="59863" y="7799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任意多边形: 形状 96">
              <a:extLst>
                <a:ext uri="{FF2B5EF4-FFF2-40B4-BE49-F238E27FC236}">
                  <a16:creationId xmlns:a16="http://schemas.microsoft.com/office/drawing/2014/main" id="{E180BF46-51EE-47E4-99CE-CB3DB06FE203}"/>
                </a:ext>
              </a:extLst>
            </p:cNvPr>
            <p:cNvSpPr/>
            <p:nvPr/>
          </p:nvSpPr>
          <p:spPr>
            <a:xfrm>
              <a:off x="5545956" y="1185523"/>
              <a:ext cx="21243" cy="21093"/>
            </a:xfrm>
            <a:custGeom>
              <a:avLst/>
              <a:gdLst>
                <a:gd name="connsiteX0" fmla="*/ 10498 w 21243"/>
                <a:gd name="connsiteY0" fmla="*/ 21094 h 21093"/>
                <a:gd name="connsiteX1" fmla="*/ 10647 w 21243"/>
                <a:gd name="connsiteY1" fmla="*/ 21094 h 21093"/>
                <a:gd name="connsiteX2" fmla="*/ 10697 w 21243"/>
                <a:gd name="connsiteY2" fmla="*/ 21094 h 21093"/>
                <a:gd name="connsiteX3" fmla="*/ 21243 w 21243"/>
                <a:gd name="connsiteY3" fmla="*/ 10596 h 21093"/>
                <a:gd name="connsiteX4" fmla="*/ 10745 w 21243"/>
                <a:gd name="connsiteY4" fmla="*/ 0 h 21093"/>
                <a:gd name="connsiteX5" fmla="*/ 10596 w 21243"/>
                <a:gd name="connsiteY5" fmla="*/ 0 h 21093"/>
                <a:gd name="connsiteX6" fmla="*/ 10547 w 21243"/>
                <a:gd name="connsiteY6" fmla="*/ 0 h 21093"/>
                <a:gd name="connsiteX7" fmla="*/ 0 w 21243"/>
                <a:gd name="connsiteY7" fmla="*/ 10498 h 21093"/>
                <a:gd name="connsiteX8" fmla="*/ 10498 w 21243"/>
                <a:gd name="connsiteY8"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3" h="21093">
                  <a:moveTo>
                    <a:pt x="10498" y="21094"/>
                  </a:moveTo>
                  <a:lnTo>
                    <a:pt x="10647" y="21094"/>
                  </a:lnTo>
                  <a:lnTo>
                    <a:pt x="10697" y="21094"/>
                  </a:lnTo>
                  <a:cubicBezTo>
                    <a:pt x="16498" y="21094"/>
                    <a:pt x="21216" y="16404"/>
                    <a:pt x="21243" y="10596"/>
                  </a:cubicBezTo>
                  <a:cubicBezTo>
                    <a:pt x="21270" y="4771"/>
                    <a:pt x="16570" y="27"/>
                    <a:pt x="10745" y="0"/>
                  </a:cubicBezTo>
                  <a:lnTo>
                    <a:pt x="10596" y="0"/>
                  </a:lnTo>
                  <a:cubicBezTo>
                    <a:pt x="10579" y="0"/>
                    <a:pt x="10564" y="0"/>
                    <a:pt x="10547" y="0"/>
                  </a:cubicBezTo>
                  <a:cubicBezTo>
                    <a:pt x="4745" y="0"/>
                    <a:pt x="28" y="4690"/>
                    <a:pt x="0" y="10498"/>
                  </a:cubicBezTo>
                  <a:cubicBezTo>
                    <a:pt x="-27" y="16324"/>
                    <a:pt x="4673" y="21067"/>
                    <a:pt x="10498"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任意多边形: 形状 97">
              <a:extLst>
                <a:ext uri="{FF2B5EF4-FFF2-40B4-BE49-F238E27FC236}">
                  <a16:creationId xmlns:a16="http://schemas.microsoft.com/office/drawing/2014/main" id="{81A0FB71-32EB-449D-8AC5-CDD291C5ADDC}"/>
                </a:ext>
              </a:extLst>
            </p:cNvPr>
            <p:cNvSpPr/>
            <p:nvPr/>
          </p:nvSpPr>
          <p:spPr>
            <a:xfrm>
              <a:off x="5545956" y="1523090"/>
              <a:ext cx="21243" cy="21093"/>
            </a:xfrm>
            <a:custGeom>
              <a:avLst/>
              <a:gdLst>
                <a:gd name="connsiteX0" fmla="*/ 10745 w 21243"/>
                <a:gd name="connsiteY0" fmla="*/ 0 h 21093"/>
                <a:gd name="connsiteX1" fmla="*/ 10596 w 21243"/>
                <a:gd name="connsiteY1" fmla="*/ 0 h 21093"/>
                <a:gd name="connsiteX2" fmla="*/ 0 w 21243"/>
                <a:gd name="connsiteY2" fmla="*/ 10498 h 21093"/>
                <a:gd name="connsiteX3" fmla="*/ 10498 w 21243"/>
                <a:gd name="connsiteY3" fmla="*/ 21094 h 21093"/>
                <a:gd name="connsiteX4" fmla="*/ 10647 w 21243"/>
                <a:gd name="connsiteY4" fmla="*/ 21094 h 21093"/>
                <a:gd name="connsiteX5" fmla="*/ 10696 w 21243"/>
                <a:gd name="connsiteY5" fmla="*/ 21094 h 21093"/>
                <a:gd name="connsiteX6" fmla="*/ 21243 w 21243"/>
                <a:gd name="connsiteY6" fmla="*/ 10596 h 21093"/>
                <a:gd name="connsiteX7" fmla="*/ 10745 w 21243"/>
                <a:gd name="connsiteY7"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3" h="21093">
                  <a:moveTo>
                    <a:pt x="10745" y="0"/>
                  </a:moveTo>
                  <a:lnTo>
                    <a:pt x="10596" y="0"/>
                  </a:lnTo>
                  <a:cubicBezTo>
                    <a:pt x="4738" y="-35"/>
                    <a:pt x="27" y="4673"/>
                    <a:pt x="0" y="10498"/>
                  </a:cubicBezTo>
                  <a:cubicBezTo>
                    <a:pt x="-27" y="16323"/>
                    <a:pt x="4673" y="21067"/>
                    <a:pt x="10498" y="21094"/>
                  </a:cubicBezTo>
                  <a:lnTo>
                    <a:pt x="10647" y="21094"/>
                  </a:lnTo>
                  <a:lnTo>
                    <a:pt x="10696" y="21094"/>
                  </a:lnTo>
                  <a:cubicBezTo>
                    <a:pt x="16498" y="21094"/>
                    <a:pt x="21215" y="16404"/>
                    <a:pt x="21243" y="10596"/>
                  </a:cubicBezTo>
                  <a:cubicBezTo>
                    <a:pt x="21270" y="4772"/>
                    <a:pt x="16570" y="27"/>
                    <a:pt x="1074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任意多边形: 形状 98">
              <a:extLst>
                <a:ext uri="{FF2B5EF4-FFF2-40B4-BE49-F238E27FC236}">
                  <a16:creationId xmlns:a16="http://schemas.microsoft.com/office/drawing/2014/main" id="{BADAA879-10A1-4102-8B96-419A27251153}"/>
                </a:ext>
              </a:extLst>
            </p:cNvPr>
            <p:cNvSpPr/>
            <p:nvPr/>
          </p:nvSpPr>
          <p:spPr>
            <a:xfrm>
              <a:off x="5665326" y="1234906"/>
              <a:ext cx="21198" cy="21199"/>
            </a:xfrm>
            <a:custGeom>
              <a:avLst/>
              <a:gdLst>
                <a:gd name="connsiteX0" fmla="*/ 3171 w 21198"/>
                <a:gd name="connsiteY0" fmla="*/ 18086 h 21199"/>
                <a:gd name="connsiteX1" fmla="*/ 10652 w 21198"/>
                <a:gd name="connsiteY1" fmla="*/ 21199 h 21199"/>
                <a:gd name="connsiteX2" fmla="*/ 18085 w 21198"/>
                <a:gd name="connsiteY2" fmla="*/ 18134 h 21199"/>
                <a:gd name="connsiteX3" fmla="*/ 18133 w 21198"/>
                <a:gd name="connsiteY3" fmla="*/ 3219 h 21199"/>
                <a:gd name="connsiteX4" fmla="*/ 18028 w 21198"/>
                <a:gd name="connsiteY4" fmla="*/ 3114 h 21199"/>
                <a:gd name="connsiteX5" fmla="*/ 3113 w 21198"/>
                <a:gd name="connsiteY5" fmla="*/ 3066 h 21199"/>
                <a:gd name="connsiteX6" fmla="*/ 3065 w 21198"/>
                <a:gd name="connsiteY6" fmla="*/ 17981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8" h="21199">
                  <a:moveTo>
                    <a:pt x="3171" y="18086"/>
                  </a:moveTo>
                  <a:cubicBezTo>
                    <a:pt x="5232" y="20162"/>
                    <a:pt x="7942" y="21199"/>
                    <a:pt x="10652" y="21199"/>
                  </a:cubicBezTo>
                  <a:cubicBezTo>
                    <a:pt x="13339" y="21199"/>
                    <a:pt x="16028" y="20178"/>
                    <a:pt x="18085" y="18134"/>
                  </a:cubicBezTo>
                  <a:cubicBezTo>
                    <a:pt x="22217" y="14029"/>
                    <a:pt x="22240" y="7351"/>
                    <a:pt x="18133" y="3219"/>
                  </a:cubicBezTo>
                  <a:lnTo>
                    <a:pt x="18028" y="3114"/>
                  </a:lnTo>
                  <a:cubicBezTo>
                    <a:pt x="13923" y="-1019"/>
                    <a:pt x="7245" y="-1040"/>
                    <a:pt x="3113" y="3066"/>
                  </a:cubicBezTo>
                  <a:cubicBezTo>
                    <a:pt x="-1018" y="7171"/>
                    <a:pt x="-1041" y="13849"/>
                    <a:pt x="3065" y="179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任意多边形: 形状 99">
              <a:extLst>
                <a:ext uri="{FF2B5EF4-FFF2-40B4-BE49-F238E27FC236}">
                  <a16:creationId xmlns:a16="http://schemas.microsoft.com/office/drawing/2014/main" id="{3A98563A-6C0A-4A77-A6EC-374C3CAF7F7E}"/>
                </a:ext>
              </a:extLst>
            </p:cNvPr>
            <p:cNvSpPr/>
            <p:nvPr/>
          </p:nvSpPr>
          <p:spPr>
            <a:xfrm>
              <a:off x="5426630" y="1473602"/>
              <a:ext cx="21198" cy="21199"/>
            </a:xfrm>
            <a:custGeom>
              <a:avLst/>
              <a:gdLst>
                <a:gd name="connsiteX0" fmla="*/ 18028 w 21198"/>
                <a:gd name="connsiteY0" fmla="*/ 3114 h 21199"/>
                <a:gd name="connsiteX1" fmla="*/ 3113 w 21198"/>
                <a:gd name="connsiteY1" fmla="*/ 3066 h 21199"/>
                <a:gd name="connsiteX2" fmla="*/ 3065 w 21198"/>
                <a:gd name="connsiteY2" fmla="*/ 17981 h 21199"/>
                <a:gd name="connsiteX3" fmla="*/ 3171 w 21198"/>
                <a:gd name="connsiteY3" fmla="*/ 18086 h 21199"/>
                <a:gd name="connsiteX4" fmla="*/ 10652 w 21198"/>
                <a:gd name="connsiteY4" fmla="*/ 21199 h 21199"/>
                <a:gd name="connsiteX5" fmla="*/ 18085 w 21198"/>
                <a:gd name="connsiteY5" fmla="*/ 18134 h 21199"/>
                <a:gd name="connsiteX6" fmla="*/ 18133 w 21198"/>
                <a:gd name="connsiteY6" fmla="*/ 3219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98" h="21199">
                  <a:moveTo>
                    <a:pt x="18028" y="3114"/>
                  </a:moveTo>
                  <a:cubicBezTo>
                    <a:pt x="13923" y="-1019"/>
                    <a:pt x="7245" y="-1040"/>
                    <a:pt x="3113" y="3066"/>
                  </a:cubicBezTo>
                  <a:cubicBezTo>
                    <a:pt x="-1018" y="7171"/>
                    <a:pt x="-1041" y="13849"/>
                    <a:pt x="3065" y="17981"/>
                  </a:cubicBezTo>
                  <a:lnTo>
                    <a:pt x="3171" y="18086"/>
                  </a:lnTo>
                  <a:cubicBezTo>
                    <a:pt x="5232" y="20162"/>
                    <a:pt x="7942" y="21199"/>
                    <a:pt x="10652" y="21199"/>
                  </a:cubicBezTo>
                  <a:cubicBezTo>
                    <a:pt x="13339" y="21199"/>
                    <a:pt x="16028" y="20179"/>
                    <a:pt x="18085" y="18134"/>
                  </a:cubicBezTo>
                  <a:cubicBezTo>
                    <a:pt x="22217" y="14029"/>
                    <a:pt x="22240" y="7351"/>
                    <a:pt x="18133" y="321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任意多边形: 形状 100">
              <a:extLst>
                <a:ext uri="{FF2B5EF4-FFF2-40B4-BE49-F238E27FC236}">
                  <a16:creationId xmlns:a16="http://schemas.microsoft.com/office/drawing/2014/main" id="{127CD53E-0707-48D4-94A9-192A5CD9B7E7}"/>
                </a:ext>
              </a:extLst>
            </p:cNvPr>
            <p:cNvSpPr/>
            <p:nvPr/>
          </p:nvSpPr>
          <p:spPr>
            <a:xfrm>
              <a:off x="5665326" y="1473602"/>
              <a:ext cx="21198" cy="21198"/>
            </a:xfrm>
            <a:custGeom>
              <a:avLst/>
              <a:gdLst>
                <a:gd name="connsiteX0" fmla="*/ 3219 w 21198"/>
                <a:gd name="connsiteY0" fmla="*/ 3065 h 21198"/>
                <a:gd name="connsiteX1" fmla="*/ 3113 w 21198"/>
                <a:gd name="connsiteY1" fmla="*/ 3171 h 21198"/>
                <a:gd name="connsiteX2" fmla="*/ 3065 w 21198"/>
                <a:gd name="connsiteY2" fmla="*/ 18085 h 21198"/>
                <a:gd name="connsiteX3" fmla="*/ 10547 w 21198"/>
                <a:gd name="connsiteY3" fmla="*/ 21199 h 21198"/>
                <a:gd name="connsiteX4" fmla="*/ 17980 w 21198"/>
                <a:gd name="connsiteY4" fmla="*/ 18133 h 21198"/>
                <a:gd name="connsiteX5" fmla="*/ 18085 w 21198"/>
                <a:gd name="connsiteY5" fmla="*/ 18028 h 21198"/>
                <a:gd name="connsiteX6" fmla="*/ 18133 w 21198"/>
                <a:gd name="connsiteY6" fmla="*/ 3113 h 21198"/>
                <a:gd name="connsiteX7" fmla="*/ 3219 w 21198"/>
                <a:gd name="connsiteY7" fmla="*/ 3065 h 2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 h="21198">
                  <a:moveTo>
                    <a:pt x="3219" y="3065"/>
                  </a:moveTo>
                  <a:lnTo>
                    <a:pt x="3113" y="3171"/>
                  </a:lnTo>
                  <a:cubicBezTo>
                    <a:pt x="-1018" y="7276"/>
                    <a:pt x="-1041" y="13954"/>
                    <a:pt x="3065" y="18085"/>
                  </a:cubicBezTo>
                  <a:cubicBezTo>
                    <a:pt x="5127" y="20161"/>
                    <a:pt x="7837" y="21199"/>
                    <a:pt x="10547" y="21199"/>
                  </a:cubicBezTo>
                  <a:cubicBezTo>
                    <a:pt x="13235" y="21199"/>
                    <a:pt x="15923" y="20178"/>
                    <a:pt x="17980" y="18133"/>
                  </a:cubicBezTo>
                  <a:lnTo>
                    <a:pt x="18085" y="18028"/>
                  </a:lnTo>
                  <a:cubicBezTo>
                    <a:pt x="22217" y="13923"/>
                    <a:pt x="22240" y="7245"/>
                    <a:pt x="18133" y="3113"/>
                  </a:cubicBezTo>
                  <a:cubicBezTo>
                    <a:pt x="14028" y="-1020"/>
                    <a:pt x="7352" y="-1040"/>
                    <a:pt x="3219" y="306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 name="任意多边形: 形状 101">
              <a:extLst>
                <a:ext uri="{FF2B5EF4-FFF2-40B4-BE49-F238E27FC236}">
                  <a16:creationId xmlns:a16="http://schemas.microsoft.com/office/drawing/2014/main" id="{090DA03C-E98F-4DE3-AEC4-B1FEFCA085CF}"/>
                </a:ext>
              </a:extLst>
            </p:cNvPr>
            <p:cNvSpPr/>
            <p:nvPr/>
          </p:nvSpPr>
          <p:spPr>
            <a:xfrm>
              <a:off x="5426630" y="1234906"/>
              <a:ext cx="21198" cy="21199"/>
            </a:xfrm>
            <a:custGeom>
              <a:avLst/>
              <a:gdLst>
                <a:gd name="connsiteX0" fmla="*/ 10547 w 21198"/>
                <a:gd name="connsiteY0" fmla="*/ 21199 h 21199"/>
                <a:gd name="connsiteX1" fmla="*/ 17980 w 21198"/>
                <a:gd name="connsiteY1" fmla="*/ 18134 h 21199"/>
                <a:gd name="connsiteX2" fmla="*/ 18085 w 21198"/>
                <a:gd name="connsiteY2" fmla="*/ 18028 h 21199"/>
                <a:gd name="connsiteX3" fmla="*/ 18133 w 21198"/>
                <a:gd name="connsiteY3" fmla="*/ 3114 h 21199"/>
                <a:gd name="connsiteX4" fmla="*/ 3219 w 21198"/>
                <a:gd name="connsiteY4" fmla="*/ 3066 h 21199"/>
                <a:gd name="connsiteX5" fmla="*/ 3113 w 21198"/>
                <a:gd name="connsiteY5" fmla="*/ 3171 h 21199"/>
                <a:gd name="connsiteX6" fmla="*/ 3065 w 21198"/>
                <a:gd name="connsiteY6" fmla="*/ 18086 h 21199"/>
                <a:gd name="connsiteX7" fmla="*/ 10547 w 21198"/>
                <a:gd name="connsiteY7" fmla="*/ 21199 h 2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98" h="21199">
                  <a:moveTo>
                    <a:pt x="10547" y="21199"/>
                  </a:moveTo>
                  <a:cubicBezTo>
                    <a:pt x="13235" y="21199"/>
                    <a:pt x="15923" y="20178"/>
                    <a:pt x="17980" y="18134"/>
                  </a:cubicBezTo>
                  <a:lnTo>
                    <a:pt x="18085" y="18028"/>
                  </a:lnTo>
                  <a:cubicBezTo>
                    <a:pt x="22217" y="13924"/>
                    <a:pt x="22240" y="7245"/>
                    <a:pt x="18133" y="3114"/>
                  </a:cubicBezTo>
                  <a:cubicBezTo>
                    <a:pt x="14028" y="-1019"/>
                    <a:pt x="7350" y="-1040"/>
                    <a:pt x="3219" y="3066"/>
                  </a:cubicBezTo>
                  <a:lnTo>
                    <a:pt x="3113" y="3171"/>
                  </a:lnTo>
                  <a:cubicBezTo>
                    <a:pt x="-1018" y="7276"/>
                    <a:pt x="-1041" y="13954"/>
                    <a:pt x="3065" y="18086"/>
                  </a:cubicBezTo>
                  <a:cubicBezTo>
                    <a:pt x="5125" y="20160"/>
                    <a:pt x="7837" y="21199"/>
                    <a:pt x="10547" y="2119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任意多边形: 形状 102">
              <a:extLst>
                <a:ext uri="{FF2B5EF4-FFF2-40B4-BE49-F238E27FC236}">
                  <a16:creationId xmlns:a16="http://schemas.microsoft.com/office/drawing/2014/main" id="{2D22A921-19B7-4084-AE91-057F852EFD0B}"/>
                </a:ext>
              </a:extLst>
            </p:cNvPr>
            <p:cNvSpPr/>
            <p:nvPr/>
          </p:nvSpPr>
          <p:spPr>
            <a:xfrm>
              <a:off x="5714814" y="1354232"/>
              <a:ext cx="21093" cy="21242"/>
            </a:xfrm>
            <a:custGeom>
              <a:avLst/>
              <a:gdLst>
                <a:gd name="connsiteX0" fmla="*/ 10498 w 21093"/>
                <a:gd name="connsiteY0" fmla="*/ 21243 h 21242"/>
                <a:gd name="connsiteX1" fmla="*/ 10548 w 21093"/>
                <a:gd name="connsiteY1" fmla="*/ 21243 h 21242"/>
                <a:gd name="connsiteX2" fmla="*/ 21094 w 21093"/>
                <a:gd name="connsiteY2" fmla="*/ 10745 h 21242"/>
                <a:gd name="connsiteX3" fmla="*/ 21094 w 21093"/>
                <a:gd name="connsiteY3" fmla="*/ 10596 h 21242"/>
                <a:gd name="connsiteX4" fmla="*/ 10596 w 21093"/>
                <a:gd name="connsiteY4" fmla="*/ 0 h 21242"/>
                <a:gd name="connsiteX5" fmla="*/ 10547 w 21093"/>
                <a:gd name="connsiteY5" fmla="*/ 0 h 21242"/>
                <a:gd name="connsiteX6" fmla="*/ 0 w 21093"/>
                <a:gd name="connsiteY6" fmla="*/ 10498 h 21242"/>
                <a:gd name="connsiteX7" fmla="*/ 0 w 21093"/>
                <a:gd name="connsiteY7" fmla="*/ 10647 h 21242"/>
                <a:gd name="connsiteX8" fmla="*/ 10498 w 21093"/>
                <a:gd name="connsiteY8" fmla="*/ 21243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3" h="21242">
                  <a:moveTo>
                    <a:pt x="10498" y="21243"/>
                  </a:moveTo>
                  <a:lnTo>
                    <a:pt x="10548" y="21243"/>
                  </a:lnTo>
                  <a:cubicBezTo>
                    <a:pt x="16349" y="21243"/>
                    <a:pt x="21067" y="16553"/>
                    <a:pt x="21094" y="10745"/>
                  </a:cubicBezTo>
                  <a:lnTo>
                    <a:pt x="21094" y="10596"/>
                  </a:lnTo>
                  <a:cubicBezTo>
                    <a:pt x="21121" y="4771"/>
                    <a:pt x="16421" y="27"/>
                    <a:pt x="10596" y="0"/>
                  </a:cubicBezTo>
                  <a:cubicBezTo>
                    <a:pt x="10579" y="0"/>
                    <a:pt x="10564" y="0"/>
                    <a:pt x="10547" y="0"/>
                  </a:cubicBezTo>
                  <a:cubicBezTo>
                    <a:pt x="4745" y="0"/>
                    <a:pt x="28" y="4690"/>
                    <a:pt x="0" y="10498"/>
                  </a:cubicBezTo>
                  <a:lnTo>
                    <a:pt x="0" y="10647"/>
                  </a:lnTo>
                  <a:cubicBezTo>
                    <a:pt x="-27" y="16471"/>
                    <a:pt x="4673" y="21216"/>
                    <a:pt x="10498" y="2124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 name="任意多边形: 形状 103">
              <a:extLst>
                <a:ext uri="{FF2B5EF4-FFF2-40B4-BE49-F238E27FC236}">
                  <a16:creationId xmlns:a16="http://schemas.microsoft.com/office/drawing/2014/main" id="{5EB16528-C4FC-4C5B-8EC8-08699FE8C0D5}"/>
                </a:ext>
              </a:extLst>
            </p:cNvPr>
            <p:cNvSpPr/>
            <p:nvPr/>
          </p:nvSpPr>
          <p:spPr>
            <a:xfrm>
              <a:off x="5377247" y="1354232"/>
              <a:ext cx="21093" cy="21242"/>
            </a:xfrm>
            <a:custGeom>
              <a:avLst/>
              <a:gdLst>
                <a:gd name="connsiteX0" fmla="*/ 10596 w 21093"/>
                <a:gd name="connsiteY0" fmla="*/ 0 h 21242"/>
                <a:gd name="connsiteX1" fmla="*/ 10547 w 21093"/>
                <a:gd name="connsiteY1" fmla="*/ 0 h 21242"/>
                <a:gd name="connsiteX2" fmla="*/ 0 w 21093"/>
                <a:gd name="connsiteY2" fmla="*/ 10498 h 21242"/>
                <a:gd name="connsiteX3" fmla="*/ 0 w 21093"/>
                <a:gd name="connsiteY3" fmla="*/ 10647 h 21242"/>
                <a:gd name="connsiteX4" fmla="*/ 10498 w 21093"/>
                <a:gd name="connsiteY4" fmla="*/ 21243 h 21242"/>
                <a:gd name="connsiteX5" fmla="*/ 10548 w 21093"/>
                <a:gd name="connsiteY5" fmla="*/ 21243 h 21242"/>
                <a:gd name="connsiteX6" fmla="*/ 21094 w 21093"/>
                <a:gd name="connsiteY6" fmla="*/ 10745 h 21242"/>
                <a:gd name="connsiteX7" fmla="*/ 21094 w 21093"/>
                <a:gd name="connsiteY7" fmla="*/ 10596 h 21242"/>
                <a:gd name="connsiteX8" fmla="*/ 10596 w 21093"/>
                <a:gd name="connsiteY8" fmla="*/ 0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3" h="21242">
                  <a:moveTo>
                    <a:pt x="10596" y="0"/>
                  </a:moveTo>
                  <a:cubicBezTo>
                    <a:pt x="10579" y="0"/>
                    <a:pt x="10564" y="0"/>
                    <a:pt x="10547" y="0"/>
                  </a:cubicBezTo>
                  <a:cubicBezTo>
                    <a:pt x="4745" y="0"/>
                    <a:pt x="28" y="4690"/>
                    <a:pt x="0" y="10498"/>
                  </a:cubicBezTo>
                  <a:lnTo>
                    <a:pt x="0" y="10647"/>
                  </a:lnTo>
                  <a:cubicBezTo>
                    <a:pt x="-27" y="16471"/>
                    <a:pt x="4673" y="21216"/>
                    <a:pt x="10498" y="21243"/>
                  </a:cubicBezTo>
                  <a:lnTo>
                    <a:pt x="10548" y="21243"/>
                  </a:lnTo>
                  <a:cubicBezTo>
                    <a:pt x="16349" y="21243"/>
                    <a:pt x="21067" y="16553"/>
                    <a:pt x="21094" y="10745"/>
                  </a:cubicBezTo>
                  <a:lnTo>
                    <a:pt x="21094" y="10596"/>
                  </a:lnTo>
                  <a:cubicBezTo>
                    <a:pt x="21122" y="4771"/>
                    <a:pt x="16422" y="27"/>
                    <a:pt x="10596"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5" name="图形 6">
            <a:extLst>
              <a:ext uri="{FF2B5EF4-FFF2-40B4-BE49-F238E27FC236}">
                <a16:creationId xmlns:a16="http://schemas.microsoft.com/office/drawing/2014/main" id="{139851F8-123A-4EB4-9ACD-2F8F953DB6BB}"/>
              </a:ext>
            </a:extLst>
          </p:cNvPr>
          <p:cNvGrpSpPr/>
          <p:nvPr/>
        </p:nvGrpSpPr>
        <p:grpSpPr>
          <a:xfrm>
            <a:off x="6276000" y="925943"/>
            <a:ext cx="719994" cy="686106"/>
            <a:chOff x="6276000" y="925943"/>
            <a:chExt cx="719994" cy="686106"/>
          </a:xfrm>
          <a:gradFill>
            <a:gsLst>
              <a:gs pos="0">
                <a:schemeClr val="accent1"/>
              </a:gs>
              <a:gs pos="100000">
                <a:schemeClr val="accent2"/>
              </a:gs>
            </a:gsLst>
            <a:lin ang="2700000" scaled="1"/>
          </a:gradFill>
        </p:grpSpPr>
        <p:sp>
          <p:nvSpPr>
            <p:cNvPr id="106" name="任意多边形: 形状 105">
              <a:extLst>
                <a:ext uri="{FF2B5EF4-FFF2-40B4-BE49-F238E27FC236}">
                  <a16:creationId xmlns:a16="http://schemas.microsoft.com/office/drawing/2014/main" id="{3FB0A6A2-2366-4C77-935C-EF06CB67B17F}"/>
                </a:ext>
              </a:extLst>
            </p:cNvPr>
            <p:cNvSpPr/>
            <p:nvPr/>
          </p:nvSpPr>
          <p:spPr>
            <a:xfrm>
              <a:off x="6330286" y="925943"/>
              <a:ext cx="611427" cy="683890"/>
            </a:xfrm>
            <a:custGeom>
              <a:avLst/>
              <a:gdLst>
                <a:gd name="connsiteX0" fmla="*/ 51841 w 611427"/>
                <a:gd name="connsiteY0" fmla="*/ 513384 h 683890"/>
                <a:gd name="connsiteX1" fmla="*/ 51841 w 611427"/>
                <a:gd name="connsiteY1" fmla="*/ 563503 h 683890"/>
                <a:gd name="connsiteX2" fmla="*/ 75032 w 611427"/>
                <a:gd name="connsiteY2" fmla="*/ 586695 h 683890"/>
                <a:gd name="connsiteX3" fmla="*/ 111898 w 611427"/>
                <a:gd name="connsiteY3" fmla="*/ 586695 h 683890"/>
                <a:gd name="connsiteX4" fmla="*/ 119393 w 611427"/>
                <a:gd name="connsiteY4" fmla="*/ 585428 h 683890"/>
                <a:gd name="connsiteX5" fmla="*/ 157963 w 611427"/>
                <a:gd name="connsiteY5" fmla="*/ 610739 h 683890"/>
                <a:gd name="connsiteX6" fmla="*/ 157963 w 611427"/>
                <a:gd name="connsiteY6" fmla="*/ 660700 h 683890"/>
                <a:gd name="connsiteX7" fmla="*/ 181153 w 611427"/>
                <a:gd name="connsiteY7" fmla="*/ 683890 h 683890"/>
                <a:gd name="connsiteX8" fmla="*/ 218019 w 611427"/>
                <a:gd name="connsiteY8" fmla="*/ 683890 h 683890"/>
                <a:gd name="connsiteX9" fmla="*/ 241210 w 611427"/>
                <a:gd name="connsiteY9" fmla="*/ 660700 h 683890"/>
                <a:gd name="connsiteX10" fmla="*/ 241210 w 611427"/>
                <a:gd name="connsiteY10" fmla="*/ 641929 h 683890"/>
                <a:gd name="connsiteX11" fmla="*/ 305713 w 611427"/>
                <a:gd name="connsiteY11" fmla="*/ 648765 h 683890"/>
                <a:gd name="connsiteX12" fmla="*/ 521886 w 611427"/>
                <a:gd name="connsiteY12" fmla="*/ 559223 h 683890"/>
                <a:gd name="connsiteX13" fmla="*/ 611428 w 611427"/>
                <a:gd name="connsiteY13" fmla="*/ 343050 h 683890"/>
                <a:gd name="connsiteX14" fmla="*/ 559583 w 611427"/>
                <a:gd name="connsiteY14" fmla="*/ 172880 h 683890"/>
                <a:gd name="connsiteX15" fmla="*/ 559583 w 611427"/>
                <a:gd name="connsiteY15" fmla="*/ 23190 h 683890"/>
                <a:gd name="connsiteX16" fmla="*/ 536393 w 611427"/>
                <a:gd name="connsiteY16" fmla="*/ 0 h 683890"/>
                <a:gd name="connsiteX17" fmla="*/ 499527 w 611427"/>
                <a:gd name="connsiteY17" fmla="*/ 0 h 683890"/>
                <a:gd name="connsiteX18" fmla="*/ 476336 w 611427"/>
                <a:gd name="connsiteY18" fmla="*/ 23190 h 683890"/>
                <a:gd name="connsiteX19" fmla="*/ 476336 w 611427"/>
                <a:gd name="connsiteY19" fmla="*/ 89371 h 683890"/>
                <a:gd name="connsiteX20" fmla="*/ 453250 w 611427"/>
                <a:gd name="connsiteY20" fmla="*/ 75248 h 683890"/>
                <a:gd name="connsiteX21" fmla="*/ 438919 w 611427"/>
                <a:gd name="connsiteY21" fmla="*/ 79384 h 683890"/>
                <a:gd name="connsiteX22" fmla="*/ 443055 w 611427"/>
                <a:gd name="connsiteY22" fmla="*/ 93714 h 683890"/>
                <a:gd name="connsiteX23" fmla="*/ 476335 w 611427"/>
                <a:gd name="connsiteY23" fmla="*/ 115251 h 683890"/>
                <a:gd name="connsiteX24" fmla="*/ 476335 w 611427"/>
                <a:gd name="connsiteY24" fmla="*/ 296151 h 683890"/>
                <a:gd name="connsiteX25" fmla="*/ 499525 w 611427"/>
                <a:gd name="connsiteY25" fmla="*/ 319341 h 683890"/>
                <a:gd name="connsiteX26" fmla="*/ 536392 w 611427"/>
                <a:gd name="connsiteY26" fmla="*/ 319341 h 683890"/>
                <a:gd name="connsiteX27" fmla="*/ 559582 w 611427"/>
                <a:gd name="connsiteY27" fmla="*/ 296151 h 683890"/>
                <a:gd name="connsiteX28" fmla="*/ 559582 w 611427"/>
                <a:gd name="connsiteY28" fmla="*/ 214262 h 683890"/>
                <a:gd name="connsiteX29" fmla="*/ 590188 w 611427"/>
                <a:gd name="connsiteY29" fmla="*/ 334218 h 683890"/>
                <a:gd name="connsiteX30" fmla="*/ 545934 w 611427"/>
                <a:gd name="connsiteY30" fmla="*/ 334218 h 683890"/>
                <a:gd name="connsiteX31" fmla="*/ 535388 w 611427"/>
                <a:gd name="connsiteY31" fmla="*/ 344765 h 683890"/>
                <a:gd name="connsiteX32" fmla="*/ 545934 w 611427"/>
                <a:gd name="connsiteY32" fmla="*/ 355312 h 683890"/>
                <a:gd name="connsiteX33" fmla="*/ 590053 w 611427"/>
                <a:gd name="connsiteY33" fmla="*/ 355312 h 683890"/>
                <a:gd name="connsiteX34" fmla="*/ 583494 w 611427"/>
                <a:gd name="connsiteY34" fmla="*/ 405132 h 683890"/>
                <a:gd name="connsiteX35" fmla="*/ 473954 w 611427"/>
                <a:gd name="connsiteY35" fmla="*/ 405132 h 683890"/>
                <a:gd name="connsiteX36" fmla="*/ 449044 w 611427"/>
                <a:gd name="connsiteY36" fmla="*/ 380222 h 683890"/>
                <a:gd name="connsiteX37" fmla="*/ 473954 w 611427"/>
                <a:gd name="connsiteY37" fmla="*/ 355312 h 683890"/>
                <a:gd name="connsiteX38" fmla="*/ 496659 w 611427"/>
                <a:gd name="connsiteY38" fmla="*/ 355312 h 683890"/>
                <a:gd name="connsiteX39" fmla="*/ 507206 w 611427"/>
                <a:gd name="connsiteY39" fmla="*/ 344765 h 683890"/>
                <a:gd name="connsiteX40" fmla="*/ 496659 w 611427"/>
                <a:gd name="connsiteY40" fmla="*/ 334218 h 683890"/>
                <a:gd name="connsiteX41" fmla="*/ 473954 w 611427"/>
                <a:gd name="connsiteY41" fmla="*/ 334218 h 683890"/>
                <a:gd name="connsiteX42" fmla="*/ 427950 w 611427"/>
                <a:gd name="connsiteY42" fmla="*/ 380222 h 683890"/>
                <a:gd name="connsiteX43" fmla="*/ 473954 w 611427"/>
                <a:gd name="connsiteY43" fmla="*/ 426226 h 683890"/>
                <a:gd name="connsiteX44" fmla="*/ 577924 w 611427"/>
                <a:gd name="connsiteY44" fmla="*/ 426226 h 683890"/>
                <a:gd name="connsiteX45" fmla="*/ 305713 w 611427"/>
                <a:gd name="connsiteY45" fmla="*/ 627670 h 683890"/>
                <a:gd name="connsiteX46" fmla="*/ 241210 w 611427"/>
                <a:gd name="connsiteY46" fmla="*/ 620303 h 683890"/>
                <a:gd name="connsiteX47" fmla="*/ 241210 w 611427"/>
                <a:gd name="connsiteY47" fmla="*/ 591301 h 683890"/>
                <a:gd name="connsiteX48" fmla="*/ 230663 w 611427"/>
                <a:gd name="connsiteY48" fmla="*/ 580755 h 683890"/>
                <a:gd name="connsiteX49" fmla="*/ 220116 w 611427"/>
                <a:gd name="connsiteY49" fmla="*/ 591301 h 683890"/>
                <a:gd name="connsiteX50" fmla="*/ 220116 w 611427"/>
                <a:gd name="connsiteY50" fmla="*/ 660698 h 683890"/>
                <a:gd name="connsiteX51" fmla="*/ 218019 w 611427"/>
                <a:gd name="connsiteY51" fmla="*/ 662795 h 683890"/>
                <a:gd name="connsiteX52" fmla="*/ 181153 w 611427"/>
                <a:gd name="connsiteY52" fmla="*/ 662795 h 683890"/>
                <a:gd name="connsiteX53" fmla="*/ 179056 w 611427"/>
                <a:gd name="connsiteY53" fmla="*/ 660698 h 683890"/>
                <a:gd name="connsiteX54" fmla="*/ 179056 w 611427"/>
                <a:gd name="connsiteY54" fmla="*/ 327440 h 683890"/>
                <a:gd name="connsiteX55" fmla="*/ 181153 w 611427"/>
                <a:gd name="connsiteY55" fmla="*/ 325343 h 683890"/>
                <a:gd name="connsiteX56" fmla="*/ 218019 w 611427"/>
                <a:gd name="connsiteY56" fmla="*/ 325343 h 683890"/>
                <a:gd name="connsiteX57" fmla="*/ 220116 w 611427"/>
                <a:gd name="connsiteY57" fmla="*/ 327440 h 683890"/>
                <a:gd name="connsiteX58" fmla="*/ 220116 w 611427"/>
                <a:gd name="connsiteY58" fmla="*/ 542025 h 683890"/>
                <a:gd name="connsiteX59" fmla="*/ 230663 w 611427"/>
                <a:gd name="connsiteY59" fmla="*/ 552572 h 683890"/>
                <a:gd name="connsiteX60" fmla="*/ 241210 w 611427"/>
                <a:gd name="connsiteY60" fmla="*/ 542025 h 683890"/>
                <a:gd name="connsiteX61" fmla="*/ 241210 w 611427"/>
                <a:gd name="connsiteY61" fmla="*/ 511890 h 683890"/>
                <a:gd name="connsiteX62" fmla="*/ 276787 w 611427"/>
                <a:gd name="connsiteY62" fmla="*/ 451901 h 683890"/>
                <a:gd name="connsiteX63" fmla="*/ 256769 w 611427"/>
                <a:gd name="connsiteY63" fmla="*/ 403566 h 683890"/>
                <a:gd name="connsiteX64" fmla="*/ 241211 w 611427"/>
                <a:gd name="connsiteY64" fmla="*/ 391922 h 683890"/>
                <a:gd name="connsiteX65" fmla="*/ 241211 w 611427"/>
                <a:gd name="connsiteY65" fmla="*/ 339878 h 683890"/>
                <a:gd name="connsiteX66" fmla="*/ 264088 w 611427"/>
                <a:gd name="connsiteY66" fmla="*/ 339878 h 683890"/>
                <a:gd name="connsiteX67" fmla="*/ 264088 w 611427"/>
                <a:gd name="connsiteY67" fmla="*/ 342875 h 683890"/>
                <a:gd name="connsiteX68" fmla="*/ 287279 w 611427"/>
                <a:gd name="connsiteY68" fmla="*/ 366065 h 683890"/>
                <a:gd name="connsiteX69" fmla="*/ 324145 w 611427"/>
                <a:gd name="connsiteY69" fmla="*/ 366065 h 683890"/>
                <a:gd name="connsiteX70" fmla="*/ 347335 w 611427"/>
                <a:gd name="connsiteY70" fmla="*/ 342875 h 683890"/>
                <a:gd name="connsiteX71" fmla="*/ 347335 w 611427"/>
                <a:gd name="connsiteY71" fmla="*/ 339830 h 683890"/>
                <a:gd name="connsiteX72" fmla="*/ 395106 w 611427"/>
                <a:gd name="connsiteY72" fmla="*/ 318632 h 683890"/>
                <a:gd name="connsiteX73" fmla="*/ 430270 w 611427"/>
                <a:gd name="connsiteY73" fmla="*/ 318632 h 683890"/>
                <a:gd name="connsiteX74" fmla="*/ 453461 w 611427"/>
                <a:gd name="connsiteY74" fmla="*/ 295442 h 683890"/>
                <a:gd name="connsiteX75" fmla="*/ 453461 w 611427"/>
                <a:gd name="connsiteY75" fmla="*/ 261176 h 683890"/>
                <a:gd name="connsiteX76" fmla="*/ 430270 w 611427"/>
                <a:gd name="connsiteY76" fmla="*/ 237985 h 683890"/>
                <a:gd name="connsiteX77" fmla="*/ 405464 w 611427"/>
                <a:gd name="connsiteY77" fmla="*/ 237985 h 683890"/>
                <a:gd name="connsiteX78" fmla="*/ 394007 w 611427"/>
                <a:gd name="connsiteY78" fmla="*/ 222775 h 683890"/>
                <a:gd name="connsiteX79" fmla="*/ 345510 w 611427"/>
                <a:gd name="connsiteY79" fmla="*/ 202701 h 683890"/>
                <a:gd name="connsiteX80" fmla="*/ 250546 w 611427"/>
                <a:gd name="connsiteY80" fmla="*/ 202701 h 683890"/>
                <a:gd name="connsiteX81" fmla="*/ 233573 w 611427"/>
                <a:gd name="connsiteY81" fmla="*/ 185747 h 683890"/>
                <a:gd name="connsiteX82" fmla="*/ 238544 w 611427"/>
                <a:gd name="connsiteY82" fmla="*/ 173744 h 683890"/>
                <a:gd name="connsiteX83" fmla="*/ 250546 w 611427"/>
                <a:gd name="connsiteY83" fmla="*/ 168773 h 683890"/>
                <a:gd name="connsiteX84" fmla="*/ 311685 w 611427"/>
                <a:gd name="connsiteY84" fmla="*/ 143457 h 683890"/>
                <a:gd name="connsiteX85" fmla="*/ 337023 w 611427"/>
                <a:gd name="connsiteY85" fmla="*/ 82297 h 683890"/>
                <a:gd name="connsiteX86" fmla="*/ 334665 w 611427"/>
                <a:gd name="connsiteY86" fmla="*/ 59892 h 683890"/>
                <a:gd name="connsiteX87" fmla="*/ 399926 w 611427"/>
                <a:gd name="connsiteY87" fmla="*/ 74408 h 683890"/>
                <a:gd name="connsiteX88" fmla="*/ 413369 w 611427"/>
                <a:gd name="connsiteY88" fmla="*/ 67944 h 683890"/>
                <a:gd name="connsiteX89" fmla="*/ 406906 w 611427"/>
                <a:gd name="connsiteY89" fmla="*/ 54501 h 683890"/>
                <a:gd name="connsiteX90" fmla="*/ 305713 w 611427"/>
                <a:gd name="connsiteY90" fmla="*/ 37335 h 683890"/>
                <a:gd name="connsiteX91" fmla="*/ 89542 w 611427"/>
                <a:gd name="connsiteY91" fmla="*/ 126876 h 683890"/>
                <a:gd name="connsiteX92" fmla="*/ 0 w 611427"/>
                <a:gd name="connsiteY92" fmla="*/ 343049 h 683890"/>
                <a:gd name="connsiteX93" fmla="*/ 51841 w 611427"/>
                <a:gd name="connsiteY93" fmla="*/ 513384 h 683890"/>
                <a:gd name="connsiteX94" fmla="*/ 538488 w 611427"/>
                <a:gd name="connsiteY94" fmla="*/ 296152 h 683890"/>
                <a:gd name="connsiteX95" fmla="*/ 536392 w 611427"/>
                <a:gd name="connsiteY95" fmla="*/ 298249 h 683890"/>
                <a:gd name="connsiteX96" fmla="*/ 499525 w 611427"/>
                <a:gd name="connsiteY96" fmla="*/ 298249 h 683890"/>
                <a:gd name="connsiteX97" fmla="*/ 497429 w 611427"/>
                <a:gd name="connsiteY97" fmla="*/ 296152 h 683890"/>
                <a:gd name="connsiteX98" fmla="*/ 497429 w 611427"/>
                <a:gd name="connsiteY98" fmla="*/ 23190 h 683890"/>
                <a:gd name="connsiteX99" fmla="*/ 499525 w 611427"/>
                <a:gd name="connsiteY99" fmla="*/ 21094 h 683890"/>
                <a:gd name="connsiteX100" fmla="*/ 536392 w 611427"/>
                <a:gd name="connsiteY100" fmla="*/ 21094 h 683890"/>
                <a:gd name="connsiteX101" fmla="*/ 538488 w 611427"/>
                <a:gd name="connsiteY101" fmla="*/ 23190 h 683890"/>
                <a:gd name="connsiteX102" fmla="*/ 241853 w 611427"/>
                <a:gd name="connsiteY102" fmla="*/ 418482 h 683890"/>
                <a:gd name="connsiteX103" fmla="*/ 255693 w 611427"/>
                <a:gd name="connsiteY103" fmla="*/ 451901 h 683890"/>
                <a:gd name="connsiteX104" fmla="*/ 241210 w 611427"/>
                <a:gd name="connsiteY104" fmla="*/ 485952 h 683890"/>
                <a:gd name="connsiteX105" fmla="*/ 241210 w 611427"/>
                <a:gd name="connsiteY105" fmla="*/ 417891 h 683890"/>
                <a:gd name="connsiteX106" fmla="*/ 241853 w 611427"/>
                <a:gd name="connsiteY106" fmla="*/ 418482 h 683890"/>
                <a:gd name="connsiteX107" fmla="*/ 326240 w 611427"/>
                <a:gd name="connsiteY107" fmla="*/ 342875 h 683890"/>
                <a:gd name="connsiteX108" fmla="*/ 324143 w 611427"/>
                <a:gd name="connsiteY108" fmla="*/ 344971 h 683890"/>
                <a:gd name="connsiteX109" fmla="*/ 287277 w 611427"/>
                <a:gd name="connsiteY109" fmla="*/ 344971 h 683890"/>
                <a:gd name="connsiteX110" fmla="*/ 285180 w 611427"/>
                <a:gd name="connsiteY110" fmla="*/ 342875 h 683890"/>
                <a:gd name="connsiteX111" fmla="*/ 285180 w 611427"/>
                <a:gd name="connsiteY111" fmla="*/ 261174 h 683890"/>
                <a:gd name="connsiteX112" fmla="*/ 287277 w 611427"/>
                <a:gd name="connsiteY112" fmla="*/ 259078 h 683890"/>
                <a:gd name="connsiteX113" fmla="*/ 324143 w 611427"/>
                <a:gd name="connsiteY113" fmla="*/ 259078 h 683890"/>
                <a:gd name="connsiteX114" fmla="*/ 326240 w 611427"/>
                <a:gd name="connsiteY114" fmla="*/ 261174 h 683890"/>
                <a:gd name="connsiteX115" fmla="*/ 432364 w 611427"/>
                <a:gd name="connsiteY115" fmla="*/ 261176 h 683890"/>
                <a:gd name="connsiteX116" fmla="*/ 432364 w 611427"/>
                <a:gd name="connsiteY116" fmla="*/ 295442 h 683890"/>
                <a:gd name="connsiteX117" fmla="*/ 430268 w 611427"/>
                <a:gd name="connsiteY117" fmla="*/ 297539 h 683890"/>
                <a:gd name="connsiteX118" fmla="*/ 393401 w 611427"/>
                <a:gd name="connsiteY118" fmla="*/ 297539 h 683890"/>
                <a:gd name="connsiteX119" fmla="*/ 391305 w 611427"/>
                <a:gd name="connsiteY119" fmla="*/ 295442 h 683890"/>
                <a:gd name="connsiteX120" fmla="*/ 391305 w 611427"/>
                <a:gd name="connsiteY120" fmla="*/ 261176 h 683890"/>
                <a:gd name="connsiteX121" fmla="*/ 393401 w 611427"/>
                <a:gd name="connsiteY121" fmla="*/ 259079 h 683890"/>
                <a:gd name="connsiteX122" fmla="*/ 430268 w 611427"/>
                <a:gd name="connsiteY122" fmla="*/ 259079 h 683890"/>
                <a:gd name="connsiteX123" fmla="*/ 432364 w 611427"/>
                <a:gd name="connsiteY123" fmla="*/ 261176 h 683890"/>
                <a:gd name="connsiteX124" fmla="*/ 21094 w 611427"/>
                <a:gd name="connsiteY124" fmla="*/ 343049 h 683890"/>
                <a:gd name="connsiteX125" fmla="*/ 305713 w 611427"/>
                <a:gd name="connsiteY125" fmla="*/ 58428 h 683890"/>
                <a:gd name="connsiteX126" fmla="*/ 312605 w 611427"/>
                <a:gd name="connsiteY126" fmla="*/ 58518 h 683890"/>
                <a:gd name="connsiteX127" fmla="*/ 315924 w 611427"/>
                <a:gd name="connsiteY127" fmla="*/ 82298 h 683890"/>
                <a:gd name="connsiteX128" fmla="*/ 296765 w 611427"/>
                <a:gd name="connsiteY128" fmla="*/ 128543 h 683890"/>
                <a:gd name="connsiteX129" fmla="*/ 250542 w 611427"/>
                <a:gd name="connsiteY129" fmla="*/ 147679 h 683890"/>
                <a:gd name="connsiteX130" fmla="*/ 223622 w 611427"/>
                <a:gd name="connsiteY130" fmla="*/ 158829 h 683890"/>
                <a:gd name="connsiteX131" fmla="*/ 212473 w 611427"/>
                <a:gd name="connsiteY131" fmla="*/ 185747 h 683890"/>
                <a:gd name="connsiteX132" fmla="*/ 250540 w 611427"/>
                <a:gd name="connsiteY132" fmla="*/ 223795 h 683890"/>
                <a:gd name="connsiteX133" fmla="*/ 345504 w 611427"/>
                <a:gd name="connsiteY133" fmla="*/ 223795 h 683890"/>
                <a:gd name="connsiteX134" fmla="*/ 379087 w 611427"/>
                <a:gd name="connsiteY134" fmla="*/ 237691 h 683890"/>
                <a:gd name="connsiteX135" fmla="*/ 382051 w 611427"/>
                <a:gd name="connsiteY135" fmla="*/ 240972 h 683890"/>
                <a:gd name="connsiteX136" fmla="*/ 370208 w 611427"/>
                <a:gd name="connsiteY136" fmla="*/ 261176 h 683890"/>
                <a:gd name="connsiteX137" fmla="*/ 370208 w 611427"/>
                <a:gd name="connsiteY137" fmla="*/ 295442 h 683890"/>
                <a:gd name="connsiteX138" fmla="*/ 374522 w 611427"/>
                <a:gd name="connsiteY138" fmla="*/ 308865 h 683890"/>
                <a:gd name="connsiteX139" fmla="*/ 347331 w 611427"/>
                <a:gd name="connsiteY139" fmla="*/ 318736 h 683890"/>
                <a:gd name="connsiteX140" fmla="*/ 347331 w 611427"/>
                <a:gd name="connsiteY140" fmla="*/ 261176 h 683890"/>
                <a:gd name="connsiteX141" fmla="*/ 324141 w 611427"/>
                <a:gd name="connsiteY141" fmla="*/ 237985 h 683890"/>
                <a:gd name="connsiteX142" fmla="*/ 287277 w 611427"/>
                <a:gd name="connsiteY142" fmla="*/ 237985 h 683890"/>
                <a:gd name="connsiteX143" fmla="*/ 264087 w 611427"/>
                <a:gd name="connsiteY143" fmla="*/ 261176 h 683890"/>
                <a:gd name="connsiteX144" fmla="*/ 264087 w 611427"/>
                <a:gd name="connsiteY144" fmla="*/ 318784 h 683890"/>
                <a:gd name="connsiteX145" fmla="*/ 239518 w 611427"/>
                <a:gd name="connsiteY145" fmla="*/ 318784 h 683890"/>
                <a:gd name="connsiteX146" fmla="*/ 218019 w 611427"/>
                <a:gd name="connsiteY146" fmla="*/ 304249 h 683890"/>
                <a:gd name="connsiteX147" fmla="*/ 181153 w 611427"/>
                <a:gd name="connsiteY147" fmla="*/ 304249 h 683890"/>
                <a:gd name="connsiteX148" fmla="*/ 157963 w 611427"/>
                <a:gd name="connsiteY148" fmla="*/ 327440 h 683890"/>
                <a:gd name="connsiteX149" fmla="*/ 157963 w 611427"/>
                <a:gd name="connsiteY149" fmla="*/ 499161 h 683890"/>
                <a:gd name="connsiteX150" fmla="*/ 135089 w 611427"/>
                <a:gd name="connsiteY150" fmla="*/ 499161 h 683890"/>
                <a:gd name="connsiteX151" fmla="*/ 135089 w 611427"/>
                <a:gd name="connsiteY151" fmla="*/ 457058 h 683890"/>
                <a:gd name="connsiteX152" fmla="*/ 140702 w 611427"/>
                <a:gd name="connsiteY152" fmla="*/ 457058 h 683890"/>
                <a:gd name="connsiteX153" fmla="*/ 151249 w 611427"/>
                <a:gd name="connsiteY153" fmla="*/ 446511 h 683890"/>
                <a:gd name="connsiteX154" fmla="*/ 140702 w 611427"/>
                <a:gd name="connsiteY154" fmla="*/ 435964 h 683890"/>
                <a:gd name="connsiteX155" fmla="*/ 135089 w 611427"/>
                <a:gd name="connsiteY155" fmla="*/ 435964 h 683890"/>
                <a:gd name="connsiteX156" fmla="*/ 135089 w 611427"/>
                <a:gd name="connsiteY156" fmla="*/ 417611 h 683890"/>
                <a:gd name="connsiteX157" fmla="*/ 111898 w 611427"/>
                <a:gd name="connsiteY157" fmla="*/ 394421 h 683890"/>
                <a:gd name="connsiteX158" fmla="*/ 75032 w 611427"/>
                <a:gd name="connsiteY158" fmla="*/ 394421 h 683890"/>
                <a:gd name="connsiteX159" fmla="*/ 51841 w 611427"/>
                <a:gd name="connsiteY159" fmla="*/ 417611 h 683890"/>
                <a:gd name="connsiteX160" fmla="*/ 51841 w 611427"/>
                <a:gd name="connsiteY160" fmla="*/ 471845 h 683890"/>
                <a:gd name="connsiteX161" fmla="*/ 21094 w 611427"/>
                <a:gd name="connsiteY161" fmla="*/ 343049 h 683890"/>
                <a:gd name="connsiteX162" fmla="*/ 113995 w 611427"/>
                <a:gd name="connsiteY162" fmla="*/ 563503 h 683890"/>
                <a:gd name="connsiteX163" fmla="*/ 111898 w 611427"/>
                <a:gd name="connsiteY163" fmla="*/ 565601 h 683890"/>
                <a:gd name="connsiteX164" fmla="*/ 75032 w 611427"/>
                <a:gd name="connsiteY164" fmla="*/ 565601 h 683890"/>
                <a:gd name="connsiteX165" fmla="*/ 72935 w 611427"/>
                <a:gd name="connsiteY165" fmla="*/ 563503 h 683890"/>
                <a:gd name="connsiteX166" fmla="*/ 72935 w 611427"/>
                <a:gd name="connsiteY166" fmla="*/ 417611 h 683890"/>
                <a:gd name="connsiteX167" fmla="*/ 75032 w 611427"/>
                <a:gd name="connsiteY167" fmla="*/ 415515 h 683890"/>
                <a:gd name="connsiteX168" fmla="*/ 111898 w 611427"/>
                <a:gd name="connsiteY168" fmla="*/ 415515 h 683890"/>
                <a:gd name="connsiteX169" fmla="*/ 113995 w 611427"/>
                <a:gd name="connsiteY169" fmla="*/ 417611 h 683890"/>
                <a:gd name="connsiteX170" fmla="*/ 134113 w 611427"/>
                <a:gd name="connsiteY170" fmla="*/ 570126 h 683890"/>
                <a:gd name="connsiteX171" fmla="*/ 135089 w 611427"/>
                <a:gd name="connsiteY171" fmla="*/ 563503 h 683890"/>
                <a:gd name="connsiteX172" fmla="*/ 135089 w 611427"/>
                <a:gd name="connsiteY172" fmla="*/ 520256 h 683890"/>
                <a:gd name="connsiteX173" fmla="*/ 157963 w 611427"/>
                <a:gd name="connsiteY173" fmla="*/ 520256 h 683890"/>
                <a:gd name="connsiteX174" fmla="*/ 157963 w 611427"/>
                <a:gd name="connsiteY174" fmla="*/ 586350 h 683890"/>
                <a:gd name="connsiteX175" fmla="*/ 134113 w 611427"/>
                <a:gd name="connsiteY175" fmla="*/ 570126 h 68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11427" h="683890">
                  <a:moveTo>
                    <a:pt x="51841" y="513384"/>
                  </a:moveTo>
                  <a:lnTo>
                    <a:pt x="51841" y="563503"/>
                  </a:lnTo>
                  <a:cubicBezTo>
                    <a:pt x="51841" y="576291"/>
                    <a:pt x="62243" y="586695"/>
                    <a:pt x="75032" y="586695"/>
                  </a:cubicBezTo>
                  <a:lnTo>
                    <a:pt x="111898" y="586695"/>
                  </a:lnTo>
                  <a:cubicBezTo>
                    <a:pt x="114524" y="586695"/>
                    <a:pt x="117038" y="586236"/>
                    <a:pt x="119393" y="585428"/>
                  </a:cubicBezTo>
                  <a:cubicBezTo>
                    <a:pt x="131576" y="594804"/>
                    <a:pt x="144536" y="603309"/>
                    <a:pt x="157963" y="610739"/>
                  </a:cubicBezTo>
                  <a:lnTo>
                    <a:pt x="157963" y="660700"/>
                  </a:lnTo>
                  <a:cubicBezTo>
                    <a:pt x="157963" y="673487"/>
                    <a:pt x="168365" y="683890"/>
                    <a:pt x="181153" y="683890"/>
                  </a:cubicBezTo>
                  <a:lnTo>
                    <a:pt x="218019" y="683890"/>
                  </a:lnTo>
                  <a:cubicBezTo>
                    <a:pt x="230808" y="683890"/>
                    <a:pt x="241210" y="673487"/>
                    <a:pt x="241210" y="660700"/>
                  </a:cubicBezTo>
                  <a:lnTo>
                    <a:pt x="241210" y="641929"/>
                  </a:lnTo>
                  <a:cubicBezTo>
                    <a:pt x="262305" y="646457"/>
                    <a:pt x="283963" y="648765"/>
                    <a:pt x="305713" y="648765"/>
                  </a:cubicBezTo>
                  <a:cubicBezTo>
                    <a:pt x="387371" y="648765"/>
                    <a:pt x="464143" y="616965"/>
                    <a:pt x="521886" y="559223"/>
                  </a:cubicBezTo>
                  <a:cubicBezTo>
                    <a:pt x="579628" y="501481"/>
                    <a:pt x="611428" y="424710"/>
                    <a:pt x="611428" y="343050"/>
                  </a:cubicBezTo>
                  <a:cubicBezTo>
                    <a:pt x="611428" y="282608"/>
                    <a:pt x="592913" y="223013"/>
                    <a:pt x="559583" y="172880"/>
                  </a:cubicBezTo>
                  <a:lnTo>
                    <a:pt x="559583" y="23190"/>
                  </a:lnTo>
                  <a:cubicBezTo>
                    <a:pt x="559583" y="10403"/>
                    <a:pt x="549181" y="0"/>
                    <a:pt x="536393" y="0"/>
                  </a:cubicBezTo>
                  <a:lnTo>
                    <a:pt x="499527" y="0"/>
                  </a:lnTo>
                  <a:cubicBezTo>
                    <a:pt x="486738" y="0"/>
                    <a:pt x="476336" y="10403"/>
                    <a:pt x="476336" y="23190"/>
                  </a:cubicBezTo>
                  <a:lnTo>
                    <a:pt x="476336" y="89371"/>
                  </a:lnTo>
                  <a:cubicBezTo>
                    <a:pt x="468838" y="84320"/>
                    <a:pt x="461118" y="79592"/>
                    <a:pt x="453250" y="75248"/>
                  </a:cubicBezTo>
                  <a:cubicBezTo>
                    <a:pt x="448151" y="72436"/>
                    <a:pt x="441735" y="74285"/>
                    <a:pt x="438919" y="79384"/>
                  </a:cubicBezTo>
                  <a:cubicBezTo>
                    <a:pt x="436105" y="84483"/>
                    <a:pt x="437955" y="90899"/>
                    <a:pt x="443055" y="93714"/>
                  </a:cubicBezTo>
                  <a:cubicBezTo>
                    <a:pt x="454583" y="100077"/>
                    <a:pt x="465767" y="107324"/>
                    <a:pt x="476335" y="115251"/>
                  </a:cubicBezTo>
                  <a:lnTo>
                    <a:pt x="476335" y="296151"/>
                  </a:lnTo>
                  <a:cubicBezTo>
                    <a:pt x="476335" y="308938"/>
                    <a:pt x="486737" y="319341"/>
                    <a:pt x="499525" y="319341"/>
                  </a:cubicBezTo>
                  <a:lnTo>
                    <a:pt x="536392" y="319341"/>
                  </a:lnTo>
                  <a:cubicBezTo>
                    <a:pt x="549180" y="319341"/>
                    <a:pt x="559582" y="308938"/>
                    <a:pt x="559582" y="296151"/>
                  </a:cubicBezTo>
                  <a:lnTo>
                    <a:pt x="559582" y="214262"/>
                  </a:lnTo>
                  <a:cubicBezTo>
                    <a:pt x="578453" y="251373"/>
                    <a:pt x="588902" y="292184"/>
                    <a:pt x="590188" y="334218"/>
                  </a:cubicBezTo>
                  <a:lnTo>
                    <a:pt x="545934" y="334218"/>
                  </a:lnTo>
                  <a:cubicBezTo>
                    <a:pt x="540108" y="334218"/>
                    <a:pt x="535388" y="338940"/>
                    <a:pt x="535388" y="344765"/>
                  </a:cubicBezTo>
                  <a:cubicBezTo>
                    <a:pt x="535388" y="350589"/>
                    <a:pt x="540108" y="355312"/>
                    <a:pt x="545934" y="355312"/>
                  </a:cubicBezTo>
                  <a:lnTo>
                    <a:pt x="590053" y="355312"/>
                  </a:lnTo>
                  <a:cubicBezTo>
                    <a:pt x="589327" y="372345"/>
                    <a:pt x="587098" y="388994"/>
                    <a:pt x="583494" y="405132"/>
                  </a:cubicBezTo>
                  <a:lnTo>
                    <a:pt x="473954" y="405132"/>
                  </a:lnTo>
                  <a:cubicBezTo>
                    <a:pt x="460218" y="405132"/>
                    <a:pt x="449044" y="393958"/>
                    <a:pt x="449044" y="380222"/>
                  </a:cubicBezTo>
                  <a:cubicBezTo>
                    <a:pt x="449044" y="366486"/>
                    <a:pt x="460218" y="355312"/>
                    <a:pt x="473954" y="355312"/>
                  </a:cubicBezTo>
                  <a:lnTo>
                    <a:pt x="496659" y="355312"/>
                  </a:lnTo>
                  <a:cubicBezTo>
                    <a:pt x="502485" y="355312"/>
                    <a:pt x="507206" y="350589"/>
                    <a:pt x="507206" y="344765"/>
                  </a:cubicBezTo>
                  <a:cubicBezTo>
                    <a:pt x="507206" y="338940"/>
                    <a:pt x="502485" y="334218"/>
                    <a:pt x="496659" y="334218"/>
                  </a:cubicBezTo>
                  <a:lnTo>
                    <a:pt x="473954" y="334218"/>
                  </a:lnTo>
                  <a:cubicBezTo>
                    <a:pt x="448588" y="334218"/>
                    <a:pt x="427950" y="354855"/>
                    <a:pt x="427950" y="380222"/>
                  </a:cubicBezTo>
                  <a:cubicBezTo>
                    <a:pt x="427950" y="405589"/>
                    <a:pt x="448588" y="426226"/>
                    <a:pt x="473954" y="426226"/>
                  </a:cubicBezTo>
                  <a:lnTo>
                    <a:pt x="577924" y="426226"/>
                  </a:lnTo>
                  <a:cubicBezTo>
                    <a:pt x="542258" y="542714"/>
                    <a:pt x="433725" y="627670"/>
                    <a:pt x="305713" y="627670"/>
                  </a:cubicBezTo>
                  <a:cubicBezTo>
                    <a:pt x="283923" y="627670"/>
                    <a:pt x="262242" y="625174"/>
                    <a:pt x="241210" y="620303"/>
                  </a:cubicBezTo>
                  <a:lnTo>
                    <a:pt x="241210" y="591301"/>
                  </a:lnTo>
                  <a:cubicBezTo>
                    <a:pt x="241210" y="585477"/>
                    <a:pt x="236489" y="580755"/>
                    <a:pt x="230663" y="580755"/>
                  </a:cubicBezTo>
                  <a:cubicBezTo>
                    <a:pt x="224837" y="580755"/>
                    <a:pt x="220116" y="585477"/>
                    <a:pt x="220116" y="591301"/>
                  </a:cubicBezTo>
                  <a:lnTo>
                    <a:pt x="220116" y="660698"/>
                  </a:lnTo>
                  <a:cubicBezTo>
                    <a:pt x="220116" y="661854"/>
                    <a:pt x="219175" y="662795"/>
                    <a:pt x="218019" y="662795"/>
                  </a:cubicBezTo>
                  <a:lnTo>
                    <a:pt x="181153" y="662795"/>
                  </a:lnTo>
                  <a:cubicBezTo>
                    <a:pt x="179997" y="662795"/>
                    <a:pt x="179056" y="661854"/>
                    <a:pt x="179056" y="660698"/>
                  </a:cubicBezTo>
                  <a:lnTo>
                    <a:pt x="179056" y="327440"/>
                  </a:lnTo>
                  <a:cubicBezTo>
                    <a:pt x="179056" y="326284"/>
                    <a:pt x="179997" y="325343"/>
                    <a:pt x="181153" y="325343"/>
                  </a:cubicBezTo>
                  <a:lnTo>
                    <a:pt x="218019" y="325343"/>
                  </a:lnTo>
                  <a:cubicBezTo>
                    <a:pt x="219175" y="325343"/>
                    <a:pt x="220116" y="326284"/>
                    <a:pt x="220116" y="327440"/>
                  </a:cubicBezTo>
                  <a:lnTo>
                    <a:pt x="220116" y="542025"/>
                  </a:lnTo>
                  <a:cubicBezTo>
                    <a:pt x="220116" y="547850"/>
                    <a:pt x="224837" y="552572"/>
                    <a:pt x="230663" y="552572"/>
                  </a:cubicBezTo>
                  <a:cubicBezTo>
                    <a:pt x="236489" y="552572"/>
                    <a:pt x="241210" y="547850"/>
                    <a:pt x="241210" y="542025"/>
                  </a:cubicBezTo>
                  <a:lnTo>
                    <a:pt x="241210" y="511890"/>
                  </a:lnTo>
                  <a:cubicBezTo>
                    <a:pt x="263208" y="499871"/>
                    <a:pt x="276787" y="477079"/>
                    <a:pt x="276787" y="451901"/>
                  </a:cubicBezTo>
                  <a:cubicBezTo>
                    <a:pt x="276787" y="433640"/>
                    <a:pt x="269677" y="416474"/>
                    <a:pt x="256769" y="403566"/>
                  </a:cubicBezTo>
                  <a:cubicBezTo>
                    <a:pt x="252139" y="398936"/>
                    <a:pt x="246914" y="395041"/>
                    <a:pt x="241211" y="391922"/>
                  </a:cubicBezTo>
                  <a:lnTo>
                    <a:pt x="241211" y="339878"/>
                  </a:lnTo>
                  <a:lnTo>
                    <a:pt x="264088" y="339878"/>
                  </a:lnTo>
                  <a:lnTo>
                    <a:pt x="264088" y="342875"/>
                  </a:lnTo>
                  <a:cubicBezTo>
                    <a:pt x="264088" y="355662"/>
                    <a:pt x="274490" y="366065"/>
                    <a:pt x="287279" y="366065"/>
                  </a:cubicBezTo>
                  <a:lnTo>
                    <a:pt x="324145" y="366065"/>
                  </a:lnTo>
                  <a:cubicBezTo>
                    <a:pt x="336933" y="366065"/>
                    <a:pt x="347335" y="355662"/>
                    <a:pt x="347335" y="342875"/>
                  </a:cubicBezTo>
                  <a:lnTo>
                    <a:pt x="347335" y="339830"/>
                  </a:lnTo>
                  <a:cubicBezTo>
                    <a:pt x="365372" y="339344"/>
                    <a:pt x="382625" y="331698"/>
                    <a:pt x="395106" y="318632"/>
                  </a:cubicBezTo>
                  <a:lnTo>
                    <a:pt x="430270" y="318632"/>
                  </a:lnTo>
                  <a:cubicBezTo>
                    <a:pt x="443059" y="318632"/>
                    <a:pt x="453461" y="308229"/>
                    <a:pt x="453461" y="295442"/>
                  </a:cubicBezTo>
                  <a:lnTo>
                    <a:pt x="453461" y="261176"/>
                  </a:lnTo>
                  <a:cubicBezTo>
                    <a:pt x="453461" y="248389"/>
                    <a:pt x="443059" y="237985"/>
                    <a:pt x="430270" y="237985"/>
                  </a:cubicBezTo>
                  <a:lnTo>
                    <a:pt x="405464" y="237985"/>
                  </a:lnTo>
                  <a:cubicBezTo>
                    <a:pt x="402375" y="232424"/>
                    <a:pt x="398541" y="227319"/>
                    <a:pt x="394007" y="222775"/>
                  </a:cubicBezTo>
                  <a:cubicBezTo>
                    <a:pt x="381035" y="209831"/>
                    <a:pt x="363811" y="202701"/>
                    <a:pt x="345510" y="202701"/>
                  </a:cubicBezTo>
                  <a:lnTo>
                    <a:pt x="250546" y="202701"/>
                  </a:lnTo>
                  <a:cubicBezTo>
                    <a:pt x="241187" y="202701"/>
                    <a:pt x="233573" y="195096"/>
                    <a:pt x="233573" y="185747"/>
                  </a:cubicBezTo>
                  <a:cubicBezTo>
                    <a:pt x="233573" y="181212"/>
                    <a:pt x="235337" y="176950"/>
                    <a:pt x="238544" y="173744"/>
                  </a:cubicBezTo>
                  <a:cubicBezTo>
                    <a:pt x="241748" y="170537"/>
                    <a:pt x="246012" y="168773"/>
                    <a:pt x="250546" y="168773"/>
                  </a:cubicBezTo>
                  <a:cubicBezTo>
                    <a:pt x="273648" y="168773"/>
                    <a:pt x="295360" y="159782"/>
                    <a:pt x="311685" y="143457"/>
                  </a:cubicBezTo>
                  <a:cubicBezTo>
                    <a:pt x="328025" y="127119"/>
                    <a:pt x="337023" y="105400"/>
                    <a:pt x="337023" y="82297"/>
                  </a:cubicBezTo>
                  <a:cubicBezTo>
                    <a:pt x="337023" y="74711"/>
                    <a:pt x="336222" y="67216"/>
                    <a:pt x="334665" y="59892"/>
                  </a:cubicBezTo>
                  <a:cubicBezTo>
                    <a:pt x="356930" y="62145"/>
                    <a:pt x="378785" y="66994"/>
                    <a:pt x="399926" y="74408"/>
                  </a:cubicBezTo>
                  <a:cubicBezTo>
                    <a:pt x="405426" y="76333"/>
                    <a:pt x="411441" y="73440"/>
                    <a:pt x="413369" y="67944"/>
                  </a:cubicBezTo>
                  <a:cubicBezTo>
                    <a:pt x="415297" y="62447"/>
                    <a:pt x="412403" y="56429"/>
                    <a:pt x="406906" y="54501"/>
                  </a:cubicBezTo>
                  <a:cubicBezTo>
                    <a:pt x="374413" y="43111"/>
                    <a:pt x="340369" y="37335"/>
                    <a:pt x="305713" y="37335"/>
                  </a:cubicBezTo>
                  <a:cubicBezTo>
                    <a:pt x="224055" y="37335"/>
                    <a:pt x="147284" y="69134"/>
                    <a:pt x="89542" y="126876"/>
                  </a:cubicBezTo>
                  <a:cubicBezTo>
                    <a:pt x="31800" y="184618"/>
                    <a:pt x="0" y="261390"/>
                    <a:pt x="0" y="343049"/>
                  </a:cubicBezTo>
                  <a:cubicBezTo>
                    <a:pt x="0" y="403928"/>
                    <a:pt x="18075" y="463022"/>
                    <a:pt x="51841" y="513384"/>
                  </a:cubicBezTo>
                  <a:close/>
                  <a:moveTo>
                    <a:pt x="538488" y="296152"/>
                  </a:moveTo>
                  <a:cubicBezTo>
                    <a:pt x="538488" y="297308"/>
                    <a:pt x="537548" y="298249"/>
                    <a:pt x="536392" y="298249"/>
                  </a:cubicBezTo>
                  <a:lnTo>
                    <a:pt x="499525" y="298249"/>
                  </a:lnTo>
                  <a:cubicBezTo>
                    <a:pt x="498369" y="298249"/>
                    <a:pt x="497429" y="297308"/>
                    <a:pt x="497429" y="296152"/>
                  </a:cubicBezTo>
                  <a:lnTo>
                    <a:pt x="497429" y="23190"/>
                  </a:lnTo>
                  <a:cubicBezTo>
                    <a:pt x="497429" y="22035"/>
                    <a:pt x="498369" y="21094"/>
                    <a:pt x="499525" y="21094"/>
                  </a:cubicBezTo>
                  <a:lnTo>
                    <a:pt x="536392" y="21094"/>
                  </a:lnTo>
                  <a:cubicBezTo>
                    <a:pt x="537548" y="21094"/>
                    <a:pt x="538488" y="22035"/>
                    <a:pt x="538488" y="23190"/>
                  </a:cubicBezTo>
                  <a:close/>
                  <a:moveTo>
                    <a:pt x="241853" y="418482"/>
                  </a:moveTo>
                  <a:cubicBezTo>
                    <a:pt x="250778" y="427406"/>
                    <a:pt x="255693" y="439275"/>
                    <a:pt x="255693" y="451901"/>
                  </a:cubicBezTo>
                  <a:cubicBezTo>
                    <a:pt x="255693" y="465017"/>
                    <a:pt x="250346" y="477186"/>
                    <a:pt x="241210" y="485952"/>
                  </a:cubicBezTo>
                  <a:lnTo>
                    <a:pt x="241210" y="417891"/>
                  </a:lnTo>
                  <a:cubicBezTo>
                    <a:pt x="241419" y="418095"/>
                    <a:pt x="241646" y="418275"/>
                    <a:pt x="241853" y="418482"/>
                  </a:cubicBezTo>
                  <a:close/>
                  <a:moveTo>
                    <a:pt x="326240" y="342875"/>
                  </a:moveTo>
                  <a:cubicBezTo>
                    <a:pt x="326240" y="344031"/>
                    <a:pt x="325299" y="344971"/>
                    <a:pt x="324143" y="344971"/>
                  </a:cubicBezTo>
                  <a:lnTo>
                    <a:pt x="287277" y="344971"/>
                  </a:lnTo>
                  <a:cubicBezTo>
                    <a:pt x="286121" y="344971"/>
                    <a:pt x="285180" y="344031"/>
                    <a:pt x="285180" y="342875"/>
                  </a:cubicBezTo>
                  <a:lnTo>
                    <a:pt x="285180" y="261174"/>
                  </a:lnTo>
                  <a:cubicBezTo>
                    <a:pt x="285180" y="260018"/>
                    <a:pt x="286121" y="259078"/>
                    <a:pt x="287277" y="259078"/>
                  </a:cubicBezTo>
                  <a:lnTo>
                    <a:pt x="324143" y="259078"/>
                  </a:lnTo>
                  <a:cubicBezTo>
                    <a:pt x="325299" y="259078"/>
                    <a:pt x="326240" y="260018"/>
                    <a:pt x="326240" y="261174"/>
                  </a:cubicBezTo>
                  <a:close/>
                  <a:moveTo>
                    <a:pt x="432364" y="261176"/>
                  </a:moveTo>
                  <a:lnTo>
                    <a:pt x="432364" y="295442"/>
                  </a:lnTo>
                  <a:cubicBezTo>
                    <a:pt x="432364" y="296598"/>
                    <a:pt x="431423" y="297539"/>
                    <a:pt x="430268" y="297539"/>
                  </a:cubicBezTo>
                  <a:lnTo>
                    <a:pt x="393401" y="297539"/>
                  </a:lnTo>
                  <a:cubicBezTo>
                    <a:pt x="392245" y="297539"/>
                    <a:pt x="391305" y="296598"/>
                    <a:pt x="391305" y="295442"/>
                  </a:cubicBezTo>
                  <a:lnTo>
                    <a:pt x="391305" y="261176"/>
                  </a:lnTo>
                  <a:cubicBezTo>
                    <a:pt x="391305" y="260020"/>
                    <a:pt x="392245" y="259079"/>
                    <a:pt x="393401" y="259079"/>
                  </a:cubicBezTo>
                  <a:lnTo>
                    <a:pt x="430268" y="259079"/>
                  </a:lnTo>
                  <a:cubicBezTo>
                    <a:pt x="431425" y="259078"/>
                    <a:pt x="432364" y="260018"/>
                    <a:pt x="432364" y="261176"/>
                  </a:cubicBezTo>
                  <a:close/>
                  <a:moveTo>
                    <a:pt x="21094" y="343049"/>
                  </a:moveTo>
                  <a:cubicBezTo>
                    <a:pt x="21094" y="186109"/>
                    <a:pt x="148773" y="58428"/>
                    <a:pt x="305713" y="58428"/>
                  </a:cubicBezTo>
                  <a:cubicBezTo>
                    <a:pt x="308014" y="58428"/>
                    <a:pt x="310312" y="58463"/>
                    <a:pt x="312605" y="58518"/>
                  </a:cubicBezTo>
                  <a:cubicBezTo>
                    <a:pt x="314809" y="66199"/>
                    <a:pt x="315924" y="74183"/>
                    <a:pt x="315924" y="82298"/>
                  </a:cubicBezTo>
                  <a:cubicBezTo>
                    <a:pt x="315924" y="99765"/>
                    <a:pt x="309120" y="116189"/>
                    <a:pt x="296765" y="128543"/>
                  </a:cubicBezTo>
                  <a:cubicBezTo>
                    <a:pt x="284425" y="140882"/>
                    <a:pt x="268009" y="147679"/>
                    <a:pt x="250542" y="147679"/>
                  </a:cubicBezTo>
                  <a:cubicBezTo>
                    <a:pt x="240373" y="147679"/>
                    <a:pt x="230813" y="151639"/>
                    <a:pt x="223622" y="158829"/>
                  </a:cubicBezTo>
                  <a:cubicBezTo>
                    <a:pt x="216433" y="166018"/>
                    <a:pt x="212473" y="175579"/>
                    <a:pt x="212473" y="185747"/>
                  </a:cubicBezTo>
                  <a:cubicBezTo>
                    <a:pt x="212473" y="206726"/>
                    <a:pt x="229551" y="223795"/>
                    <a:pt x="250540" y="223795"/>
                  </a:cubicBezTo>
                  <a:lnTo>
                    <a:pt x="345504" y="223795"/>
                  </a:lnTo>
                  <a:cubicBezTo>
                    <a:pt x="358180" y="223795"/>
                    <a:pt x="370112" y="228735"/>
                    <a:pt x="379087" y="237691"/>
                  </a:cubicBezTo>
                  <a:cubicBezTo>
                    <a:pt x="380133" y="238739"/>
                    <a:pt x="381113" y="239840"/>
                    <a:pt x="382051" y="240972"/>
                  </a:cubicBezTo>
                  <a:cubicBezTo>
                    <a:pt x="374992" y="244953"/>
                    <a:pt x="370208" y="252510"/>
                    <a:pt x="370208" y="261176"/>
                  </a:cubicBezTo>
                  <a:lnTo>
                    <a:pt x="370208" y="295442"/>
                  </a:lnTo>
                  <a:cubicBezTo>
                    <a:pt x="370208" y="300445"/>
                    <a:pt x="371817" y="305072"/>
                    <a:pt x="374522" y="308865"/>
                  </a:cubicBezTo>
                  <a:cubicBezTo>
                    <a:pt x="366740" y="314861"/>
                    <a:pt x="357218" y="318353"/>
                    <a:pt x="347331" y="318736"/>
                  </a:cubicBezTo>
                  <a:lnTo>
                    <a:pt x="347331" y="261176"/>
                  </a:lnTo>
                  <a:cubicBezTo>
                    <a:pt x="347331" y="248389"/>
                    <a:pt x="336929" y="237985"/>
                    <a:pt x="324141" y="237985"/>
                  </a:cubicBezTo>
                  <a:lnTo>
                    <a:pt x="287277" y="237985"/>
                  </a:lnTo>
                  <a:cubicBezTo>
                    <a:pt x="274489" y="237985"/>
                    <a:pt x="264087" y="248389"/>
                    <a:pt x="264087" y="261176"/>
                  </a:cubicBezTo>
                  <a:lnTo>
                    <a:pt x="264087" y="318784"/>
                  </a:lnTo>
                  <a:lnTo>
                    <a:pt x="239518" y="318784"/>
                  </a:lnTo>
                  <a:cubicBezTo>
                    <a:pt x="236080" y="310275"/>
                    <a:pt x="227746" y="304249"/>
                    <a:pt x="218019" y="304249"/>
                  </a:cubicBezTo>
                  <a:lnTo>
                    <a:pt x="181153" y="304249"/>
                  </a:lnTo>
                  <a:cubicBezTo>
                    <a:pt x="168365" y="304249"/>
                    <a:pt x="157963" y="314653"/>
                    <a:pt x="157963" y="327440"/>
                  </a:cubicBezTo>
                  <a:lnTo>
                    <a:pt x="157963" y="499161"/>
                  </a:lnTo>
                  <a:lnTo>
                    <a:pt x="135089" y="499161"/>
                  </a:lnTo>
                  <a:lnTo>
                    <a:pt x="135089" y="457058"/>
                  </a:lnTo>
                  <a:lnTo>
                    <a:pt x="140702" y="457058"/>
                  </a:lnTo>
                  <a:cubicBezTo>
                    <a:pt x="146528" y="457058"/>
                    <a:pt x="151249" y="452336"/>
                    <a:pt x="151249" y="446511"/>
                  </a:cubicBezTo>
                  <a:cubicBezTo>
                    <a:pt x="151249" y="440686"/>
                    <a:pt x="146528" y="435964"/>
                    <a:pt x="140702" y="435964"/>
                  </a:cubicBezTo>
                  <a:lnTo>
                    <a:pt x="135089" y="435964"/>
                  </a:lnTo>
                  <a:lnTo>
                    <a:pt x="135089" y="417611"/>
                  </a:lnTo>
                  <a:cubicBezTo>
                    <a:pt x="135089" y="404824"/>
                    <a:pt x="124687" y="394421"/>
                    <a:pt x="111898" y="394421"/>
                  </a:cubicBezTo>
                  <a:lnTo>
                    <a:pt x="75032" y="394421"/>
                  </a:lnTo>
                  <a:cubicBezTo>
                    <a:pt x="62243" y="394421"/>
                    <a:pt x="51841" y="404824"/>
                    <a:pt x="51841" y="417611"/>
                  </a:cubicBezTo>
                  <a:lnTo>
                    <a:pt x="51841" y="471845"/>
                  </a:lnTo>
                  <a:cubicBezTo>
                    <a:pt x="31653" y="432141"/>
                    <a:pt x="21094" y="388215"/>
                    <a:pt x="21094" y="343049"/>
                  </a:cubicBezTo>
                  <a:close/>
                  <a:moveTo>
                    <a:pt x="113995" y="563503"/>
                  </a:moveTo>
                  <a:cubicBezTo>
                    <a:pt x="113995" y="564660"/>
                    <a:pt x="113054" y="565601"/>
                    <a:pt x="111898" y="565601"/>
                  </a:cubicBezTo>
                  <a:lnTo>
                    <a:pt x="75032" y="565601"/>
                  </a:lnTo>
                  <a:cubicBezTo>
                    <a:pt x="73876" y="565601"/>
                    <a:pt x="72935" y="564660"/>
                    <a:pt x="72935" y="563503"/>
                  </a:cubicBezTo>
                  <a:lnTo>
                    <a:pt x="72935" y="417611"/>
                  </a:lnTo>
                  <a:cubicBezTo>
                    <a:pt x="72935" y="416455"/>
                    <a:pt x="73876" y="415515"/>
                    <a:pt x="75032" y="415515"/>
                  </a:cubicBezTo>
                  <a:lnTo>
                    <a:pt x="111898" y="415515"/>
                  </a:lnTo>
                  <a:cubicBezTo>
                    <a:pt x="113054" y="415515"/>
                    <a:pt x="113995" y="416455"/>
                    <a:pt x="113995" y="417611"/>
                  </a:cubicBezTo>
                  <a:close/>
                  <a:moveTo>
                    <a:pt x="134113" y="570126"/>
                  </a:moveTo>
                  <a:cubicBezTo>
                    <a:pt x="134740" y="568025"/>
                    <a:pt x="135089" y="565805"/>
                    <a:pt x="135089" y="563503"/>
                  </a:cubicBezTo>
                  <a:lnTo>
                    <a:pt x="135089" y="520256"/>
                  </a:lnTo>
                  <a:lnTo>
                    <a:pt x="157963" y="520256"/>
                  </a:lnTo>
                  <a:lnTo>
                    <a:pt x="157963" y="586350"/>
                  </a:lnTo>
                  <a:cubicBezTo>
                    <a:pt x="149752" y="581349"/>
                    <a:pt x="141773" y="575924"/>
                    <a:pt x="134113" y="57012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任意多边形: 形状 106">
              <a:extLst>
                <a:ext uri="{FF2B5EF4-FFF2-40B4-BE49-F238E27FC236}">
                  <a16:creationId xmlns:a16="http://schemas.microsoft.com/office/drawing/2014/main" id="{908FFA3B-40F6-493D-8049-3771F692BE72}"/>
                </a:ext>
              </a:extLst>
            </p:cNvPr>
            <p:cNvSpPr/>
            <p:nvPr/>
          </p:nvSpPr>
          <p:spPr>
            <a:xfrm>
              <a:off x="6654097" y="1384749"/>
              <a:ext cx="140263" cy="101805"/>
            </a:xfrm>
            <a:custGeom>
              <a:avLst/>
              <a:gdLst>
                <a:gd name="connsiteX0" fmla="*/ 0 w 140263"/>
                <a:gd name="connsiteY0" fmla="*/ 50903 h 101805"/>
                <a:gd name="connsiteX1" fmla="*/ 50902 w 140263"/>
                <a:gd name="connsiteY1" fmla="*/ 101805 h 101805"/>
                <a:gd name="connsiteX2" fmla="*/ 89360 w 140263"/>
                <a:gd name="connsiteY2" fmla="*/ 101805 h 101805"/>
                <a:gd name="connsiteX3" fmla="*/ 140264 w 140263"/>
                <a:gd name="connsiteY3" fmla="*/ 50902 h 101805"/>
                <a:gd name="connsiteX4" fmla="*/ 89360 w 140263"/>
                <a:gd name="connsiteY4" fmla="*/ 0 h 101805"/>
                <a:gd name="connsiteX5" fmla="*/ 50902 w 140263"/>
                <a:gd name="connsiteY5" fmla="*/ 0 h 101805"/>
                <a:gd name="connsiteX6" fmla="*/ 0 w 140263"/>
                <a:gd name="connsiteY6" fmla="*/ 50903 h 101805"/>
                <a:gd name="connsiteX7" fmla="*/ 119170 w 140263"/>
                <a:gd name="connsiteY7" fmla="*/ 50903 h 101805"/>
                <a:gd name="connsiteX8" fmla="*/ 89360 w 140263"/>
                <a:gd name="connsiteY8" fmla="*/ 80712 h 101805"/>
                <a:gd name="connsiteX9" fmla="*/ 50902 w 140263"/>
                <a:gd name="connsiteY9" fmla="*/ 80712 h 101805"/>
                <a:gd name="connsiteX10" fmla="*/ 21094 w 140263"/>
                <a:gd name="connsiteY10" fmla="*/ 50902 h 101805"/>
                <a:gd name="connsiteX11" fmla="*/ 50902 w 140263"/>
                <a:gd name="connsiteY11" fmla="*/ 21094 h 101805"/>
                <a:gd name="connsiteX12" fmla="*/ 89360 w 140263"/>
                <a:gd name="connsiteY12" fmla="*/ 21094 h 101805"/>
                <a:gd name="connsiteX13" fmla="*/ 119170 w 140263"/>
                <a:gd name="connsiteY13" fmla="*/ 50903 h 10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101805">
                  <a:moveTo>
                    <a:pt x="0" y="50903"/>
                  </a:moveTo>
                  <a:cubicBezTo>
                    <a:pt x="0" y="78971"/>
                    <a:pt x="22835" y="101805"/>
                    <a:pt x="50902" y="101805"/>
                  </a:cubicBezTo>
                  <a:lnTo>
                    <a:pt x="89360" y="101805"/>
                  </a:lnTo>
                  <a:cubicBezTo>
                    <a:pt x="117429" y="101805"/>
                    <a:pt x="140264" y="78971"/>
                    <a:pt x="140264" y="50902"/>
                  </a:cubicBezTo>
                  <a:cubicBezTo>
                    <a:pt x="140264" y="22833"/>
                    <a:pt x="117429" y="0"/>
                    <a:pt x="89360" y="0"/>
                  </a:cubicBezTo>
                  <a:lnTo>
                    <a:pt x="50902" y="0"/>
                  </a:lnTo>
                  <a:cubicBezTo>
                    <a:pt x="22835" y="0"/>
                    <a:pt x="0" y="22836"/>
                    <a:pt x="0" y="50903"/>
                  </a:cubicBezTo>
                  <a:close/>
                  <a:moveTo>
                    <a:pt x="119170" y="50903"/>
                  </a:moveTo>
                  <a:cubicBezTo>
                    <a:pt x="119170" y="67340"/>
                    <a:pt x="105796" y="80712"/>
                    <a:pt x="89360" y="80712"/>
                  </a:cubicBezTo>
                  <a:lnTo>
                    <a:pt x="50902" y="80712"/>
                  </a:lnTo>
                  <a:cubicBezTo>
                    <a:pt x="34466" y="80712"/>
                    <a:pt x="21094" y="67340"/>
                    <a:pt x="21094" y="50902"/>
                  </a:cubicBezTo>
                  <a:cubicBezTo>
                    <a:pt x="21094" y="34466"/>
                    <a:pt x="34466" y="21094"/>
                    <a:pt x="50902" y="21094"/>
                  </a:cubicBezTo>
                  <a:lnTo>
                    <a:pt x="89360" y="21094"/>
                  </a:lnTo>
                  <a:cubicBezTo>
                    <a:pt x="105798" y="21094"/>
                    <a:pt x="119170" y="34467"/>
                    <a:pt x="119170" y="5090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任意多边形: 形状 107">
              <a:extLst>
                <a:ext uri="{FF2B5EF4-FFF2-40B4-BE49-F238E27FC236}">
                  <a16:creationId xmlns:a16="http://schemas.microsoft.com/office/drawing/2014/main" id="{ED926AE3-11D2-4B8C-8264-4959BBC30563}"/>
                </a:ext>
              </a:extLst>
            </p:cNvPr>
            <p:cNvSpPr/>
            <p:nvPr/>
          </p:nvSpPr>
          <p:spPr>
            <a:xfrm>
              <a:off x="6460442" y="1159444"/>
              <a:ext cx="36246" cy="21093"/>
            </a:xfrm>
            <a:custGeom>
              <a:avLst/>
              <a:gdLst>
                <a:gd name="connsiteX0" fmla="*/ 10547 w 36246"/>
                <a:gd name="connsiteY0" fmla="*/ 21094 h 21093"/>
                <a:gd name="connsiteX1" fmla="*/ 25699 w 36246"/>
                <a:gd name="connsiteY1" fmla="*/ 21094 h 21093"/>
                <a:gd name="connsiteX2" fmla="*/ 36246 w 36246"/>
                <a:gd name="connsiteY2" fmla="*/ 10547 h 21093"/>
                <a:gd name="connsiteX3" fmla="*/ 25699 w 36246"/>
                <a:gd name="connsiteY3" fmla="*/ 0 h 21093"/>
                <a:gd name="connsiteX4" fmla="*/ 10547 w 36246"/>
                <a:gd name="connsiteY4" fmla="*/ 0 h 21093"/>
                <a:gd name="connsiteX5" fmla="*/ 0 w 36246"/>
                <a:gd name="connsiteY5" fmla="*/ 10547 h 21093"/>
                <a:gd name="connsiteX6" fmla="*/ 10547 w 3624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6" h="21093">
                  <a:moveTo>
                    <a:pt x="10547" y="21094"/>
                  </a:moveTo>
                  <a:lnTo>
                    <a:pt x="25699" y="21094"/>
                  </a:lnTo>
                  <a:cubicBezTo>
                    <a:pt x="31525" y="21094"/>
                    <a:pt x="36246" y="16372"/>
                    <a:pt x="36246" y="10547"/>
                  </a:cubicBezTo>
                  <a:cubicBezTo>
                    <a:pt x="36246" y="4722"/>
                    <a:pt x="31525" y="0"/>
                    <a:pt x="25699" y="0"/>
                  </a:cubicBezTo>
                  <a:lnTo>
                    <a:pt x="10547" y="0"/>
                  </a:lnTo>
                  <a:cubicBezTo>
                    <a:pt x="4721"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任意多边形: 形状 108">
              <a:extLst>
                <a:ext uri="{FF2B5EF4-FFF2-40B4-BE49-F238E27FC236}">
                  <a16:creationId xmlns:a16="http://schemas.microsoft.com/office/drawing/2014/main" id="{C1E18C2B-9E00-47F2-9003-183583B6B1E9}"/>
                </a:ext>
              </a:extLst>
            </p:cNvPr>
            <p:cNvSpPr/>
            <p:nvPr/>
          </p:nvSpPr>
          <p:spPr>
            <a:xfrm>
              <a:off x="6395708" y="1219052"/>
              <a:ext cx="36246" cy="21093"/>
            </a:xfrm>
            <a:custGeom>
              <a:avLst/>
              <a:gdLst>
                <a:gd name="connsiteX0" fmla="*/ 10547 w 36246"/>
                <a:gd name="connsiteY0" fmla="*/ 21094 h 21093"/>
                <a:gd name="connsiteX1" fmla="*/ 25699 w 36246"/>
                <a:gd name="connsiteY1" fmla="*/ 21094 h 21093"/>
                <a:gd name="connsiteX2" fmla="*/ 36246 w 36246"/>
                <a:gd name="connsiteY2" fmla="*/ 10547 h 21093"/>
                <a:gd name="connsiteX3" fmla="*/ 25699 w 36246"/>
                <a:gd name="connsiteY3" fmla="*/ 0 h 21093"/>
                <a:gd name="connsiteX4" fmla="*/ 10547 w 36246"/>
                <a:gd name="connsiteY4" fmla="*/ 0 h 21093"/>
                <a:gd name="connsiteX5" fmla="*/ 0 w 36246"/>
                <a:gd name="connsiteY5" fmla="*/ 10547 h 21093"/>
                <a:gd name="connsiteX6" fmla="*/ 10547 w 3624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6" h="21093">
                  <a:moveTo>
                    <a:pt x="10547" y="21094"/>
                  </a:moveTo>
                  <a:lnTo>
                    <a:pt x="25699" y="21094"/>
                  </a:lnTo>
                  <a:cubicBezTo>
                    <a:pt x="31525" y="21094"/>
                    <a:pt x="36246" y="16372"/>
                    <a:pt x="36246" y="10547"/>
                  </a:cubicBezTo>
                  <a:cubicBezTo>
                    <a:pt x="36246" y="4722"/>
                    <a:pt x="31525" y="0"/>
                    <a:pt x="25699"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任意多边形: 形状 109">
              <a:extLst>
                <a:ext uri="{FF2B5EF4-FFF2-40B4-BE49-F238E27FC236}">
                  <a16:creationId xmlns:a16="http://schemas.microsoft.com/office/drawing/2014/main" id="{44754FD0-745D-41D5-97DB-12EC2CE42114}"/>
                </a:ext>
              </a:extLst>
            </p:cNvPr>
            <p:cNvSpPr/>
            <p:nvPr/>
          </p:nvSpPr>
          <p:spPr>
            <a:xfrm>
              <a:off x="6276000" y="1440364"/>
              <a:ext cx="83247" cy="171686"/>
            </a:xfrm>
            <a:custGeom>
              <a:avLst/>
              <a:gdLst>
                <a:gd name="connsiteX0" fmla="*/ 60057 w 83247"/>
                <a:gd name="connsiteY0" fmla="*/ 0 h 171686"/>
                <a:gd name="connsiteX1" fmla="*/ 23190 w 83247"/>
                <a:gd name="connsiteY1" fmla="*/ 0 h 171686"/>
                <a:gd name="connsiteX2" fmla="*/ 0 w 83247"/>
                <a:gd name="connsiteY2" fmla="*/ 23190 h 171686"/>
                <a:gd name="connsiteX3" fmla="*/ 0 w 83247"/>
                <a:gd name="connsiteY3" fmla="*/ 148496 h 171686"/>
                <a:gd name="connsiteX4" fmla="*/ 23190 w 83247"/>
                <a:gd name="connsiteY4" fmla="*/ 171686 h 171686"/>
                <a:gd name="connsiteX5" fmla="*/ 60057 w 83247"/>
                <a:gd name="connsiteY5" fmla="*/ 171686 h 171686"/>
                <a:gd name="connsiteX6" fmla="*/ 83247 w 83247"/>
                <a:gd name="connsiteY6" fmla="*/ 148496 h 171686"/>
                <a:gd name="connsiteX7" fmla="*/ 83247 w 83247"/>
                <a:gd name="connsiteY7" fmla="*/ 23190 h 171686"/>
                <a:gd name="connsiteX8" fmla="*/ 60057 w 83247"/>
                <a:gd name="connsiteY8" fmla="*/ 0 h 171686"/>
                <a:gd name="connsiteX9" fmla="*/ 62153 w 83247"/>
                <a:gd name="connsiteY9" fmla="*/ 148496 h 171686"/>
                <a:gd name="connsiteX10" fmla="*/ 60057 w 83247"/>
                <a:gd name="connsiteY10" fmla="*/ 150592 h 171686"/>
                <a:gd name="connsiteX11" fmla="*/ 23190 w 83247"/>
                <a:gd name="connsiteY11" fmla="*/ 150592 h 171686"/>
                <a:gd name="connsiteX12" fmla="*/ 21094 w 83247"/>
                <a:gd name="connsiteY12" fmla="*/ 148496 h 171686"/>
                <a:gd name="connsiteX13" fmla="*/ 21094 w 83247"/>
                <a:gd name="connsiteY13" fmla="*/ 23190 h 171686"/>
                <a:gd name="connsiteX14" fmla="*/ 23190 w 83247"/>
                <a:gd name="connsiteY14" fmla="*/ 21094 h 171686"/>
                <a:gd name="connsiteX15" fmla="*/ 60057 w 83247"/>
                <a:gd name="connsiteY15" fmla="*/ 21094 h 171686"/>
                <a:gd name="connsiteX16" fmla="*/ 62153 w 83247"/>
                <a:gd name="connsiteY16" fmla="*/ 23190 h 17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47" h="171686">
                  <a:moveTo>
                    <a:pt x="60057" y="0"/>
                  </a:moveTo>
                  <a:lnTo>
                    <a:pt x="23190" y="0"/>
                  </a:lnTo>
                  <a:cubicBezTo>
                    <a:pt x="10402" y="0"/>
                    <a:pt x="0" y="10403"/>
                    <a:pt x="0" y="23190"/>
                  </a:cubicBezTo>
                  <a:lnTo>
                    <a:pt x="0" y="148496"/>
                  </a:lnTo>
                  <a:cubicBezTo>
                    <a:pt x="0" y="161283"/>
                    <a:pt x="10402" y="171686"/>
                    <a:pt x="23190" y="171686"/>
                  </a:cubicBezTo>
                  <a:lnTo>
                    <a:pt x="60057" y="171686"/>
                  </a:lnTo>
                  <a:cubicBezTo>
                    <a:pt x="72845" y="171686"/>
                    <a:pt x="83247" y="161283"/>
                    <a:pt x="83247" y="148496"/>
                  </a:cubicBezTo>
                  <a:lnTo>
                    <a:pt x="83247" y="23190"/>
                  </a:lnTo>
                  <a:cubicBezTo>
                    <a:pt x="83247" y="10403"/>
                    <a:pt x="72845" y="0"/>
                    <a:pt x="60057" y="0"/>
                  </a:cubicBezTo>
                  <a:close/>
                  <a:moveTo>
                    <a:pt x="62153" y="148496"/>
                  </a:moveTo>
                  <a:cubicBezTo>
                    <a:pt x="62153" y="149652"/>
                    <a:pt x="61213" y="150592"/>
                    <a:pt x="60057" y="150592"/>
                  </a:cubicBezTo>
                  <a:lnTo>
                    <a:pt x="23190" y="150592"/>
                  </a:lnTo>
                  <a:cubicBezTo>
                    <a:pt x="22035" y="150592"/>
                    <a:pt x="21094" y="149652"/>
                    <a:pt x="21094" y="148496"/>
                  </a:cubicBezTo>
                  <a:lnTo>
                    <a:pt x="21094" y="23190"/>
                  </a:lnTo>
                  <a:cubicBezTo>
                    <a:pt x="21094" y="22035"/>
                    <a:pt x="22035" y="21094"/>
                    <a:pt x="23190" y="21094"/>
                  </a:cubicBezTo>
                  <a:lnTo>
                    <a:pt x="60057" y="21094"/>
                  </a:lnTo>
                  <a:cubicBezTo>
                    <a:pt x="61213" y="21094"/>
                    <a:pt x="62153" y="22035"/>
                    <a:pt x="62153" y="231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任意多边形: 形状 110">
              <a:extLst>
                <a:ext uri="{FF2B5EF4-FFF2-40B4-BE49-F238E27FC236}">
                  <a16:creationId xmlns:a16="http://schemas.microsoft.com/office/drawing/2014/main" id="{00DF1903-E5D3-4F9B-9007-EE3D26756139}"/>
                </a:ext>
              </a:extLst>
            </p:cNvPr>
            <p:cNvSpPr/>
            <p:nvPr/>
          </p:nvSpPr>
          <p:spPr>
            <a:xfrm>
              <a:off x="6912747" y="925943"/>
              <a:ext cx="83247" cy="178716"/>
            </a:xfrm>
            <a:custGeom>
              <a:avLst/>
              <a:gdLst>
                <a:gd name="connsiteX0" fmla="*/ 60055 w 83247"/>
                <a:gd name="connsiteY0" fmla="*/ 0 h 178716"/>
                <a:gd name="connsiteX1" fmla="*/ 23190 w 83247"/>
                <a:gd name="connsiteY1" fmla="*/ 0 h 178716"/>
                <a:gd name="connsiteX2" fmla="*/ 0 w 83247"/>
                <a:gd name="connsiteY2" fmla="*/ 23190 h 178716"/>
                <a:gd name="connsiteX3" fmla="*/ 0 w 83247"/>
                <a:gd name="connsiteY3" fmla="*/ 155526 h 178716"/>
                <a:gd name="connsiteX4" fmla="*/ 23190 w 83247"/>
                <a:gd name="connsiteY4" fmla="*/ 178716 h 178716"/>
                <a:gd name="connsiteX5" fmla="*/ 60055 w 83247"/>
                <a:gd name="connsiteY5" fmla="*/ 178716 h 178716"/>
                <a:gd name="connsiteX6" fmla="*/ 83247 w 83247"/>
                <a:gd name="connsiteY6" fmla="*/ 155526 h 178716"/>
                <a:gd name="connsiteX7" fmla="*/ 83247 w 83247"/>
                <a:gd name="connsiteY7" fmla="*/ 23190 h 178716"/>
                <a:gd name="connsiteX8" fmla="*/ 60055 w 83247"/>
                <a:gd name="connsiteY8" fmla="*/ 0 h 178716"/>
                <a:gd name="connsiteX9" fmla="*/ 62153 w 83247"/>
                <a:gd name="connsiteY9" fmla="*/ 155527 h 178716"/>
                <a:gd name="connsiteX10" fmla="*/ 60055 w 83247"/>
                <a:gd name="connsiteY10" fmla="*/ 157624 h 178716"/>
                <a:gd name="connsiteX11" fmla="*/ 23190 w 83247"/>
                <a:gd name="connsiteY11" fmla="*/ 157624 h 178716"/>
                <a:gd name="connsiteX12" fmla="*/ 21094 w 83247"/>
                <a:gd name="connsiteY12" fmla="*/ 155527 h 178716"/>
                <a:gd name="connsiteX13" fmla="*/ 21094 w 83247"/>
                <a:gd name="connsiteY13" fmla="*/ 23190 h 178716"/>
                <a:gd name="connsiteX14" fmla="*/ 23190 w 83247"/>
                <a:gd name="connsiteY14" fmla="*/ 21094 h 178716"/>
                <a:gd name="connsiteX15" fmla="*/ 60055 w 83247"/>
                <a:gd name="connsiteY15" fmla="*/ 21094 h 178716"/>
                <a:gd name="connsiteX16" fmla="*/ 62153 w 83247"/>
                <a:gd name="connsiteY16" fmla="*/ 23190 h 17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247" h="178716">
                  <a:moveTo>
                    <a:pt x="60055" y="0"/>
                  </a:moveTo>
                  <a:lnTo>
                    <a:pt x="23190" y="0"/>
                  </a:lnTo>
                  <a:cubicBezTo>
                    <a:pt x="10402" y="0"/>
                    <a:pt x="0" y="10403"/>
                    <a:pt x="0" y="23190"/>
                  </a:cubicBezTo>
                  <a:lnTo>
                    <a:pt x="0" y="155526"/>
                  </a:lnTo>
                  <a:cubicBezTo>
                    <a:pt x="0" y="168313"/>
                    <a:pt x="10402" y="178716"/>
                    <a:pt x="23190" y="178716"/>
                  </a:cubicBezTo>
                  <a:lnTo>
                    <a:pt x="60055" y="178716"/>
                  </a:lnTo>
                  <a:cubicBezTo>
                    <a:pt x="72844" y="178716"/>
                    <a:pt x="83247" y="168313"/>
                    <a:pt x="83247" y="155526"/>
                  </a:cubicBezTo>
                  <a:lnTo>
                    <a:pt x="83247" y="23190"/>
                  </a:lnTo>
                  <a:cubicBezTo>
                    <a:pt x="83247" y="10403"/>
                    <a:pt x="72844" y="0"/>
                    <a:pt x="60055" y="0"/>
                  </a:cubicBezTo>
                  <a:close/>
                  <a:moveTo>
                    <a:pt x="62153" y="155527"/>
                  </a:moveTo>
                  <a:cubicBezTo>
                    <a:pt x="62153" y="156683"/>
                    <a:pt x="61213" y="157624"/>
                    <a:pt x="60055" y="157624"/>
                  </a:cubicBezTo>
                  <a:lnTo>
                    <a:pt x="23190" y="157624"/>
                  </a:lnTo>
                  <a:cubicBezTo>
                    <a:pt x="22035" y="157624"/>
                    <a:pt x="21094" y="156683"/>
                    <a:pt x="21094" y="155527"/>
                  </a:cubicBezTo>
                  <a:lnTo>
                    <a:pt x="21094" y="23190"/>
                  </a:lnTo>
                  <a:cubicBezTo>
                    <a:pt x="21094" y="22035"/>
                    <a:pt x="22035" y="21094"/>
                    <a:pt x="23190" y="21094"/>
                  </a:cubicBezTo>
                  <a:lnTo>
                    <a:pt x="60055" y="21094"/>
                  </a:lnTo>
                  <a:cubicBezTo>
                    <a:pt x="61213" y="21094"/>
                    <a:pt x="62153" y="22035"/>
                    <a:pt x="62153" y="231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2" name="图形 7">
            <a:extLst>
              <a:ext uri="{FF2B5EF4-FFF2-40B4-BE49-F238E27FC236}">
                <a16:creationId xmlns:a16="http://schemas.microsoft.com/office/drawing/2014/main" id="{7B6DC8B9-AF47-4DDD-910B-C97E095EEC63}"/>
              </a:ext>
            </a:extLst>
          </p:cNvPr>
          <p:cNvGrpSpPr/>
          <p:nvPr/>
        </p:nvGrpSpPr>
        <p:grpSpPr>
          <a:xfrm>
            <a:off x="7356000" y="952208"/>
            <a:ext cx="720000" cy="633583"/>
            <a:chOff x="7356000" y="952208"/>
            <a:chExt cx="720000" cy="633583"/>
          </a:xfrm>
          <a:gradFill>
            <a:gsLst>
              <a:gs pos="0">
                <a:schemeClr val="accent1"/>
              </a:gs>
              <a:gs pos="100000">
                <a:schemeClr val="accent2"/>
              </a:gs>
            </a:gsLst>
            <a:lin ang="2700000" scaled="1"/>
          </a:gradFill>
        </p:grpSpPr>
        <p:sp>
          <p:nvSpPr>
            <p:cNvPr id="113" name="任意多边形: 形状 112">
              <a:extLst>
                <a:ext uri="{FF2B5EF4-FFF2-40B4-BE49-F238E27FC236}">
                  <a16:creationId xmlns:a16="http://schemas.microsoft.com/office/drawing/2014/main" id="{567498F6-B661-4993-A0C0-ED86039C39A6}"/>
                </a:ext>
              </a:extLst>
            </p:cNvPr>
            <p:cNvSpPr/>
            <p:nvPr/>
          </p:nvSpPr>
          <p:spPr>
            <a:xfrm>
              <a:off x="7356000" y="952208"/>
              <a:ext cx="720000" cy="633583"/>
            </a:xfrm>
            <a:custGeom>
              <a:avLst/>
              <a:gdLst>
                <a:gd name="connsiteX0" fmla="*/ 694043 w 720000"/>
                <a:gd name="connsiteY0" fmla="*/ 108563 h 633583"/>
                <a:gd name="connsiteX1" fmla="*/ 512176 w 720000"/>
                <a:gd name="connsiteY1" fmla="*/ 108563 h 633583"/>
                <a:gd name="connsiteX2" fmla="*/ 512176 w 720000"/>
                <a:gd name="connsiteY2" fmla="*/ 25955 h 633583"/>
                <a:gd name="connsiteX3" fmla="*/ 486219 w 720000"/>
                <a:gd name="connsiteY3" fmla="*/ 0 h 633583"/>
                <a:gd name="connsiteX4" fmla="*/ 25955 w 720000"/>
                <a:gd name="connsiteY4" fmla="*/ 0 h 633583"/>
                <a:gd name="connsiteX5" fmla="*/ 0 w 720000"/>
                <a:gd name="connsiteY5" fmla="*/ 25955 h 633583"/>
                <a:gd name="connsiteX6" fmla="*/ 0 w 720000"/>
                <a:gd name="connsiteY6" fmla="*/ 522420 h 633583"/>
                <a:gd name="connsiteX7" fmla="*/ 111163 w 720000"/>
                <a:gd name="connsiteY7" fmla="*/ 633583 h 633583"/>
                <a:gd name="connsiteX8" fmla="*/ 280688 w 720000"/>
                <a:gd name="connsiteY8" fmla="*/ 633583 h 633583"/>
                <a:gd name="connsiteX9" fmla="*/ 291234 w 720000"/>
                <a:gd name="connsiteY9" fmla="*/ 623036 h 633583"/>
                <a:gd name="connsiteX10" fmla="*/ 280688 w 720000"/>
                <a:gd name="connsiteY10" fmla="*/ 612489 h 633583"/>
                <a:gd name="connsiteX11" fmla="*/ 111163 w 720000"/>
                <a:gd name="connsiteY11" fmla="*/ 612489 h 633583"/>
                <a:gd name="connsiteX12" fmla="*/ 21094 w 720000"/>
                <a:gd name="connsiteY12" fmla="*/ 522422 h 633583"/>
                <a:gd name="connsiteX13" fmla="*/ 21094 w 720000"/>
                <a:gd name="connsiteY13" fmla="*/ 25955 h 633583"/>
                <a:gd name="connsiteX14" fmla="*/ 25955 w 720000"/>
                <a:gd name="connsiteY14" fmla="*/ 21092 h 633583"/>
                <a:gd name="connsiteX15" fmla="*/ 486219 w 720000"/>
                <a:gd name="connsiteY15" fmla="*/ 21092 h 633583"/>
                <a:gd name="connsiteX16" fmla="*/ 491082 w 720000"/>
                <a:gd name="connsiteY16" fmla="*/ 25954 h 633583"/>
                <a:gd name="connsiteX17" fmla="*/ 491082 w 720000"/>
                <a:gd name="connsiteY17" fmla="*/ 198799 h 633583"/>
                <a:gd name="connsiteX18" fmla="*/ 501629 w 720000"/>
                <a:gd name="connsiteY18" fmla="*/ 209346 h 633583"/>
                <a:gd name="connsiteX19" fmla="*/ 512176 w 720000"/>
                <a:gd name="connsiteY19" fmla="*/ 198799 h 633583"/>
                <a:gd name="connsiteX20" fmla="*/ 512176 w 720000"/>
                <a:gd name="connsiteY20" fmla="*/ 181856 h 633583"/>
                <a:gd name="connsiteX21" fmla="*/ 631617 w 720000"/>
                <a:gd name="connsiteY21" fmla="*/ 181856 h 633583"/>
                <a:gd name="connsiteX22" fmla="*/ 635133 w 720000"/>
                <a:gd name="connsiteY22" fmla="*/ 185372 h 633583"/>
                <a:gd name="connsiteX23" fmla="*/ 635133 w 720000"/>
                <a:gd name="connsiteY23" fmla="*/ 279291 h 633583"/>
                <a:gd name="connsiteX24" fmla="*/ 631617 w 720000"/>
                <a:gd name="connsiteY24" fmla="*/ 282807 h 633583"/>
                <a:gd name="connsiteX25" fmla="*/ 512176 w 720000"/>
                <a:gd name="connsiteY25" fmla="*/ 282807 h 633583"/>
                <a:gd name="connsiteX26" fmla="*/ 512176 w 720000"/>
                <a:gd name="connsiteY26" fmla="*/ 248077 h 633583"/>
                <a:gd name="connsiteX27" fmla="*/ 501629 w 720000"/>
                <a:gd name="connsiteY27" fmla="*/ 237530 h 633583"/>
                <a:gd name="connsiteX28" fmla="*/ 491082 w 720000"/>
                <a:gd name="connsiteY28" fmla="*/ 248077 h 633583"/>
                <a:gd name="connsiteX29" fmla="*/ 491082 w 720000"/>
                <a:gd name="connsiteY29" fmla="*/ 522420 h 633583"/>
                <a:gd name="connsiteX30" fmla="*/ 537161 w 720000"/>
                <a:gd name="connsiteY30" fmla="*/ 612489 h 633583"/>
                <a:gd name="connsiteX31" fmla="*/ 329964 w 720000"/>
                <a:gd name="connsiteY31" fmla="*/ 612489 h 633583"/>
                <a:gd name="connsiteX32" fmla="*/ 319417 w 720000"/>
                <a:gd name="connsiteY32" fmla="*/ 623036 h 633583"/>
                <a:gd name="connsiteX33" fmla="*/ 329964 w 720000"/>
                <a:gd name="connsiteY33" fmla="*/ 633583 h 633583"/>
                <a:gd name="connsiteX34" fmla="*/ 608837 w 720000"/>
                <a:gd name="connsiteY34" fmla="*/ 633583 h 633583"/>
                <a:gd name="connsiteX35" fmla="*/ 720000 w 720000"/>
                <a:gd name="connsiteY35" fmla="*/ 522420 h 633583"/>
                <a:gd name="connsiteX36" fmla="*/ 720000 w 720000"/>
                <a:gd name="connsiteY36" fmla="*/ 134519 h 633583"/>
                <a:gd name="connsiteX37" fmla="*/ 694043 w 720000"/>
                <a:gd name="connsiteY37" fmla="*/ 108563 h 633583"/>
                <a:gd name="connsiteX38" fmla="*/ 698906 w 720000"/>
                <a:gd name="connsiteY38" fmla="*/ 522420 h 633583"/>
                <a:gd name="connsiteX39" fmla="*/ 608837 w 720000"/>
                <a:gd name="connsiteY39" fmla="*/ 612489 h 633583"/>
                <a:gd name="connsiteX40" fmla="*/ 602245 w 720000"/>
                <a:gd name="connsiteY40" fmla="*/ 612489 h 633583"/>
                <a:gd name="connsiteX41" fmla="*/ 512176 w 720000"/>
                <a:gd name="connsiteY41" fmla="*/ 522420 h 633583"/>
                <a:gd name="connsiteX42" fmla="*/ 512176 w 720000"/>
                <a:gd name="connsiteY42" fmla="*/ 515164 h 633583"/>
                <a:gd name="connsiteX43" fmla="*/ 645680 w 720000"/>
                <a:gd name="connsiteY43" fmla="*/ 515164 h 633583"/>
                <a:gd name="connsiteX44" fmla="*/ 656227 w 720000"/>
                <a:gd name="connsiteY44" fmla="*/ 504617 h 633583"/>
                <a:gd name="connsiteX45" fmla="*/ 645680 w 720000"/>
                <a:gd name="connsiteY45" fmla="*/ 494070 h 633583"/>
                <a:gd name="connsiteX46" fmla="*/ 512176 w 720000"/>
                <a:gd name="connsiteY46" fmla="*/ 494070 h 633583"/>
                <a:gd name="connsiteX47" fmla="*/ 512176 w 720000"/>
                <a:gd name="connsiteY47" fmla="*/ 476686 h 633583"/>
                <a:gd name="connsiteX48" fmla="*/ 645680 w 720000"/>
                <a:gd name="connsiteY48" fmla="*/ 476686 h 633583"/>
                <a:gd name="connsiteX49" fmla="*/ 656227 w 720000"/>
                <a:gd name="connsiteY49" fmla="*/ 466140 h 633583"/>
                <a:gd name="connsiteX50" fmla="*/ 645680 w 720000"/>
                <a:gd name="connsiteY50" fmla="*/ 455593 h 633583"/>
                <a:gd name="connsiteX51" fmla="*/ 512176 w 720000"/>
                <a:gd name="connsiteY51" fmla="*/ 455593 h 633583"/>
                <a:gd name="connsiteX52" fmla="*/ 512176 w 720000"/>
                <a:gd name="connsiteY52" fmla="*/ 438207 h 633583"/>
                <a:gd name="connsiteX53" fmla="*/ 645680 w 720000"/>
                <a:gd name="connsiteY53" fmla="*/ 438207 h 633583"/>
                <a:gd name="connsiteX54" fmla="*/ 656227 w 720000"/>
                <a:gd name="connsiteY54" fmla="*/ 427660 h 633583"/>
                <a:gd name="connsiteX55" fmla="*/ 645680 w 720000"/>
                <a:gd name="connsiteY55" fmla="*/ 417113 h 633583"/>
                <a:gd name="connsiteX56" fmla="*/ 512176 w 720000"/>
                <a:gd name="connsiteY56" fmla="*/ 417113 h 633583"/>
                <a:gd name="connsiteX57" fmla="*/ 512176 w 720000"/>
                <a:gd name="connsiteY57" fmla="*/ 399729 h 633583"/>
                <a:gd name="connsiteX58" fmla="*/ 645680 w 720000"/>
                <a:gd name="connsiteY58" fmla="*/ 399729 h 633583"/>
                <a:gd name="connsiteX59" fmla="*/ 656227 w 720000"/>
                <a:gd name="connsiteY59" fmla="*/ 389183 h 633583"/>
                <a:gd name="connsiteX60" fmla="*/ 645680 w 720000"/>
                <a:gd name="connsiteY60" fmla="*/ 378636 h 633583"/>
                <a:gd name="connsiteX61" fmla="*/ 512176 w 720000"/>
                <a:gd name="connsiteY61" fmla="*/ 378636 h 633583"/>
                <a:gd name="connsiteX62" fmla="*/ 512176 w 720000"/>
                <a:gd name="connsiteY62" fmla="*/ 361252 h 633583"/>
                <a:gd name="connsiteX63" fmla="*/ 645680 w 720000"/>
                <a:gd name="connsiteY63" fmla="*/ 361252 h 633583"/>
                <a:gd name="connsiteX64" fmla="*/ 656227 w 720000"/>
                <a:gd name="connsiteY64" fmla="*/ 350705 h 633583"/>
                <a:gd name="connsiteX65" fmla="*/ 645680 w 720000"/>
                <a:gd name="connsiteY65" fmla="*/ 340158 h 633583"/>
                <a:gd name="connsiteX66" fmla="*/ 512176 w 720000"/>
                <a:gd name="connsiteY66" fmla="*/ 340158 h 633583"/>
                <a:gd name="connsiteX67" fmla="*/ 512176 w 720000"/>
                <a:gd name="connsiteY67" fmla="*/ 303900 h 633583"/>
                <a:gd name="connsiteX68" fmla="*/ 631617 w 720000"/>
                <a:gd name="connsiteY68" fmla="*/ 303900 h 633583"/>
                <a:gd name="connsiteX69" fmla="*/ 656227 w 720000"/>
                <a:gd name="connsiteY69" fmla="*/ 279291 h 633583"/>
                <a:gd name="connsiteX70" fmla="*/ 656227 w 720000"/>
                <a:gd name="connsiteY70" fmla="*/ 185372 h 633583"/>
                <a:gd name="connsiteX71" fmla="*/ 631617 w 720000"/>
                <a:gd name="connsiteY71" fmla="*/ 160763 h 633583"/>
                <a:gd name="connsiteX72" fmla="*/ 512176 w 720000"/>
                <a:gd name="connsiteY72" fmla="*/ 160763 h 633583"/>
                <a:gd name="connsiteX73" fmla="*/ 512176 w 720000"/>
                <a:gd name="connsiteY73" fmla="*/ 129656 h 633583"/>
                <a:gd name="connsiteX74" fmla="*/ 694045 w 720000"/>
                <a:gd name="connsiteY74" fmla="*/ 129656 h 633583"/>
                <a:gd name="connsiteX75" fmla="*/ 698908 w 720000"/>
                <a:gd name="connsiteY75" fmla="*/ 134519 h 633583"/>
                <a:gd name="connsiteX76" fmla="*/ 698908 w 720000"/>
                <a:gd name="connsiteY76" fmla="*/ 522420 h 633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0000" h="633583">
                  <a:moveTo>
                    <a:pt x="694043" y="108563"/>
                  </a:moveTo>
                  <a:lnTo>
                    <a:pt x="512176" y="108563"/>
                  </a:lnTo>
                  <a:lnTo>
                    <a:pt x="512176" y="25955"/>
                  </a:lnTo>
                  <a:cubicBezTo>
                    <a:pt x="512176" y="11644"/>
                    <a:pt x="500532" y="0"/>
                    <a:pt x="486219" y="0"/>
                  </a:cubicBezTo>
                  <a:lnTo>
                    <a:pt x="25955" y="0"/>
                  </a:lnTo>
                  <a:cubicBezTo>
                    <a:pt x="11644" y="0"/>
                    <a:pt x="0" y="11642"/>
                    <a:pt x="0" y="25955"/>
                  </a:cubicBezTo>
                  <a:lnTo>
                    <a:pt x="0" y="522420"/>
                  </a:lnTo>
                  <a:cubicBezTo>
                    <a:pt x="0" y="583716"/>
                    <a:pt x="49867" y="633583"/>
                    <a:pt x="111163" y="633583"/>
                  </a:cubicBezTo>
                  <a:lnTo>
                    <a:pt x="280688" y="633583"/>
                  </a:lnTo>
                  <a:cubicBezTo>
                    <a:pt x="286512" y="633583"/>
                    <a:pt x="291234" y="628861"/>
                    <a:pt x="291234" y="623036"/>
                  </a:cubicBezTo>
                  <a:cubicBezTo>
                    <a:pt x="291234" y="617212"/>
                    <a:pt x="286512" y="612489"/>
                    <a:pt x="280688" y="612489"/>
                  </a:cubicBezTo>
                  <a:lnTo>
                    <a:pt x="111163" y="612489"/>
                  </a:lnTo>
                  <a:cubicBezTo>
                    <a:pt x="61498" y="612489"/>
                    <a:pt x="21094" y="572085"/>
                    <a:pt x="21094" y="522422"/>
                  </a:cubicBezTo>
                  <a:lnTo>
                    <a:pt x="21094" y="25955"/>
                  </a:lnTo>
                  <a:cubicBezTo>
                    <a:pt x="21094" y="23275"/>
                    <a:pt x="23275" y="21092"/>
                    <a:pt x="25955" y="21092"/>
                  </a:cubicBezTo>
                  <a:lnTo>
                    <a:pt x="486219" y="21092"/>
                  </a:lnTo>
                  <a:cubicBezTo>
                    <a:pt x="488901" y="21092"/>
                    <a:pt x="491082" y="23273"/>
                    <a:pt x="491082" y="25954"/>
                  </a:cubicBezTo>
                  <a:lnTo>
                    <a:pt x="491082" y="198799"/>
                  </a:lnTo>
                  <a:cubicBezTo>
                    <a:pt x="491082" y="204623"/>
                    <a:pt x="495804" y="209346"/>
                    <a:pt x="501629" y="209346"/>
                  </a:cubicBezTo>
                  <a:cubicBezTo>
                    <a:pt x="507454" y="209346"/>
                    <a:pt x="512176" y="204623"/>
                    <a:pt x="512176" y="198799"/>
                  </a:cubicBezTo>
                  <a:lnTo>
                    <a:pt x="512176" y="181856"/>
                  </a:lnTo>
                  <a:lnTo>
                    <a:pt x="631617" y="181856"/>
                  </a:lnTo>
                  <a:cubicBezTo>
                    <a:pt x="633555" y="181856"/>
                    <a:pt x="635133" y="183434"/>
                    <a:pt x="635133" y="185372"/>
                  </a:cubicBezTo>
                  <a:lnTo>
                    <a:pt x="635133" y="279291"/>
                  </a:lnTo>
                  <a:cubicBezTo>
                    <a:pt x="635133" y="281229"/>
                    <a:pt x="633555" y="282807"/>
                    <a:pt x="631617" y="282807"/>
                  </a:cubicBezTo>
                  <a:lnTo>
                    <a:pt x="512176" y="282807"/>
                  </a:lnTo>
                  <a:lnTo>
                    <a:pt x="512176" y="248077"/>
                  </a:lnTo>
                  <a:cubicBezTo>
                    <a:pt x="512176" y="242252"/>
                    <a:pt x="507454" y="237530"/>
                    <a:pt x="501629" y="237530"/>
                  </a:cubicBezTo>
                  <a:cubicBezTo>
                    <a:pt x="495804" y="237530"/>
                    <a:pt x="491082" y="242252"/>
                    <a:pt x="491082" y="248077"/>
                  </a:cubicBezTo>
                  <a:lnTo>
                    <a:pt x="491082" y="522420"/>
                  </a:lnTo>
                  <a:cubicBezTo>
                    <a:pt x="491082" y="559432"/>
                    <a:pt x="509259" y="592275"/>
                    <a:pt x="537161" y="612489"/>
                  </a:cubicBezTo>
                  <a:lnTo>
                    <a:pt x="329964" y="612489"/>
                  </a:lnTo>
                  <a:cubicBezTo>
                    <a:pt x="324139" y="612489"/>
                    <a:pt x="319417" y="617212"/>
                    <a:pt x="319417" y="623036"/>
                  </a:cubicBezTo>
                  <a:cubicBezTo>
                    <a:pt x="319417" y="628861"/>
                    <a:pt x="324139" y="633583"/>
                    <a:pt x="329964" y="633583"/>
                  </a:cubicBezTo>
                  <a:lnTo>
                    <a:pt x="608837" y="633583"/>
                  </a:lnTo>
                  <a:cubicBezTo>
                    <a:pt x="670133" y="633583"/>
                    <a:pt x="720000" y="583716"/>
                    <a:pt x="720000" y="522420"/>
                  </a:cubicBezTo>
                  <a:lnTo>
                    <a:pt x="720000" y="134519"/>
                  </a:lnTo>
                  <a:cubicBezTo>
                    <a:pt x="720000" y="120206"/>
                    <a:pt x="708356" y="108563"/>
                    <a:pt x="694043" y="108563"/>
                  </a:cubicBezTo>
                  <a:close/>
                  <a:moveTo>
                    <a:pt x="698906" y="522420"/>
                  </a:moveTo>
                  <a:cubicBezTo>
                    <a:pt x="698906" y="572085"/>
                    <a:pt x="658502" y="612489"/>
                    <a:pt x="608837" y="612489"/>
                  </a:cubicBezTo>
                  <a:cubicBezTo>
                    <a:pt x="607686" y="612489"/>
                    <a:pt x="603397" y="612489"/>
                    <a:pt x="602245" y="612489"/>
                  </a:cubicBezTo>
                  <a:cubicBezTo>
                    <a:pt x="552580" y="612489"/>
                    <a:pt x="512176" y="572085"/>
                    <a:pt x="512176" y="522420"/>
                  </a:cubicBezTo>
                  <a:lnTo>
                    <a:pt x="512176" y="515164"/>
                  </a:lnTo>
                  <a:lnTo>
                    <a:pt x="645680" y="515164"/>
                  </a:lnTo>
                  <a:cubicBezTo>
                    <a:pt x="651504" y="515164"/>
                    <a:pt x="656227" y="510442"/>
                    <a:pt x="656227" y="504617"/>
                  </a:cubicBezTo>
                  <a:cubicBezTo>
                    <a:pt x="656227" y="498793"/>
                    <a:pt x="651504" y="494070"/>
                    <a:pt x="645680" y="494070"/>
                  </a:cubicBezTo>
                  <a:lnTo>
                    <a:pt x="512176" y="494070"/>
                  </a:lnTo>
                  <a:lnTo>
                    <a:pt x="512176" y="476686"/>
                  </a:lnTo>
                  <a:lnTo>
                    <a:pt x="645680" y="476686"/>
                  </a:lnTo>
                  <a:cubicBezTo>
                    <a:pt x="651504" y="476686"/>
                    <a:pt x="656227" y="471964"/>
                    <a:pt x="656227" y="466140"/>
                  </a:cubicBezTo>
                  <a:cubicBezTo>
                    <a:pt x="656227" y="460315"/>
                    <a:pt x="651504" y="455593"/>
                    <a:pt x="645680" y="455593"/>
                  </a:cubicBezTo>
                  <a:lnTo>
                    <a:pt x="512176" y="455593"/>
                  </a:lnTo>
                  <a:lnTo>
                    <a:pt x="512176" y="438207"/>
                  </a:lnTo>
                  <a:lnTo>
                    <a:pt x="645680" y="438207"/>
                  </a:lnTo>
                  <a:cubicBezTo>
                    <a:pt x="651504" y="438207"/>
                    <a:pt x="656227" y="433485"/>
                    <a:pt x="656227" y="427660"/>
                  </a:cubicBezTo>
                  <a:cubicBezTo>
                    <a:pt x="656227" y="421836"/>
                    <a:pt x="651504" y="417113"/>
                    <a:pt x="645680" y="417113"/>
                  </a:cubicBezTo>
                  <a:lnTo>
                    <a:pt x="512176" y="417113"/>
                  </a:lnTo>
                  <a:lnTo>
                    <a:pt x="512176" y="399729"/>
                  </a:lnTo>
                  <a:lnTo>
                    <a:pt x="645680" y="399729"/>
                  </a:lnTo>
                  <a:cubicBezTo>
                    <a:pt x="651504" y="399729"/>
                    <a:pt x="656227" y="395007"/>
                    <a:pt x="656227" y="389183"/>
                  </a:cubicBezTo>
                  <a:cubicBezTo>
                    <a:pt x="656227" y="383358"/>
                    <a:pt x="651504" y="378636"/>
                    <a:pt x="645680" y="378636"/>
                  </a:cubicBezTo>
                  <a:lnTo>
                    <a:pt x="512176" y="378636"/>
                  </a:lnTo>
                  <a:lnTo>
                    <a:pt x="512176" y="361252"/>
                  </a:lnTo>
                  <a:lnTo>
                    <a:pt x="645680" y="361252"/>
                  </a:lnTo>
                  <a:cubicBezTo>
                    <a:pt x="651504" y="361252"/>
                    <a:pt x="656227" y="356529"/>
                    <a:pt x="656227" y="350705"/>
                  </a:cubicBezTo>
                  <a:cubicBezTo>
                    <a:pt x="656227" y="344880"/>
                    <a:pt x="651504" y="340158"/>
                    <a:pt x="645680" y="340158"/>
                  </a:cubicBezTo>
                  <a:lnTo>
                    <a:pt x="512176" y="340158"/>
                  </a:lnTo>
                  <a:lnTo>
                    <a:pt x="512176" y="303900"/>
                  </a:lnTo>
                  <a:lnTo>
                    <a:pt x="631617" y="303900"/>
                  </a:lnTo>
                  <a:cubicBezTo>
                    <a:pt x="645186" y="303900"/>
                    <a:pt x="656227" y="292860"/>
                    <a:pt x="656227" y="279291"/>
                  </a:cubicBezTo>
                  <a:lnTo>
                    <a:pt x="656227" y="185372"/>
                  </a:lnTo>
                  <a:cubicBezTo>
                    <a:pt x="656227" y="171803"/>
                    <a:pt x="645186" y="160763"/>
                    <a:pt x="631617" y="160763"/>
                  </a:cubicBezTo>
                  <a:lnTo>
                    <a:pt x="512176" y="160763"/>
                  </a:lnTo>
                  <a:lnTo>
                    <a:pt x="512176" y="129656"/>
                  </a:lnTo>
                  <a:lnTo>
                    <a:pt x="694045" y="129656"/>
                  </a:lnTo>
                  <a:cubicBezTo>
                    <a:pt x="696725" y="129656"/>
                    <a:pt x="698908" y="131837"/>
                    <a:pt x="698908" y="134519"/>
                  </a:cubicBezTo>
                  <a:lnTo>
                    <a:pt x="698908" y="522420"/>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任意多边形: 形状 113">
              <a:extLst>
                <a:ext uri="{FF2B5EF4-FFF2-40B4-BE49-F238E27FC236}">
                  <a16:creationId xmlns:a16="http://schemas.microsoft.com/office/drawing/2014/main" id="{21642530-B34A-428C-8AB1-1E615F3407AF}"/>
                </a:ext>
              </a:extLst>
            </p:cNvPr>
            <p:cNvSpPr/>
            <p:nvPr/>
          </p:nvSpPr>
          <p:spPr>
            <a:xfrm>
              <a:off x="7413464" y="1011789"/>
              <a:ext cx="386534" cy="97962"/>
            </a:xfrm>
            <a:custGeom>
              <a:avLst/>
              <a:gdLst>
                <a:gd name="connsiteX0" fmla="*/ 386533 w 386534"/>
                <a:gd name="connsiteY0" fmla="*/ 24609 h 97962"/>
                <a:gd name="connsiteX1" fmla="*/ 361924 w 386534"/>
                <a:gd name="connsiteY1" fmla="*/ 0 h 97962"/>
                <a:gd name="connsiteX2" fmla="*/ 24609 w 386534"/>
                <a:gd name="connsiteY2" fmla="*/ 0 h 97962"/>
                <a:gd name="connsiteX3" fmla="*/ 0 w 386534"/>
                <a:gd name="connsiteY3" fmla="*/ 24609 h 97962"/>
                <a:gd name="connsiteX4" fmla="*/ 0 w 386534"/>
                <a:gd name="connsiteY4" fmla="*/ 73353 h 97962"/>
                <a:gd name="connsiteX5" fmla="*/ 24609 w 386534"/>
                <a:gd name="connsiteY5" fmla="*/ 97962 h 97962"/>
                <a:gd name="connsiteX6" fmla="*/ 361925 w 386534"/>
                <a:gd name="connsiteY6" fmla="*/ 97962 h 97962"/>
                <a:gd name="connsiteX7" fmla="*/ 386535 w 386534"/>
                <a:gd name="connsiteY7" fmla="*/ 73353 h 97962"/>
                <a:gd name="connsiteX8" fmla="*/ 386535 w 386534"/>
                <a:gd name="connsiteY8" fmla="*/ 24609 h 97962"/>
                <a:gd name="connsiteX9" fmla="*/ 365439 w 386534"/>
                <a:gd name="connsiteY9" fmla="*/ 73353 h 97962"/>
                <a:gd name="connsiteX10" fmla="*/ 361924 w 386534"/>
                <a:gd name="connsiteY10" fmla="*/ 76868 h 97962"/>
                <a:gd name="connsiteX11" fmla="*/ 24609 w 386534"/>
                <a:gd name="connsiteY11" fmla="*/ 76868 h 97962"/>
                <a:gd name="connsiteX12" fmla="*/ 21094 w 386534"/>
                <a:gd name="connsiteY12" fmla="*/ 73353 h 97962"/>
                <a:gd name="connsiteX13" fmla="*/ 21094 w 386534"/>
                <a:gd name="connsiteY13" fmla="*/ 24609 h 97962"/>
                <a:gd name="connsiteX14" fmla="*/ 24609 w 386534"/>
                <a:gd name="connsiteY14" fmla="*/ 21094 h 97962"/>
                <a:gd name="connsiteX15" fmla="*/ 361925 w 386534"/>
                <a:gd name="connsiteY15" fmla="*/ 21094 h 97962"/>
                <a:gd name="connsiteX16" fmla="*/ 365441 w 386534"/>
                <a:gd name="connsiteY16" fmla="*/ 24609 h 97962"/>
                <a:gd name="connsiteX17" fmla="*/ 365441 w 386534"/>
                <a:gd name="connsiteY17" fmla="*/ 73353 h 9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6534" h="97962">
                  <a:moveTo>
                    <a:pt x="386533" y="24609"/>
                  </a:moveTo>
                  <a:cubicBezTo>
                    <a:pt x="386533" y="11040"/>
                    <a:pt x="375493" y="0"/>
                    <a:pt x="361924" y="0"/>
                  </a:cubicBezTo>
                  <a:lnTo>
                    <a:pt x="24609" y="0"/>
                  </a:lnTo>
                  <a:cubicBezTo>
                    <a:pt x="11040" y="0"/>
                    <a:pt x="0" y="11040"/>
                    <a:pt x="0" y="24609"/>
                  </a:cubicBezTo>
                  <a:lnTo>
                    <a:pt x="0" y="73353"/>
                  </a:lnTo>
                  <a:cubicBezTo>
                    <a:pt x="0" y="86922"/>
                    <a:pt x="11040" y="97962"/>
                    <a:pt x="24609" y="97962"/>
                  </a:cubicBezTo>
                  <a:lnTo>
                    <a:pt x="361925" y="97962"/>
                  </a:lnTo>
                  <a:cubicBezTo>
                    <a:pt x="375494" y="97962"/>
                    <a:pt x="386535" y="86922"/>
                    <a:pt x="386535" y="73353"/>
                  </a:cubicBezTo>
                  <a:lnTo>
                    <a:pt x="386535" y="24609"/>
                  </a:lnTo>
                  <a:close/>
                  <a:moveTo>
                    <a:pt x="365439" y="73353"/>
                  </a:moveTo>
                  <a:cubicBezTo>
                    <a:pt x="365439" y="75291"/>
                    <a:pt x="363862" y="76868"/>
                    <a:pt x="361924" y="76868"/>
                  </a:cubicBezTo>
                  <a:lnTo>
                    <a:pt x="24609" y="76868"/>
                  </a:lnTo>
                  <a:cubicBezTo>
                    <a:pt x="22672" y="76868"/>
                    <a:pt x="21094" y="75291"/>
                    <a:pt x="21094" y="73353"/>
                  </a:cubicBezTo>
                  <a:lnTo>
                    <a:pt x="21094" y="24609"/>
                  </a:lnTo>
                  <a:cubicBezTo>
                    <a:pt x="21094" y="22672"/>
                    <a:pt x="22672" y="21094"/>
                    <a:pt x="24609" y="21094"/>
                  </a:cubicBezTo>
                  <a:lnTo>
                    <a:pt x="361925" y="21094"/>
                  </a:lnTo>
                  <a:cubicBezTo>
                    <a:pt x="363863" y="21094"/>
                    <a:pt x="365441" y="22672"/>
                    <a:pt x="365441" y="24609"/>
                  </a:cubicBezTo>
                  <a:lnTo>
                    <a:pt x="365441" y="7335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任意多边形: 形状 114">
              <a:extLst>
                <a:ext uri="{FF2B5EF4-FFF2-40B4-BE49-F238E27FC236}">
                  <a16:creationId xmlns:a16="http://schemas.microsoft.com/office/drawing/2014/main" id="{D4138232-5E8D-49A8-816D-549F009D308E}"/>
                </a:ext>
              </a:extLst>
            </p:cNvPr>
            <p:cNvSpPr/>
            <p:nvPr/>
          </p:nvSpPr>
          <p:spPr>
            <a:xfrm>
              <a:off x="7573957" y="1271550"/>
              <a:ext cx="65881" cy="93059"/>
            </a:xfrm>
            <a:custGeom>
              <a:avLst/>
              <a:gdLst>
                <a:gd name="connsiteX0" fmla="*/ 10545 w 65881"/>
                <a:gd name="connsiteY0" fmla="*/ 65038 h 93059"/>
                <a:gd name="connsiteX1" fmla="*/ 11514 w 65881"/>
                <a:gd name="connsiteY1" fmla="*/ 65038 h 93059"/>
                <a:gd name="connsiteX2" fmla="*/ 3757 w 65881"/>
                <a:gd name="connsiteY2" fmla="*/ 75234 h 93059"/>
                <a:gd name="connsiteX3" fmla="*/ 1695 w 65881"/>
                <a:gd name="connsiteY3" fmla="*/ 86664 h 93059"/>
                <a:gd name="connsiteX4" fmla="*/ 11391 w 65881"/>
                <a:gd name="connsiteY4" fmla="*/ 93060 h 93059"/>
                <a:gd name="connsiteX5" fmla="*/ 55335 w 65881"/>
                <a:gd name="connsiteY5" fmla="*/ 93060 h 93059"/>
                <a:gd name="connsiteX6" fmla="*/ 65881 w 65881"/>
                <a:gd name="connsiteY6" fmla="*/ 82513 h 93059"/>
                <a:gd name="connsiteX7" fmla="*/ 55335 w 65881"/>
                <a:gd name="connsiteY7" fmla="*/ 71966 h 93059"/>
                <a:gd name="connsiteX8" fmla="*/ 31719 w 65881"/>
                <a:gd name="connsiteY8" fmla="*/ 71966 h 93059"/>
                <a:gd name="connsiteX9" fmla="*/ 34623 w 65881"/>
                <a:gd name="connsiteY9" fmla="*/ 65038 h 93059"/>
                <a:gd name="connsiteX10" fmla="*/ 47728 w 65881"/>
                <a:gd name="connsiteY10" fmla="*/ 65038 h 93059"/>
                <a:gd name="connsiteX11" fmla="*/ 58275 w 65881"/>
                <a:gd name="connsiteY11" fmla="*/ 54491 h 93059"/>
                <a:gd name="connsiteX12" fmla="*/ 47728 w 65881"/>
                <a:gd name="connsiteY12" fmla="*/ 43944 h 93059"/>
                <a:gd name="connsiteX13" fmla="*/ 31324 w 65881"/>
                <a:gd name="connsiteY13" fmla="*/ 43944 h 93059"/>
                <a:gd name="connsiteX14" fmla="*/ 28702 w 65881"/>
                <a:gd name="connsiteY14" fmla="*/ 35618 h 93059"/>
                <a:gd name="connsiteX15" fmla="*/ 43224 w 65881"/>
                <a:gd name="connsiteY15" fmla="*/ 21095 h 93059"/>
                <a:gd name="connsiteX16" fmla="*/ 47720 w 65881"/>
                <a:gd name="connsiteY16" fmla="*/ 21801 h 93059"/>
                <a:gd name="connsiteX17" fmla="*/ 61012 w 65881"/>
                <a:gd name="connsiteY17" fmla="*/ 15033 h 93059"/>
                <a:gd name="connsiteX18" fmla="*/ 54243 w 65881"/>
                <a:gd name="connsiteY18" fmla="*/ 1741 h 93059"/>
                <a:gd name="connsiteX19" fmla="*/ 43224 w 65881"/>
                <a:gd name="connsiteY19" fmla="*/ 0 h 93059"/>
                <a:gd name="connsiteX20" fmla="*/ 7608 w 65881"/>
                <a:gd name="connsiteY20" fmla="*/ 35616 h 93059"/>
                <a:gd name="connsiteX21" fmla="*/ 8651 w 65881"/>
                <a:gd name="connsiteY21" fmla="*/ 44121 h 93059"/>
                <a:gd name="connsiteX22" fmla="*/ 0 w 65881"/>
                <a:gd name="connsiteY22" fmla="*/ 54489 h 93059"/>
                <a:gd name="connsiteX23" fmla="*/ 10545 w 65881"/>
                <a:gd name="connsiteY23" fmla="*/ 65038 h 9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881" h="93059">
                  <a:moveTo>
                    <a:pt x="10545" y="65038"/>
                  </a:moveTo>
                  <a:lnTo>
                    <a:pt x="11514" y="65038"/>
                  </a:lnTo>
                  <a:cubicBezTo>
                    <a:pt x="9744" y="68091"/>
                    <a:pt x="7256" y="71565"/>
                    <a:pt x="3757" y="75234"/>
                  </a:cubicBezTo>
                  <a:cubicBezTo>
                    <a:pt x="845" y="78289"/>
                    <a:pt x="34" y="82785"/>
                    <a:pt x="1695" y="86664"/>
                  </a:cubicBezTo>
                  <a:cubicBezTo>
                    <a:pt x="3355" y="90544"/>
                    <a:pt x="7170" y="93060"/>
                    <a:pt x="11391" y="93060"/>
                  </a:cubicBezTo>
                  <a:lnTo>
                    <a:pt x="55335" y="93060"/>
                  </a:lnTo>
                  <a:cubicBezTo>
                    <a:pt x="61159" y="93060"/>
                    <a:pt x="65881" y="88338"/>
                    <a:pt x="65881" y="82513"/>
                  </a:cubicBezTo>
                  <a:cubicBezTo>
                    <a:pt x="65881" y="76688"/>
                    <a:pt x="61159" y="71966"/>
                    <a:pt x="55335" y="71966"/>
                  </a:cubicBezTo>
                  <a:lnTo>
                    <a:pt x="31719" y="71966"/>
                  </a:lnTo>
                  <a:cubicBezTo>
                    <a:pt x="32965" y="69455"/>
                    <a:pt x="33905" y="67129"/>
                    <a:pt x="34623" y="65038"/>
                  </a:cubicBezTo>
                  <a:lnTo>
                    <a:pt x="47728" y="65038"/>
                  </a:lnTo>
                  <a:cubicBezTo>
                    <a:pt x="53553" y="65038"/>
                    <a:pt x="58275" y="60315"/>
                    <a:pt x="58275" y="54491"/>
                  </a:cubicBezTo>
                  <a:cubicBezTo>
                    <a:pt x="58275" y="48666"/>
                    <a:pt x="53553" y="43944"/>
                    <a:pt x="47728" y="43944"/>
                  </a:cubicBezTo>
                  <a:lnTo>
                    <a:pt x="31324" y="43944"/>
                  </a:lnTo>
                  <a:cubicBezTo>
                    <a:pt x="29621" y="41529"/>
                    <a:pt x="28702" y="38663"/>
                    <a:pt x="28702" y="35618"/>
                  </a:cubicBezTo>
                  <a:cubicBezTo>
                    <a:pt x="28702" y="27610"/>
                    <a:pt x="35215" y="21095"/>
                    <a:pt x="43224" y="21095"/>
                  </a:cubicBezTo>
                  <a:cubicBezTo>
                    <a:pt x="44765" y="21095"/>
                    <a:pt x="46278" y="21333"/>
                    <a:pt x="47720" y="21801"/>
                  </a:cubicBezTo>
                  <a:cubicBezTo>
                    <a:pt x="53262" y="23602"/>
                    <a:pt x="59210" y="20572"/>
                    <a:pt x="61012" y="15033"/>
                  </a:cubicBezTo>
                  <a:cubicBezTo>
                    <a:pt x="62813" y="9494"/>
                    <a:pt x="59782" y="3542"/>
                    <a:pt x="54243" y="1741"/>
                  </a:cubicBezTo>
                  <a:cubicBezTo>
                    <a:pt x="50691" y="586"/>
                    <a:pt x="46984" y="0"/>
                    <a:pt x="43224" y="0"/>
                  </a:cubicBezTo>
                  <a:cubicBezTo>
                    <a:pt x="23586" y="0"/>
                    <a:pt x="7608" y="15978"/>
                    <a:pt x="7608" y="35616"/>
                  </a:cubicBezTo>
                  <a:cubicBezTo>
                    <a:pt x="7608" y="38506"/>
                    <a:pt x="7969" y="41359"/>
                    <a:pt x="8651" y="44121"/>
                  </a:cubicBezTo>
                  <a:cubicBezTo>
                    <a:pt x="3732" y="45015"/>
                    <a:pt x="0" y="49312"/>
                    <a:pt x="0" y="54489"/>
                  </a:cubicBezTo>
                  <a:cubicBezTo>
                    <a:pt x="-1" y="60315"/>
                    <a:pt x="4721" y="65038"/>
                    <a:pt x="10545" y="650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任意多边形: 形状 115">
              <a:extLst>
                <a:ext uri="{FF2B5EF4-FFF2-40B4-BE49-F238E27FC236}">
                  <a16:creationId xmlns:a16="http://schemas.microsoft.com/office/drawing/2014/main" id="{4A3A8D90-C12B-4A25-BF07-C1C41CC5E0BC}"/>
                </a:ext>
              </a:extLst>
            </p:cNvPr>
            <p:cNvSpPr/>
            <p:nvPr/>
          </p:nvSpPr>
          <p:spPr>
            <a:xfrm>
              <a:off x="7409288" y="1132735"/>
              <a:ext cx="283076" cy="269874"/>
            </a:xfrm>
            <a:custGeom>
              <a:avLst/>
              <a:gdLst>
                <a:gd name="connsiteX0" fmla="*/ 92877 w 283076"/>
                <a:gd name="connsiteY0" fmla="*/ 185760 h 269874"/>
                <a:gd name="connsiteX1" fmla="*/ 112153 w 283076"/>
                <a:gd name="connsiteY1" fmla="*/ 183732 h 269874"/>
                <a:gd name="connsiteX2" fmla="*/ 112139 w 283076"/>
                <a:gd name="connsiteY2" fmla="*/ 184403 h 269874"/>
                <a:gd name="connsiteX3" fmla="*/ 197608 w 283076"/>
                <a:gd name="connsiteY3" fmla="*/ 269875 h 269874"/>
                <a:gd name="connsiteX4" fmla="*/ 283077 w 283076"/>
                <a:gd name="connsiteY4" fmla="*/ 184403 h 269874"/>
                <a:gd name="connsiteX5" fmla="*/ 197608 w 283076"/>
                <a:gd name="connsiteY5" fmla="*/ 98931 h 269874"/>
                <a:gd name="connsiteX6" fmla="*/ 185470 w 283076"/>
                <a:gd name="connsiteY6" fmla="*/ 99793 h 269874"/>
                <a:gd name="connsiteX7" fmla="*/ 185754 w 283076"/>
                <a:gd name="connsiteY7" fmla="*/ 92880 h 269874"/>
                <a:gd name="connsiteX8" fmla="*/ 92877 w 283076"/>
                <a:gd name="connsiteY8" fmla="*/ 0 h 269874"/>
                <a:gd name="connsiteX9" fmla="*/ 0 w 283076"/>
                <a:gd name="connsiteY9" fmla="*/ 92880 h 269874"/>
                <a:gd name="connsiteX10" fmla="*/ 92877 w 283076"/>
                <a:gd name="connsiteY10" fmla="*/ 185760 h 269874"/>
                <a:gd name="connsiteX11" fmla="*/ 92877 w 283076"/>
                <a:gd name="connsiteY11" fmla="*/ 21094 h 269874"/>
                <a:gd name="connsiteX12" fmla="*/ 164661 w 283076"/>
                <a:gd name="connsiteY12" fmla="*/ 92880 h 269874"/>
                <a:gd name="connsiteX13" fmla="*/ 158295 w 283076"/>
                <a:gd name="connsiteY13" fmla="*/ 122425 h 269874"/>
                <a:gd name="connsiteX14" fmla="*/ 163555 w 283076"/>
                <a:gd name="connsiteY14" fmla="*/ 136382 h 269874"/>
                <a:gd name="connsiteX15" fmla="*/ 177512 w 283076"/>
                <a:gd name="connsiteY15" fmla="*/ 131122 h 269874"/>
                <a:gd name="connsiteX16" fmla="*/ 181010 w 283076"/>
                <a:gd name="connsiteY16" fmla="*/ 122188 h 269874"/>
                <a:gd name="connsiteX17" fmla="*/ 197608 w 283076"/>
                <a:gd name="connsiteY17" fmla="*/ 120025 h 269874"/>
                <a:gd name="connsiteX18" fmla="*/ 261983 w 283076"/>
                <a:gd name="connsiteY18" fmla="*/ 184403 h 269874"/>
                <a:gd name="connsiteX19" fmla="*/ 197608 w 283076"/>
                <a:gd name="connsiteY19" fmla="*/ 248781 h 269874"/>
                <a:gd name="connsiteX20" fmla="*/ 133232 w 283076"/>
                <a:gd name="connsiteY20" fmla="*/ 184403 h 269874"/>
                <a:gd name="connsiteX21" fmla="*/ 133743 w 283076"/>
                <a:gd name="connsiteY21" fmla="*/ 176278 h 269874"/>
                <a:gd name="connsiteX22" fmla="*/ 140449 w 283076"/>
                <a:gd name="connsiteY22" fmla="*/ 172652 h 269874"/>
                <a:gd name="connsiteX23" fmla="*/ 144094 w 283076"/>
                <a:gd name="connsiteY23" fmla="*/ 158189 h 269874"/>
                <a:gd name="connsiteX24" fmla="*/ 129631 w 283076"/>
                <a:gd name="connsiteY24" fmla="*/ 154544 h 269874"/>
                <a:gd name="connsiteX25" fmla="*/ 92877 w 283076"/>
                <a:gd name="connsiteY25" fmla="*/ 164668 h 269874"/>
                <a:gd name="connsiteX26" fmla="*/ 21094 w 283076"/>
                <a:gd name="connsiteY26" fmla="*/ 92881 h 269874"/>
                <a:gd name="connsiteX27" fmla="*/ 92877 w 283076"/>
                <a:gd name="connsiteY27" fmla="*/ 21094 h 26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3076" h="269874">
                  <a:moveTo>
                    <a:pt x="92877" y="185760"/>
                  </a:moveTo>
                  <a:cubicBezTo>
                    <a:pt x="99385" y="185760"/>
                    <a:pt x="105844" y="185068"/>
                    <a:pt x="112153" y="183732"/>
                  </a:cubicBezTo>
                  <a:cubicBezTo>
                    <a:pt x="112151" y="183956"/>
                    <a:pt x="112139" y="184179"/>
                    <a:pt x="112139" y="184403"/>
                  </a:cubicBezTo>
                  <a:cubicBezTo>
                    <a:pt x="112139" y="231532"/>
                    <a:pt x="150480" y="269875"/>
                    <a:pt x="197608" y="269875"/>
                  </a:cubicBezTo>
                  <a:cubicBezTo>
                    <a:pt x="244735" y="269875"/>
                    <a:pt x="283077" y="231532"/>
                    <a:pt x="283077" y="184403"/>
                  </a:cubicBezTo>
                  <a:cubicBezTo>
                    <a:pt x="283077" y="137274"/>
                    <a:pt x="244735" y="98931"/>
                    <a:pt x="197608" y="98931"/>
                  </a:cubicBezTo>
                  <a:cubicBezTo>
                    <a:pt x="193531" y="98931"/>
                    <a:pt x="189477" y="99224"/>
                    <a:pt x="185470" y="99793"/>
                  </a:cubicBezTo>
                  <a:cubicBezTo>
                    <a:pt x="185639" y="97501"/>
                    <a:pt x="185754" y="95200"/>
                    <a:pt x="185754" y="92880"/>
                  </a:cubicBezTo>
                  <a:cubicBezTo>
                    <a:pt x="185754" y="41666"/>
                    <a:pt x="144090" y="0"/>
                    <a:pt x="92877" y="0"/>
                  </a:cubicBezTo>
                  <a:cubicBezTo>
                    <a:pt x="41664" y="0"/>
                    <a:pt x="0" y="41666"/>
                    <a:pt x="0" y="92880"/>
                  </a:cubicBezTo>
                  <a:cubicBezTo>
                    <a:pt x="0" y="144094"/>
                    <a:pt x="41664" y="185760"/>
                    <a:pt x="92877" y="185760"/>
                  </a:cubicBezTo>
                  <a:close/>
                  <a:moveTo>
                    <a:pt x="92877" y="21094"/>
                  </a:moveTo>
                  <a:cubicBezTo>
                    <a:pt x="132459" y="21094"/>
                    <a:pt x="164661" y="53297"/>
                    <a:pt x="164661" y="92880"/>
                  </a:cubicBezTo>
                  <a:cubicBezTo>
                    <a:pt x="164661" y="103148"/>
                    <a:pt x="162519" y="113089"/>
                    <a:pt x="158295" y="122425"/>
                  </a:cubicBezTo>
                  <a:cubicBezTo>
                    <a:pt x="155893" y="127733"/>
                    <a:pt x="158248" y="133980"/>
                    <a:pt x="163555" y="136382"/>
                  </a:cubicBezTo>
                  <a:cubicBezTo>
                    <a:pt x="168864" y="138786"/>
                    <a:pt x="175112" y="136427"/>
                    <a:pt x="177512" y="131122"/>
                  </a:cubicBezTo>
                  <a:cubicBezTo>
                    <a:pt x="178840" y="128188"/>
                    <a:pt x="180001" y="125207"/>
                    <a:pt x="181010" y="122188"/>
                  </a:cubicBezTo>
                  <a:cubicBezTo>
                    <a:pt x="186397" y="120756"/>
                    <a:pt x="191970" y="120025"/>
                    <a:pt x="197608" y="120025"/>
                  </a:cubicBezTo>
                  <a:cubicBezTo>
                    <a:pt x="233104" y="120025"/>
                    <a:pt x="261983" y="148905"/>
                    <a:pt x="261983" y="184403"/>
                  </a:cubicBezTo>
                  <a:cubicBezTo>
                    <a:pt x="261983" y="219901"/>
                    <a:pt x="233104" y="248781"/>
                    <a:pt x="197608" y="248781"/>
                  </a:cubicBezTo>
                  <a:cubicBezTo>
                    <a:pt x="162111" y="248781"/>
                    <a:pt x="133232" y="219901"/>
                    <a:pt x="133232" y="184403"/>
                  </a:cubicBezTo>
                  <a:cubicBezTo>
                    <a:pt x="133232" y="181685"/>
                    <a:pt x="133405" y="178962"/>
                    <a:pt x="133743" y="176278"/>
                  </a:cubicBezTo>
                  <a:cubicBezTo>
                    <a:pt x="136021" y="175160"/>
                    <a:pt x="138263" y="173959"/>
                    <a:pt x="140449" y="172652"/>
                  </a:cubicBezTo>
                  <a:cubicBezTo>
                    <a:pt x="145450" y="169664"/>
                    <a:pt x="147081" y="163190"/>
                    <a:pt x="144094" y="158189"/>
                  </a:cubicBezTo>
                  <a:cubicBezTo>
                    <a:pt x="141106" y="153188"/>
                    <a:pt x="134632" y="151559"/>
                    <a:pt x="129631" y="154544"/>
                  </a:cubicBezTo>
                  <a:cubicBezTo>
                    <a:pt x="118547" y="161166"/>
                    <a:pt x="105839" y="164668"/>
                    <a:pt x="92877" y="164668"/>
                  </a:cubicBezTo>
                  <a:cubicBezTo>
                    <a:pt x="53295" y="164668"/>
                    <a:pt x="21094" y="132465"/>
                    <a:pt x="21094" y="92881"/>
                  </a:cubicBezTo>
                  <a:cubicBezTo>
                    <a:pt x="21094" y="53298"/>
                    <a:pt x="53295" y="21094"/>
                    <a:pt x="9287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任意多边形: 形状 116">
              <a:extLst>
                <a:ext uri="{FF2B5EF4-FFF2-40B4-BE49-F238E27FC236}">
                  <a16:creationId xmlns:a16="http://schemas.microsoft.com/office/drawing/2014/main" id="{D008E78C-59C6-450B-87B5-22C783865865}"/>
                </a:ext>
              </a:extLst>
            </p:cNvPr>
            <p:cNvSpPr/>
            <p:nvPr/>
          </p:nvSpPr>
          <p:spPr>
            <a:xfrm>
              <a:off x="7468022" y="1169782"/>
              <a:ext cx="68773" cy="111675"/>
            </a:xfrm>
            <a:custGeom>
              <a:avLst/>
              <a:gdLst>
                <a:gd name="connsiteX0" fmla="*/ 23597 w 68773"/>
                <a:gd name="connsiteY0" fmla="*/ 98858 h 111675"/>
                <a:gd name="connsiteX1" fmla="*/ 23597 w 68773"/>
                <a:gd name="connsiteY1" fmla="*/ 101129 h 111675"/>
                <a:gd name="connsiteX2" fmla="*/ 34143 w 68773"/>
                <a:gd name="connsiteY2" fmla="*/ 111676 h 111675"/>
                <a:gd name="connsiteX3" fmla="*/ 44690 w 68773"/>
                <a:gd name="connsiteY3" fmla="*/ 101129 h 111675"/>
                <a:gd name="connsiteX4" fmla="*/ 44690 w 68773"/>
                <a:gd name="connsiteY4" fmla="*/ 98848 h 111675"/>
                <a:gd name="connsiteX5" fmla="*/ 68774 w 68773"/>
                <a:gd name="connsiteY5" fmla="*/ 70923 h 111675"/>
                <a:gd name="connsiteX6" fmla="*/ 37620 w 68773"/>
                <a:gd name="connsiteY6" fmla="*/ 41775 h 111675"/>
                <a:gd name="connsiteX7" fmla="*/ 25352 w 68773"/>
                <a:gd name="connsiteY7" fmla="*/ 37339 h 111675"/>
                <a:gd name="connsiteX8" fmla="*/ 25339 w 68773"/>
                <a:gd name="connsiteY8" fmla="*/ 37066 h 111675"/>
                <a:gd name="connsiteX9" fmla="*/ 34143 w 68773"/>
                <a:gd name="connsiteY9" fmla="*/ 32528 h 111675"/>
                <a:gd name="connsiteX10" fmla="*/ 42221 w 68773"/>
                <a:gd name="connsiteY10" fmla="*/ 35540 h 111675"/>
                <a:gd name="connsiteX11" fmla="*/ 57099 w 68773"/>
                <a:gd name="connsiteY11" fmla="*/ 36600 h 111675"/>
                <a:gd name="connsiteX12" fmla="*/ 58159 w 68773"/>
                <a:gd name="connsiteY12" fmla="*/ 21722 h 111675"/>
                <a:gd name="connsiteX13" fmla="*/ 44690 w 68773"/>
                <a:gd name="connsiteY13" fmla="*/ 13081 h 111675"/>
                <a:gd name="connsiteX14" fmla="*/ 44690 w 68773"/>
                <a:gd name="connsiteY14" fmla="*/ 10547 h 111675"/>
                <a:gd name="connsiteX15" fmla="*/ 34143 w 68773"/>
                <a:gd name="connsiteY15" fmla="*/ 0 h 111675"/>
                <a:gd name="connsiteX16" fmla="*/ 23597 w 68773"/>
                <a:gd name="connsiteY16" fmla="*/ 10547 h 111675"/>
                <a:gd name="connsiteX17" fmla="*/ 23597 w 68773"/>
                <a:gd name="connsiteY17" fmla="*/ 13112 h 111675"/>
                <a:gd name="connsiteX18" fmla="*/ 4245 w 68773"/>
                <a:gd name="connsiteY18" fmla="*/ 37065 h 111675"/>
                <a:gd name="connsiteX19" fmla="*/ 32279 w 68773"/>
                <a:gd name="connsiteY19" fmla="*/ 62180 h 111675"/>
                <a:gd name="connsiteX20" fmla="*/ 47680 w 68773"/>
                <a:gd name="connsiteY20" fmla="*/ 70921 h 111675"/>
                <a:gd name="connsiteX21" fmla="*/ 34143 w 68773"/>
                <a:gd name="connsiteY21" fmla="*/ 79148 h 111675"/>
                <a:gd name="connsiteX22" fmla="*/ 20750 w 68773"/>
                <a:gd name="connsiteY22" fmla="*/ 72027 h 111675"/>
                <a:gd name="connsiteX23" fmla="*/ 7870 w 68773"/>
                <a:gd name="connsiteY23" fmla="*/ 64505 h 111675"/>
                <a:gd name="connsiteX24" fmla="*/ 348 w 68773"/>
                <a:gd name="connsiteY24" fmla="*/ 77385 h 111675"/>
                <a:gd name="connsiteX25" fmla="*/ 23597 w 68773"/>
                <a:gd name="connsiteY25" fmla="*/ 98858 h 11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773" h="111675">
                  <a:moveTo>
                    <a:pt x="23597" y="98858"/>
                  </a:moveTo>
                  <a:lnTo>
                    <a:pt x="23597" y="101129"/>
                  </a:lnTo>
                  <a:cubicBezTo>
                    <a:pt x="23597" y="106954"/>
                    <a:pt x="28319" y="111676"/>
                    <a:pt x="34143" y="111676"/>
                  </a:cubicBezTo>
                  <a:cubicBezTo>
                    <a:pt x="39968" y="111676"/>
                    <a:pt x="44690" y="106954"/>
                    <a:pt x="44690" y="101129"/>
                  </a:cubicBezTo>
                  <a:lnTo>
                    <a:pt x="44690" y="98848"/>
                  </a:lnTo>
                  <a:cubicBezTo>
                    <a:pt x="58643" y="95061"/>
                    <a:pt x="68774" y="83977"/>
                    <a:pt x="68774" y="70923"/>
                  </a:cubicBezTo>
                  <a:cubicBezTo>
                    <a:pt x="68774" y="49929"/>
                    <a:pt x="49272" y="44824"/>
                    <a:pt x="37620" y="41775"/>
                  </a:cubicBezTo>
                  <a:cubicBezTo>
                    <a:pt x="33544" y="40708"/>
                    <a:pt x="26772" y="38936"/>
                    <a:pt x="25352" y="37339"/>
                  </a:cubicBezTo>
                  <a:cubicBezTo>
                    <a:pt x="25344" y="37280"/>
                    <a:pt x="25339" y="37190"/>
                    <a:pt x="25339" y="37066"/>
                  </a:cubicBezTo>
                  <a:cubicBezTo>
                    <a:pt x="25339" y="35466"/>
                    <a:pt x="28682" y="32528"/>
                    <a:pt x="34143" y="32528"/>
                  </a:cubicBezTo>
                  <a:cubicBezTo>
                    <a:pt x="38179" y="32528"/>
                    <a:pt x="41017" y="34151"/>
                    <a:pt x="42221" y="35540"/>
                  </a:cubicBezTo>
                  <a:cubicBezTo>
                    <a:pt x="46036" y="39942"/>
                    <a:pt x="52696" y="40417"/>
                    <a:pt x="57099" y="36600"/>
                  </a:cubicBezTo>
                  <a:cubicBezTo>
                    <a:pt x="61501" y="32785"/>
                    <a:pt x="61976" y="26124"/>
                    <a:pt x="58159" y="21722"/>
                  </a:cubicBezTo>
                  <a:cubicBezTo>
                    <a:pt x="54727" y="17762"/>
                    <a:pt x="50009" y="14790"/>
                    <a:pt x="44690" y="13081"/>
                  </a:cubicBezTo>
                  <a:lnTo>
                    <a:pt x="44690" y="10547"/>
                  </a:lnTo>
                  <a:cubicBezTo>
                    <a:pt x="44690" y="4722"/>
                    <a:pt x="39968" y="0"/>
                    <a:pt x="34143" y="0"/>
                  </a:cubicBezTo>
                  <a:cubicBezTo>
                    <a:pt x="28319" y="0"/>
                    <a:pt x="23597" y="4722"/>
                    <a:pt x="23597" y="10547"/>
                  </a:cubicBezTo>
                  <a:lnTo>
                    <a:pt x="23597" y="13112"/>
                  </a:lnTo>
                  <a:cubicBezTo>
                    <a:pt x="12307" y="16778"/>
                    <a:pt x="4245" y="26118"/>
                    <a:pt x="4245" y="37065"/>
                  </a:cubicBezTo>
                  <a:cubicBezTo>
                    <a:pt x="4245" y="54844"/>
                    <a:pt x="21116" y="59259"/>
                    <a:pt x="32279" y="62180"/>
                  </a:cubicBezTo>
                  <a:cubicBezTo>
                    <a:pt x="45555" y="65655"/>
                    <a:pt x="47680" y="67330"/>
                    <a:pt x="47680" y="70921"/>
                  </a:cubicBezTo>
                  <a:cubicBezTo>
                    <a:pt x="47680" y="74804"/>
                    <a:pt x="41890" y="79148"/>
                    <a:pt x="34143" y="79148"/>
                  </a:cubicBezTo>
                  <a:cubicBezTo>
                    <a:pt x="26931" y="79148"/>
                    <a:pt x="21669" y="75527"/>
                    <a:pt x="20750" y="72027"/>
                  </a:cubicBezTo>
                  <a:cubicBezTo>
                    <a:pt x="19271" y="66392"/>
                    <a:pt x="13501" y="63022"/>
                    <a:pt x="7870" y="64505"/>
                  </a:cubicBezTo>
                  <a:cubicBezTo>
                    <a:pt x="2237" y="65984"/>
                    <a:pt x="-1131" y="71750"/>
                    <a:pt x="348" y="77385"/>
                  </a:cubicBezTo>
                  <a:cubicBezTo>
                    <a:pt x="3089" y="87822"/>
                    <a:pt x="12074" y="95795"/>
                    <a:pt x="23597" y="9885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任意多边形: 形状 117">
              <a:extLst>
                <a:ext uri="{FF2B5EF4-FFF2-40B4-BE49-F238E27FC236}">
                  <a16:creationId xmlns:a16="http://schemas.microsoft.com/office/drawing/2014/main" id="{D98434B5-F302-44D1-84D1-B60BF974B63A}"/>
                </a:ext>
              </a:extLst>
            </p:cNvPr>
            <p:cNvSpPr/>
            <p:nvPr/>
          </p:nvSpPr>
          <p:spPr>
            <a:xfrm>
              <a:off x="7631834" y="1152375"/>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任意多边形: 形状 118">
              <a:extLst>
                <a:ext uri="{FF2B5EF4-FFF2-40B4-BE49-F238E27FC236}">
                  <a16:creationId xmlns:a16="http://schemas.microsoft.com/office/drawing/2014/main" id="{7F08D4E8-F29F-4655-B2BD-DC168466EA67}"/>
                </a:ext>
              </a:extLst>
            </p:cNvPr>
            <p:cNvSpPr/>
            <p:nvPr/>
          </p:nvSpPr>
          <p:spPr>
            <a:xfrm>
              <a:off x="7631834" y="1191292"/>
              <a:ext cx="168160" cy="21093"/>
            </a:xfrm>
            <a:custGeom>
              <a:avLst/>
              <a:gdLst>
                <a:gd name="connsiteX0" fmla="*/ 157614 w 168160"/>
                <a:gd name="connsiteY0" fmla="*/ 0 h 21093"/>
                <a:gd name="connsiteX1" fmla="*/ 10547 w 168160"/>
                <a:gd name="connsiteY1" fmla="*/ 0 h 21093"/>
                <a:gd name="connsiteX2" fmla="*/ 0 w 168160"/>
                <a:gd name="connsiteY2" fmla="*/ 10547 h 21093"/>
                <a:gd name="connsiteX3" fmla="*/ 10547 w 168160"/>
                <a:gd name="connsiteY3" fmla="*/ 21094 h 21093"/>
                <a:gd name="connsiteX4" fmla="*/ 157614 w 168160"/>
                <a:gd name="connsiteY4" fmla="*/ 21094 h 21093"/>
                <a:gd name="connsiteX5" fmla="*/ 168161 w 168160"/>
                <a:gd name="connsiteY5" fmla="*/ 10547 h 21093"/>
                <a:gd name="connsiteX6" fmla="*/ 157614 w 1681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0" h="21093">
                  <a:moveTo>
                    <a:pt x="157614" y="0"/>
                  </a:moveTo>
                  <a:lnTo>
                    <a:pt x="10547" y="0"/>
                  </a:lnTo>
                  <a:cubicBezTo>
                    <a:pt x="4722" y="0"/>
                    <a:pt x="0" y="4722"/>
                    <a:pt x="0" y="10547"/>
                  </a:cubicBezTo>
                  <a:cubicBezTo>
                    <a:pt x="0" y="16372"/>
                    <a:pt x="4722" y="21094"/>
                    <a:pt x="10547" y="21094"/>
                  </a:cubicBezTo>
                  <a:lnTo>
                    <a:pt x="157614" y="21094"/>
                  </a:lnTo>
                  <a:cubicBezTo>
                    <a:pt x="163439" y="21094"/>
                    <a:pt x="168161" y="16372"/>
                    <a:pt x="168161" y="10547"/>
                  </a:cubicBezTo>
                  <a:cubicBezTo>
                    <a:pt x="168161" y="4722"/>
                    <a:pt x="163439" y="0"/>
                    <a:pt x="15761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任意多边形: 形状 119">
              <a:extLst>
                <a:ext uri="{FF2B5EF4-FFF2-40B4-BE49-F238E27FC236}">
                  <a16:creationId xmlns:a16="http://schemas.microsoft.com/office/drawing/2014/main" id="{C31A78CE-1A04-48C5-B30D-7367C271354F}"/>
                </a:ext>
              </a:extLst>
            </p:cNvPr>
            <p:cNvSpPr/>
            <p:nvPr/>
          </p:nvSpPr>
          <p:spPr>
            <a:xfrm>
              <a:off x="7702147" y="1230207"/>
              <a:ext cx="97848" cy="21093"/>
            </a:xfrm>
            <a:custGeom>
              <a:avLst/>
              <a:gdLst>
                <a:gd name="connsiteX0" fmla="*/ 97848 w 97848"/>
                <a:gd name="connsiteY0" fmla="*/ 10547 h 21093"/>
                <a:gd name="connsiteX1" fmla="*/ 87301 w 97848"/>
                <a:gd name="connsiteY1" fmla="*/ 0 h 21093"/>
                <a:gd name="connsiteX2" fmla="*/ 10547 w 97848"/>
                <a:gd name="connsiteY2" fmla="*/ 0 h 21093"/>
                <a:gd name="connsiteX3" fmla="*/ 0 w 97848"/>
                <a:gd name="connsiteY3" fmla="*/ 10547 h 21093"/>
                <a:gd name="connsiteX4" fmla="*/ 10547 w 97848"/>
                <a:gd name="connsiteY4" fmla="*/ 21094 h 21093"/>
                <a:gd name="connsiteX5" fmla="*/ 87301 w 97848"/>
                <a:gd name="connsiteY5" fmla="*/ 21094 h 21093"/>
                <a:gd name="connsiteX6" fmla="*/ 97848 w 97848"/>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48" h="21093">
                  <a:moveTo>
                    <a:pt x="97848" y="10547"/>
                  </a:moveTo>
                  <a:cubicBezTo>
                    <a:pt x="97848" y="4722"/>
                    <a:pt x="93126" y="0"/>
                    <a:pt x="87301" y="0"/>
                  </a:cubicBezTo>
                  <a:lnTo>
                    <a:pt x="10547" y="0"/>
                  </a:lnTo>
                  <a:cubicBezTo>
                    <a:pt x="4722" y="0"/>
                    <a:pt x="0" y="4722"/>
                    <a:pt x="0" y="10547"/>
                  </a:cubicBezTo>
                  <a:cubicBezTo>
                    <a:pt x="0" y="16372"/>
                    <a:pt x="4722" y="21094"/>
                    <a:pt x="10547" y="21094"/>
                  </a:cubicBezTo>
                  <a:lnTo>
                    <a:pt x="87301" y="21094"/>
                  </a:lnTo>
                  <a:cubicBezTo>
                    <a:pt x="93126" y="21094"/>
                    <a:pt x="97848" y="16372"/>
                    <a:pt x="97848"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任意多边形: 形状 120">
              <a:extLst>
                <a:ext uri="{FF2B5EF4-FFF2-40B4-BE49-F238E27FC236}">
                  <a16:creationId xmlns:a16="http://schemas.microsoft.com/office/drawing/2014/main" id="{A480E5D4-6764-4A61-A4D1-0B2FA49AFCF2}"/>
                </a:ext>
              </a:extLst>
            </p:cNvPr>
            <p:cNvSpPr/>
            <p:nvPr/>
          </p:nvSpPr>
          <p:spPr>
            <a:xfrm>
              <a:off x="7424572" y="1434047"/>
              <a:ext cx="347300" cy="21093"/>
            </a:xfrm>
            <a:custGeom>
              <a:avLst/>
              <a:gdLst>
                <a:gd name="connsiteX0" fmla="*/ 10547 w 347300"/>
                <a:gd name="connsiteY0" fmla="*/ 21094 h 21093"/>
                <a:gd name="connsiteX1" fmla="*/ 336753 w 347300"/>
                <a:gd name="connsiteY1" fmla="*/ 21094 h 21093"/>
                <a:gd name="connsiteX2" fmla="*/ 347300 w 347300"/>
                <a:gd name="connsiteY2" fmla="*/ 10547 h 21093"/>
                <a:gd name="connsiteX3" fmla="*/ 336753 w 347300"/>
                <a:gd name="connsiteY3" fmla="*/ 0 h 21093"/>
                <a:gd name="connsiteX4" fmla="*/ 10547 w 347300"/>
                <a:gd name="connsiteY4" fmla="*/ 0 h 21093"/>
                <a:gd name="connsiteX5" fmla="*/ 0 w 347300"/>
                <a:gd name="connsiteY5" fmla="*/ 10547 h 21093"/>
                <a:gd name="connsiteX6" fmla="*/ 10547 w 34730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300" h="21093">
                  <a:moveTo>
                    <a:pt x="10547" y="21094"/>
                  </a:moveTo>
                  <a:lnTo>
                    <a:pt x="336753" y="21094"/>
                  </a:lnTo>
                  <a:cubicBezTo>
                    <a:pt x="342578" y="21094"/>
                    <a:pt x="347300" y="16372"/>
                    <a:pt x="347300" y="10547"/>
                  </a:cubicBezTo>
                  <a:cubicBezTo>
                    <a:pt x="347300" y="4722"/>
                    <a:pt x="342578" y="0"/>
                    <a:pt x="336753"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任意多边形: 形状 121">
              <a:extLst>
                <a:ext uri="{FF2B5EF4-FFF2-40B4-BE49-F238E27FC236}">
                  <a16:creationId xmlns:a16="http://schemas.microsoft.com/office/drawing/2014/main" id="{B7003E50-29FF-4542-88B9-58D38196D324}"/>
                </a:ext>
              </a:extLst>
            </p:cNvPr>
            <p:cNvSpPr/>
            <p:nvPr/>
          </p:nvSpPr>
          <p:spPr>
            <a:xfrm>
              <a:off x="7431604" y="1473605"/>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 name="任意多边形: 形状 122">
              <a:extLst>
                <a:ext uri="{FF2B5EF4-FFF2-40B4-BE49-F238E27FC236}">
                  <a16:creationId xmlns:a16="http://schemas.microsoft.com/office/drawing/2014/main" id="{15AD6DB0-3C8B-4AAB-9CCB-6E619658C07E}"/>
                </a:ext>
              </a:extLst>
            </p:cNvPr>
            <p:cNvSpPr/>
            <p:nvPr/>
          </p:nvSpPr>
          <p:spPr>
            <a:xfrm>
              <a:off x="7445666" y="1513161"/>
              <a:ext cx="354331" cy="21093"/>
            </a:xfrm>
            <a:custGeom>
              <a:avLst/>
              <a:gdLst>
                <a:gd name="connsiteX0" fmla="*/ 10547 w 354331"/>
                <a:gd name="connsiteY0" fmla="*/ 21094 h 21093"/>
                <a:gd name="connsiteX1" fmla="*/ 343785 w 354331"/>
                <a:gd name="connsiteY1" fmla="*/ 21094 h 21093"/>
                <a:gd name="connsiteX2" fmla="*/ 354331 w 354331"/>
                <a:gd name="connsiteY2" fmla="*/ 10547 h 21093"/>
                <a:gd name="connsiteX3" fmla="*/ 343785 w 354331"/>
                <a:gd name="connsiteY3" fmla="*/ 0 h 21093"/>
                <a:gd name="connsiteX4" fmla="*/ 10547 w 354331"/>
                <a:gd name="connsiteY4" fmla="*/ 0 h 21093"/>
                <a:gd name="connsiteX5" fmla="*/ 0 w 354331"/>
                <a:gd name="connsiteY5" fmla="*/ 10547 h 21093"/>
                <a:gd name="connsiteX6" fmla="*/ 10547 w 35433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331" h="21093">
                  <a:moveTo>
                    <a:pt x="10547" y="21094"/>
                  </a:moveTo>
                  <a:lnTo>
                    <a:pt x="343785" y="21094"/>
                  </a:lnTo>
                  <a:cubicBezTo>
                    <a:pt x="349609" y="21094"/>
                    <a:pt x="354331" y="16372"/>
                    <a:pt x="354331" y="10547"/>
                  </a:cubicBezTo>
                  <a:cubicBezTo>
                    <a:pt x="354331" y="4722"/>
                    <a:pt x="349609" y="0"/>
                    <a:pt x="34378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4" name="任意多边形: 形状 123">
              <a:extLst>
                <a:ext uri="{FF2B5EF4-FFF2-40B4-BE49-F238E27FC236}">
                  <a16:creationId xmlns:a16="http://schemas.microsoft.com/office/drawing/2014/main" id="{13973413-F789-4662-BEE2-B71D3654454C}"/>
                </a:ext>
              </a:extLst>
            </p:cNvPr>
            <p:cNvSpPr/>
            <p:nvPr/>
          </p:nvSpPr>
          <p:spPr>
            <a:xfrm>
              <a:off x="7456259" y="1337317"/>
              <a:ext cx="50560" cy="50560"/>
            </a:xfrm>
            <a:custGeom>
              <a:avLst/>
              <a:gdLst>
                <a:gd name="connsiteX0" fmla="*/ 25280 w 50560"/>
                <a:gd name="connsiteY0" fmla="*/ 50560 h 50560"/>
                <a:gd name="connsiteX1" fmla="*/ 35827 w 50560"/>
                <a:gd name="connsiteY1" fmla="*/ 40013 h 50560"/>
                <a:gd name="connsiteX2" fmla="*/ 35827 w 50560"/>
                <a:gd name="connsiteY2" fmla="*/ 35827 h 50560"/>
                <a:gd name="connsiteX3" fmla="*/ 40013 w 50560"/>
                <a:gd name="connsiteY3" fmla="*/ 35827 h 50560"/>
                <a:gd name="connsiteX4" fmla="*/ 50560 w 50560"/>
                <a:gd name="connsiteY4" fmla="*/ 25280 h 50560"/>
                <a:gd name="connsiteX5" fmla="*/ 40013 w 50560"/>
                <a:gd name="connsiteY5" fmla="*/ 14733 h 50560"/>
                <a:gd name="connsiteX6" fmla="*/ 35827 w 50560"/>
                <a:gd name="connsiteY6" fmla="*/ 14733 h 50560"/>
                <a:gd name="connsiteX7" fmla="*/ 35827 w 50560"/>
                <a:gd name="connsiteY7" fmla="*/ 10547 h 50560"/>
                <a:gd name="connsiteX8" fmla="*/ 25280 w 50560"/>
                <a:gd name="connsiteY8" fmla="*/ 0 h 50560"/>
                <a:gd name="connsiteX9" fmla="*/ 14733 w 50560"/>
                <a:gd name="connsiteY9" fmla="*/ 10547 h 50560"/>
                <a:gd name="connsiteX10" fmla="*/ 14733 w 50560"/>
                <a:gd name="connsiteY10" fmla="*/ 14733 h 50560"/>
                <a:gd name="connsiteX11" fmla="*/ 10547 w 50560"/>
                <a:gd name="connsiteY11" fmla="*/ 14733 h 50560"/>
                <a:gd name="connsiteX12" fmla="*/ 0 w 50560"/>
                <a:gd name="connsiteY12" fmla="*/ 25280 h 50560"/>
                <a:gd name="connsiteX13" fmla="*/ 10547 w 50560"/>
                <a:gd name="connsiteY13" fmla="*/ 35827 h 50560"/>
                <a:gd name="connsiteX14" fmla="*/ 14733 w 50560"/>
                <a:gd name="connsiteY14" fmla="*/ 35827 h 50560"/>
                <a:gd name="connsiteX15" fmla="*/ 14733 w 50560"/>
                <a:gd name="connsiteY15" fmla="*/ 40013 h 50560"/>
                <a:gd name="connsiteX16" fmla="*/ 25280 w 50560"/>
                <a:gd name="connsiteY16" fmla="*/ 50560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25280" y="50560"/>
                  </a:moveTo>
                  <a:cubicBezTo>
                    <a:pt x="31105" y="50560"/>
                    <a:pt x="35827" y="45838"/>
                    <a:pt x="35827" y="40013"/>
                  </a:cubicBezTo>
                  <a:lnTo>
                    <a:pt x="35827" y="35827"/>
                  </a:lnTo>
                  <a:lnTo>
                    <a:pt x="40013" y="35827"/>
                  </a:lnTo>
                  <a:cubicBezTo>
                    <a:pt x="45838" y="35827"/>
                    <a:pt x="50560" y="31105"/>
                    <a:pt x="50560" y="25280"/>
                  </a:cubicBezTo>
                  <a:cubicBezTo>
                    <a:pt x="50560" y="19455"/>
                    <a:pt x="45838" y="14733"/>
                    <a:pt x="40013" y="14733"/>
                  </a:cubicBezTo>
                  <a:lnTo>
                    <a:pt x="35827" y="14733"/>
                  </a:lnTo>
                  <a:lnTo>
                    <a:pt x="35827" y="10547"/>
                  </a:lnTo>
                  <a:cubicBezTo>
                    <a:pt x="35827" y="4722"/>
                    <a:pt x="31105" y="0"/>
                    <a:pt x="25280" y="0"/>
                  </a:cubicBezTo>
                  <a:cubicBezTo>
                    <a:pt x="19455" y="0"/>
                    <a:pt x="14733" y="4722"/>
                    <a:pt x="14733" y="10547"/>
                  </a:cubicBezTo>
                  <a:lnTo>
                    <a:pt x="14733" y="14733"/>
                  </a:lnTo>
                  <a:lnTo>
                    <a:pt x="10547" y="14733"/>
                  </a:lnTo>
                  <a:cubicBezTo>
                    <a:pt x="4722" y="14733"/>
                    <a:pt x="0" y="19455"/>
                    <a:pt x="0" y="25280"/>
                  </a:cubicBezTo>
                  <a:cubicBezTo>
                    <a:pt x="0" y="31105"/>
                    <a:pt x="4722" y="35827"/>
                    <a:pt x="10547" y="35827"/>
                  </a:cubicBezTo>
                  <a:lnTo>
                    <a:pt x="14733" y="35827"/>
                  </a:lnTo>
                  <a:lnTo>
                    <a:pt x="14733" y="40013"/>
                  </a:lnTo>
                  <a:cubicBezTo>
                    <a:pt x="14733" y="45838"/>
                    <a:pt x="19455" y="50560"/>
                    <a:pt x="25280" y="505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5" name="任意多边形: 形状 124">
              <a:extLst>
                <a:ext uri="{FF2B5EF4-FFF2-40B4-BE49-F238E27FC236}">
                  <a16:creationId xmlns:a16="http://schemas.microsoft.com/office/drawing/2014/main" id="{83558ABD-339B-4376-9782-06F2E500B173}"/>
                </a:ext>
              </a:extLst>
            </p:cNvPr>
            <p:cNvSpPr/>
            <p:nvPr/>
          </p:nvSpPr>
          <p:spPr>
            <a:xfrm>
              <a:off x="7702147" y="1381516"/>
              <a:ext cx="59471" cy="21093"/>
            </a:xfrm>
            <a:custGeom>
              <a:avLst/>
              <a:gdLst>
                <a:gd name="connsiteX0" fmla="*/ 10547 w 59471"/>
                <a:gd name="connsiteY0" fmla="*/ 0 h 21093"/>
                <a:gd name="connsiteX1" fmla="*/ 0 w 59471"/>
                <a:gd name="connsiteY1" fmla="*/ 10547 h 21093"/>
                <a:gd name="connsiteX2" fmla="*/ 10547 w 59471"/>
                <a:gd name="connsiteY2" fmla="*/ 21094 h 21093"/>
                <a:gd name="connsiteX3" fmla="*/ 48925 w 59471"/>
                <a:gd name="connsiteY3" fmla="*/ 21094 h 21093"/>
                <a:gd name="connsiteX4" fmla="*/ 59472 w 59471"/>
                <a:gd name="connsiteY4" fmla="*/ 10547 h 21093"/>
                <a:gd name="connsiteX5" fmla="*/ 48925 w 59471"/>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71" h="21093">
                  <a:moveTo>
                    <a:pt x="10547" y="0"/>
                  </a:moveTo>
                  <a:cubicBezTo>
                    <a:pt x="4722" y="0"/>
                    <a:pt x="0" y="4722"/>
                    <a:pt x="0" y="10547"/>
                  </a:cubicBezTo>
                  <a:cubicBezTo>
                    <a:pt x="0" y="16372"/>
                    <a:pt x="4722" y="21094"/>
                    <a:pt x="10547" y="21094"/>
                  </a:cubicBezTo>
                  <a:lnTo>
                    <a:pt x="48925" y="21094"/>
                  </a:lnTo>
                  <a:cubicBezTo>
                    <a:pt x="54750" y="21094"/>
                    <a:pt x="59472" y="16372"/>
                    <a:pt x="59472" y="10547"/>
                  </a:cubicBezTo>
                  <a:cubicBezTo>
                    <a:pt x="59472" y="4722"/>
                    <a:pt x="54750" y="0"/>
                    <a:pt x="4892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6" name="图形 8">
            <a:extLst>
              <a:ext uri="{FF2B5EF4-FFF2-40B4-BE49-F238E27FC236}">
                <a16:creationId xmlns:a16="http://schemas.microsoft.com/office/drawing/2014/main" id="{DF94E9C0-97A6-41C7-ABE4-5F7EDDA920F8}"/>
              </a:ext>
            </a:extLst>
          </p:cNvPr>
          <p:cNvGrpSpPr/>
          <p:nvPr/>
        </p:nvGrpSpPr>
        <p:grpSpPr>
          <a:xfrm>
            <a:off x="8542758" y="909000"/>
            <a:ext cx="506483" cy="720000"/>
            <a:chOff x="8542758" y="909000"/>
            <a:chExt cx="506483" cy="720000"/>
          </a:xfrm>
          <a:gradFill>
            <a:gsLst>
              <a:gs pos="0">
                <a:schemeClr val="accent1"/>
              </a:gs>
              <a:gs pos="100000">
                <a:schemeClr val="accent2"/>
              </a:gs>
            </a:gsLst>
            <a:lin ang="2700000" scaled="1"/>
          </a:gradFill>
        </p:grpSpPr>
        <p:sp>
          <p:nvSpPr>
            <p:cNvPr id="127" name="任意多边形: 形状 126">
              <a:extLst>
                <a:ext uri="{FF2B5EF4-FFF2-40B4-BE49-F238E27FC236}">
                  <a16:creationId xmlns:a16="http://schemas.microsoft.com/office/drawing/2014/main" id="{1C5D9D64-B3E0-4608-93ED-1D26A38D3E3A}"/>
                </a:ext>
              </a:extLst>
            </p:cNvPr>
            <p:cNvSpPr/>
            <p:nvPr/>
          </p:nvSpPr>
          <p:spPr>
            <a:xfrm>
              <a:off x="8542758" y="909000"/>
              <a:ext cx="506483" cy="720000"/>
            </a:xfrm>
            <a:custGeom>
              <a:avLst/>
              <a:gdLst>
                <a:gd name="connsiteX0" fmla="*/ 474843 w 506483"/>
                <a:gd name="connsiteY0" fmla="*/ 0 h 720000"/>
                <a:gd name="connsiteX1" fmla="*/ 31641 w 506483"/>
                <a:gd name="connsiteY1" fmla="*/ 0 h 720000"/>
                <a:gd name="connsiteX2" fmla="*/ 0 w 506483"/>
                <a:gd name="connsiteY2" fmla="*/ 31641 h 720000"/>
                <a:gd name="connsiteX3" fmla="*/ 0 w 506483"/>
                <a:gd name="connsiteY3" fmla="*/ 321512 h 720000"/>
                <a:gd name="connsiteX4" fmla="*/ 10547 w 506483"/>
                <a:gd name="connsiteY4" fmla="*/ 332059 h 720000"/>
                <a:gd name="connsiteX5" fmla="*/ 21094 w 506483"/>
                <a:gd name="connsiteY5" fmla="*/ 321512 h 720000"/>
                <a:gd name="connsiteX6" fmla="*/ 21094 w 506483"/>
                <a:gd name="connsiteY6" fmla="*/ 31641 h 720000"/>
                <a:gd name="connsiteX7" fmla="*/ 31641 w 506483"/>
                <a:gd name="connsiteY7" fmla="*/ 21094 h 720000"/>
                <a:gd name="connsiteX8" fmla="*/ 474843 w 506483"/>
                <a:gd name="connsiteY8" fmla="*/ 21094 h 720000"/>
                <a:gd name="connsiteX9" fmla="*/ 485390 w 506483"/>
                <a:gd name="connsiteY9" fmla="*/ 31641 h 720000"/>
                <a:gd name="connsiteX10" fmla="*/ 485390 w 506483"/>
                <a:gd name="connsiteY10" fmla="*/ 688359 h 720000"/>
                <a:gd name="connsiteX11" fmla="*/ 474843 w 506483"/>
                <a:gd name="connsiteY11" fmla="*/ 698906 h 720000"/>
                <a:gd name="connsiteX12" fmla="*/ 31641 w 506483"/>
                <a:gd name="connsiteY12" fmla="*/ 698906 h 720000"/>
                <a:gd name="connsiteX13" fmla="*/ 21094 w 506483"/>
                <a:gd name="connsiteY13" fmla="*/ 688359 h 720000"/>
                <a:gd name="connsiteX14" fmla="*/ 21094 w 506483"/>
                <a:gd name="connsiteY14" fmla="*/ 370789 h 720000"/>
                <a:gd name="connsiteX15" fmla="*/ 10547 w 506483"/>
                <a:gd name="connsiteY15" fmla="*/ 360242 h 720000"/>
                <a:gd name="connsiteX16" fmla="*/ 0 w 506483"/>
                <a:gd name="connsiteY16" fmla="*/ 370789 h 720000"/>
                <a:gd name="connsiteX17" fmla="*/ 0 w 506483"/>
                <a:gd name="connsiteY17" fmla="*/ 688359 h 720000"/>
                <a:gd name="connsiteX18" fmla="*/ 31641 w 506483"/>
                <a:gd name="connsiteY18" fmla="*/ 720000 h 720000"/>
                <a:gd name="connsiteX19" fmla="*/ 474843 w 506483"/>
                <a:gd name="connsiteY19" fmla="*/ 720000 h 720000"/>
                <a:gd name="connsiteX20" fmla="*/ 506483 w 506483"/>
                <a:gd name="connsiteY20" fmla="*/ 688359 h 720000"/>
                <a:gd name="connsiteX21" fmla="*/ 506483 w 506483"/>
                <a:gd name="connsiteY21" fmla="*/ 31641 h 720000"/>
                <a:gd name="connsiteX22" fmla="*/ 474843 w 506483"/>
                <a:gd name="connsiteY22"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6483" h="720000">
                  <a:moveTo>
                    <a:pt x="474843" y="0"/>
                  </a:moveTo>
                  <a:lnTo>
                    <a:pt x="31641" y="0"/>
                  </a:lnTo>
                  <a:cubicBezTo>
                    <a:pt x="14193" y="0"/>
                    <a:pt x="0" y="14193"/>
                    <a:pt x="0" y="31641"/>
                  </a:cubicBezTo>
                  <a:lnTo>
                    <a:pt x="0" y="321512"/>
                  </a:lnTo>
                  <a:cubicBezTo>
                    <a:pt x="0" y="327337"/>
                    <a:pt x="4722" y="332059"/>
                    <a:pt x="10547" y="332059"/>
                  </a:cubicBezTo>
                  <a:cubicBezTo>
                    <a:pt x="16372" y="332059"/>
                    <a:pt x="21094" y="327337"/>
                    <a:pt x="21094" y="321512"/>
                  </a:cubicBezTo>
                  <a:lnTo>
                    <a:pt x="21094" y="31641"/>
                  </a:lnTo>
                  <a:cubicBezTo>
                    <a:pt x="21094" y="25824"/>
                    <a:pt x="25826" y="21094"/>
                    <a:pt x="31641" y="21094"/>
                  </a:cubicBezTo>
                  <a:lnTo>
                    <a:pt x="474843" y="21094"/>
                  </a:lnTo>
                  <a:cubicBezTo>
                    <a:pt x="480658" y="21094"/>
                    <a:pt x="485390" y="25824"/>
                    <a:pt x="485390" y="31641"/>
                  </a:cubicBezTo>
                  <a:lnTo>
                    <a:pt x="485390" y="688359"/>
                  </a:lnTo>
                  <a:cubicBezTo>
                    <a:pt x="485390" y="694176"/>
                    <a:pt x="480658" y="698906"/>
                    <a:pt x="474843" y="698906"/>
                  </a:cubicBezTo>
                  <a:lnTo>
                    <a:pt x="31641" y="698906"/>
                  </a:lnTo>
                  <a:cubicBezTo>
                    <a:pt x="25826" y="698906"/>
                    <a:pt x="21094" y="694176"/>
                    <a:pt x="21094" y="688359"/>
                  </a:cubicBezTo>
                  <a:lnTo>
                    <a:pt x="21094" y="370789"/>
                  </a:lnTo>
                  <a:cubicBezTo>
                    <a:pt x="21094" y="364964"/>
                    <a:pt x="16372" y="360242"/>
                    <a:pt x="10547" y="360242"/>
                  </a:cubicBezTo>
                  <a:cubicBezTo>
                    <a:pt x="4722" y="360242"/>
                    <a:pt x="0" y="364964"/>
                    <a:pt x="0" y="370789"/>
                  </a:cubicBezTo>
                  <a:lnTo>
                    <a:pt x="0" y="688359"/>
                  </a:lnTo>
                  <a:cubicBezTo>
                    <a:pt x="0" y="705807"/>
                    <a:pt x="14193" y="720000"/>
                    <a:pt x="31641" y="720000"/>
                  </a:cubicBezTo>
                  <a:lnTo>
                    <a:pt x="474843" y="720000"/>
                  </a:lnTo>
                  <a:cubicBezTo>
                    <a:pt x="492290" y="720000"/>
                    <a:pt x="506483" y="705807"/>
                    <a:pt x="506483" y="688359"/>
                  </a:cubicBezTo>
                  <a:lnTo>
                    <a:pt x="506483" y="31641"/>
                  </a:lnTo>
                  <a:cubicBezTo>
                    <a:pt x="506483" y="14193"/>
                    <a:pt x="492290" y="0"/>
                    <a:pt x="47484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8" name="任意多边形: 形状 127">
              <a:extLst>
                <a:ext uri="{FF2B5EF4-FFF2-40B4-BE49-F238E27FC236}">
                  <a16:creationId xmlns:a16="http://schemas.microsoft.com/office/drawing/2014/main" id="{43E8A6DB-B6C0-4596-B209-C11FA0FE5C81}"/>
                </a:ext>
              </a:extLst>
            </p:cNvPr>
            <p:cNvSpPr/>
            <p:nvPr/>
          </p:nvSpPr>
          <p:spPr>
            <a:xfrm>
              <a:off x="8599887" y="1013175"/>
              <a:ext cx="392220" cy="133274"/>
            </a:xfrm>
            <a:custGeom>
              <a:avLst/>
              <a:gdLst>
                <a:gd name="connsiteX0" fmla="*/ 0 w 392220"/>
                <a:gd name="connsiteY0" fmla="*/ 24609 h 133274"/>
                <a:gd name="connsiteX1" fmla="*/ 0 w 392220"/>
                <a:gd name="connsiteY1" fmla="*/ 108665 h 133274"/>
                <a:gd name="connsiteX2" fmla="*/ 24609 w 392220"/>
                <a:gd name="connsiteY2" fmla="*/ 133275 h 133274"/>
                <a:gd name="connsiteX3" fmla="*/ 367611 w 392220"/>
                <a:gd name="connsiteY3" fmla="*/ 133275 h 133274"/>
                <a:gd name="connsiteX4" fmla="*/ 392220 w 392220"/>
                <a:gd name="connsiteY4" fmla="*/ 108665 h 133274"/>
                <a:gd name="connsiteX5" fmla="*/ 392220 w 392220"/>
                <a:gd name="connsiteY5" fmla="*/ 24609 h 133274"/>
                <a:gd name="connsiteX6" fmla="*/ 367611 w 392220"/>
                <a:gd name="connsiteY6" fmla="*/ 0 h 133274"/>
                <a:gd name="connsiteX7" fmla="*/ 282312 w 392220"/>
                <a:gd name="connsiteY7" fmla="*/ 0 h 133274"/>
                <a:gd name="connsiteX8" fmla="*/ 271765 w 392220"/>
                <a:gd name="connsiteY8" fmla="*/ 10547 h 133274"/>
                <a:gd name="connsiteX9" fmla="*/ 282312 w 392220"/>
                <a:gd name="connsiteY9" fmla="*/ 21094 h 133274"/>
                <a:gd name="connsiteX10" fmla="*/ 367611 w 392220"/>
                <a:gd name="connsiteY10" fmla="*/ 21094 h 133274"/>
                <a:gd name="connsiteX11" fmla="*/ 371126 w 392220"/>
                <a:gd name="connsiteY11" fmla="*/ 24609 h 133274"/>
                <a:gd name="connsiteX12" fmla="*/ 371126 w 392220"/>
                <a:gd name="connsiteY12" fmla="*/ 108665 h 133274"/>
                <a:gd name="connsiteX13" fmla="*/ 367611 w 392220"/>
                <a:gd name="connsiteY13" fmla="*/ 112181 h 133274"/>
                <a:gd name="connsiteX14" fmla="*/ 24609 w 392220"/>
                <a:gd name="connsiteY14" fmla="*/ 112181 h 133274"/>
                <a:gd name="connsiteX15" fmla="*/ 21094 w 392220"/>
                <a:gd name="connsiteY15" fmla="*/ 108665 h 133274"/>
                <a:gd name="connsiteX16" fmla="*/ 21094 w 392220"/>
                <a:gd name="connsiteY16" fmla="*/ 24609 h 133274"/>
                <a:gd name="connsiteX17" fmla="*/ 24609 w 392220"/>
                <a:gd name="connsiteY17" fmla="*/ 21094 h 133274"/>
                <a:gd name="connsiteX18" fmla="*/ 233035 w 392220"/>
                <a:gd name="connsiteY18" fmla="*/ 21094 h 133274"/>
                <a:gd name="connsiteX19" fmla="*/ 243582 w 392220"/>
                <a:gd name="connsiteY19" fmla="*/ 10547 h 133274"/>
                <a:gd name="connsiteX20" fmla="*/ 233035 w 392220"/>
                <a:gd name="connsiteY20" fmla="*/ 0 h 133274"/>
                <a:gd name="connsiteX21" fmla="*/ 24609 w 392220"/>
                <a:gd name="connsiteY21" fmla="*/ 0 h 133274"/>
                <a:gd name="connsiteX22" fmla="*/ 0 w 392220"/>
                <a:gd name="connsiteY22" fmla="*/ 24609 h 13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2220" h="133274">
                  <a:moveTo>
                    <a:pt x="0" y="24609"/>
                  </a:moveTo>
                  <a:lnTo>
                    <a:pt x="0" y="108665"/>
                  </a:lnTo>
                  <a:cubicBezTo>
                    <a:pt x="0" y="122234"/>
                    <a:pt x="11040" y="133275"/>
                    <a:pt x="24609" y="133275"/>
                  </a:cubicBezTo>
                  <a:lnTo>
                    <a:pt x="367611" y="133275"/>
                  </a:lnTo>
                  <a:cubicBezTo>
                    <a:pt x="381180" y="133275"/>
                    <a:pt x="392220" y="122234"/>
                    <a:pt x="392220" y="108665"/>
                  </a:cubicBezTo>
                  <a:lnTo>
                    <a:pt x="392220" y="24609"/>
                  </a:lnTo>
                  <a:cubicBezTo>
                    <a:pt x="392220" y="11040"/>
                    <a:pt x="381180" y="0"/>
                    <a:pt x="367611" y="0"/>
                  </a:cubicBezTo>
                  <a:lnTo>
                    <a:pt x="282312" y="0"/>
                  </a:lnTo>
                  <a:cubicBezTo>
                    <a:pt x="276487" y="0"/>
                    <a:pt x="271765" y="4722"/>
                    <a:pt x="271765" y="10547"/>
                  </a:cubicBezTo>
                  <a:cubicBezTo>
                    <a:pt x="271765" y="16372"/>
                    <a:pt x="276487" y="21094"/>
                    <a:pt x="282312" y="21094"/>
                  </a:cubicBezTo>
                  <a:lnTo>
                    <a:pt x="367611" y="21094"/>
                  </a:lnTo>
                  <a:cubicBezTo>
                    <a:pt x="369548" y="21094"/>
                    <a:pt x="371126" y="22672"/>
                    <a:pt x="371126" y="24609"/>
                  </a:cubicBezTo>
                  <a:lnTo>
                    <a:pt x="371126" y="108665"/>
                  </a:lnTo>
                  <a:cubicBezTo>
                    <a:pt x="371126" y="110603"/>
                    <a:pt x="369548" y="112181"/>
                    <a:pt x="367611" y="112181"/>
                  </a:cubicBezTo>
                  <a:lnTo>
                    <a:pt x="24609" y="112181"/>
                  </a:lnTo>
                  <a:cubicBezTo>
                    <a:pt x="22672" y="112181"/>
                    <a:pt x="21094" y="110603"/>
                    <a:pt x="21094" y="108665"/>
                  </a:cubicBezTo>
                  <a:lnTo>
                    <a:pt x="21094" y="24609"/>
                  </a:lnTo>
                  <a:cubicBezTo>
                    <a:pt x="21094" y="22672"/>
                    <a:pt x="22672" y="21094"/>
                    <a:pt x="24609" y="21094"/>
                  </a:cubicBezTo>
                  <a:lnTo>
                    <a:pt x="233035" y="21094"/>
                  </a:lnTo>
                  <a:cubicBezTo>
                    <a:pt x="238860" y="21094"/>
                    <a:pt x="243582" y="16372"/>
                    <a:pt x="243582" y="10547"/>
                  </a:cubicBezTo>
                  <a:cubicBezTo>
                    <a:pt x="243582" y="4722"/>
                    <a:pt x="238860" y="0"/>
                    <a:pt x="233035" y="0"/>
                  </a:cubicBezTo>
                  <a:lnTo>
                    <a:pt x="24609" y="0"/>
                  </a:lnTo>
                  <a:cubicBezTo>
                    <a:pt x="11040" y="0"/>
                    <a:pt x="0" y="11039"/>
                    <a:pt x="0" y="2460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任意多边形: 形状 128">
              <a:extLst>
                <a:ext uri="{FF2B5EF4-FFF2-40B4-BE49-F238E27FC236}">
                  <a16:creationId xmlns:a16="http://schemas.microsoft.com/office/drawing/2014/main" id="{46AE3D8C-8807-4D9B-87AB-4AD7A684B3AB}"/>
                </a:ext>
              </a:extLst>
            </p:cNvPr>
            <p:cNvSpPr/>
            <p:nvPr/>
          </p:nvSpPr>
          <p:spPr>
            <a:xfrm>
              <a:off x="8617468" y="965068"/>
              <a:ext cx="99752" cy="21093"/>
            </a:xfrm>
            <a:custGeom>
              <a:avLst/>
              <a:gdLst>
                <a:gd name="connsiteX0" fmla="*/ 89205 w 99752"/>
                <a:gd name="connsiteY0" fmla="*/ 21094 h 21093"/>
                <a:gd name="connsiteX1" fmla="*/ 99752 w 99752"/>
                <a:gd name="connsiteY1" fmla="*/ 10547 h 21093"/>
                <a:gd name="connsiteX2" fmla="*/ 89205 w 99752"/>
                <a:gd name="connsiteY2" fmla="*/ 0 h 21093"/>
                <a:gd name="connsiteX3" fmla="*/ 10547 w 99752"/>
                <a:gd name="connsiteY3" fmla="*/ 0 h 21093"/>
                <a:gd name="connsiteX4" fmla="*/ 0 w 99752"/>
                <a:gd name="connsiteY4" fmla="*/ 10547 h 21093"/>
                <a:gd name="connsiteX5" fmla="*/ 10547 w 99752"/>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52" h="21093">
                  <a:moveTo>
                    <a:pt x="89205" y="21094"/>
                  </a:moveTo>
                  <a:cubicBezTo>
                    <a:pt x="95030" y="21094"/>
                    <a:pt x="99752" y="16372"/>
                    <a:pt x="99752" y="10547"/>
                  </a:cubicBezTo>
                  <a:cubicBezTo>
                    <a:pt x="99752" y="4722"/>
                    <a:pt x="95030" y="0"/>
                    <a:pt x="8920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0" name="任意多边形: 形状 129">
              <a:extLst>
                <a:ext uri="{FF2B5EF4-FFF2-40B4-BE49-F238E27FC236}">
                  <a16:creationId xmlns:a16="http://schemas.microsoft.com/office/drawing/2014/main" id="{2CE6F420-A317-49FC-8533-07E947E959B0}"/>
                </a:ext>
              </a:extLst>
            </p:cNvPr>
            <p:cNvSpPr/>
            <p:nvPr/>
          </p:nvSpPr>
          <p:spPr>
            <a:xfrm>
              <a:off x="8945928" y="965068"/>
              <a:ext cx="28603" cy="21093"/>
            </a:xfrm>
            <a:custGeom>
              <a:avLst/>
              <a:gdLst>
                <a:gd name="connsiteX0" fmla="*/ 18056 w 28603"/>
                <a:gd name="connsiteY0" fmla="*/ 21094 h 21093"/>
                <a:gd name="connsiteX1" fmla="*/ 28603 w 28603"/>
                <a:gd name="connsiteY1" fmla="*/ 10547 h 21093"/>
                <a:gd name="connsiteX2" fmla="*/ 18056 w 28603"/>
                <a:gd name="connsiteY2" fmla="*/ 0 h 21093"/>
                <a:gd name="connsiteX3" fmla="*/ 10547 w 28603"/>
                <a:gd name="connsiteY3" fmla="*/ 0 h 21093"/>
                <a:gd name="connsiteX4" fmla="*/ 0 w 28603"/>
                <a:gd name="connsiteY4" fmla="*/ 10547 h 21093"/>
                <a:gd name="connsiteX5" fmla="*/ 10547 w 28603"/>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03" h="21093">
                  <a:moveTo>
                    <a:pt x="18056" y="21094"/>
                  </a:moveTo>
                  <a:cubicBezTo>
                    <a:pt x="23881" y="21094"/>
                    <a:pt x="28603" y="16372"/>
                    <a:pt x="28603" y="10547"/>
                  </a:cubicBezTo>
                  <a:cubicBezTo>
                    <a:pt x="28603" y="4722"/>
                    <a:pt x="23881" y="0"/>
                    <a:pt x="18056"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任意多边形: 形状 130">
              <a:extLst>
                <a:ext uri="{FF2B5EF4-FFF2-40B4-BE49-F238E27FC236}">
                  <a16:creationId xmlns:a16="http://schemas.microsoft.com/office/drawing/2014/main" id="{8814D0A6-36C5-4520-B772-CBE1D89AA0CC}"/>
                </a:ext>
              </a:extLst>
            </p:cNvPr>
            <p:cNvSpPr/>
            <p:nvPr/>
          </p:nvSpPr>
          <p:spPr>
            <a:xfrm>
              <a:off x="8599889" y="1272515"/>
              <a:ext cx="85764" cy="85764"/>
            </a:xfrm>
            <a:custGeom>
              <a:avLst/>
              <a:gdLst>
                <a:gd name="connsiteX0" fmla="*/ 85764 w 85764"/>
                <a:gd name="connsiteY0" fmla="*/ 23437 h 85764"/>
                <a:gd name="connsiteX1" fmla="*/ 62328 w 85764"/>
                <a:gd name="connsiteY1" fmla="*/ 0 h 85764"/>
                <a:gd name="connsiteX2" fmla="*/ 23437 w 85764"/>
                <a:gd name="connsiteY2" fmla="*/ 0 h 85764"/>
                <a:gd name="connsiteX3" fmla="*/ 0 w 85764"/>
                <a:gd name="connsiteY3" fmla="*/ 23437 h 85764"/>
                <a:gd name="connsiteX4" fmla="*/ 0 w 85764"/>
                <a:gd name="connsiteY4" fmla="*/ 62328 h 85764"/>
                <a:gd name="connsiteX5" fmla="*/ 23437 w 85764"/>
                <a:gd name="connsiteY5" fmla="*/ 85764 h 85764"/>
                <a:gd name="connsiteX6" fmla="*/ 62328 w 85764"/>
                <a:gd name="connsiteY6" fmla="*/ 85764 h 85764"/>
                <a:gd name="connsiteX7" fmla="*/ 85764 w 85764"/>
                <a:gd name="connsiteY7" fmla="*/ 62328 h 85764"/>
                <a:gd name="connsiteX8" fmla="*/ 64671 w 85764"/>
                <a:gd name="connsiteY8" fmla="*/ 62328 h 85764"/>
                <a:gd name="connsiteX9" fmla="*/ 62328 w 85764"/>
                <a:gd name="connsiteY9" fmla="*/ 64671 h 85764"/>
                <a:gd name="connsiteX10" fmla="*/ 23437 w 85764"/>
                <a:gd name="connsiteY10" fmla="*/ 64671 h 85764"/>
                <a:gd name="connsiteX11" fmla="*/ 21094 w 85764"/>
                <a:gd name="connsiteY11" fmla="*/ 62328 h 85764"/>
                <a:gd name="connsiteX12" fmla="*/ 21094 w 85764"/>
                <a:gd name="connsiteY12" fmla="*/ 23437 h 85764"/>
                <a:gd name="connsiteX13" fmla="*/ 23437 w 85764"/>
                <a:gd name="connsiteY13" fmla="*/ 21094 h 85764"/>
                <a:gd name="connsiteX14" fmla="*/ 62328 w 85764"/>
                <a:gd name="connsiteY14" fmla="*/ 21094 h 85764"/>
                <a:gd name="connsiteX15" fmla="*/ 64671 w 85764"/>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4" h="85764">
                  <a:moveTo>
                    <a:pt x="85764" y="23437"/>
                  </a:moveTo>
                  <a:cubicBezTo>
                    <a:pt x="85764" y="10515"/>
                    <a:pt x="75250" y="0"/>
                    <a:pt x="62328" y="0"/>
                  </a:cubicBez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close/>
                  <a:moveTo>
                    <a:pt x="64671" y="62328"/>
                  </a:moveTo>
                  <a:cubicBezTo>
                    <a:pt x="64671" y="63619"/>
                    <a:pt x="63619" y="64671"/>
                    <a:pt x="62328" y="64671"/>
                  </a:cubicBezTo>
                  <a:lnTo>
                    <a:pt x="23437" y="64671"/>
                  </a:lnTo>
                  <a:cubicBezTo>
                    <a:pt x="22146" y="64671"/>
                    <a:pt x="21094" y="63619"/>
                    <a:pt x="21094" y="62328"/>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任意多边形: 形状 131">
              <a:extLst>
                <a:ext uri="{FF2B5EF4-FFF2-40B4-BE49-F238E27FC236}">
                  <a16:creationId xmlns:a16="http://schemas.microsoft.com/office/drawing/2014/main" id="{2BF910B4-5BE9-4996-A630-E8006B924B31}"/>
                </a:ext>
              </a:extLst>
            </p:cNvPr>
            <p:cNvSpPr/>
            <p:nvPr/>
          </p:nvSpPr>
          <p:spPr>
            <a:xfrm>
              <a:off x="8702040" y="1272515"/>
              <a:ext cx="85764" cy="85764"/>
            </a:xfrm>
            <a:custGeom>
              <a:avLst/>
              <a:gdLst>
                <a:gd name="connsiteX0" fmla="*/ 85764 w 85764"/>
                <a:gd name="connsiteY0" fmla="*/ 23437 h 85764"/>
                <a:gd name="connsiteX1" fmla="*/ 62328 w 85764"/>
                <a:gd name="connsiteY1" fmla="*/ 0 h 85764"/>
                <a:gd name="connsiteX2" fmla="*/ 23437 w 85764"/>
                <a:gd name="connsiteY2" fmla="*/ 0 h 85764"/>
                <a:gd name="connsiteX3" fmla="*/ 0 w 85764"/>
                <a:gd name="connsiteY3" fmla="*/ 23437 h 85764"/>
                <a:gd name="connsiteX4" fmla="*/ 0 w 85764"/>
                <a:gd name="connsiteY4" fmla="*/ 62328 h 85764"/>
                <a:gd name="connsiteX5" fmla="*/ 23437 w 85764"/>
                <a:gd name="connsiteY5" fmla="*/ 85764 h 85764"/>
                <a:gd name="connsiteX6" fmla="*/ 62328 w 85764"/>
                <a:gd name="connsiteY6" fmla="*/ 85764 h 85764"/>
                <a:gd name="connsiteX7" fmla="*/ 85764 w 85764"/>
                <a:gd name="connsiteY7" fmla="*/ 62328 h 85764"/>
                <a:gd name="connsiteX8" fmla="*/ 64671 w 85764"/>
                <a:gd name="connsiteY8" fmla="*/ 62328 h 85764"/>
                <a:gd name="connsiteX9" fmla="*/ 62328 w 85764"/>
                <a:gd name="connsiteY9" fmla="*/ 64671 h 85764"/>
                <a:gd name="connsiteX10" fmla="*/ 23437 w 85764"/>
                <a:gd name="connsiteY10" fmla="*/ 64671 h 85764"/>
                <a:gd name="connsiteX11" fmla="*/ 21094 w 85764"/>
                <a:gd name="connsiteY11" fmla="*/ 62328 h 85764"/>
                <a:gd name="connsiteX12" fmla="*/ 21094 w 85764"/>
                <a:gd name="connsiteY12" fmla="*/ 23437 h 85764"/>
                <a:gd name="connsiteX13" fmla="*/ 23437 w 85764"/>
                <a:gd name="connsiteY13" fmla="*/ 21094 h 85764"/>
                <a:gd name="connsiteX14" fmla="*/ 62328 w 85764"/>
                <a:gd name="connsiteY14" fmla="*/ 21094 h 85764"/>
                <a:gd name="connsiteX15" fmla="*/ 64671 w 85764"/>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4" h="85764">
                  <a:moveTo>
                    <a:pt x="85764" y="23437"/>
                  </a:moveTo>
                  <a:cubicBezTo>
                    <a:pt x="85764" y="10515"/>
                    <a:pt x="75250" y="0"/>
                    <a:pt x="62328" y="0"/>
                  </a:cubicBez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close/>
                  <a:moveTo>
                    <a:pt x="64671" y="62328"/>
                  </a:moveTo>
                  <a:cubicBezTo>
                    <a:pt x="64671" y="63619"/>
                    <a:pt x="63619" y="64671"/>
                    <a:pt x="62328" y="64671"/>
                  </a:cubicBezTo>
                  <a:lnTo>
                    <a:pt x="23437" y="64671"/>
                  </a:lnTo>
                  <a:cubicBezTo>
                    <a:pt x="22146" y="64671"/>
                    <a:pt x="21094" y="63619"/>
                    <a:pt x="21094" y="62328"/>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任意多边形: 形状 132">
              <a:extLst>
                <a:ext uri="{FF2B5EF4-FFF2-40B4-BE49-F238E27FC236}">
                  <a16:creationId xmlns:a16="http://schemas.microsoft.com/office/drawing/2014/main" id="{1BF46013-9CC7-43FB-B09A-FB032837C037}"/>
                </a:ext>
              </a:extLst>
            </p:cNvPr>
            <p:cNvSpPr/>
            <p:nvPr/>
          </p:nvSpPr>
          <p:spPr>
            <a:xfrm>
              <a:off x="8804188" y="1272515"/>
              <a:ext cx="85765" cy="85764"/>
            </a:xfrm>
            <a:custGeom>
              <a:avLst/>
              <a:gdLst>
                <a:gd name="connsiteX0" fmla="*/ 85766 w 85765"/>
                <a:gd name="connsiteY0" fmla="*/ 23437 h 85764"/>
                <a:gd name="connsiteX1" fmla="*/ 62328 w 85765"/>
                <a:gd name="connsiteY1" fmla="*/ 0 h 85764"/>
                <a:gd name="connsiteX2" fmla="*/ 23438 w 85765"/>
                <a:gd name="connsiteY2" fmla="*/ 0 h 85764"/>
                <a:gd name="connsiteX3" fmla="*/ 0 w 85765"/>
                <a:gd name="connsiteY3" fmla="*/ 23437 h 85764"/>
                <a:gd name="connsiteX4" fmla="*/ 0 w 85765"/>
                <a:gd name="connsiteY4" fmla="*/ 62328 h 85764"/>
                <a:gd name="connsiteX5" fmla="*/ 23438 w 85765"/>
                <a:gd name="connsiteY5" fmla="*/ 85764 h 85764"/>
                <a:gd name="connsiteX6" fmla="*/ 62328 w 85765"/>
                <a:gd name="connsiteY6" fmla="*/ 85764 h 85764"/>
                <a:gd name="connsiteX7" fmla="*/ 85766 w 85765"/>
                <a:gd name="connsiteY7" fmla="*/ 62328 h 85764"/>
                <a:gd name="connsiteX8" fmla="*/ 64672 w 85765"/>
                <a:gd name="connsiteY8" fmla="*/ 62328 h 85764"/>
                <a:gd name="connsiteX9" fmla="*/ 62328 w 85765"/>
                <a:gd name="connsiteY9" fmla="*/ 64671 h 85764"/>
                <a:gd name="connsiteX10" fmla="*/ 23438 w 85765"/>
                <a:gd name="connsiteY10" fmla="*/ 64671 h 85764"/>
                <a:gd name="connsiteX11" fmla="*/ 21094 w 85765"/>
                <a:gd name="connsiteY11" fmla="*/ 62328 h 85764"/>
                <a:gd name="connsiteX12" fmla="*/ 21094 w 85765"/>
                <a:gd name="connsiteY12" fmla="*/ 23437 h 85764"/>
                <a:gd name="connsiteX13" fmla="*/ 23438 w 85765"/>
                <a:gd name="connsiteY13" fmla="*/ 21094 h 85764"/>
                <a:gd name="connsiteX14" fmla="*/ 62328 w 85765"/>
                <a:gd name="connsiteY14" fmla="*/ 21094 h 85764"/>
                <a:gd name="connsiteX15" fmla="*/ 64672 w 85765"/>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5" h="85764">
                  <a:moveTo>
                    <a:pt x="85766" y="23437"/>
                  </a:moveTo>
                  <a:cubicBezTo>
                    <a:pt x="85766" y="10515"/>
                    <a:pt x="75251" y="0"/>
                    <a:pt x="62328" y="0"/>
                  </a:cubicBezTo>
                  <a:lnTo>
                    <a:pt x="23438" y="0"/>
                  </a:lnTo>
                  <a:cubicBezTo>
                    <a:pt x="10515" y="0"/>
                    <a:pt x="0" y="10515"/>
                    <a:pt x="0" y="23437"/>
                  </a:cubicBezTo>
                  <a:lnTo>
                    <a:pt x="0" y="62328"/>
                  </a:lnTo>
                  <a:cubicBezTo>
                    <a:pt x="0" y="75250"/>
                    <a:pt x="10515" y="85764"/>
                    <a:pt x="23438" y="85764"/>
                  </a:cubicBezTo>
                  <a:lnTo>
                    <a:pt x="62328" y="85764"/>
                  </a:lnTo>
                  <a:cubicBezTo>
                    <a:pt x="75251" y="85764"/>
                    <a:pt x="85766" y="75250"/>
                    <a:pt x="85766" y="62328"/>
                  </a:cubicBezTo>
                  <a:close/>
                  <a:moveTo>
                    <a:pt x="64672" y="62328"/>
                  </a:moveTo>
                  <a:cubicBezTo>
                    <a:pt x="64672" y="63619"/>
                    <a:pt x="63620" y="64671"/>
                    <a:pt x="62328" y="64671"/>
                  </a:cubicBezTo>
                  <a:lnTo>
                    <a:pt x="23438" y="64671"/>
                  </a:lnTo>
                  <a:cubicBezTo>
                    <a:pt x="22146" y="64671"/>
                    <a:pt x="21094" y="63619"/>
                    <a:pt x="21094" y="62328"/>
                  </a:cubicBezTo>
                  <a:lnTo>
                    <a:pt x="21094" y="23437"/>
                  </a:lnTo>
                  <a:cubicBezTo>
                    <a:pt x="21094" y="22146"/>
                    <a:pt x="22146" y="21094"/>
                    <a:pt x="23438" y="21094"/>
                  </a:cubicBezTo>
                  <a:lnTo>
                    <a:pt x="62328" y="21094"/>
                  </a:lnTo>
                  <a:cubicBezTo>
                    <a:pt x="63620" y="21094"/>
                    <a:pt x="64672" y="22146"/>
                    <a:pt x="64672"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任意多边形: 形状 133">
              <a:extLst>
                <a:ext uri="{FF2B5EF4-FFF2-40B4-BE49-F238E27FC236}">
                  <a16:creationId xmlns:a16="http://schemas.microsoft.com/office/drawing/2014/main" id="{9DCA6705-98FB-4390-8878-685AB0F3A9EC}"/>
                </a:ext>
              </a:extLst>
            </p:cNvPr>
            <p:cNvSpPr/>
            <p:nvPr/>
          </p:nvSpPr>
          <p:spPr>
            <a:xfrm>
              <a:off x="8906339" y="1272515"/>
              <a:ext cx="85764" cy="85764"/>
            </a:xfrm>
            <a:custGeom>
              <a:avLst/>
              <a:gdLst>
                <a:gd name="connsiteX0" fmla="*/ 85764 w 85764"/>
                <a:gd name="connsiteY0" fmla="*/ 23437 h 85764"/>
                <a:gd name="connsiteX1" fmla="*/ 62328 w 85764"/>
                <a:gd name="connsiteY1" fmla="*/ 0 h 85764"/>
                <a:gd name="connsiteX2" fmla="*/ 23437 w 85764"/>
                <a:gd name="connsiteY2" fmla="*/ 0 h 85764"/>
                <a:gd name="connsiteX3" fmla="*/ 0 w 85764"/>
                <a:gd name="connsiteY3" fmla="*/ 23437 h 85764"/>
                <a:gd name="connsiteX4" fmla="*/ 0 w 85764"/>
                <a:gd name="connsiteY4" fmla="*/ 62328 h 85764"/>
                <a:gd name="connsiteX5" fmla="*/ 23437 w 85764"/>
                <a:gd name="connsiteY5" fmla="*/ 85764 h 85764"/>
                <a:gd name="connsiteX6" fmla="*/ 62328 w 85764"/>
                <a:gd name="connsiteY6" fmla="*/ 85764 h 85764"/>
                <a:gd name="connsiteX7" fmla="*/ 85764 w 85764"/>
                <a:gd name="connsiteY7" fmla="*/ 62328 h 85764"/>
                <a:gd name="connsiteX8" fmla="*/ 64671 w 85764"/>
                <a:gd name="connsiteY8" fmla="*/ 62328 h 85764"/>
                <a:gd name="connsiteX9" fmla="*/ 62328 w 85764"/>
                <a:gd name="connsiteY9" fmla="*/ 64671 h 85764"/>
                <a:gd name="connsiteX10" fmla="*/ 23437 w 85764"/>
                <a:gd name="connsiteY10" fmla="*/ 64671 h 85764"/>
                <a:gd name="connsiteX11" fmla="*/ 21094 w 85764"/>
                <a:gd name="connsiteY11" fmla="*/ 62328 h 85764"/>
                <a:gd name="connsiteX12" fmla="*/ 21094 w 85764"/>
                <a:gd name="connsiteY12" fmla="*/ 23437 h 85764"/>
                <a:gd name="connsiteX13" fmla="*/ 23437 w 85764"/>
                <a:gd name="connsiteY13" fmla="*/ 21094 h 85764"/>
                <a:gd name="connsiteX14" fmla="*/ 62328 w 85764"/>
                <a:gd name="connsiteY14" fmla="*/ 21094 h 85764"/>
                <a:gd name="connsiteX15" fmla="*/ 64671 w 85764"/>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4" h="85764">
                  <a:moveTo>
                    <a:pt x="85764" y="23437"/>
                  </a:moveTo>
                  <a:cubicBezTo>
                    <a:pt x="85764" y="10515"/>
                    <a:pt x="75250" y="0"/>
                    <a:pt x="62328" y="0"/>
                  </a:cubicBez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close/>
                  <a:moveTo>
                    <a:pt x="64671" y="62328"/>
                  </a:moveTo>
                  <a:cubicBezTo>
                    <a:pt x="64671" y="63619"/>
                    <a:pt x="63619" y="64671"/>
                    <a:pt x="62328" y="64671"/>
                  </a:cubicBezTo>
                  <a:lnTo>
                    <a:pt x="23437" y="64671"/>
                  </a:lnTo>
                  <a:cubicBezTo>
                    <a:pt x="22146" y="64671"/>
                    <a:pt x="21094" y="63619"/>
                    <a:pt x="21094" y="62328"/>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5" name="任意多边形: 形状 134">
              <a:extLst>
                <a:ext uri="{FF2B5EF4-FFF2-40B4-BE49-F238E27FC236}">
                  <a16:creationId xmlns:a16="http://schemas.microsoft.com/office/drawing/2014/main" id="{F4A0D9A7-5822-4845-B385-3AFAD222B727}"/>
                </a:ext>
              </a:extLst>
            </p:cNvPr>
            <p:cNvSpPr/>
            <p:nvPr/>
          </p:nvSpPr>
          <p:spPr>
            <a:xfrm>
              <a:off x="8599889" y="1379438"/>
              <a:ext cx="85764" cy="85764"/>
            </a:xfrm>
            <a:custGeom>
              <a:avLst/>
              <a:gdLst>
                <a:gd name="connsiteX0" fmla="*/ 85764 w 85764"/>
                <a:gd name="connsiteY0" fmla="*/ 23437 h 85764"/>
                <a:gd name="connsiteX1" fmla="*/ 62328 w 85764"/>
                <a:gd name="connsiteY1" fmla="*/ 0 h 85764"/>
                <a:gd name="connsiteX2" fmla="*/ 23437 w 85764"/>
                <a:gd name="connsiteY2" fmla="*/ 0 h 85764"/>
                <a:gd name="connsiteX3" fmla="*/ 0 w 85764"/>
                <a:gd name="connsiteY3" fmla="*/ 23437 h 85764"/>
                <a:gd name="connsiteX4" fmla="*/ 0 w 85764"/>
                <a:gd name="connsiteY4" fmla="*/ 62328 h 85764"/>
                <a:gd name="connsiteX5" fmla="*/ 23437 w 85764"/>
                <a:gd name="connsiteY5" fmla="*/ 85764 h 85764"/>
                <a:gd name="connsiteX6" fmla="*/ 62328 w 85764"/>
                <a:gd name="connsiteY6" fmla="*/ 85764 h 85764"/>
                <a:gd name="connsiteX7" fmla="*/ 85764 w 85764"/>
                <a:gd name="connsiteY7" fmla="*/ 62328 h 85764"/>
                <a:gd name="connsiteX8" fmla="*/ 64671 w 85764"/>
                <a:gd name="connsiteY8" fmla="*/ 62326 h 85764"/>
                <a:gd name="connsiteX9" fmla="*/ 62328 w 85764"/>
                <a:gd name="connsiteY9" fmla="*/ 64669 h 85764"/>
                <a:gd name="connsiteX10" fmla="*/ 23437 w 85764"/>
                <a:gd name="connsiteY10" fmla="*/ 64669 h 85764"/>
                <a:gd name="connsiteX11" fmla="*/ 21094 w 85764"/>
                <a:gd name="connsiteY11" fmla="*/ 62326 h 85764"/>
                <a:gd name="connsiteX12" fmla="*/ 21094 w 85764"/>
                <a:gd name="connsiteY12" fmla="*/ 23437 h 85764"/>
                <a:gd name="connsiteX13" fmla="*/ 23437 w 85764"/>
                <a:gd name="connsiteY13" fmla="*/ 21094 h 85764"/>
                <a:gd name="connsiteX14" fmla="*/ 62328 w 85764"/>
                <a:gd name="connsiteY14" fmla="*/ 21094 h 85764"/>
                <a:gd name="connsiteX15" fmla="*/ 64671 w 85764"/>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4" h="85764">
                  <a:moveTo>
                    <a:pt x="85764" y="23437"/>
                  </a:moveTo>
                  <a:cubicBezTo>
                    <a:pt x="85764" y="10515"/>
                    <a:pt x="75250" y="0"/>
                    <a:pt x="62328" y="0"/>
                  </a:cubicBez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close/>
                  <a:moveTo>
                    <a:pt x="64671" y="62326"/>
                  </a:moveTo>
                  <a:cubicBezTo>
                    <a:pt x="64671" y="63617"/>
                    <a:pt x="63619" y="64669"/>
                    <a:pt x="62328" y="64669"/>
                  </a:cubicBezTo>
                  <a:lnTo>
                    <a:pt x="23437" y="64669"/>
                  </a:lnTo>
                  <a:cubicBezTo>
                    <a:pt x="22146" y="64669"/>
                    <a:pt x="21094" y="63617"/>
                    <a:pt x="21094" y="62326"/>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6" name="任意多边形: 形状 135">
              <a:extLst>
                <a:ext uri="{FF2B5EF4-FFF2-40B4-BE49-F238E27FC236}">
                  <a16:creationId xmlns:a16="http://schemas.microsoft.com/office/drawing/2014/main" id="{4D480A58-8F6C-4DBB-8174-F61847539700}"/>
                </a:ext>
              </a:extLst>
            </p:cNvPr>
            <p:cNvSpPr/>
            <p:nvPr/>
          </p:nvSpPr>
          <p:spPr>
            <a:xfrm>
              <a:off x="8702040" y="1379438"/>
              <a:ext cx="85764" cy="85764"/>
            </a:xfrm>
            <a:custGeom>
              <a:avLst/>
              <a:gdLst>
                <a:gd name="connsiteX0" fmla="*/ 85764 w 85764"/>
                <a:gd name="connsiteY0" fmla="*/ 23437 h 85764"/>
                <a:gd name="connsiteX1" fmla="*/ 62328 w 85764"/>
                <a:gd name="connsiteY1" fmla="*/ 0 h 85764"/>
                <a:gd name="connsiteX2" fmla="*/ 23437 w 85764"/>
                <a:gd name="connsiteY2" fmla="*/ 0 h 85764"/>
                <a:gd name="connsiteX3" fmla="*/ 0 w 85764"/>
                <a:gd name="connsiteY3" fmla="*/ 23437 h 85764"/>
                <a:gd name="connsiteX4" fmla="*/ 0 w 85764"/>
                <a:gd name="connsiteY4" fmla="*/ 62328 h 85764"/>
                <a:gd name="connsiteX5" fmla="*/ 23437 w 85764"/>
                <a:gd name="connsiteY5" fmla="*/ 85764 h 85764"/>
                <a:gd name="connsiteX6" fmla="*/ 62328 w 85764"/>
                <a:gd name="connsiteY6" fmla="*/ 85764 h 85764"/>
                <a:gd name="connsiteX7" fmla="*/ 85764 w 85764"/>
                <a:gd name="connsiteY7" fmla="*/ 62328 h 85764"/>
                <a:gd name="connsiteX8" fmla="*/ 64671 w 85764"/>
                <a:gd name="connsiteY8" fmla="*/ 62326 h 85764"/>
                <a:gd name="connsiteX9" fmla="*/ 62328 w 85764"/>
                <a:gd name="connsiteY9" fmla="*/ 64669 h 85764"/>
                <a:gd name="connsiteX10" fmla="*/ 23437 w 85764"/>
                <a:gd name="connsiteY10" fmla="*/ 64669 h 85764"/>
                <a:gd name="connsiteX11" fmla="*/ 21094 w 85764"/>
                <a:gd name="connsiteY11" fmla="*/ 62326 h 85764"/>
                <a:gd name="connsiteX12" fmla="*/ 21094 w 85764"/>
                <a:gd name="connsiteY12" fmla="*/ 23437 h 85764"/>
                <a:gd name="connsiteX13" fmla="*/ 23437 w 85764"/>
                <a:gd name="connsiteY13" fmla="*/ 21094 h 85764"/>
                <a:gd name="connsiteX14" fmla="*/ 62328 w 85764"/>
                <a:gd name="connsiteY14" fmla="*/ 21094 h 85764"/>
                <a:gd name="connsiteX15" fmla="*/ 64671 w 85764"/>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4" h="85764">
                  <a:moveTo>
                    <a:pt x="85764" y="23437"/>
                  </a:moveTo>
                  <a:cubicBezTo>
                    <a:pt x="85764" y="10515"/>
                    <a:pt x="75250" y="0"/>
                    <a:pt x="62328" y="0"/>
                  </a:cubicBez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close/>
                  <a:moveTo>
                    <a:pt x="64671" y="62326"/>
                  </a:moveTo>
                  <a:cubicBezTo>
                    <a:pt x="64671" y="63617"/>
                    <a:pt x="63619" y="64669"/>
                    <a:pt x="62328" y="64669"/>
                  </a:cubicBezTo>
                  <a:lnTo>
                    <a:pt x="23437" y="64669"/>
                  </a:lnTo>
                  <a:cubicBezTo>
                    <a:pt x="22146" y="64669"/>
                    <a:pt x="21094" y="63617"/>
                    <a:pt x="21094" y="62326"/>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7" name="任意多边形: 形状 136">
              <a:extLst>
                <a:ext uri="{FF2B5EF4-FFF2-40B4-BE49-F238E27FC236}">
                  <a16:creationId xmlns:a16="http://schemas.microsoft.com/office/drawing/2014/main" id="{C8B6E4B5-C8F1-40D0-B6E5-2A4604C85094}"/>
                </a:ext>
              </a:extLst>
            </p:cNvPr>
            <p:cNvSpPr/>
            <p:nvPr/>
          </p:nvSpPr>
          <p:spPr>
            <a:xfrm>
              <a:off x="8804188" y="1379438"/>
              <a:ext cx="85765" cy="85764"/>
            </a:xfrm>
            <a:custGeom>
              <a:avLst/>
              <a:gdLst>
                <a:gd name="connsiteX0" fmla="*/ 85766 w 85765"/>
                <a:gd name="connsiteY0" fmla="*/ 23437 h 85764"/>
                <a:gd name="connsiteX1" fmla="*/ 62328 w 85765"/>
                <a:gd name="connsiteY1" fmla="*/ 0 h 85764"/>
                <a:gd name="connsiteX2" fmla="*/ 23438 w 85765"/>
                <a:gd name="connsiteY2" fmla="*/ 0 h 85764"/>
                <a:gd name="connsiteX3" fmla="*/ 0 w 85765"/>
                <a:gd name="connsiteY3" fmla="*/ 23437 h 85764"/>
                <a:gd name="connsiteX4" fmla="*/ 0 w 85765"/>
                <a:gd name="connsiteY4" fmla="*/ 62328 h 85764"/>
                <a:gd name="connsiteX5" fmla="*/ 23438 w 85765"/>
                <a:gd name="connsiteY5" fmla="*/ 85764 h 85764"/>
                <a:gd name="connsiteX6" fmla="*/ 62328 w 85765"/>
                <a:gd name="connsiteY6" fmla="*/ 85764 h 85764"/>
                <a:gd name="connsiteX7" fmla="*/ 85766 w 85765"/>
                <a:gd name="connsiteY7" fmla="*/ 62328 h 85764"/>
                <a:gd name="connsiteX8" fmla="*/ 64672 w 85765"/>
                <a:gd name="connsiteY8" fmla="*/ 62326 h 85764"/>
                <a:gd name="connsiteX9" fmla="*/ 62328 w 85765"/>
                <a:gd name="connsiteY9" fmla="*/ 64669 h 85764"/>
                <a:gd name="connsiteX10" fmla="*/ 23438 w 85765"/>
                <a:gd name="connsiteY10" fmla="*/ 64669 h 85764"/>
                <a:gd name="connsiteX11" fmla="*/ 21094 w 85765"/>
                <a:gd name="connsiteY11" fmla="*/ 62326 h 85764"/>
                <a:gd name="connsiteX12" fmla="*/ 21094 w 85765"/>
                <a:gd name="connsiteY12" fmla="*/ 23437 h 85764"/>
                <a:gd name="connsiteX13" fmla="*/ 23438 w 85765"/>
                <a:gd name="connsiteY13" fmla="*/ 21094 h 85764"/>
                <a:gd name="connsiteX14" fmla="*/ 62328 w 85765"/>
                <a:gd name="connsiteY14" fmla="*/ 21094 h 85764"/>
                <a:gd name="connsiteX15" fmla="*/ 64672 w 85765"/>
                <a:gd name="connsiteY15"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765" h="85764">
                  <a:moveTo>
                    <a:pt x="85766" y="23437"/>
                  </a:moveTo>
                  <a:cubicBezTo>
                    <a:pt x="85766" y="10515"/>
                    <a:pt x="75251" y="0"/>
                    <a:pt x="62328" y="0"/>
                  </a:cubicBezTo>
                  <a:lnTo>
                    <a:pt x="23438" y="0"/>
                  </a:lnTo>
                  <a:cubicBezTo>
                    <a:pt x="10515" y="0"/>
                    <a:pt x="0" y="10515"/>
                    <a:pt x="0" y="23437"/>
                  </a:cubicBezTo>
                  <a:lnTo>
                    <a:pt x="0" y="62328"/>
                  </a:lnTo>
                  <a:cubicBezTo>
                    <a:pt x="0" y="75250"/>
                    <a:pt x="10515" y="85764"/>
                    <a:pt x="23438" y="85764"/>
                  </a:cubicBezTo>
                  <a:lnTo>
                    <a:pt x="62328" y="85764"/>
                  </a:lnTo>
                  <a:cubicBezTo>
                    <a:pt x="75251" y="85764"/>
                    <a:pt x="85766" y="75250"/>
                    <a:pt x="85766" y="62328"/>
                  </a:cubicBezTo>
                  <a:close/>
                  <a:moveTo>
                    <a:pt x="64672" y="62326"/>
                  </a:moveTo>
                  <a:cubicBezTo>
                    <a:pt x="64672" y="63617"/>
                    <a:pt x="63620" y="64669"/>
                    <a:pt x="62328" y="64669"/>
                  </a:cubicBezTo>
                  <a:lnTo>
                    <a:pt x="23438" y="64669"/>
                  </a:lnTo>
                  <a:cubicBezTo>
                    <a:pt x="22146" y="64669"/>
                    <a:pt x="21094" y="63617"/>
                    <a:pt x="21094" y="62326"/>
                  </a:cubicBezTo>
                  <a:lnTo>
                    <a:pt x="21094" y="23437"/>
                  </a:lnTo>
                  <a:cubicBezTo>
                    <a:pt x="21094" y="22146"/>
                    <a:pt x="22146" y="21094"/>
                    <a:pt x="23438" y="21094"/>
                  </a:cubicBezTo>
                  <a:lnTo>
                    <a:pt x="62328" y="21094"/>
                  </a:lnTo>
                  <a:cubicBezTo>
                    <a:pt x="63620" y="21094"/>
                    <a:pt x="64672" y="22146"/>
                    <a:pt x="64672"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8" name="任意多边形: 形状 137">
              <a:extLst>
                <a:ext uri="{FF2B5EF4-FFF2-40B4-BE49-F238E27FC236}">
                  <a16:creationId xmlns:a16="http://schemas.microsoft.com/office/drawing/2014/main" id="{8924C486-BDAC-4634-A47D-946F75EB4B44}"/>
                </a:ext>
              </a:extLst>
            </p:cNvPr>
            <p:cNvSpPr/>
            <p:nvPr/>
          </p:nvSpPr>
          <p:spPr>
            <a:xfrm>
              <a:off x="8906339" y="1379438"/>
              <a:ext cx="85764" cy="192685"/>
            </a:xfrm>
            <a:custGeom>
              <a:avLst/>
              <a:gdLst>
                <a:gd name="connsiteX0" fmla="*/ 10547 w 85764"/>
                <a:gd name="connsiteY0" fmla="*/ 90605 h 192685"/>
                <a:gd name="connsiteX1" fmla="*/ 0 w 85764"/>
                <a:gd name="connsiteY1" fmla="*/ 101152 h 192685"/>
                <a:gd name="connsiteX2" fmla="*/ 0 w 85764"/>
                <a:gd name="connsiteY2" fmla="*/ 169249 h 192685"/>
                <a:gd name="connsiteX3" fmla="*/ 23437 w 85764"/>
                <a:gd name="connsiteY3" fmla="*/ 192686 h 192685"/>
                <a:gd name="connsiteX4" fmla="*/ 62328 w 85764"/>
                <a:gd name="connsiteY4" fmla="*/ 192686 h 192685"/>
                <a:gd name="connsiteX5" fmla="*/ 85764 w 85764"/>
                <a:gd name="connsiteY5" fmla="*/ 169249 h 192685"/>
                <a:gd name="connsiteX6" fmla="*/ 85764 w 85764"/>
                <a:gd name="connsiteY6" fmla="*/ 23437 h 192685"/>
                <a:gd name="connsiteX7" fmla="*/ 62328 w 85764"/>
                <a:gd name="connsiteY7" fmla="*/ 0 h 192685"/>
                <a:gd name="connsiteX8" fmla="*/ 23437 w 85764"/>
                <a:gd name="connsiteY8" fmla="*/ 0 h 192685"/>
                <a:gd name="connsiteX9" fmla="*/ 0 w 85764"/>
                <a:gd name="connsiteY9" fmla="*/ 23437 h 192685"/>
                <a:gd name="connsiteX10" fmla="*/ 0 w 85764"/>
                <a:gd name="connsiteY10" fmla="*/ 51875 h 192685"/>
                <a:gd name="connsiteX11" fmla="*/ 10547 w 85764"/>
                <a:gd name="connsiteY11" fmla="*/ 62422 h 192685"/>
                <a:gd name="connsiteX12" fmla="*/ 21094 w 85764"/>
                <a:gd name="connsiteY12" fmla="*/ 51875 h 192685"/>
                <a:gd name="connsiteX13" fmla="*/ 21094 w 85764"/>
                <a:gd name="connsiteY13" fmla="*/ 23437 h 192685"/>
                <a:gd name="connsiteX14" fmla="*/ 23437 w 85764"/>
                <a:gd name="connsiteY14" fmla="*/ 21094 h 192685"/>
                <a:gd name="connsiteX15" fmla="*/ 62328 w 85764"/>
                <a:gd name="connsiteY15" fmla="*/ 21094 h 192685"/>
                <a:gd name="connsiteX16" fmla="*/ 64671 w 85764"/>
                <a:gd name="connsiteY16" fmla="*/ 23437 h 192685"/>
                <a:gd name="connsiteX17" fmla="*/ 64671 w 85764"/>
                <a:gd name="connsiteY17" fmla="*/ 169249 h 192685"/>
                <a:gd name="connsiteX18" fmla="*/ 62328 w 85764"/>
                <a:gd name="connsiteY18" fmla="*/ 171592 h 192685"/>
                <a:gd name="connsiteX19" fmla="*/ 23437 w 85764"/>
                <a:gd name="connsiteY19" fmla="*/ 171592 h 192685"/>
                <a:gd name="connsiteX20" fmla="*/ 21094 w 85764"/>
                <a:gd name="connsiteY20" fmla="*/ 169249 h 192685"/>
                <a:gd name="connsiteX21" fmla="*/ 21094 w 85764"/>
                <a:gd name="connsiteY21" fmla="*/ 101152 h 192685"/>
                <a:gd name="connsiteX22" fmla="*/ 10547 w 85764"/>
                <a:gd name="connsiteY22" fmla="*/ 90605 h 19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764" h="192685">
                  <a:moveTo>
                    <a:pt x="10547" y="90605"/>
                  </a:moveTo>
                  <a:cubicBezTo>
                    <a:pt x="4722" y="90605"/>
                    <a:pt x="0" y="95327"/>
                    <a:pt x="0" y="101152"/>
                  </a:cubicBezTo>
                  <a:lnTo>
                    <a:pt x="0" y="169249"/>
                  </a:lnTo>
                  <a:cubicBezTo>
                    <a:pt x="0" y="182171"/>
                    <a:pt x="10515" y="192686"/>
                    <a:pt x="23437" y="192686"/>
                  </a:cubicBezTo>
                  <a:lnTo>
                    <a:pt x="62328" y="192686"/>
                  </a:lnTo>
                  <a:cubicBezTo>
                    <a:pt x="75250" y="192686"/>
                    <a:pt x="85764" y="182171"/>
                    <a:pt x="85764" y="169249"/>
                  </a:cubicBezTo>
                  <a:lnTo>
                    <a:pt x="85764" y="23437"/>
                  </a:lnTo>
                  <a:cubicBezTo>
                    <a:pt x="85764" y="10515"/>
                    <a:pt x="75250" y="0"/>
                    <a:pt x="62328" y="0"/>
                  </a:cubicBezTo>
                  <a:lnTo>
                    <a:pt x="23437" y="0"/>
                  </a:lnTo>
                  <a:cubicBezTo>
                    <a:pt x="10515" y="0"/>
                    <a:pt x="0" y="10515"/>
                    <a:pt x="0" y="23437"/>
                  </a:cubicBezTo>
                  <a:lnTo>
                    <a:pt x="0" y="51875"/>
                  </a:lnTo>
                  <a:cubicBezTo>
                    <a:pt x="0" y="57700"/>
                    <a:pt x="4722" y="62422"/>
                    <a:pt x="10547" y="62422"/>
                  </a:cubicBezTo>
                  <a:cubicBezTo>
                    <a:pt x="16372" y="62422"/>
                    <a:pt x="21094" y="57700"/>
                    <a:pt x="21094" y="51875"/>
                  </a:cubicBezTo>
                  <a:lnTo>
                    <a:pt x="21094" y="23437"/>
                  </a:lnTo>
                  <a:cubicBezTo>
                    <a:pt x="21094" y="22146"/>
                    <a:pt x="22146" y="21094"/>
                    <a:pt x="23437" y="21094"/>
                  </a:cubicBezTo>
                  <a:lnTo>
                    <a:pt x="62328" y="21094"/>
                  </a:lnTo>
                  <a:cubicBezTo>
                    <a:pt x="63619" y="21094"/>
                    <a:pt x="64671" y="22146"/>
                    <a:pt x="64671" y="23437"/>
                  </a:cubicBezTo>
                  <a:lnTo>
                    <a:pt x="64671" y="169249"/>
                  </a:lnTo>
                  <a:cubicBezTo>
                    <a:pt x="64671" y="170540"/>
                    <a:pt x="63619" y="171592"/>
                    <a:pt x="62328" y="171592"/>
                  </a:cubicBezTo>
                  <a:lnTo>
                    <a:pt x="23437" y="171592"/>
                  </a:lnTo>
                  <a:cubicBezTo>
                    <a:pt x="22146" y="171592"/>
                    <a:pt x="21094" y="170540"/>
                    <a:pt x="21094" y="169249"/>
                  </a:cubicBezTo>
                  <a:lnTo>
                    <a:pt x="21094" y="101152"/>
                  </a:lnTo>
                  <a:cubicBezTo>
                    <a:pt x="21094" y="95327"/>
                    <a:pt x="16372" y="90605"/>
                    <a:pt x="10547" y="906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9" name="任意多边形: 形状 138">
              <a:extLst>
                <a:ext uri="{FF2B5EF4-FFF2-40B4-BE49-F238E27FC236}">
                  <a16:creationId xmlns:a16="http://schemas.microsoft.com/office/drawing/2014/main" id="{3B3DD6B4-572A-4262-ACED-28E93A264DC7}"/>
                </a:ext>
              </a:extLst>
            </p:cNvPr>
            <p:cNvSpPr/>
            <p:nvPr/>
          </p:nvSpPr>
          <p:spPr>
            <a:xfrm>
              <a:off x="8599889" y="1486359"/>
              <a:ext cx="85764" cy="85764"/>
            </a:xfrm>
            <a:custGeom>
              <a:avLst/>
              <a:gdLst>
                <a:gd name="connsiteX0" fmla="*/ 62328 w 85764"/>
                <a:gd name="connsiteY0" fmla="*/ 0 h 85764"/>
                <a:gd name="connsiteX1" fmla="*/ 23437 w 85764"/>
                <a:gd name="connsiteY1" fmla="*/ 0 h 85764"/>
                <a:gd name="connsiteX2" fmla="*/ 0 w 85764"/>
                <a:gd name="connsiteY2" fmla="*/ 23437 h 85764"/>
                <a:gd name="connsiteX3" fmla="*/ 0 w 85764"/>
                <a:gd name="connsiteY3" fmla="*/ 62328 h 85764"/>
                <a:gd name="connsiteX4" fmla="*/ 23437 w 85764"/>
                <a:gd name="connsiteY4" fmla="*/ 85764 h 85764"/>
                <a:gd name="connsiteX5" fmla="*/ 62328 w 85764"/>
                <a:gd name="connsiteY5" fmla="*/ 85764 h 85764"/>
                <a:gd name="connsiteX6" fmla="*/ 85764 w 85764"/>
                <a:gd name="connsiteY6" fmla="*/ 62328 h 85764"/>
                <a:gd name="connsiteX7" fmla="*/ 85764 w 85764"/>
                <a:gd name="connsiteY7" fmla="*/ 23437 h 85764"/>
                <a:gd name="connsiteX8" fmla="*/ 62328 w 85764"/>
                <a:gd name="connsiteY8" fmla="*/ 0 h 85764"/>
                <a:gd name="connsiteX9" fmla="*/ 64671 w 85764"/>
                <a:gd name="connsiteY9" fmla="*/ 62328 h 85764"/>
                <a:gd name="connsiteX10" fmla="*/ 62328 w 85764"/>
                <a:gd name="connsiteY10" fmla="*/ 64671 h 85764"/>
                <a:gd name="connsiteX11" fmla="*/ 23437 w 85764"/>
                <a:gd name="connsiteY11" fmla="*/ 64671 h 85764"/>
                <a:gd name="connsiteX12" fmla="*/ 21094 w 85764"/>
                <a:gd name="connsiteY12" fmla="*/ 62328 h 85764"/>
                <a:gd name="connsiteX13" fmla="*/ 21094 w 85764"/>
                <a:gd name="connsiteY13" fmla="*/ 23437 h 85764"/>
                <a:gd name="connsiteX14" fmla="*/ 23437 w 85764"/>
                <a:gd name="connsiteY14" fmla="*/ 21094 h 85764"/>
                <a:gd name="connsiteX15" fmla="*/ 62328 w 85764"/>
                <a:gd name="connsiteY15" fmla="*/ 21094 h 85764"/>
                <a:gd name="connsiteX16" fmla="*/ 64671 w 85764"/>
                <a:gd name="connsiteY16"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64" h="85764">
                  <a:moveTo>
                    <a:pt x="62328" y="0"/>
                  </a:move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lnTo>
                    <a:pt x="85764" y="23437"/>
                  </a:lnTo>
                  <a:cubicBezTo>
                    <a:pt x="85764" y="10513"/>
                    <a:pt x="75250" y="0"/>
                    <a:pt x="62328" y="0"/>
                  </a:cubicBezTo>
                  <a:close/>
                  <a:moveTo>
                    <a:pt x="64671" y="62328"/>
                  </a:moveTo>
                  <a:cubicBezTo>
                    <a:pt x="64671" y="63619"/>
                    <a:pt x="63619" y="64671"/>
                    <a:pt x="62328" y="64671"/>
                  </a:cubicBezTo>
                  <a:lnTo>
                    <a:pt x="23437" y="64671"/>
                  </a:lnTo>
                  <a:cubicBezTo>
                    <a:pt x="22146" y="64671"/>
                    <a:pt x="21094" y="63619"/>
                    <a:pt x="21094" y="62328"/>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0" name="任意多边形: 形状 139">
              <a:extLst>
                <a:ext uri="{FF2B5EF4-FFF2-40B4-BE49-F238E27FC236}">
                  <a16:creationId xmlns:a16="http://schemas.microsoft.com/office/drawing/2014/main" id="{02151481-3A3C-487E-A06D-E1E3EC53ACD5}"/>
                </a:ext>
              </a:extLst>
            </p:cNvPr>
            <p:cNvSpPr/>
            <p:nvPr/>
          </p:nvSpPr>
          <p:spPr>
            <a:xfrm>
              <a:off x="8702040" y="1486359"/>
              <a:ext cx="85764" cy="85764"/>
            </a:xfrm>
            <a:custGeom>
              <a:avLst/>
              <a:gdLst>
                <a:gd name="connsiteX0" fmla="*/ 62328 w 85764"/>
                <a:gd name="connsiteY0" fmla="*/ 0 h 85764"/>
                <a:gd name="connsiteX1" fmla="*/ 23437 w 85764"/>
                <a:gd name="connsiteY1" fmla="*/ 0 h 85764"/>
                <a:gd name="connsiteX2" fmla="*/ 0 w 85764"/>
                <a:gd name="connsiteY2" fmla="*/ 23437 h 85764"/>
                <a:gd name="connsiteX3" fmla="*/ 0 w 85764"/>
                <a:gd name="connsiteY3" fmla="*/ 62328 h 85764"/>
                <a:gd name="connsiteX4" fmla="*/ 23437 w 85764"/>
                <a:gd name="connsiteY4" fmla="*/ 85764 h 85764"/>
                <a:gd name="connsiteX5" fmla="*/ 62328 w 85764"/>
                <a:gd name="connsiteY5" fmla="*/ 85764 h 85764"/>
                <a:gd name="connsiteX6" fmla="*/ 85764 w 85764"/>
                <a:gd name="connsiteY6" fmla="*/ 62328 h 85764"/>
                <a:gd name="connsiteX7" fmla="*/ 85764 w 85764"/>
                <a:gd name="connsiteY7" fmla="*/ 23437 h 85764"/>
                <a:gd name="connsiteX8" fmla="*/ 62328 w 85764"/>
                <a:gd name="connsiteY8" fmla="*/ 0 h 85764"/>
                <a:gd name="connsiteX9" fmla="*/ 64671 w 85764"/>
                <a:gd name="connsiteY9" fmla="*/ 62328 h 85764"/>
                <a:gd name="connsiteX10" fmla="*/ 62328 w 85764"/>
                <a:gd name="connsiteY10" fmla="*/ 64671 h 85764"/>
                <a:gd name="connsiteX11" fmla="*/ 23437 w 85764"/>
                <a:gd name="connsiteY11" fmla="*/ 64671 h 85764"/>
                <a:gd name="connsiteX12" fmla="*/ 21094 w 85764"/>
                <a:gd name="connsiteY12" fmla="*/ 62328 h 85764"/>
                <a:gd name="connsiteX13" fmla="*/ 21094 w 85764"/>
                <a:gd name="connsiteY13" fmla="*/ 23437 h 85764"/>
                <a:gd name="connsiteX14" fmla="*/ 23437 w 85764"/>
                <a:gd name="connsiteY14" fmla="*/ 21094 h 85764"/>
                <a:gd name="connsiteX15" fmla="*/ 62328 w 85764"/>
                <a:gd name="connsiteY15" fmla="*/ 21094 h 85764"/>
                <a:gd name="connsiteX16" fmla="*/ 64671 w 85764"/>
                <a:gd name="connsiteY16"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64" h="85764">
                  <a:moveTo>
                    <a:pt x="62328" y="0"/>
                  </a:moveTo>
                  <a:lnTo>
                    <a:pt x="23437" y="0"/>
                  </a:lnTo>
                  <a:cubicBezTo>
                    <a:pt x="10515" y="0"/>
                    <a:pt x="0" y="10515"/>
                    <a:pt x="0" y="23437"/>
                  </a:cubicBezTo>
                  <a:lnTo>
                    <a:pt x="0" y="62328"/>
                  </a:lnTo>
                  <a:cubicBezTo>
                    <a:pt x="0" y="75250"/>
                    <a:pt x="10515" y="85764"/>
                    <a:pt x="23437" y="85764"/>
                  </a:cubicBezTo>
                  <a:lnTo>
                    <a:pt x="62328" y="85764"/>
                  </a:lnTo>
                  <a:cubicBezTo>
                    <a:pt x="75250" y="85764"/>
                    <a:pt x="85764" y="75250"/>
                    <a:pt x="85764" y="62328"/>
                  </a:cubicBezTo>
                  <a:lnTo>
                    <a:pt x="85764" y="23437"/>
                  </a:lnTo>
                  <a:cubicBezTo>
                    <a:pt x="85764" y="10513"/>
                    <a:pt x="75250" y="0"/>
                    <a:pt x="62328" y="0"/>
                  </a:cubicBezTo>
                  <a:close/>
                  <a:moveTo>
                    <a:pt x="64671" y="62328"/>
                  </a:moveTo>
                  <a:cubicBezTo>
                    <a:pt x="64671" y="63619"/>
                    <a:pt x="63619" y="64671"/>
                    <a:pt x="62328" y="64671"/>
                  </a:cubicBezTo>
                  <a:lnTo>
                    <a:pt x="23437" y="64671"/>
                  </a:lnTo>
                  <a:cubicBezTo>
                    <a:pt x="22146" y="64671"/>
                    <a:pt x="21094" y="63619"/>
                    <a:pt x="21094" y="62328"/>
                  </a:cubicBezTo>
                  <a:lnTo>
                    <a:pt x="21094" y="23437"/>
                  </a:lnTo>
                  <a:cubicBezTo>
                    <a:pt x="21094" y="22146"/>
                    <a:pt x="22146" y="21094"/>
                    <a:pt x="23437" y="21094"/>
                  </a:cubicBezTo>
                  <a:lnTo>
                    <a:pt x="62328" y="21094"/>
                  </a:lnTo>
                  <a:cubicBezTo>
                    <a:pt x="63619" y="21094"/>
                    <a:pt x="64671" y="22146"/>
                    <a:pt x="64671"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1" name="任意多边形: 形状 140">
              <a:extLst>
                <a:ext uri="{FF2B5EF4-FFF2-40B4-BE49-F238E27FC236}">
                  <a16:creationId xmlns:a16="http://schemas.microsoft.com/office/drawing/2014/main" id="{7B59DB4B-8DF2-4E5A-A754-65B887FB38BB}"/>
                </a:ext>
              </a:extLst>
            </p:cNvPr>
            <p:cNvSpPr/>
            <p:nvPr/>
          </p:nvSpPr>
          <p:spPr>
            <a:xfrm>
              <a:off x="8804188" y="1486359"/>
              <a:ext cx="85765" cy="85764"/>
            </a:xfrm>
            <a:custGeom>
              <a:avLst/>
              <a:gdLst>
                <a:gd name="connsiteX0" fmla="*/ 62329 w 85765"/>
                <a:gd name="connsiteY0" fmla="*/ 0 h 85764"/>
                <a:gd name="connsiteX1" fmla="*/ 23438 w 85765"/>
                <a:gd name="connsiteY1" fmla="*/ 0 h 85764"/>
                <a:gd name="connsiteX2" fmla="*/ 0 w 85765"/>
                <a:gd name="connsiteY2" fmla="*/ 23437 h 85764"/>
                <a:gd name="connsiteX3" fmla="*/ 0 w 85765"/>
                <a:gd name="connsiteY3" fmla="*/ 62328 h 85764"/>
                <a:gd name="connsiteX4" fmla="*/ 23438 w 85765"/>
                <a:gd name="connsiteY4" fmla="*/ 85764 h 85764"/>
                <a:gd name="connsiteX5" fmla="*/ 62328 w 85765"/>
                <a:gd name="connsiteY5" fmla="*/ 85764 h 85764"/>
                <a:gd name="connsiteX6" fmla="*/ 85766 w 85765"/>
                <a:gd name="connsiteY6" fmla="*/ 62328 h 85764"/>
                <a:gd name="connsiteX7" fmla="*/ 85766 w 85765"/>
                <a:gd name="connsiteY7" fmla="*/ 23437 h 85764"/>
                <a:gd name="connsiteX8" fmla="*/ 62329 w 85765"/>
                <a:gd name="connsiteY8" fmla="*/ 0 h 85764"/>
                <a:gd name="connsiteX9" fmla="*/ 64672 w 85765"/>
                <a:gd name="connsiteY9" fmla="*/ 62328 h 85764"/>
                <a:gd name="connsiteX10" fmla="*/ 62328 w 85765"/>
                <a:gd name="connsiteY10" fmla="*/ 64671 h 85764"/>
                <a:gd name="connsiteX11" fmla="*/ 23438 w 85765"/>
                <a:gd name="connsiteY11" fmla="*/ 64671 h 85764"/>
                <a:gd name="connsiteX12" fmla="*/ 21094 w 85765"/>
                <a:gd name="connsiteY12" fmla="*/ 62328 h 85764"/>
                <a:gd name="connsiteX13" fmla="*/ 21094 w 85765"/>
                <a:gd name="connsiteY13" fmla="*/ 23437 h 85764"/>
                <a:gd name="connsiteX14" fmla="*/ 23438 w 85765"/>
                <a:gd name="connsiteY14" fmla="*/ 21094 h 85764"/>
                <a:gd name="connsiteX15" fmla="*/ 62328 w 85765"/>
                <a:gd name="connsiteY15" fmla="*/ 21094 h 85764"/>
                <a:gd name="connsiteX16" fmla="*/ 64672 w 85765"/>
                <a:gd name="connsiteY16" fmla="*/ 23437 h 8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65" h="85764">
                  <a:moveTo>
                    <a:pt x="62329" y="0"/>
                  </a:moveTo>
                  <a:lnTo>
                    <a:pt x="23438" y="0"/>
                  </a:lnTo>
                  <a:cubicBezTo>
                    <a:pt x="10515" y="0"/>
                    <a:pt x="0" y="10515"/>
                    <a:pt x="0" y="23437"/>
                  </a:cubicBezTo>
                  <a:lnTo>
                    <a:pt x="0" y="62328"/>
                  </a:lnTo>
                  <a:cubicBezTo>
                    <a:pt x="0" y="75250"/>
                    <a:pt x="10515" y="85764"/>
                    <a:pt x="23438" y="85764"/>
                  </a:cubicBezTo>
                  <a:lnTo>
                    <a:pt x="62328" y="85764"/>
                  </a:lnTo>
                  <a:cubicBezTo>
                    <a:pt x="75251" y="85764"/>
                    <a:pt x="85766" y="75250"/>
                    <a:pt x="85766" y="62328"/>
                  </a:cubicBezTo>
                  <a:lnTo>
                    <a:pt x="85766" y="23437"/>
                  </a:lnTo>
                  <a:cubicBezTo>
                    <a:pt x="85766" y="10513"/>
                    <a:pt x="75251" y="0"/>
                    <a:pt x="62329" y="0"/>
                  </a:cubicBezTo>
                  <a:close/>
                  <a:moveTo>
                    <a:pt x="64672" y="62328"/>
                  </a:moveTo>
                  <a:cubicBezTo>
                    <a:pt x="64672" y="63619"/>
                    <a:pt x="63620" y="64671"/>
                    <a:pt x="62328" y="64671"/>
                  </a:cubicBezTo>
                  <a:lnTo>
                    <a:pt x="23438" y="64671"/>
                  </a:lnTo>
                  <a:cubicBezTo>
                    <a:pt x="22146" y="64671"/>
                    <a:pt x="21094" y="63619"/>
                    <a:pt x="21094" y="62328"/>
                  </a:cubicBezTo>
                  <a:lnTo>
                    <a:pt x="21094" y="23437"/>
                  </a:lnTo>
                  <a:cubicBezTo>
                    <a:pt x="21094" y="22146"/>
                    <a:pt x="22146" y="21094"/>
                    <a:pt x="23438" y="21094"/>
                  </a:cubicBezTo>
                  <a:lnTo>
                    <a:pt x="62328" y="21094"/>
                  </a:lnTo>
                  <a:cubicBezTo>
                    <a:pt x="63620" y="21094"/>
                    <a:pt x="64672" y="22146"/>
                    <a:pt x="64672" y="234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2" name="任意多边形: 形状 141">
              <a:extLst>
                <a:ext uri="{FF2B5EF4-FFF2-40B4-BE49-F238E27FC236}">
                  <a16:creationId xmlns:a16="http://schemas.microsoft.com/office/drawing/2014/main" id="{69B097B2-D64D-464D-8866-123E3EEEF792}"/>
                </a:ext>
              </a:extLst>
            </p:cNvPr>
            <p:cNvSpPr/>
            <p:nvPr/>
          </p:nvSpPr>
          <p:spPr>
            <a:xfrm>
              <a:off x="8599887" y="1174523"/>
              <a:ext cx="392225" cy="66802"/>
            </a:xfrm>
            <a:custGeom>
              <a:avLst/>
              <a:gdLst>
                <a:gd name="connsiteX0" fmla="*/ 33401 w 392225"/>
                <a:gd name="connsiteY0" fmla="*/ 66803 h 66802"/>
                <a:gd name="connsiteX1" fmla="*/ 358824 w 392225"/>
                <a:gd name="connsiteY1" fmla="*/ 66803 h 66802"/>
                <a:gd name="connsiteX2" fmla="*/ 392226 w 392225"/>
                <a:gd name="connsiteY2" fmla="*/ 33401 h 66802"/>
                <a:gd name="connsiteX3" fmla="*/ 358824 w 392225"/>
                <a:gd name="connsiteY3" fmla="*/ 0 h 66802"/>
                <a:gd name="connsiteX4" fmla="*/ 33401 w 392225"/>
                <a:gd name="connsiteY4" fmla="*/ 0 h 66802"/>
                <a:gd name="connsiteX5" fmla="*/ 0 w 392225"/>
                <a:gd name="connsiteY5" fmla="*/ 33401 h 66802"/>
                <a:gd name="connsiteX6" fmla="*/ 33401 w 392225"/>
                <a:gd name="connsiteY6" fmla="*/ 66803 h 66802"/>
                <a:gd name="connsiteX7" fmla="*/ 185567 w 392225"/>
                <a:gd name="connsiteY7" fmla="*/ 45709 h 66802"/>
                <a:gd name="connsiteX8" fmla="*/ 113878 w 392225"/>
                <a:gd name="connsiteY8" fmla="*/ 45709 h 66802"/>
                <a:gd name="connsiteX9" fmla="*/ 113878 w 392225"/>
                <a:gd name="connsiteY9" fmla="*/ 21094 h 66802"/>
                <a:gd name="connsiteX10" fmla="*/ 185567 w 392225"/>
                <a:gd name="connsiteY10" fmla="*/ 21094 h 66802"/>
                <a:gd name="connsiteX11" fmla="*/ 206661 w 392225"/>
                <a:gd name="connsiteY11" fmla="*/ 21092 h 66802"/>
                <a:gd name="connsiteX12" fmla="*/ 278350 w 392225"/>
                <a:gd name="connsiteY12" fmla="*/ 21092 h 66802"/>
                <a:gd name="connsiteX13" fmla="*/ 278350 w 392225"/>
                <a:gd name="connsiteY13" fmla="*/ 45707 h 66802"/>
                <a:gd name="connsiteX14" fmla="*/ 206661 w 392225"/>
                <a:gd name="connsiteY14" fmla="*/ 45707 h 66802"/>
                <a:gd name="connsiteX15" fmla="*/ 371132 w 392225"/>
                <a:gd name="connsiteY15" fmla="*/ 33400 h 66802"/>
                <a:gd name="connsiteX16" fmla="*/ 358824 w 392225"/>
                <a:gd name="connsiteY16" fmla="*/ 45707 h 66802"/>
                <a:gd name="connsiteX17" fmla="*/ 299443 w 392225"/>
                <a:gd name="connsiteY17" fmla="*/ 45707 h 66802"/>
                <a:gd name="connsiteX18" fmla="*/ 299443 w 392225"/>
                <a:gd name="connsiteY18" fmla="*/ 21092 h 66802"/>
                <a:gd name="connsiteX19" fmla="*/ 358824 w 392225"/>
                <a:gd name="connsiteY19" fmla="*/ 21092 h 66802"/>
                <a:gd name="connsiteX20" fmla="*/ 371132 w 392225"/>
                <a:gd name="connsiteY20" fmla="*/ 33400 h 66802"/>
                <a:gd name="connsiteX21" fmla="*/ 33401 w 392225"/>
                <a:gd name="connsiteY21" fmla="*/ 21092 h 66802"/>
                <a:gd name="connsiteX22" fmla="*/ 92786 w 392225"/>
                <a:gd name="connsiteY22" fmla="*/ 21092 h 66802"/>
                <a:gd name="connsiteX23" fmla="*/ 92786 w 392225"/>
                <a:gd name="connsiteY23" fmla="*/ 45707 h 66802"/>
                <a:gd name="connsiteX24" fmla="*/ 33401 w 392225"/>
                <a:gd name="connsiteY24" fmla="*/ 45707 h 66802"/>
                <a:gd name="connsiteX25" fmla="*/ 21094 w 392225"/>
                <a:gd name="connsiteY25" fmla="*/ 33400 h 66802"/>
                <a:gd name="connsiteX26" fmla="*/ 33401 w 392225"/>
                <a:gd name="connsiteY26" fmla="*/ 21092 h 6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225" h="66802">
                  <a:moveTo>
                    <a:pt x="33401" y="66803"/>
                  </a:moveTo>
                  <a:lnTo>
                    <a:pt x="358824" y="66803"/>
                  </a:lnTo>
                  <a:cubicBezTo>
                    <a:pt x="377242" y="66803"/>
                    <a:pt x="392226" y="51819"/>
                    <a:pt x="392226" y="33401"/>
                  </a:cubicBezTo>
                  <a:cubicBezTo>
                    <a:pt x="392226" y="14984"/>
                    <a:pt x="377242" y="0"/>
                    <a:pt x="358824" y="0"/>
                  </a:cubicBezTo>
                  <a:lnTo>
                    <a:pt x="33401" y="0"/>
                  </a:lnTo>
                  <a:cubicBezTo>
                    <a:pt x="14984" y="0"/>
                    <a:pt x="0" y="14984"/>
                    <a:pt x="0" y="33401"/>
                  </a:cubicBezTo>
                  <a:cubicBezTo>
                    <a:pt x="0" y="51819"/>
                    <a:pt x="14984" y="66803"/>
                    <a:pt x="33401" y="66803"/>
                  </a:cubicBezTo>
                  <a:close/>
                  <a:moveTo>
                    <a:pt x="185567" y="45709"/>
                  </a:moveTo>
                  <a:lnTo>
                    <a:pt x="113878" y="45709"/>
                  </a:lnTo>
                  <a:lnTo>
                    <a:pt x="113878" y="21094"/>
                  </a:lnTo>
                  <a:lnTo>
                    <a:pt x="185567" y="21094"/>
                  </a:lnTo>
                  <a:close/>
                  <a:moveTo>
                    <a:pt x="206661" y="21092"/>
                  </a:moveTo>
                  <a:lnTo>
                    <a:pt x="278350" y="21092"/>
                  </a:lnTo>
                  <a:lnTo>
                    <a:pt x="278350" y="45707"/>
                  </a:lnTo>
                  <a:lnTo>
                    <a:pt x="206661" y="45707"/>
                  </a:lnTo>
                  <a:close/>
                  <a:moveTo>
                    <a:pt x="371132" y="33400"/>
                  </a:moveTo>
                  <a:cubicBezTo>
                    <a:pt x="371132" y="40186"/>
                    <a:pt x="365611" y="45707"/>
                    <a:pt x="358824" y="45707"/>
                  </a:cubicBezTo>
                  <a:lnTo>
                    <a:pt x="299443" y="45707"/>
                  </a:lnTo>
                  <a:lnTo>
                    <a:pt x="299443" y="21092"/>
                  </a:lnTo>
                  <a:lnTo>
                    <a:pt x="358824" y="21092"/>
                  </a:lnTo>
                  <a:cubicBezTo>
                    <a:pt x="365611" y="21092"/>
                    <a:pt x="371132" y="26615"/>
                    <a:pt x="371132" y="33400"/>
                  </a:cubicBezTo>
                  <a:close/>
                  <a:moveTo>
                    <a:pt x="33401" y="21092"/>
                  </a:moveTo>
                  <a:lnTo>
                    <a:pt x="92786" y="21092"/>
                  </a:lnTo>
                  <a:lnTo>
                    <a:pt x="92786" y="45707"/>
                  </a:lnTo>
                  <a:lnTo>
                    <a:pt x="33401" y="45707"/>
                  </a:lnTo>
                  <a:cubicBezTo>
                    <a:pt x="26615" y="45707"/>
                    <a:pt x="21094" y="40186"/>
                    <a:pt x="21094" y="33400"/>
                  </a:cubicBezTo>
                  <a:cubicBezTo>
                    <a:pt x="21094" y="26615"/>
                    <a:pt x="26615" y="21092"/>
                    <a:pt x="33401" y="210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3" name="任意多边形: 形状 142">
              <a:extLst>
                <a:ext uri="{FF2B5EF4-FFF2-40B4-BE49-F238E27FC236}">
                  <a16:creationId xmlns:a16="http://schemas.microsoft.com/office/drawing/2014/main" id="{3CCC4810-F516-46C8-BF0C-49F9DD708DAE}"/>
                </a:ext>
              </a:extLst>
            </p:cNvPr>
            <p:cNvSpPr/>
            <p:nvPr/>
          </p:nvSpPr>
          <p:spPr>
            <a:xfrm>
              <a:off x="8889479" y="1090783"/>
              <a:ext cx="59802" cy="21093"/>
            </a:xfrm>
            <a:custGeom>
              <a:avLst/>
              <a:gdLst>
                <a:gd name="connsiteX0" fmla="*/ 49255 w 59802"/>
                <a:gd name="connsiteY0" fmla="*/ 21094 h 21093"/>
                <a:gd name="connsiteX1" fmla="*/ 59802 w 59802"/>
                <a:gd name="connsiteY1" fmla="*/ 10547 h 21093"/>
                <a:gd name="connsiteX2" fmla="*/ 49255 w 59802"/>
                <a:gd name="connsiteY2" fmla="*/ 0 h 21093"/>
                <a:gd name="connsiteX3" fmla="*/ 10547 w 59802"/>
                <a:gd name="connsiteY3" fmla="*/ 0 h 21093"/>
                <a:gd name="connsiteX4" fmla="*/ 0 w 59802"/>
                <a:gd name="connsiteY4" fmla="*/ 10547 h 21093"/>
                <a:gd name="connsiteX5" fmla="*/ 10547 w 59802"/>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02" h="21093">
                  <a:moveTo>
                    <a:pt x="49255" y="21094"/>
                  </a:moveTo>
                  <a:cubicBezTo>
                    <a:pt x="55080" y="21094"/>
                    <a:pt x="59802" y="16372"/>
                    <a:pt x="59802" y="10547"/>
                  </a:cubicBezTo>
                  <a:cubicBezTo>
                    <a:pt x="59802" y="4722"/>
                    <a:pt x="55080" y="0"/>
                    <a:pt x="49255"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4" name="任意多边形: 形状 143">
              <a:extLst>
                <a:ext uri="{FF2B5EF4-FFF2-40B4-BE49-F238E27FC236}">
                  <a16:creationId xmlns:a16="http://schemas.microsoft.com/office/drawing/2014/main" id="{F248E5FC-9155-4B2E-AD07-369C838E144C}"/>
                </a:ext>
              </a:extLst>
            </p:cNvPr>
            <p:cNvSpPr/>
            <p:nvPr/>
          </p:nvSpPr>
          <p:spPr>
            <a:xfrm>
              <a:off x="8905822" y="965070"/>
              <a:ext cx="21240" cy="21093"/>
            </a:xfrm>
            <a:custGeom>
              <a:avLst/>
              <a:gdLst>
                <a:gd name="connsiteX0" fmla="*/ 10644 w 21240"/>
                <a:gd name="connsiteY0" fmla="*/ 21094 h 21093"/>
                <a:gd name="connsiteX1" fmla="*/ 10695 w 21240"/>
                <a:gd name="connsiteY1" fmla="*/ 21094 h 21093"/>
                <a:gd name="connsiteX2" fmla="*/ 21240 w 21240"/>
                <a:gd name="connsiteY2" fmla="*/ 10596 h 21093"/>
                <a:gd name="connsiteX3" fmla="*/ 10742 w 21240"/>
                <a:gd name="connsiteY3" fmla="*/ 0 h 21093"/>
                <a:gd name="connsiteX4" fmla="*/ 10596 w 21240"/>
                <a:gd name="connsiteY4" fmla="*/ 0 h 21093"/>
                <a:gd name="connsiteX5" fmla="*/ 10546 w 21240"/>
                <a:gd name="connsiteY5" fmla="*/ 0 h 21093"/>
                <a:gd name="connsiteX6" fmla="*/ 0 w 21240"/>
                <a:gd name="connsiteY6" fmla="*/ 10498 h 21093"/>
                <a:gd name="connsiteX7" fmla="*/ 10498 w 21240"/>
                <a:gd name="connsiteY7"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0" h="21093">
                  <a:moveTo>
                    <a:pt x="10644" y="21094"/>
                  </a:moveTo>
                  <a:lnTo>
                    <a:pt x="10695" y="21094"/>
                  </a:lnTo>
                  <a:cubicBezTo>
                    <a:pt x="16495" y="21094"/>
                    <a:pt x="21212" y="16405"/>
                    <a:pt x="21240" y="10596"/>
                  </a:cubicBezTo>
                  <a:cubicBezTo>
                    <a:pt x="21268" y="4771"/>
                    <a:pt x="16567" y="27"/>
                    <a:pt x="10742" y="0"/>
                  </a:cubicBezTo>
                  <a:lnTo>
                    <a:pt x="10596" y="0"/>
                  </a:lnTo>
                  <a:cubicBezTo>
                    <a:pt x="10579" y="0"/>
                    <a:pt x="10562" y="0"/>
                    <a:pt x="10546" y="0"/>
                  </a:cubicBezTo>
                  <a:cubicBezTo>
                    <a:pt x="4745" y="0"/>
                    <a:pt x="28" y="4688"/>
                    <a:pt x="0" y="10498"/>
                  </a:cubicBezTo>
                  <a:cubicBezTo>
                    <a:pt x="-28" y="16322"/>
                    <a:pt x="4673" y="21067"/>
                    <a:pt x="10498"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5" name="图形 9">
            <a:extLst>
              <a:ext uri="{FF2B5EF4-FFF2-40B4-BE49-F238E27FC236}">
                <a16:creationId xmlns:a16="http://schemas.microsoft.com/office/drawing/2014/main" id="{DF5A5E21-6F0F-4C04-822C-657EAD3407A8}"/>
              </a:ext>
            </a:extLst>
          </p:cNvPr>
          <p:cNvGrpSpPr/>
          <p:nvPr/>
        </p:nvGrpSpPr>
        <p:grpSpPr>
          <a:xfrm>
            <a:off x="9570483" y="909000"/>
            <a:ext cx="611033" cy="720000"/>
            <a:chOff x="9570483" y="909000"/>
            <a:chExt cx="611033" cy="720000"/>
          </a:xfrm>
          <a:gradFill>
            <a:gsLst>
              <a:gs pos="0">
                <a:schemeClr val="accent1"/>
              </a:gs>
              <a:gs pos="100000">
                <a:schemeClr val="accent2"/>
              </a:gs>
            </a:gsLst>
            <a:lin ang="2700000" scaled="1"/>
          </a:gradFill>
        </p:grpSpPr>
        <p:sp>
          <p:nvSpPr>
            <p:cNvPr id="146" name="任意多边形: 形状 145">
              <a:extLst>
                <a:ext uri="{FF2B5EF4-FFF2-40B4-BE49-F238E27FC236}">
                  <a16:creationId xmlns:a16="http://schemas.microsoft.com/office/drawing/2014/main" id="{D9DE74B4-6C4A-436A-AFCD-03F62C375F0B}"/>
                </a:ext>
              </a:extLst>
            </p:cNvPr>
            <p:cNvSpPr/>
            <p:nvPr/>
          </p:nvSpPr>
          <p:spPr>
            <a:xfrm>
              <a:off x="9777305" y="1559638"/>
              <a:ext cx="190064" cy="21093"/>
            </a:xfrm>
            <a:custGeom>
              <a:avLst/>
              <a:gdLst>
                <a:gd name="connsiteX0" fmla="*/ 179518 w 190064"/>
                <a:gd name="connsiteY0" fmla="*/ 21094 h 21093"/>
                <a:gd name="connsiteX1" fmla="*/ 190065 w 190064"/>
                <a:gd name="connsiteY1" fmla="*/ 10547 h 21093"/>
                <a:gd name="connsiteX2" fmla="*/ 179518 w 190064"/>
                <a:gd name="connsiteY2" fmla="*/ 0 h 21093"/>
                <a:gd name="connsiteX3" fmla="*/ 10547 w 190064"/>
                <a:gd name="connsiteY3" fmla="*/ 0 h 21093"/>
                <a:gd name="connsiteX4" fmla="*/ 0 w 190064"/>
                <a:gd name="connsiteY4" fmla="*/ 10547 h 21093"/>
                <a:gd name="connsiteX5" fmla="*/ 10547 w 190064"/>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64" h="21093">
                  <a:moveTo>
                    <a:pt x="179518" y="21094"/>
                  </a:moveTo>
                  <a:cubicBezTo>
                    <a:pt x="185344" y="21094"/>
                    <a:pt x="190065" y="16372"/>
                    <a:pt x="190065" y="10547"/>
                  </a:cubicBezTo>
                  <a:cubicBezTo>
                    <a:pt x="190065" y="4722"/>
                    <a:pt x="185344" y="0"/>
                    <a:pt x="179518"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 name="任意多边形: 形状 146">
              <a:extLst>
                <a:ext uri="{FF2B5EF4-FFF2-40B4-BE49-F238E27FC236}">
                  <a16:creationId xmlns:a16="http://schemas.microsoft.com/office/drawing/2014/main" id="{C6C2537F-7399-4974-BD6F-CC295C5F1A22}"/>
                </a:ext>
              </a:extLst>
            </p:cNvPr>
            <p:cNvSpPr/>
            <p:nvPr/>
          </p:nvSpPr>
          <p:spPr>
            <a:xfrm>
              <a:off x="9623980" y="1081265"/>
              <a:ext cx="239298" cy="239301"/>
            </a:xfrm>
            <a:custGeom>
              <a:avLst/>
              <a:gdLst>
                <a:gd name="connsiteX0" fmla="*/ 119649 w 239298"/>
                <a:gd name="connsiteY0" fmla="*/ 0 h 239301"/>
                <a:gd name="connsiteX1" fmla="*/ 0 w 239298"/>
                <a:gd name="connsiteY1" fmla="*/ 119651 h 239301"/>
                <a:gd name="connsiteX2" fmla="*/ 119649 w 239298"/>
                <a:gd name="connsiteY2" fmla="*/ 239302 h 239301"/>
                <a:gd name="connsiteX3" fmla="*/ 239299 w 239298"/>
                <a:gd name="connsiteY3" fmla="*/ 119651 h 239301"/>
                <a:gd name="connsiteX4" fmla="*/ 119649 w 239298"/>
                <a:gd name="connsiteY4" fmla="*/ 0 h 239301"/>
                <a:gd name="connsiteX5" fmla="*/ 119649 w 239298"/>
                <a:gd name="connsiteY5" fmla="*/ 218208 h 239301"/>
                <a:gd name="connsiteX6" fmla="*/ 21094 w 239298"/>
                <a:gd name="connsiteY6" fmla="*/ 119651 h 239301"/>
                <a:gd name="connsiteX7" fmla="*/ 119649 w 239298"/>
                <a:gd name="connsiteY7" fmla="*/ 21094 h 239301"/>
                <a:gd name="connsiteX8" fmla="*/ 218205 w 239298"/>
                <a:gd name="connsiteY8" fmla="*/ 119651 h 239301"/>
                <a:gd name="connsiteX9" fmla="*/ 119649 w 239298"/>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98" h="239301">
                  <a:moveTo>
                    <a:pt x="119649" y="0"/>
                  </a:moveTo>
                  <a:cubicBezTo>
                    <a:pt x="53674" y="0"/>
                    <a:pt x="0" y="53675"/>
                    <a:pt x="0" y="119651"/>
                  </a:cubicBezTo>
                  <a:cubicBezTo>
                    <a:pt x="0" y="185626"/>
                    <a:pt x="53675" y="239302"/>
                    <a:pt x="119649" y="239302"/>
                  </a:cubicBezTo>
                  <a:cubicBezTo>
                    <a:pt x="185624" y="239302"/>
                    <a:pt x="239299" y="185626"/>
                    <a:pt x="239299" y="119651"/>
                  </a:cubicBezTo>
                  <a:cubicBezTo>
                    <a:pt x="239299" y="53675"/>
                    <a:pt x="185624" y="0"/>
                    <a:pt x="119649" y="0"/>
                  </a:cubicBezTo>
                  <a:close/>
                  <a:moveTo>
                    <a:pt x="119649" y="218208"/>
                  </a:moveTo>
                  <a:cubicBezTo>
                    <a:pt x="65305" y="218208"/>
                    <a:pt x="21094" y="173995"/>
                    <a:pt x="21094" y="119651"/>
                  </a:cubicBezTo>
                  <a:cubicBezTo>
                    <a:pt x="21094" y="65306"/>
                    <a:pt x="65306" y="21094"/>
                    <a:pt x="119649" y="21094"/>
                  </a:cubicBezTo>
                  <a:cubicBezTo>
                    <a:pt x="173993" y="21094"/>
                    <a:pt x="218205" y="65306"/>
                    <a:pt x="218205" y="119651"/>
                  </a:cubicBezTo>
                  <a:cubicBezTo>
                    <a:pt x="218205" y="173995"/>
                    <a:pt x="173993" y="218208"/>
                    <a:pt x="119649"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任意多边形: 形状 147">
              <a:extLst>
                <a:ext uri="{FF2B5EF4-FFF2-40B4-BE49-F238E27FC236}">
                  <a16:creationId xmlns:a16="http://schemas.microsoft.com/office/drawing/2014/main" id="{CADE38B8-DD54-4594-8F90-5FEB24EBEB3E}"/>
                </a:ext>
              </a:extLst>
            </p:cNvPr>
            <p:cNvSpPr/>
            <p:nvPr/>
          </p:nvSpPr>
          <p:spPr>
            <a:xfrm>
              <a:off x="9705691" y="1124229"/>
              <a:ext cx="83380" cy="150422"/>
            </a:xfrm>
            <a:custGeom>
              <a:avLst/>
              <a:gdLst>
                <a:gd name="connsiteX0" fmla="*/ 64536 w 83380"/>
                <a:gd name="connsiteY0" fmla="*/ 21476 h 150422"/>
                <a:gd name="connsiteX1" fmla="*/ 64536 w 83380"/>
                <a:gd name="connsiteY1" fmla="*/ 10547 h 150422"/>
                <a:gd name="connsiteX2" fmla="*/ 53989 w 83380"/>
                <a:gd name="connsiteY2" fmla="*/ 0 h 150422"/>
                <a:gd name="connsiteX3" fmla="*/ 43442 w 83380"/>
                <a:gd name="connsiteY3" fmla="*/ 10547 h 150422"/>
                <a:gd name="connsiteX4" fmla="*/ 43442 w 83380"/>
                <a:gd name="connsiteY4" fmla="*/ 17928 h 150422"/>
                <a:gd name="connsiteX5" fmla="*/ 35436 w 83380"/>
                <a:gd name="connsiteY5" fmla="*/ 17928 h 150422"/>
                <a:gd name="connsiteX6" fmla="*/ 35436 w 83380"/>
                <a:gd name="connsiteY6" fmla="*/ 10547 h 150422"/>
                <a:gd name="connsiteX7" fmla="*/ 24889 w 83380"/>
                <a:gd name="connsiteY7" fmla="*/ 0 h 150422"/>
                <a:gd name="connsiteX8" fmla="*/ 14342 w 83380"/>
                <a:gd name="connsiteY8" fmla="*/ 10547 h 150422"/>
                <a:gd name="connsiteX9" fmla="*/ 14342 w 83380"/>
                <a:gd name="connsiteY9" fmla="*/ 17928 h 150422"/>
                <a:gd name="connsiteX10" fmla="*/ 10547 w 83380"/>
                <a:gd name="connsiteY10" fmla="*/ 17928 h 150422"/>
                <a:gd name="connsiteX11" fmla="*/ 0 w 83380"/>
                <a:gd name="connsiteY11" fmla="*/ 28475 h 150422"/>
                <a:gd name="connsiteX12" fmla="*/ 0 w 83380"/>
                <a:gd name="connsiteY12" fmla="*/ 75237 h 150422"/>
                <a:gd name="connsiteX13" fmla="*/ 104 w 83380"/>
                <a:gd name="connsiteY13" fmla="*/ 76643 h 150422"/>
                <a:gd name="connsiteX14" fmla="*/ 0 w 83380"/>
                <a:gd name="connsiteY14" fmla="*/ 78050 h 150422"/>
                <a:gd name="connsiteX15" fmla="*/ 0 w 83380"/>
                <a:gd name="connsiteY15" fmla="*/ 121999 h 150422"/>
                <a:gd name="connsiteX16" fmla="*/ 10547 w 83380"/>
                <a:gd name="connsiteY16" fmla="*/ 132546 h 150422"/>
                <a:gd name="connsiteX17" fmla="*/ 14342 w 83380"/>
                <a:gd name="connsiteY17" fmla="*/ 132546 h 150422"/>
                <a:gd name="connsiteX18" fmla="*/ 14342 w 83380"/>
                <a:gd name="connsiteY18" fmla="*/ 139875 h 150422"/>
                <a:gd name="connsiteX19" fmla="*/ 24889 w 83380"/>
                <a:gd name="connsiteY19" fmla="*/ 150422 h 150422"/>
                <a:gd name="connsiteX20" fmla="*/ 35436 w 83380"/>
                <a:gd name="connsiteY20" fmla="*/ 139875 h 150422"/>
                <a:gd name="connsiteX21" fmla="*/ 35436 w 83380"/>
                <a:gd name="connsiteY21" fmla="*/ 132546 h 150422"/>
                <a:gd name="connsiteX22" fmla="*/ 43442 w 83380"/>
                <a:gd name="connsiteY22" fmla="*/ 132546 h 150422"/>
                <a:gd name="connsiteX23" fmla="*/ 43442 w 83380"/>
                <a:gd name="connsiteY23" fmla="*/ 139875 h 150422"/>
                <a:gd name="connsiteX24" fmla="*/ 53989 w 83380"/>
                <a:gd name="connsiteY24" fmla="*/ 150422 h 150422"/>
                <a:gd name="connsiteX25" fmla="*/ 64536 w 83380"/>
                <a:gd name="connsiteY25" fmla="*/ 139875 h 150422"/>
                <a:gd name="connsiteX26" fmla="*/ 64536 w 83380"/>
                <a:gd name="connsiteY26" fmla="*/ 128997 h 150422"/>
                <a:gd name="connsiteX27" fmla="*/ 83381 w 83380"/>
                <a:gd name="connsiteY27" fmla="*/ 98617 h 150422"/>
                <a:gd name="connsiteX28" fmla="*/ 74003 w 83380"/>
                <a:gd name="connsiteY28" fmla="*/ 75237 h 150422"/>
                <a:gd name="connsiteX29" fmla="*/ 83381 w 83380"/>
                <a:gd name="connsiteY29" fmla="*/ 51857 h 150422"/>
                <a:gd name="connsiteX30" fmla="*/ 64536 w 83380"/>
                <a:gd name="connsiteY30" fmla="*/ 21476 h 150422"/>
                <a:gd name="connsiteX31" fmla="*/ 62287 w 83380"/>
                <a:gd name="connsiteY31" fmla="*/ 98616 h 150422"/>
                <a:gd name="connsiteX32" fmla="*/ 49454 w 83380"/>
                <a:gd name="connsiteY32" fmla="*/ 111450 h 150422"/>
                <a:gd name="connsiteX33" fmla="*/ 21094 w 83380"/>
                <a:gd name="connsiteY33" fmla="*/ 111450 h 150422"/>
                <a:gd name="connsiteX34" fmla="*/ 21094 w 83380"/>
                <a:gd name="connsiteY34" fmla="*/ 85781 h 150422"/>
                <a:gd name="connsiteX35" fmla="*/ 49454 w 83380"/>
                <a:gd name="connsiteY35" fmla="*/ 85781 h 150422"/>
                <a:gd name="connsiteX36" fmla="*/ 62287 w 83380"/>
                <a:gd name="connsiteY36" fmla="*/ 98616 h 150422"/>
                <a:gd name="connsiteX37" fmla="*/ 21094 w 83380"/>
                <a:gd name="connsiteY37" fmla="*/ 64689 h 150422"/>
                <a:gd name="connsiteX38" fmla="*/ 21094 w 83380"/>
                <a:gd name="connsiteY38" fmla="*/ 39021 h 150422"/>
                <a:gd name="connsiteX39" fmla="*/ 49454 w 83380"/>
                <a:gd name="connsiteY39" fmla="*/ 39021 h 150422"/>
                <a:gd name="connsiteX40" fmla="*/ 62287 w 83380"/>
                <a:gd name="connsiteY40" fmla="*/ 51854 h 150422"/>
                <a:gd name="connsiteX41" fmla="*/ 49454 w 83380"/>
                <a:gd name="connsiteY41" fmla="*/ 64688 h 150422"/>
                <a:gd name="connsiteX42" fmla="*/ 21094 w 83380"/>
                <a:gd name="connsiteY42" fmla="*/ 64688 h 15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3380" h="150422">
                  <a:moveTo>
                    <a:pt x="64536" y="21476"/>
                  </a:moveTo>
                  <a:lnTo>
                    <a:pt x="64536" y="10547"/>
                  </a:lnTo>
                  <a:cubicBezTo>
                    <a:pt x="64536" y="4722"/>
                    <a:pt x="59813" y="0"/>
                    <a:pt x="53989" y="0"/>
                  </a:cubicBezTo>
                  <a:cubicBezTo>
                    <a:pt x="48164" y="0"/>
                    <a:pt x="43442" y="4722"/>
                    <a:pt x="43442" y="10547"/>
                  </a:cubicBezTo>
                  <a:lnTo>
                    <a:pt x="43442" y="17928"/>
                  </a:lnTo>
                  <a:lnTo>
                    <a:pt x="35436" y="17928"/>
                  </a:lnTo>
                  <a:lnTo>
                    <a:pt x="35436" y="10547"/>
                  </a:lnTo>
                  <a:cubicBezTo>
                    <a:pt x="35436" y="4722"/>
                    <a:pt x="30714" y="0"/>
                    <a:pt x="24889" y="0"/>
                  </a:cubicBezTo>
                  <a:cubicBezTo>
                    <a:pt x="19065" y="0"/>
                    <a:pt x="14342" y="4722"/>
                    <a:pt x="14342" y="10547"/>
                  </a:cubicBezTo>
                  <a:lnTo>
                    <a:pt x="14342" y="17928"/>
                  </a:lnTo>
                  <a:lnTo>
                    <a:pt x="10547" y="17928"/>
                  </a:lnTo>
                  <a:cubicBezTo>
                    <a:pt x="4722" y="17928"/>
                    <a:pt x="0" y="22650"/>
                    <a:pt x="0" y="28475"/>
                  </a:cubicBezTo>
                  <a:lnTo>
                    <a:pt x="0" y="75237"/>
                  </a:lnTo>
                  <a:cubicBezTo>
                    <a:pt x="0" y="75715"/>
                    <a:pt x="42" y="76182"/>
                    <a:pt x="104" y="76643"/>
                  </a:cubicBezTo>
                  <a:cubicBezTo>
                    <a:pt x="42" y="77105"/>
                    <a:pt x="0" y="77572"/>
                    <a:pt x="0" y="78050"/>
                  </a:cubicBezTo>
                  <a:lnTo>
                    <a:pt x="0" y="121999"/>
                  </a:lnTo>
                  <a:cubicBezTo>
                    <a:pt x="0" y="127824"/>
                    <a:pt x="4722" y="132546"/>
                    <a:pt x="10547" y="132546"/>
                  </a:cubicBezTo>
                  <a:lnTo>
                    <a:pt x="14342" y="132546"/>
                  </a:lnTo>
                  <a:lnTo>
                    <a:pt x="14342" y="139875"/>
                  </a:lnTo>
                  <a:cubicBezTo>
                    <a:pt x="14342" y="145700"/>
                    <a:pt x="19065" y="150422"/>
                    <a:pt x="24889" y="150422"/>
                  </a:cubicBezTo>
                  <a:cubicBezTo>
                    <a:pt x="30714" y="150422"/>
                    <a:pt x="35436" y="145700"/>
                    <a:pt x="35436" y="139875"/>
                  </a:cubicBezTo>
                  <a:lnTo>
                    <a:pt x="35436" y="132546"/>
                  </a:lnTo>
                  <a:lnTo>
                    <a:pt x="43442" y="132546"/>
                  </a:lnTo>
                  <a:lnTo>
                    <a:pt x="43442" y="139875"/>
                  </a:lnTo>
                  <a:cubicBezTo>
                    <a:pt x="43442" y="145700"/>
                    <a:pt x="48164" y="150422"/>
                    <a:pt x="53989" y="150422"/>
                  </a:cubicBezTo>
                  <a:cubicBezTo>
                    <a:pt x="59813" y="150422"/>
                    <a:pt x="64536" y="145700"/>
                    <a:pt x="64536" y="139875"/>
                  </a:cubicBezTo>
                  <a:lnTo>
                    <a:pt x="64536" y="128997"/>
                  </a:lnTo>
                  <a:cubicBezTo>
                    <a:pt x="75694" y="123434"/>
                    <a:pt x="83381" y="111909"/>
                    <a:pt x="83381" y="98617"/>
                  </a:cubicBezTo>
                  <a:cubicBezTo>
                    <a:pt x="83381" y="89560"/>
                    <a:pt x="79806" y="81328"/>
                    <a:pt x="74003" y="75237"/>
                  </a:cubicBezTo>
                  <a:cubicBezTo>
                    <a:pt x="79806" y="69147"/>
                    <a:pt x="83381" y="60913"/>
                    <a:pt x="83381" y="51857"/>
                  </a:cubicBezTo>
                  <a:cubicBezTo>
                    <a:pt x="83381" y="38564"/>
                    <a:pt x="75693" y="27038"/>
                    <a:pt x="64536" y="21476"/>
                  </a:cubicBezTo>
                  <a:close/>
                  <a:moveTo>
                    <a:pt x="62287" y="98616"/>
                  </a:moveTo>
                  <a:cubicBezTo>
                    <a:pt x="62287" y="105692"/>
                    <a:pt x="56530" y="111450"/>
                    <a:pt x="49454" y="111450"/>
                  </a:cubicBezTo>
                  <a:lnTo>
                    <a:pt x="21094" y="111450"/>
                  </a:lnTo>
                  <a:lnTo>
                    <a:pt x="21094" y="85781"/>
                  </a:lnTo>
                  <a:lnTo>
                    <a:pt x="49454" y="85781"/>
                  </a:lnTo>
                  <a:cubicBezTo>
                    <a:pt x="56528" y="85783"/>
                    <a:pt x="62287" y="91540"/>
                    <a:pt x="62287" y="98616"/>
                  </a:cubicBezTo>
                  <a:close/>
                  <a:moveTo>
                    <a:pt x="21094" y="64689"/>
                  </a:moveTo>
                  <a:lnTo>
                    <a:pt x="21094" y="39021"/>
                  </a:lnTo>
                  <a:lnTo>
                    <a:pt x="49454" y="39021"/>
                  </a:lnTo>
                  <a:cubicBezTo>
                    <a:pt x="56530" y="39021"/>
                    <a:pt x="62287" y="44778"/>
                    <a:pt x="62287" y="51854"/>
                  </a:cubicBezTo>
                  <a:cubicBezTo>
                    <a:pt x="62287" y="58930"/>
                    <a:pt x="56530" y="64688"/>
                    <a:pt x="49454" y="64688"/>
                  </a:cubicBezTo>
                  <a:lnTo>
                    <a:pt x="21094" y="64688"/>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9" name="任意多边形: 形状 148">
              <a:extLst>
                <a:ext uri="{FF2B5EF4-FFF2-40B4-BE49-F238E27FC236}">
                  <a16:creationId xmlns:a16="http://schemas.microsoft.com/office/drawing/2014/main" id="{D62FC577-36BD-487C-8CDF-83AA5E8C2B95}"/>
                </a:ext>
              </a:extLst>
            </p:cNvPr>
            <p:cNvSpPr/>
            <p:nvPr/>
          </p:nvSpPr>
          <p:spPr>
            <a:xfrm>
              <a:off x="9570483" y="909000"/>
              <a:ext cx="611033" cy="720000"/>
            </a:xfrm>
            <a:custGeom>
              <a:avLst/>
              <a:gdLst>
                <a:gd name="connsiteX0" fmla="*/ 575222 w 611033"/>
                <a:gd name="connsiteY0" fmla="*/ 270385 h 720000"/>
                <a:gd name="connsiteX1" fmla="*/ 527828 w 611033"/>
                <a:gd name="connsiteY1" fmla="*/ 270385 h 720000"/>
                <a:gd name="connsiteX2" fmla="*/ 527828 w 611033"/>
                <a:gd name="connsiteY2" fmla="*/ 52734 h 720000"/>
                <a:gd name="connsiteX3" fmla="*/ 475093 w 611033"/>
                <a:gd name="connsiteY3" fmla="*/ 0 h 720000"/>
                <a:gd name="connsiteX4" fmla="*/ 128614 w 611033"/>
                <a:gd name="connsiteY4" fmla="*/ 0 h 720000"/>
                <a:gd name="connsiteX5" fmla="*/ 75880 w 611033"/>
                <a:gd name="connsiteY5" fmla="*/ 52734 h 720000"/>
                <a:gd name="connsiteX6" fmla="*/ 75880 w 611033"/>
                <a:gd name="connsiteY6" fmla="*/ 148746 h 720000"/>
                <a:gd name="connsiteX7" fmla="*/ 0 w 611033"/>
                <a:gd name="connsiteY7" fmla="*/ 291916 h 720000"/>
                <a:gd name="connsiteX8" fmla="*/ 75880 w 611033"/>
                <a:gd name="connsiteY8" fmla="*/ 435087 h 720000"/>
                <a:gd name="connsiteX9" fmla="*/ 75880 w 611033"/>
                <a:gd name="connsiteY9" fmla="*/ 590605 h 720000"/>
                <a:gd name="connsiteX10" fmla="*/ 86427 w 611033"/>
                <a:gd name="connsiteY10" fmla="*/ 601152 h 720000"/>
                <a:gd name="connsiteX11" fmla="*/ 96974 w 611033"/>
                <a:gd name="connsiteY11" fmla="*/ 590605 h 720000"/>
                <a:gd name="connsiteX12" fmla="*/ 96974 w 611033"/>
                <a:gd name="connsiteY12" fmla="*/ 571092 h 720000"/>
                <a:gd name="connsiteX13" fmla="*/ 345925 w 611033"/>
                <a:gd name="connsiteY13" fmla="*/ 571092 h 720000"/>
                <a:gd name="connsiteX14" fmla="*/ 371243 w 611033"/>
                <a:gd name="connsiteY14" fmla="*/ 560606 h 720000"/>
                <a:gd name="connsiteX15" fmla="*/ 416201 w 611033"/>
                <a:gd name="connsiteY15" fmla="*/ 515648 h 720000"/>
                <a:gd name="connsiteX16" fmla="*/ 416201 w 611033"/>
                <a:gd name="connsiteY16" fmla="*/ 500733 h 720000"/>
                <a:gd name="connsiteX17" fmla="*/ 401285 w 611033"/>
                <a:gd name="connsiteY17" fmla="*/ 500733 h 720000"/>
                <a:gd name="connsiteX18" fmla="*/ 356340 w 611033"/>
                <a:gd name="connsiteY18" fmla="*/ 545680 h 720000"/>
                <a:gd name="connsiteX19" fmla="*/ 345926 w 611033"/>
                <a:gd name="connsiteY19" fmla="*/ 549998 h 720000"/>
                <a:gd name="connsiteX20" fmla="*/ 96978 w 611033"/>
                <a:gd name="connsiteY20" fmla="*/ 549998 h 720000"/>
                <a:gd name="connsiteX21" fmla="*/ 96978 w 611033"/>
                <a:gd name="connsiteY21" fmla="*/ 520566 h 720000"/>
                <a:gd name="connsiteX22" fmla="*/ 335464 w 611033"/>
                <a:gd name="connsiteY22" fmla="*/ 520566 h 720000"/>
                <a:gd name="connsiteX23" fmla="*/ 342923 w 611033"/>
                <a:gd name="connsiteY23" fmla="*/ 517476 h 720000"/>
                <a:gd name="connsiteX24" fmla="*/ 518390 w 611033"/>
                <a:gd name="connsiteY24" fmla="*/ 342007 h 720000"/>
                <a:gd name="connsiteX25" fmla="*/ 539411 w 611033"/>
                <a:gd name="connsiteY25" fmla="*/ 342007 h 720000"/>
                <a:gd name="connsiteX26" fmla="*/ 539411 w 611033"/>
                <a:gd name="connsiteY26" fmla="*/ 362604 h 720000"/>
                <a:gd name="connsiteX27" fmla="*/ 436132 w 611033"/>
                <a:gd name="connsiteY27" fmla="*/ 465885 h 720000"/>
                <a:gd name="connsiteX28" fmla="*/ 436132 w 611033"/>
                <a:gd name="connsiteY28" fmla="*/ 480800 h 720000"/>
                <a:gd name="connsiteX29" fmla="*/ 443590 w 611033"/>
                <a:gd name="connsiteY29" fmla="*/ 483889 h 720000"/>
                <a:gd name="connsiteX30" fmla="*/ 451049 w 611033"/>
                <a:gd name="connsiteY30" fmla="*/ 480800 h 720000"/>
                <a:gd name="connsiteX31" fmla="*/ 506735 w 611033"/>
                <a:gd name="connsiteY31" fmla="*/ 425114 h 720000"/>
                <a:gd name="connsiteX32" fmla="*/ 506735 w 611033"/>
                <a:gd name="connsiteY32" fmla="*/ 667266 h 720000"/>
                <a:gd name="connsiteX33" fmla="*/ 475095 w 611033"/>
                <a:gd name="connsiteY33" fmla="*/ 698906 h 720000"/>
                <a:gd name="connsiteX34" fmla="*/ 128614 w 611033"/>
                <a:gd name="connsiteY34" fmla="*/ 698906 h 720000"/>
                <a:gd name="connsiteX35" fmla="*/ 96974 w 611033"/>
                <a:gd name="connsiteY35" fmla="*/ 667266 h 720000"/>
                <a:gd name="connsiteX36" fmla="*/ 96974 w 611033"/>
                <a:gd name="connsiteY36" fmla="*/ 639883 h 720000"/>
                <a:gd name="connsiteX37" fmla="*/ 86427 w 611033"/>
                <a:gd name="connsiteY37" fmla="*/ 629336 h 720000"/>
                <a:gd name="connsiteX38" fmla="*/ 75880 w 611033"/>
                <a:gd name="connsiteY38" fmla="*/ 639883 h 720000"/>
                <a:gd name="connsiteX39" fmla="*/ 75880 w 611033"/>
                <a:gd name="connsiteY39" fmla="*/ 667266 h 720000"/>
                <a:gd name="connsiteX40" fmla="*/ 128614 w 611033"/>
                <a:gd name="connsiteY40" fmla="*/ 720000 h 720000"/>
                <a:gd name="connsiteX41" fmla="*/ 475093 w 611033"/>
                <a:gd name="connsiteY41" fmla="*/ 720000 h 720000"/>
                <a:gd name="connsiteX42" fmla="*/ 527828 w 611033"/>
                <a:gd name="connsiteY42" fmla="*/ 667266 h 720000"/>
                <a:gd name="connsiteX43" fmla="*/ 527828 w 611033"/>
                <a:gd name="connsiteY43" fmla="*/ 404021 h 720000"/>
                <a:gd name="connsiteX44" fmla="*/ 542500 w 611033"/>
                <a:gd name="connsiteY44" fmla="*/ 389348 h 720000"/>
                <a:gd name="connsiteX45" fmla="*/ 575224 w 611033"/>
                <a:gd name="connsiteY45" fmla="*/ 410638 h 720000"/>
                <a:gd name="connsiteX46" fmla="*/ 611034 w 611033"/>
                <a:gd name="connsiteY46" fmla="*/ 374826 h 720000"/>
                <a:gd name="connsiteX47" fmla="*/ 611034 w 611033"/>
                <a:gd name="connsiteY47" fmla="*/ 306197 h 720000"/>
                <a:gd name="connsiteX48" fmla="*/ 575222 w 611033"/>
                <a:gd name="connsiteY48" fmla="*/ 270385 h 720000"/>
                <a:gd name="connsiteX49" fmla="*/ 393240 w 611033"/>
                <a:gd name="connsiteY49" fmla="*/ 21094 h 720000"/>
                <a:gd name="connsiteX50" fmla="*/ 380430 w 611033"/>
                <a:gd name="connsiteY50" fmla="*/ 52781 h 720000"/>
                <a:gd name="connsiteX51" fmla="*/ 370651 w 611033"/>
                <a:gd name="connsiteY51" fmla="*/ 59375 h 720000"/>
                <a:gd name="connsiteX52" fmla="*/ 233058 w 611033"/>
                <a:gd name="connsiteY52" fmla="*/ 59375 h 720000"/>
                <a:gd name="connsiteX53" fmla="*/ 223279 w 611033"/>
                <a:gd name="connsiteY53" fmla="*/ 52781 h 720000"/>
                <a:gd name="connsiteX54" fmla="*/ 210468 w 611033"/>
                <a:gd name="connsiteY54" fmla="*/ 21094 h 720000"/>
                <a:gd name="connsiteX55" fmla="*/ 506734 w 611033"/>
                <a:gd name="connsiteY55" fmla="*/ 270385 h 720000"/>
                <a:gd name="connsiteX56" fmla="*/ 470780 w 611033"/>
                <a:gd name="connsiteY56" fmla="*/ 306197 h 720000"/>
                <a:gd name="connsiteX57" fmla="*/ 491778 w 611033"/>
                <a:gd name="connsiteY57" fmla="*/ 338788 h 720000"/>
                <a:gd name="connsiteX58" fmla="*/ 331095 w 611033"/>
                <a:gd name="connsiteY58" fmla="*/ 499472 h 720000"/>
                <a:gd name="connsiteX59" fmla="*/ 96974 w 611033"/>
                <a:gd name="connsiteY59" fmla="*/ 499472 h 720000"/>
                <a:gd name="connsiteX60" fmla="*/ 96974 w 611033"/>
                <a:gd name="connsiteY60" fmla="*/ 447379 h 720000"/>
                <a:gd name="connsiteX61" fmla="*/ 173146 w 611033"/>
                <a:gd name="connsiteY61" fmla="*/ 465062 h 720000"/>
                <a:gd name="connsiteX62" fmla="*/ 346290 w 611033"/>
                <a:gd name="connsiteY62" fmla="*/ 291916 h 720000"/>
                <a:gd name="connsiteX63" fmla="*/ 312536 w 611033"/>
                <a:gd name="connsiteY63" fmla="*/ 189204 h 720000"/>
                <a:gd name="connsiteX64" fmla="*/ 297788 w 611033"/>
                <a:gd name="connsiteY64" fmla="*/ 186981 h 720000"/>
                <a:gd name="connsiteX65" fmla="*/ 295564 w 611033"/>
                <a:gd name="connsiteY65" fmla="*/ 201729 h 720000"/>
                <a:gd name="connsiteX66" fmla="*/ 325197 w 611033"/>
                <a:gd name="connsiteY66" fmla="*/ 291916 h 720000"/>
                <a:gd name="connsiteX67" fmla="*/ 173146 w 611033"/>
                <a:gd name="connsiteY67" fmla="*/ 443969 h 720000"/>
                <a:gd name="connsiteX68" fmla="*/ 21094 w 611033"/>
                <a:gd name="connsiteY68" fmla="*/ 291916 h 720000"/>
                <a:gd name="connsiteX69" fmla="*/ 173146 w 611033"/>
                <a:gd name="connsiteY69" fmla="*/ 139864 h 720000"/>
                <a:gd name="connsiteX70" fmla="*/ 262913 w 611033"/>
                <a:gd name="connsiteY70" fmla="*/ 169190 h 720000"/>
                <a:gd name="connsiteX71" fmla="*/ 277654 w 611033"/>
                <a:gd name="connsiteY71" fmla="*/ 166916 h 720000"/>
                <a:gd name="connsiteX72" fmla="*/ 275380 w 611033"/>
                <a:gd name="connsiteY72" fmla="*/ 152175 h 720000"/>
                <a:gd name="connsiteX73" fmla="*/ 173146 w 611033"/>
                <a:gd name="connsiteY73" fmla="*/ 118769 h 720000"/>
                <a:gd name="connsiteX74" fmla="*/ 96974 w 611033"/>
                <a:gd name="connsiteY74" fmla="*/ 136453 h 720000"/>
                <a:gd name="connsiteX75" fmla="*/ 96974 w 611033"/>
                <a:gd name="connsiteY75" fmla="*/ 52734 h 720000"/>
                <a:gd name="connsiteX76" fmla="*/ 128614 w 611033"/>
                <a:gd name="connsiteY76" fmla="*/ 21094 h 720000"/>
                <a:gd name="connsiteX77" fmla="*/ 187716 w 611033"/>
                <a:gd name="connsiteY77" fmla="*/ 21094 h 720000"/>
                <a:gd name="connsiteX78" fmla="*/ 203723 w 611033"/>
                <a:gd name="connsiteY78" fmla="*/ 60688 h 720000"/>
                <a:gd name="connsiteX79" fmla="*/ 233058 w 611033"/>
                <a:gd name="connsiteY79" fmla="*/ 80470 h 720000"/>
                <a:gd name="connsiteX80" fmla="*/ 370651 w 611033"/>
                <a:gd name="connsiteY80" fmla="*/ 80470 h 720000"/>
                <a:gd name="connsiteX81" fmla="*/ 399985 w 611033"/>
                <a:gd name="connsiteY81" fmla="*/ 60688 h 720000"/>
                <a:gd name="connsiteX82" fmla="*/ 415991 w 611033"/>
                <a:gd name="connsiteY82" fmla="*/ 21094 h 720000"/>
                <a:gd name="connsiteX83" fmla="*/ 475093 w 611033"/>
                <a:gd name="connsiteY83" fmla="*/ 21094 h 720000"/>
                <a:gd name="connsiteX84" fmla="*/ 506734 w 611033"/>
                <a:gd name="connsiteY84" fmla="*/ 52734 h 720000"/>
                <a:gd name="connsiteX85" fmla="*/ 589939 w 611033"/>
                <a:gd name="connsiteY85" fmla="*/ 374828 h 720000"/>
                <a:gd name="connsiteX86" fmla="*/ 575222 w 611033"/>
                <a:gd name="connsiteY86" fmla="*/ 389545 h 720000"/>
                <a:gd name="connsiteX87" fmla="*/ 560505 w 611033"/>
                <a:gd name="connsiteY87" fmla="*/ 374828 h 720000"/>
                <a:gd name="connsiteX88" fmla="*/ 560505 w 611033"/>
                <a:gd name="connsiteY88" fmla="*/ 331462 h 720000"/>
                <a:gd name="connsiteX89" fmla="*/ 549958 w 611033"/>
                <a:gd name="connsiteY89" fmla="*/ 320915 h 720000"/>
                <a:gd name="connsiteX90" fmla="*/ 506590 w 611033"/>
                <a:gd name="connsiteY90" fmla="*/ 320915 h 720000"/>
                <a:gd name="connsiteX91" fmla="*/ 491873 w 611033"/>
                <a:gd name="connsiteY91" fmla="*/ 306197 h 720000"/>
                <a:gd name="connsiteX92" fmla="*/ 506590 w 611033"/>
                <a:gd name="connsiteY92" fmla="*/ 291479 h 720000"/>
                <a:gd name="connsiteX93" fmla="*/ 575222 w 611033"/>
                <a:gd name="connsiteY93" fmla="*/ 291479 h 720000"/>
                <a:gd name="connsiteX94" fmla="*/ 589939 w 611033"/>
                <a:gd name="connsiteY94" fmla="*/ 306197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11033" h="720000">
                  <a:moveTo>
                    <a:pt x="575222" y="270385"/>
                  </a:moveTo>
                  <a:lnTo>
                    <a:pt x="527828" y="270385"/>
                  </a:lnTo>
                  <a:lnTo>
                    <a:pt x="527828" y="52734"/>
                  </a:lnTo>
                  <a:cubicBezTo>
                    <a:pt x="527828" y="23656"/>
                    <a:pt x="504172" y="0"/>
                    <a:pt x="475093" y="0"/>
                  </a:cubicBezTo>
                  <a:lnTo>
                    <a:pt x="128614" y="0"/>
                  </a:lnTo>
                  <a:cubicBezTo>
                    <a:pt x="99536" y="0"/>
                    <a:pt x="75880" y="23656"/>
                    <a:pt x="75880" y="52734"/>
                  </a:cubicBezTo>
                  <a:lnTo>
                    <a:pt x="75880" y="148746"/>
                  </a:lnTo>
                  <a:cubicBezTo>
                    <a:pt x="30112" y="179938"/>
                    <a:pt x="0" y="232474"/>
                    <a:pt x="0" y="291916"/>
                  </a:cubicBezTo>
                  <a:cubicBezTo>
                    <a:pt x="0" y="351359"/>
                    <a:pt x="30112" y="403895"/>
                    <a:pt x="75880" y="435087"/>
                  </a:cubicBezTo>
                  <a:lnTo>
                    <a:pt x="75880" y="590605"/>
                  </a:lnTo>
                  <a:cubicBezTo>
                    <a:pt x="75880" y="596430"/>
                    <a:pt x="80602" y="601152"/>
                    <a:pt x="86427" y="601152"/>
                  </a:cubicBezTo>
                  <a:cubicBezTo>
                    <a:pt x="92251" y="601152"/>
                    <a:pt x="96974" y="596430"/>
                    <a:pt x="96974" y="590605"/>
                  </a:cubicBezTo>
                  <a:lnTo>
                    <a:pt x="96974" y="571092"/>
                  </a:lnTo>
                  <a:lnTo>
                    <a:pt x="345925" y="571092"/>
                  </a:lnTo>
                  <a:cubicBezTo>
                    <a:pt x="355330" y="571092"/>
                    <a:pt x="364553" y="567274"/>
                    <a:pt x="371243" y="560606"/>
                  </a:cubicBezTo>
                  <a:lnTo>
                    <a:pt x="416201" y="515648"/>
                  </a:lnTo>
                  <a:cubicBezTo>
                    <a:pt x="420320" y="511529"/>
                    <a:pt x="420320" y="504851"/>
                    <a:pt x="416201" y="500733"/>
                  </a:cubicBezTo>
                  <a:cubicBezTo>
                    <a:pt x="412079" y="496613"/>
                    <a:pt x="405402" y="496614"/>
                    <a:pt x="401285" y="500733"/>
                  </a:cubicBezTo>
                  <a:lnTo>
                    <a:pt x="356340" y="545680"/>
                  </a:lnTo>
                  <a:cubicBezTo>
                    <a:pt x="353586" y="548425"/>
                    <a:pt x="349791" y="549998"/>
                    <a:pt x="345926" y="549998"/>
                  </a:cubicBezTo>
                  <a:lnTo>
                    <a:pt x="96978" y="549998"/>
                  </a:lnTo>
                  <a:lnTo>
                    <a:pt x="96978" y="520566"/>
                  </a:lnTo>
                  <a:lnTo>
                    <a:pt x="335464" y="520566"/>
                  </a:lnTo>
                  <a:cubicBezTo>
                    <a:pt x="338261" y="520566"/>
                    <a:pt x="340942" y="519455"/>
                    <a:pt x="342923" y="517476"/>
                  </a:cubicBezTo>
                  <a:lnTo>
                    <a:pt x="518390" y="342007"/>
                  </a:lnTo>
                  <a:lnTo>
                    <a:pt x="539411" y="342007"/>
                  </a:lnTo>
                  <a:lnTo>
                    <a:pt x="539411" y="362604"/>
                  </a:lnTo>
                  <a:lnTo>
                    <a:pt x="436132" y="465885"/>
                  </a:lnTo>
                  <a:cubicBezTo>
                    <a:pt x="432013" y="470004"/>
                    <a:pt x="432013" y="476682"/>
                    <a:pt x="436132" y="480800"/>
                  </a:cubicBezTo>
                  <a:cubicBezTo>
                    <a:pt x="438192" y="482858"/>
                    <a:pt x="440892" y="483889"/>
                    <a:pt x="443590" y="483889"/>
                  </a:cubicBezTo>
                  <a:cubicBezTo>
                    <a:pt x="446289" y="483889"/>
                    <a:pt x="448989" y="482860"/>
                    <a:pt x="451049" y="480800"/>
                  </a:cubicBezTo>
                  <a:lnTo>
                    <a:pt x="506735" y="425114"/>
                  </a:lnTo>
                  <a:lnTo>
                    <a:pt x="506735" y="667266"/>
                  </a:lnTo>
                  <a:cubicBezTo>
                    <a:pt x="506735" y="684713"/>
                    <a:pt x="492540" y="698906"/>
                    <a:pt x="475095" y="698906"/>
                  </a:cubicBezTo>
                  <a:lnTo>
                    <a:pt x="128614" y="698906"/>
                  </a:lnTo>
                  <a:cubicBezTo>
                    <a:pt x="111167" y="698906"/>
                    <a:pt x="96974" y="684713"/>
                    <a:pt x="96974" y="667266"/>
                  </a:cubicBezTo>
                  <a:lnTo>
                    <a:pt x="96974" y="639883"/>
                  </a:lnTo>
                  <a:cubicBezTo>
                    <a:pt x="96974" y="634058"/>
                    <a:pt x="92251" y="629336"/>
                    <a:pt x="86427" y="629336"/>
                  </a:cubicBezTo>
                  <a:cubicBezTo>
                    <a:pt x="80602" y="629336"/>
                    <a:pt x="75880" y="634058"/>
                    <a:pt x="75880" y="639883"/>
                  </a:cubicBezTo>
                  <a:lnTo>
                    <a:pt x="75880" y="667266"/>
                  </a:lnTo>
                  <a:cubicBezTo>
                    <a:pt x="75880" y="696344"/>
                    <a:pt x="99536" y="720000"/>
                    <a:pt x="128614" y="720000"/>
                  </a:cubicBezTo>
                  <a:lnTo>
                    <a:pt x="475093" y="720000"/>
                  </a:lnTo>
                  <a:cubicBezTo>
                    <a:pt x="504172" y="720000"/>
                    <a:pt x="527828" y="696344"/>
                    <a:pt x="527828" y="667266"/>
                  </a:cubicBezTo>
                  <a:lnTo>
                    <a:pt x="527828" y="404021"/>
                  </a:lnTo>
                  <a:lnTo>
                    <a:pt x="542500" y="389348"/>
                  </a:lnTo>
                  <a:cubicBezTo>
                    <a:pt x="548082" y="401877"/>
                    <a:pt x="560645" y="410638"/>
                    <a:pt x="575224" y="410638"/>
                  </a:cubicBezTo>
                  <a:cubicBezTo>
                    <a:pt x="594969" y="410638"/>
                    <a:pt x="611034" y="394573"/>
                    <a:pt x="611034" y="374826"/>
                  </a:cubicBezTo>
                  <a:lnTo>
                    <a:pt x="611034" y="306197"/>
                  </a:lnTo>
                  <a:cubicBezTo>
                    <a:pt x="611033" y="286450"/>
                    <a:pt x="594968" y="270385"/>
                    <a:pt x="575222" y="270385"/>
                  </a:cubicBezTo>
                  <a:close/>
                  <a:moveTo>
                    <a:pt x="393240" y="21094"/>
                  </a:moveTo>
                  <a:lnTo>
                    <a:pt x="380430" y="52781"/>
                  </a:lnTo>
                  <a:cubicBezTo>
                    <a:pt x="378810" y="56787"/>
                    <a:pt x="374971" y="59375"/>
                    <a:pt x="370651" y="59375"/>
                  </a:cubicBezTo>
                  <a:lnTo>
                    <a:pt x="233058" y="59375"/>
                  </a:lnTo>
                  <a:cubicBezTo>
                    <a:pt x="228738" y="59375"/>
                    <a:pt x="224899" y="56787"/>
                    <a:pt x="223279" y="52781"/>
                  </a:cubicBezTo>
                  <a:lnTo>
                    <a:pt x="210468" y="21094"/>
                  </a:lnTo>
                  <a:close/>
                  <a:moveTo>
                    <a:pt x="506734" y="270385"/>
                  </a:moveTo>
                  <a:cubicBezTo>
                    <a:pt x="486987" y="270385"/>
                    <a:pt x="470780" y="286450"/>
                    <a:pt x="470780" y="306197"/>
                  </a:cubicBezTo>
                  <a:cubicBezTo>
                    <a:pt x="470780" y="320662"/>
                    <a:pt x="479406" y="333142"/>
                    <a:pt x="491778" y="338788"/>
                  </a:cubicBezTo>
                  <a:lnTo>
                    <a:pt x="331095" y="499472"/>
                  </a:lnTo>
                  <a:lnTo>
                    <a:pt x="96974" y="499472"/>
                  </a:lnTo>
                  <a:lnTo>
                    <a:pt x="96974" y="447379"/>
                  </a:lnTo>
                  <a:cubicBezTo>
                    <a:pt x="119974" y="458693"/>
                    <a:pt x="145828" y="465062"/>
                    <a:pt x="173146" y="465062"/>
                  </a:cubicBezTo>
                  <a:cubicBezTo>
                    <a:pt x="268619" y="465062"/>
                    <a:pt x="346290" y="387390"/>
                    <a:pt x="346290" y="291916"/>
                  </a:cubicBezTo>
                  <a:cubicBezTo>
                    <a:pt x="346290" y="254642"/>
                    <a:pt x="334619" y="219125"/>
                    <a:pt x="312536" y="189204"/>
                  </a:cubicBezTo>
                  <a:cubicBezTo>
                    <a:pt x="309080" y="184517"/>
                    <a:pt x="302475" y="183523"/>
                    <a:pt x="297788" y="186981"/>
                  </a:cubicBezTo>
                  <a:cubicBezTo>
                    <a:pt x="293100" y="190439"/>
                    <a:pt x="292105" y="197042"/>
                    <a:pt x="295564" y="201729"/>
                  </a:cubicBezTo>
                  <a:cubicBezTo>
                    <a:pt x="314951" y="227997"/>
                    <a:pt x="325197" y="259183"/>
                    <a:pt x="325197" y="291916"/>
                  </a:cubicBezTo>
                  <a:cubicBezTo>
                    <a:pt x="325197" y="375758"/>
                    <a:pt x="256987" y="443969"/>
                    <a:pt x="173146" y="443969"/>
                  </a:cubicBezTo>
                  <a:cubicBezTo>
                    <a:pt x="89305" y="443969"/>
                    <a:pt x="21094" y="375758"/>
                    <a:pt x="21094" y="291916"/>
                  </a:cubicBezTo>
                  <a:cubicBezTo>
                    <a:pt x="21094" y="208074"/>
                    <a:pt x="89304" y="139864"/>
                    <a:pt x="173146" y="139864"/>
                  </a:cubicBezTo>
                  <a:cubicBezTo>
                    <a:pt x="205691" y="139864"/>
                    <a:pt x="236731" y="150005"/>
                    <a:pt x="262913" y="169190"/>
                  </a:cubicBezTo>
                  <a:cubicBezTo>
                    <a:pt x="267609" y="172630"/>
                    <a:pt x="274209" y="171616"/>
                    <a:pt x="277654" y="166916"/>
                  </a:cubicBezTo>
                  <a:cubicBezTo>
                    <a:pt x="281097" y="162218"/>
                    <a:pt x="280080" y="155618"/>
                    <a:pt x="275380" y="152175"/>
                  </a:cubicBezTo>
                  <a:cubicBezTo>
                    <a:pt x="245557" y="130320"/>
                    <a:pt x="210205" y="118769"/>
                    <a:pt x="173146" y="118769"/>
                  </a:cubicBezTo>
                  <a:cubicBezTo>
                    <a:pt x="145828" y="118769"/>
                    <a:pt x="119974" y="125138"/>
                    <a:pt x="96974" y="136453"/>
                  </a:cubicBezTo>
                  <a:lnTo>
                    <a:pt x="96974" y="52734"/>
                  </a:lnTo>
                  <a:cubicBezTo>
                    <a:pt x="96974" y="35287"/>
                    <a:pt x="111167" y="21094"/>
                    <a:pt x="128614" y="21094"/>
                  </a:cubicBezTo>
                  <a:lnTo>
                    <a:pt x="187716" y="21094"/>
                  </a:lnTo>
                  <a:lnTo>
                    <a:pt x="203723" y="60688"/>
                  </a:lnTo>
                  <a:cubicBezTo>
                    <a:pt x="208582" y="72705"/>
                    <a:pt x="220096" y="80470"/>
                    <a:pt x="233058" y="80470"/>
                  </a:cubicBezTo>
                  <a:lnTo>
                    <a:pt x="370651" y="80470"/>
                  </a:lnTo>
                  <a:cubicBezTo>
                    <a:pt x="383612" y="80470"/>
                    <a:pt x="395127" y="72706"/>
                    <a:pt x="399985" y="60688"/>
                  </a:cubicBezTo>
                  <a:lnTo>
                    <a:pt x="415991" y="21094"/>
                  </a:lnTo>
                  <a:lnTo>
                    <a:pt x="475093" y="21094"/>
                  </a:lnTo>
                  <a:cubicBezTo>
                    <a:pt x="492539" y="21094"/>
                    <a:pt x="506734" y="35287"/>
                    <a:pt x="506734" y="52734"/>
                  </a:cubicBezTo>
                  <a:close/>
                  <a:moveTo>
                    <a:pt x="589939" y="374828"/>
                  </a:moveTo>
                  <a:cubicBezTo>
                    <a:pt x="589939" y="382943"/>
                    <a:pt x="583338" y="389545"/>
                    <a:pt x="575222" y="389545"/>
                  </a:cubicBezTo>
                  <a:cubicBezTo>
                    <a:pt x="567107" y="389545"/>
                    <a:pt x="560505" y="382943"/>
                    <a:pt x="560505" y="374828"/>
                  </a:cubicBezTo>
                  <a:lnTo>
                    <a:pt x="560505" y="331462"/>
                  </a:lnTo>
                  <a:cubicBezTo>
                    <a:pt x="560505" y="325637"/>
                    <a:pt x="555784" y="320915"/>
                    <a:pt x="549958" y="320915"/>
                  </a:cubicBezTo>
                  <a:lnTo>
                    <a:pt x="506590" y="320915"/>
                  </a:lnTo>
                  <a:cubicBezTo>
                    <a:pt x="498475" y="320915"/>
                    <a:pt x="491873" y="314312"/>
                    <a:pt x="491873" y="306197"/>
                  </a:cubicBezTo>
                  <a:cubicBezTo>
                    <a:pt x="491873" y="298081"/>
                    <a:pt x="498475" y="291479"/>
                    <a:pt x="506590" y="291479"/>
                  </a:cubicBezTo>
                  <a:lnTo>
                    <a:pt x="575222" y="291479"/>
                  </a:lnTo>
                  <a:cubicBezTo>
                    <a:pt x="583338" y="291479"/>
                    <a:pt x="589939" y="298081"/>
                    <a:pt x="589939" y="30619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任意多边形: 形状 149">
              <a:extLst>
                <a:ext uri="{FF2B5EF4-FFF2-40B4-BE49-F238E27FC236}">
                  <a16:creationId xmlns:a16="http://schemas.microsoft.com/office/drawing/2014/main" id="{239F1B45-8B87-44B8-8AFA-E45009931AE0}"/>
                </a:ext>
              </a:extLst>
            </p:cNvPr>
            <p:cNvSpPr/>
            <p:nvPr/>
          </p:nvSpPr>
          <p:spPr>
            <a:xfrm>
              <a:off x="9978972" y="1194731"/>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任意多边形: 形状 150">
              <a:extLst>
                <a:ext uri="{FF2B5EF4-FFF2-40B4-BE49-F238E27FC236}">
                  <a16:creationId xmlns:a16="http://schemas.microsoft.com/office/drawing/2014/main" id="{AFCB993F-0495-4110-844E-7139978FCC4A}"/>
                </a:ext>
              </a:extLst>
            </p:cNvPr>
            <p:cNvSpPr/>
            <p:nvPr/>
          </p:nvSpPr>
          <p:spPr>
            <a:xfrm>
              <a:off x="9978972" y="1239326"/>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任意多边形: 形状 151">
              <a:extLst>
                <a:ext uri="{FF2B5EF4-FFF2-40B4-BE49-F238E27FC236}">
                  <a16:creationId xmlns:a16="http://schemas.microsoft.com/office/drawing/2014/main" id="{E44CC0D1-8E8A-461F-BD6F-0E6787FD87CE}"/>
                </a:ext>
              </a:extLst>
            </p:cNvPr>
            <p:cNvSpPr/>
            <p:nvPr/>
          </p:nvSpPr>
          <p:spPr>
            <a:xfrm>
              <a:off x="9978972" y="1105541"/>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任意多边形: 形状 152">
              <a:extLst>
                <a:ext uri="{FF2B5EF4-FFF2-40B4-BE49-F238E27FC236}">
                  <a16:creationId xmlns:a16="http://schemas.microsoft.com/office/drawing/2014/main" id="{7DBDF603-AA17-4C37-9CE5-3D8E5A38B687}"/>
                </a:ext>
              </a:extLst>
            </p:cNvPr>
            <p:cNvSpPr/>
            <p:nvPr/>
          </p:nvSpPr>
          <p:spPr>
            <a:xfrm>
              <a:off x="9978972" y="1150136"/>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任意多边形: 形状 153">
              <a:extLst>
                <a:ext uri="{FF2B5EF4-FFF2-40B4-BE49-F238E27FC236}">
                  <a16:creationId xmlns:a16="http://schemas.microsoft.com/office/drawing/2014/main" id="{A2E33997-7038-42A1-BEE3-F12D5D763D7D}"/>
                </a:ext>
              </a:extLst>
            </p:cNvPr>
            <p:cNvSpPr/>
            <p:nvPr/>
          </p:nvSpPr>
          <p:spPr>
            <a:xfrm>
              <a:off x="9978972" y="1016350"/>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任意多边形: 形状 154">
              <a:extLst>
                <a:ext uri="{FF2B5EF4-FFF2-40B4-BE49-F238E27FC236}">
                  <a16:creationId xmlns:a16="http://schemas.microsoft.com/office/drawing/2014/main" id="{06C1C90A-4995-4D38-A4C6-259167C8088F}"/>
                </a:ext>
              </a:extLst>
            </p:cNvPr>
            <p:cNvSpPr/>
            <p:nvPr/>
          </p:nvSpPr>
          <p:spPr>
            <a:xfrm>
              <a:off x="9978972" y="1060945"/>
              <a:ext cx="28499" cy="21093"/>
            </a:xfrm>
            <a:custGeom>
              <a:avLst/>
              <a:gdLst>
                <a:gd name="connsiteX0" fmla="*/ 17952 w 28499"/>
                <a:gd name="connsiteY0" fmla="*/ 0 h 21093"/>
                <a:gd name="connsiteX1" fmla="*/ 10547 w 28499"/>
                <a:gd name="connsiteY1" fmla="*/ 0 h 21093"/>
                <a:gd name="connsiteX2" fmla="*/ 0 w 28499"/>
                <a:gd name="connsiteY2" fmla="*/ 10547 h 21093"/>
                <a:gd name="connsiteX3" fmla="*/ 10547 w 28499"/>
                <a:gd name="connsiteY3" fmla="*/ 21094 h 21093"/>
                <a:gd name="connsiteX4" fmla="*/ 17952 w 28499"/>
                <a:gd name="connsiteY4" fmla="*/ 21094 h 21093"/>
                <a:gd name="connsiteX5" fmla="*/ 28499 w 28499"/>
                <a:gd name="connsiteY5" fmla="*/ 10547 h 21093"/>
                <a:gd name="connsiteX6" fmla="*/ 17952 w 2849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9" h="21093">
                  <a:moveTo>
                    <a:pt x="17952" y="0"/>
                  </a:moveTo>
                  <a:lnTo>
                    <a:pt x="10547" y="0"/>
                  </a:lnTo>
                  <a:cubicBezTo>
                    <a:pt x="4721" y="0"/>
                    <a:pt x="0" y="4722"/>
                    <a:pt x="0" y="10547"/>
                  </a:cubicBezTo>
                  <a:cubicBezTo>
                    <a:pt x="0" y="16372"/>
                    <a:pt x="4721" y="21094"/>
                    <a:pt x="10547" y="21094"/>
                  </a:cubicBezTo>
                  <a:lnTo>
                    <a:pt x="17952" y="21094"/>
                  </a:lnTo>
                  <a:cubicBezTo>
                    <a:pt x="23778" y="21094"/>
                    <a:pt x="28499" y="16372"/>
                    <a:pt x="28499" y="10547"/>
                  </a:cubicBezTo>
                  <a:cubicBezTo>
                    <a:pt x="28499" y="4722"/>
                    <a:pt x="23778" y="0"/>
                    <a:pt x="1795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6" name="图形 10">
            <a:extLst>
              <a:ext uri="{FF2B5EF4-FFF2-40B4-BE49-F238E27FC236}">
                <a16:creationId xmlns:a16="http://schemas.microsoft.com/office/drawing/2014/main" id="{1F6C5152-A159-4006-B04E-76C5085CBD7B}"/>
              </a:ext>
            </a:extLst>
          </p:cNvPr>
          <p:cNvGrpSpPr/>
          <p:nvPr/>
        </p:nvGrpSpPr>
        <p:grpSpPr>
          <a:xfrm>
            <a:off x="10649321" y="909002"/>
            <a:ext cx="613359" cy="719997"/>
            <a:chOff x="10649321" y="909002"/>
            <a:chExt cx="613359" cy="719997"/>
          </a:xfrm>
          <a:gradFill>
            <a:gsLst>
              <a:gs pos="0">
                <a:schemeClr val="accent1"/>
              </a:gs>
              <a:gs pos="100000">
                <a:schemeClr val="accent2"/>
              </a:gs>
            </a:gsLst>
            <a:lin ang="2700000" scaled="1"/>
          </a:gradFill>
        </p:grpSpPr>
        <p:sp>
          <p:nvSpPr>
            <p:cNvPr id="157" name="任意多边形: 形状 156">
              <a:extLst>
                <a:ext uri="{FF2B5EF4-FFF2-40B4-BE49-F238E27FC236}">
                  <a16:creationId xmlns:a16="http://schemas.microsoft.com/office/drawing/2014/main" id="{D9D9AABB-E916-49A2-BCBE-97E95284DEE2}"/>
                </a:ext>
              </a:extLst>
            </p:cNvPr>
            <p:cNvSpPr/>
            <p:nvPr/>
          </p:nvSpPr>
          <p:spPr>
            <a:xfrm>
              <a:off x="11148406" y="1016919"/>
              <a:ext cx="49184" cy="25825"/>
            </a:xfrm>
            <a:custGeom>
              <a:avLst/>
              <a:gdLst>
                <a:gd name="connsiteX0" fmla="*/ 8797 w 49184"/>
                <a:gd name="connsiteY0" fmla="*/ 20948 h 25825"/>
                <a:gd name="connsiteX1" fmla="*/ 36885 w 49184"/>
                <a:gd name="connsiteY1" fmla="*/ 25678 h 25825"/>
                <a:gd name="connsiteX2" fmla="*/ 38649 w 49184"/>
                <a:gd name="connsiteY2" fmla="*/ 25826 h 25825"/>
                <a:gd name="connsiteX3" fmla="*/ 49037 w 49184"/>
                <a:gd name="connsiteY3" fmla="*/ 17030 h 25825"/>
                <a:gd name="connsiteX4" fmla="*/ 40388 w 49184"/>
                <a:gd name="connsiteY4" fmla="*/ 4877 h 25825"/>
                <a:gd name="connsiteX5" fmla="*/ 12300 w 49184"/>
                <a:gd name="connsiteY5" fmla="*/ 146 h 25825"/>
                <a:gd name="connsiteX6" fmla="*/ 149 w 49184"/>
                <a:gd name="connsiteY6" fmla="*/ 8795 h 25825"/>
                <a:gd name="connsiteX7" fmla="*/ 8797 w 49184"/>
                <a:gd name="connsiteY7" fmla="*/ 20948 h 2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4" h="25825">
                  <a:moveTo>
                    <a:pt x="8797" y="20948"/>
                  </a:moveTo>
                  <a:lnTo>
                    <a:pt x="36885" y="25678"/>
                  </a:lnTo>
                  <a:cubicBezTo>
                    <a:pt x="37477" y="25778"/>
                    <a:pt x="38068" y="25826"/>
                    <a:pt x="38649" y="25826"/>
                  </a:cubicBezTo>
                  <a:cubicBezTo>
                    <a:pt x="43704" y="25826"/>
                    <a:pt x="48171" y="22181"/>
                    <a:pt x="49037" y="17030"/>
                  </a:cubicBezTo>
                  <a:cubicBezTo>
                    <a:pt x="50004" y="11287"/>
                    <a:pt x="46133" y="5844"/>
                    <a:pt x="40388" y="4877"/>
                  </a:cubicBezTo>
                  <a:lnTo>
                    <a:pt x="12300" y="146"/>
                  </a:lnTo>
                  <a:cubicBezTo>
                    <a:pt x="6561" y="-814"/>
                    <a:pt x="1116" y="3053"/>
                    <a:pt x="149" y="8795"/>
                  </a:cubicBezTo>
                  <a:cubicBezTo>
                    <a:pt x="-820" y="14538"/>
                    <a:pt x="3052" y="19980"/>
                    <a:pt x="8797" y="2094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8" name="任意多边形: 形状 157">
              <a:extLst>
                <a:ext uri="{FF2B5EF4-FFF2-40B4-BE49-F238E27FC236}">
                  <a16:creationId xmlns:a16="http://schemas.microsoft.com/office/drawing/2014/main" id="{97B7AB5B-B17A-40F9-9127-C9EAFA3E86FC}"/>
                </a:ext>
              </a:extLst>
            </p:cNvPr>
            <p:cNvSpPr/>
            <p:nvPr/>
          </p:nvSpPr>
          <p:spPr>
            <a:xfrm>
              <a:off x="10757091" y="991062"/>
              <a:ext cx="198551" cy="198543"/>
            </a:xfrm>
            <a:custGeom>
              <a:avLst/>
              <a:gdLst>
                <a:gd name="connsiteX0" fmla="*/ 82040 w 198551"/>
                <a:gd name="connsiteY0" fmla="*/ 1518 h 198543"/>
                <a:gd name="connsiteX1" fmla="*/ 17974 w 198551"/>
                <a:gd name="connsiteY1" fmla="*/ 42335 h 198543"/>
                <a:gd name="connsiteX2" fmla="*/ 1535 w 198551"/>
                <a:gd name="connsiteY2" fmla="*/ 116499 h 198543"/>
                <a:gd name="connsiteX3" fmla="*/ 42348 w 198551"/>
                <a:gd name="connsiteY3" fmla="*/ 180568 h 198543"/>
                <a:gd name="connsiteX4" fmla="*/ 99065 w 198551"/>
                <a:gd name="connsiteY4" fmla="*/ 198544 h 198543"/>
                <a:gd name="connsiteX5" fmla="*/ 116511 w 198551"/>
                <a:gd name="connsiteY5" fmla="*/ 197009 h 198543"/>
                <a:gd name="connsiteX6" fmla="*/ 180577 w 198551"/>
                <a:gd name="connsiteY6" fmla="*/ 156193 h 198543"/>
                <a:gd name="connsiteX7" fmla="*/ 197016 w 198551"/>
                <a:gd name="connsiteY7" fmla="*/ 82030 h 198543"/>
                <a:gd name="connsiteX8" fmla="*/ 82040 w 198551"/>
                <a:gd name="connsiteY8" fmla="*/ 1518 h 198543"/>
                <a:gd name="connsiteX9" fmla="*/ 176245 w 198551"/>
                <a:gd name="connsiteY9" fmla="*/ 85691 h 198543"/>
                <a:gd name="connsiteX10" fmla="*/ 163299 w 198551"/>
                <a:gd name="connsiteY10" fmla="*/ 144094 h 198543"/>
                <a:gd name="connsiteX11" fmla="*/ 112848 w 198551"/>
                <a:gd name="connsiteY11" fmla="*/ 176234 h 198543"/>
                <a:gd name="connsiteX12" fmla="*/ 54449 w 198551"/>
                <a:gd name="connsiteY12" fmla="*/ 163286 h 198543"/>
                <a:gd name="connsiteX13" fmla="*/ 22308 w 198551"/>
                <a:gd name="connsiteY13" fmla="*/ 112834 h 198543"/>
                <a:gd name="connsiteX14" fmla="*/ 35254 w 198551"/>
                <a:gd name="connsiteY14" fmla="*/ 54431 h 198543"/>
                <a:gd name="connsiteX15" fmla="*/ 85705 w 198551"/>
                <a:gd name="connsiteY15" fmla="*/ 22291 h 198543"/>
                <a:gd name="connsiteX16" fmla="*/ 99313 w 198551"/>
                <a:gd name="connsiteY16" fmla="*/ 21096 h 198543"/>
                <a:gd name="connsiteX17" fmla="*/ 176245 w 198551"/>
                <a:gd name="connsiteY17" fmla="*/ 85691 h 19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551" h="198543">
                  <a:moveTo>
                    <a:pt x="82040" y="1518"/>
                  </a:moveTo>
                  <a:cubicBezTo>
                    <a:pt x="55933" y="6122"/>
                    <a:pt x="33180" y="20618"/>
                    <a:pt x="17974" y="42335"/>
                  </a:cubicBezTo>
                  <a:cubicBezTo>
                    <a:pt x="2768" y="64051"/>
                    <a:pt x="-3071" y="90390"/>
                    <a:pt x="1535" y="116499"/>
                  </a:cubicBezTo>
                  <a:cubicBezTo>
                    <a:pt x="6138" y="142607"/>
                    <a:pt x="20633" y="165360"/>
                    <a:pt x="42348" y="180568"/>
                  </a:cubicBezTo>
                  <a:cubicBezTo>
                    <a:pt x="59223" y="192383"/>
                    <a:pt x="78886" y="198544"/>
                    <a:pt x="99065" y="198544"/>
                  </a:cubicBezTo>
                  <a:cubicBezTo>
                    <a:pt x="104855" y="198544"/>
                    <a:pt x="110691" y="198036"/>
                    <a:pt x="116511" y="197009"/>
                  </a:cubicBezTo>
                  <a:cubicBezTo>
                    <a:pt x="142618" y="192405"/>
                    <a:pt x="165371" y="177910"/>
                    <a:pt x="180577" y="156193"/>
                  </a:cubicBezTo>
                  <a:cubicBezTo>
                    <a:pt x="195783" y="134476"/>
                    <a:pt x="201622" y="108139"/>
                    <a:pt x="197016" y="82030"/>
                  </a:cubicBezTo>
                  <a:cubicBezTo>
                    <a:pt x="187514" y="28131"/>
                    <a:pt x="135943" y="-7987"/>
                    <a:pt x="82040" y="1518"/>
                  </a:cubicBezTo>
                  <a:close/>
                  <a:moveTo>
                    <a:pt x="176245" y="85691"/>
                  </a:moveTo>
                  <a:cubicBezTo>
                    <a:pt x="179870" y="106252"/>
                    <a:pt x="175273" y="126992"/>
                    <a:pt x="163299" y="144094"/>
                  </a:cubicBezTo>
                  <a:cubicBezTo>
                    <a:pt x="151323" y="161195"/>
                    <a:pt x="133407" y="172610"/>
                    <a:pt x="112848" y="176234"/>
                  </a:cubicBezTo>
                  <a:cubicBezTo>
                    <a:pt x="92294" y="179860"/>
                    <a:pt x="71549" y="175262"/>
                    <a:pt x="54449" y="163286"/>
                  </a:cubicBezTo>
                  <a:cubicBezTo>
                    <a:pt x="37348" y="151311"/>
                    <a:pt x="25933" y="133394"/>
                    <a:pt x="22308" y="112834"/>
                  </a:cubicBezTo>
                  <a:cubicBezTo>
                    <a:pt x="18683" y="92273"/>
                    <a:pt x="23280" y="71533"/>
                    <a:pt x="35254" y="54431"/>
                  </a:cubicBezTo>
                  <a:cubicBezTo>
                    <a:pt x="47230" y="37330"/>
                    <a:pt x="65145" y="25915"/>
                    <a:pt x="85705" y="22291"/>
                  </a:cubicBezTo>
                  <a:cubicBezTo>
                    <a:pt x="90276" y="21486"/>
                    <a:pt x="94823" y="21096"/>
                    <a:pt x="99313" y="21096"/>
                  </a:cubicBezTo>
                  <a:cubicBezTo>
                    <a:pt x="136505" y="21096"/>
                    <a:pt x="169566" y="47822"/>
                    <a:pt x="176245" y="8569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 name="任意多边形: 形状 158">
              <a:extLst>
                <a:ext uri="{FF2B5EF4-FFF2-40B4-BE49-F238E27FC236}">
                  <a16:creationId xmlns:a16="http://schemas.microsoft.com/office/drawing/2014/main" id="{90CE3710-03CB-43CC-AEF8-195715217E38}"/>
                </a:ext>
              </a:extLst>
            </p:cNvPr>
            <p:cNvSpPr/>
            <p:nvPr/>
          </p:nvSpPr>
          <p:spPr>
            <a:xfrm>
              <a:off x="10821586" y="1031729"/>
              <a:ext cx="73941" cy="117205"/>
            </a:xfrm>
            <a:custGeom>
              <a:avLst/>
              <a:gdLst>
                <a:gd name="connsiteX0" fmla="*/ 15922 w 73941"/>
                <a:gd name="connsiteY0" fmla="*/ 12378 h 117205"/>
                <a:gd name="connsiteX1" fmla="*/ 16500 w 73941"/>
                <a:gd name="connsiteY1" fmla="*/ 15658 h 117205"/>
                <a:gd name="connsiteX2" fmla="*/ 351 w 73941"/>
                <a:gd name="connsiteY2" fmla="*/ 44134 h 117205"/>
                <a:gd name="connsiteX3" fmla="*/ 34056 w 73941"/>
                <a:gd name="connsiteY3" fmla="*/ 64866 h 117205"/>
                <a:gd name="connsiteX4" fmla="*/ 52772 w 73941"/>
                <a:gd name="connsiteY4" fmla="*/ 71931 h 117205"/>
                <a:gd name="connsiteX5" fmla="*/ 50328 w 73941"/>
                <a:gd name="connsiteY5" fmla="*/ 78438 h 117205"/>
                <a:gd name="connsiteX6" fmla="*/ 39284 w 73941"/>
                <a:gd name="connsiteY6" fmla="*/ 84137 h 117205"/>
                <a:gd name="connsiteX7" fmla="*/ 22859 w 73941"/>
                <a:gd name="connsiteY7" fmla="*/ 78625 h 117205"/>
                <a:gd name="connsiteX8" fmla="*/ 8869 w 73941"/>
                <a:gd name="connsiteY8" fmla="*/ 73454 h 117205"/>
                <a:gd name="connsiteX9" fmla="*/ 3696 w 73941"/>
                <a:gd name="connsiteY9" fmla="*/ 87445 h 117205"/>
                <a:gd name="connsiteX10" fmla="*/ 32339 w 73941"/>
                <a:gd name="connsiteY10" fmla="*/ 105474 h 117205"/>
                <a:gd name="connsiteX11" fmla="*/ 32869 w 73941"/>
                <a:gd name="connsiteY11" fmla="*/ 108486 h 117205"/>
                <a:gd name="connsiteX12" fmla="*/ 43243 w 73941"/>
                <a:gd name="connsiteY12" fmla="*/ 117205 h 117205"/>
                <a:gd name="connsiteX13" fmla="*/ 45087 w 73941"/>
                <a:gd name="connsiteY13" fmla="*/ 117043 h 117205"/>
                <a:gd name="connsiteX14" fmla="*/ 53642 w 73941"/>
                <a:gd name="connsiteY14" fmla="*/ 104826 h 117205"/>
                <a:gd name="connsiteX15" fmla="*/ 53108 w 73941"/>
                <a:gd name="connsiteY15" fmla="*/ 101796 h 117205"/>
                <a:gd name="connsiteX16" fmla="*/ 65986 w 73941"/>
                <a:gd name="connsiteY16" fmla="*/ 92572 h 117205"/>
                <a:gd name="connsiteX17" fmla="*/ 73543 w 73941"/>
                <a:gd name="connsiteY17" fmla="*/ 68269 h 117205"/>
                <a:gd name="connsiteX18" fmla="*/ 35773 w 73941"/>
                <a:gd name="connsiteY18" fmla="*/ 43844 h 117205"/>
                <a:gd name="connsiteX19" fmla="*/ 21124 w 73941"/>
                <a:gd name="connsiteY19" fmla="*/ 40473 h 117205"/>
                <a:gd name="connsiteX20" fmla="*/ 30280 w 73941"/>
                <a:gd name="connsiteY20" fmla="*/ 33065 h 117205"/>
                <a:gd name="connsiteX21" fmla="*/ 40068 w 73941"/>
                <a:gd name="connsiteY21" fmla="*/ 34918 h 117205"/>
                <a:gd name="connsiteX22" fmla="*/ 54905 w 73941"/>
                <a:gd name="connsiteY22" fmla="*/ 33383 h 117205"/>
                <a:gd name="connsiteX23" fmla="*/ 53369 w 73941"/>
                <a:gd name="connsiteY23" fmla="*/ 18547 h 117205"/>
                <a:gd name="connsiteX24" fmla="*/ 37273 w 73941"/>
                <a:gd name="connsiteY24" fmla="*/ 11997 h 117205"/>
                <a:gd name="connsiteX25" fmla="*/ 36695 w 73941"/>
                <a:gd name="connsiteY25" fmla="*/ 8716 h 117205"/>
                <a:gd name="connsiteX26" fmla="*/ 24478 w 73941"/>
                <a:gd name="connsiteY26" fmla="*/ 162 h 117205"/>
                <a:gd name="connsiteX27" fmla="*/ 15922 w 73941"/>
                <a:gd name="connsiteY27" fmla="*/ 12378 h 11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941" h="117205">
                  <a:moveTo>
                    <a:pt x="15922" y="12378"/>
                  </a:moveTo>
                  <a:lnTo>
                    <a:pt x="16500" y="15658"/>
                  </a:lnTo>
                  <a:cubicBezTo>
                    <a:pt x="5190" y="21417"/>
                    <a:pt x="-1667" y="32691"/>
                    <a:pt x="351" y="44134"/>
                  </a:cubicBezTo>
                  <a:cubicBezTo>
                    <a:pt x="3567" y="62377"/>
                    <a:pt x="21914" y="63875"/>
                    <a:pt x="34056" y="64866"/>
                  </a:cubicBezTo>
                  <a:cubicBezTo>
                    <a:pt x="49335" y="66113"/>
                    <a:pt x="52015" y="67648"/>
                    <a:pt x="52772" y="71931"/>
                  </a:cubicBezTo>
                  <a:cubicBezTo>
                    <a:pt x="53260" y="74696"/>
                    <a:pt x="51450" y="77195"/>
                    <a:pt x="50328" y="78438"/>
                  </a:cubicBezTo>
                  <a:cubicBezTo>
                    <a:pt x="47768" y="81274"/>
                    <a:pt x="43744" y="83351"/>
                    <a:pt x="39284" y="84137"/>
                  </a:cubicBezTo>
                  <a:cubicBezTo>
                    <a:pt x="31252" y="85560"/>
                    <a:pt x="24620" y="82448"/>
                    <a:pt x="22859" y="78625"/>
                  </a:cubicBezTo>
                  <a:cubicBezTo>
                    <a:pt x="20425" y="73334"/>
                    <a:pt x="14160" y="71018"/>
                    <a:pt x="8869" y="73454"/>
                  </a:cubicBezTo>
                  <a:cubicBezTo>
                    <a:pt x="3577" y="75888"/>
                    <a:pt x="1262" y="82153"/>
                    <a:pt x="3696" y="87445"/>
                  </a:cubicBezTo>
                  <a:cubicBezTo>
                    <a:pt x="8514" y="97909"/>
                    <a:pt x="19557" y="104578"/>
                    <a:pt x="32339" y="105474"/>
                  </a:cubicBezTo>
                  <a:lnTo>
                    <a:pt x="32869" y="108486"/>
                  </a:lnTo>
                  <a:cubicBezTo>
                    <a:pt x="33770" y="113604"/>
                    <a:pt x="38221" y="117205"/>
                    <a:pt x="43243" y="117205"/>
                  </a:cubicBezTo>
                  <a:cubicBezTo>
                    <a:pt x="43850" y="117205"/>
                    <a:pt x="44466" y="117152"/>
                    <a:pt x="45087" y="117043"/>
                  </a:cubicBezTo>
                  <a:cubicBezTo>
                    <a:pt x="50823" y="116032"/>
                    <a:pt x="54655" y="110562"/>
                    <a:pt x="53642" y="104826"/>
                  </a:cubicBezTo>
                  <a:lnTo>
                    <a:pt x="53108" y="101796"/>
                  </a:lnTo>
                  <a:cubicBezTo>
                    <a:pt x="58082" y="99569"/>
                    <a:pt x="62495" y="96442"/>
                    <a:pt x="65986" y="92572"/>
                  </a:cubicBezTo>
                  <a:cubicBezTo>
                    <a:pt x="72283" y="85596"/>
                    <a:pt x="75038" y="76738"/>
                    <a:pt x="73543" y="68269"/>
                  </a:cubicBezTo>
                  <a:cubicBezTo>
                    <a:pt x="69725" y="46616"/>
                    <a:pt x="48471" y="44880"/>
                    <a:pt x="35773" y="43844"/>
                  </a:cubicBezTo>
                  <a:cubicBezTo>
                    <a:pt x="29756" y="43353"/>
                    <a:pt x="21514" y="42680"/>
                    <a:pt x="21124" y="40473"/>
                  </a:cubicBezTo>
                  <a:cubicBezTo>
                    <a:pt x="20730" y="38236"/>
                    <a:pt x="24180" y="34141"/>
                    <a:pt x="30280" y="33065"/>
                  </a:cubicBezTo>
                  <a:cubicBezTo>
                    <a:pt x="34829" y="32265"/>
                    <a:pt x="38397" y="33561"/>
                    <a:pt x="40068" y="34918"/>
                  </a:cubicBezTo>
                  <a:cubicBezTo>
                    <a:pt x="44589" y="38590"/>
                    <a:pt x="51230" y="37903"/>
                    <a:pt x="54905" y="33383"/>
                  </a:cubicBezTo>
                  <a:cubicBezTo>
                    <a:pt x="58577" y="28862"/>
                    <a:pt x="57890" y="22220"/>
                    <a:pt x="53369" y="18547"/>
                  </a:cubicBezTo>
                  <a:cubicBezTo>
                    <a:pt x="48957" y="14964"/>
                    <a:pt x="43313" y="12719"/>
                    <a:pt x="37273" y="11997"/>
                  </a:cubicBezTo>
                  <a:lnTo>
                    <a:pt x="36695" y="8716"/>
                  </a:lnTo>
                  <a:cubicBezTo>
                    <a:pt x="35683" y="2978"/>
                    <a:pt x="30210" y="-848"/>
                    <a:pt x="24478" y="162"/>
                  </a:cubicBezTo>
                  <a:cubicBezTo>
                    <a:pt x="18740" y="1171"/>
                    <a:pt x="14910" y="6642"/>
                    <a:pt x="15922" y="1237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 name="任意多边形: 形状 159">
              <a:extLst>
                <a:ext uri="{FF2B5EF4-FFF2-40B4-BE49-F238E27FC236}">
                  <a16:creationId xmlns:a16="http://schemas.microsoft.com/office/drawing/2014/main" id="{23EAE9D0-8C79-47EB-8306-96C9EBE31069}"/>
                </a:ext>
              </a:extLst>
            </p:cNvPr>
            <p:cNvSpPr/>
            <p:nvPr/>
          </p:nvSpPr>
          <p:spPr>
            <a:xfrm>
              <a:off x="10742454" y="1177496"/>
              <a:ext cx="52364" cy="52359"/>
            </a:xfrm>
            <a:custGeom>
              <a:avLst/>
              <a:gdLst>
                <a:gd name="connsiteX0" fmla="*/ 162 w 52364"/>
                <a:gd name="connsiteY0" fmla="*/ 30765 h 52359"/>
                <a:gd name="connsiteX1" fmla="*/ 10536 w 52364"/>
                <a:gd name="connsiteY1" fmla="*/ 39482 h 52359"/>
                <a:gd name="connsiteX2" fmla="*/ 12381 w 52364"/>
                <a:gd name="connsiteY2" fmla="*/ 39321 h 52359"/>
                <a:gd name="connsiteX3" fmla="*/ 17628 w 52364"/>
                <a:gd name="connsiteY3" fmla="*/ 38395 h 52359"/>
                <a:gd name="connsiteX4" fmla="*/ 18553 w 52364"/>
                <a:gd name="connsiteY4" fmla="*/ 43642 h 52359"/>
                <a:gd name="connsiteX5" fmla="*/ 28927 w 52364"/>
                <a:gd name="connsiteY5" fmla="*/ 52359 h 52359"/>
                <a:gd name="connsiteX6" fmla="*/ 30772 w 52364"/>
                <a:gd name="connsiteY6" fmla="*/ 52198 h 52359"/>
                <a:gd name="connsiteX7" fmla="*/ 39326 w 52364"/>
                <a:gd name="connsiteY7" fmla="*/ 39979 h 52359"/>
                <a:gd name="connsiteX8" fmla="*/ 38401 w 52364"/>
                <a:gd name="connsiteY8" fmla="*/ 34734 h 52359"/>
                <a:gd name="connsiteX9" fmla="*/ 43648 w 52364"/>
                <a:gd name="connsiteY9" fmla="*/ 33808 h 52359"/>
                <a:gd name="connsiteX10" fmla="*/ 52202 w 52364"/>
                <a:gd name="connsiteY10" fmla="*/ 21591 h 52359"/>
                <a:gd name="connsiteX11" fmla="*/ 39984 w 52364"/>
                <a:gd name="connsiteY11" fmla="*/ 13035 h 52359"/>
                <a:gd name="connsiteX12" fmla="*/ 34738 w 52364"/>
                <a:gd name="connsiteY12" fmla="*/ 13960 h 52359"/>
                <a:gd name="connsiteX13" fmla="*/ 33812 w 52364"/>
                <a:gd name="connsiteY13" fmla="*/ 8715 h 52359"/>
                <a:gd name="connsiteX14" fmla="*/ 21595 w 52364"/>
                <a:gd name="connsiteY14" fmla="*/ 161 h 52359"/>
                <a:gd name="connsiteX15" fmla="*/ 13041 w 52364"/>
                <a:gd name="connsiteY15" fmla="*/ 12380 h 52359"/>
                <a:gd name="connsiteX16" fmla="*/ 13966 w 52364"/>
                <a:gd name="connsiteY16" fmla="*/ 17624 h 52359"/>
                <a:gd name="connsiteX17" fmla="*/ 8719 w 52364"/>
                <a:gd name="connsiteY17" fmla="*/ 18549 h 52359"/>
                <a:gd name="connsiteX18" fmla="*/ 162 w 52364"/>
                <a:gd name="connsiteY18" fmla="*/ 30765 h 5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64" h="52359">
                  <a:moveTo>
                    <a:pt x="162" y="30765"/>
                  </a:moveTo>
                  <a:cubicBezTo>
                    <a:pt x="1065" y="35882"/>
                    <a:pt x="5514" y="39482"/>
                    <a:pt x="10536" y="39482"/>
                  </a:cubicBezTo>
                  <a:cubicBezTo>
                    <a:pt x="11145" y="39482"/>
                    <a:pt x="11761" y="39429"/>
                    <a:pt x="12381" y="39321"/>
                  </a:cubicBezTo>
                  <a:lnTo>
                    <a:pt x="17628" y="38395"/>
                  </a:lnTo>
                  <a:lnTo>
                    <a:pt x="18553" y="43642"/>
                  </a:lnTo>
                  <a:cubicBezTo>
                    <a:pt x="19456" y="48759"/>
                    <a:pt x="23905" y="52359"/>
                    <a:pt x="28927" y="52359"/>
                  </a:cubicBezTo>
                  <a:cubicBezTo>
                    <a:pt x="29536" y="52359"/>
                    <a:pt x="30152" y="52306"/>
                    <a:pt x="30772" y="52198"/>
                  </a:cubicBezTo>
                  <a:cubicBezTo>
                    <a:pt x="36508" y="51185"/>
                    <a:pt x="40339" y="45715"/>
                    <a:pt x="39326" y="39979"/>
                  </a:cubicBezTo>
                  <a:lnTo>
                    <a:pt x="38401" y="34734"/>
                  </a:lnTo>
                  <a:lnTo>
                    <a:pt x="43648" y="33808"/>
                  </a:lnTo>
                  <a:cubicBezTo>
                    <a:pt x="49384" y="32797"/>
                    <a:pt x="53214" y="27327"/>
                    <a:pt x="52202" y="21591"/>
                  </a:cubicBezTo>
                  <a:cubicBezTo>
                    <a:pt x="51189" y="15853"/>
                    <a:pt x="45716" y="12028"/>
                    <a:pt x="39984" y="13035"/>
                  </a:cubicBezTo>
                  <a:lnTo>
                    <a:pt x="34738" y="13960"/>
                  </a:lnTo>
                  <a:lnTo>
                    <a:pt x="33812" y="8715"/>
                  </a:lnTo>
                  <a:cubicBezTo>
                    <a:pt x="32800" y="2978"/>
                    <a:pt x="27332" y="-846"/>
                    <a:pt x="21595" y="161"/>
                  </a:cubicBezTo>
                  <a:cubicBezTo>
                    <a:pt x="15859" y="1173"/>
                    <a:pt x="12028" y="6644"/>
                    <a:pt x="13041" y="12380"/>
                  </a:cubicBezTo>
                  <a:lnTo>
                    <a:pt x="13966" y="17624"/>
                  </a:lnTo>
                  <a:lnTo>
                    <a:pt x="8719" y="18549"/>
                  </a:lnTo>
                  <a:cubicBezTo>
                    <a:pt x="2980" y="19559"/>
                    <a:pt x="-850" y="25029"/>
                    <a:pt x="162" y="3076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任意多边形: 形状 160">
              <a:extLst>
                <a:ext uri="{FF2B5EF4-FFF2-40B4-BE49-F238E27FC236}">
                  <a16:creationId xmlns:a16="http://schemas.microsoft.com/office/drawing/2014/main" id="{DA1A93AD-7301-47C7-B1F0-FFBA872ED940}"/>
                </a:ext>
              </a:extLst>
            </p:cNvPr>
            <p:cNvSpPr/>
            <p:nvPr/>
          </p:nvSpPr>
          <p:spPr>
            <a:xfrm>
              <a:off x="10926050" y="962689"/>
              <a:ext cx="49148" cy="26042"/>
            </a:xfrm>
            <a:custGeom>
              <a:avLst/>
              <a:gdLst>
                <a:gd name="connsiteX0" fmla="*/ 10536 w 49148"/>
                <a:gd name="connsiteY0" fmla="*/ 26042 h 26042"/>
                <a:gd name="connsiteX1" fmla="*/ 12381 w 49148"/>
                <a:gd name="connsiteY1" fmla="*/ 25880 h 26042"/>
                <a:gd name="connsiteX2" fmla="*/ 40432 w 49148"/>
                <a:gd name="connsiteY2" fmla="*/ 20935 h 26042"/>
                <a:gd name="connsiteX3" fmla="*/ 48986 w 49148"/>
                <a:gd name="connsiteY3" fmla="*/ 8717 h 26042"/>
                <a:gd name="connsiteX4" fmla="*/ 36768 w 49148"/>
                <a:gd name="connsiteY4" fmla="*/ 162 h 26042"/>
                <a:gd name="connsiteX5" fmla="*/ 8716 w 49148"/>
                <a:gd name="connsiteY5" fmla="*/ 5106 h 26042"/>
                <a:gd name="connsiteX6" fmla="*/ 162 w 49148"/>
                <a:gd name="connsiteY6" fmla="*/ 17323 h 26042"/>
                <a:gd name="connsiteX7" fmla="*/ 10536 w 49148"/>
                <a:gd name="connsiteY7" fmla="*/ 26042 h 2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48" h="26042">
                  <a:moveTo>
                    <a:pt x="10536" y="26042"/>
                  </a:moveTo>
                  <a:cubicBezTo>
                    <a:pt x="11145" y="26042"/>
                    <a:pt x="11761" y="25989"/>
                    <a:pt x="12381" y="25880"/>
                  </a:cubicBezTo>
                  <a:lnTo>
                    <a:pt x="40432" y="20935"/>
                  </a:lnTo>
                  <a:cubicBezTo>
                    <a:pt x="46168" y="19924"/>
                    <a:pt x="49998" y="14453"/>
                    <a:pt x="48986" y="8717"/>
                  </a:cubicBezTo>
                  <a:cubicBezTo>
                    <a:pt x="47973" y="2981"/>
                    <a:pt x="42499" y="-848"/>
                    <a:pt x="36768" y="162"/>
                  </a:cubicBezTo>
                  <a:lnTo>
                    <a:pt x="8716" y="5106"/>
                  </a:lnTo>
                  <a:cubicBezTo>
                    <a:pt x="2980" y="6117"/>
                    <a:pt x="-850" y="11587"/>
                    <a:pt x="162" y="17323"/>
                  </a:cubicBezTo>
                  <a:cubicBezTo>
                    <a:pt x="1064" y="22441"/>
                    <a:pt x="5514" y="26042"/>
                    <a:pt x="10536" y="2604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2" name="任意多边形: 形状 161">
              <a:extLst>
                <a:ext uri="{FF2B5EF4-FFF2-40B4-BE49-F238E27FC236}">
                  <a16:creationId xmlns:a16="http://schemas.microsoft.com/office/drawing/2014/main" id="{15EB31C1-9925-492B-847A-251A5140E063}"/>
                </a:ext>
              </a:extLst>
            </p:cNvPr>
            <p:cNvSpPr/>
            <p:nvPr/>
          </p:nvSpPr>
          <p:spPr>
            <a:xfrm>
              <a:off x="10649321" y="909002"/>
              <a:ext cx="613359" cy="719997"/>
            </a:xfrm>
            <a:custGeom>
              <a:avLst/>
              <a:gdLst>
                <a:gd name="connsiteX0" fmla="*/ 588700 w 613359"/>
                <a:gd name="connsiteY0" fmla="*/ 364520 h 719997"/>
                <a:gd name="connsiteX1" fmla="*/ 574454 w 613359"/>
                <a:gd name="connsiteY1" fmla="*/ 364520 h 719997"/>
                <a:gd name="connsiteX2" fmla="*/ 574454 w 613359"/>
                <a:gd name="connsiteY2" fmla="*/ 332153 h 719997"/>
                <a:gd name="connsiteX3" fmla="*/ 566332 w 613359"/>
                <a:gd name="connsiteY3" fmla="*/ 313915 h 719997"/>
                <a:gd name="connsiteX4" fmla="*/ 602421 w 613359"/>
                <a:gd name="connsiteY4" fmla="*/ 99636 h 719997"/>
                <a:gd name="connsiteX5" fmla="*/ 598195 w 613359"/>
                <a:gd name="connsiteY5" fmla="*/ 81242 h 719997"/>
                <a:gd name="connsiteX6" fmla="*/ 582196 w 613359"/>
                <a:gd name="connsiteY6" fmla="*/ 71230 h 719997"/>
                <a:gd name="connsiteX7" fmla="*/ 371104 w 613359"/>
                <a:gd name="connsiteY7" fmla="*/ 35684 h 719997"/>
                <a:gd name="connsiteX8" fmla="*/ 368404 w 613359"/>
                <a:gd name="connsiteY8" fmla="*/ 20376 h 719997"/>
                <a:gd name="connsiteX9" fmla="*/ 339838 w 613359"/>
                <a:gd name="connsiteY9" fmla="*/ 376 h 719997"/>
                <a:gd name="connsiteX10" fmla="*/ 134315 w 613359"/>
                <a:gd name="connsiteY10" fmla="*/ 36614 h 719997"/>
                <a:gd name="connsiteX11" fmla="*/ 125761 w 613359"/>
                <a:gd name="connsiteY11" fmla="*/ 48831 h 719997"/>
                <a:gd name="connsiteX12" fmla="*/ 137978 w 613359"/>
                <a:gd name="connsiteY12" fmla="*/ 57387 h 719997"/>
                <a:gd name="connsiteX13" fmla="*/ 343505 w 613359"/>
                <a:gd name="connsiteY13" fmla="*/ 21148 h 719997"/>
                <a:gd name="connsiteX14" fmla="*/ 347635 w 613359"/>
                <a:gd name="connsiteY14" fmla="*/ 24038 h 719997"/>
                <a:gd name="connsiteX15" fmla="*/ 397617 w 613359"/>
                <a:gd name="connsiteY15" fmla="*/ 307495 h 719997"/>
                <a:gd name="connsiteX16" fmla="*/ 368948 w 613359"/>
                <a:gd name="connsiteY16" fmla="*/ 307495 h 719997"/>
                <a:gd name="connsiteX17" fmla="*/ 346337 w 613359"/>
                <a:gd name="connsiteY17" fmla="*/ 322317 h 719997"/>
                <a:gd name="connsiteX18" fmla="*/ 327980 w 613359"/>
                <a:gd name="connsiteY18" fmla="*/ 364520 h 719997"/>
                <a:gd name="connsiteX19" fmla="*/ 71034 w 613359"/>
                <a:gd name="connsiteY19" fmla="*/ 364520 h 719997"/>
                <a:gd name="connsiteX20" fmla="*/ 21148 w 613359"/>
                <a:gd name="connsiteY20" fmla="*/ 81610 h 719997"/>
                <a:gd name="connsiteX21" fmla="*/ 24041 w 613359"/>
                <a:gd name="connsiteY21" fmla="*/ 77479 h 719997"/>
                <a:gd name="connsiteX22" fmla="*/ 89360 w 613359"/>
                <a:gd name="connsiteY22" fmla="*/ 65962 h 719997"/>
                <a:gd name="connsiteX23" fmla="*/ 97914 w 613359"/>
                <a:gd name="connsiteY23" fmla="*/ 53745 h 719997"/>
                <a:gd name="connsiteX24" fmla="*/ 85697 w 613359"/>
                <a:gd name="connsiteY24" fmla="*/ 45189 h 719997"/>
                <a:gd name="connsiteX25" fmla="*/ 20378 w 613359"/>
                <a:gd name="connsiteY25" fmla="*/ 56706 h 719997"/>
                <a:gd name="connsiteX26" fmla="*/ 377 w 613359"/>
                <a:gd name="connsiteY26" fmla="*/ 85271 h 719997"/>
                <a:gd name="connsiteX27" fmla="*/ 49617 w 613359"/>
                <a:gd name="connsiteY27" fmla="*/ 364522 h 719997"/>
                <a:gd name="connsiteX28" fmla="*/ 42280 w 613359"/>
                <a:gd name="connsiteY28" fmla="*/ 364522 h 719997"/>
                <a:gd name="connsiteX29" fmla="*/ 17623 w 613359"/>
                <a:gd name="connsiteY29" fmla="*/ 389179 h 719997"/>
                <a:gd name="connsiteX30" fmla="*/ 17623 w 613359"/>
                <a:gd name="connsiteY30" fmla="*/ 695341 h 719997"/>
                <a:gd name="connsiteX31" fmla="*/ 42280 w 613359"/>
                <a:gd name="connsiteY31" fmla="*/ 719998 h 719997"/>
                <a:gd name="connsiteX32" fmla="*/ 588701 w 613359"/>
                <a:gd name="connsiteY32" fmla="*/ 719998 h 719997"/>
                <a:gd name="connsiteX33" fmla="*/ 613360 w 613359"/>
                <a:gd name="connsiteY33" fmla="*/ 695341 h 719997"/>
                <a:gd name="connsiteX34" fmla="*/ 613360 w 613359"/>
                <a:gd name="connsiteY34" fmla="*/ 389177 h 719997"/>
                <a:gd name="connsiteX35" fmla="*/ 588700 w 613359"/>
                <a:gd name="connsiteY35" fmla="*/ 364520 h 719997"/>
                <a:gd name="connsiteX36" fmla="*/ 592265 w 613359"/>
                <a:gd name="connsiteY36" fmla="*/ 695339 h 719997"/>
                <a:gd name="connsiteX37" fmla="*/ 588700 w 613359"/>
                <a:gd name="connsiteY37" fmla="*/ 698903 h 719997"/>
                <a:gd name="connsiteX38" fmla="*/ 42279 w 613359"/>
                <a:gd name="connsiteY38" fmla="*/ 698903 h 719997"/>
                <a:gd name="connsiteX39" fmla="*/ 38715 w 613359"/>
                <a:gd name="connsiteY39" fmla="*/ 695339 h 719997"/>
                <a:gd name="connsiteX40" fmla="*/ 38715 w 613359"/>
                <a:gd name="connsiteY40" fmla="*/ 389177 h 719997"/>
                <a:gd name="connsiteX41" fmla="*/ 42279 w 613359"/>
                <a:gd name="connsiteY41" fmla="*/ 385614 h 719997"/>
                <a:gd name="connsiteX42" fmla="*/ 334893 w 613359"/>
                <a:gd name="connsiteY42" fmla="*/ 385614 h 719997"/>
                <a:gd name="connsiteX43" fmla="*/ 344565 w 613359"/>
                <a:gd name="connsiteY43" fmla="*/ 379275 h 719997"/>
                <a:gd name="connsiteX44" fmla="*/ 365678 w 613359"/>
                <a:gd name="connsiteY44" fmla="*/ 330732 h 719997"/>
                <a:gd name="connsiteX45" fmla="*/ 368946 w 613359"/>
                <a:gd name="connsiteY45" fmla="*/ 328589 h 719997"/>
                <a:gd name="connsiteX46" fmla="*/ 445604 w 613359"/>
                <a:gd name="connsiteY46" fmla="*/ 328589 h 719997"/>
                <a:gd name="connsiteX47" fmla="*/ 456151 w 613359"/>
                <a:gd name="connsiteY47" fmla="*/ 318042 h 719997"/>
                <a:gd name="connsiteX48" fmla="*/ 445604 w 613359"/>
                <a:gd name="connsiteY48" fmla="*/ 307495 h 719997"/>
                <a:gd name="connsiteX49" fmla="*/ 419034 w 613359"/>
                <a:gd name="connsiteY49" fmla="*/ 307495 h 719997"/>
                <a:gd name="connsiteX50" fmla="*/ 416734 w 613359"/>
                <a:gd name="connsiteY50" fmla="*/ 294450 h 719997"/>
                <a:gd name="connsiteX51" fmla="*/ 486907 w 613359"/>
                <a:gd name="connsiteY51" fmla="*/ 238231 h 719997"/>
                <a:gd name="connsiteX52" fmla="*/ 481645 w 613359"/>
                <a:gd name="connsiteY52" fmla="*/ 224275 h 719997"/>
                <a:gd name="connsiteX53" fmla="*/ 467689 w 613359"/>
                <a:gd name="connsiteY53" fmla="*/ 229539 h 719997"/>
                <a:gd name="connsiteX54" fmla="*/ 413069 w 613359"/>
                <a:gd name="connsiteY54" fmla="*/ 273672 h 719997"/>
                <a:gd name="connsiteX55" fmla="*/ 408276 w 613359"/>
                <a:gd name="connsiteY55" fmla="*/ 246497 h 719997"/>
                <a:gd name="connsiteX56" fmla="*/ 412549 w 613359"/>
                <a:gd name="connsiteY56" fmla="*/ 247217 h 719997"/>
                <a:gd name="connsiteX57" fmla="*/ 414312 w 613359"/>
                <a:gd name="connsiteY57" fmla="*/ 247364 h 719997"/>
                <a:gd name="connsiteX58" fmla="*/ 424700 w 613359"/>
                <a:gd name="connsiteY58" fmla="*/ 238568 h 719997"/>
                <a:gd name="connsiteX59" fmla="*/ 416052 w 613359"/>
                <a:gd name="connsiteY59" fmla="*/ 226415 h 719997"/>
                <a:gd name="connsiteX60" fmla="*/ 404390 w 613359"/>
                <a:gd name="connsiteY60" fmla="*/ 224451 h 719997"/>
                <a:gd name="connsiteX61" fmla="*/ 402713 w 613359"/>
                <a:gd name="connsiteY61" fmla="*/ 214943 h 719997"/>
                <a:gd name="connsiteX62" fmla="*/ 409483 w 613359"/>
                <a:gd name="connsiteY62" fmla="*/ 216084 h 719997"/>
                <a:gd name="connsiteX63" fmla="*/ 411246 w 613359"/>
                <a:gd name="connsiteY63" fmla="*/ 216231 h 719997"/>
                <a:gd name="connsiteX64" fmla="*/ 421634 w 613359"/>
                <a:gd name="connsiteY64" fmla="*/ 207435 h 719997"/>
                <a:gd name="connsiteX65" fmla="*/ 412986 w 613359"/>
                <a:gd name="connsiteY65" fmla="*/ 195282 h 719997"/>
                <a:gd name="connsiteX66" fmla="*/ 398826 w 613359"/>
                <a:gd name="connsiteY66" fmla="*/ 192897 h 719997"/>
                <a:gd name="connsiteX67" fmla="*/ 395866 w 613359"/>
                <a:gd name="connsiteY67" fmla="*/ 176107 h 719997"/>
                <a:gd name="connsiteX68" fmla="*/ 412558 w 613359"/>
                <a:gd name="connsiteY68" fmla="*/ 168590 h 719997"/>
                <a:gd name="connsiteX69" fmla="*/ 417451 w 613359"/>
                <a:gd name="connsiteY69" fmla="*/ 170227 h 719997"/>
                <a:gd name="connsiteX70" fmla="*/ 431682 w 613359"/>
                <a:gd name="connsiteY70" fmla="*/ 165760 h 719997"/>
                <a:gd name="connsiteX71" fmla="*/ 427214 w 613359"/>
                <a:gd name="connsiteY71" fmla="*/ 151528 h 719997"/>
                <a:gd name="connsiteX72" fmla="*/ 416061 w 613359"/>
                <a:gd name="connsiteY72" fmla="*/ 147789 h 719997"/>
                <a:gd name="connsiteX73" fmla="*/ 391615 w 613359"/>
                <a:gd name="connsiteY73" fmla="*/ 152008 h 719997"/>
                <a:gd name="connsiteX74" fmla="*/ 385940 w 613359"/>
                <a:gd name="connsiteY74" fmla="*/ 119823 h 719997"/>
                <a:gd name="connsiteX75" fmla="*/ 409462 w 613359"/>
                <a:gd name="connsiteY75" fmla="*/ 120196 h 719997"/>
                <a:gd name="connsiteX76" fmla="*/ 473895 w 613359"/>
                <a:gd name="connsiteY76" fmla="*/ 186430 h 719997"/>
                <a:gd name="connsiteX77" fmla="*/ 484326 w 613359"/>
                <a:gd name="connsiteY77" fmla="*/ 195521 h 719997"/>
                <a:gd name="connsiteX78" fmla="*/ 485796 w 613359"/>
                <a:gd name="connsiteY78" fmla="*/ 195419 h 719997"/>
                <a:gd name="connsiteX79" fmla="*/ 494786 w 613359"/>
                <a:gd name="connsiteY79" fmla="*/ 183516 h 719997"/>
                <a:gd name="connsiteX80" fmla="*/ 412972 w 613359"/>
                <a:gd name="connsiteY80" fmla="*/ 99394 h 719997"/>
                <a:gd name="connsiteX81" fmla="*/ 382276 w 613359"/>
                <a:gd name="connsiteY81" fmla="*/ 99048 h 719997"/>
                <a:gd name="connsiteX82" fmla="*/ 374990 w 613359"/>
                <a:gd name="connsiteY82" fmla="*/ 57724 h 719997"/>
                <a:gd name="connsiteX83" fmla="*/ 578694 w 613359"/>
                <a:gd name="connsiteY83" fmla="*/ 92027 h 719997"/>
                <a:gd name="connsiteX84" fmla="*/ 581009 w 613359"/>
                <a:gd name="connsiteY84" fmla="*/ 93471 h 719997"/>
                <a:gd name="connsiteX85" fmla="*/ 581619 w 613359"/>
                <a:gd name="connsiteY85" fmla="*/ 96130 h 719997"/>
                <a:gd name="connsiteX86" fmla="*/ 546023 w 613359"/>
                <a:gd name="connsiteY86" fmla="*/ 307491 h 719997"/>
                <a:gd name="connsiteX87" fmla="*/ 494879 w 613359"/>
                <a:gd name="connsiteY87" fmla="*/ 307491 h 719997"/>
                <a:gd name="connsiteX88" fmla="*/ 484332 w 613359"/>
                <a:gd name="connsiteY88" fmla="*/ 318038 h 719997"/>
                <a:gd name="connsiteX89" fmla="*/ 494879 w 613359"/>
                <a:gd name="connsiteY89" fmla="*/ 328585 h 719997"/>
                <a:gd name="connsiteX90" fmla="*/ 549797 w 613359"/>
                <a:gd name="connsiteY90" fmla="*/ 328585 h 719997"/>
                <a:gd name="connsiteX91" fmla="*/ 553361 w 613359"/>
                <a:gd name="connsiteY91" fmla="*/ 332148 h 719997"/>
                <a:gd name="connsiteX92" fmla="*/ 553361 w 613359"/>
                <a:gd name="connsiteY92" fmla="*/ 375063 h 719997"/>
                <a:gd name="connsiteX93" fmla="*/ 563908 w 613359"/>
                <a:gd name="connsiteY93" fmla="*/ 385610 h 719997"/>
                <a:gd name="connsiteX94" fmla="*/ 588700 w 613359"/>
                <a:gd name="connsiteY94" fmla="*/ 385610 h 719997"/>
                <a:gd name="connsiteX95" fmla="*/ 592265 w 613359"/>
                <a:gd name="connsiteY95" fmla="*/ 389173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13359" h="719997">
                  <a:moveTo>
                    <a:pt x="588700" y="364520"/>
                  </a:moveTo>
                  <a:lnTo>
                    <a:pt x="574454" y="364520"/>
                  </a:lnTo>
                  <a:lnTo>
                    <a:pt x="574454" y="332153"/>
                  </a:lnTo>
                  <a:cubicBezTo>
                    <a:pt x="574454" y="324922"/>
                    <a:pt x="571307" y="318429"/>
                    <a:pt x="566332" y="313915"/>
                  </a:cubicBezTo>
                  <a:lnTo>
                    <a:pt x="602421" y="99636"/>
                  </a:lnTo>
                  <a:cubicBezTo>
                    <a:pt x="603512" y="93138"/>
                    <a:pt x="602013" y="86606"/>
                    <a:pt x="598195" y="81242"/>
                  </a:cubicBezTo>
                  <a:cubicBezTo>
                    <a:pt x="594375" y="75879"/>
                    <a:pt x="588693" y="72323"/>
                    <a:pt x="582196" y="71230"/>
                  </a:cubicBezTo>
                  <a:lnTo>
                    <a:pt x="371104" y="35684"/>
                  </a:lnTo>
                  <a:lnTo>
                    <a:pt x="368404" y="20376"/>
                  </a:lnTo>
                  <a:cubicBezTo>
                    <a:pt x="366041" y="6987"/>
                    <a:pt x="353230" y="-1981"/>
                    <a:pt x="339838" y="376"/>
                  </a:cubicBezTo>
                  <a:lnTo>
                    <a:pt x="134315" y="36614"/>
                  </a:lnTo>
                  <a:cubicBezTo>
                    <a:pt x="128579" y="37625"/>
                    <a:pt x="124748" y="43095"/>
                    <a:pt x="125761" y="48831"/>
                  </a:cubicBezTo>
                  <a:cubicBezTo>
                    <a:pt x="126773" y="54569"/>
                    <a:pt x="132251" y="58397"/>
                    <a:pt x="137978" y="57387"/>
                  </a:cubicBezTo>
                  <a:lnTo>
                    <a:pt x="343505" y="21148"/>
                  </a:lnTo>
                  <a:cubicBezTo>
                    <a:pt x="345434" y="20803"/>
                    <a:pt x="347292" y="22104"/>
                    <a:pt x="347635" y="24038"/>
                  </a:cubicBezTo>
                  <a:lnTo>
                    <a:pt x="397617" y="307495"/>
                  </a:lnTo>
                  <a:lnTo>
                    <a:pt x="368948" y="307495"/>
                  </a:lnTo>
                  <a:cubicBezTo>
                    <a:pt x="359131" y="307495"/>
                    <a:pt x="350256" y="313313"/>
                    <a:pt x="346337" y="322317"/>
                  </a:cubicBezTo>
                  <a:lnTo>
                    <a:pt x="327980" y="364520"/>
                  </a:lnTo>
                  <a:lnTo>
                    <a:pt x="71034" y="364520"/>
                  </a:lnTo>
                  <a:lnTo>
                    <a:pt x="21148" y="81610"/>
                  </a:lnTo>
                  <a:cubicBezTo>
                    <a:pt x="20808" y="79675"/>
                    <a:pt x="22105" y="77821"/>
                    <a:pt x="24041" y="77479"/>
                  </a:cubicBezTo>
                  <a:lnTo>
                    <a:pt x="89360" y="65962"/>
                  </a:lnTo>
                  <a:cubicBezTo>
                    <a:pt x="95096" y="64951"/>
                    <a:pt x="98927" y="59481"/>
                    <a:pt x="97914" y="53745"/>
                  </a:cubicBezTo>
                  <a:cubicBezTo>
                    <a:pt x="96902" y="48007"/>
                    <a:pt x="91427" y="44182"/>
                    <a:pt x="85697" y="45189"/>
                  </a:cubicBezTo>
                  <a:lnTo>
                    <a:pt x="20378" y="56706"/>
                  </a:lnTo>
                  <a:cubicBezTo>
                    <a:pt x="6989" y="59067"/>
                    <a:pt x="-1983" y="71881"/>
                    <a:pt x="377" y="85271"/>
                  </a:cubicBezTo>
                  <a:lnTo>
                    <a:pt x="49617" y="364522"/>
                  </a:lnTo>
                  <a:lnTo>
                    <a:pt x="42280" y="364522"/>
                  </a:lnTo>
                  <a:cubicBezTo>
                    <a:pt x="28685" y="364522"/>
                    <a:pt x="17623" y="375583"/>
                    <a:pt x="17623" y="389179"/>
                  </a:cubicBezTo>
                  <a:lnTo>
                    <a:pt x="17623" y="695341"/>
                  </a:lnTo>
                  <a:cubicBezTo>
                    <a:pt x="17623" y="708936"/>
                    <a:pt x="28685" y="719998"/>
                    <a:pt x="42280" y="719998"/>
                  </a:cubicBezTo>
                  <a:lnTo>
                    <a:pt x="588701" y="719998"/>
                  </a:lnTo>
                  <a:cubicBezTo>
                    <a:pt x="602298" y="719998"/>
                    <a:pt x="613360" y="708936"/>
                    <a:pt x="613360" y="695341"/>
                  </a:cubicBezTo>
                  <a:lnTo>
                    <a:pt x="613360" y="389177"/>
                  </a:lnTo>
                  <a:cubicBezTo>
                    <a:pt x="613358" y="375582"/>
                    <a:pt x="602297" y="364520"/>
                    <a:pt x="588700" y="364520"/>
                  </a:cubicBezTo>
                  <a:close/>
                  <a:moveTo>
                    <a:pt x="592265" y="695339"/>
                  </a:moveTo>
                  <a:cubicBezTo>
                    <a:pt x="592265" y="697304"/>
                    <a:pt x="590664" y="698903"/>
                    <a:pt x="588700" y="698903"/>
                  </a:cubicBezTo>
                  <a:lnTo>
                    <a:pt x="42279" y="698903"/>
                  </a:lnTo>
                  <a:cubicBezTo>
                    <a:pt x="40314" y="698903"/>
                    <a:pt x="38715" y="697304"/>
                    <a:pt x="38715" y="695339"/>
                  </a:cubicBezTo>
                  <a:lnTo>
                    <a:pt x="38715" y="389177"/>
                  </a:lnTo>
                  <a:cubicBezTo>
                    <a:pt x="38715" y="387213"/>
                    <a:pt x="40314" y="385614"/>
                    <a:pt x="42279" y="385614"/>
                  </a:cubicBezTo>
                  <a:lnTo>
                    <a:pt x="334893" y="385614"/>
                  </a:lnTo>
                  <a:cubicBezTo>
                    <a:pt x="339090" y="385614"/>
                    <a:pt x="342890" y="383124"/>
                    <a:pt x="344565" y="379275"/>
                  </a:cubicBezTo>
                  <a:lnTo>
                    <a:pt x="365678" y="330732"/>
                  </a:lnTo>
                  <a:cubicBezTo>
                    <a:pt x="366245" y="329430"/>
                    <a:pt x="367528" y="328589"/>
                    <a:pt x="368946" y="328589"/>
                  </a:cubicBezTo>
                  <a:lnTo>
                    <a:pt x="445604" y="328589"/>
                  </a:lnTo>
                  <a:cubicBezTo>
                    <a:pt x="451430" y="328589"/>
                    <a:pt x="456151" y="323867"/>
                    <a:pt x="456151" y="318042"/>
                  </a:cubicBezTo>
                  <a:cubicBezTo>
                    <a:pt x="456151" y="312218"/>
                    <a:pt x="451430" y="307495"/>
                    <a:pt x="445604" y="307495"/>
                  </a:cubicBezTo>
                  <a:lnTo>
                    <a:pt x="419034" y="307495"/>
                  </a:lnTo>
                  <a:lnTo>
                    <a:pt x="416734" y="294450"/>
                  </a:lnTo>
                  <a:cubicBezTo>
                    <a:pt x="447446" y="288009"/>
                    <a:pt x="473872" y="267050"/>
                    <a:pt x="486907" y="238231"/>
                  </a:cubicBezTo>
                  <a:cubicBezTo>
                    <a:pt x="489309" y="232923"/>
                    <a:pt x="486952" y="226675"/>
                    <a:pt x="481645" y="224275"/>
                  </a:cubicBezTo>
                  <a:cubicBezTo>
                    <a:pt x="476335" y="221875"/>
                    <a:pt x="470088" y="224231"/>
                    <a:pt x="467689" y="229539"/>
                  </a:cubicBezTo>
                  <a:cubicBezTo>
                    <a:pt x="457513" y="252030"/>
                    <a:pt x="436981" y="268447"/>
                    <a:pt x="413069" y="273672"/>
                  </a:cubicBezTo>
                  <a:lnTo>
                    <a:pt x="408276" y="246497"/>
                  </a:lnTo>
                  <a:lnTo>
                    <a:pt x="412549" y="247217"/>
                  </a:lnTo>
                  <a:cubicBezTo>
                    <a:pt x="413141" y="247316"/>
                    <a:pt x="413731" y="247364"/>
                    <a:pt x="414312" y="247364"/>
                  </a:cubicBezTo>
                  <a:cubicBezTo>
                    <a:pt x="419368" y="247364"/>
                    <a:pt x="423834" y="243719"/>
                    <a:pt x="424700" y="238568"/>
                  </a:cubicBezTo>
                  <a:cubicBezTo>
                    <a:pt x="425668" y="232824"/>
                    <a:pt x="421796" y="227383"/>
                    <a:pt x="416052" y="226415"/>
                  </a:cubicBezTo>
                  <a:lnTo>
                    <a:pt x="404390" y="224451"/>
                  </a:lnTo>
                  <a:lnTo>
                    <a:pt x="402713" y="214943"/>
                  </a:lnTo>
                  <a:lnTo>
                    <a:pt x="409483" y="216084"/>
                  </a:lnTo>
                  <a:cubicBezTo>
                    <a:pt x="410075" y="216183"/>
                    <a:pt x="410666" y="216231"/>
                    <a:pt x="411246" y="216231"/>
                  </a:cubicBezTo>
                  <a:cubicBezTo>
                    <a:pt x="416302" y="216231"/>
                    <a:pt x="420768" y="212586"/>
                    <a:pt x="421634" y="207435"/>
                  </a:cubicBezTo>
                  <a:cubicBezTo>
                    <a:pt x="422602" y="201691"/>
                    <a:pt x="418731" y="196250"/>
                    <a:pt x="412986" y="195282"/>
                  </a:cubicBezTo>
                  <a:lnTo>
                    <a:pt x="398826" y="192897"/>
                  </a:lnTo>
                  <a:lnTo>
                    <a:pt x="395866" y="176107"/>
                  </a:lnTo>
                  <a:cubicBezTo>
                    <a:pt x="399376" y="170489"/>
                    <a:pt x="405966" y="167481"/>
                    <a:pt x="412558" y="168590"/>
                  </a:cubicBezTo>
                  <a:cubicBezTo>
                    <a:pt x="414283" y="168881"/>
                    <a:pt x="415928" y="169431"/>
                    <a:pt x="417451" y="170227"/>
                  </a:cubicBezTo>
                  <a:cubicBezTo>
                    <a:pt x="422616" y="172920"/>
                    <a:pt x="428986" y="170922"/>
                    <a:pt x="431682" y="165760"/>
                  </a:cubicBezTo>
                  <a:cubicBezTo>
                    <a:pt x="434378" y="160596"/>
                    <a:pt x="432377" y="154224"/>
                    <a:pt x="427214" y="151528"/>
                  </a:cubicBezTo>
                  <a:cubicBezTo>
                    <a:pt x="423726" y="149707"/>
                    <a:pt x="419974" y="148449"/>
                    <a:pt x="416061" y="147789"/>
                  </a:cubicBezTo>
                  <a:cubicBezTo>
                    <a:pt x="407475" y="146346"/>
                    <a:pt x="398895" y="147975"/>
                    <a:pt x="391615" y="152008"/>
                  </a:cubicBezTo>
                  <a:lnTo>
                    <a:pt x="385940" y="119823"/>
                  </a:lnTo>
                  <a:cubicBezTo>
                    <a:pt x="393719" y="118753"/>
                    <a:pt x="401601" y="118869"/>
                    <a:pt x="409462" y="120196"/>
                  </a:cubicBezTo>
                  <a:cubicBezTo>
                    <a:pt x="443272" y="125895"/>
                    <a:pt x="469166" y="152513"/>
                    <a:pt x="473895" y="186430"/>
                  </a:cubicBezTo>
                  <a:cubicBezTo>
                    <a:pt x="474629" y="191705"/>
                    <a:pt x="479147" y="195521"/>
                    <a:pt x="484326" y="195521"/>
                  </a:cubicBezTo>
                  <a:cubicBezTo>
                    <a:pt x="484812" y="195521"/>
                    <a:pt x="485302" y="195488"/>
                    <a:pt x="485796" y="195419"/>
                  </a:cubicBezTo>
                  <a:cubicBezTo>
                    <a:pt x="491566" y="194614"/>
                    <a:pt x="495591" y="189286"/>
                    <a:pt x="494786" y="183516"/>
                  </a:cubicBezTo>
                  <a:cubicBezTo>
                    <a:pt x="488780" y="140437"/>
                    <a:pt x="455902" y="106632"/>
                    <a:pt x="412972" y="99394"/>
                  </a:cubicBezTo>
                  <a:cubicBezTo>
                    <a:pt x="402719" y="97663"/>
                    <a:pt x="392429" y="97566"/>
                    <a:pt x="382276" y="99048"/>
                  </a:cubicBezTo>
                  <a:lnTo>
                    <a:pt x="374990" y="57724"/>
                  </a:lnTo>
                  <a:lnTo>
                    <a:pt x="578694" y="92027"/>
                  </a:lnTo>
                  <a:cubicBezTo>
                    <a:pt x="579966" y="92241"/>
                    <a:pt x="580690" y="93024"/>
                    <a:pt x="581009" y="93471"/>
                  </a:cubicBezTo>
                  <a:cubicBezTo>
                    <a:pt x="581330" y="93920"/>
                    <a:pt x="581832" y="94861"/>
                    <a:pt x="581619" y="96130"/>
                  </a:cubicBezTo>
                  <a:lnTo>
                    <a:pt x="546023" y="307491"/>
                  </a:lnTo>
                  <a:lnTo>
                    <a:pt x="494879" y="307491"/>
                  </a:lnTo>
                  <a:cubicBezTo>
                    <a:pt x="489053" y="307491"/>
                    <a:pt x="484332" y="312213"/>
                    <a:pt x="484332" y="318038"/>
                  </a:cubicBezTo>
                  <a:cubicBezTo>
                    <a:pt x="484332" y="323863"/>
                    <a:pt x="489053" y="328585"/>
                    <a:pt x="494879" y="328585"/>
                  </a:cubicBezTo>
                  <a:lnTo>
                    <a:pt x="549797" y="328585"/>
                  </a:lnTo>
                  <a:cubicBezTo>
                    <a:pt x="551762" y="328585"/>
                    <a:pt x="553361" y="330184"/>
                    <a:pt x="553361" y="332148"/>
                  </a:cubicBezTo>
                  <a:lnTo>
                    <a:pt x="553361" y="375063"/>
                  </a:lnTo>
                  <a:cubicBezTo>
                    <a:pt x="553361" y="380888"/>
                    <a:pt x="558081" y="385610"/>
                    <a:pt x="563908" y="385610"/>
                  </a:cubicBezTo>
                  <a:lnTo>
                    <a:pt x="588700" y="385610"/>
                  </a:lnTo>
                  <a:cubicBezTo>
                    <a:pt x="590664" y="385610"/>
                    <a:pt x="592265" y="387209"/>
                    <a:pt x="592265" y="38917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32561AE6-A08A-41F8-828B-F91BC727A7C9}"/>
                </a:ext>
              </a:extLst>
            </p:cNvPr>
            <p:cNvSpPr/>
            <p:nvPr/>
          </p:nvSpPr>
          <p:spPr>
            <a:xfrm>
              <a:off x="10726870" y="1452736"/>
              <a:ext cx="168662" cy="21093"/>
            </a:xfrm>
            <a:custGeom>
              <a:avLst/>
              <a:gdLst>
                <a:gd name="connsiteX0" fmla="*/ 158116 w 168662"/>
                <a:gd name="connsiteY0" fmla="*/ 0 h 21093"/>
                <a:gd name="connsiteX1" fmla="*/ 10547 w 168662"/>
                <a:gd name="connsiteY1" fmla="*/ 0 h 21093"/>
                <a:gd name="connsiteX2" fmla="*/ 0 w 168662"/>
                <a:gd name="connsiteY2" fmla="*/ 10547 h 21093"/>
                <a:gd name="connsiteX3" fmla="*/ 10547 w 168662"/>
                <a:gd name="connsiteY3" fmla="*/ 21094 h 21093"/>
                <a:gd name="connsiteX4" fmla="*/ 158116 w 168662"/>
                <a:gd name="connsiteY4" fmla="*/ 21094 h 21093"/>
                <a:gd name="connsiteX5" fmla="*/ 168663 w 168662"/>
                <a:gd name="connsiteY5" fmla="*/ 10547 h 21093"/>
                <a:gd name="connsiteX6" fmla="*/ 158116 w 16866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662" h="21093">
                  <a:moveTo>
                    <a:pt x="158116" y="0"/>
                  </a:moveTo>
                  <a:lnTo>
                    <a:pt x="10547" y="0"/>
                  </a:lnTo>
                  <a:cubicBezTo>
                    <a:pt x="4721" y="0"/>
                    <a:pt x="0" y="4722"/>
                    <a:pt x="0" y="10547"/>
                  </a:cubicBezTo>
                  <a:cubicBezTo>
                    <a:pt x="0" y="16372"/>
                    <a:pt x="4721" y="21094"/>
                    <a:pt x="10547" y="21094"/>
                  </a:cubicBezTo>
                  <a:lnTo>
                    <a:pt x="158116" y="21094"/>
                  </a:lnTo>
                  <a:cubicBezTo>
                    <a:pt x="163942" y="21094"/>
                    <a:pt x="168663" y="16372"/>
                    <a:pt x="168663" y="10547"/>
                  </a:cubicBezTo>
                  <a:cubicBezTo>
                    <a:pt x="168663" y="4722"/>
                    <a:pt x="163942" y="0"/>
                    <a:pt x="158116"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任意多边形: 形状 163">
              <a:extLst>
                <a:ext uri="{FF2B5EF4-FFF2-40B4-BE49-F238E27FC236}">
                  <a16:creationId xmlns:a16="http://schemas.microsoft.com/office/drawing/2014/main" id="{4ED6D98A-35C4-48CB-B019-70BD021B42B9}"/>
                </a:ext>
              </a:extLst>
            </p:cNvPr>
            <p:cNvSpPr/>
            <p:nvPr/>
          </p:nvSpPr>
          <p:spPr>
            <a:xfrm>
              <a:off x="10726870" y="1512950"/>
              <a:ext cx="98111" cy="21093"/>
            </a:xfrm>
            <a:custGeom>
              <a:avLst/>
              <a:gdLst>
                <a:gd name="connsiteX0" fmla="*/ 87564 w 98111"/>
                <a:gd name="connsiteY0" fmla="*/ 0 h 21093"/>
                <a:gd name="connsiteX1" fmla="*/ 10547 w 98111"/>
                <a:gd name="connsiteY1" fmla="*/ 0 h 21093"/>
                <a:gd name="connsiteX2" fmla="*/ 0 w 98111"/>
                <a:gd name="connsiteY2" fmla="*/ 10547 h 21093"/>
                <a:gd name="connsiteX3" fmla="*/ 10547 w 98111"/>
                <a:gd name="connsiteY3" fmla="*/ 21094 h 21093"/>
                <a:gd name="connsiteX4" fmla="*/ 87564 w 98111"/>
                <a:gd name="connsiteY4" fmla="*/ 21094 h 21093"/>
                <a:gd name="connsiteX5" fmla="*/ 98111 w 98111"/>
                <a:gd name="connsiteY5" fmla="*/ 10547 h 21093"/>
                <a:gd name="connsiteX6" fmla="*/ 87564 w 98111"/>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11" h="21093">
                  <a:moveTo>
                    <a:pt x="87564" y="0"/>
                  </a:moveTo>
                  <a:lnTo>
                    <a:pt x="10547" y="0"/>
                  </a:lnTo>
                  <a:cubicBezTo>
                    <a:pt x="4721" y="0"/>
                    <a:pt x="0" y="4722"/>
                    <a:pt x="0" y="10547"/>
                  </a:cubicBezTo>
                  <a:cubicBezTo>
                    <a:pt x="0" y="16372"/>
                    <a:pt x="4721" y="21094"/>
                    <a:pt x="10547" y="21094"/>
                  </a:cubicBezTo>
                  <a:lnTo>
                    <a:pt x="87564" y="21094"/>
                  </a:lnTo>
                  <a:cubicBezTo>
                    <a:pt x="93390" y="21094"/>
                    <a:pt x="98111" y="16372"/>
                    <a:pt x="98111" y="10547"/>
                  </a:cubicBezTo>
                  <a:cubicBezTo>
                    <a:pt x="98111" y="4722"/>
                    <a:pt x="93389" y="0"/>
                    <a:pt x="8756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5" name="任意多边形: 形状 164">
              <a:extLst>
                <a:ext uri="{FF2B5EF4-FFF2-40B4-BE49-F238E27FC236}">
                  <a16:creationId xmlns:a16="http://schemas.microsoft.com/office/drawing/2014/main" id="{C83790D4-5805-4D11-98B0-A97E7C747031}"/>
                </a:ext>
              </a:extLst>
            </p:cNvPr>
            <p:cNvSpPr/>
            <p:nvPr/>
          </p:nvSpPr>
          <p:spPr>
            <a:xfrm>
              <a:off x="10726870" y="1552000"/>
              <a:ext cx="98111" cy="21093"/>
            </a:xfrm>
            <a:custGeom>
              <a:avLst/>
              <a:gdLst>
                <a:gd name="connsiteX0" fmla="*/ 87564 w 98111"/>
                <a:gd name="connsiteY0" fmla="*/ 0 h 21093"/>
                <a:gd name="connsiteX1" fmla="*/ 10547 w 98111"/>
                <a:gd name="connsiteY1" fmla="*/ 0 h 21093"/>
                <a:gd name="connsiteX2" fmla="*/ 0 w 98111"/>
                <a:gd name="connsiteY2" fmla="*/ 10547 h 21093"/>
                <a:gd name="connsiteX3" fmla="*/ 10547 w 98111"/>
                <a:gd name="connsiteY3" fmla="*/ 21094 h 21093"/>
                <a:gd name="connsiteX4" fmla="*/ 87564 w 98111"/>
                <a:gd name="connsiteY4" fmla="*/ 21094 h 21093"/>
                <a:gd name="connsiteX5" fmla="*/ 98111 w 98111"/>
                <a:gd name="connsiteY5" fmla="*/ 10547 h 21093"/>
                <a:gd name="connsiteX6" fmla="*/ 87564 w 98111"/>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11" h="21093">
                  <a:moveTo>
                    <a:pt x="87564" y="0"/>
                  </a:moveTo>
                  <a:lnTo>
                    <a:pt x="10547" y="0"/>
                  </a:lnTo>
                  <a:cubicBezTo>
                    <a:pt x="4721" y="0"/>
                    <a:pt x="0" y="4722"/>
                    <a:pt x="0" y="10547"/>
                  </a:cubicBezTo>
                  <a:cubicBezTo>
                    <a:pt x="0" y="16372"/>
                    <a:pt x="4721" y="21094"/>
                    <a:pt x="10547" y="21094"/>
                  </a:cubicBezTo>
                  <a:lnTo>
                    <a:pt x="87564" y="21094"/>
                  </a:lnTo>
                  <a:cubicBezTo>
                    <a:pt x="93390" y="21094"/>
                    <a:pt x="98111" y="16372"/>
                    <a:pt x="98111" y="10547"/>
                  </a:cubicBezTo>
                  <a:cubicBezTo>
                    <a:pt x="98111" y="4722"/>
                    <a:pt x="93389" y="0"/>
                    <a:pt x="8756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6" name="图形 11">
            <a:extLst>
              <a:ext uri="{FF2B5EF4-FFF2-40B4-BE49-F238E27FC236}">
                <a16:creationId xmlns:a16="http://schemas.microsoft.com/office/drawing/2014/main" id="{BFB35C7B-2AB8-4AF8-A0A7-BC07B4BE9DEF}"/>
              </a:ext>
            </a:extLst>
          </p:cNvPr>
          <p:cNvGrpSpPr/>
          <p:nvPr/>
        </p:nvGrpSpPr>
        <p:grpSpPr>
          <a:xfrm>
            <a:off x="998975" y="1989000"/>
            <a:ext cx="474048" cy="719998"/>
            <a:chOff x="998975" y="1989000"/>
            <a:chExt cx="474048" cy="719998"/>
          </a:xfrm>
          <a:gradFill>
            <a:gsLst>
              <a:gs pos="0">
                <a:schemeClr val="accent1"/>
              </a:gs>
              <a:gs pos="100000">
                <a:schemeClr val="accent2"/>
              </a:gs>
            </a:gsLst>
            <a:lin ang="2700000" scaled="1"/>
          </a:gradFill>
        </p:grpSpPr>
        <p:sp>
          <p:nvSpPr>
            <p:cNvPr id="167" name="任意多边形: 形状 166">
              <a:extLst>
                <a:ext uri="{FF2B5EF4-FFF2-40B4-BE49-F238E27FC236}">
                  <a16:creationId xmlns:a16="http://schemas.microsoft.com/office/drawing/2014/main" id="{CC16C379-6718-4C92-B456-C414AA26E83A}"/>
                </a:ext>
              </a:extLst>
            </p:cNvPr>
            <p:cNvSpPr/>
            <p:nvPr/>
          </p:nvSpPr>
          <p:spPr>
            <a:xfrm>
              <a:off x="998975" y="2243235"/>
              <a:ext cx="474048" cy="465762"/>
            </a:xfrm>
            <a:custGeom>
              <a:avLst/>
              <a:gdLst>
                <a:gd name="connsiteX0" fmla="*/ 463501 w 474048"/>
                <a:gd name="connsiteY0" fmla="*/ 0 h 465762"/>
                <a:gd name="connsiteX1" fmla="*/ 452955 w 474048"/>
                <a:gd name="connsiteY1" fmla="*/ 10547 h 465762"/>
                <a:gd name="connsiteX2" fmla="*/ 452955 w 474048"/>
                <a:gd name="connsiteY2" fmla="*/ 432910 h 465762"/>
                <a:gd name="connsiteX3" fmla="*/ 441195 w 474048"/>
                <a:gd name="connsiteY3" fmla="*/ 444669 h 465762"/>
                <a:gd name="connsiteX4" fmla="*/ 32851 w 474048"/>
                <a:gd name="connsiteY4" fmla="*/ 444669 h 465762"/>
                <a:gd name="connsiteX5" fmla="*/ 21094 w 474048"/>
                <a:gd name="connsiteY5" fmla="*/ 432910 h 465762"/>
                <a:gd name="connsiteX6" fmla="*/ 21094 w 474048"/>
                <a:gd name="connsiteY6" fmla="*/ 184847 h 465762"/>
                <a:gd name="connsiteX7" fmla="*/ 10547 w 474048"/>
                <a:gd name="connsiteY7" fmla="*/ 174300 h 465762"/>
                <a:gd name="connsiteX8" fmla="*/ 0 w 474048"/>
                <a:gd name="connsiteY8" fmla="*/ 184847 h 465762"/>
                <a:gd name="connsiteX9" fmla="*/ 0 w 474048"/>
                <a:gd name="connsiteY9" fmla="*/ 432910 h 465762"/>
                <a:gd name="connsiteX10" fmla="*/ 32851 w 474048"/>
                <a:gd name="connsiteY10" fmla="*/ 465763 h 465762"/>
                <a:gd name="connsiteX11" fmla="*/ 441195 w 474048"/>
                <a:gd name="connsiteY11" fmla="*/ 465763 h 465762"/>
                <a:gd name="connsiteX12" fmla="*/ 474048 w 474048"/>
                <a:gd name="connsiteY12" fmla="*/ 432910 h 465762"/>
                <a:gd name="connsiteX13" fmla="*/ 474048 w 474048"/>
                <a:gd name="connsiteY13" fmla="*/ 10547 h 465762"/>
                <a:gd name="connsiteX14" fmla="*/ 463501 w 474048"/>
                <a:gd name="connsiteY14" fmla="*/ 0 h 46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4048" h="465762">
                  <a:moveTo>
                    <a:pt x="463501" y="0"/>
                  </a:moveTo>
                  <a:cubicBezTo>
                    <a:pt x="457675" y="0"/>
                    <a:pt x="452955" y="4722"/>
                    <a:pt x="452955" y="10547"/>
                  </a:cubicBezTo>
                  <a:lnTo>
                    <a:pt x="452955" y="432910"/>
                  </a:lnTo>
                  <a:cubicBezTo>
                    <a:pt x="452955" y="439394"/>
                    <a:pt x="447680" y="444669"/>
                    <a:pt x="441195" y="444669"/>
                  </a:cubicBezTo>
                  <a:lnTo>
                    <a:pt x="32851" y="444669"/>
                  </a:lnTo>
                  <a:cubicBezTo>
                    <a:pt x="26369" y="444669"/>
                    <a:pt x="21094" y="439394"/>
                    <a:pt x="21094" y="432910"/>
                  </a:cubicBezTo>
                  <a:lnTo>
                    <a:pt x="21094" y="184847"/>
                  </a:lnTo>
                  <a:cubicBezTo>
                    <a:pt x="21094" y="179023"/>
                    <a:pt x="16373" y="174300"/>
                    <a:pt x="10547" y="174300"/>
                  </a:cubicBezTo>
                  <a:cubicBezTo>
                    <a:pt x="4721" y="174300"/>
                    <a:pt x="0" y="179023"/>
                    <a:pt x="0" y="184847"/>
                  </a:cubicBezTo>
                  <a:lnTo>
                    <a:pt x="0" y="432910"/>
                  </a:lnTo>
                  <a:cubicBezTo>
                    <a:pt x="0" y="451025"/>
                    <a:pt x="14736" y="465763"/>
                    <a:pt x="32851" y="465763"/>
                  </a:cubicBezTo>
                  <a:lnTo>
                    <a:pt x="441195" y="465763"/>
                  </a:lnTo>
                  <a:cubicBezTo>
                    <a:pt x="459311" y="465763"/>
                    <a:pt x="474048" y="451025"/>
                    <a:pt x="474048" y="432910"/>
                  </a:cubicBezTo>
                  <a:lnTo>
                    <a:pt x="474048" y="10547"/>
                  </a:lnTo>
                  <a:cubicBezTo>
                    <a:pt x="474048" y="4722"/>
                    <a:pt x="469328" y="0"/>
                    <a:pt x="46350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8" name="任意多边形: 形状 167">
              <a:extLst>
                <a:ext uri="{FF2B5EF4-FFF2-40B4-BE49-F238E27FC236}">
                  <a16:creationId xmlns:a16="http://schemas.microsoft.com/office/drawing/2014/main" id="{46221C34-F5A6-4AFB-B4FE-35259D42CF1D}"/>
                </a:ext>
              </a:extLst>
            </p:cNvPr>
            <p:cNvSpPr/>
            <p:nvPr/>
          </p:nvSpPr>
          <p:spPr>
            <a:xfrm>
              <a:off x="998975" y="1989000"/>
              <a:ext cx="474046" cy="400352"/>
            </a:xfrm>
            <a:custGeom>
              <a:avLst/>
              <a:gdLst>
                <a:gd name="connsiteX0" fmla="*/ 441197 w 474046"/>
                <a:gd name="connsiteY0" fmla="*/ 35398 h 400352"/>
                <a:gd name="connsiteX1" fmla="*/ 360167 w 474046"/>
                <a:gd name="connsiteY1" fmla="*/ 35398 h 400352"/>
                <a:gd name="connsiteX2" fmla="*/ 360167 w 474046"/>
                <a:gd name="connsiteY2" fmla="*/ 25418 h 400352"/>
                <a:gd name="connsiteX3" fmla="*/ 334749 w 474046"/>
                <a:gd name="connsiteY3" fmla="*/ 0 h 400352"/>
                <a:gd name="connsiteX4" fmla="*/ 139299 w 474046"/>
                <a:gd name="connsiteY4" fmla="*/ 0 h 400352"/>
                <a:gd name="connsiteX5" fmla="*/ 113881 w 474046"/>
                <a:gd name="connsiteY5" fmla="*/ 25418 h 400352"/>
                <a:gd name="connsiteX6" fmla="*/ 113881 w 474046"/>
                <a:gd name="connsiteY6" fmla="*/ 35398 h 400352"/>
                <a:gd name="connsiteX7" fmla="*/ 32853 w 474046"/>
                <a:gd name="connsiteY7" fmla="*/ 35398 h 400352"/>
                <a:gd name="connsiteX8" fmla="*/ 0 w 474046"/>
                <a:gd name="connsiteY8" fmla="*/ 68251 h 400352"/>
                <a:gd name="connsiteX9" fmla="*/ 0 w 474046"/>
                <a:gd name="connsiteY9" fmla="*/ 389805 h 400352"/>
                <a:gd name="connsiteX10" fmla="*/ 10547 w 474046"/>
                <a:gd name="connsiteY10" fmla="*/ 400352 h 400352"/>
                <a:gd name="connsiteX11" fmla="*/ 21094 w 474046"/>
                <a:gd name="connsiteY11" fmla="*/ 389805 h 400352"/>
                <a:gd name="connsiteX12" fmla="*/ 21094 w 474046"/>
                <a:gd name="connsiteY12" fmla="*/ 68251 h 400352"/>
                <a:gd name="connsiteX13" fmla="*/ 32853 w 474046"/>
                <a:gd name="connsiteY13" fmla="*/ 56492 h 400352"/>
                <a:gd name="connsiteX14" fmla="*/ 113881 w 474046"/>
                <a:gd name="connsiteY14" fmla="*/ 56492 h 400352"/>
                <a:gd name="connsiteX15" fmla="*/ 113881 w 474046"/>
                <a:gd name="connsiteY15" fmla="*/ 66472 h 400352"/>
                <a:gd name="connsiteX16" fmla="*/ 139299 w 474046"/>
                <a:gd name="connsiteY16" fmla="*/ 91890 h 400352"/>
                <a:gd name="connsiteX17" fmla="*/ 252651 w 474046"/>
                <a:gd name="connsiteY17" fmla="*/ 91890 h 400352"/>
                <a:gd name="connsiteX18" fmla="*/ 263198 w 474046"/>
                <a:gd name="connsiteY18" fmla="*/ 81343 h 400352"/>
                <a:gd name="connsiteX19" fmla="*/ 252651 w 474046"/>
                <a:gd name="connsiteY19" fmla="*/ 70796 h 400352"/>
                <a:gd name="connsiteX20" fmla="*/ 139299 w 474046"/>
                <a:gd name="connsiteY20" fmla="*/ 70796 h 400352"/>
                <a:gd name="connsiteX21" fmla="*/ 134975 w 474046"/>
                <a:gd name="connsiteY21" fmla="*/ 66472 h 400352"/>
                <a:gd name="connsiteX22" fmla="*/ 134975 w 474046"/>
                <a:gd name="connsiteY22" fmla="*/ 25418 h 400352"/>
                <a:gd name="connsiteX23" fmla="*/ 139299 w 474046"/>
                <a:gd name="connsiteY23" fmla="*/ 21094 h 400352"/>
                <a:gd name="connsiteX24" fmla="*/ 334748 w 474046"/>
                <a:gd name="connsiteY24" fmla="*/ 21094 h 400352"/>
                <a:gd name="connsiteX25" fmla="*/ 339072 w 474046"/>
                <a:gd name="connsiteY25" fmla="*/ 25418 h 400352"/>
                <a:gd name="connsiteX26" fmla="*/ 339072 w 474046"/>
                <a:gd name="connsiteY26" fmla="*/ 66472 h 400352"/>
                <a:gd name="connsiteX27" fmla="*/ 334748 w 474046"/>
                <a:gd name="connsiteY27" fmla="*/ 70796 h 400352"/>
                <a:gd name="connsiteX28" fmla="*/ 301928 w 474046"/>
                <a:gd name="connsiteY28" fmla="*/ 70796 h 400352"/>
                <a:gd name="connsiteX29" fmla="*/ 291381 w 474046"/>
                <a:gd name="connsiteY29" fmla="*/ 81343 h 400352"/>
                <a:gd name="connsiteX30" fmla="*/ 301928 w 474046"/>
                <a:gd name="connsiteY30" fmla="*/ 91890 h 400352"/>
                <a:gd name="connsiteX31" fmla="*/ 334748 w 474046"/>
                <a:gd name="connsiteY31" fmla="*/ 91890 h 400352"/>
                <a:gd name="connsiteX32" fmla="*/ 360166 w 474046"/>
                <a:gd name="connsiteY32" fmla="*/ 66472 h 400352"/>
                <a:gd name="connsiteX33" fmla="*/ 360166 w 474046"/>
                <a:gd name="connsiteY33" fmla="*/ 56492 h 400352"/>
                <a:gd name="connsiteX34" fmla="*/ 441195 w 474046"/>
                <a:gd name="connsiteY34" fmla="*/ 56492 h 400352"/>
                <a:gd name="connsiteX35" fmla="*/ 452953 w 474046"/>
                <a:gd name="connsiteY35" fmla="*/ 68251 h 400352"/>
                <a:gd name="connsiteX36" fmla="*/ 452953 w 474046"/>
                <a:gd name="connsiteY36" fmla="*/ 215506 h 400352"/>
                <a:gd name="connsiteX37" fmla="*/ 463500 w 474046"/>
                <a:gd name="connsiteY37" fmla="*/ 226053 h 400352"/>
                <a:gd name="connsiteX38" fmla="*/ 474047 w 474046"/>
                <a:gd name="connsiteY38" fmla="*/ 215506 h 400352"/>
                <a:gd name="connsiteX39" fmla="*/ 474047 w 474046"/>
                <a:gd name="connsiteY39" fmla="*/ 68251 h 400352"/>
                <a:gd name="connsiteX40" fmla="*/ 441197 w 474046"/>
                <a:gd name="connsiteY40" fmla="*/ 35398 h 40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4046" h="400352">
                  <a:moveTo>
                    <a:pt x="441197" y="35398"/>
                  </a:moveTo>
                  <a:lnTo>
                    <a:pt x="360167" y="35398"/>
                  </a:lnTo>
                  <a:lnTo>
                    <a:pt x="360167" y="25418"/>
                  </a:lnTo>
                  <a:cubicBezTo>
                    <a:pt x="360167" y="11402"/>
                    <a:pt x="348764" y="0"/>
                    <a:pt x="334749" y="0"/>
                  </a:cubicBezTo>
                  <a:lnTo>
                    <a:pt x="139299" y="0"/>
                  </a:lnTo>
                  <a:cubicBezTo>
                    <a:pt x="125283" y="0"/>
                    <a:pt x="113881" y="11402"/>
                    <a:pt x="113881" y="25418"/>
                  </a:cubicBezTo>
                  <a:lnTo>
                    <a:pt x="113881" y="35398"/>
                  </a:lnTo>
                  <a:lnTo>
                    <a:pt x="32853" y="35398"/>
                  </a:lnTo>
                  <a:cubicBezTo>
                    <a:pt x="14738" y="35398"/>
                    <a:pt x="0" y="50136"/>
                    <a:pt x="0" y="68251"/>
                  </a:cubicBezTo>
                  <a:lnTo>
                    <a:pt x="0" y="389805"/>
                  </a:lnTo>
                  <a:cubicBezTo>
                    <a:pt x="0" y="395630"/>
                    <a:pt x="4721" y="400352"/>
                    <a:pt x="10547" y="400352"/>
                  </a:cubicBezTo>
                  <a:cubicBezTo>
                    <a:pt x="16373" y="400352"/>
                    <a:pt x="21094" y="395630"/>
                    <a:pt x="21094" y="389805"/>
                  </a:cubicBezTo>
                  <a:lnTo>
                    <a:pt x="21094" y="68251"/>
                  </a:lnTo>
                  <a:cubicBezTo>
                    <a:pt x="21094" y="61767"/>
                    <a:pt x="26369" y="56492"/>
                    <a:pt x="32853" y="56492"/>
                  </a:cubicBezTo>
                  <a:lnTo>
                    <a:pt x="113881" y="56492"/>
                  </a:lnTo>
                  <a:lnTo>
                    <a:pt x="113881" y="66472"/>
                  </a:lnTo>
                  <a:cubicBezTo>
                    <a:pt x="113881" y="80488"/>
                    <a:pt x="125283" y="91890"/>
                    <a:pt x="139299" y="91890"/>
                  </a:cubicBezTo>
                  <a:lnTo>
                    <a:pt x="252651" y="91890"/>
                  </a:lnTo>
                  <a:cubicBezTo>
                    <a:pt x="258477" y="91890"/>
                    <a:pt x="263198" y="87168"/>
                    <a:pt x="263198" y="81343"/>
                  </a:cubicBezTo>
                  <a:cubicBezTo>
                    <a:pt x="263198" y="75518"/>
                    <a:pt x="258477" y="70796"/>
                    <a:pt x="252651" y="70796"/>
                  </a:cubicBezTo>
                  <a:lnTo>
                    <a:pt x="139299" y="70796"/>
                  </a:lnTo>
                  <a:cubicBezTo>
                    <a:pt x="136915" y="70796"/>
                    <a:pt x="134975" y="68857"/>
                    <a:pt x="134975" y="66472"/>
                  </a:cubicBezTo>
                  <a:lnTo>
                    <a:pt x="134975" y="25418"/>
                  </a:lnTo>
                  <a:cubicBezTo>
                    <a:pt x="134975" y="23034"/>
                    <a:pt x="136915" y="21094"/>
                    <a:pt x="139299" y="21094"/>
                  </a:cubicBezTo>
                  <a:lnTo>
                    <a:pt x="334748" y="21094"/>
                  </a:lnTo>
                  <a:cubicBezTo>
                    <a:pt x="337132" y="21094"/>
                    <a:pt x="339072" y="23033"/>
                    <a:pt x="339072" y="25418"/>
                  </a:cubicBezTo>
                  <a:lnTo>
                    <a:pt x="339072" y="66472"/>
                  </a:lnTo>
                  <a:cubicBezTo>
                    <a:pt x="339072" y="68857"/>
                    <a:pt x="337132" y="70796"/>
                    <a:pt x="334748" y="70796"/>
                  </a:cubicBezTo>
                  <a:lnTo>
                    <a:pt x="301928" y="70796"/>
                  </a:lnTo>
                  <a:cubicBezTo>
                    <a:pt x="296101" y="70796"/>
                    <a:pt x="291381" y="75518"/>
                    <a:pt x="291381" y="81343"/>
                  </a:cubicBezTo>
                  <a:cubicBezTo>
                    <a:pt x="291381" y="87168"/>
                    <a:pt x="296101" y="91890"/>
                    <a:pt x="301928" y="91890"/>
                  </a:cubicBezTo>
                  <a:lnTo>
                    <a:pt x="334748" y="91890"/>
                  </a:lnTo>
                  <a:cubicBezTo>
                    <a:pt x="348764" y="91890"/>
                    <a:pt x="360166" y="80488"/>
                    <a:pt x="360166" y="66472"/>
                  </a:cubicBezTo>
                  <a:lnTo>
                    <a:pt x="360166" y="56492"/>
                  </a:lnTo>
                  <a:lnTo>
                    <a:pt x="441195" y="56492"/>
                  </a:lnTo>
                  <a:cubicBezTo>
                    <a:pt x="447678" y="56492"/>
                    <a:pt x="452953" y="61767"/>
                    <a:pt x="452953" y="68251"/>
                  </a:cubicBezTo>
                  <a:lnTo>
                    <a:pt x="452953" y="215506"/>
                  </a:lnTo>
                  <a:cubicBezTo>
                    <a:pt x="452953" y="221331"/>
                    <a:pt x="457674" y="226053"/>
                    <a:pt x="463500" y="226053"/>
                  </a:cubicBezTo>
                  <a:cubicBezTo>
                    <a:pt x="469326" y="226053"/>
                    <a:pt x="474047" y="221331"/>
                    <a:pt x="474047" y="215506"/>
                  </a:cubicBezTo>
                  <a:lnTo>
                    <a:pt x="474047" y="68251"/>
                  </a:lnTo>
                  <a:cubicBezTo>
                    <a:pt x="474048" y="50136"/>
                    <a:pt x="459312" y="35398"/>
                    <a:pt x="441197" y="353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9" name="任意多边形: 形状 168">
              <a:extLst>
                <a:ext uri="{FF2B5EF4-FFF2-40B4-BE49-F238E27FC236}">
                  <a16:creationId xmlns:a16="http://schemas.microsoft.com/office/drawing/2014/main" id="{6C03941C-18FC-4224-B517-8161568C224F}"/>
                </a:ext>
              </a:extLst>
            </p:cNvPr>
            <p:cNvSpPr/>
            <p:nvPr/>
          </p:nvSpPr>
          <p:spPr>
            <a:xfrm>
              <a:off x="1055067" y="2110168"/>
              <a:ext cx="361867" cy="367669"/>
            </a:xfrm>
            <a:custGeom>
              <a:avLst/>
              <a:gdLst>
                <a:gd name="connsiteX0" fmla="*/ 0 w 361867"/>
                <a:gd name="connsiteY0" fmla="*/ 231660 h 367669"/>
                <a:gd name="connsiteX1" fmla="*/ 10547 w 361867"/>
                <a:gd name="connsiteY1" fmla="*/ 242207 h 367669"/>
                <a:gd name="connsiteX2" fmla="*/ 35975 w 361867"/>
                <a:gd name="connsiteY2" fmla="*/ 242207 h 367669"/>
                <a:gd name="connsiteX3" fmla="*/ 78019 w 361867"/>
                <a:gd name="connsiteY3" fmla="*/ 367670 h 367669"/>
                <a:gd name="connsiteX4" fmla="*/ 110808 w 361867"/>
                <a:gd name="connsiteY4" fmla="*/ 329025 h 367669"/>
                <a:gd name="connsiteX5" fmla="*/ 121649 w 361867"/>
                <a:gd name="connsiteY5" fmla="*/ 242207 h 367669"/>
                <a:gd name="connsiteX6" fmla="*/ 182471 w 361867"/>
                <a:gd name="connsiteY6" fmla="*/ 242207 h 367669"/>
                <a:gd name="connsiteX7" fmla="*/ 217194 w 361867"/>
                <a:gd name="connsiteY7" fmla="*/ 318624 h 367669"/>
                <a:gd name="connsiteX8" fmla="*/ 261454 w 361867"/>
                <a:gd name="connsiteY8" fmla="*/ 242207 h 367669"/>
                <a:gd name="connsiteX9" fmla="*/ 351321 w 361867"/>
                <a:gd name="connsiteY9" fmla="*/ 242207 h 367669"/>
                <a:gd name="connsiteX10" fmla="*/ 361868 w 361867"/>
                <a:gd name="connsiteY10" fmla="*/ 231660 h 367669"/>
                <a:gd name="connsiteX11" fmla="*/ 351321 w 361867"/>
                <a:gd name="connsiteY11" fmla="*/ 221113 h 367669"/>
                <a:gd name="connsiteX12" fmla="*/ 325841 w 361867"/>
                <a:gd name="connsiteY12" fmla="*/ 221113 h 367669"/>
                <a:gd name="connsiteX13" fmla="*/ 286784 w 361867"/>
                <a:gd name="connsiteY13" fmla="*/ 154342 h 367669"/>
                <a:gd name="connsiteX14" fmla="*/ 244898 w 361867"/>
                <a:gd name="connsiteY14" fmla="*/ 221113 h 367669"/>
                <a:gd name="connsiteX15" fmla="*/ 200692 w 361867"/>
                <a:gd name="connsiteY15" fmla="*/ 221113 h 367669"/>
                <a:gd name="connsiteX16" fmla="*/ 192880 w 361867"/>
                <a:gd name="connsiteY16" fmla="*/ 158079 h 367669"/>
                <a:gd name="connsiteX17" fmla="*/ 178616 w 361867"/>
                <a:gd name="connsiteY17" fmla="*/ 55015 h 367669"/>
                <a:gd name="connsiteX18" fmla="*/ 147604 w 361867"/>
                <a:gd name="connsiteY18" fmla="*/ 0 h 367669"/>
                <a:gd name="connsiteX19" fmla="*/ 103549 w 361867"/>
                <a:gd name="connsiteY19" fmla="*/ 193236 h 367669"/>
                <a:gd name="connsiteX20" fmla="*/ 101869 w 361867"/>
                <a:gd name="connsiteY20" fmla="*/ 221112 h 367669"/>
                <a:gd name="connsiteX21" fmla="*/ 10545 w 361867"/>
                <a:gd name="connsiteY21" fmla="*/ 221112 h 367669"/>
                <a:gd name="connsiteX22" fmla="*/ 0 w 361867"/>
                <a:gd name="connsiteY22" fmla="*/ 231660 h 367669"/>
                <a:gd name="connsiteX23" fmla="*/ 90354 w 361867"/>
                <a:gd name="connsiteY23" fmla="*/ 323868 h 367669"/>
                <a:gd name="connsiteX24" fmla="*/ 78019 w 361867"/>
                <a:gd name="connsiteY24" fmla="*/ 346577 h 367669"/>
                <a:gd name="connsiteX25" fmla="*/ 67321 w 361867"/>
                <a:gd name="connsiteY25" fmla="*/ 322734 h 367669"/>
                <a:gd name="connsiteX26" fmla="*/ 57140 w 361867"/>
                <a:gd name="connsiteY26" fmla="*/ 242208 h 367669"/>
                <a:gd name="connsiteX27" fmla="*/ 100505 w 361867"/>
                <a:gd name="connsiteY27" fmla="*/ 242208 h 367669"/>
                <a:gd name="connsiteX28" fmla="*/ 90354 w 361867"/>
                <a:gd name="connsiteY28" fmla="*/ 323868 h 367669"/>
                <a:gd name="connsiteX29" fmla="*/ 228064 w 361867"/>
                <a:gd name="connsiteY29" fmla="*/ 281789 h 367669"/>
                <a:gd name="connsiteX30" fmla="*/ 218391 w 361867"/>
                <a:gd name="connsiteY30" fmla="*/ 297139 h 367669"/>
                <a:gd name="connsiteX31" fmla="*/ 203832 w 361867"/>
                <a:gd name="connsiteY31" fmla="*/ 242207 h 367669"/>
                <a:gd name="connsiteX32" fmla="*/ 239739 w 361867"/>
                <a:gd name="connsiteY32" fmla="*/ 242207 h 367669"/>
                <a:gd name="connsiteX33" fmla="*/ 228064 w 361867"/>
                <a:gd name="connsiteY33" fmla="*/ 281789 h 367669"/>
                <a:gd name="connsiteX34" fmla="*/ 277135 w 361867"/>
                <a:gd name="connsiteY34" fmla="*/ 188307 h 367669"/>
                <a:gd name="connsiteX35" fmla="*/ 286784 w 361867"/>
                <a:gd name="connsiteY35" fmla="*/ 175437 h 367669"/>
                <a:gd name="connsiteX36" fmla="*/ 304605 w 361867"/>
                <a:gd name="connsiteY36" fmla="*/ 221115 h 367669"/>
                <a:gd name="connsiteX37" fmla="*/ 266663 w 361867"/>
                <a:gd name="connsiteY37" fmla="*/ 221115 h 367669"/>
                <a:gd name="connsiteX38" fmla="*/ 277135 w 361867"/>
                <a:gd name="connsiteY38" fmla="*/ 188307 h 367669"/>
                <a:gd name="connsiteX39" fmla="*/ 124608 w 361867"/>
                <a:gd name="connsiteY39" fmla="*/ 194486 h 367669"/>
                <a:gd name="connsiteX40" fmla="*/ 133860 w 361867"/>
                <a:gd name="connsiteY40" fmla="*/ 76366 h 367669"/>
                <a:gd name="connsiteX41" fmla="*/ 147057 w 361867"/>
                <a:gd name="connsiteY41" fmla="*/ 22475 h 367669"/>
                <a:gd name="connsiteX42" fmla="*/ 159292 w 361867"/>
                <a:gd name="connsiteY42" fmla="*/ 66443 h 367669"/>
                <a:gd name="connsiteX43" fmla="*/ 171930 w 361867"/>
                <a:gd name="connsiteY43" fmla="*/ 160530 h 367669"/>
                <a:gd name="connsiteX44" fmla="*/ 179393 w 361867"/>
                <a:gd name="connsiteY44" fmla="*/ 221115 h 367669"/>
                <a:gd name="connsiteX45" fmla="*/ 123005 w 361867"/>
                <a:gd name="connsiteY45" fmla="*/ 221115 h 367669"/>
                <a:gd name="connsiteX46" fmla="*/ 124608 w 361867"/>
                <a:gd name="connsiteY46" fmla="*/ 194486 h 36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867" h="367669">
                  <a:moveTo>
                    <a:pt x="0" y="231660"/>
                  </a:moveTo>
                  <a:cubicBezTo>
                    <a:pt x="0" y="237485"/>
                    <a:pt x="4721" y="242207"/>
                    <a:pt x="10547" y="242207"/>
                  </a:cubicBezTo>
                  <a:lnTo>
                    <a:pt x="35975" y="242207"/>
                  </a:lnTo>
                  <a:cubicBezTo>
                    <a:pt x="42376" y="320382"/>
                    <a:pt x="48833" y="367670"/>
                    <a:pt x="78019" y="367670"/>
                  </a:cubicBezTo>
                  <a:cubicBezTo>
                    <a:pt x="101064" y="367670"/>
                    <a:pt x="108398" y="338581"/>
                    <a:pt x="110808" y="329025"/>
                  </a:cubicBezTo>
                  <a:cubicBezTo>
                    <a:pt x="115477" y="310507"/>
                    <a:pt x="118741" y="284414"/>
                    <a:pt x="121649" y="242207"/>
                  </a:cubicBezTo>
                  <a:lnTo>
                    <a:pt x="182471" y="242207"/>
                  </a:lnTo>
                  <a:cubicBezTo>
                    <a:pt x="191308" y="298512"/>
                    <a:pt x="200521" y="318624"/>
                    <a:pt x="217194" y="318624"/>
                  </a:cubicBezTo>
                  <a:cubicBezTo>
                    <a:pt x="242236" y="318624"/>
                    <a:pt x="251786" y="281931"/>
                    <a:pt x="261454" y="242207"/>
                  </a:cubicBezTo>
                  <a:lnTo>
                    <a:pt x="351321" y="242207"/>
                  </a:lnTo>
                  <a:cubicBezTo>
                    <a:pt x="357147" y="242207"/>
                    <a:pt x="361868" y="237485"/>
                    <a:pt x="361868" y="231660"/>
                  </a:cubicBezTo>
                  <a:cubicBezTo>
                    <a:pt x="361868" y="225835"/>
                    <a:pt x="357147" y="221113"/>
                    <a:pt x="351321" y="221113"/>
                  </a:cubicBezTo>
                  <a:lnTo>
                    <a:pt x="325841" y="221113"/>
                  </a:lnTo>
                  <a:cubicBezTo>
                    <a:pt x="322906" y="193867"/>
                    <a:pt x="313961" y="154342"/>
                    <a:pt x="286784" y="154342"/>
                  </a:cubicBezTo>
                  <a:cubicBezTo>
                    <a:pt x="262406" y="154342"/>
                    <a:pt x="252516" y="190367"/>
                    <a:pt x="244898" y="221113"/>
                  </a:cubicBezTo>
                  <a:lnTo>
                    <a:pt x="200692" y="221113"/>
                  </a:lnTo>
                  <a:cubicBezTo>
                    <a:pt x="197944" y="201309"/>
                    <a:pt x="195372" y="179374"/>
                    <a:pt x="192880" y="158079"/>
                  </a:cubicBezTo>
                  <a:cubicBezTo>
                    <a:pt x="188578" y="121316"/>
                    <a:pt x="184132" y="83301"/>
                    <a:pt x="178616" y="55015"/>
                  </a:cubicBezTo>
                  <a:cubicBezTo>
                    <a:pt x="172178" y="21994"/>
                    <a:pt x="164441" y="0"/>
                    <a:pt x="147604" y="0"/>
                  </a:cubicBezTo>
                  <a:cubicBezTo>
                    <a:pt x="116456" y="0"/>
                    <a:pt x="111077" y="66260"/>
                    <a:pt x="103549" y="193236"/>
                  </a:cubicBezTo>
                  <a:cubicBezTo>
                    <a:pt x="102998" y="202551"/>
                    <a:pt x="102441" y="211863"/>
                    <a:pt x="101869" y="221112"/>
                  </a:cubicBezTo>
                  <a:lnTo>
                    <a:pt x="10545" y="221112"/>
                  </a:lnTo>
                  <a:cubicBezTo>
                    <a:pt x="4722" y="221113"/>
                    <a:pt x="0" y="225835"/>
                    <a:pt x="0" y="231660"/>
                  </a:cubicBezTo>
                  <a:close/>
                  <a:moveTo>
                    <a:pt x="90354" y="323868"/>
                  </a:moveTo>
                  <a:cubicBezTo>
                    <a:pt x="86768" y="338088"/>
                    <a:pt x="82157" y="346577"/>
                    <a:pt x="78019" y="346577"/>
                  </a:cubicBezTo>
                  <a:cubicBezTo>
                    <a:pt x="77967" y="346577"/>
                    <a:pt x="72682" y="345929"/>
                    <a:pt x="67321" y="322734"/>
                  </a:cubicBezTo>
                  <a:cubicBezTo>
                    <a:pt x="62670" y="302614"/>
                    <a:pt x="59650" y="272517"/>
                    <a:pt x="57140" y="242208"/>
                  </a:cubicBezTo>
                  <a:lnTo>
                    <a:pt x="100505" y="242208"/>
                  </a:lnTo>
                  <a:cubicBezTo>
                    <a:pt x="97744" y="281744"/>
                    <a:pt x="94593" y="307060"/>
                    <a:pt x="90354" y="323868"/>
                  </a:cubicBezTo>
                  <a:close/>
                  <a:moveTo>
                    <a:pt x="228064" y="281789"/>
                  </a:moveTo>
                  <a:cubicBezTo>
                    <a:pt x="223975" y="291874"/>
                    <a:pt x="220461" y="295958"/>
                    <a:pt x="218391" y="297139"/>
                  </a:cubicBezTo>
                  <a:cubicBezTo>
                    <a:pt x="215888" y="293923"/>
                    <a:pt x="210362" y="282490"/>
                    <a:pt x="203832" y="242207"/>
                  </a:cubicBezTo>
                  <a:lnTo>
                    <a:pt x="239739" y="242207"/>
                  </a:lnTo>
                  <a:cubicBezTo>
                    <a:pt x="236166" y="256742"/>
                    <a:pt x="232414" y="271065"/>
                    <a:pt x="228064" y="281789"/>
                  </a:cubicBezTo>
                  <a:close/>
                  <a:moveTo>
                    <a:pt x="277135" y="188307"/>
                  </a:moveTo>
                  <a:cubicBezTo>
                    <a:pt x="281651" y="178147"/>
                    <a:pt x="285324" y="175437"/>
                    <a:pt x="286784" y="175437"/>
                  </a:cubicBezTo>
                  <a:cubicBezTo>
                    <a:pt x="293027" y="175437"/>
                    <a:pt x="301189" y="192710"/>
                    <a:pt x="304605" y="221115"/>
                  </a:cubicBezTo>
                  <a:lnTo>
                    <a:pt x="266663" y="221115"/>
                  </a:lnTo>
                  <a:cubicBezTo>
                    <a:pt x="269681" y="209368"/>
                    <a:pt x="273137" y="197303"/>
                    <a:pt x="277135" y="188307"/>
                  </a:cubicBezTo>
                  <a:close/>
                  <a:moveTo>
                    <a:pt x="124608" y="194486"/>
                  </a:moveTo>
                  <a:cubicBezTo>
                    <a:pt x="127090" y="152626"/>
                    <a:pt x="129656" y="109342"/>
                    <a:pt x="133860" y="76366"/>
                  </a:cubicBezTo>
                  <a:cubicBezTo>
                    <a:pt x="138704" y="38355"/>
                    <a:pt x="144366" y="26239"/>
                    <a:pt x="147057" y="22475"/>
                  </a:cubicBezTo>
                  <a:cubicBezTo>
                    <a:pt x="149448" y="26307"/>
                    <a:pt x="154041" y="37013"/>
                    <a:pt x="159292" y="66443"/>
                  </a:cubicBezTo>
                  <a:cubicBezTo>
                    <a:pt x="164029" y="92997"/>
                    <a:pt x="168047" y="127329"/>
                    <a:pt x="171930" y="160530"/>
                  </a:cubicBezTo>
                  <a:cubicBezTo>
                    <a:pt x="174313" y="180900"/>
                    <a:pt x="176767" y="201876"/>
                    <a:pt x="179393" y="221115"/>
                  </a:cubicBezTo>
                  <a:lnTo>
                    <a:pt x="123005" y="221115"/>
                  </a:lnTo>
                  <a:cubicBezTo>
                    <a:pt x="123549" y="212272"/>
                    <a:pt x="124080" y="203382"/>
                    <a:pt x="124608" y="1944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0" name="任意多边形: 形状 169">
              <a:extLst>
                <a:ext uri="{FF2B5EF4-FFF2-40B4-BE49-F238E27FC236}">
                  <a16:creationId xmlns:a16="http://schemas.microsoft.com/office/drawing/2014/main" id="{A8500AF6-CF01-4A4C-B2E9-602E6B66FD2C}"/>
                </a:ext>
              </a:extLst>
            </p:cNvPr>
            <p:cNvSpPr/>
            <p:nvPr/>
          </p:nvSpPr>
          <p:spPr>
            <a:xfrm>
              <a:off x="1059607" y="2124232"/>
              <a:ext cx="43734" cy="21093"/>
            </a:xfrm>
            <a:custGeom>
              <a:avLst/>
              <a:gdLst>
                <a:gd name="connsiteX0" fmla="*/ 10547 w 43734"/>
                <a:gd name="connsiteY0" fmla="*/ 21094 h 21093"/>
                <a:gd name="connsiteX1" fmla="*/ 33187 w 43734"/>
                <a:gd name="connsiteY1" fmla="*/ 21094 h 21093"/>
                <a:gd name="connsiteX2" fmla="*/ 43734 w 43734"/>
                <a:gd name="connsiteY2" fmla="*/ 10547 h 21093"/>
                <a:gd name="connsiteX3" fmla="*/ 33187 w 43734"/>
                <a:gd name="connsiteY3" fmla="*/ 0 h 21093"/>
                <a:gd name="connsiteX4" fmla="*/ 10547 w 43734"/>
                <a:gd name="connsiteY4" fmla="*/ 0 h 21093"/>
                <a:gd name="connsiteX5" fmla="*/ 0 w 43734"/>
                <a:gd name="connsiteY5" fmla="*/ 10547 h 21093"/>
                <a:gd name="connsiteX6" fmla="*/ 10547 w 43734"/>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4" h="21093">
                  <a:moveTo>
                    <a:pt x="10547" y="21094"/>
                  </a:moveTo>
                  <a:lnTo>
                    <a:pt x="33187" y="21094"/>
                  </a:lnTo>
                  <a:cubicBezTo>
                    <a:pt x="39014" y="21094"/>
                    <a:pt x="43734" y="16372"/>
                    <a:pt x="43734" y="10547"/>
                  </a:cubicBezTo>
                  <a:cubicBezTo>
                    <a:pt x="43734" y="4722"/>
                    <a:pt x="39014" y="0"/>
                    <a:pt x="33187"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1" name="任意多边形: 形状 170">
              <a:extLst>
                <a:ext uri="{FF2B5EF4-FFF2-40B4-BE49-F238E27FC236}">
                  <a16:creationId xmlns:a16="http://schemas.microsoft.com/office/drawing/2014/main" id="{E512A2F8-FC26-48EC-AD4E-22B50E29286A}"/>
                </a:ext>
              </a:extLst>
            </p:cNvPr>
            <p:cNvSpPr/>
            <p:nvPr/>
          </p:nvSpPr>
          <p:spPr>
            <a:xfrm>
              <a:off x="1059607" y="2161866"/>
              <a:ext cx="43734" cy="21093"/>
            </a:xfrm>
            <a:custGeom>
              <a:avLst/>
              <a:gdLst>
                <a:gd name="connsiteX0" fmla="*/ 10547 w 43734"/>
                <a:gd name="connsiteY0" fmla="*/ 21094 h 21093"/>
                <a:gd name="connsiteX1" fmla="*/ 33187 w 43734"/>
                <a:gd name="connsiteY1" fmla="*/ 21094 h 21093"/>
                <a:gd name="connsiteX2" fmla="*/ 43734 w 43734"/>
                <a:gd name="connsiteY2" fmla="*/ 10547 h 21093"/>
                <a:gd name="connsiteX3" fmla="*/ 33187 w 43734"/>
                <a:gd name="connsiteY3" fmla="*/ 0 h 21093"/>
                <a:gd name="connsiteX4" fmla="*/ 10547 w 43734"/>
                <a:gd name="connsiteY4" fmla="*/ 0 h 21093"/>
                <a:gd name="connsiteX5" fmla="*/ 0 w 43734"/>
                <a:gd name="connsiteY5" fmla="*/ 10547 h 21093"/>
                <a:gd name="connsiteX6" fmla="*/ 10547 w 43734"/>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34" h="21093">
                  <a:moveTo>
                    <a:pt x="10547" y="21094"/>
                  </a:moveTo>
                  <a:lnTo>
                    <a:pt x="33187" y="21094"/>
                  </a:lnTo>
                  <a:cubicBezTo>
                    <a:pt x="39014" y="21094"/>
                    <a:pt x="43734" y="16372"/>
                    <a:pt x="43734" y="10547"/>
                  </a:cubicBezTo>
                  <a:cubicBezTo>
                    <a:pt x="43734" y="4722"/>
                    <a:pt x="39014" y="0"/>
                    <a:pt x="33187"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2" name="任意多边形: 形状 171">
              <a:extLst>
                <a:ext uri="{FF2B5EF4-FFF2-40B4-BE49-F238E27FC236}">
                  <a16:creationId xmlns:a16="http://schemas.microsoft.com/office/drawing/2014/main" id="{0D7B0206-FABA-4475-B084-21BB93ACEBE2}"/>
                </a:ext>
              </a:extLst>
            </p:cNvPr>
            <p:cNvSpPr/>
            <p:nvPr/>
          </p:nvSpPr>
          <p:spPr>
            <a:xfrm>
              <a:off x="1059607" y="2555644"/>
              <a:ext cx="49169" cy="21093"/>
            </a:xfrm>
            <a:custGeom>
              <a:avLst/>
              <a:gdLst>
                <a:gd name="connsiteX0" fmla="*/ 10547 w 49169"/>
                <a:gd name="connsiteY0" fmla="*/ 21094 h 21093"/>
                <a:gd name="connsiteX1" fmla="*/ 38623 w 49169"/>
                <a:gd name="connsiteY1" fmla="*/ 21094 h 21093"/>
                <a:gd name="connsiteX2" fmla="*/ 49170 w 49169"/>
                <a:gd name="connsiteY2" fmla="*/ 10547 h 21093"/>
                <a:gd name="connsiteX3" fmla="*/ 38623 w 49169"/>
                <a:gd name="connsiteY3" fmla="*/ 0 h 21093"/>
                <a:gd name="connsiteX4" fmla="*/ 10547 w 49169"/>
                <a:gd name="connsiteY4" fmla="*/ 0 h 21093"/>
                <a:gd name="connsiteX5" fmla="*/ 0 w 49169"/>
                <a:gd name="connsiteY5" fmla="*/ 10547 h 21093"/>
                <a:gd name="connsiteX6" fmla="*/ 10547 w 491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69" h="21093">
                  <a:moveTo>
                    <a:pt x="10547" y="21094"/>
                  </a:moveTo>
                  <a:lnTo>
                    <a:pt x="38623" y="21094"/>
                  </a:lnTo>
                  <a:cubicBezTo>
                    <a:pt x="44449" y="21094"/>
                    <a:pt x="49170" y="16372"/>
                    <a:pt x="49170" y="10547"/>
                  </a:cubicBezTo>
                  <a:cubicBezTo>
                    <a:pt x="49170" y="4722"/>
                    <a:pt x="44449" y="0"/>
                    <a:pt x="38623" y="0"/>
                  </a:cubicBezTo>
                  <a:lnTo>
                    <a:pt x="10547" y="0"/>
                  </a:lnTo>
                  <a:cubicBezTo>
                    <a:pt x="4721" y="0"/>
                    <a:pt x="0" y="4722"/>
                    <a:pt x="0" y="10547"/>
                  </a:cubicBezTo>
                  <a:cubicBezTo>
                    <a:pt x="0" y="16372"/>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3" name="任意多边形: 形状 172">
              <a:extLst>
                <a:ext uri="{FF2B5EF4-FFF2-40B4-BE49-F238E27FC236}">
                  <a16:creationId xmlns:a16="http://schemas.microsoft.com/office/drawing/2014/main" id="{02B7249C-8D4D-4F3A-B32D-BF6A7454F6C8}"/>
                </a:ext>
              </a:extLst>
            </p:cNvPr>
            <p:cNvSpPr/>
            <p:nvPr/>
          </p:nvSpPr>
          <p:spPr>
            <a:xfrm>
              <a:off x="1059607" y="2638546"/>
              <a:ext cx="49169" cy="21093"/>
            </a:xfrm>
            <a:custGeom>
              <a:avLst/>
              <a:gdLst>
                <a:gd name="connsiteX0" fmla="*/ 10547 w 49169"/>
                <a:gd name="connsiteY0" fmla="*/ 0 h 21093"/>
                <a:gd name="connsiteX1" fmla="*/ 0 w 49169"/>
                <a:gd name="connsiteY1" fmla="*/ 10547 h 21093"/>
                <a:gd name="connsiteX2" fmla="*/ 10547 w 49169"/>
                <a:gd name="connsiteY2" fmla="*/ 21094 h 21093"/>
                <a:gd name="connsiteX3" fmla="*/ 38623 w 49169"/>
                <a:gd name="connsiteY3" fmla="*/ 21094 h 21093"/>
                <a:gd name="connsiteX4" fmla="*/ 49170 w 49169"/>
                <a:gd name="connsiteY4" fmla="*/ 10547 h 21093"/>
                <a:gd name="connsiteX5" fmla="*/ 38623 w 49169"/>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69" h="21093">
                  <a:moveTo>
                    <a:pt x="10547" y="0"/>
                  </a:moveTo>
                  <a:cubicBezTo>
                    <a:pt x="4721" y="0"/>
                    <a:pt x="0" y="4722"/>
                    <a:pt x="0" y="10547"/>
                  </a:cubicBezTo>
                  <a:cubicBezTo>
                    <a:pt x="0" y="16372"/>
                    <a:pt x="4721" y="21094"/>
                    <a:pt x="10547" y="21094"/>
                  </a:cubicBezTo>
                  <a:lnTo>
                    <a:pt x="38623" y="21094"/>
                  </a:lnTo>
                  <a:cubicBezTo>
                    <a:pt x="44449" y="21094"/>
                    <a:pt x="49170" y="16372"/>
                    <a:pt x="49170" y="10547"/>
                  </a:cubicBezTo>
                  <a:cubicBezTo>
                    <a:pt x="49170" y="4722"/>
                    <a:pt x="44449" y="0"/>
                    <a:pt x="3862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 name="任意多边形: 形状 173">
              <a:extLst>
                <a:ext uri="{FF2B5EF4-FFF2-40B4-BE49-F238E27FC236}">
                  <a16:creationId xmlns:a16="http://schemas.microsoft.com/office/drawing/2014/main" id="{3A10383F-E09C-4214-881D-DBBFD7480D33}"/>
                </a:ext>
              </a:extLst>
            </p:cNvPr>
            <p:cNvSpPr/>
            <p:nvPr/>
          </p:nvSpPr>
          <p:spPr>
            <a:xfrm>
              <a:off x="1059607" y="2593018"/>
              <a:ext cx="263711" cy="21093"/>
            </a:xfrm>
            <a:custGeom>
              <a:avLst/>
              <a:gdLst>
                <a:gd name="connsiteX0" fmla="*/ 263711 w 263711"/>
                <a:gd name="connsiteY0" fmla="*/ 10547 h 21093"/>
                <a:gd name="connsiteX1" fmla="*/ 253164 w 263711"/>
                <a:gd name="connsiteY1" fmla="*/ 0 h 21093"/>
                <a:gd name="connsiteX2" fmla="*/ 10547 w 263711"/>
                <a:gd name="connsiteY2" fmla="*/ 0 h 21093"/>
                <a:gd name="connsiteX3" fmla="*/ 0 w 263711"/>
                <a:gd name="connsiteY3" fmla="*/ 10547 h 21093"/>
                <a:gd name="connsiteX4" fmla="*/ 10547 w 263711"/>
                <a:gd name="connsiteY4" fmla="*/ 21094 h 21093"/>
                <a:gd name="connsiteX5" fmla="*/ 253164 w 263711"/>
                <a:gd name="connsiteY5" fmla="*/ 21094 h 21093"/>
                <a:gd name="connsiteX6" fmla="*/ 263711 w 263711"/>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1" h="21093">
                  <a:moveTo>
                    <a:pt x="263711" y="10547"/>
                  </a:moveTo>
                  <a:cubicBezTo>
                    <a:pt x="263711" y="4722"/>
                    <a:pt x="258990" y="0"/>
                    <a:pt x="253164" y="0"/>
                  </a:cubicBezTo>
                  <a:lnTo>
                    <a:pt x="10547" y="0"/>
                  </a:lnTo>
                  <a:cubicBezTo>
                    <a:pt x="4721" y="0"/>
                    <a:pt x="0" y="4722"/>
                    <a:pt x="0" y="10547"/>
                  </a:cubicBezTo>
                  <a:cubicBezTo>
                    <a:pt x="0" y="16372"/>
                    <a:pt x="4721" y="21094"/>
                    <a:pt x="10547" y="21094"/>
                  </a:cubicBezTo>
                  <a:lnTo>
                    <a:pt x="253164" y="21094"/>
                  </a:lnTo>
                  <a:cubicBezTo>
                    <a:pt x="258990" y="21094"/>
                    <a:pt x="263711" y="16372"/>
                    <a:pt x="263711"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5" name="任意多边形: 形状 174">
              <a:extLst>
                <a:ext uri="{FF2B5EF4-FFF2-40B4-BE49-F238E27FC236}">
                  <a16:creationId xmlns:a16="http://schemas.microsoft.com/office/drawing/2014/main" id="{D560C7FF-4FEA-4B77-8999-76097A584945}"/>
                </a:ext>
              </a:extLst>
            </p:cNvPr>
            <p:cNvSpPr/>
            <p:nvPr/>
          </p:nvSpPr>
          <p:spPr>
            <a:xfrm>
              <a:off x="1055067" y="2500031"/>
              <a:ext cx="361867" cy="21093"/>
            </a:xfrm>
            <a:custGeom>
              <a:avLst/>
              <a:gdLst>
                <a:gd name="connsiteX0" fmla="*/ 10547 w 361867"/>
                <a:gd name="connsiteY0" fmla="*/ 21094 h 21093"/>
                <a:gd name="connsiteX1" fmla="*/ 351321 w 361867"/>
                <a:gd name="connsiteY1" fmla="*/ 21094 h 21093"/>
                <a:gd name="connsiteX2" fmla="*/ 361868 w 361867"/>
                <a:gd name="connsiteY2" fmla="*/ 10547 h 21093"/>
                <a:gd name="connsiteX3" fmla="*/ 351321 w 361867"/>
                <a:gd name="connsiteY3" fmla="*/ 0 h 21093"/>
                <a:gd name="connsiteX4" fmla="*/ 10547 w 361867"/>
                <a:gd name="connsiteY4" fmla="*/ 0 h 21093"/>
                <a:gd name="connsiteX5" fmla="*/ 0 w 361867"/>
                <a:gd name="connsiteY5" fmla="*/ 10547 h 21093"/>
                <a:gd name="connsiteX6" fmla="*/ 10547 w 361867"/>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867" h="21093">
                  <a:moveTo>
                    <a:pt x="10547" y="21094"/>
                  </a:moveTo>
                  <a:lnTo>
                    <a:pt x="351321" y="21094"/>
                  </a:lnTo>
                  <a:cubicBezTo>
                    <a:pt x="357147" y="21094"/>
                    <a:pt x="361868" y="16372"/>
                    <a:pt x="361868" y="10547"/>
                  </a:cubicBezTo>
                  <a:cubicBezTo>
                    <a:pt x="361868" y="4722"/>
                    <a:pt x="357147" y="0"/>
                    <a:pt x="351321" y="0"/>
                  </a:cubicBezTo>
                  <a:lnTo>
                    <a:pt x="10547" y="0"/>
                  </a:lnTo>
                  <a:cubicBezTo>
                    <a:pt x="4721"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6" name="图形 12">
            <a:extLst>
              <a:ext uri="{FF2B5EF4-FFF2-40B4-BE49-F238E27FC236}">
                <a16:creationId xmlns:a16="http://schemas.microsoft.com/office/drawing/2014/main" id="{A42B787D-8CA7-4587-A27F-35DCA196B9F1}"/>
              </a:ext>
            </a:extLst>
          </p:cNvPr>
          <p:cNvGrpSpPr/>
          <p:nvPr/>
        </p:nvGrpSpPr>
        <p:grpSpPr>
          <a:xfrm>
            <a:off x="1956000" y="2030876"/>
            <a:ext cx="720000" cy="636245"/>
            <a:chOff x="1956000" y="2030876"/>
            <a:chExt cx="720000" cy="636245"/>
          </a:xfrm>
          <a:gradFill>
            <a:gsLst>
              <a:gs pos="0">
                <a:schemeClr val="accent1"/>
              </a:gs>
              <a:gs pos="100000">
                <a:schemeClr val="accent2"/>
              </a:gs>
            </a:gsLst>
            <a:lin ang="2700000" scaled="1"/>
          </a:gradFill>
        </p:grpSpPr>
        <p:sp>
          <p:nvSpPr>
            <p:cNvPr id="177" name="任意多边形: 形状 176">
              <a:extLst>
                <a:ext uri="{FF2B5EF4-FFF2-40B4-BE49-F238E27FC236}">
                  <a16:creationId xmlns:a16="http://schemas.microsoft.com/office/drawing/2014/main" id="{70343FA6-BF38-4DA6-95E1-EC0EA87A05E3}"/>
                </a:ext>
              </a:extLst>
            </p:cNvPr>
            <p:cNvSpPr/>
            <p:nvPr/>
          </p:nvSpPr>
          <p:spPr>
            <a:xfrm>
              <a:off x="1956000" y="2030876"/>
              <a:ext cx="720000" cy="636245"/>
            </a:xfrm>
            <a:custGeom>
              <a:avLst/>
              <a:gdLst>
                <a:gd name="connsiteX0" fmla="*/ 688359 w 720000"/>
                <a:gd name="connsiteY0" fmla="*/ 87985 h 636245"/>
                <a:gd name="connsiteX1" fmla="*/ 600076 w 720000"/>
                <a:gd name="connsiteY1" fmla="*/ 87985 h 636245"/>
                <a:gd name="connsiteX2" fmla="*/ 589530 w 720000"/>
                <a:gd name="connsiteY2" fmla="*/ 98532 h 636245"/>
                <a:gd name="connsiteX3" fmla="*/ 600076 w 720000"/>
                <a:gd name="connsiteY3" fmla="*/ 109079 h 636245"/>
                <a:gd name="connsiteX4" fmla="*/ 688359 w 720000"/>
                <a:gd name="connsiteY4" fmla="*/ 109079 h 636245"/>
                <a:gd name="connsiteX5" fmla="*/ 698906 w 720000"/>
                <a:gd name="connsiteY5" fmla="*/ 119625 h 636245"/>
                <a:gd name="connsiteX6" fmla="*/ 698906 w 720000"/>
                <a:gd name="connsiteY6" fmla="*/ 181256 h 636245"/>
                <a:gd name="connsiteX7" fmla="*/ 485191 w 720000"/>
                <a:gd name="connsiteY7" fmla="*/ 181256 h 636245"/>
                <a:gd name="connsiteX8" fmla="*/ 442529 w 720000"/>
                <a:gd name="connsiteY8" fmla="*/ 109079 h 636245"/>
                <a:gd name="connsiteX9" fmla="*/ 550800 w 720000"/>
                <a:gd name="connsiteY9" fmla="*/ 109079 h 636245"/>
                <a:gd name="connsiteX10" fmla="*/ 561347 w 720000"/>
                <a:gd name="connsiteY10" fmla="*/ 98532 h 636245"/>
                <a:gd name="connsiteX11" fmla="*/ 550800 w 720000"/>
                <a:gd name="connsiteY11" fmla="*/ 87985 h 636245"/>
                <a:gd name="connsiteX12" fmla="*/ 430059 w 720000"/>
                <a:gd name="connsiteY12" fmla="*/ 87985 h 636245"/>
                <a:gd name="connsiteX13" fmla="*/ 387239 w 720000"/>
                <a:gd name="connsiteY13" fmla="*/ 15540 h 636245"/>
                <a:gd name="connsiteX14" fmla="*/ 360000 w 720000"/>
                <a:gd name="connsiteY14" fmla="*/ 0 h 636245"/>
                <a:gd name="connsiteX15" fmla="*/ 332762 w 720000"/>
                <a:gd name="connsiteY15" fmla="*/ 15540 h 636245"/>
                <a:gd name="connsiteX16" fmla="*/ 289941 w 720000"/>
                <a:gd name="connsiteY16" fmla="*/ 87985 h 636245"/>
                <a:gd name="connsiteX17" fmla="*/ 31641 w 720000"/>
                <a:gd name="connsiteY17" fmla="*/ 87985 h 636245"/>
                <a:gd name="connsiteX18" fmla="*/ 0 w 720000"/>
                <a:gd name="connsiteY18" fmla="*/ 119625 h 636245"/>
                <a:gd name="connsiteX19" fmla="*/ 0 w 720000"/>
                <a:gd name="connsiteY19" fmla="*/ 604605 h 636245"/>
                <a:gd name="connsiteX20" fmla="*/ 31641 w 720000"/>
                <a:gd name="connsiteY20" fmla="*/ 636245 h 636245"/>
                <a:gd name="connsiteX21" fmla="*/ 174680 w 720000"/>
                <a:gd name="connsiteY21" fmla="*/ 636245 h 636245"/>
                <a:gd name="connsiteX22" fmla="*/ 185227 w 720000"/>
                <a:gd name="connsiteY22" fmla="*/ 625698 h 636245"/>
                <a:gd name="connsiteX23" fmla="*/ 174680 w 720000"/>
                <a:gd name="connsiteY23" fmla="*/ 615151 h 636245"/>
                <a:gd name="connsiteX24" fmla="*/ 31641 w 720000"/>
                <a:gd name="connsiteY24" fmla="*/ 615151 h 636245"/>
                <a:gd name="connsiteX25" fmla="*/ 21094 w 720000"/>
                <a:gd name="connsiteY25" fmla="*/ 604605 h 636245"/>
                <a:gd name="connsiteX26" fmla="*/ 21094 w 720000"/>
                <a:gd name="connsiteY26" fmla="*/ 202350 h 636245"/>
                <a:gd name="connsiteX27" fmla="*/ 222341 w 720000"/>
                <a:gd name="connsiteY27" fmla="*/ 202350 h 636245"/>
                <a:gd name="connsiteX28" fmla="*/ 170114 w 720000"/>
                <a:gd name="connsiteY28" fmla="*/ 290704 h 636245"/>
                <a:gd name="connsiteX29" fmla="*/ 170114 w 720000"/>
                <a:gd name="connsiteY29" fmla="*/ 281731 h 636245"/>
                <a:gd name="connsiteX30" fmla="*/ 146911 w 720000"/>
                <a:gd name="connsiteY30" fmla="*/ 258514 h 636245"/>
                <a:gd name="connsiteX31" fmla="*/ 138995 w 720000"/>
                <a:gd name="connsiteY31" fmla="*/ 258514 h 636245"/>
                <a:gd name="connsiteX32" fmla="*/ 138995 w 720000"/>
                <a:gd name="connsiteY32" fmla="*/ 234540 h 636245"/>
                <a:gd name="connsiteX33" fmla="*/ 128448 w 720000"/>
                <a:gd name="connsiteY33" fmla="*/ 223993 h 636245"/>
                <a:gd name="connsiteX34" fmla="*/ 117901 w 720000"/>
                <a:gd name="connsiteY34" fmla="*/ 234540 h 636245"/>
                <a:gd name="connsiteX35" fmla="*/ 117901 w 720000"/>
                <a:gd name="connsiteY35" fmla="*/ 258514 h 636245"/>
                <a:gd name="connsiteX36" fmla="*/ 109983 w 720000"/>
                <a:gd name="connsiteY36" fmla="*/ 258514 h 636245"/>
                <a:gd name="connsiteX37" fmla="*/ 86766 w 720000"/>
                <a:gd name="connsiteY37" fmla="*/ 281731 h 636245"/>
                <a:gd name="connsiteX38" fmla="*/ 86766 w 720000"/>
                <a:gd name="connsiteY38" fmla="*/ 410276 h 636245"/>
                <a:gd name="connsiteX39" fmla="*/ 109983 w 720000"/>
                <a:gd name="connsiteY39" fmla="*/ 433479 h 636245"/>
                <a:gd name="connsiteX40" fmla="*/ 117901 w 720000"/>
                <a:gd name="connsiteY40" fmla="*/ 433479 h 636245"/>
                <a:gd name="connsiteX41" fmla="*/ 117901 w 720000"/>
                <a:gd name="connsiteY41" fmla="*/ 474978 h 636245"/>
                <a:gd name="connsiteX42" fmla="*/ 128448 w 720000"/>
                <a:gd name="connsiteY42" fmla="*/ 485525 h 636245"/>
                <a:gd name="connsiteX43" fmla="*/ 138995 w 720000"/>
                <a:gd name="connsiteY43" fmla="*/ 474978 h 636245"/>
                <a:gd name="connsiteX44" fmla="*/ 138995 w 720000"/>
                <a:gd name="connsiteY44" fmla="*/ 433479 h 636245"/>
                <a:gd name="connsiteX45" fmla="*/ 146911 w 720000"/>
                <a:gd name="connsiteY45" fmla="*/ 433479 h 636245"/>
                <a:gd name="connsiteX46" fmla="*/ 170114 w 720000"/>
                <a:gd name="connsiteY46" fmla="*/ 410276 h 636245"/>
                <a:gd name="connsiteX47" fmla="*/ 170114 w 720000"/>
                <a:gd name="connsiteY47" fmla="*/ 399817 h 636245"/>
                <a:gd name="connsiteX48" fmla="*/ 202546 w 720000"/>
                <a:gd name="connsiteY48" fmla="*/ 399817 h 636245"/>
                <a:gd name="connsiteX49" fmla="*/ 202546 w 720000"/>
                <a:gd name="connsiteY49" fmla="*/ 424426 h 636245"/>
                <a:gd name="connsiteX50" fmla="*/ 225758 w 720000"/>
                <a:gd name="connsiteY50" fmla="*/ 447638 h 636245"/>
                <a:gd name="connsiteX51" fmla="*/ 233677 w 720000"/>
                <a:gd name="connsiteY51" fmla="*/ 447638 h 636245"/>
                <a:gd name="connsiteX52" fmla="*/ 233677 w 720000"/>
                <a:gd name="connsiteY52" fmla="*/ 463573 h 636245"/>
                <a:gd name="connsiteX53" fmla="*/ 244223 w 720000"/>
                <a:gd name="connsiteY53" fmla="*/ 474120 h 636245"/>
                <a:gd name="connsiteX54" fmla="*/ 254770 w 720000"/>
                <a:gd name="connsiteY54" fmla="*/ 463573 h 636245"/>
                <a:gd name="connsiteX55" fmla="*/ 254770 w 720000"/>
                <a:gd name="connsiteY55" fmla="*/ 447639 h 636245"/>
                <a:gd name="connsiteX56" fmla="*/ 262683 w 720000"/>
                <a:gd name="connsiteY56" fmla="*/ 447639 h 636245"/>
                <a:gd name="connsiteX57" fmla="*/ 285895 w 720000"/>
                <a:gd name="connsiteY57" fmla="*/ 424427 h 636245"/>
                <a:gd name="connsiteX58" fmla="*/ 285895 w 720000"/>
                <a:gd name="connsiteY58" fmla="*/ 399818 h 636245"/>
                <a:gd name="connsiteX59" fmla="*/ 318322 w 720000"/>
                <a:gd name="connsiteY59" fmla="*/ 399818 h 636245"/>
                <a:gd name="connsiteX60" fmla="*/ 318322 w 720000"/>
                <a:gd name="connsiteY60" fmla="*/ 515139 h 636245"/>
                <a:gd name="connsiteX61" fmla="*/ 341533 w 720000"/>
                <a:gd name="connsiteY61" fmla="*/ 538352 h 636245"/>
                <a:gd name="connsiteX62" fmla="*/ 349452 w 720000"/>
                <a:gd name="connsiteY62" fmla="*/ 538352 h 636245"/>
                <a:gd name="connsiteX63" fmla="*/ 349452 w 720000"/>
                <a:gd name="connsiteY63" fmla="*/ 573455 h 636245"/>
                <a:gd name="connsiteX64" fmla="*/ 359999 w 720000"/>
                <a:gd name="connsiteY64" fmla="*/ 584002 h 636245"/>
                <a:gd name="connsiteX65" fmla="*/ 370545 w 720000"/>
                <a:gd name="connsiteY65" fmla="*/ 573455 h 636245"/>
                <a:gd name="connsiteX66" fmla="*/ 370545 w 720000"/>
                <a:gd name="connsiteY66" fmla="*/ 538352 h 636245"/>
                <a:gd name="connsiteX67" fmla="*/ 378458 w 720000"/>
                <a:gd name="connsiteY67" fmla="*/ 538352 h 636245"/>
                <a:gd name="connsiteX68" fmla="*/ 401670 w 720000"/>
                <a:gd name="connsiteY68" fmla="*/ 515139 h 636245"/>
                <a:gd name="connsiteX69" fmla="*/ 401670 w 720000"/>
                <a:gd name="connsiteY69" fmla="*/ 399818 h 636245"/>
                <a:gd name="connsiteX70" fmla="*/ 465227 w 720000"/>
                <a:gd name="connsiteY70" fmla="*/ 399818 h 636245"/>
                <a:gd name="connsiteX71" fmla="*/ 465227 w 720000"/>
                <a:gd name="connsiteY71" fmla="*/ 441976 h 636245"/>
                <a:gd name="connsiteX72" fmla="*/ 457308 w 720000"/>
                <a:gd name="connsiteY72" fmla="*/ 441976 h 636245"/>
                <a:gd name="connsiteX73" fmla="*/ 434097 w 720000"/>
                <a:gd name="connsiteY73" fmla="*/ 465188 h 636245"/>
                <a:gd name="connsiteX74" fmla="*/ 434097 w 720000"/>
                <a:gd name="connsiteY74" fmla="*/ 515139 h 636245"/>
                <a:gd name="connsiteX75" fmla="*/ 457308 w 720000"/>
                <a:gd name="connsiteY75" fmla="*/ 538352 h 636245"/>
                <a:gd name="connsiteX76" fmla="*/ 465227 w 720000"/>
                <a:gd name="connsiteY76" fmla="*/ 538352 h 636245"/>
                <a:gd name="connsiteX77" fmla="*/ 465227 w 720000"/>
                <a:gd name="connsiteY77" fmla="*/ 552361 h 636245"/>
                <a:gd name="connsiteX78" fmla="*/ 475774 w 720000"/>
                <a:gd name="connsiteY78" fmla="*/ 562908 h 636245"/>
                <a:gd name="connsiteX79" fmla="*/ 486321 w 720000"/>
                <a:gd name="connsiteY79" fmla="*/ 552361 h 636245"/>
                <a:gd name="connsiteX80" fmla="*/ 486321 w 720000"/>
                <a:gd name="connsiteY80" fmla="*/ 538352 h 636245"/>
                <a:gd name="connsiteX81" fmla="*/ 494234 w 720000"/>
                <a:gd name="connsiteY81" fmla="*/ 538352 h 636245"/>
                <a:gd name="connsiteX82" fmla="*/ 517445 w 720000"/>
                <a:gd name="connsiteY82" fmla="*/ 515139 h 636245"/>
                <a:gd name="connsiteX83" fmla="*/ 517445 w 720000"/>
                <a:gd name="connsiteY83" fmla="*/ 465188 h 636245"/>
                <a:gd name="connsiteX84" fmla="*/ 494234 w 720000"/>
                <a:gd name="connsiteY84" fmla="*/ 441976 h 636245"/>
                <a:gd name="connsiteX85" fmla="*/ 486321 w 720000"/>
                <a:gd name="connsiteY85" fmla="*/ 441976 h 636245"/>
                <a:gd name="connsiteX86" fmla="*/ 486321 w 720000"/>
                <a:gd name="connsiteY86" fmla="*/ 399818 h 636245"/>
                <a:gd name="connsiteX87" fmla="*/ 558923 w 720000"/>
                <a:gd name="connsiteY87" fmla="*/ 399818 h 636245"/>
                <a:gd name="connsiteX88" fmla="*/ 586405 w 720000"/>
                <a:gd name="connsiteY88" fmla="*/ 383856 h 636245"/>
                <a:gd name="connsiteX89" fmla="*/ 586160 w 720000"/>
                <a:gd name="connsiteY89" fmla="*/ 352076 h 636245"/>
                <a:gd name="connsiteX90" fmla="*/ 534475 w 720000"/>
                <a:gd name="connsiteY90" fmla="*/ 264634 h 636245"/>
                <a:gd name="connsiteX91" fmla="*/ 520028 w 720000"/>
                <a:gd name="connsiteY91" fmla="*/ 260921 h 636245"/>
                <a:gd name="connsiteX92" fmla="*/ 516316 w 720000"/>
                <a:gd name="connsiteY92" fmla="*/ 275366 h 636245"/>
                <a:gd name="connsiteX93" fmla="*/ 568001 w 720000"/>
                <a:gd name="connsiteY93" fmla="*/ 362808 h 636245"/>
                <a:gd name="connsiteX94" fmla="*/ 568083 w 720000"/>
                <a:gd name="connsiteY94" fmla="*/ 373402 h 636245"/>
                <a:gd name="connsiteX95" fmla="*/ 558923 w 720000"/>
                <a:gd name="connsiteY95" fmla="*/ 378721 h 636245"/>
                <a:gd name="connsiteX96" fmla="*/ 161075 w 720000"/>
                <a:gd name="connsiteY96" fmla="*/ 378721 h 636245"/>
                <a:gd name="connsiteX97" fmla="*/ 151914 w 720000"/>
                <a:gd name="connsiteY97" fmla="*/ 373402 h 636245"/>
                <a:gd name="connsiteX98" fmla="*/ 151996 w 720000"/>
                <a:gd name="connsiteY98" fmla="*/ 362808 h 636245"/>
                <a:gd name="connsiteX99" fmla="*/ 350921 w 720000"/>
                <a:gd name="connsiteY99" fmla="*/ 26274 h 636245"/>
                <a:gd name="connsiteX100" fmla="*/ 360000 w 720000"/>
                <a:gd name="connsiteY100" fmla="*/ 21094 h 636245"/>
                <a:gd name="connsiteX101" fmla="*/ 369080 w 720000"/>
                <a:gd name="connsiteY101" fmla="*/ 26274 h 636245"/>
                <a:gd name="connsiteX102" fmla="*/ 491245 w 720000"/>
                <a:gd name="connsiteY102" fmla="*/ 232951 h 636245"/>
                <a:gd name="connsiteX103" fmla="*/ 505692 w 720000"/>
                <a:gd name="connsiteY103" fmla="*/ 236663 h 636245"/>
                <a:gd name="connsiteX104" fmla="*/ 509404 w 720000"/>
                <a:gd name="connsiteY104" fmla="*/ 222218 h 636245"/>
                <a:gd name="connsiteX105" fmla="*/ 497661 w 720000"/>
                <a:gd name="connsiteY105" fmla="*/ 202351 h 636245"/>
                <a:gd name="connsiteX106" fmla="*/ 698906 w 720000"/>
                <a:gd name="connsiteY106" fmla="*/ 202351 h 636245"/>
                <a:gd name="connsiteX107" fmla="*/ 698906 w 720000"/>
                <a:gd name="connsiteY107" fmla="*/ 604605 h 636245"/>
                <a:gd name="connsiteX108" fmla="*/ 688359 w 720000"/>
                <a:gd name="connsiteY108" fmla="*/ 615151 h 636245"/>
                <a:gd name="connsiteX109" fmla="*/ 223957 w 720000"/>
                <a:gd name="connsiteY109" fmla="*/ 615151 h 636245"/>
                <a:gd name="connsiteX110" fmla="*/ 213410 w 720000"/>
                <a:gd name="connsiteY110" fmla="*/ 625698 h 636245"/>
                <a:gd name="connsiteX111" fmla="*/ 223957 w 720000"/>
                <a:gd name="connsiteY111" fmla="*/ 636245 h 636245"/>
                <a:gd name="connsiteX112" fmla="*/ 688359 w 720000"/>
                <a:gd name="connsiteY112" fmla="*/ 636245 h 636245"/>
                <a:gd name="connsiteX113" fmla="*/ 720000 w 720000"/>
                <a:gd name="connsiteY113" fmla="*/ 604605 h 636245"/>
                <a:gd name="connsiteX114" fmla="*/ 720000 w 720000"/>
                <a:gd name="connsiteY114" fmla="*/ 119625 h 636245"/>
                <a:gd name="connsiteX115" fmla="*/ 688359 w 720000"/>
                <a:gd name="connsiteY115" fmla="*/ 87985 h 636245"/>
                <a:gd name="connsiteX116" fmla="*/ 494235 w 720000"/>
                <a:gd name="connsiteY116" fmla="*/ 463070 h 636245"/>
                <a:gd name="connsiteX117" fmla="*/ 496353 w 720000"/>
                <a:gd name="connsiteY117" fmla="*/ 465188 h 636245"/>
                <a:gd name="connsiteX118" fmla="*/ 496353 w 720000"/>
                <a:gd name="connsiteY118" fmla="*/ 515139 h 636245"/>
                <a:gd name="connsiteX119" fmla="*/ 494235 w 720000"/>
                <a:gd name="connsiteY119" fmla="*/ 517258 h 636245"/>
                <a:gd name="connsiteX120" fmla="*/ 457310 w 720000"/>
                <a:gd name="connsiteY120" fmla="*/ 517258 h 636245"/>
                <a:gd name="connsiteX121" fmla="*/ 455192 w 720000"/>
                <a:gd name="connsiteY121" fmla="*/ 515139 h 636245"/>
                <a:gd name="connsiteX122" fmla="*/ 455192 w 720000"/>
                <a:gd name="connsiteY122" fmla="*/ 465188 h 636245"/>
                <a:gd name="connsiteX123" fmla="*/ 457310 w 720000"/>
                <a:gd name="connsiteY123" fmla="*/ 463070 h 636245"/>
                <a:gd name="connsiteX124" fmla="*/ 339417 w 720000"/>
                <a:gd name="connsiteY124" fmla="*/ 399818 h 636245"/>
                <a:gd name="connsiteX125" fmla="*/ 380578 w 720000"/>
                <a:gd name="connsiteY125" fmla="*/ 399818 h 636245"/>
                <a:gd name="connsiteX126" fmla="*/ 380578 w 720000"/>
                <a:gd name="connsiteY126" fmla="*/ 515139 h 636245"/>
                <a:gd name="connsiteX127" fmla="*/ 378460 w 720000"/>
                <a:gd name="connsiteY127" fmla="*/ 517258 h 636245"/>
                <a:gd name="connsiteX128" fmla="*/ 341535 w 720000"/>
                <a:gd name="connsiteY128" fmla="*/ 517258 h 636245"/>
                <a:gd name="connsiteX129" fmla="*/ 339417 w 720000"/>
                <a:gd name="connsiteY129" fmla="*/ 515139 h 636245"/>
                <a:gd name="connsiteX130" fmla="*/ 223642 w 720000"/>
                <a:gd name="connsiteY130" fmla="*/ 399818 h 636245"/>
                <a:gd name="connsiteX131" fmla="*/ 264803 w 720000"/>
                <a:gd name="connsiteY131" fmla="*/ 399818 h 636245"/>
                <a:gd name="connsiteX132" fmla="*/ 264803 w 720000"/>
                <a:gd name="connsiteY132" fmla="*/ 424427 h 636245"/>
                <a:gd name="connsiteX133" fmla="*/ 262685 w 720000"/>
                <a:gd name="connsiteY133" fmla="*/ 426545 h 636245"/>
                <a:gd name="connsiteX134" fmla="*/ 225759 w 720000"/>
                <a:gd name="connsiteY134" fmla="*/ 426545 h 636245"/>
                <a:gd name="connsiteX135" fmla="*/ 223642 w 720000"/>
                <a:gd name="connsiteY135" fmla="*/ 424427 h 636245"/>
                <a:gd name="connsiteX136" fmla="*/ 149020 w 720000"/>
                <a:gd name="connsiteY136" fmla="*/ 410278 h 636245"/>
                <a:gd name="connsiteX137" fmla="*/ 146911 w 720000"/>
                <a:gd name="connsiteY137" fmla="*/ 412387 h 636245"/>
                <a:gd name="connsiteX138" fmla="*/ 109983 w 720000"/>
                <a:gd name="connsiteY138" fmla="*/ 412387 h 636245"/>
                <a:gd name="connsiteX139" fmla="*/ 107859 w 720000"/>
                <a:gd name="connsiteY139" fmla="*/ 410278 h 636245"/>
                <a:gd name="connsiteX140" fmla="*/ 107859 w 720000"/>
                <a:gd name="connsiteY140" fmla="*/ 281732 h 636245"/>
                <a:gd name="connsiteX141" fmla="*/ 109983 w 720000"/>
                <a:gd name="connsiteY141" fmla="*/ 279609 h 636245"/>
                <a:gd name="connsiteX142" fmla="*/ 146911 w 720000"/>
                <a:gd name="connsiteY142" fmla="*/ 279609 h 636245"/>
                <a:gd name="connsiteX143" fmla="*/ 149020 w 720000"/>
                <a:gd name="connsiteY143" fmla="*/ 281732 h 636245"/>
                <a:gd name="connsiteX144" fmla="*/ 149020 w 720000"/>
                <a:gd name="connsiteY144" fmla="*/ 326392 h 636245"/>
                <a:gd name="connsiteX145" fmla="*/ 133837 w 720000"/>
                <a:gd name="connsiteY145" fmla="*/ 352079 h 636245"/>
                <a:gd name="connsiteX146" fmla="*/ 133592 w 720000"/>
                <a:gd name="connsiteY146" fmla="*/ 383858 h 636245"/>
                <a:gd name="connsiteX147" fmla="*/ 149020 w 720000"/>
                <a:gd name="connsiteY147" fmla="*/ 397478 h 636245"/>
                <a:gd name="connsiteX148" fmla="*/ 234809 w 720000"/>
                <a:gd name="connsiteY148" fmla="*/ 181256 h 636245"/>
                <a:gd name="connsiteX149" fmla="*/ 21094 w 720000"/>
                <a:gd name="connsiteY149" fmla="*/ 181256 h 636245"/>
                <a:gd name="connsiteX150" fmla="*/ 21094 w 720000"/>
                <a:gd name="connsiteY150" fmla="*/ 119625 h 636245"/>
                <a:gd name="connsiteX151" fmla="*/ 31641 w 720000"/>
                <a:gd name="connsiteY151" fmla="*/ 109079 h 636245"/>
                <a:gd name="connsiteX152" fmla="*/ 277473 w 720000"/>
                <a:gd name="connsiteY152" fmla="*/ 109079 h 6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20000" h="636245">
                  <a:moveTo>
                    <a:pt x="688359" y="87985"/>
                  </a:moveTo>
                  <a:lnTo>
                    <a:pt x="600076" y="87985"/>
                  </a:lnTo>
                  <a:cubicBezTo>
                    <a:pt x="594252" y="87985"/>
                    <a:pt x="589530" y="92706"/>
                    <a:pt x="589530" y="98532"/>
                  </a:cubicBezTo>
                  <a:cubicBezTo>
                    <a:pt x="589530" y="104358"/>
                    <a:pt x="594252" y="109079"/>
                    <a:pt x="600076" y="109079"/>
                  </a:cubicBezTo>
                  <a:lnTo>
                    <a:pt x="688359" y="109079"/>
                  </a:lnTo>
                  <a:cubicBezTo>
                    <a:pt x="694176" y="109079"/>
                    <a:pt x="698906" y="113809"/>
                    <a:pt x="698906" y="119625"/>
                  </a:cubicBezTo>
                  <a:lnTo>
                    <a:pt x="698906" y="181256"/>
                  </a:lnTo>
                  <a:lnTo>
                    <a:pt x="485191" y="181256"/>
                  </a:lnTo>
                  <a:lnTo>
                    <a:pt x="442529" y="109079"/>
                  </a:lnTo>
                  <a:lnTo>
                    <a:pt x="550800" y="109079"/>
                  </a:lnTo>
                  <a:cubicBezTo>
                    <a:pt x="556625" y="109079"/>
                    <a:pt x="561347" y="104358"/>
                    <a:pt x="561347" y="98532"/>
                  </a:cubicBezTo>
                  <a:cubicBezTo>
                    <a:pt x="561347" y="92706"/>
                    <a:pt x="556625" y="87985"/>
                    <a:pt x="550800" y="87985"/>
                  </a:cubicBezTo>
                  <a:lnTo>
                    <a:pt x="430059" y="87985"/>
                  </a:lnTo>
                  <a:lnTo>
                    <a:pt x="387239" y="15540"/>
                  </a:lnTo>
                  <a:cubicBezTo>
                    <a:pt x="381486" y="5809"/>
                    <a:pt x="371303" y="0"/>
                    <a:pt x="360000" y="0"/>
                  </a:cubicBezTo>
                  <a:cubicBezTo>
                    <a:pt x="348697" y="0"/>
                    <a:pt x="338514" y="5809"/>
                    <a:pt x="332762" y="15540"/>
                  </a:cubicBezTo>
                  <a:lnTo>
                    <a:pt x="289941" y="87985"/>
                  </a:lnTo>
                  <a:lnTo>
                    <a:pt x="31641" y="87985"/>
                  </a:lnTo>
                  <a:cubicBezTo>
                    <a:pt x="14193" y="87985"/>
                    <a:pt x="0" y="102180"/>
                    <a:pt x="0" y="119625"/>
                  </a:cubicBezTo>
                  <a:lnTo>
                    <a:pt x="0" y="604605"/>
                  </a:lnTo>
                  <a:cubicBezTo>
                    <a:pt x="0" y="622051"/>
                    <a:pt x="14193" y="636245"/>
                    <a:pt x="31641" y="636245"/>
                  </a:cubicBezTo>
                  <a:lnTo>
                    <a:pt x="174680" y="636245"/>
                  </a:lnTo>
                  <a:cubicBezTo>
                    <a:pt x="180505" y="636245"/>
                    <a:pt x="185227" y="631524"/>
                    <a:pt x="185227" y="625698"/>
                  </a:cubicBezTo>
                  <a:cubicBezTo>
                    <a:pt x="185227" y="619872"/>
                    <a:pt x="180505" y="615151"/>
                    <a:pt x="174680" y="615151"/>
                  </a:cubicBezTo>
                  <a:lnTo>
                    <a:pt x="31641" y="615151"/>
                  </a:lnTo>
                  <a:cubicBezTo>
                    <a:pt x="25826" y="615151"/>
                    <a:pt x="21094" y="610421"/>
                    <a:pt x="21094" y="604605"/>
                  </a:cubicBezTo>
                  <a:lnTo>
                    <a:pt x="21094" y="202350"/>
                  </a:lnTo>
                  <a:lnTo>
                    <a:pt x="222341" y="202350"/>
                  </a:lnTo>
                  <a:lnTo>
                    <a:pt x="170114" y="290704"/>
                  </a:lnTo>
                  <a:lnTo>
                    <a:pt x="170114" y="281731"/>
                  </a:lnTo>
                  <a:cubicBezTo>
                    <a:pt x="170114" y="268928"/>
                    <a:pt x="159705" y="258514"/>
                    <a:pt x="146911" y="258514"/>
                  </a:cubicBezTo>
                  <a:lnTo>
                    <a:pt x="138995" y="258514"/>
                  </a:lnTo>
                  <a:lnTo>
                    <a:pt x="138995" y="234540"/>
                  </a:lnTo>
                  <a:cubicBezTo>
                    <a:pt x="138995" y="228714"/>
                    <a:pt x="134273" y="223993"/>
                    <a:pt x="128448" y="223993"/>
                  </a:cubicBezTo>
                  <a:cubicBezTo>
                    <a:pt x="122624" y="223993"/>
                    <a:pt x="117901" y="228714"/>
                    <a:pt x="117901" y="234540"/>
                  </a:cubicBezTo>
                  <a:lnTo>
                    <a:pt x="117901" y="258514"/>
                  </a:lnTo>
                  <a:lnTo>
                    <a:pt x="109983" y="258514"/>
                  </a:lnTo>
                  <a:cubicBezTo>
                    <a:pt x="97180" y="258514"/>
                    <a:pt x="86766" y="268928"/>
                    <a:pt x="86766" y="281731"/>
                  </a:cubicBezTo>
                  <a:lnTo>
                    <a:pt x="86766" y="410276"/>
                  </a:lnTo>
                  <a:cubicBezTo>
                    <a:pt x="86766" y="423070"/>
                    <a:pt x="97180" y="433479"/>
                    <a:pt x="109983" y="433479"/>
                  </a:cubicBezTo>
                  <a:lnTo>
                    <a:pt x="117901" y="433479"/>
                  </a:lnTo>
                  <a:lnTo>
                    <a:pt x="117901" y="474978"/>
                  </a:lnTo>
                  <a:cubicBezTo>
                    <a:pt x="117901" y="480804"/>
                    <a:pt x="122624" y="485525"/>
                    <a:pt x="128448" y="485525"/>
                  </a:cubicBezTo>
                  <a:cubicBezTo>
                    <a:pt x="134273" y="485525"/>
                    <a:pt x="138995" y="480804"/>
                    <a:pt x="138995" y="474978"/>
                  </a:cubicBezTo>
                  <a:lnTo>
                    <a:pt x="138995" y="433479"/>
                  </a:lnTo>
                  <a:lnTo>
                    <a:pt x="146911" y="433479"/>
                  </a:lnTo>
                  <a:cubicBezTo>
                    <a:pt x="159705" y="433479"/>
                    <a:pt x="170114" y="423070"/>
                    <a:pt x="170114" y="410276"/>
                  </a:cubicBezTo>
                  <a:lnTo>
                    <a:pt x="170114" y="399817"/>
                  </a:lnTo>
                  <a:lnTo>
                    <a:pt x="202546" y="399817"/>
                  </a:lnTo>
                  <a:lnTo>
                    <a:pt x="202546" y="424426"/>
                  </a:lnTo>
                  <a:cubicBezTo>
                    <a:pt x="202546" y="437226"/>
                    <a:pt x="212958" y="447638"/>
                    <a:pt x="225758" y="447638"/>
                  </a:cubicBezTo>
                  <a:lnTo>
                    <a:pt x="233677" y="447638"/>
                  </a:lnTo>
                  <a:lnTo>
                    <a:pt x="233677" y="463573"/>
                  </a:lnTo>
                  <a:cubicBezTo>
                    <a:pt x="233677" y="469399"/>
                    <a:pt x="238399" y="474120"/>
                    <a:pt x="244223" y="474120"/>
                  </a:cubicBezTo>
                  <a:cubicBezTo>
                    <a:pt x="250048" y="474120"/>
                    <a:pt x="254770" y="469399"/>
                    <a:pt x="254770" y="463573"/>
                  </a:cubicBezTo>
                  <a:lnTo>
                    <a:pt x="254770" y="447639"/>
                  </a:lnTo>
                  <a:lnTo>
                    <a:pt x="262683" y="447639"/>
                  </a:lnTo>
                  <a:cubicBezTo>
                    <a:pt x="275483" y="447639"/>
                    <a:pt x="285895" y="437227"/>
                    <a:pt x="285895" y="424427"/>
                  </a:cubicBezTo>
                  <a:lnTo>
                    <a:pt x="285895" y="399818"/>
                  </a:lnTo>
                  <a:lnTo>
                    <a:pt x="318322" y="399818"/>
                  </a:lnTo>
                  <a:lnTo>
                    <a:pt x="318322" y="515139"/>
                  </a:lnTo>
                  <a:cubicBezTo>
                    <a:pt x="318322" y="527939"/>
                    <a:pt x="328733" y="538352"/>
                    <a:pt x="341533" y="538352"/>
                  </a:cubicBezTo>
                  <a:lnTo>
                    <a:pt x="349452" y="538352"/>
                  </a:lnTo>
                  <a:lnTo>
                    <a:pt x="349452" y="573455"/>
                  </a:lnTo>
                  <a:cubicBezTo>
                    <a:pt x="349452" y="579281"/>
                    <a:pt x="354174" y="584002"/>
                    <a:pt x="359999" y="584002"/>
                  </a:cubicBezTo>
                  <a:cubicBezTo>
                    <a:pt x="365823" y="584002"/>
                    <a:pt x="370545" y="579281"/>
                    <a:pt x="370545" y="573455"/>
                  </a:cubicBezTo>
                  <a:lnTo>
                    <a:pt x="370545" y="538352"/>
                  </a:lnTo>
                  <a:lnTo>
                    <a:pt x="378458" y="538352"/>
                  </a:lnTo>
                  <a:cubicBezTo>
                    <a:pt x="391258" y="538352"/>
                    <a:pt x="401670" y="527939"/>
                    <a:pt x="401670" y="515139"/>
                  </a:cubicBezTo>
                  <a:lnTo>
                    <a:pt x="401670" y="399818"/>
                  </a:lnTo>
                  <a:lnTo>
                    <a:pt x="465227" y="399818"/>
                  </a:lnTo>
                  <a:lnTo>
                    <a:pt x="465227" y="441976"/>
                  </a:lnTo>
                  <a:lnTo>
                    <a:pt x="457308" y="441976"/>
                  </a:lnTo>
                  <a:cubicBezTo>
                    <a:pt x="444509" y="441976"/>
                    <a:pt x="434097" y="452388"/>
                    <a:pt x="434097" y="465188"/>
                  </a:cubicBezTo>
                  <a:lnTo>
                    <a:pt x="434097" y="515139"/>
                  </a:lnTo>
                  <a:cubicBezTo>
                    <a:pt x="434097" y="527939"/>
                    <a:pt x="444510" y="538352"/>
                    <a:pt x="457308" y="538352"/>
                  </a:cubicBezTo>
                  <a:lnTo>
                    <a:pt x="465227" y="538352"/>
                  </a:lnTo>
                  <a:lnTo>
                    <a:pt x="465227" y="552361"/>
                  </a:lnTo>
                  <a:cubicBezTo>
                    <a:pt x="465227" y="558187"/>
                    <a:pt x="469949" y="562908"/>
                    <a:pt x="475774" y="562908"/>
                  </a:cubicBezTo>
                  <a:cubicBezTo>
                    <a:pt x="481598" y="562908"/>
                    <a:pt x="486321" y="558187"/>
                    <a:pt x="486321" y="552361"/>
                  </a:cubicBezTo>
                  <a:lnTo>
                    <a:pt x="486321" y="538352"/>
                  </a:lnTo>
                  <a:lnTo>
                    <a:pt x="494234" y="538352"/>
                  </a:lnTo>
                  <a:cubicBezTo>
                    <a:pt x="507033" y="538352"/>
                    <a:pt x="517445" y="527939"/>
                    <a:pt x="517445" y="515139"/>
                  </a:cubicBezTo>
                  <a:lnTo>
                    <a:pt x="517445" y="465188"/>
                  </a:lnTo>
                  <a:cubicBezTo>
                    <a:pt x="517445" y="452388"/>
                    <a:pt x="507033" y="441976"/>
                    <a:pt x="494234" y="441976"/>
                  </a:cubicBezTo>
                  <a:lnTo>
                    <a:pt x="486321" y="441976"/>
                  </a:lnTo>
                  <a:lnTo>
                    <a:pt x="486321" y="399818"/>
                  </a:lnTo>
                  <a:lnTo>
                    <a:pt x="558923" y="399818"/>
                  </a:lnTo>
                  <a:cubicBezTo>
                    <a:pt x="570428" y="399818"/>
                    <a:pt x="580703" y="393851"/>
                    <a:pt x="586405" y="383856"/>
                  </a:cubicBezTo>
                  <a:cubicBezTo>
                    <a:pt x="592107" y="373863"/>
                    <a:pt x="592016" y="361981"/>
                    <a:pt x="586160" y="352076"/>
                  </a:cubicBezTo>
                  <a:lnTo>
                    <a:pt x="534475" y="264634"/>
                  </a:lnTo>
                  <a:cubicBezTo>
                    <a:pt x="531511" y="259619"/>
                    <a:pt x="525043" y="257958"/>
                    <a:pt x="520028" y="260921"/>
                  </a:cubicBezTo>
                  <a:cubicBezTo>
                    <a:pt x="515014" y="263884"/>
                    <a:pt x="513352" y="270353"/>
                    <a:pt x="516316" y="275366"/>
                  </a:cubicBezTo>
                  <a:lnTo>
                    <a:pt x="568001" y="362808"/>
                  </a:lnTo>
                  <a:cubicBezTo>
                    <a:pt x="570814" y="367567"/>
                    <a:pt x="568995" y="371803"/>
                    <a:pt x="568083" y="373402"/>
                  </a:cubicBezTo>
                  <a:cubicBezTo>
                    <a:pt x="567170" y="375001"/>
                    <a:pt x="564450" y="378721"/>
                    <a:pt x="558923" y="378721"/>
                  </a:cubicBezTo>
                  <a:lnTo>
                    <a:pt x="161075" y="378721"/>
                  </a:lnTo>
                  <a:cubicBezTo>
                    <a:pt x="155547" y="378721"/>
                    <a:pt x="152827" y="375001"/>
                    <a:pt x="151914" y="373402"/>
                  </a:cubicBezTo>
                  <a:cubicBezTo>
                    <a:pt x="151002" y="371803"/>
                    <a:pt x="149183" y="367567"/>
                    <a:pt x="151996" y="362808"/>
                  </a:cubicBezTo>
                  <a:lnTo>
                    <a:pt x="350921" y="26274"/>
                  </a:lnTo>
                  <a:cubicBezTo>
                    <a:pt x="353685" y="21599"/>
                    <a:pt x="358190" y="21094"/>
                    <a:pt x="360000" y="21094"/>
                  </a:cubicBezTo>
                  <a:cubicBezTo>
                    <a:pt x="361810" y="21094"/>
                    <a:pt x="366315" y="21597"/>
                    <a:pt x="369080" y="26274"/>
                  </a:cubicBezTo>
                  <a:lnTo>
                    <a:pt x="491245" y="232951"/>
                  </a:lnTo>
                  <a:cubicBezTo>
                    <a:pt x="494208" y="237964"/>
                    <a:pt x="500676" y="239629"/>
                    <a:pt x="505692" y="236663"/>
                  </a:cubicBezTo>
                  <a:cubicBezTo>
                    <a:pt x="510706" y="233700"/>
                    <a:pt x="512369" y="227232"/>
                    <a:pt x="509404" y="222218"/>
                  </a:cubicBezTo>
                  <a:lnTo>
                    <a:pt x="497661" y="202351"/>
                  </a:lnTo>
                  <a:lnTo>
                    <a:pt x="698906" y="202351"/>
                  </a:lnTo>
                  <a:lnTo>
                    <a:pt x="698906" y="604605"/>
                  </a:lnTo>
                  <a:cubicBezTo>
                    <a:pt x="698906" y="610421"/>
                    <a:pt x="694176" y="615151"/>
                    <a:pt x="688359" y="615151"/>
                  </a:cubicBezTo>
                  <a:lnTo>
                    <a:pt x="223957" y="615151"/>
                  </a:lnTo>
                  <a:cubicBezTo>
                    <a:pt x="218132" y="615151"/>
                    <a:pt x="213410" y="619872"/>
                    <a:pt x="213410" y="625698"/>
                  </a:cubicBezTo>
                  <a:cubicBezTo>
                    <a:pt x="213410" y="631524"/>
                    <a:pt x="218132" y="636245"/>
                    <a:pt x="223957" y="636245"/>
                  </a:cubicBezTo>
                  <a:lnTo>
                    <a:pt x="688359" y="636245"/>
                  </a:lnTo>
                  <a:cubicBezTo>
                    <a:pt x="705807" y="636245"/>
                    <a:pt x="720000" y="622051"/>
                    <a:pt x="720000" y="604605"/>
                  </a:cubicBezTo>
                  <a:lnTo>
                    <a:pt x="720000" y="119625"/>
                  </a:lnTo>
                  <a:cubicBezTo>
                    <a:pt x="720000" y="102180"/>
                    <a:pt x="705807" y="87985"/>
                    <a:pt x="688359" y="87985"/>
                  </a:cubicBezTo>
                  <a:close/>
                  <a:moveTo>
                    <a:pt x="494235" y="463070"/>
                  </a:moveTo>
                  <a:cubicBezTo>
                    <a:pt x="495404" y="463070"/>
                    <a:pt x="496353" y="464020"/>
                    <a:pt x="496353" y="465188"/>
                  </a:cubicBezTo>
                  <a:lnTo>
                    <a:pt x="496353" y="515139"/>
                  </a:lnTo>
                  <a:cubicBezTo>
                    <a:pt x="496353" y="516308"/>
                    <a:pt x="495404" y="517258"/>
                    <a:pt x="494235" y="517258"/>
                  </a:cubicBezTo>
                  <a:lnTo>
                    <a:pt x="457310" y="517258"/>
                  </a:lnTo>
                  <a:cubicBezTo>
                    <a:pt x="456141" y="517258"/>
                    <a:pt x="455192" y="516308"/>
                    <a:pt x="455192" y="515139"/>
                  </a:cubicBezTo>
                  <a:lnTo>
                    <a:pt x="455192" y="465188"/>
                  </a:lnTo>
                  <a:cubicBezTo>
                    <a:pt x="455192" y="464020"/>
                    <a:pt x="456143" y="463070"/>
                    <a:pt x="457310" y="463070"/>
                  </a:cubicBezTo>
                  <a:close/>
                  <a:moveTo>
                    <a:pt x="339417" y="399818"/>
                  </a:moveTo>
                  <a:lnTo>
                    <a:pt x="380578" y="399818"/>
                  </a:lnTo>
                  <a:lnTo>
                    <a:pt x="380578" y="515139"/>
                  </a:lnTo>
                  <a:cubicBezTo>
                    <a:pt x="380578" y="516308"/>
                    <a:pt x="379628" y="517258"/>
                    <a:pt x="378460" y="517258"/>
                  </a:cubicBezTo>
                  <a:lnTo>
                    <a:pt x="341535" y="517258"/>
                  </a:lnTo>
                  <a:cubicBezTo>
                    <a:pt x="340366" y="517258"/>
                    <a:pt x="339417" y="516308"/>
                    <a:pt x="339417" y="515139"/>
                  </a:cubicBezTo>
                  <a:close/>
                  <a:moveTo>
                    <a:pt x="223642" y="399818"/>
                  </a:moveTo>
                  <a:lnTo>
                    <a:pt x="264803" y="399818"/>
                  </a:lnTo>
                  <a:lnTo>
                    <a:pt x="264803" y="424427"/>
                  </a:lnTo>
                  <a:cubicBezTo>
                    <a:pt x="264803" y="425595"/>
                    <a:pt x="263853" y="426545"/>
                    <a:pt x="262685" y="426545"/>
                  </a:cubicBezTo>
                  <a:lnTo>
                    <a:pt x="225759" y="426545"/>
                  </a:lnTo>
                  <a:cubicBezTo>
                    <a:pt x="224591" y="426545"/>
                    <a:pt x="223642" y="425595"/>
                    <a:pt x="223642" y="424427"/>
                  </a:cubicBezTo>
                  <a:close/>
                  <a:moveTo>
                    <a:pt x="149020" y="410278"/>
                  </a:moveTo>
                  <a:cubicBezTo>
                    <a:pt x="149020" y="411441"/>
                    <a:pt x="148074" y="412387"/>
                    <a:pt x="146911" y="412387"/>
                  </a:cubicBezTo>
                  <a:lnTo>
                    <a:pt x="109983" y="412387"/>
                  </a:lnTo>
                  <a:cubicBezTo>
                    <a:pt x="108811" y="412387"/>
                    <a:pt x="107859" y="411441"/>
                    <a:pt x="107859" y="410278"/>
                  </a:cubicBezTo>
                  <a:lnTo>
                    <a:pt x="107859" y="281732"/>
                  </a:lnTo>
                  <a:cubicBezTo>
                    <a:pt x="107859" y="280562"/>
                    <a:pt x="108811" y="279609"/>
                    <a:pt x="109983" y="279609"/>
                  </a:cubicBezTo>
                  <a:lnTo>
                    <a:pt x="146911" y="279609"/>
                  </a:lnTo>
                  <a:cubicBezTo>
                    <a:pt x="148074" y="279609"/>
                    <a:pt x="149020" y="280562"/>
                    <a:pt x="149020" y="281732"/>
                  </a:cubicBezTo>
                  <a:lnTo>
                    <a:pt x="149020" y="326392"/>
                  </a:lnTo>
                  <a:lnTo>
                    <a:pt x="133837" y="352079"/>
                  </a:lnTo>
                  <a:cubicBezTo>
                    <a:pt x="127981" y="361984"/>
                    <a:pt x="127890" y="373864"/>
                    <a:pt x="133592" y="383858"/>
                  </a:cubicBezTo>
                  <a:cubicBezTo>
                    <a:pt x="137192" y="390168"/>
                    <a:pt x="142616" y="394867"/>
                    <a:pt x="149020" y="397478"/>
                  </a:cubicBezTo>
                  <a:close/>
                  <a:moveTo>
                    <a:pt x="234809" y="181256"/>
                  </a:moveTo>
                  <a:lnTo>
                    <a:pt x="21094" y="181256"/>
                  </a:lnTo>
                  <a:lnTo>
                    <a:pt x="21094" y="119625"/>
                  </a:lnTo>
                  <a:cubicBezTo>
                    <a:pt x="21094" y="113809"/>
                    <a:pt x="25826" y="109079"/>
                    <a:pt x="31641" y="109079"/>
                  </a:cubicBezTo>
                  <a:lnTo>
                    <a:pt x="277473" y="109079"/>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8" name="任意多边形: 形状 177">
              <a:extLst>
                <a:ext uri="{FF2B5EF4-FFF2-40B4-BE49-F238E27FC236}">
                  <a16:creationId xmlns:a16="http://schemas.microsoft.com/office/drawing/2014/main" id="{AD1144B0-4346-4F2D-977C-7C6BF6F00FE9}"/>
                </a:ext>
              </a:extLst>
            </p:cNvPr>
            <p:cNvSpPr/>
            <p:nvPr/>
          </p:nvSpPr>
          <p:spPr>
            <a:xfrm>
              <a:off x="2505874" y="2457421"/>
              <a:ext cx="83347" cy="157456"/>
            </a:xfrm>
            <a:custGeom>
              <a:avLst/>
              <a:gdLst>
                <a:gd name="connsiteX0" fmla="*/ 41677 w 83347"/>
                <a:gd name="connsiteY0" fmla="*/ 0 h 157456"/>
                <a:gd name="connsiteX1" fmla="*/ 31130 w 83347"/>
                <a:gd name="connsiteY1" fmla="*/ 10547 h 157456"/>
                <a:gd name="connsiteX2" fmla="*/ 31130 w 83347"/>
                <a:gd name="connsiteY2" fmla="*/ 57618 h 157456"/>
                <a:gd name="connsiteX3" fmla="*/ 23212 w 83347"/>
                <a:gd name="connsiteY3" fmla="*/ 57618 h 157456"/>
                <a:gd name="connsiteX4" fmla="*/ 0 w 83347"/>
                <a:gd name="connsiteY4" fmla="*/ 80830 h 157456"/>
                <a:gd name="connsiteX5" fmla="*/ 0 w 83347"/>
                <a:gd name="connsiteY5" fmla="*/ 116719 h 157456"/>
                <a:gd name="connsiteX6" fmla="*/ 23212 w 83347"/>
                <a:gd name="connsiteY6" fmla="*/ 139932 h 157456"/>
                <a:gd name="connsiteX7" fmla="*/ 31130 w 83347"/>
                <a:gd name="connsiteY7" fmla="*/ 139932 h 157456"/>
                <a:gd name="connsiteX8" fmla="*/ 31130 w 83347"/>
                <a:gd name="connsiteY8" fmla="*/ 146910 h 157456"/>
                <a:gd name="connsiteX9" fmla="*/ 41677 w 83347"/>
                <a:gd name="connsiteY9" fmla="*/ 157456 h 157456"/>
                <a:gd name="connsiteX10" fmla="*/ 52224 w 83347"/>
                <a:gd name="connsiteY10" fmla="*/ 146910 h 157456"/>
                <a:gd name="connsiteX11" fmla="*/ 52224 w 83347"/>
                <a:gd name="connsiteY11" fmla="*/ 139932 h 157456"/>
                <a:gd name="connsiteX12" fmla="*/ 60135 w 83347"/>
                <a:gd name="connsiteY12" fmla="*/ 139932 h 157456"/>
                <a:gd name="connsiteX13" fmla="*/ 83347 w 83347"/>
                <a:gd name="connsiteY13" fmla="*/ 116719 h 157456"/>
                <a:gd name="connsiteX14" fmla="*/ 83347 w 83347"/>
                <a:gd name="connsiteY14" fmla="*/ 80830 h 157456"/>
                <a:gd name="connsiteX15" fmla="*/ 60135 w 83347"/>
                <a:gd name="connsiteY15" fmla="*/ 57618 h 157456"/>
                <a:gd name="connsiteX16" fmla="*/ 52224 w 83347"/>
                <a:gd name="connsiteY16" fmla="*/ 57618 h 157456"/>
                <a:gd name="connsiteX17" fmla="*/ 52224 w 83347"/>
                <a:gd name="connsiteY17" fmla="*/ 10547 h 157456"/>
                <a:gd name="connsiteX18" fmla="*/ 41677 w 83347"/>
                <a:gd name="connsiteY18" fmla="*/ 0 h 157456"/>
                <a:gd name="connsiteX19" fmla="*/ 62253 w 83347"/>
                <a:gd name="connsiteY19" fmla="*/ 80830 h 157456"/>
                <a:gd name="connsiteX20" fmla="*/ 62253 w 83347"/>
                <a:gd name="connsiteY20" fmla="*/ 116719 h 157456"/>
                <a:gd name="connsiteX21" fmla="*/ 60135 w 83347"/>
                <a:gd name="connsiteY21" fmla="*/ 118838 h 157456"/>
                <a:gd name="connsiteX22" fmla="*/ 23210 w 83347"/>
                <a:gd name="connsiteY22" fmla="*/ 118838 h 157456"/>
                <a:gd name="connsiteX23" fmla="*/ 21092 w 83347"/>
                <a:gd name="connsiteY23" fmla="*/ 116719 h 157456"/>
                <a:gd name="connsiteX24" fmla="*/ 21092 w 83347"/>
                <a:gd name="connsiteY24" fmla="*/ 80830 h 157456"/>
                <a:gd name="connsiteX25" fmla="*/ 23210 w 83347"/>
                <a:gd name="connsiteY25" fmla="*/ 78712 h 157456"/>
                <a:gd name="connsiteX26" fmla="*/ 60135 w 83347"/>
                <a:gd name="connsiteY26" fmla="*/ 78712 h 157456"/>
                <a:gd name="connsiteX27" fmla="*/ 62253 w 83347"/>
                <a:gd name="connsiteY27" fmla="*/ 80830 h 15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47" h="157456">
                  <a:moveTo>
                    <a:pt x="41677" y="0"/>
                  </a:moveTo>
                  <a:cubicBezTo>
                    <a:pt x="35852" y="0"/>
                    <a:pt x="31130" y="4721"/>
                    <a:pt x="31130" y="10547"/>
                  </a:cubicBezTo>
                  <a:lnTo>
                    <a:pt x="31130" y="57618"/>
                  </a:lnTo>
                  <a:lnTo>
                    <a:pt x="23212" y="57618"/>
                  </a:lnTo>
                  <a:cubicBezTo>
                    <a:pt x="10412" y="57618"/>
                    <a:pt x="0" y="68030"/>
                    <a:pt x="0" y="80830"/>
                  </a:cubicBezTo>
                  <a:lnTo>
                    <a:pt x="0" y="116719"/>
                  </a:lnTo>
                  <a:cubicBezTo>
                    <a:pt x="0" y="129518"/>
                    <a:pt x="10412" y="139932"/>
                    <a:pt x="23212" y="139932"/>
                  </a:cubicBezTo>
                  <a:lnTo>
                    <a:pt x="31130" y="139932"/>
                  </a:lnTo>
                  <a:lnTo>
                    <a:pt x="31130" y="146910"/>
                  </a:lnTo>
                  <a:cubicBezTo>
                    <a:pt x="31130" y="152736"/>
                    <a:pt x="35852" y="157456"/>
                    <a:pt x="41677" y="157456"/>
                  </a:cubicBezTo>
                  <a:cubicBezTo>
                    <a:pt x="47502" y="157456"/>
                    <a:pt x="52224" y="152736"/>
                    <a:pt x="52224" y="146910"/>
                  </a:cubicBezTo>
                  <a:lnTo>
                    <a:pt x="52224" y="139932"/>
                  </a:lnTo>
                  <a:lnTo>
                    <a:pt x="60135" y="139932"/>
                  </a:lnTo>
                  <a:cubicBezTo>
                    <a:pt x="72935" y="139932"/>
                    <a:pt x="83347" y="129518"/>
                    <a:pt x="83347" y="116719"/>
                  </a:cubicBezTo>
                  <a:lnTo>
                    <a:pt x="83347" y="80830"/>
                  </a:lnTo>
                  <a:cubicBezTo>
                    <a:pt x="83347" y="68030"/>
                    <a:pt x="72935" y="57618"/>
                    <a:pt x="60135" y="57618"/>
                  </a:cubicBezTo>
                  <a:lnTo>
                    <a:pt x="52224" y="57618"/>
                  </a:lnTo>
                  <a:lnTo>
                    <a:pt x="52224" y="10547"/>
                  </a:lnTo>
                  <a:cubicBezTo>
                    <a:pt x="52224" y="4722"/>
                    <a:pt x="47502" y="0"/>
                    <a:pt x="41677" y="0"/>
                  </a:cubicBezTo>
                  <a:close/>
                  <a:moveTo>
                    <a:pt x="62253" y="80830"/>
                  </a:moveTo>
                  <a:lnTo>
                    <a:pt x="62253" y="116719"/>
                  </a:lnTo>
                  <a:cubicBezTo>
                    <a:pt x="62253" y="117887"/>
                    <a:pt x="61304" y="118838"/>
                    <a:pt x="60135" y="118838"/>
                  </a:cubicBezTo>
                  <a:lnTo>
                    <a:pt x="23210" y="118838"/>
                  </a:lnTo>
                  <a:cubicBezTo>
                    <a:pt x="22042" y="118838"/>
                    <a:pt x="21092" y="117887"/>
                    <a:pt x="21092" y="116719"/>
                  </a:cubicBezTo>
                  <a:lnTo>
                    <a:pt x="21092" y="80830"/>
                  </a:lnTo>
                  <a:cubicBezTo>
                    <a:pt x="21092" y="79663"/>
                    <a:pt x="22042" y="78712"/>
                    <a:pt x="23210" y="78712"/>
                  </a:cubicBezTo>
                  <a:lnTo>
                    <a:pt x="60135" y="78712"/>
                  </a:lnTo>
                  <a:cubicBezTo>
                    <a:pt x="61304" y="78712"/>
                    <a:pt x="62253" y="79663"/>
                    <a:pt x="62253" y="808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9" name="任意多边形: 形状 178">
              <a:extLst>
                <a:ext uri="{FF2B5EF4-FFF2-40B4-BE49-F238E27FC236}">
                  <a16:creationId xmlns:a16="http://schemas.microsoft.com/office/drawing/2014/main" id="{3E360073-5CE4-4F34-A10D-A29E37FC27DD}"/>
                </a:ext>
              </a:extLst>
            </p:cNvPr>
            <p:cNvSpPr/>
            <p:nvPr/>
          </p:nvSpPr>
          <p:spPr>
            <a:xfrm>
              <a:off x="2276865" y="2143026"/>
              <a:ext cx="78268" cy="146664"/>
            </a:xfrm>
            <a:custGeom>
              <a:avLst/>
              <a:gdLst>
                <a:gd name="connsiteX0" fmla="*/ 33137 w 78268"/>
                <a:gd name="connsiteY0" fmla="*/ 146665 h 146664"/>
                <a:gd name="connsiteX1" fmla="*/ 45132 w 78268"/>
                <a:gd name="connsiteY1" fmla="*/ 146665 h 146664"/>
                <a:gd name="connsiteX2" fmla="*/ 72549 w 78268"/>
                <a:gd name="connsiteY2" fmla="*/ 120888 h 146664"/>
                <a:gd name="connsiteX3" fmla="*/ 78217 w 78268"/>
                <a:gd name="connsiteY3" fmla="*/ 29164 h 146664"/>
                <a:gd name="connsiteX4" fmla="*/ 70814 w 78268"/>
                <a:gd name="connsiteY4" fmla="*/ 8654 h 146664"/>
                <a:gd name="connsiteX5" fmla="*/ 50799 w 78268"/>
                <a:gd name="connsiteY5" fmla="*/ 0 h 146664"/>
                <a:gd name="connsiteX6" fmla="*/ 27469 w 78268"/>
                <a:gd name="connsiteY6" fmla="*/ 0 h 146664"/>
                <a:gd name="connsiteX7" fmla="*/ 7454 w 78268"/>
                <a:gd name="connsiteY7" fmla="*/ 8654 h 146664"/>
                <a:gd name="connsiteX8" fmla="*/ 52 w 78268"/>
                <a:gd name="connsiteY8" fmla="*/ 29164 h 146664"/>
                <a:gd name="connsiteX9" fmla="*/ 5719 w 78268"/>
                <a:gd name="connsiteY9" fmla="*/ 120888 h 146664"/>
                <a:gd name="connsiteX10" fmla="*/ 33137 w 78268"/>
                <a:gd name="connsiteY10" fmla="*/ 146665 h 146664"/>
                <a:gd name="connsiteX11" fmla="*/ 22823 w 78268"/>
                <a:gd name="connsiteY11" fmla="*/ 23102 h 146664"/>
                <a:gd name="connsiteX12" fmla="*/ 27469 w 78268"/>
                <a:gd name="connsiteY12" fmla="*/ 21092 h 146664"/>
                <a:gd name="connsiteX13" fmla="*/ 50799 w 78268"/>
                <a:gd name="connsiteY13" fmla="*/ 21092 h 146664"/>
                <a:gd name="connsiteX14" fmla="*/ 55445 w 78268"/>
                <a:gd name="connsiteY14" fmla="*/ 23102 h 146664"/>
                <a:gd name="connsiteX15" fmla="*/ 57162 w 78268"/>
                <a:gd name="connsiteY15" fmla="*/ 27862 h 146664"/>
                <a:gd name="connsiteX16" fmla="*/ 51495 w 78268"/>
                <a:gd name="connsiteY16" fmla="*/ 119586 h 146664"/>
                <a:gd name="connsiteX17" fmla="*/ 45132 w 78268"/>
                <a:gd name="connsiteY17" fmla="*/ 125571 h 146664"/>
                <a:gd name="connsiteX18" fmla="*/ 33137 w 78268"/>
                <a:gd name="connsiteY18" fmla="*/ 125571 h 146664"/>
                <a:gd name="connsiteX19" fmla="*/ 26773 w 78268"/>
                <a:gd name="connsiteY19" fmla="*/ 119586 h 146664"/>
                <a:gd name="connsiteX20" fmla="*/ 21106 w 78268"/>
                <a:gd name="connsiteY20" fmla="*/ 27862 h 146664"/>
                <a:gd name="connsiteX21" fmla="*/ 22823 w 78268"/>
                <a:gd name="connsiteY21" fmla="*/ 23102 h 14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268" h="146664">
                  <a:moveTo>
                    <a:pt x="33137" y="146665"/>
                  </a:moveTo>
                  <a:lnTo>
                    <a:pt x="45132" y="146665"/>
                  </a:lnTo>
                  <a:cubicBezTo>
                    <a:pt x="59613" y="146665"/>
                    <a:pt x="71657" y="135342"/>
                    <a:pt x="72549" y="120888"/>
                  </a:cubicBezTo>
                  <a:lnTo>
                    <a:pt x="78217" y="29164"/>
                  </a:lnTo>
                  <a:cubicBezTo>
                    <a:pt x="78682" y="21630"/>
                    <a:pt x="75985" y="14154"/>
                    <a:pt x="70814" y="8654"/>
                  </a:cubicBezTo>
                  <a:cubicBezTo>
                    <a:pt x="65643" y="3154"/>
                    <a:pt x="58349" y="0"/>
                    <a:pt x="50799" y="0"/>
                  </a:cubicBezTo>
                  <a:lnTo>
                    <a:pt x="27469" y="0"/>
                  </a:lnTo>
                  <a:cubicBezTo>
                    <a:pt x="19919" y="0"/>
                    <a:pt x="12625" y="3154"/>
                    <a:pt x="7454" y="8654"/>
                  </a:cubicBezTo>
                  <a:cubicBezTo>
                    <a:pt x="2283" y="14154"/>
                    <a:pt x="-414" y="21630"/>
                    <a:pt x="52" y="29164"/>
                  </a:cubicBezTo>
                  <a:lnTo>
                    <a:pt x="5719" y="120888"/>
                  </a:lnTo>
                  <a:cubicBezTo>
                    <a:pt x="6612" y="135342"/>
                    <a:pt x="18655" y="146665"/>
                    <a:pt x="33137" y="146665"/>
                  </a:cubicBezTo>
                  <a:close/>
                  <a:moveTo>
                    <a:pt x="22823" y="23102"/>
                  </a:moveTo>
                  <a:cubicBezTo>
                    <a:pt x="23529" y="22351"/>
                    <a:pt x="25070" y="21092"/>
                    <a:pt x="27469" y="21092"/>
                  </a:cubicBezTo>
                  <a:lnTo>
                    <a:pt x="50799" y="21092"/>
                  </a:lnTo>
                  <a:cubicBezTo>
                    <a:pt x="53200" y="21092"/>
                    <a:pt x="54739" y="22351"/>
                    <a:pt x="55445" y="23102"/>
                  </a:cubicBezTo>
                  <a:cubicBezTo>
                    <a:pt x="56150" y="23851"/>
                    <a:pt x="57311" y="25467"/>
                    <a:pt x="57162" y="27862"/>
                  </a:cubicBezTo>
                  <a:lnTo>
                    <a:pt x="51495" y="119586"/>
                  </a:lnTo>
                  <a:cubicBezTo>
                    <a:pt x="51288" y="122943"/>
                    <a:pt x="48493" y="125571"/>
                    <a:pt x="45132" y="125571"/>
                  </a:cubicBezTo>
                  <a:lnTo>
                    <a:pt x="33137" y="125571"/>
                  </a:lnTo>
                  <a:cubicBezTo>
                    <a:pt x="29776" y="125571"/>
                    <a:pt x="26980" y="122943"/>
                    <a:pt x="26773" y="119586"/>
                  </a:cubicBezTo>
                  <a:lnTo>
                    <a:pt x="21106" y="27862"/>
                  </a:lnTo>
                  <a:cubicBezTo>
                    <a:pt x="20957" y="25467"/>
                    <a:pt x="22119" y="23853"/>
                    <a:pt x="22823" y="2310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0" name="任意多边形: 形状 179">
              <a:extLst>
                <a:ext uri="{FF2B5EF4-FFF2-40B4-BE49-F238E27FC236}">
                  <a16:creationId xmlns:a16="http://schemas.microsoft.com/office/drawing/2014/main" id="{2667E63A-04A7-42FF-8D56-729CFF17C942}"/>
                </a:ext>
              </a:extLst>
            </p:cNvPr>
            <p:cNvSpPr/>
            <p:nvPr/>
          </p:nvSpPr>
          <p:spPr>
            <a:xfrm>
              <a:off x="2275786" y="2301776"/>
              <a:ext cx="80426" cy="80426"/>
            </a:xfrm>
            <a:custGeom>
              <a:avLst/>
              <a:gdLst>
                <a:gd name="connsiteX0" fmla="*/ 40213 w 80426"/>
                <a:gd name="connsiteY0" fmla="*/ 80426 h 80426"/>
                <a:gd name="connsiteX1" fmla="*/ 80426 w 80426"/>
                <a:gd name="connsiteY1" fmla="*/ 40213 h 80426"/>
                <a:gd name="connsiteX2" fmla="*/ 40213 w 80426"/>
                <a:gd name="connsiteY2" fmla="*/ 0 h 80426"/>
                <a:gd name="connsiteX3" fmla="*/ 0 w 80426"/>
                <a:gd name="connsiteY3" fmla="*/ 40213 h 80426"/>
                <a:gd name="connsiteX4" fmla="*/ 40213 w 80426"/>
                <a:gd name="connsiteY4" fmla="*/ 80426 h 80426"/>
                <a:gd name="connsiteX5" fmla="*/ 40213 w 80426"/>
                <a:gd name="connsiteY5" fmla="*/ 21094 h 80426"/>
                <a:gd name="connsiteX6" fmla="*/ 59333 w 80426"/>
                <a:gd name="connsiteY6" fmla="*/ 40213 h 80426"/>
                <a:gd name="connsiteX7" fmla="*/ 40213 w 80426"/>
                <a:gd name="connsiteY7" fmla="*/ 59332 h 80426"/>
                <a:gd name="connsiteX8" fmla="*/ 21094 w 80426"/>
                <a:gd name="connsiteY8" fmla="*/ 40213 h 80426"/>
                <a:gd name="connsiteX9" fmla="*/ 40213 w 80426"/>
                <a:gd name="connsiteY9" fmla="*/ 21094 h 8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26" h="80426">
                  <a:moveTo>
                    <a:pt x="40213" y="80426"/>
                  </a:moveTo>
                  <a:cubicBezTo>
                    <a:pt x="62387" y="80426"/>
                    <a:pt x="80426" y="62387"/>
                    <a:pt x="80426" y="40213"/>
                  </a:cubicBezTo>
                  <a:cubicBezTo>
                    <a:pt x="80426" y="18039"/>
                    <a:pt x="62387" y="0"/>
                    <a:pt x="40213" y="0"/>
                  </a:cubicBezTo>
                  <a:cubicBezTo>
                    <a:pt x="18039" y="0"/>
                    <a:pt x="0" y="18039"/>
                    <a:pt x="0" y="40213"/>
                  </a:cubicBezTo>
                  <a:cubicBezTo>
                    <a:pt x="0" y="62387"/>
                    <a:pt x="18039" y="80426"/>
                    <a:pt x="40213" y="80426"/>
                  </a:cubicBezTo>
                  <a:close/>
                  <a:moveTo>
                    <a:pt x="40213" y="21094"/>
                  </a:moveTo>
                  <a:cubicBezTo>
                    <a:pt x="50756" y="21094"/>
                    <a:pt x="59333" y="29670"/>
                    <a:pt x="59333" y="40213"/>
                  </a:cubicBezTo>
                  <a:cubicBezTo>
                    <a:pt x="59333" y="50756"/>
                    <a:pt x="50756" y="59332"/>
                    <a:pt x="40213" y="59332"/>
                  </a:cubicBezTo>
                  <a:cubicBezTo>
                    <a:pt x="29670" y="59332"/>
                    <a:pt x="21094" y="50756"/>
                    <a:pt x="21094" y="40213"/>
                  </a:cubicBezTo>
                  <a:cubicBezTo>
                    <a:pt x="21094" y="29670"/>
                    <a:pt x="29670" y="21094"/>
                    <a:pt x="40213"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1" name="任意多边形: 形状 180">
              <a:extLst>
                <a:ext uri="{FF2B5EF4-FFF2-40B4-BE49-F238E27FC236}">
                  <a16:creationId xmlns:a16="http://schemas.microsoft.com/office/drawing/2014/main" id="{027017A3-8C9C-4AE1-A544-28035154D16C}"/>
                </a:ext>
              </a:extLst>
            </p:cNvPr>
            <p:cNvSpPr/>
            <p:nvPr/>
          </p:nvSpPr>
          <p:spPr>
            <a:xfrm>
              <a:off x="2573245" y="2264114"/>
              <a:ext cx="42766" cy="21093"/>
            </a:xfrm>
            <a:custGeom>
              <a:avLst/>
              <a:gdLst>
                <a:gd name="connsiteX0" fmla="*/ 10547 w 42766"/>
                <a:gd name="connsiteY0" fmla="*/ 21094 h 21093"/>
                <a:gd name="connsiteX1" fmla="*/ 32220 w 42766"/>
                <a:gd name="connsiteY1" fmla="*/ 21094 h 21093"/>
                <a:gd name="connsiteX2" fmla="*/ 42767 w 42766"/>
                <a:gd name="connsiteY2" fmla="*/ 10547 h 21093"/>
                <a:gd name="connsiteX3" fmla="*/ 32220 w 42766"/>
                <a:gd name="connsiteY3" fmla="*/ 0 h 21093"/>
                <a:gd name="connsiteX4" fmla="*/ 10547 w 42766"/>
                <a:gd name="connsiteY4" fmla="*/ 0 h 21093"/>
                <a:gd name="connsiteX5" fmla="*/ 0 w 42766"/>
                <a:gd name="connsiteY5" fmla="*/ 10547 h 21093"/>
                <a:gd name="connsiteX6" fmla="*/ 10547 w 4276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6" h="21093">
                  <a:moveTo>
                    <a:pt x="10547" y="21094"/>
                  </a:moveTo>
                  <a:lnTo>
                    <a:pt x="32220" y="21094"/>
                  </a:lnTo>
                  <a:cubicBezTo>
                    <a:pt x="38045" y="21094"/>
                    <a:pt x="42767" y="16373"/>
                    <a:pt x="42767" y="10547"/>
                  </a:cubicBezTo>
                  <a:cubicBezTo>
                    <a:pt x="42767" y="4721"/>
                    <a:pt x="38045" y="0"/>
                    <a:pt x="3222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2" name="任意多边形: 形状 181">
              <a:extLst>
                <a:ext uri="{FF2B5EF4-FFF2-40B4-BE49-F238E27FC236}">
                  <a16:creationId xmlns:a16="http://schemas.microsoft.com/office/drawing/2014/main" id="{A8F4A8C0-0C18-4A19-91C4-209AECD68C93}"/>
                </a:ext>
              </a:extLst>
            </p:cNvPr>
            <p:cNvSpPr/>
            <p:nvPr/>
          </p:nvSpPr>
          <p:spPr>
            <a:xfrm>
              <a:off x="2573245" y="2301776"/>
              <a:ext cx="42766" cy="21093"/>
            </a:xfrm>
            <a:custGeom>
              <a:avLst/>
              <a:gdLst>
                <a:gd name="connsiteX0" fmla="*/ 10547 w 42766"/>
                <a:gd name="connsiteY0" fmla="*/ 21094 h 21093"/>
                <a:gd name="connsiteX1" fmla="*/ 32220 w 42766"/>
                <a:gd name="connsiteY1" fmla="*/ 21094 h 21093"/>
                <a:gd name="connsiteX2" fmla="*/ 42767 w 42766"/>
                <a:gd name="connsiteY2" fmla="*/ 10547 h 21093"/>
                <a:gd name="connsiteX3" fmla="*/ 32220 w 42766"/>
                <a:gd name="connsiteY3" fmla="*/ 0 h 21093"/>
                <a:gd name="connsiteX4" fmla="*/ 10547 w 42766"/>
                <a:gd name="connsiteY4" fmla="*/ 0 h 21093"/>
                <a:gd name="connsiteX5" fmla="*/ 0 w 42766"/>
                <a:gd name="connsiteY5" fmla="*/ 10547 h 21093"/>
                <a:gd name="connsiteX6" fmla="*/ 10547 w 4276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6" h="21093">
                  <a:moveTo>
                    <a:pt x="10547" y="21094"/>
                  </a:moveTo>
                  <a:lnTo>
                    <a:pt x="32220" y="21094"/>
                  </a:lnTo>
                  <a:cubicBezTo>
                    <a:pt x="38045" y="21094"/>
                    <a:pt x="42767" y="16373"/>
                    <a:pt x="42767" y="10547"/>
                  </a:cubicBezTo>
                  <a:cubicBezTo>
                    <a:pt x="42767" y="4721"/>
                    <a:pt x="38045" y="0"/>
                    <a:pt x="3222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3" name="任意多边形: 形状 182">
              <a:extLst>
                <a:ext uri="{FF2B5EF4-FFF2-40B4-BE49-F238E27FC236}">
                  <a16:creationId xmlns:a16="http://schemas.microsoft.com/office/drawing/2014/main" id="{8C7C3D2E-D890-447A-99AA-76573EA6F473}"/>
                </a:ext>
              </a:extLst>
            </p:cNvPr>
            <p:cNvSpPr/>
            <p:nvPr/>
          </p:nvSpPr>
          <p:spPr>
            <a:xfrm>
              <a:off x="2027244" y="2579134"/>
              <a:ext cx="21239" cy="21095"/>
            </a:xfrm>
            <a:custGeom>
              <a:avLst/>
              <a:gdLst>
                <a:gd name="connsiteX0" fmla="*/ 10646 w 21239"/>
                <a:gd name="connsiteY0" fmla="*/ 0 h 21095"/>
                <a:gd name="connsiteX1" fmla="*/ 10545 w 21239"/>
                <a:gd name="connsiteY1" fmla="*/ 0 h 21095"/>
                <a:gd name="connsiteX2" fmla="*/ 0 w 21239"/>
                <a:gd name="connsiteY2" fmla="*/ 10448 h 21095"/>
                <a:gd name="connsiteX3" fmla="*/ 10448 w 21239"/>
                <a:gd name="connsiteY3" fmla="*/ 21094 h 21095"/>
                <a:gd name="connsiteX4" fmla="*/ 10594 w 21239"/>
                <a:gd name="connsiteY4" fmla="*/ 21095 h 21095"/>
                <a:gd name="connsiteX5" fmla="*/ 10695 w 21239"/>
                <a:gd name="connsiteY5" fmla="*/ 21095 h 21095"/>
                <a:gd name="connsiteX6" fmla="*/ 21239 w 21239"/>
                <a:gd name="connsiteY6" fmla="*/ 10647 h 21095"/>
                <a:gd name="connsiteX7" fmla="*/ 10792 w 21239"/>
                <a:gd name="connsiteY7" fmla="*/ 1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39" h="21095">
                  <a:moveTo>
                    <a:pt x="10646" y="0"/>
                  </a:moveTo>
                  <a:cubicBezTo>
                    <a:pt x="10612" y="0"/>
                    <a:pt x="10578" y="0"/>
                    <a:pt x="10545" y="0"/>
                  </a:cubicBezTo>
                  <a:cubicBezTo>
                    <a:pt x="4766" y="0"/>
                    <a:pt x="55" y="4658"/>
                    <a:pt x="0" y="10448"/>
                  </a:cubicBezTo>
                  <a:cubicBezTo>
                    <a:pt x="-54" y="16273"/>
                    <a:pt x="4623" y="21039"/>
                    <a:pt x="10448" y="21094"/>
                  </a:cubicBezTo>
                  <a:lnTo>
                    <a:pt x="10594" y="21095"/>
                  </a:lnTo>
                  <a:lnTo>
                    <a:pt x="10695" y="21095"/>
                  </a:lnTo>
                  <a:cubicBezTo>
                    <a:pt x="16473" y="21095"/>
                    <a:pt x="21184" y="16438"/>
                    <a:pt x="21239" y="10647"/>
                  </a:cubicBezTo>
                  <a:cubicBezTo>
                    <a:pt x="21294" y="4822"/>
                    <a:pt x="16617" y="56"/>
                    <a:pt x="10792" y="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4" name="任意多边形: 形状 183">
              <a:extLst>
                <a:ext uri="{FF2B5EF4-FFF2-40B4-BE49-F238E27FC236}">
                  <a16:creationId xmlns:a16="http://schemas.microsoft.com/office/drawing/2014/main" id="{D7AAD783-B397-47EC-85CD-75A2B013D47F}"/>
                </a:ext>
              </a:extLst>
            </p:cNvPr>
            <p:cNvSpPr/>
            <p:nvPr/>
          </p:nvSpPr>
          <p:spPr>
            <a:xfrm>
              <a:off x="2071115" y="2579135"/>
              <a:ext cx="68660" cy="21093"/>
            </a:xfrm>
            <a:custGeom>
              <a:avLst/>
              <a:gdLst>
                <a:gd name="connsiteX0" fmla="*/ 10547 w 68660"/>
                <a:gd name="connsiteY0" fmla="*/ 0 h 21093"/>
                <a:gd name="connsiteX1" fmla="*/ 0 w 68660"/>
                <a:gd name="connsiteY1" fmla="*/ 10547 h 21093"/>
                <a:gd name="connsiteX2" fmla="*/ 10547 w 68660"/>
                <a:gd name="connsiteY2" fmla="*/ 21094 h 21093"/>
                <a:gd name="connsiteX3" fmla="*/ 58113 w 68660"/>
                <a:gd name="connsiteY3" fmla="*/ 21094 h 21093"/>
                <a:gd name="connsiteX4" fmla="*/ 68660 w 68660"/>
                <a:gd name="connsiteY4" fmla="*/ 10547 h 21093"/>
                <a:gd name="connsiteX5" fmla="*/ 58113 w 68660"/>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660" h="21093">
                  <a:moveTo>
                    <a:pt x="10547" y="0"/>
                  </a:moveTo>
                  <a:cubicBezTo>
                    <a:pt x="4722" y="0"/>
                    <a:pt x="0" y="4721"/>
                    <a:pt x="0" y="10547"/>
                  </a:cubicBezTo>
                  <a:cubicBezTo>
                    <a:pt x="0" y="16373"/>
                    <a:pt x="4722" y="21094"/>
                    <a:pt x="10547" y="21094"/>
                  </a:cubicBezTo>
                  <a:lnTo>
                    <a:pt x="58113" y="21094"/>
                  </a:lnTo>
                  <a:cubicBezTo>
                    <a:pt x="63938" y="21094"/>
                    <a:pt x="68660" y="16373"/>
                    <a:pt x="68660" y="10547"/>
                  </a:cubicBezTo>
                  <a:cubicBezTo>
                    <a:pt x="68660" y="4721"/>
                    <a:pt x="63938" y="0"/>
                    <a:pt x="5811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5" name="任意多边形: 形状 184">
              <a:extLst>
                <a:ext uri="{FF2B5EF4-FFF2-40B4-BE49-F238E27FC236}">
                  <a16:creationId xmlns:a16="http://schemas.microsoft.com/office/drawing/2014/main" id="{30778F16-F1DA-492A-AD84-014249448BCF}"/>
                </a:ext>
              </a:extLst>
            </p:cNvPr>
            <p:cNvSpPr/>
            <p:nvPr/>
          </p:nvSpPr>
          <p:spPr>
            <a:xfrm>
              <a:off x="2057669" y="2165495"/>
              <a:ext cx="21240" cy="21093"/>
            </a:xfrm>
            <a:custGeom>
              <a:avLst/>
              <a:gdLst>
                <a:gd name="connsiteX0" fmla="*/ 10693 w 21240"/>
                <a:gd name="connsiteY0" fmla="*/ 0 h 21093"/>
                <a:gd name="connsiteX1" fmla="*/ 10547 w 21240"/>
                <a:gd name="connsiteY1" fmla="*/ 0 h 21093"/>
                <a:gd name="connsiteX2" fmla="*/ 0 w 21240"/>
                <a:gd name="connsiteY2" fmla="*/ 10547 h 21093"/>
                <a:gd name="connsiteX3" fmla="*/ 10547 w 21240"/>
                <a:gd name="connsiteY3" fmla="*/ 21094 h 21093"/>
                <a:gd name="connsiteX4" fmla="*/ 10693 w 21240"/>
                <a:gd name="connsiteY4" fmla="*/ 21094 h 21093"/>
                <a:gd name="connsiteX5" fmla="*/ 21240 w 21240"/>
                <a:gd name="connsiteY5" fmla="*/ 10547 h 21093"/>
                <a:gd name="connsiteX6" fmla="*/ 10693 w 2124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0" h="21093">
                  <a:moveTo>
                    <a:pt x="10693" y="0"/>
                  </a:moveTo>
                  <a:lnTo>
                    <a:pt x="10547" y="0"/>
                  </a:ln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6" name="任意多边形: 形状 185">
              <a:extLst>
                <a:ext uri="{FF2B5EF4-FFF2-40B4-BE49-F238E27FC236}">
                  <a16:creationId xmlns:a16="http://schemas.microsoft.com/office/drawing/2014/main" id="{4BE12D6F-F7F3-483D-B7A9-B34642A27284}"/>
                </a:ext>
              </a:extLst>
            </p:cNvPr>
            <p:cNvSpPr/>
            <p:nvPr/>
          </p:nvSpPr>
          <p:spPr>
            <a:xfrm>
              <a:off x="2096693" y="2165495"/>
              <a:ext cx="21239" cy="21093"/>
            </a:xfrm>
            <a:custGeom>
              <a:avLst/>
              <a:gdLst>
                <a:gd name="connsiteX0" fmla="*/ 10693 w 21239"/>
                <a:gd name="connsiteY0" fmla="*/ 0 h 21093"/>
                <a:gd name="connsiteX1" fmla="*/ 10547 w 21239"/>
                <a:gd name="connsiteY1" fmla="*/ 0 h 21093"/>
                <a:gd name="connsiteX2" fmla="*/ 0 w 21239"/>
                <a:gd name="connsiteY2" fmla="*/ 10547 h 21093"/>
                <a:gd name="connsiteX3" fmla="*/ 10547 w 21239"/>
                <a:gd name="connsiteY3" fmla="*/ 21094 h 21093"/>
                <a:gd name="connsiteX4" fmla="*/ 10693 w 21239"/>
                <a:gd name="connsiteY4" fmla="*/ 21094 h 21093"/>
                <a:gd name="connsiteX5" fmla="*/ 21240 w 21239"/>
                <a:gd name="connsiteY5" fmla="*/ 10547 h 21093"/>
                <a:gd name="connsiteX6" fmla="*/ 10693 w 21239"/>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9" h="21093">
                  <a:moveTo>
                    <a:pt x="10693" y="0"/>
                  </a:moveTo>
                  <a:lnTo>
                    <a:pt x="10547" y="0"/>
                  </a:ln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7" name="图形 13">
            <a:extLst>
              <a:ext uri="{FF2B5EF4-FFF2-40B4-BE49-F238E27FC236}">
                <a16:creationId xmlns:a16="http://schemas.microsoft.com/office/drawing/2014/main" id="{C2838F2F-2924-4CE4-90A5-749AE93DB286}"/>
              </a:ext>
            </a:extLst>
          </p:cNvPr>
          <p:cNvGrpSpPr/>
          <p:nvPr/>
        </p:nvGrpSpPr>
        <p:grpSpPr>
          <a:xfrm>
            <a:off x="3036000" y="2041359"/>
            <a:ext cx="720000" cy="615281"/>
            <a:chOff x="3036000" y="2041359"/>
            <a:chExt cx="720000" cy="615281"/>
          </a:xfrm>
          <a:gradFill>
            <a:gsLst>
              <a:gs pos="0">
                <a:schemeClr val="accent1"/>
              </a:gs>
              <a:gs pos="100000">
                <a:schemeClr val="accent2"/>
              </a:gs>
            </a:gsLst>
            <a:lin ang="2700000" scaled="1"/>
          </a:gradFill>
        </p:grpSpPr>
        <p:sp>
          <p:nvSpPr>
            <p:cNvPr id="188" name="任意多边形: 形状 187">
              <a:extLst>
                <a:ext uri="{FF2B5EF4-FFF2-40B4-BE49-F238E27FC236}">
                  <a16:creationId xmlns:a16="http://schemas.microsoft.com/office/drawing/2014/main" id="{7AA1DB1D-4529-4177-9354-2EA4251633A5}"/>
                </a:ext>
              </a:extLst>
            </p:cNvPr>
            <p:cNvSpPr/>
            <p:nvPr/>
          </p:nvSpPr>
          <p:spPr>
            <a:xfrm>
              <a:off x="3036000" y="2041359"/>
              <a:ext cx="720000" cy="615281"/>
            </a:xfrm>
            <a:custGeom>
              <a:avLst/>
              <a:gdLst>
                <a:gd name="connsiteX0" fmla="*/ 688359 w 720000"/>
                <a:gd name="connsiteY0" fmla="*/ 67018 h 615281"/>
                <a:gd name="connsiteX1" fmla="*/ 647270 w 720000"/>
                <a:gd name="connsiteY1" fmla="*/ 67018 h 615281"/>
                <a:gd name="connsiteX2" fmla="*/ 629558 w 720000"/>
                <a:gd name="connsiteY2" fmla="*/ 17971 h 615281"/>
                <a:gd name="connsiteX3" fmla="*/ 542644 w 720000"/>
                <a:gd name="connsiteY3" fmla="*/ 17973 h 615281"/>
                <a:gd name="connsiteX4" fmla="*/ 529602 w 720000"/>
                <a:gd name="connsiteY4" fmla="*/ 37285 h 615281"/>
                <a:gd name="connsiteX5" fmla="*/ 464714 w 720000"/>
                <a:gd name="connsiteY5" fmla="*/ 22816 h 615281"/>
                <a:gd name="connsiteX6" fmla="*/ 399821 w 720000"/>
                <a:gd name="connsiteY6" fmla="*/ 37287 h 615281"/>
                <a:gd name="connsiteX7" fmla="*/ 386783 w 720000"/>
                <a:gd name="connsiteY7" fmla="*/ 17971 h 615281"/>
                <a:gd name="connsiteX8" fmla="*/ 299870 w 720000"/>
                <a:gd name="connsiteY8" fmla="*/ 17973 h 615281"/>
                <a:gd name="connsiteX9" fmla="*/ 282158 w 720000"/>
                <a:gd name="connsiteY9" fmla="*/ 67018 h 615281"/>
                <a:gd name="connsiteX10" fmla="*/ 255590 w 720000"/>
                <a:gd name="connsiteY10" fmla="*/ 67018 h 615281"/>
                <a:gd name="connsiteX11" fmla="*/ 245043 w 720000"/>
                <a:gd name="connsiteY11" fmla="*/ 77565 h 615281"/>
                <a:gd name="connsiteX12" fmla="*/ 255590 w 720000"/>
                <a:gd name="connsiteY12" fmla="*/ 88112 h 615281"/>
                <a:gd name="connsiteX13" fmla="*/ 287978 w 720000"/>
                <a:gd name="connsiteY13" fmla="*/ 88112 h 615281"/>
                <a:gd name="connsiteX14" fmla="*/ 299872 w 720000"/>
                <a:gd name="connsiteY14" fmla="*/ 104887 h 615281"/>
                <a:gd name="connsiteX15" fmla="*/ 322580 w 720000"/>
                <a:gd name="connsiteY15" fmla="*/ 119290 h 615281"/>
                <a:gd name="connsiteX16" fmla="*/ 312550 w 720000"/>
                <a:gd name="connsiteY16" fmla="*/ 160291 h 615281"/>
                <a:gd name="connsiteX17" fmla="*/ 21094 w 720000"/>
                <a:gd name="connsiteY17" fmla="*/ 160291 h 615281"/>
                <a:gd name="connsiteX18" fmla="*/ 21094 w 720000"/>
                <a:gd name="connsiteY18" fmla="*/ 98660 h 615281"/>
                <a:gd name="connsiteX19" fmla="*/ 31641 w 720000"/>
                <a:gd name="connsiteY19" fmla="*/ 88114 h 615281"/>
                <a:gd name="connsiteX20" fmla="*/ 206314 w 720000"/>
                <a:gd name="connsiteY20" fmla="*/ 88114 h 615281"/>
                <a:gd name="connsiteX21" fmla="*/ 216861 w 720000"/>
                <a:gd name="connsiteY21" fmla="*/ 77567 h 615281"/>
                <a:gd name="connsiteX22" fmla="*/ 206314 w 720000"/>
                <a:gd name="connsiteY22" fmla="*/ 67020 h 615281"/>
                <a:gd name="connsiteX23" fmla="*/ 31641 w 720000"/>
                <a:gd name="connsiteY23" fmla="*/ 67020 h 615281"/>
                <a:gd name="connsiteX24" fmla="*/ 0 w 720000"/>
                <a:gd name="connsiteY24" fmla="*/ 98660 h 615281"/>
                <a:gd name="connsiteX25" fmla="*/ 0 w 720000"/>
                <a:gd name="connsiteY25" fmla="*/ 583641 h 615281"/>
                <a:gd name="connsiteX26" fmla="*/ 31641 w 720000"/>
                <a:gd name="connsiteY26" fmla="*/ 615282 h 615281"/>
                <a:gd name="connsiteX27" fmla="*/ 688359 w 720000"/>
                <a:gd name="connsiteY27" fmla="*/ 615282 h 615281"/>
                <a:gd name="connsiteX28" fmla="*/ 720000 w 720000"/>
                <a:gd name="connsiteY28" fmla="*/ 583641 h 615281"/>
                <a:gd name="connsiteX29" fmla="*/ 720000 w 720000"/>
                <a:gd name="connsiteY29" fmla="*/ 98659 h 615281"/>
                <a:gd name="connsiteX30" fmla="*/ 688359 w 720000"/>
                <a:gd name="connsiteY30" fmla="*/ 67018 h 615281"/>
                <a:gd name="connsiteX31" fmla="*/ 688359 w 720000"/>
                <a:gd name="connsiteY31" fmla="*/ 88112 h 615281"/>
                <a:gd name="connsiteX32" fmla="*/ 698906 w 720000"/>
                <a:gd name="connsiteY32" fmla="*/ 98659 h 615281"/>
                <a:gd name="connsiteX33" fmla="*/ 698906 w 720000"/>
                <a:gd name="connsiteY33" fmla="*/ 160289 h 615281"/>
                <a:gd name="connsiteX34" fmla="*/ 616880 w 720000"/>
                <a:gd name="connsiteY34" fmla="*/ 160289 h 615281"/>
                <a:gd name="connsiteX35" fmla="*/ 606848 w 720000"/>
                <a:gd name="connsiteY35" fmla="*/ 119284 h 615281"/>
                <a:gd name="connsiteX36" fmla="*/ 629558 w 720000"/>
                <a:gd name="connsiteY36" fmla="*/ 104884 h 615281"/>
                <a:gd name="connsiteX37" fmla="*/ 641451 w 720000"/>
                <a:gd name="connsiteY37" fmla="*/ 88111 h 615281"/>
                <a:gd name="connsiteX38" fmla="*/ 688359 w 720000"/>
                <a:gd name="connsiteY38" fmla="*/ 88111 h 615281"/>
                <a:gd name="connsiteX39" fmla="*/ 591100 w 720000"/>
                <a:gd name="connsiteY39" fmla="*/ 87583 h 615281"/>
                <a:gd name="connsiteX40" fmla="*/ 590198 w 720000"/>
                <a:gd name="connsiteY40" fmla="*/ 88427 h 615281"/>
                <a:gd name="connsiteX41" fmla="*/ 560095 w 720000"/>
                <a:gd name="connsiteY41" fmla="*/ 56294 h 615281"/>
                <a:gd name="connsiteX42" fmla="*/ 575523 w 720000"/>
                <a:gd name="connsiteY42" fmla="*/ 49977 h 615281"/>
                <a:gd name="connsiteX43" fmla="*/ 591100 w 720000"/>
                <a:gd name="connsiteY43" fmla="*/ 56431 h 615281"/>
                <a:gd name="connsiteX44" fmla="*/ 591100 w 720000"/>
                <a:gd name="connsiteY44" fmla="*/ 87583 h 615281"/>
                <a:gd name="connsiteX45" fmla="*/ 614642 w 720000"/>
                <a:gd name="connsiteY45" fmla="*/ 32887 h 615281"/>
                <a:gd name="connsiteX46" fmla="*/ 614828 w 720000"/>
                <a:gd name="connsiteY46" fmla="*/ 89777 h 615281"/>
                <a:gd name="connsiteX47" fmla="*/ 618647 w 720000"/>
                <a:gd name="connsiteY47" fmla="*/ 72008 h 615281"/>
                <a:gd name="connsiteX48" fmla="*/ 606016 w 720000"/>
                <a:gd name="connsiteY48" fmla="*/ 41516 h 615281"/>
                <a:gd name="connsiteX49" fmla="*/ 575523 w 720000"/>
                <a:gd name="connsiteY49" fmla="*/ 28885 h 615281"/>
                <a:gd name="connsiteX50" fmla="*/ 557757 w 720000"/>
                <a:gd name="connsiteY50" fmla="*/ 32703 h 615281"/>
                <a:gd name="connsiteX51" fmla="*/ 614642 w 720000"/>
                <a:gd name="connsiteY51" fmla="*/ 32887 h 615281"/>
                <a:gd name="connsiteX52" fmla="*/ 596564 w 720000"/>
                <a:gd name="connsiteY52" fmla="*/ 175759 h 615281"/>
                <a:gd name="connsiteX53" fmla="*/ 580056 w 720000"/>
                <a:gd name="connsiteY53" fmla="*/ 239637 h 615281"/>
                <a:gd name="connsiteX54" fmla="*/ 513792 w 720000"/>
                <a:gd name="connsiteY54" fmla="*/ 195136 h 615281"/>
                <a:gd name="connsiteX55" fmla="*/ 513990 w 720000"/>
                <a:gd name="connsiteY55" fmla="*/ 191678 h 615281"/>
                <a:gd name="connsiteX56" fmla="*/ 507599 w 720000"/>
                <a:gd name="connsiteY56" fmla="*/ 175032 h 615281"/>
                <a:gd name="connsiteX57" fmla="*/ 470471 w 720000"/>
                <a:gd name="connsiteY57" fmla="*/ 166952 h 615281"/>
                <a:gd name="connsiteX58" fmla="*/ 458959 w 720000"/>
                <a:gd name="connsiteY58" fmla="*/ 166952 h 615281"/>
                <a:gd name="connsiteX59" fmla="*/ 421833 w 720000"/>
                <a:gd name="connsiteY59" fmla="*/ 175032 h 615281"/>
                <a:gd name="connsiteX60" fmla="*/ 415441 w 720000"/>
                <a:gd name="connsiteY60" fmla="*/ 191678 h 615281"/>
                <a:gd name="connsiteX61" fmla="*/ 415641 w 720000"/>
                <a:gd name="connsiteY61" fmla="*/ 195143 h 615281"/>
                <a:gd name="connsiteX62" fmla="*/ 349398 w 720000"/>
                <a:gd name="connsiteY62" fmla="*/ 239614 h 615281"/>
                <a:gd name="connsiteX63" fmla="*/ 332868 w 720000"/>
                <a:gd name="connsiteY63" fmla="*/ 175759 h 615281"/>
                <a:gd name="connsiteX64" fmla="*/ 464716 w 720000"/>
                <a:gd name="connsiteY64" fmla="*/ 43909 h 615281"/>
                <a:gd name="connsiteX65" fmla="*/ 596564 w 720000"/>
                <a:gd name="connsiteY65" fmla="*/ 175759 h 615281"/>
                <a:gd name="connsiteX66" fmla="*/ 464715 w 720000"/>
                <a:gd name="connsiteY66" fmla="*/ 216309 h 615281"/>
                <a:gd name="connsiteX67" fmla="*/ 436534 w 720000"/>
                <a:gd name="connsiteY67" fmla="*/ 191678 h 615281"/>
                <a:gd name="connsiteX68" fmla="*/ 436688 w 720000"/>
                <a:gd name="connsiteY68" fmla="*/ 190008 h 615281"/>
                <a:gd name="connsiteX69" fmla="*/ 454416 w 720000"/>
                <a:gd name="connsiteY69" fmla="*/ 188025 h 615281"/>
                <a:gd name="connsiteX70" fmla="*/ 458795 w 720000"/>
                <a:gd name="connsiteY70" fmla="*/ 188047 h 615281"/>
                <a:gd name="connsiteX71" fmla="*/ 470634 w 720000"/>
                <a:gd name="connsiteY71" fmla="*/ 188047 h 615281"/>
                <a:gd name="connsiteX72" fmla="*/ 492673 w 720000"/>
                <a:gd name="connsiteY72" fmla="*/ 189916 h 615281"/>
                <a:gd name="connsiteX73" fmla="*/ 492896 w 720000"/>
                <a:gd name="connsiteY73" fmla="*/ 191680 h 615281"/>
                <a:gd name="connsiteX74" fmla="*/ 464715 w 720000"/>
                <a:gd name="connsiteY74" fmla="*/ 216309 h 615281"/>
                <a:gd name="connsiteX75" fmla="*/ 338328 w 720000"/>
                <a:gd name="connsiteY75" fmla="*/ 87585 h 615281"/>
                <a:gd name="connsiteX76" fmla="*/ 338328 w 720000"/>
                <a:gd name="connsiteY76" fmla="*/ 56429 h 615281"/>
                <a:gd name="connsiteX77" fmla="*/ 353905 w 720000"/>
                <a:gd name="connsiteY77" fmla="*/ 49977 h 615281"/>
                <a:gd name="connsiteX78" fmla="*/ 369333 w 720000"/>
                <a:gd name="connsiteY78" fmla="*/ 56296 h 615281"/>
                <a:gd name="connsiteX79" fmla="*/ 339231 w 720000"/>
                <a:gd name="connsiteY79" fmla="*/ 88429 h 615281"/>
                <a:gd name="connsiteX80" fmla="*/ 338328 w 720000"/>
                <a:gd name="connsiteY80" fmla="*/ 87585 h 615281"/>
                <a:gd name="connsiteX81" fmla="*/ 314788 w 720000"/>
                <a:gd name="connsiteY81" fmla="*/ 32889 h 615281"/>
                <a:gd name="connsiteX82" fmla="*/ 371673 w 720000"/>
                <a:gd name="connsiteY82" fmla="*/ 32702 h 615281"/>
                <a:gd name="connsiteX83" fmla="*/ 353907 w 720000"/>
                <a:gd name="connsiteY83" fmla="*/ 28885 h 615281"/>
                <a:gd name="connsiteX84" fmla="*/ 323414 w 720000"/>
                <a:gd name="connsiteY84" fmla="*/ 41516 h 615281"/>
                <a:gd name="connsiteX85" fmla="*/ 314639 w 720000"/>
                <a:gd name="connsiteY85" fmla="*/ 89815 h 615281"/>
                <a:gd name="connsiteX86" fmla="*/ 314788 w 720000"/>
                <a:gd name="connsiteY86" fmla="*/ 32889 h 615281"/>
                <a:gd name="connsiteX87" fmla="*/ 688359 w 720000"/>
                <a:gd name="connsiteY87" fmla="*/ 594186 h 615281"/>
                <a:gd name="connsiteX88" fmla="*/ 31641 w 720000"/>
                <a:gd name="connsiteY88" fmla="*/ 594186 h 615281"/>
                <a:gd name="connsiteX89" fmla="*/ 21094 w 720000"/>
                <a:gd name="connsiteY89" fmla="*/ 583639 h 615281"/>
                <a:gd name="connsiteX90" fmla="*/ 21094 w 720000"/>
                <a:gd name="connsiteY90" fmla="*/ 181383 h 615281"/>
                <a:gd name="connsiteX91" fmla="*/ 311887 w 720000"/>
                <a:gd name="connsiteY91" fmla="*/ 181383 h 615281"/>
                <a:gd name="connsiteX92" fmla="*/ 464715 w 720000"/>
                <a:gd name="connsiteY92" fmla="*/ 328702 h 615281"/>
                <a:gd name="connsiteX93" fmla="*/ 517743 w 720000"/>
                <a:gd name="connsiteY93" fmla="*/ 319249 h 615281"/>
                <a:gd name="connsiteX94" fmla="*/ 523979 w 720000"/>
                <a:gd name="connsiteY94" fmla="*/ 305700 h 615281"/>
                <a:gd name="connsiteX95" fmla="*/ 510429 w 720000"/>
                <a:gd name="connsiteY95" fmla="*/ 299464 h 615281"/>
                <a:gd name="connsiteX96" fmla="*/ 464715 w 720000"/>
                <a:gd name="connsiteY96" fmla="*/ 307607 h 615281"/>
                <a:gd name="connsiteX97" fmla="*/ 361630 w 720000"/>
                <a:gd name="connsiteY97" fmla="*/ 257862 h 615281"/>
                <a:gd name="connsiteX98" fmla="*/ 423298 w 720000"/>
                <a:gd name="connsiteY98" fmla="*/ 214818 h 615281"/>
                <a:gd name="connsiteX99" fmla="*/ 454170 w 720000"/>
                <a:gd name="connsiteY99" fmla="*/ 236189 h 615281"/>
                <a:gd name="connsiteX100" fmla="*/ 454170 w 720000"/>
                <a:gd name="connsiteY100" fmla="*/ 259230 h 615281"/>
                <a:gd name="connsiteX101" fmla="*/ 464716 w 720000"/>
                <a:gd name="connsiteY101" fmla="*/ 269777 h 615281"/>
                <a:gd name="connsiteX102" fmla="*/ 475263 w 720000"/>
                <a:gd name="connsiteY102" fmla="*/ 259230 h 615281"/>
                <a:gd name="connsiteX103" fmla="*/ 475263 w 720000"/>
                <a:gd name="connsiteY103" fmla="*/ 236189 h 615281"/>
                <a:gd name="connsiteX104" fmla="*/ 506132 w 720000"/>
                <a:gd name="connsiteY104" fmla="*/ 214824 h 615281"/>
                <a:gd name="connsiteX105" fmla="*/ 567838 w 720000"/>
                <a:gd name="connsiteY105" fmla="*/ 257904 h 615281"/>
                <a:gd name="connsiteX106" fmla="*/ 549831 w 720000"/>
                <a:gd name="connsiteY106" fmla="*/ 276447 h 615281"/>
                <a:gd name="connsiteX107" fmla="*/ 548594 w 720000"/>
                <a:gd name="connsiteY107" fmla="*/ 291310 h 615281"/>
                <a:gd name="connsiteX108" fmla="*/ 563458 w 720000"/>
                <a:gd name="connsiteY108" fmla="*/ 292547 h 615281"/>
                <a:gd name="connsiteX109" fmla="*/ 617545 w 720000"/>
                <a:gd name="connsiteY109" fmla="*/ 181382 h 615281"/>
                <a:gd name="connsiteX110" fmla="*/ 698906 w 720000"/>
                <a:gd name="connsiteY110" fmla="*/ 181382 h 615281"/>
                <a:gd name="connsiteX111" fmla="*/ 698906 w 720000"/>
                <a:gd name="connsiteY111" fmla="*/ 583638 h 615281"/>
                <a:gd name="connsiteX112" fmla="*/ 688359 w 720000"/>
                <a:gd name="connsiteY112" fmla="*/ 594186 h 61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720000" h="615281">
                  <a:moveTo>
                    <a:pt x="688359" y="67018"/>
                  </a:moveTo>
                  <a:lnTo>
                    <a:pt x="647270" y="67018"/>
                  </a:lnTo>
                  <a:cubicBezTo>
                    <a:pt x="648858" y="49474"/>
                    <a:pt x="642959" y="31373"/>
                    <a:pt x="629558" y="17971"/>
                  </a:cubicBezTo>
                  <a:cubicBezTo>
                    <a:pt x="605596" y="-5990"/>
                    <a:pt x="566606" y="-5989"/>
                    <a:pt x="542644" y="17973"/>
                  </a:cubicBezTo>
                  <a:cubicBezTo>
                    <a:pt x="537076" y="23541"/>
                    <a:pt x="532671" y="30116"/>
                    <a:pt x="529602" y="37285"/>
                  </a:cubicBezTo>
                  <a:cubicBezTo>
                    <a:pt x="509892" y="28012"/>
                    <a:pt x="487900" y="22816"/>
                    <a:pt x="464714" y="22816"/>
                  </a:cubicBezTo>
                  <a:cubicBezTo>
                    <a:pt x="441526" y="22816"/>
                    <a:pt x="419532" y="28012"/>
                    <a:pt x="399821" y="37287"/>
                  </a:cubicBezTo>
                  <a:cubicBezTo>
                    <a:pt x="396754" y="30117"/>
                    <a:pt x="392356" y="23544"/>
                    <a:pt x="386783" y="17971"/>
                  </a:cubicBezTo>
                  <a:cubicBezTo>
                    <a:pt x="362821" y="-5990"/>
                    <a:pt x="323833" y="-5991"/>
                    <a:pt x="299870" y="17973"/>
                  </a:cubicBezTo>
                  <a:cubicBezTo>
                    <a:pt x="286469" y="31373"/>
                    <a:pt x="280569" y="49474"/>
                    <a:pt x="282158" y="67018"/>
                  </a:cubicBezTo>
                  <a:lnTo>
                    <a:pt x="255590" y="67018"/>
                  </a:lnTo>
                  <a:cubicBezTo>
                    <a:pt x="249765" y="67018"/>
                    <a:pt x="245043" y="71739"/>
                    <a:pt x="245043" y="77565"/>
                  </a:cubicBezTo>
                  <a:cubicBezTo>
                    <a:pt x="245043" y="83391"/>
                    <a:pt x="249765" y="88112"/>
                    <a:pt x="255590" y="88112"/>
                  </a:cubicBezTo>
                  <a:lnTo>
                    <a:pt x="287978" y="88112"/>
                  </a:lnTo>
                  <a:cubicBezTo>
                    <a:pt x="290894" y="94177"/>
                    <a:pt x="294850" y="99866"/>
                    <a:pt x="299872" y="104887"/>
                  </a:cubicBezTo>
                  <a:cubicBezTo>
                    <a:pt x="306350" y="111366"/>
                    <a:pt x="314083" y="116251"/>
                    <a:pt x="322580" y="119290"/>
                  </a:cubicBezTo>
                  <a:cubicBezTo>
                    <a:pt x="317436" y="132191"/>
                    <a:pt x="313997" y="145951"/>
                    <a:pt x="312550" y="160291"/>
                  </a:cubicBezTo>
                  <a:lnTo>
                    <a:pt x="21094" y="160291"/>
                  </a:lnTo>
                  <a:lnTo>
                    <a:pt x="21094" y="98660"/>
                  </a:lnTo>
                  <a:cubicBezTo>
                    <a:pt x="21094" y="92844"/>
                    <a:pt x="25824" y="88114"/>
                    <a:pt x="31641" y="88114"/>
                  </a:cubicBezTo>
                  <a:lnTo>
                    <a:pt x="206314" y="88114"/>
                  </a:lnTo>
                  <a:cubicBezTo>
                    <a:pt x="212138" y="88114"/>
                    <a:pt x="216861" y="83393"/>
                    <a:pt x="216861" y="77567"/>
                  </a:cubicBezTo>
                  <a:cubicBezTo>
                    <a:pt x="216861" y="71741"/>
                    <a:pt x="212138" y="67020"/>
                    <a:pt x="206314" y="67020"/>
                  </a:cubicBezTo>
                  <a:lnTo>
                    <a:pt x="31641" y="67020"/>
                  </a:lnTo>
                  <a:cubicBezTo>
                    <a:pt x="14193" y="67020"/>
                    <a:pt x="0" y="81214"/>
                    <a:pt x="0" y="98660"/>
                  </a:cubicBezTo>
                  <a:lnTo>
                    <a:pt x="0" y="583641"/>
                  </a:lnTo>
                  <a:cubicBezTo>
                    <a:pt x="0" y="601087"/>
                    <a:pt x="14193" y="615282"/>
                    <a:pt x="31641" y="615282"/>
                  </a:cubicBezTo>
                  <a:lnTo>
                    <a:pt x="688359" y="615282"/>
                  </a:lnTo>
                  <a:cubicBezTo>
                    <a:pt x="705807" y="615282"/>
                    <a:pt x="720000" y="601087"/>
                    <a:pt x="720000" y="583641"/>
                  </a:cubicBezTo>
                  <a:lnTo>
                    <a:pt x="720000" y="98659"/>
                  </a:lnTo>
                  <a:cubicBezTo>
                    <a:pt x="720000" y="81213"/>
                    <a:pt x="705807" y="67018"/>
                    <a:pt x="688359" y="67018"/>
                  </a:cubicBezTo>
                  <a:close/>
                  <a:moveTo>
                    <a:pt x="688359" y="88112"/>
                  </a:moveTo>
                  <a:cubicBezTo>
                    <a:pt x="694176" y="88112"/>
                    <a:pt x="698906" y="92843"/>
                    <a:pt x="698906" y="98659"/>
                  </a:cubicBezTo>
                  <a:lnTo>
                    <a:pt x="698906" y="160289"/>
                  </a:lnTo>
                  <a:lnTo>
                    <a:pt x="616880" y="160289"/>
                  </a:lnTo>
                  <a:cubicBezTo>
                    <a:pt x="615433" y="145948"/>
                    <a:pt x="611993" y="132188"/>
                    <a:pt x="606848" y="119284"/>
                  </a:cubicBezTo>
                  <a:cubicBezTo>
                    <a:pt x="615346" y="116243"/>
                    <a:pt x="623086" y="111357"/>
                    <a:pt x="629558" y="104884"/>
                  </a:cubicBezTo>
                  <a:cubicBezTo>
                    <a:pt x="634580" y="99863"/>
                    <a:pt x="638535" y="94176"/>
                    <a:pt x="641451" y="88111"/>
                  </a:cubicBezTo>
                  <a:lnTo>
                    <a:pt x="688359" y="88111"/>
                  </a:lnTo>
                  <a:close/>
                  <a:moveTo>
                    <a:pt x="591100" y="87583"/>
                  </a:moveTo>
                  <a:cubicBezTo>
                    <a:pt x="590808" y="87876"/>
                    <a:pt x="590504" y="88153"/>
                    <a:pt x="590198" y="88427"/>
                  </a:cubicBezTo>
                  <a:cubicBezTo>
                    <a:pt x="581750" y="76325"/>
                    <a:pt x="571600" y="65498"/>
                    <a:pt x="560095" y="56294"/>
                  </a:cubicBezTo>
                  <a:cubicBezTo>
                    <a:pt x="564240" y="52225"/>
                    <a:pt x="569707" y="49977"/>
                    <a:pt x="575523" y="49977"/>
                  </a:cubicBezTo>
                  <a:cubicBezTo>
                    <a:pt x="581408" y="49977"/>
                    <a:pt x="586939" y="52270"/>
                    <a:pt x="591100" y="56431"/>
                  </a:cubicBezTo>
                  <a:cubicBezTo>
                    <a:pt x="599690" y="65019"/>
                    <a:pt x="599690" y="78995"/>
                    <a:pt x="591100" y="87583"/>
                  </a:cubicBezTo>
                  <a:close/>
                  <a:moveTo>
                    <a:pt x="614642" y="32887"/>
                  </a:moveTo>
                  <a:cubicBezTo>
                    <a:pt x="630316" y="48563"/>
                    <a:pt x="630374" y="74023"/>
                    <a:pt x="614828" y="89777"/>
                  </a:cubicBezTo>
                  <a:cubicBezTo>
                    <a:pt x="617323" y="84265"/>
                    <a:pt x="618647" y="78239"/>
                    <a:pt x="618647" y="72008"/>
                  </a:cubicBezTo>
                  <a:cubicBezTo>
                    <a:pt x="618647" y="60491"/>
                    <a:pt x="614161" y="49660"/>
                    <a:pt x="606016" y="41516"/>
                  </a:cubicBezTo>
                  <a:cubicBezTo>
                    <a:pt x="597871" y="33370"/>
                    <a:pt x="587043" y="28885"/>
                    <a:pt x="575523" y="28885"/>
                  </a:cubicBezTo>
                  <a:cubicBezTo>
                    <a:pt x="569292" y="28885"/>
                    <a:pt x="563268" y="30208"/>
                    <a:pt x="557757" y="32703"/>
                  </a:cubicBezTo>
                  <a:cubicBezTo>
                    <a:pt x="573510" y="17154"/>
                    <a:pt x="598968" y="17213"/>
                    <a:pt x="614642" y="32887"/>
                  </a:cubicBezTo>
                  <a:close/>
                  <a:moveTo>
                    <a:pt x="596564" y="175759"/>
                  </a:moveTo>
                  <a:cubicBezTo>
                    <a:pt x="596564" y="198407"/>
                    <a:pt x="590766" y="220318"/>
                    <a:pt x="580056" y="239637"/>
                  </a:cubicBezTo>
                  <a:cubicBezTo>
                    <a:pt x="562302" y="219298"/>
                    <a:pt x="539252" y="203783"/>
                    <a:pt x="513792" y="195136"/>
                  </a:cubicBezTo>
                  <a:cubicBezTo>
                    <a:pt x="513915" y="193977"/>
                    <a:pt x="513990" y="192821"/>
                    <a:pt x="513990" y="191678"/>
                  </a:cubicBezTo>
                  <a:cubicBezTo>
                    <a:pt x="513990" y="184842"/>
                    <a:pt x="511840" y="179240"/>
                    <a:pt x="507599" y="175032"/>
                  </a:cubicBezTo>
                  <a:cubicBezTo>
                    <a:pt x="499229" y="166730"/>
                    <a:pt x="485903" y="166835"/>
                    <a:pt x="470471" y="166952"/>
                  </a:cubicBezTo>
                  <a:cubicBezTo>
                    <a:pt x="466716" y="166982"/>
                    <a:pt x="462714" y="166982"/>
                    <a:pt x="458959" y="166952"/>
                  </a:cubicBezTo>
                  <a:cubicBezTo>
                    <a:pt x="443524" y="166835"/>
                    <a:pt x="430201" y="166729"/>
                    <a:pt x="421833" y="175032"/>
                  </a:cubicBezTo>
                  <a:cubicBezTo>
                    <a:pt x="417592" y="179240"/>
                    <a:pt x="415441" y="184842"/>
                    <a:pt x="415441" y="191678"/>
                  </a:cubicBezTo>
                  <a:cubicBezTo>
                    <a:pt x="415441" y="192824"/>
                    <a:pt x="415516" y="193982"/>
                    <a:pt x="415641" y="195143"/>
                  </a:cubicBezTo>
                  <a:cubicBezTo>
                    <a:pt x="390189" y="203789"/>
                    <a:pt x="367151" y="219284"/>
                    <a:pt x="349398" y="239614"/>
                  </a:cubicBezTo>
                  <a:cubicBezTo>
                    <a:pt x="338874" y="220684"/>
                    <a:pt x="332868" y="198912"/>
                    <a:pt x="332868" y="175759"/>
                  </a:cubicBezTo>
                  <a:cubicBezTo>
                    <a:pt x="332868" y="103058"/>
                    <a:pt x="392015" y="43909"/>
                    <a:pt x="464716" y="43909"/>
                  </a:cubicBezTo>
                  <a:cubicBezTo>
                    <a:pt x="537417" y="43911"/>
                    <a:pt x="596564" y="103058"/>
                    <a:pt x="596564" y="175759"/>
                  </a:cubicBezTo>
                  <a:close/>
                  <a:moveTo>
                    <a:pt x="464715" y="216309"/>
                  </a:moveTo>
                  <a:cubicBezTo>
                    <a:pt x="448636" y="216309"/>
                    <a:pt x="436534" y="201367"/>
                    <a:pt x="436534" y="191678"/>
                  </a:cubicBezTo>
                  <a:cubicBezTo>
                    <a:pt x="436534" y="190591"/>
                    <a:pt x="436694" y="190036"/>
                    <a:pt x="436688" y="190008"/>
                  </a:cubicBezTo>
                  <a:cubicBezTo>
                    <a:pt x="438505" y="188269"/>
                    <a:pt x="447234" y="188025"/>
                    <a:pt x="454416" y="188025"/>
                  </a:cubicBezTo>
                  <a:cubicBezTo>
                    <a:pt x="455977" y="188025"/>
                    <a:pt x="457466" y="188036"/>
                    <a:pt x="458795" y="188047"/>
                  </a:cubicBezTo>
                  <a:cubicBezTo>
                    <a:pt x="462656" y="188077"/>
                    <a:pt x="466774" y="188077"/>
                    <a:pt x="470634" y="188047"/>
                  </a:cubicBezTo>
                  <a:cubicBezTo>
                    <a:pt x="478073" y="187987"/>
                    <a:pt x="490528" y="187894"/>
                    <a:pt x="492673" y="189916"/>
                  </a:cubicBezTo>
                  <a:cubicBezTo>
                    <a:pt x="492735" y="190039"/>
                    <a:pt x="492896" y="190591"/>
                    <a:pt x="492896" y="191680"/>
                  </a:cubicBezTo>
                  <a:cubicBezTo>
                    <a:pt x="492896" y="201367"/>
                    <a:pt x="480794" y="216309"/>
                    <a:pt x="464715" y="216309"/>
                  </a:cubicBezTo>
                  <a:close/>
                  <a:moveTo>
                    <a:pt x="338328" y="87585"/>
                  </a:moveTo>
                  <a:cubicBezTo>
                    <a:pt x="329740" y="78995"/>
                    <a:pt x="329740" y="65019"/>
                    <a:pt x="338328" y="56429"/>
                  </a:cubicBezTo>
                  <a:cubicBezTo>
                    <a:pt x="342489" y="52270"/>
                    <a:pt x="348022" y="49977"/>
                    <a:pt x="353905" y="49977"/>
                  </a:cubicBezTo>
                  <a:cubicBezTo>
                    <a:pt x="359722" y="49977"/>
                    <a:pt x="365189" y="52225"/>
                    <a:pt x="369333" y="56296"/>
                  </a:cubicBezTo>
                  <a:cubicBezTo>
                    <a:pt x="357829" y="65500"/>
                    <a:pt x="347678" y="76328"/>
                    <a:pt x="339231" y="88429"/>
                  </a:cubicBezTo>
                  <a:cubicBezTo>
                    <a:pt x="338926" y="88154"/>
                    <a:pt x="338621" y="87877"/>
                    <a:pt x="338328" y="87585"/>
                  </a:cubicBezTo>
                  <a:close/>
                  <a:moveTo>
                    <a:pt x="314788" y="32889"/>
                  </a:moveTo>
                  <a:cubicBezTo>
                    <a:pt x="330462" y="17215"/>
                    <a:pt x="355920" y="17158"/>
                    <a:pt x="371673" y="32702"/>
                  </a:cubicBezTo>
                  <a:cubicBezTo>
                    <a:pt x="366162" y="30208"/>
                    <a:pt x="360138" y="28885"/>
                    <a:pt x="353907" y="28885"/>
                  </a:cubicBezTo>
                  <a:cubicBezTo>
                    <a:pt x="342388" y="28885"/>
                    <a:pt x="331559" y="33370"/>
                    <a:pt x="323414" y="41516"/>
                  </a:cubicBezTo>
                  <a:cubicBezTo>
                    <a:pt x="310376" y="54553"/>
                    <a:pt x="307455" y="73930"/>
                    <a:pt x="314639" y="89815"/>
                  </a:cubicBezTo>
                  <a:cubicBezTo>
                    <a:pt x="299055" y="74064"/>
                    <a:pt x="299101" y="48575"/>
                    <a:pt x="314788" y="32889"/>
                  </a:cubicBezTo>
                  <a:close/>
                  <a:moveTo>
                    <a:pt x="688359" y="594186"/>
                  </a:moveTo>
                  <a:lnTo>
                    <a:pt x="31641" y="594186"/>
                  </a:lnTo>
                  <a:cubicBezTo>
                    <a:pt x="25824" y="594186"/>
                    <a:pt x="21094" y="589456"/>
                    <a:pt x="21094" y="583639"/>
                  </a:cubicBezTo>
                  <a:lnTo>
                    <a:pt x="21094" y="181383"/>
                  </a:lnTo>
                  <a:lnTo>
                    <a:pt x="311887" y="181383"/>
                  </a:lnTo>
                  <a:cubicBezTo>
                    <a:pt x="314857" y="263120"/>
                    <a:pt x="382265" y="328702"/>
                    <a:pt x="464715" y="328702"/>
                  </a:cubicBezTo>
                  <a:cubicBezTo>
                    <a:pt x="482939" y="328702"/>
                    <a:pt x="500780" y="325521"/>
                    <a:pt x="517743" y="319249"/>
                  </a:cubicBezTo>
                  <a:cubicBezTo>
                    <a:pt x="523207" y="317230"/>
                    <a:pt x="525999" y="311163"/>
                    <a:pt x="523979" y="305700"/>
                  </a:cubicBezTo>
                  <a:cubicBezTo>
                    <a:pt x="521958" y="300237"/>
                    <a:pt x="515891" y="297442"/>
                    <a:pt x="510429" y="299464"/>
                  </a:cubicBezTo>
                  <a:cubicBezTo>
                    <a:pt x="495814" y="304867"/>
                    <a:pt x="480433" y="307607"/>
                    <a:pt x="464715" y="307607"/>
                  </a:cubicBezTo>
                  <a:cubicBezTo>
                    <a:pt x="423031" y="307607"/>
                    <a:pt x="385808" y="288157"/>
                    <a:pt x="361630" y="257862"/>
                  </a:cubicBezTo>
                  <a:cubicBezTo>
                    <a:pt x="377564" y="237917"/>
                    <a:pt x="399206" y="222807"/>
                    <a:pt x="423298" y="214818"/>
                  </a:cubicBezTo>
                  <a:cubicBezTo>
                    <a:pt x="430189" y="224866"/>
                    <a:pt x="441129" y="233184"/>
                    <a:pt x="454170" y="236189"/>
                  </a:cubicBezTo>
                  <a:lnTo>
                    <a:pt x="454170" y="259230"/>
                  </a:lnTo>
                  <a:cubicBezTo>
                    <a:pt x="454170" y="265056"/>
                    <a:pt x="458892" y="269777"/>
                    <a:pt x="464716" y="269777"/>
                  </a:cubicBezTo>
                  <a:cubicBezTo>
                    <a:pt x="470541" y="269777"/>
                    <a:pt x="475263" y="265056"/>
                    <a:pt x="475263" y="259230"/>
                  </a:cubicBezTo>
                  <a:lnTo>
                    <a:pt x="475263" y="236189"/>
                  </a:lnTo>
                  <a:cubicBezTo>
                    <a:pt x="488301" y="233184"/>
                    <a:pt x="499240" y="224869"/>
                    <a:pt x="506132" y="214824"/>
                  </a:cubicBezTo>
                  <a:cubicBezTo>
                    <a:pt x="530239" y="222815"/>
                    <a:pt x="551901" y="237941"/>
                    <a:pt x="567838" y="257904"/>
                  </a:cubicBezTo>
                  <a:cubicBezTo>
                    <a:pt x="562503" y="264594"/>
                    <a:pt x="556488" y="270812"/>
                    <a:pt x="549831" y="276447"/>
                  </a:cubicBezTo>
                  <a:cubicBezTo>
                    <a:pt x="545385" y="280210"/>
                    <a:pt x="544830" y="286864"/>
                    <a:pt x="548594" y="291310"/>
                  </a:cubicBezTo>
                  <a:cubicBezTo>
                    <a:pt x="552357" y="295755"/>
                    <a:pt x="559011" y="296310"/>
                    <a:pt x="563458" y="292547"/>
                  </a:cubicBezTo>
                  <a:cubicBezTo>
                    <a:pt x="596467" y="264612"/>
                    <a:pt x="615974" y="224354"/>
                    <a:pt x="617545" y="181382"/>
                  </a:cubicBezTo>
                  <a:lnTo>
                    <a:pt x="698906" y="181382"/>
                  </a:lnTo>
                  <a:lnTo>
                    <a:pt x="698906" y="583638"/>
                  </a:lnTo>
                  <a:cubicBezTo>
                    <a:pt x="698906" y="589456"/>
                    <a:pt x="694176" y="594186"/>
                    <a:pt x="688359" y="5941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9" name="任意多边形: 形状 188">
              <a:extLst>
                <a:ext uri="{FF2B5EF4-FFF2-40B4-BE49-F238E27FC236}">
                  <a16:creationId xmlns:a16="http://schemas.microsoft.com/office/drawing/2014/main" id="{C25EF26F-082C-42FE-A372-CD7B1B8750D4}"/>
                </a:ext>
              </a:extLst>
            </p:cNvPr>
            <p:cNvSpPr/>
            <p:nvPr/>
          </p:nvSpPr>
          <p:spPr>
            <a:xfrm>
              <a:off x="3122771" y="2244387"/>
              <a:ext cx="83348" cy="261531"/>
            </a:xfrm>
            <a:custGeom>
              <a:avLst/>
              <a:gdLst>
                <a:gd name="connsiteX0" fmla="*/ 31130 w 83348"/>
                <a:gd name="connsiteY0" fmla="*/ 250985 h 261531"/>
                <a:gd name="connsiteX1" fmla="*/ 41677 w 83348"/>
                <a:gd name="connsiteY1" fmla="*/ 261532 h 261531"/>
                <a:gd name="connsiteX2" fmla="*/ 52224 w 83348"/>
                <a:gd name="connsiteY2" fmla="*/ 250985 h 261531"/>
                <a:gd name="connsiteX3" fmla="*/ 52224 w 83348"/>
                <a:gd name="connsiteY3" fmla="*/ 209492 h 261531"/>
                <a:gd name="connsiteX4" fmla="*/ 60137 w 83348"/>
                <a:gd name="connsiteY4" fmla="*/ 209492 h 261531"/>
                <a:gd name="connsiteX5" fmla="*/ 83348 w 83348"/>
                <a:gd name="connsiteY5" fmla="*/ 186280 h 261531"/>
                <a:gd name="connsiteX6" fmla="*/ 83348 w 83348"/>
                <a:gd name="connsiteY6" fmla="*/ 57732 h 261531"/>
                <a:gd name="connsiteX7" fmla="*/ 60137 w 83348"/>
                <a:gd name="connsiteY7" fmla="*/ 34521 h 261531"/>
                <a:gd name="connsiteX8" fmla="*/ 52224 w 83348"/>
                <a:gd name="connsiteY8" fmla="*/ 34521 h 261531"/>
                <a:gd name="connsiteX9" fmla="*/ 52224 w 83348"/>
                <a:gd name="connsiteY9" fmla="*/ 10547 h 261531"/>
                <a:gd name="connsiteX10" fmla="*/ 41677 w 83348"/>
                <a:gd name="connsiteY10" fmla="*/ 0 h 261531"/>
                <a:gd name="connsiteX11" fmla="*/ 31130 w 83348"/>
                <a:gd name="connsiteY11" fmla="*/ 10547 h 261531"/>
                <a:gd name="connsiteX12" fmla="*/ 31130 w 83348"/>
                <a:gd name="connsiteY12" fmla="*/ 34521 h 261531"/>
                <a:gd name="connsiteX13" fmla="*/ 23212 w 83348"/>
                <a:gd name="connsiteY13" fmla="*/ 34521 h 261531"/>
                <a:gd name="connsiteX14" fmla="*/ 0 w 83348"/>
                <a:gd name="connsiteY14" fmla="*/ 57732 h 261531"/>
                <a:gd name="connsiteX15" fmla="*/ 0 w 83348"/>
                <a:gd name="connsiteY15" fmla="*/ 186280 h 261531"/>
                <a:gd name="connsiteX16" fmla="*/ 23212 w 83348"/>
                <a:gd name="connsiteY16" fmla="*/ 209492 h 261531"/>
                <a:gd name="connsiteX17" fmla="*/ 31130 w 83348"/>
                <a:gd name="connsiteY17" fmla="*/ 209492 h 261531"/>
                <a:gd name="connsiteX18" fmla="*/ 21095 w 83348"/>
                <a:gd name="connsiteY18" fmla="*/ 186280 h 261531"/>
                <a:gd name="connsiteX19" fmla="*/ 21095 w 83348"/>
                <a:gd name="connsiteY19" fmla="*/ 57732 h 261531"/>
                <a:gd name="connsiteX20" fmla="*/ 23213 w 83348"/>
                <a:gd name="connsiteY20" fmla="*/ 55614 h 261531"/>
                <a:gd name="connsiteX21" fmla="*/ 60138 w 83348"/>
                <a:gd name="connsiteY21" fmla="*/ 55614 h 261531"/>
                <a:gd name="connsiteX22" fmla="*/ 62256 w 83348"/>
                <a:gd name="connsiteY22" fmla="*/ 57732 h 261531"/>
                <a:gd name="connsiteX23" fmla="*/ 62256 w 83348"/>
                <a:gd name="connsiteY23" fmla="*/ 186280 h 261531"/>
                <a:gd name="connsiteX24" fmla="*/ 60138 w 83348"/>
                <a:gd name="connsiteY24" fmla="*/ 188398 h 261531"/>
                <a:gd name="connsiteX25" fmla="*/ 23212 w 83348"/>
                <a:gd name="connsiteY25" fmla="*/ 188398 h 261531"/>
                <a:gd name="connsiteX26" fmla="*/ 21095 w 83348"/>
                <a:gd name="connsiteY26" fmla="*/ 186280 h 2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348" h="261531">
                  <a:moveTo>
                    <a:pt x="31130" y="250985"/>
                  </a:moveTo>
                  <a:cubicBezTo>
                    <a:pt x="31130" y="256811"/>
                    <a:pt x="35852" y="261532"/>
                    <a:pt x="41677" y="261532"/>
                  </a:cubicBezTo>
                  <a:cubicBezTo>
                    <a:pt x="47502" y="261532"/>
                    <a:pt x="52224" y="256811"/>
                    <a:pt x="52224" y="250985"/>
                  </a:cubicBezTo>
                  <a:lnTo>
                    <a:pt x="52224" y="209492"/>
                  </a:lnTo>
                  <a:lnTo>
                    <a:pt x="60137" y="209492"/>
                  </a:lnTo>
                  <a:cubicBezTo>
                    <a:pt x="72937" y="209492"/>
                    <a:pt x="83348" y="199080"/>
                    <a:pt x="83348" y="186280"/>
                  </a:cubicBezTo>
                  <a:lnTo>
                    <a:pt x="83348" y="57732"/>
                  </a:lnTo>
                  <a:cubicBezTo>
                    <a:pt x="83348" y="44933"/>
                    <a:pt x="72937" y="34521"/>
                    <a:pt x="60137" y="34521"/>
                  </a:cubicBezTo>
                  <a:lnTo>
                    <a:pt x="52224" y="34521"/>
                  </a:lnTo>
                  <a:lnTo>
                    <a:pt x="52224" y="10547"/>
                  </a:lnTo>
                  <a:cubicBezTo>
                    <a:pt x="52224" y="4721"/>
                    <a:pt x="47502" y="0"/>
                    <a:pt x="41677" y="0"/>
                  </a:cubicBezTo>
                  <a:cubicBezTo>
                    <a:pt x="35852" y="0"/>
                    <a:pt x="31130" y="4721"/>
                    <a:pt x="31130" y="10547"/>
                  </a:cubicBezTo>
                  <a:lnTo>
                    <a:pt x="31130" y="34521"/>
                  </a:lnTo>
                  <a:lnTo>
                    <a:pt x="23212" y="34521"/>
                  </a:lnTo>
                  <a:cubicBezTo>
                    <a:pt x="10412" y="34521"/>
                    <a:pt x="0" y="44933"/>
                    <a:pt x="0" y="57732"/>
                  </a:cubicBezTo>
                  <a:lnTo>
                    <a:pt x="0" y="186280"/>
                  </a:lnTo>
                  <a:cubicBezTo>
                    <a:pt x="0" y="199080"/>
                    <a:pt x="10412" y="209492"/>
                    <a:pt x="23212" y="209492"/>
                  </a:cubicBezTo>
                  <a:lnTo>
                    <a:pt x="31130" y="209492"/>
                  </a:lnTo>
                  <a:close/>
                  <a:moveTo>
                    <a:pt x="21095" y="186280"/>
                  </a:moveTo>
                  <a:lnTo>
                    <a:pt x="21095" y="57732"/>
                  </a:lnTo>
                  <a:cubicBezTo>
                    <a:pt x="21095" y="56565"/>
                    <a:pt x="22044" y="55614"/>
                    <a:pt x="23213" y="55614"/>
                  </a:cubicBezTo>
                  <a:lnTo>
                    <a:pt x="60138" y="55614"/>
                  </a:lnTo>
                  <a:cubicBezTo>
                    <a:pt x="61307" y="55614"/>
                    <a:pt x="62256" y="56565"/>
                    <a:pt x="62256" y="57732"/>
                  </a:cubicBezTo>
                  <a:lnTo>
                    <a:pt x="62256" y="186280"/>
                  </a:lnTo>
                  <a:cubicBezTo>
                    <a:pt x="62256" y="187448"/>
                    <a:pt x="61307" y="188398"/>
                    <a:pt x="60138" y="188398"/>
                  </a:cubicBezTo>
                  <a:lnTo>
                    <a:pt x="23212" y="188398"/>
                  </a:lnTo>
                  <a:cubicBezTo>
                    <a:pt x="22044" y="188398"/>
                    <a:pt x="21095" y="187448"/>
                    <a:pt x="21095" y="18628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0" name="任意多边形: 形状 189">
              <a:extLst>
                <a:ext uri="{FF2B5EF4-FFF2-40B4-BE49-F238E27FC236}">
                  <a16:creationId xmlns:a16="http://schemas.microsoft.com/office/drawing/2014/main" id="{000C2AF2-7249-4B9B-B37B-E5ED1AAEC91D}"/>
                </a:ext>
              </a:extLst>
            </p:cNvPr>
            <p:cNvSpPr/>
            <p:nvPr/>
          </p:nvSpPr>
          <p:spPr>
            <a:xfrm>
              <a:off x="3238547" y="2360766"/>
              <a:ext cx="83348" cy="133749"/>
            </a:xfrm>
            <a:custGeom>
              <a:avLst/>
              <a:gdLst>
                <a:gd name="connsiteX0" fmla="*/ 60137 w 83348"/>
                <a:gd name="connsiteY0" fmla="*/ 21743 h 133749"/>
                <a:gd name="connsiteX1" fmla="*/ 52224 w 83348"/>
                <a:gd name="connsiteY1" fmla="*/ 21743 h 133749"/>
                <a:gd name="connsiteX2" fmla="*/ 52224 w 83348"/>
                <a:gd name="connsiteY2" fmla="*/ 10547 h 133749"/>
                <a:gd name="connsiteX3" fmla="*/ 41677 w 83348"/>
                <a:gd name="connsiteY3" fmla="*/ 0 h 133749"/>
                <a:gd name="connsiteX4" fmla="*/ 31130 w 83348"/>
                <a:gd name="connsiteY4" fmla="*/ 10547 h 133749"/>
                <a:gd name="connsiteX5" fmla="*/ 31130 w 83348"/>
                <a:gd name="connsiteY5" fmla="*/ 21743 h 133749"/>
                <a:gd name="connsiteX6" fmla="*/ 23212 w 83348"/>
                <a:gd name="connsiteY6" fmla="*/ 21743 h 133749"/>
                <a:gd name="connsiteX7" fmla="*/ 0 w 83348"/>
                <a:gd name="connsiteY7" fmla="*/ 44955 h 133749"/>
                <a:gd name="connsiteX8" fmla="*/ 0 w 83348"/>
                <a:gd name="connsiteY8" fmla="*/ 84056 h 133749"/>
                <a:gd name="connsiteX9" fmla="*/ 23212 w 83348"/>
                <a:gd name="connsiteY9" fmla="*/ 107267 h 133749"/>
                <a:gd name="connsiteX10" fmla="*/ 31130 w 83348"/>
                <a:gd name="connsiteY10" fmla="*/ 107267 h 133749"/>
                <a:gd name="connsiteX11" fmla="*/ 31130 w 83348"/>
                <a:gd name="connsiteY11" fmla="*/ 123203 h 133749"/>
                <a:gd name="connsiteX12" fmla="*/ 41677 w 83348"/>
                <a:gd name="connsiteY12" fmla="*/ 133750 h 133749"/>
                <a:gd name="connsiteX13" fmla="*/ 52224 w 83348"/>
                <a:gd name="connsiteY13" fmla="*/ 123203 h 133749"/>
                <a:gd name="connsiteX14" fmla="*/ 52224 w 83348"/>
                <a:gd name="connsiteY14" fmla="*/ 107267 h 133749"/>
                <a:gd name="connsiteX15" fmla="*/ 60137 w 83348"/>
                <a:gd name="connsiteY15" fmla="*/ 107267 h 133749"/>
                <a:gd name="connsiteX16" fmla="*/ 83348 w 83348"/>
                <a:gd name="connsiteY16" fmla="*/ 84056 h 133749"/>
                <a:gd name="connsiteX17" fmla="*/ 83348 w 83348"/>
                <a:gd name="connsiteY17" fmla="*/ 44955 h 133749"/>
                <a:gd name="connsiteX18" fmla="*/ 60137 w 83348"/>
                <a:gd name="connsiteY18" fmla="*/ 21743 h 133749"/>
                <a:gd name="connsiteX19" fmla="*/ 62255 w 83348"/>
                <a:gd name="connsiteY19" fmla="*/ 84054 h 133749"/>
                <a:gd name="connsiteX20" fmla="*/ 60137 w 83348"/>
                <a:gd name="connsiteY20" fmla="*/ 86172 h 133749"/>
                <a:gd name="connsiteX21" fmla="*/ 23212 w 83348"/>
                <a:gd name="connsiteY21" fmla="*/ 86172 h 133749"/>
                <a:gd name="connsiteX22" fmla="*/ 21094 w 83348"/>
                <a:gd name="connsiteY22" fmla="*/ 84054 h 133749"/>
                <a:gd name="connsiteX23" fmla="*/ 21094 w 83348"/>
                <a:gd name="connsiteY23" fmla="*/ 44954 h 133749"/>
                <a:gd name="connsiteX24" fmla="*/ 23212 w 83348"/>
                <a:gd name="connsiteY24" fmla="*/ 42836 h 133749"/>
                <a:gd name="connsiteX25" fmla="*/ 60137 w 83348"/>
                <a:gd name="connsiteY25" fmla="*/ 42836 h 133749"/>
                <a:gd name="connsiteX26" fmla="*/ 62255 w 83348"/>
                <a:gd name="connsiteY26" fmla="*/ 44954 h 1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348" h="133749">
                  <a:moveTo>
                    <a:pt x="60137" y="21743"/>
                  </a:moveTo>
                  <a:lnTo>
                    <a:pt x="52224" y="21743"/>
                  </a:lnTo>
                  <a:lnTo>
                    <a:pt x="52224" y="10547"/>
                  </a:lnTo>
                  <a:cubicBezTo>
                    <a:pt x="52224" y="4721"/>
                    <a:pt x="47502" y="0"/>
                    <a:pt x="41677" y="0"/>
                  </a:cubicBezTo>
                  <a:cubicBezTo>
                    <a:pt x="35852" y="0"/>
                    <a:pt x="31130" y="4721"/>
                    <a:pt x="31130" y="10547"/>
                  </a:cubicBezTo>
                  <a:lnTo>
                    <a:pt x="31130" y="21743"/>
                  </a:lnTo>
                  <a:lnTo>
                    <a:pt x="23212" y="21743"/>
                  </a:lnTo>
                  <a:cubicBezTo>
                    <a:pt x="10412" y="21743"/>
                    <a:pt x="0" y="32155"/>
                    <a:pt x="0" y="44955"/>
                  </a:cubicBezTo>
                  <a:lnTo>
                    <a:pt x="0" y="84056"/>
                  </a:lnTo>
                  <a:cubicBezTo>
                    <a:pt x="0" y="96855"/>
                    <a:pt x="10412" y="107267"/>
                    <a:pt x="23212" y="107267"/>
                  </a:cubicBezTo>
                  <a:lnTo>
                    <a:pt x="31130" y="107267"/>
                  </a:lnTo>
                  <a:lnTo>
                    <a:pt x="31130" y="123203"/>
                  </a:lnTo>
                  <a:cubicBezTo>
                    <a:pt x="31130" y="129029"/>
                    <a:pt x="35852" y="133750"/>
                    <a:pt x="41677" y="133750"/>
                  </a:cubicBezTo>
                  <a:cubicBezTo>
                    <a:pt x="47502" y="133750"/>
                    <a:pt x="52224" y="129029"/>
                    <a:pt x="52224" y="123203"/>
                  </a:cubicBezTo>
                  <a:lnTo>
                    <a:pt x="52224" y="107267"/>
                  </a:lnTo>
                  <a:lnTo>
                    <a:pt x="60137" y="107267"/>
                  </a:lnTo>
                  <a:cubicBezTo>
                    <a:pt x="72937" y="107267"/>
                    <a:pt x="83348" y="96855"/>
                    <a:pt x="83348" y="84056"/>
                  </a:cubicBezTo>
                  <a:lnTo>
                    <a:pt x="83348" y="44955"/>
                  </a:lnTo>
                  <a:cubicBezTo>
                    <a:pt x="83348" y="32155"/>
                    <a:pt x="72935" y="21743"/>
                    <a:pt x="60137" y="21743"/>
                  </a:cubicBezTo>
                  <a:close/>
                  <a:moveTo>
                    <a:pt x="62255" y="84054"/>
                  </a:moveTo>
                  <a:cubicBezTo>
                    <a:pt x="62255" y="85222"/>
                    <a:pt x="61305" y="86172"/>
                    <a:pt x="60137" y="86172"/>
                  </a:cubicBezTo>
                  <a:lnTo>
                    <a:pt x="23212" y="86172"/>
                  </a:lnTo>
                  <a:cubicBezTo>
                    <a:pt x="22043" y="86172"/>
                    <a:pt x="21094" y="85222"/>
                    <a:pt x="21094" y="84054"/>
                  </a:cubicBezTo>
                  <a:lnTo>
                    <a:pt x="21094" y="44954"/>
                  </a:lnTo>
                  <a:cubicBezTo>
                    <a:pt x="21094" y="43786"/>
                    <a:pt x="22043" y="42836"/>
                    <a:pt x="23212" y="42836"/>
                  </a:cubicBezTo>
                  <a:lnTo>
                    <a:pt x="60137" y="42836"/>
                  </a:lnTo>
                  <a:cubicBezTo>
                    <a:pt x="61305" y="42836"/>
                    <a:pt x="62255" y="43786"/>
                    <a:pt x="62255" y="4495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1" name="任意多边形: 形状 190">
              <a:extLst>
                <a:ext uri="{FF2B5EF4-FFF2-40B4-BE49-F238E27FC236}">
                  <a16:creationId xmlns:a16="http://schemas.microsoft.com/office/drawing/2014/main" id="{733C9E94-A4FE-4A9F-A36D-06565AE35371}"/>
                </a:ext>
              </a:extLst>
            </p:cNvPr>
            <p:cNvSpPr/>
            <p:nvPr/>
          </p:nvSpPr>
          <p:spPr>
            <a:xfrm>
              <a:off x="3354322" y="2356252"/>
              <a:ext cx="83348" cy="248142"/>
            </a:xfrm>
            <a:custGeom>
              <a:avLst/>
              <a:gdLst>
                <a:gd name="connsiteX0" fmla="*/ 60137 w 83348"/>
                <a:gd name="connsiteY0" fmla="*/ 21742 h 248142"/>
                <a:gd name="connsiteX1" fmla="*/ 52224 w 83348"/>
                <a:gd name="connsiteY1" fmla="*/ 21742 h 248142"/>
                <a:gd name="connsiteX2" fmla="*/ 52224 w 83348"/>
                <a:gd name="connsiteY2" fmla="*/ 10547 h 248142"/>
                <a:gd name="connsiteX3" fmla="*/ 41677 w 83348"/>
                <a:gd name="connsiteY3" fmla="*/ 0 h 248142"/>
                <a:gd name="connsiteX4" fmla="*/ 31130 w 83348"/>
                <a:gd name="connsiteY4" fmla="*/ 10547 h 248142"/>
                <a:gd name="connsiteX5" fmla="*/ 31130 w 83348"/>
                <a:gd name="connsiteY5" fmla="*/ 21742 h 248142"/>
                <a:gd name="connsiteX6" fmla="*/ 23212 w 83348"/>
                <a:gd name="connsiteY6" fmla="*/ 21742 h 248142"/>
                <a:gd name="connsiteX7" fmla="*/ 0 w 83348"/>
                <a:gd name="connsiteY7" fmla="*/ 44954 h 248142"/>
                <a:gd name="connsiteX8" fmla="*/ 0 w 83348"/>
                <a:gd name="connsiteY8" fmla="*/ 63008 h 248142"/>
                <a:gd name="connsiteX9" fmla="*/ 10547 w 83348"/>
                <a:gd name="connsiteY9" fmla="*/ 73555 h 248142"/>
                <a:gd name="connsiteX10" fmla="*/ 21094 w 83348"/>
                <a:gd name="connsiteY10" fmla="*/ 63008 h 248142"/>
                <a:gd name="connsiteX11" fmla="*/ 21094 w 83348"/>
                <a:gd name="connsiteY11" fmla="*/ 44954 h 248142"/>
                <a:gd name="connsiteX12" fmla="*/ 23212 w 83348"/>
                <a:gd name="connsiteY12" fmla="*/ 42836 h 248142"/>
                <a:gd name="connsiteX13" fmla="*/ 60137 w 83348"/>
                <a:gd name="connsiteY13" fmla="*/ 42836 h 248142"/>
                <a:gd name="connsiteX14" fmla="*/ 62255 w 83348"/>
                <a:gd name="connsiteY14" fmla="*/ 44954 h 248142"/>
                <a:gd name="connsiteX15" fmla="*/ 62255 w 83348"/>
                <a:gd name="connsiteY15" fmla="*/ 179281 h 248142"/>
                <a:gd name="connsiteX16" fmla="*/ 60137 w 83348"/>
                <a:gd name="connsiteY16" fmla="*/ 181399 h 248142"/>
                <a:gd name="connsiteX17" fmla="*/ 23212 w 83348"/>
                <a:gd name="connsiteY17" fmla="*/ 181399 h 248142"/>
                <a:gd name="connsiteX18" fmla="*/ 21094 w 83348"/>
                <a:gd name="connsiteY18" fmla="*/ 179281 h 248142"/>
                <a:gd name="connsiteX19" fmla="*/ 21094 w 83348"/>
                <a:gd name="connsiteY19" fmla="*/ 112283 h 248142"/>
                <a:gd name="connsiteX20" fmla="*/ 10547 w 83348"/>
                <a:gd name="connsiteY20" fmla="*/ 101737 h 248142"/>
                <a:gd name="connsiteX21" fmla="*/ 0 w 83348"/>
                <a:gd name="connsiteY21" fmla="*/ 112283 h 248142"/>
                <a:gd name="connsiteX22" fmla="*/ 0 w 83348"/>
                <a:gd name="connsiteY22" fmla="*/ 179281 h 248142"/>
                <a:gd name="connsiteX23" fmla="*/ 23212 w 83348"/>
                <a:gd name="connsiteY23" fmla="*/ 202493 h 248142"/>
                <a:gd name="connsiteX24" fmla="*/ 31130 w 83348"/>
                <a:gd name="connsiteY24" fmla="*/ 202493 h 248142"/>
                <a:gd name="connsiteX25" fmla="*/ 31130 w 83348"/>
                <a:gd name="connsiteY25" fmla="*/ 237596 h 248142"/>
                <a:gd name="connsiteX26" fmla="*/ 41677 w 83348"/>
                <a:gd name="connsiteY26" fmla="*/ 248143 h 248142"/>
                <a:gd name="connsiteX27" fmla="*/ 52224 w 83348"/>
                <a:gd name="connsiteY27" fmla="*/ 237596 h 248142"/>
                <a:gd name="connsiteX28" fmla="*/ 52224 w 83348"/>
                <a:gd name="connsiteY28" fmla="*/ 202493 h 248142"/>
                <a:gd name="connsiteX29" fmla="*/ 60137 w 83348"/>
                <a:gd name="connsiteY29" fmla="*/ 202493 h 248142"/>
                <a:gd name="connsiteX30" fmla="*/ 83348 w 83348"/>
                <a:gd name="connsiteY30" fmla="*/ 179281 h 248142"/>
                <a:gd name="connsiteX31" fmla="*/ 83348 w 83348"/>
                <a:gd name="connsiteY31" fmla="*/ 44954 h 248142"/>
                <a:gd name="connsiteX32" fmla="*/ 60137 w 83348"/>
                <a:gd name="connsiteY32" fmla="*/ 21742 h 24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348" h="248142">
                  <a:moveTo>
                    <a:pt x="60137" y="21742"/>
                  </a:moveTo>
                  <a:lnTo>
                    <a:pt x="52224" y="21742"/>
                  </a:lnTo>
                  <a:lnTo>
                    <a:pt x="52224" y="10547"/>
                  </a:lnTo>
                  <a:cubicBezTo>
                    <a:pt x="52224" y="4721"/>
                    <a:pt x="47502" y="0"/>
                    <a:pt x="41677" y="0"/>
                  </a:cubicBezTo>
                  <a:cubicBezTo>
                    <a:pt x="35852" y="0"/>
                    <a:pt x="31130" y="4721"/>
                    <a:pt x="31130" y="10547"/>
                  </a:cubicBezTo>
                  <a:lnTo>
                    <a:pt x="31130" y="21742"/>
                  </a:lnTo>
                  <a:lnTo>
                    <a:pt x="23212" y="21742"/>
                  </a:lnTo>
                  <a:cubicBezTo>
                    <a:pt x="10412" y="21742"/>
                    <a:pt x="0" y="32154"/>
                    <a:pt x="0" y="44954"/>
                  </a:cubicBezTo>
                  <a:lnTo>
                    <a:pt x="0" y="63008"/>
                  </a:lnTo>
                  <a:cubicBezTo>
                    <a:pt x="0" y="68834"/>
                    <a:pt x="4722" y="73555"/>
                    <a:pt x="10547" y="73555"/>
                  </a:cubicBezTo>
                  <a:cubicBezTo>
                    <a:pt x="16372" y="73555"/>
                    <a:pt x="21094" y="68834"/>
                    <a:pt x="21094" y="63008"/>
                  </a:cubicBezTo>
                  <a:lnTo>
                    <a:pt x="21094" y="44954"/>
                  </a:lnTo>
                  <a:cubicBezTo>
                    <a:pt x="21094" y="43786"/>
                    <a:pt x="22043" y="42836"/>
                    <a:pt x="23212" y="42836"/>
                  </a:cubicBezTo>
                  <a:lnTo>
                    <a:pt x="60137" y="42836"/>
                  </a:lnTo>
                  <a:cubicBezTo>
                    <a:pt x="61305" y="42836"/>
                    <a:pt x="62255" y="43786"/>
                    <a:pt x="62255" y="44954"/>
                  </a:cubicBezTo>
                  <a:lnTo>
                    <a:pt x="62255" y="179281"/>
                  </a:lnTo>
                  <a:cubicBezTo>
                    <a:pt x="62255" y="180449"/>
                    <a:pt x="61305" y="181399"/>
                    <a:pt x="60137" y="181399"/>
                  </a:cubicBezTo>
                  <a:lnTo>
                    <a:pt x="23212" y="181399"/>
                  </a:lnTo>
                  <a:cubicBezTo>
                    <a:pt x="22043" y="181399"/>
                    <a:pt x="21094" y="180449"/>
                    <a:pt x="21094" y="179281"/>
                  </a:cubicBezTo>
                  <a:lnTo>
                    <a:pt x="21094" y="112283"/>
                  </a:lnTo>
                  <a:cubicBezTo>
                    <a:pt x="21094" y="106457"/>
                    <a:pt x="16372" y="101737"/>
                    <a:pt x="10547" y="101737"/>
                  </a:cubicBezTo>
                  <a:cubicBezTo>
                    <a:pt x="4722" y="101737"/>
                    <a:pt x="0" y="106457"/>
                    <a:pt x="0" y="112283"/>
                  </a:cubicBezTo>
                  <a:lnTo>
                    <a:pt x="0" y="179281"/>
                  </a:lnTo>
                  <a:cubicBezTo>
                    <a:pt x="0" y="192081"/>
                    <a:pt x="10412" y="202493"/>
                    <a:pt x="23212" y="202493"/>
                  </a:cubicBezTo>
                  <a:lnTo>
                    <a:pt x="31130" y="202493"/>
                  </a:lnTo>
                  <a:lnTo>
                    <a:pt x="31130" y="237596"/>
                  </a:lnTo>
                  <a:cubicBezTo>
                    <a:pt x="31130" y="243422"/>
                    <a:pt x="35852" y="248143"/>
                    <a:pt x="41677" y="248143"/>
                  </a:cubicBezTo>
                  <a:cubicBezTo>
                    <a:pt x="47502" y="248143"/>
                    <a:pt x="52224" y="243422"/>
                    <a:pt x="52224" y="237596"/>
                  </a:cubicBezTo>
                  <a:lnTo>
                    <a:pt x="52224" y="202493"/>
                  </a:lnTo>
                  <a:lnTo>
                    <a:pt x="60137" y="202493"/>
                  </a:lnTo>
                  <a:cubicBezTo>
                    <a:pt x="72937" y="202493"/>
                    <a:pt x="83348" y="192081"/>
                    <a:pt x="83348" y="179281"/>
                  </a:cubicBezTo>
                  <a:lnTo>
                    <a:pt x="83348" y="44954"/>
                  </a:lnTo>
                  <a:cubicBezTo>
                    <a:pt x="83348" y="32154"/>
                    <a:pt x="72937" y="21742"/>
                    <a:pt x="60137" y="2174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2" name="任意多边形: 形状 191">
              <a:extLst>
                <a:ext uri="{FF2B5EF4-FFF2-40B4-BE49-F238E27FC236}">
                  <a16:creationId xmlns:a16="http://schemas.microsoft.com/office/drawing/2014/main" id="{7D9D192E-7E2E-4CF3-9FAB-7290CECAD3FA}"/>
                </a:ext>
              </a:extLst>
            </p:cNvPr>
            <p:cNvSpPr/>
            <p:nvPr/>
          </p:nvSpPr>
          <p:spPr>
            <a:xfrm>
              <a:off x="3470098" y="2405470"/>
              <a:ext cx="83348" cy="177830"/>
            </a:xfrm>
            <a:custGeom>
              <a:avLst/>
              <a:gdLst>
                <a:gd name="connsiteX0" fmla="*/ 60137 w 83348"/>
                <a:gd name="connsiteY0" fmla="*/ 56898 h 177830"/>
                <a:gd name="connsiteX1" fmla="*/ 52224 w 83348"/>
                <a:gd name="connsiteY1" fmla="*/ 56898 h 177830"/>
                <a:gd name="connsiteX2" fmla="*/ 52224 w 83348"/>
                <a:gd name="connsiteY2" fmla="*/ 10547 h 177830"/>
                <a:gd name="connsiteX3" fmla="*/ 41677 w 83348"/>
                <a:gd name="connsiteY3" fmla="*/ 0 h 177830"/>
                <a:gd name="connsiteX4" fmla="*/ 31130 w 83348"/>
                <a:gd name="connsiteY4" fmla="*/ 10547 h 177830"/>
                <a:gd name="connsiteX5" fmla="*/ 31130 w 83348"/>
                <a:gd name="connsiteY5" fmla="*/ 56898 h 177830"/>
                <a:gd name="connsiteX6" fmla="*/ 23212 w 83348"/>
                <a:gd name="connsiteY6" fmla="*/ 56898 h 177830"/>
                <a:gd name="connsiteX7" fmla="*/ 0 w 83348"/>
                <a:gd name="connsiteY7" fmla="*/ 80110 h 177830"/>
                <a:gd name="connsiteX8" fmla="*/ 0 w 83348"/>
                <a:gd name="connsiteY8" fmla="*/ 130063 h 177830"/>
                <a:gd name="connsiteX9" fmla="*/ 23212 w 83348"/>
                <a:gd name="connsiteY9" fmla="*/ 153274 h 177830"/>
                <a:gd name="connsiteX10" fmla="*/ 31130 w 83348"/>
                <a:gd name="connsiteY10" fmla="*/ 153274 h 177830"/>
                <a:gd name="connsiteX11" fmla="*/ 31130 w 83348"/>
                <a:gd name="connsiteY11" fmla="*/ 167283 h 177830"/>
                <a:gd name="connsiteX12" fmla="*/ 41677 w 83348"/>
                <a:gd name="connsiteY12" fmla="*/ 177830 h 177830"/>
                <a:gd name="connsiteX13" fmla="*/ 52224 w 83348"/>
                <a:gd name="connsiteY13" fmla="*/ 167283 h 177830"/>
                <a:gd name="connsiteX14" fmla="*/ 52224 w 83348"/>
                <a:gd name="connsiteY14" fmla="*/ 153274 h 177830"/>
                <a:gd name="connsiteX15" fmla="*/ 60137 w 83348"/>
                <a:gd name="connsiteY15" fmla="*/ 153274 h 177830"/>
                <a:gd name="connsiteX16" fmla="*/ 83348 w 83348"/>
                <a:gd name="connsiteY16" fmla="*/ 130063 h 177830"/>
                <a:gd name="connsiteX17" fmla="*/ 83348 w 83348"/>
                <a:gd name="connsiteY17" fmla="*/ 80110 h 177830"/>
                <a:gd name="connsiteX18" fmla="*/ 60137 w 83348"/>
                <a:gd name="connsiteY18" fmla="*/ 56898 h 177830"/>
                <a:gd name="connsiteX19" fmla="*/ 62255 w 83348"/>
                <a:gd name="connsiteY19" fmla="*/ 130063 h 177830"/>
                <a:gd name="connsiteX20" fmla="*/ 60137 w 83348"/>
                <a:gd name="connsiteY20" fmla="*/ 132180 h 177830"/>
                <a:gd name="connsiteX21" fmla="*/ 23212 w 83348"/>
                <a:gd name="connsiteY21" fmla="*/ 132180 h 177830"/>
                <a:gd name="connsiteX22" fmla="*/ 21094 w 83348"/>
                <a:gd name="connsiteY22" fmla="*/ 130063 h 177830"/>
                <a:gd name="connsiteX23" fmla="*/ 21094 w 83348"/>
                <a:gd name="connsiteY23" fmla="*/ 80110 h 177830"/>
                <a:gd name="connsiteX24" fmla="*/ 23212 w 83348"/>
                <a:gd name="connsiteY24" fmla="*/ 77992 h 177830"/>
                <a:gd name="connsiteX25" fmla="*/ 60137 w 83348"/>
                <a:gd name="connsiteY25" fmla="*/ 77992 h 177830"/>
                <a:gd name="connsiteX26" fmla="*/ 62255 w 83348"/>
                <a:gd name="connsiteY26" fmla="*/ 80110 h 17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348" h="177830">
                  <a:moveTo>
                    <a:pt x="60137" y="56898"/>
                  </a:moveTo>
                  <a:lnTo>
                    <a:pt x="52224" y="56898"/>
                  </a:lnTo>
                  <a:lnTo>
                    <a:pt x="52224" y="10547"/>
                  </a:lnTo>
                  <a:cubicBezTo>
                    <a:pt x="52224" y="4721"/>
                    <a:pt x="47502" y="0"/>
                    <a:pt x="41677" y="0"/>
                  </a:cubicBezTo>
                  <a:cubicBezTo>
                    <a:pt x="35852" y="0"/>
                    <a:pt x="31130" y="4721"/>
                    <a:pt x="31130" y="10547"/>
                  </a:cubicBezTo>
                  <a:lnTo>
                    <a:pt x="31130" y="56898"/>
                  </a:lnTo>
                  <a:lnTo>
                    <a:pt x="23212" y="56898"/>
                  </a:lnTo>
                  <a:cubicBezTo>
                    <a:pt x="10412" y="56898"/>
                    <a:pt x="0" y="67310"/>
                    <a:pt x="0" y="80110"/>
                  </a:cubicBezTo>
                  <a:lnTo>
                    <a:pt x="0" y="130063"/>
                  </a:lnTo>
                  <a:cubicBezTo>
                    <a:pt x="0" y="142862"/>
                    <a:pt x="10413" y="153274"/>
                    <a:pt x="23212" y="153274"/>
                  </a:cubicBezTo>
                  <a:lnTo>
                    <a:pt x="31130" y="153274"/>
                  </a:lnTo>
                  <a:lnTo>
                    <a:pt x="31130" y="167283"/>
                  </a:lnTo>
                  <a:cubicBezTo>
                    <a:pt x="31130" y="173109"/>
                    <a:pt x="35852" y="177830"/>
                    <a:pt x="41677" y="177830"/>
                  </a:cubicBezTo>
                  <a:cubicBezTo>
                    <a:pt x="47502" y="177830"/>
                    <a:pt x="52224" y="173109"/>
                    <a:pt x="52224" y="167283"/>
                  </a:cubicBezTo>
                  <a:lnTo>
                    <a:pt x="52224" y="153274"/>
                  </a:lnTo>
                  <a:lnTo>
                    <a:pt x="60137" y="153274"/>
                  </a:lnTo>
                  <a:cubicBezTo>
                    <a:pt x="72937" y="153274"/>
                    <a:pt x="83348" y="142862"/>
                    <a:pt x="83348" y="130063"/>
                  </a:cubicBezTo>
                  <a:lnTo>
                    <a:pt x="83348" y="80110"/>
                  </a:lnTo>
                  <a:cubicBezTo>
                    <a:pt x="83348" y="67310"/>
                    <a:pt x="72937" y="56898"/>
                    <a:pt x="60137" y="56898"/>
                  </a:cubicBezTo>
                  <a:close/>
                  <a:moveTo>
                    <a:pt x="62255" y="130063"/>
                  </a:moveTo>
                  <a:cubicBezTo>
                    <a:pt x="62255" y="131230"/>
                    <a:pt x="61305" y="132180"/>
                    <a:pt x="60137" y="132180"/>
                  </a:cubicBezTo>
                  <a:lnTo>
                    <a:pt x="23212" y="132180"/>
                  </a:lnTo>
                  <a:cubicBezTo>
                    <a:pt x="22043" y="132180"/>
                    <a:pt x="21094" y="131230"/>
                    <a:pt x="21094" y="130063"/>
                  </a:cubicBezTo>
                  <a:lnTo>
                    <a:pt x="21094" y="80110"/>
                  </a:lnTo>
                  <a:cubicBezTo>
                    <a:pt x="21094" y="78943"/>
                    <a:pt x="22044" y="77992"/>
                    <a:pt x="23212" y="77992"/>
                  </a:cubicBezTo>
                  <a:lnTo>
                    <a:pt x="60137" y="77992"/>
                  </a:lnTo>
                  <a:cubicBezTo>
                    <a:pt x="61305" y="77992"/>
                    <a:pt x="62255" y="78943"/>
                    <a:pt x="62255" y="801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3" name="任意多边形: 形状 192">
              <a:extLst>
                <a:ext uri="{FF2B5EF4-FFF2-40B4-BE49-F238E27FC236}">
                  <a16:creationId xmlns:a16="http://schemas.microsoft.com/office/drawing/2014/main" id="{FE363AA1-2AF1-4E98-B2CF-18279F11BEE8}"/>
                </a:ext>
              </a:extLst>
            </p:cNvPr>
            <p:cNvSpPr/>
            <p:nvPr/>
          </p:nvSpPr>
          <p:spPr>
            <a:xfrm>
              <a:off x="3585874" y="2446938"/>
              <a:ext cx="83347" cy="157456"/>
            </a:xfrm>
            <a:custGeom>
              <a:avLst/>
              <a:gdLst>
                <a:gd name="connsiteX0" fmla="*/ 60135 w 83347"/>
                <a:gd name="connsiteY0" fmla="*/ 57618 h 157456"/>
                <a:gd name="connsiteX1" fmla="*/ 52224 w 83347"/>
                <a:gd name="connsiteY1" fmla="*/ 57618 h 157456"/>
                <a:gd name="connsiteX2" fmla="*/ 52224 w 83347"/>
                <a:gd name="connsiteY2" fmla="*/ 10547 h 157456"/>
                <a:gd name="connsiteX3" fmla="*/ 41677 w 83347"/>
                <a:gd name="connsiteY3" fmla="*/ 0 h 157456"/>
                <a:gd name="connsiteX4" fmla="*/ 31130 w 83347"/>
                <a:gd name="connsiteY4" fmla="*/ 10547 h 157456"/>
                <a:gd name="connsiteX5" fmla="*/ 31130 w 83347"/>
                <a:gd name="connsiteY5" fmla="*/ 57618 h 157456"/>
                <a:gd name="connsiteX6" fmla="*/ 23212 w 83347"/>
                <a:gd name="connsiteY6" fmla="*/ 57618 h 157456"/>
                <a:gd name="connsiteX7" fmla="*/ 0 w 83347"/>
                <a:gd name="connsiteY7" fmla="*/ 80830 h 157456"/>
                <a:gd name="connsiteX8" fmla="*/ 0 w 83347"/>
                <a:gd name="connsiteY8" fmla="*/ 116720 h 157456"/>
                <a:gd name="connsiteX9" fmla="*/ 23212 w 83347"/>
                <a:gd name="connsiteY9" fmla="*/ 139932 h 157456"/>
                <a:gd name="connsiteX10" fmla="*/ 31130 w 83347"/>
                <a:gd name="connsiteY10" fmla="*/ 139932 h 157456"/>
                <a:gd name="connsiteX11" fmla="*/ 31130 w 83347"/>
                <a:gd name="connsiteY11" fmla="*/ 146910 h 157456"/>
                <a:gd name="connsiteX12" fmla="*/ 41677 w 83347"/>
                <a:gd name="connsiteY12" fmla="*/ 157456 h 157456"/>
                <a:gd name="connsiteX13" fmla="*/ 52224 w 83347"/>
                <a:gd name="connsiteY13" fmla="*/ 146910 h 157456"/>
                <a:gd name="connsiteX14" fmla="*/ 52224 w 83347"/>
                <a:gd name="connsiteY14" fmla="*/ 139932 h 157456"/>
                <a:gd name="connsiteX15" fmla="*/ 60135 w 83347"/>
                <a:gd name="connsiteY15" fmla="*/ 139932 h 157456"/>
                <a:gd name="connsiteX16" fmla="*/ 83347 w 83347"/>
                <a:gd name="connsiteY16" fmla="*/ 116720 h 157456"/>
                <a:gd name="connsiteX17" fmla="*/ 83347 w 83347"/>
                <a:gd name="connsiteY17" fmla="*/ 80830 h 157456"/>
                <a:gd name="connsiteX18" fmla="*/ 60135 w 83347"/>
                <a:gd name="connsiteY18" fmla="*/ 57618 h 157456"/>
                <a:gd name="connsiteX19" fmla="*/ 62253 w 83347"/>
                <a:gd name="connsiteY19" fmla="*/ 116720 h 157456"/>
                <a:gd name="connsiteX20" fmla="*/ 60135 w 83347"/>
                <a:gd name="connsiteY20" fmla="*/ 118838 h 157456"/>
                <a:gd name="connsiteX21" fmla="*/ 23210 w 83347"/>
                <a:gd name="connsiteY21" fmla="*/ 118838 h 157456"/>
                <a:gd name="connsiteX22" fmla="*/ 21092 w 83347"/>
                <a:gd name="connsiteY22" fmla="*/ 116720 h 157456"/>
                <a:gd name="connsiteX23" fmla="*/ 21092 w 83347"/>
                <a:gd name="connsiteY23" fmla="*/ 80830 h 157456"/>
                <a:gd name="connsiteX24" fmla="*/ 23210 w 83347"/>
                <a:gd name="connsiteY24" fmla="*/ 78712 h 157456"/>
                <a:gd name="connsiteX25" fmla="*/ 60135 w 83347"/>
                <a:gd name="connsiteY25" fmla="*/ 78712 h 157456"/>
                <a:gd name="connsiteX26" fmla="*/ 62253 w 83347"/>
                <a:gd name="connsiteY26" fmla="*/ 80830 h 15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347" h="157456">
                  <a:moveTo>
                    <a:pt x="60135" y="57618"/>
                  </a:moveTo>
                  <a:lnTo>
                    <a:pt x="52224" y="57618"/>
                  </a:lnTo>
                  <a:lnTo>
                    <a:pt x="52224" y="10547"/>
                  </a:lnTo>
                  <a:cubicBezTo>
                    <a:pt x="52224" y="4721"/>
                    <a:pt x="47502" y="0"/>
                    <a:pt x="41677" y="0"/>
                  </a:cubicBezTo>
                  <a:cubicBezTo>
                    <a:pt x="35852" y="0"/>
                    <a:pt x="31130" y="4721"/>
                    <a:pt x="31130" y="10547"/>
                  </a:cubicBezTo>
                  <a:lnTo>
                    <a:pt x="31130" y="57618"/>
                  </a:lnTo>
                  <a:lnTo>
                    <a:pt x="23212" y="57618"/>
                  </a:lnTo>
                  <a:cubicBezTo>
                    <a:pt x="10412" y="57618"/>
                    <a:pt x="0" y="68030"/>
                    <a:pt x="0" y="80830"/>
                  </a:cubicBezTo>
                  <a:lnTo>
                    <a:pt x="0" y="116720"/>
                  </a:lnTo>
                  <a:cubicBezTo>
                    <a:pt x="0" y="129520"/>
                    <a:pt x="10412" y="139932"/>
                    <a:pt x="23212" y="139932"/>
                  </a:cubicBezTo>
                  <a:lnTo>
                    <a:pt x="31130" y="139932"/>
                  </a:lnTo>
                  <a:lnTo>
                    <a:pt x="31130" y="146910"/>
                  </a:lnTo>
                  <a:cubicBezTo>
                    <a:pt x="31130" y="152736"/>
                    <a:pt x="35852" y="157456"/>
                    <a:pt x="41677" y="157456"/>
                  </a:cubicBezTo>
                  <a:cubicBezTo>
                    <a:pt x="47502" y="157456"/>
                    <a:pt x="52224" y="152736"/>
                    <a:pt x="52224" y="146910"/>
                  </a:cubicBezTo>
                  <a:lnTo>
                    <a:pt x="52224" y="139932"/>
                  </a:lnTo>
                  <a:lnTo>
                    <a:pt x="60135" y="139932"/>
                  </a:lnTo>
                  <a:cubicBezTo>
                    <a:pt x="72935" y="139932"/>
                    <a:pt x="83347" y="129520"/>
                    <a:pt x="83347" y="116720"/>
                  </a:cubicBezTo>
                  <a:lnTo>
                    <a:pt x="83347" y="80830"/>
                  </a:lnTo>
                  <a:cubicBezTo>
                    <a:pt x="83347" y="68030"/>
                    <a:pt x="72935" y="57618"/>
                    <a:pt x="60135" y="57618"/>
                  </a:cubicBezTo>
                  <a:close/>
                  <a:moveTo>
                    <a:pt x="62253" y="116720"/>
                  </a:moveTo>
                  <a:cubicBezTo>
                    <a:pt x="62253" y="117887"/>
                    <a:pt x="61304" y="118838"/>
                    <a:pt x="60135" y="118838"/>
                  </a:cubicBezTo>
                  <a:lnTo>
                    <a:pt x="23210" y="118838"/>
                  </a:lnTo>
                  <a:cubicBezTo>
                    <a:pt x="22042" y="118838"/>
                    <a:pt x="21092" y="117887"/>
                    <a:pt x="21092" y="116720"/>
                  </a:cubicBezTo>
                  <a:lnTo>
                    <a:pt x="21092" y="80830"/>
                  </a:lnTo>
                  <a:cubicBezTo>
                    <a:pt x="21092" y="79663"/>
                    <a:pt x="22042" y="78712"/>
                    <a:pt x="23210" y="78712"/>
                  </a:cubicBezTo>
                  <a:lnTo>
                    <a:pt x="60135" y="78712"/>
                  </a:lnTo>
                  <a:cubicBezTo>
                    <a:pt x="61304" y="78712"/>
                    <a:pt x="62253" y="79663"/>
                    <a:pt x="62253" y="808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4" name="任意多边形: 形状 193">
              <a:extLst>
                <a:ext uri="{FF2B5EF4-FFF2-40B4-BE49-F238E27FC236}">
                  <a16:creationId xmlns:a16="http://schemas.microsoft.com/office/drawing/2014/main" id="{A46555B3-C3A7-4CA6-8143-789419F58B4B}"/>
                </a:ext>
              </a:extLst>
            </p:cNvPr>
            <p:cNvSpPr/>
            <p:nvPr/>
          </p:nvSpPr>
          <p:spPr>
            <a:xfrm>
              <a:off x="3653245" y="2253630"/>
              <a:ext cx="42766" cy="21093"/>
            </a:xfrm>
            <a:custGeom>
              <a:avLst/>
              <a:gdLst>
                <a:gd name="connsiteX0" fmla="*/ 32220 w 42766"/>
                <a:gd name="connsiteY0" fmla="*/ 0 h 21093"/>
                <a:gd name="connsiteX1" fmla="*/ 10547 w 42766"/>
                <a:gd name="connsiteY1" fmla="*/ 0 h 21093"/>
                <a:gd name="connsiteX2" fmla="*/ 0 w 42766"/>
                <a:gd name="connsiteY2" fmla="*/ 10547 h 21093"/>
                <a:gd name="connsiteX3" fmla="*/ 10547 w 42766"/>
                <a:gd name="connsiteY3" fmla="*/ 21094 h 21093"/>
                <a:gd name="connsiteX4" fmla="*/ 32220 w 42766"/>
                <a:gd name="connsiteY4" fmla="*/ 21094 h 21093"/>
                <a:gd name="connsiteX5" fmla="*/ 42767 w 42766"/>
                <a:gd name="connsiteY5" fmla="*/ 10547 h 21093"/>
                <a:gd name="connsiteX6" fmla="*/ 32220 w 42766"/>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6" h="21093">
                  <a:moveTo>
                    <a:pt x="32220" y="0"/>
                  </a:moveTo>
                  <a:lnTo>
                    <a:pt x="10547" y="0"/>
                  </a:lnTo>
                  <a:cubicBezTo>
                    <a:pt x="4722" y="0"/>
                    <a:pt x="0" y="4721"/>
                    <a:pt x="0" y="10547"/>
                  </a:cubicBezTo>
                  <a:cubicBezTo>
                    <a:pt x="0" y="16373"/>
                    <a:pt x="4722" y="21094"/>
                    <a:pt x="10547" y="21094"/>
                  </a:cubicBezTo>
                  <a:lnTo>
                    <a:pt x="32220" y="21094"/>
                  </a:lnTo>
                  <a:cubicBezTo>
                    <a:pt x="38045" y="21094"/>
                    <a:pt x="42767" y="16373"/>
                    <a:pt x="42767" y="10547"/>
                  </a:cubicBezTo>
                  <a:cubicBezTo>
                    <a:pt x="42767" y="4721"/>
                    <a:pt x="38045" y="0"/>
                    <a:pt x="32220"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5" name="任意多边形: 形状 194">
              <a:extLst>
                <a:ext uri="{FF2B5EF4-FFF2-40B4-BE49-F238E27FC236}">
                  <a16:creationId xmlns:a16="http://schemas.microsoft.com/office/drawing/2014/main" id="{EE5D73D0-FF76-49F9-84C5-66963160603F}"/>
                </a:ext>
              </a:extLst>
            </p:cNvPr>
            <p:cNvSpPr/>
            <p:nvPr/>
          </p:nvSpPr>
          <p:spPr>
            <a:xfrm>
              <a:off x="3653245" y="2291294"/>
              <a:ext cx="42766" cy="21093"/>
            </a:xfrm>
            <a:custGeom>
              <a:avLst/>
              <a:gdLst>
                <a:gd name="connsiteX0" fmla="*/ 32220 w 42766"/>
                <a:gd name="connsiteY0" fmla="*/ 0 h 21093"/>
                <a:gd name="connsiteX1" fmla="*/ 10547 w 42766"/>
                <a:gd name="connsiteY1" fmla="*/ 0 h 21093"/>
                <a:gd name="connsiteX2" fmla="*/ 0 w 42766"/>
                <a:gd name="connsiteY2" fmla="*/ 10547 h 21093"/>
                <a:gd name="connsiteX3" fmla="*/ 10547 w 42766"/>
                <a:gd name="connsiteY3" fmla="*/ 21094 h 21093"/>
                <a:gd name="connsiteX4" fmla="*/ 32220 w 42766"/>
                <a:gd name="connsiteY4" fmla="*/ 21094 h 21093"/>
                <a:gd name="connsiteX5" fmla="*/ 42767 w 42766"/>
                <a:gd name="connsiteY5" fmla="*/ 10547 h 21093"/>
                <a:gd name="connsiteX6" fmla="*/ 32220 w 42766"/>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6" h="21093">
                  <a:moveTo>
                    <a:pt x="32220" y="0"/>
                  </a:moveTo>
                  <a:lnTo>
                    <a:pt x="10547" y="0"/>
                  </a:lnTo>
                  <a:cubicBezTo>
                    <a:pt x="4722" y="0"/>
                    <a:pt x="0" y="4721"/>
                    <a:pt x="0" y="10547"/>
                  </a:cubicBezTo>
                  <a:cubicBezTo>
                    <a:pt x="0" y="16373"/>
                    <a:pt x="4722" y="21094"/>
                    <a:pt x="10547" y="21094"/>
                  </a:cubicBezTo>
                  <a:lnTo>
                    <a:pt x="32220" y="21094"/>
                  </a:lnTo>
                  <a:cubicBezTo>
                    <a:pt x="38045" y="21094"/>
                    <a:pt x="42767" y="16373"/>
                    <a:pt x="42767" y="10547"/>
                  </a:cubicBezTo>
                  <a:cubicBezTo>
                    <a:pt x="42767" y="4721"/>
                    <a:pt x="38045" y="0"/>
                    <a:pt x="32220"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6" name="任意多边形: 形状 195">
              <a:extLst>
                <a:ext uri="{FF2B5EF4-FFF2-40B4-BE49-F238E27FC236}">
                  <a16:creationId xmlns:a16="http://schemas.microsoft.com/office/drawing/2014/main" id="{DD394841-5880-4C6F-A5FC-7A903F7DE5D6}"/>
                </a:ext>
              </a:extLst>
            </p:cNvPr>
            <p:cNvSpPr/>
            <p:nvPr/>
          </p:nvSpPr>
          <p:spPr>
            <a:xfrm>
              <a:off x="3107243" y="2568652"/>
              <a:ext cx="21240" cy="21093"/>
            </a:xfrm>
            <a:custGeom>
              <a:avLst/>
              <a:gdLst>
                <a:gd name="connsiteX0" fmla="*/ 10693 w 21240"/>
                <a:gd name="connsiteY0" fmla="*/ 0 h 21093"/>
                <a:gd name="connsiteX1" fmla="*/ 10547 w 21240"/>
                <a:gd name="connsiteY1" fmla="*/ 0 h 21093"/>
                <a:gd name="connsiteX2" fmla="*/ 0 w 21240"/>
                <a:gd name="connsiteY2" fmla="*/ 10547 h 21093"/>
                <a:gd name="connsiteX3" fmla="*/ 10547 w 21240"/>
                <a:gd name="connsiteY3" fmla="*/ 21094 h 21093"/>
                <a:gd name="connsiteX4" fmla="*/ 10693 w 21240"/>
                <a:gd name="connsiteY4" fmla="*/ 21094 h 21093"/>
                <a:gd name="connsiteX5" fmla="*/ 21240 w 21240"/>
                <a:gd name="connsiteY5" fmla="*/ 10547 h 21093"/>
                <a:gd name="connsiteX6" fmla="*/ 10693 w 2124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0" h="21093">
                  <a:moveTo>
                    <a:pt x="10693" y="0"/>
                  </a:moveTo>
                  <a:lnTo>
                    <a:pt x="10547" y="0"/>
                  </a:ln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7" name="任意多边形: 形状 196">
              <a:extLst>
                <a:ext uri="{FF2B5EF4-FFF2-40B4-BE49-F238E27FC236}">
                  <a16:creationId xmlns:a16="http://schemas.microsoft.com/office/drawing/2014/main" id="{61E4F399-310B-4FB0-84C2-60D2B27BCB23}"/>
                </a:ext>
              </a:extLst>
            </p:cNvPr>
            <p:cNvSpPr/>
            <p:nvPr/>
          </p:nvSpPr>
          <p:spPr>
            <a:xfrm>
              <a:off x="3151115" y="2568652"/>
              <a:ext cx="68660" cy="21093"/>
            </a:xfrm>
            <a:custGeom>
              <a:avLst/>
              <a:gdLst>
                <a:gd name="connsiteX0" fmla="*/ 58113 w 68660"/>
                <a:gd name="connsiteY0" fmla="*/ 0 h 21093"/>
                <a:gd name="connsiteX1" fmla="*/ 10547 w 68660"/>
                <a:gd name="connsiteY1" fmla="*/ 0 h 21093"/>
                <a:gd name="connsiteX2" fmla="*/ 0 w 68660"/>
                <a:gd name="connsiteY2" fmla="*/ 10547 h 21093"/>
                <a:gd name="connsiteX3" fmla="*/ 10547 w 68660"/>
                <a:gd name="connsiteY3" fmla="*/ 21094 h 21093"/>
                <a:gd name="connsiteX4" fmla="*/ 58113 w 68660"/>
                <a:gd name="connsiteY4" fmla="*/ 21094 h 21093"/>
                <a:gd name="connsiteX5" fmla="*/ 68660 w 68660"/>
                <a:gd name="connsiteY5" fmla="*/ 10547 h 21093"/>
                <a:gd name="connsiteX6" fmla="*/ 58113 w 6866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0" h="21093">
                  <a:moveTo>
                    <a:pt x="58113" y="0"/>
                  </a:moveTo>
                  <a:lnTo>
                    <a:pt x="10547" y="0"/>
                  </a:lnTo>
                  <a:cubicBezTo>
                    <a:pt x="4722" y="0"/>
                    <a:pt x="0" y="4721"/>
                    <a:pt x="0" y="10547"/>
                  </a:cubicBezTo>
                  <a:cubicBezTo>
                    <a:pt x="0" y="16373"/>
                    <a:pt x="4722" y="21094"/>
                    <a:pt x="10547" y="21094"/>
                  </a:cubicBezTo>
                  <a:lnTo>
                    <a:pt x="58113" y="21094"/>
                  </a:lnTo>
                  <a:cubicBezTo>
                    <a:pt x="63938" y="21094"/>
                    <a:pt x="68660" y="16373"/>
                    <a:pt x="68660" y="10547"/>
                  </a:cubicBezTo>
                  <a:cubicBezTo>
                    <a:pt x="68660" y="4721"/>
                    <a:pt x="63938" y="0"/>
                    <a:pt x="5811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8" name="任意多边形: 形状 197">
              <a:extLst>
                <a:ext uri="{FF2B5EF4-FFF2-40B4-BE49-F238E27FC236}">
                  <a16:creationId xmlns:a16="http://schemas.microsoft.com/office/drawing/2014/main" id="{14B255A0-66FD-4226-A700-0ECD0FACB484}"/>
                </a:ext>
              </a:extLst>
            </p:cNvPr>
            <p:cNvSpPr/>
            <p:nvPr/>
          </p:nvSpPr>
          <p:spPr>
            <a:xfrm>
              <a:off x="3098645" y="2155012"/>
              <a:ext cx="21240" cy="21093"/>
            </a:xfrm>
            <a:custGeom>
              <a:avLst/>
              <a:gdLst>
                <a:gd name="connsiteX0" fmla="*/ 10547 w 21240"/>
                <a:gd name="connsiteY0" fmla="*/ 0 h 21093"/>
                <a:gd name="connsiteX1" fmla="*/ 0 w 21240"/>
                <a:gd name="connsiteY1" fmla="*/ 10547 h 21093"/>
                <a:gd name="connsiteX2" fmla="*/ 10547 w 21240"/>
                <a:gd name="connsiteY2" fmla="*/ 21094 h 21093"/>
                <a:gd name="connsiteX3" fmla="*/ 10693 w 21240"/>
                <a:gd name="connsiteY3" fmla="*/ 21094 h 21093"/>
                <a:gd name="connsiteX4" fmla="*/ 21240 w 21240"/>
                <a:gd name="connsiteY4" fmla="*/ 10547 h 21093"/>
                <a:gd name="connsiteX5" fmla="*/ 10693 w 21240"/>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 h="21093">
                  <a:moveTo>
                    <a:pt x="10547" y="0"/>
                  </a:move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9" name="任意多边形: 形状 198">
              <a:extLst>
                <a:ext uri="{FF2B5EF4-FFF2-40B4-BE49-F238E27FC236}">
                  <a16:creationId xmlns:a16="http://schemas.microsoft.com/office/drawing/2014/main" id="{60DFCB76-A4F6-4D5A-94B8-33A7930CD239}"/>
                </a:ext>
              </a:extLst>
            </p:cNvPr>
            <p:cNvSpPr/>
            <p:nvPr/>
          </p:nvSpPr>
          <p:spPr>
            <a:xfrm>
              <a:off x="3137670" y="2155012"/>
              <a:ext cx="21239" cy="21093"/>
            </a:xfrm>
            <a:custGeom>
              <a:avLst/>
              <a:gdLst>
                <a:gd name="connsiteX0" fmla="*/ 10547 w 21239"/>
                <a:gd name="connsiteY0" fmla="*/ 0 h 21093"/>
                <a:gd name="connsiteX1" fmla="*/ 0 w 21239"/>
                <a:gd name="connsiteY1" fmla="*/ 10547 h 21093"/>
                <a:gd name="connsiteX2" fmla="*/ 10547 w 21239"/>
                <a:gd name="connsiteY2" fmla="*/ 21094 h 21093"/>
                <a:gd name="connsiteX3" fmla="*/ 10693 w 21239"/>
                <a:gd name="connsiteY3" fmla="*/ 21094 h 21093"/>
                <a:gd name="connsiteX4" fmla="*/ 21240 w 21239"/>
                <a:gd name="connsiteY4" fmla="*/ 10547 h 21093"/>
                <a:gd name="connsiteX5" fmla="*/ 10693 w 21239"/>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9" h="21093">
                  <a:moveTo>
                    <a:pt x="10547" y="0"/>
                  </a:move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0" name="任意多边形: 形状 199">
              <a:extLst>
                <a:ext uri="{FF2B5EF4-FFF2-40B4-BE49-F238E27FC236}">
                  <a16:creationId xmlns:a16="http://schemas.microsoft.com/office/drawing/2014/main" id="{C6A21B10-D277-4C68-97AD-220744A13EF9}"/>
                </a:ext>
              </a:extLst>
            </p:cNvPr>
            <p:cNvSpPr/>
            <p:nvPr/>
          </p:nvSpPr>
          <p:spPr>
            <a:xfrm>
              <a:off x="3176693" y="2155012"/>
              <a:ext cx="21239" cy="21093"/>
            </a:xfrm>
            <a:custGeom>
              <a:avLst/>
              <a:gdLst>
                <a:gd name="connsiteX0" fmla="*/ 10547 w 21239"/>
                <a:gd name="connsiteY0" fmla="*/ 0 h 21093"/>
                <a:gd name="connsiteX1" fmla="*/ 0 w 21239"/>
                <a:gd name="connsiteY1" fmla="*/ 10547 h 21093"/>
                <a:gd name="connsiteX2" fmla="*/ 10547 w 21239"/>
                <a:gd name="connsiteY2" fmla="*/ 21094 h 21093"/>
                <a:gd name="connsiteX3" fmla="*/ 10693 w 21239"/>
                <a:gd name="connsiteY3" fmla="*/ 21094 h 21093"/>
                <a:gd name="connsiteX4" fmla="*/ 21240 w 21239"/>
                <a:gd name="connsiteY4" fmla="*/ 10547 h 21093"/>
                <a:gd name="connsiteX5" fmla="*/ 10693 w 21239"/>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9" h="21093">
                  <a:moveTo>
                    <a:pt x="10547" y="0"/>
                  </a:move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1" name="任意多边形: 形状 200">
              <a:extLst>
                <a:ext uri="{FF2B5EF4-FFF2-40B4-BE49-F238E27FC236}">
                  <a16:creationId xmlns:a16="http://schemas.microsoft.com/office/drawing/2014/main" id="{7EDB4671-935C-4281-80B2-767CA8DB08CA}"/>
                </a:ext>
              </a:extLst>
            </p:cNvPr>
            <p:cNvSpPr/>
            <p:nvPr/>
          </p:nvSpPr>
          <p:spPr>
            <a:xfrm>
              <a:off x="3433847" y="2172213"/>
              <a:ext cx="21093" cy="29183"/>
            </a:xfrm>
            <a:custGeom>
              <a:avLst/>
              <a:gdLst>
                <a:gd name="connsiteX0" fmla="*/ 10547 w 21093"/>
                <a:gd name="connsiteY0" fmla="*/ 29184 h 29183"/>
                <a:gd name="connsiteX1" fmla="*/ 21094 w 21093"/>
                <a:gd name="connsiteY1" fmla="*/ 18637 h 29183"/>
                <a:gd name="connsiteX2" fmla="*/ 21094 w 21093"/>
                <a:gd name="connsiteY2" fmla="*/ 10547 h 29183"/>
                <a:gd name="connsiteX3" fmla="*/ 10547 w 21093"/>
                <a:gd name="connsiteY3" fmla="*/ 0 h 29183"/>
                <a:gd name="connsiteX4" fmla="*/ 0 w 21093"/>
                <a:gd name="connsiteY4" fmla="*/ 10547 h 29183"/>
                <a:gd name="connsiteX5" fmla="*/ 0 w 21093"/>
                <a:gd name="connsiteY5" fmla="*/ 18637 h 29183"/>
                <a:gd name="connsiteX6" fmla="*/ 10547 w 21093"/>
                <a:gd name="connsiteY6" fmla="*/ 29184 h 2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29183">
                  <a:moveTo>
                    <a:pt x="10547" y="29184"/>
                  </a:moveTo>
                  <a:cubicBezTo>
                    <a:pt x="16372" y="29184"/>
                    <a:pt x="21094" y="24463"/>
                    <a:pt x="21094" y="18637"/>
                  </a:cubicBezTo>
                  <a:lnTo>
                    <a:pt x="21094" y="10547"/>
                  </a:lnTo>
                  <a:cubicBezTo>
                    <a:pt x="21094" y="4721"/>
                    <a:pt x="16372" y="0"/>
                    <a:pt x="10547" y="0"/>
                  </a:cubicBezTo>
                  <a:cubicBezTo>
                    <a:pt x="4722" y="0"/>
                    <a:pt x="0" y="4721"/>
                    <a:pt x="0" y="10547"/>
                  </a:cubicBezTo>
                  <a:lnTo>
                    <a:pt x="0" y="18637"/>
                  </a:lnTo>
                  <a:cubicBezTo>
                    <a:pt x="0" y="24462"/>
                    <a:pt x="4721" y="29184"/>
                    <a:pt x="10547" y="2918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2" name="任意多边形: 形状 201">
              <a:extLst>
                <a:ext uri="{FF2B5EF4-FFF2-40B4-BE49-F238E27FC236}">
                  <a16:creationId xmlns:a16="http://schemas.microsoft.com/office/drawing/2014/main" id="{440F25E3-3648-43DF-A80E-F0415C6F199A}"/>
                </a:ext>
              </a:extLst>
            </p:cNvPr>
            <p:cNvSpPr/>
            <p:nvPr/>
          </p:nvSpPr>
          <p:spPr>
            <a:xfrm>
              <a:off x="3546488" y="2172213"/>
              <a:ext cx="21093" cy="29183"/>
            </a:xfrm>
            <a:custGeom>
              <a:avLst/>
              <a:gdLst>
                <a:gd name="connsiteX0" fmla="*/ 10547 w 21093"/>
                <a:gd name="connsiteY0" fmla="*/ 29184 h 29183"/>
                <a:gd name="connsiteX1" fmla="*/ 21094 w 21093"/>
                <a:gd name="connsiteY1" fmla="*/ 18637 h 29183"/>
                <a:gd name="connsiteX2" fmla="*/ 21094 w 21093"/>
                <a:gd name="connsiteY2" fmla="*/ 10547 h 29183"/>
                <a:gd name="connsiteX3" fmla="*/ 10547 w 21093"/>
                <a:gd name="connsiteY3" fmla="*/ 0 h 29183"/>
                <a:gd name="connsiteX4" fmla="*/ 0 w 21093"/>
                <a:gd name="connsiteY4" fmla="*/ 10547 h 29183"/>
                <a:gd name="connsiteX5" fmla="*/ 0 w 21093"/>
                <a:gd name="connsiteY5" fmla="*/ 18637 h 29183"/>
                <a:gd name="connsiteX6" fmla="*/ 10547 w 21093"/>
                <a:gd name="connsiteY6" fmla="*/ 29184 h 2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29183">
                  <a:moveTo>
                    <a:pt x="10547" y="29184"/>
                  </a:moveTo>
                  <a:cubicBezTo>
                    <a:pt x="16372" y="29184"/>
                    <a:pt x="21094" y="24463"/>
                    <a:pt x="21094" y="18637"/>
                  </a:cubicBezTo>
                  <a:lnTo>
                    <a:pt x="21094" y="10547"/>
                  </a:lnTo>
                  <a:cubicBezTo>
                    <a:pt x="21094" y="4721"/>
                    <a:pt x="16372" y="0"/>
                    <a:pt x="10547" y="0"/>
                  </a:cubicBezTo>
                  <a:cubicBezTo>
                    <a:pt x="4722" y="0"/>
                    <a:pt x="0" y="4721"/>
                    <a:pt x="0" y="10547"/>
                  </a:cubicBezTo>
                  <a:lnTo>
                    <a:pt x="0" y="18637"/>
                  </a:lnTo>
                  <a:cubicBezTo>
                    <a:pt x="0" y="24462"/>
                    <a:pt x="4722" y="29184"/>
                    <a:pt x="10547" y="2918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3" name="图形 14">
            <a:extLst>
              <a:ext uri="{FF2B5EF4-FFF2-40B4-BE49-F238E27FC236}">
                <a16:creationId xmlns:a16="http://schemas.microsoft.com/office/drawing/2014/main" id="{0C2DFCCD-7F95-4010-9450-0DC6AF014567}"/>
              </a:ext>
            </a:extLst>
          </p:cNvPr>
          <p:cNvGrpSpPr/>
          <p:nvPr/>
        </p:nvGrpSpPr>
        <p:grpSpPr>
          <a:xfrm>
            <a:off x="4116000" y="2036573"/>
            <a:ext cx="720000" cy="624856"/>
            <a:chOff x="4116000" y="2036573"/>
            <a:chExt cx="720000" cy="624856"/>
          </a:xfrm>
          <a:gradFill>
            <a:gsLst>
              <a:gs pos="0">
                <a:schemeClr val="accent1"/>
              </a:gs>
              <a:gs pos="100000">
                <a:schemeClr val="accent2"/>
              </a:gs>
            </a:gsLst>
            <a:lin ang="2700000" scaled="1"/>
          </a:gradFill>
        </p:grpSpPr>
        <p:sp>
          <p:nvSpPr>
            <p:cNvPr id="204" name="任意多边形: 形状 203">
              <a:extLst>
                <a:ext uri="{FF2B5EF4-FFF2-40B4-BE49-F238E27FC236}">
                  <a16:creationId xmlns:a16="http://schemas.microsoft.com/office/drawing/2014/main" id="{8E2E606E-6908-4813-BC45-CF95CB744DC3}"/>
                </a:ext>
              </a:extLst>
            </p:cNvPr>
            <p:cNvSpPr/>
            <p:nvPr/>
          </p:nvSpPr>
          <p:spPr>
            <a:xfrm>
              <a:off x="4116000" y="2036573"/>
              <a:ext cx="720000" cy="624856"/>
            </a:xfrm>
            <a:custGeom>
              <a:avLst/>
              <a:gdLst>
                <a:gd name="connsiteX0" fmla="*/ 104854 w 720000"/>
                <a:gd name="connsiteY0" fmla="*/ 190959 h 624856"/>
                <a:gd name="connsiteX1" fmla="*/ 151533 w 720000"/>
                <a:gd name="connsiteY1" fmla="*/ 192876 h 624856"/>
                <a:gd name="connsiteX2" fmla="*/ 158234 w 720000"/>
                <a:gd name="connsiteY2" fmla="*/ 214796 h 624856"/>
                <a:gd name="connsiteX3" fmla="*/ 168135 w 720000"/>
                <a:gd name="connsiteY3" fmla="*/ 221708 h 624856"/>
                <a:gd name="connsiteX4" fmla="*/ 171771 w 720000"/>
                <a:gd name="connsiteY4" fmla="*/ 221058 h 624856"/>
                <a:gd name="connsiteX5" fmla="*/ 178034 w 720000"/>
                <a:gd name="connsiteY5" fmla="*/ 207520 h 624856"/>
                <a:gd name="connsiteX6" fmla="*/ 169332 w 720000"/>
                <a:gd name="connsiteY6" fmla="*/ 174182 h 624856"/>
                <a:gd name="connsiteX7" fmla="*/ 169332 w 720000"/>
                <a:gd name="connsiteY7" fmla="*/ 160332 h 624856"/>
                <a:gd name="connsiteX8" fmla="*/ 158785 w 720000"/>
                <a:gd name="connsiteY8" fmla="*/ 149785 h 624856"/>
                <a:gd name="connsiteX9" fmla="*/ 148238 w 720000"/>
                <a:gd name="connsiteY9" fmla="*/ 160332 h 624856"/>
                <a:gd name="connsiteX10" fmla="*/ 148238 w 720000"/>
                <a:gd name="connsiteY10" fmla="*/ 170073 h 624856"/>
                <a:gd name="connsiteX11" fmla="*/ 118285 w 720000"/>
                <a:gd name="connsiteY11" fmla="*/ 174697 h 624856"/>
                <a:gd name="connsiteX12" fmla="*/ 111237 w 720000"/>
                <a:gd name="connsiteY12" fmla="*/ 158064 h 624856"/>
                <a:gd name="connsiteX13" fmla="*/ 120513 w 720000"/>
                <a:gd name="connsiteY13" fmla="*/ 132088 h 624856"/>
                <a:gd name="connsiteX14" fmla="*/ 134397 w 720000"/>
                <a:gd name="connsiteY14" fmla="*/ 115622 h 624856"/>
                <a:gd name="connsiteX15" fmla="*/ 180809 w 720000"/>
                <a:gd name="connsiteY15" fmla="*/ 143566 h 624856"/>
                <a:gd name="connsiteX16" fmla="*/ 191205 w 720000"/>
                <a:gd name="connsiteY16" fmla="*/ 145302 h 624856"/>
                <a:gd name="connsiteX17" fmla="*/ 214078 w 720000"/>
                <a:gd name="connsiteY17" fmla="*/ 135519 h 624856"/>
                <a:gd name="connsiteX18" fmla="*/ 230359 w 720000"/>
                <a:gd name="connsiteY18" fmla="*/ 88777 h 624856"/>
                <a:gd name="connsiteX19" fmla="*/ 221626 w 720000"/>
                <a:gd name="connsiteY19" fmla="*/ 71401 h 624856"/>
                <a:gd name="connsiteX20" fmla="*/ 277684 w 720000"/>
                <a:gd name="connsiteY20" fmla="*/ 66194 h 624856"/>
                <a:gd name="connsiteX21" fmla="*/ 333743 w 720000"/>
                <a:gd name="connsiteY21" fmla="*/ 71401 h 624856"/>
                <a:gd name="connsiteX22" fmla="*/ 325008 w 720000"/>
                <a:gd name="connsiteY22" fmla="*/ 88777 h 624856"/>
                <a:gd name="connsiteX23" fmla="*/ 341290 w 720000"/>
                <a:gd name="connsiteY23" fmla="*/ 135520 h 624856"/>
                <a:gd name="connsiteX24" fmla="*/ 364163 w 720000"/>
                <a:gd name="connsiteY24" fmla="*/ 145304 h 624856"/>
                <a:gd name="connsiteX25" fmla="*/ 374560 w 720000"/>
                <a:gd name="connsiteY25" fmla="*/ 143566 h 624856"/>
                <a:gd name="connsiteX26" fmla="*/ 420969 w 720000"/>
                <a:gd name="connsiteY26" fmla="*/ 115623 h 624856"/>
                <a:gd name="connsiteX27" fmla="*/ 434856 w 720000"/>
                <a:gd name="connsiteY27" fmla="*/ 132089 h 624856"/>
                <a:gd name="connsiteX28" fmla="*/ 444130 w 720000"/>
                <a:gd name="connsiteY28" fmla="*/ 158064 h 624856"/>
                <a:gd name="connsiteX29" fmla="*/ 437081 w 720000"/>
                <a:gd name="connsiteY29" fmla="*/ 174699 h 624856"/>
                <a:gd name="connsiteX30" fmla="*/ 407129 w 720000"/>
                <a:gd name="connsiteY30" fmla="*/ 170075 h 624856"/>
                <a:gd name="connsiteX31" fmla="*/ 407129 w 720000"/>
                <a:gd name="connsiteY31" fmla="*/ 160334 h 624856"/>
                <a:gd name="connsiteX32" fmla="*/ 396582 w 720000"/>
                <a:gd name="connsiteY32" fmla="*/ 149787 h 624856"/>
                <a:gd name="connsiteX33" fmla="*/ 386035 w 720000"/>
                <a:gd name="connsiteY33" fmla="*/ 160334 h 624856"/>
                <a:gd name="connsiteX34" fmla="*/ 386035 w 720000"/>
                <a:gd name="connsiteY34" fmla="*/ 174153 h 624856"/>
                <a:gd name="connsiteX35" fmla="*/ 340172 w 720000"/>
                <a:gd name="connsiteY35" fmla="*/ 268697 h 624856"/>
                <a:gd name="connsiteX36" fmla="*/ 337835 w 720000"/>
                <a:gd name="connsiteY36" fmla="*/ 279369 h 624856"/>
                <a:gd name="connsiteX37" fmla="*/ 339256 w 720000"/>
                <a:gd name="connsiteY37" fmla="*/ 287712 h 624856"/>
                <a:gd name="connsiteX38" fmla="*/ 277682 w 720000"/>
                <a:gd name="connsiteY38" fmla="*/ 327611 h 624856"/>
                <a:gd name="connsiteX39" fmla="*/ 216108 w 720000"/>
                <a:gd name="connsiteY39" fmla="*/ 287712 h 624856"/>
                <a:gd name="connsiteX40" fmla="*/ 217531 w 720000"/>
                <a:gd name="connsiteY40" fmla="*/ 279369 h 624856"/>
                <a:gd name="connsiteX41" fmla="*/ 215194 w 720000"/>
                <a:gd name="connsiteY41" fmla="*/ 268697 h 624856"/>
                <a:gd name="connsiteX42" fmla="*/ 199423 w 720000"/>
                <a:gd name="connsiteY42" fmla="*/ 249085 h 624856"/>
                <a:gd name="connsiteX43" fmla="*/ 184759 w 720000"/>
                <a:gd name="connsiteY43" fmla="*/ 246361 h 624856"/>
                <a:gd name="connsiteX44" fmla="*/ 182035 w 720000"/>
                <a:gd name="connsiteY44" fmla="*/ 261027 h 624856"/>
                <a:gd name="connsiteX45" fmla="*/ 195884 w 720000"/>
                <a:gd name="connsiteY45" fmla="*/ 278838 h 624856"/>
                <a:gd name="connsiteX46" fmla="*/ 195015 w 720000"/>
                <a:gd name="connsiteY46" fmla="*/ 287712 h 624856"/>
                <a:gd name="connsiteX47" fmla="*/ 220641 w 720000"/>
                <a:gd name="connsiteY47" fmla="*/ 332026 h 624856"/>
                <a:gd name="connsiteX48" fmla="*/ 277682 w 720000"/>
                <a:gd name="connsiteY48" fmla="*/ 348705 h 624856"/>
                <a:gd name="connsiteX49" fmla="*/ 287175 w 720000"/>
                <a:gd name="connsiteY49" fmla="*/ 348297 h 624856"/>
                <a:gd name="connsiteX50" fmla="*/ 287175 w 720000"/>
                <a:gd name="connsiteY50" fmla="*/ 468594 h 624856"/>
                <a:gd name="connsiteX51" fmla="*/ 310386 w 720000"/>
                <a:gd name="connsiteY51" fmla="*/ 491805 h 624856"/>
                <a:gd name="connsiteX52" fmla="*/ 318305 w 720000"/>
                <a:gd name="connsiteY52" fmla="*/ 491805 h 624856"/>
                <a:gd name="connsiteX53" fmla="*/ 318305 w 720000"/>
                <a:gd name="connsiteY53" fmla="*/ 526909 h 624856"/>
                <a:gd name="connsiteX54" fmla="*/ 328852 w 720000"/>
                <a:gd name="connsiteY54" fmla="*/ 537456 h 624856"/>
                <a:gd name="connsiteX55" fmla="*/ 339398 w 720000"/>
                <a:gd name="connsiteY55" fmla="*/ 526909 h 624856"/>
                <a:gd name="connsiteX56" fmla="*/ 339398 w 720000"/>
                <a:gd name="connsiteY56" fmla="*/ 491805 h 624856"/>
                <a:gd name="connsiteX57" fmla="*/ 347311 w 720000"/>
                <a:gd name="connsiteY57" fmla="*/ 491805 h 624856"/>
                <a:gd name="connsiteX58" fmla="*/ 370522 w 720000"/>
                <a:gd name="connsiteY58" fmla="*/ 468594 h 624856"/>
                <a:gd name="connsiteX59" fmla="*/ 370522 w 720000"/>
                <a:gd name="connsiteY59" fmla="*/ 306139 h 624856"/>
                <a:gd name="connsiteX60" fmla="*/ 360329 w 720000"/>
                <a:gd name="connsiteY60" fmla="*/ 286934 h 624856"/>
                <a:gd name="connsiteX61" fmla="*/ 359481 w 720000"/>
                <a:gd name="connsiteY61" fmla="*/ 278844 h 624856"/>
                <a:gd name="connsiteX62" fmla="*/ 403855 w 720000"/>
                <a:gd name="connsiteY62" fmla="*/ 192890 h 624856"/>
                <a:gd name="connsiteX63" fmla="*/ 450509 w 720000"/>
                <a:gd name="connsiteY63" fmla="*/ 190959 h 624856"/>
                <a:gd name="connsiteX64" fmla="*/ 698906 w 720000"/>
                <a:gd name="connsiteY64" fmla="*/ 190959 h 624856"/>
                <a:gd name="connsiteX65" fmla="*/ 698906 w 720000"/>
                <a:gd name="connsiteY65" fmla="*/ 329026 h 624856"/>
                <a:gd name="connsiteX66" fmla="*/ 709453 w 720000"/>
                <a:gd name="connsiteY66" fmla="*/ 339573 h 624856"/>
                <a:gd name="connsiteX67" fmla="*/ 720000 w 720000"/>
                <a:gd name="connsiteY67" fmla="*/ 329026 h 624856"/>
                <a:gd name="connsiteX68" fmla="*/ 720000 w 720000"/>
                <a:gd name="connsiteY68" fmla="*/ 108234 h 624856"/>
                <a:gd name="connsiteX69" fmla="*/ 688359 w 720000"/>
                <a:gd name="connsiteY69" fmla="*/ 76593 h 624856"/>
                <a:gd name="connsiteX70" fmla="*/ 584858 w 720000"/>
                <a:gd name="connsiteY70" fmla="*/ 76593 h 624856"/>
                <a:gd name="connsiteX71" fmla="*/ 574311 w 720000"/>
                <a:gd name="connsiteY71" fmla="*/ 87140 h 624856"/>
                <a:gd name="connsiteX72" fmla="*/ 584858 w 720000"/>
                <a:gd name="connsiteY72" fmla="*/ 97687 h 624856"/>
                <a:gd name="connsiteX73" fmla="*/ 688359 w 720000"/>
                <a:gd name="connsiteY73" fmla="*/ 97687 h 624856"/>
                <a:gd name="connsiteX74" fmla="*/ 698906 w 720000"/>
                <a:gd name="connsiteY74" fmla="*/ 108234 h 624856"/>
                <a:gd name="connsiteX75" fmla="*/ 698906 w 720000"/>
                <a:gd name="connsiteY75" fmla="*/ 169865 h 624856"/>
                <a:gd name="connsiteX76" fmla="*/ 463778 w 720000"/>
                <a:gd name="connsiteY76" fmla="*/ 169865 h 624856"/>
                <a:gd name="connsiteX77" fmla="*/ 465223 w 720000"/>
                <a:gd name="connsiteY77" fmla="*/ 158077 h 624856"/>
                <a:gd name="connsiteX78" fmla="*/ 451855 w 720000"/>
                <a:gd name="connsiteY78" fmla="*/ 119603 h 624856"/>
                <a:gd name="connsiteX79" fmla="*/ 434398 w 720000"/>
                <a:gd name="connsiteY79" fmla="*/ 99212 h 624856"/>
                <a:gd name="connsiteX80" fmla="*/ 435392 w 720000"/>
                <a:gd name="connsiteY80" fmla="*/ 97687 h 624856"/>
                <a:gd name="connsiteX81" fmla="*/ 535583 w 720000"/>
                <a:gd name="connsiteY81" fmla="*/ 97687 h 624856"/>
                <a:gd name="connsiteX82" fmla="*/ 546130 w 720000"/>
                <a:gd name="connsiteY82" fmla="*/ 87140 h 624856"/>
                <a:gd name="connsiteX83" fmla="*/ 535583 w 720000"/>
                <a:gd name="connsiteY83" fmla="*/ 76593 h 624856"/>
                <a:gd name="connsiteX84" fmla="*/ 445802 w 720000"/>
                <a:gd name="connsiteY84" fmla="*/ 76593 h 624856"/>
                <a:gd name="connsiteX85" fmla="*/ 454120 w 720000"/>
                <a:gd name="connsiteY85" fmla="*/ 16481 h 624856"/>
                <a:gd name="connsiteX86" fmla="*/ 440065 w 720000"/>
                <a:gd name="connsiteY86" fmla="*/ 336 h 624856"/>
                <a:gd name="connsiteX87" fmla="*/ 421130 w 720000"/>
                <a:gd name="connsiteY87" fmla="*/ 9992 h 624856"/>
                <a:gd name="connsiteX88" fmla="*/ 367882 w 720000"/>
                <a:gd name="connsiteY88" fmla="*/ 58805 h 624856"/>
                <a:gd name="connsiteX89" fmla="*/ 277684 w 720000"/>
                <a:gd name="connsiteY89" fmla="*/ 45103 h 624856"/>
                <a:gd name="connsiteX90" fmla="*/ 187484 w 720000"/>
                <a:gd name="connsiteY90" fmla="*/ 58805 h 624856"/>
                <a:gd name="connsiteX91" fmla="*/ 134236 w 720000"/>
                <a:gd name="connsiteY91" fmla="*/ 9993 h 624856"/>
                <a:gd name="connsiteX92" fmla="*/ 115301 w 720000"/>
                <a:gd name="connsiteY92" fmla="*/ 338 h 624856"/>
                <a:gd name="connsiteX93" fmla="*/ 101246 w 720000"/>
                <a:gd name="connsiteY93" fmla="*/ 16483 h 624856"/>
                <a:gd name="connsiteX94" fmla="*/ 109564 w 720000"/>
                <a:gd name="connsiteY94" fmla="*/ 76594 h 624856"/>
                <a:gd name="connsiteX95" fmla="*/ 31641 w 720000"/>
                <a:gd name="connsiteY95" fmla="*/ 76594 h 624856"/>
                <a:gd name="connsiteX96" fmla="*/ 0 w 720000"/>
                <a:gd name="connsiteY96" fmla="*/ 108235 h 624856"/>
                <a:gd name="connsiteX97" fmla="*/ 0 w 720000"/>
                <a:gd name="connsiteY97" fmla="*/ 593215 h 624856"/>
                <a:gd name="connsiteX98" fmla="*/ 31641 w 720000"/>
                <a:gd name="connsiteY98" fmla="*/ 624856 h 624856"/>
                <a:gd name="connsiteX99" fmla="*/ 688359 w 720000"/>
                <a:gd name="connsiteY99" fmla="*/ 624856 h 624856"/>
                <a:gd name="connsiteX100" fmla="*/ 720000 w 720000"/>
                <a:gd name="connsiteY100" fmla="*/ 593215 h 624856"/>
                <a:gd name="connsiteX101" fmla="*/ 720000 w 720000"/>
                <a:gd name="connsiteY101" fmla="*/ 378302 h 624856"/>
                <a:gd name="connsiteX102" fmla="*/ 709453 w 720000"/>
                <a:gd name="connsiteY102" fmla="*/ 367756 h 624856"/>
                <a:gd name="connsiteX103" fmla="*/ 698906 w 720000"/>
                <a:gd name="connsiteY103" fmla="*/ 378302 h 624856"/>
                <a:gd name="connsiteX104" fmla="*/ 698906 w 720000"/>
                <a:gd name="connsiteY104" fmla="*/ 593214 h 624856"/>
                <a:gd name="connsiteX105" fmla="*/ 688359 w 720000"/>
                <a:gd name="connsiteY105" fmla="*/ 603761 h 624856"/>
                <a:gd name="connsiteX106" fmla="*/ 31641 w 720000"/>
                <a:gd name="connsiteY106" fmla="*/ 603761 h 624856"/>
                <a:gd name="connsiteX107" fmla="*/ 21094 w 720000"/>
                <a:gd name="connsiteY107" fmla="*/ 593214 h 624856"/>
                <a:gd name="connsiteX108" fmla="*/ 21094 w 720000"/>
                <a:gd name="connsiteY108" fmla="*/ 190959 h 624856"/>
                <a:gd name="connsiteX109" fmla="*/ 103511 w 720000"/>
                <a:gd name="connsiteY109" fmla="*/ 119603 h 624856"/>
                <a:gd name="connsiteX110" fmla="*/ 90143 w 720000"/>
                <a:gd name="connsiteY110" fmla="*/ 158075 h 624856"/>
                <a:gd name="connsiteX111" fmla="*/ 91589 w 720000"/>
                <a:gd name="connsiteY111" fmla="*/ 169865 h 624856"/>
                <a:gd name="connsiteX112" fmla="*/ 21094 w 720000"/>
                <a:gd name="connsiteY112" fmla="*/ 169865 h 624856"/>
                <a:gd name="connsiteX113" fmla="*/ 21094 w 720000"/>
                <a:gd name="connsiteY113" fmla="*/ 108234 h 624856"/>
                <a:gd name="connsiteX114" fmla="*/ 31641 w 720000"/>
                <a:gd name="connsiteY114" fmla="*/ 97687 h 624856"/>
                <a:gd name="connsiteX115" fmla="*/ 119974 w 720000"/>
                <a:gd name="connsiteY115" fmla="*/ 97687 h 624856"/>
                <a:gd name="connsiteX116" fmla="*/ 120968 w 720000"/>
                <a:gd name="connsiteY116" fmla="*/ 99212 h 624856"/>
                <a:gd name="connsiteX117" fmla="*/ 103511 w 720000"/>
                <a:gd name="connsiteY117" fmla="*/ 119603 h 624856"/>
                <a:gd name="connsiteX118" fmla="*/ 198734 w 720000"/>
                <a:gd name="connsiteY118" fmla="*/ 121047 h 624856"/>
                <a:gd name="connsiteX119" fmla="*/ 187660 w 720000"/>
                <a:gd name="connsiteY119" fmla="*/ 123618 h 624856"/>
                <a:gd name="connsiteX120" fmla="*/ 122196 w 720000"/>
                <a:gd name="connsiteY120" fmla="*/ 31694 h 624856"/>
                <a:gd name="connsiteX121" fmla="*/ 209177 w 720000"/>
                <a:gd name="connsiteY121" fmla="*/ 89012 h 624856"/>
                <a:gd name="connsiteX122" fmla="*/ 198734 w 720000"/>
                <a:gd name="connsiteY122" fmla="*/ 121047 h 624856"/>
                <a:gd name="connsiteX123" fmla="*/ 367706 w 720000"/>
                <a:gd name="connsiteY123" fmla="*/ 123617 h 624856"/>
                <a:gd name="connsiteX124" fmla="*/ 356632 w 720000"/>
                <a:gd name="connsiteY124" fmla="*/ 121047 h 624856"/>
                <a:gd name="connsiteX125" fmla="*/ 346189 w 720000"/>
                <a:gd name="connsiteY125" fmla="*/ 89012 h 624856"/>
                <a:gd name="connsiteX126" fmla="*/ 433170 w 720000"/>
                <a:gd name="connsiteY126" fmla="*/ 31694 h 624856"/>
                <a:gd name="connsiteX127" fmla="*/ 367706 w 720000"/>
                <a:gd name="connsiteY127" fmla="*/ 123617 h 624856"/>
                <a:gd name="connsiteX128" fmla="*/ 347313 w 720000"/>
                <a:gd name="connsiteY128" fmla="*/ 470709 h 624856"/>
                <a:gd name="connsiteX129" fmla="*/ 310388 w 720000"/>
                <a:gd name="connsiteY129" fmla="*/ 470709 h 624856"/>
                <a:gd name="connsiteX130" fmla="*/ 308270 w 720000"/>
                <a:gd name="connsiteY130" fmla="*/ 468591 h 624856"/>
                <a:gd name="connsiteX131" fmla="*/ 308270 w 720000"/>
                <a:gd name="connsiteY131" fmla="*/ 344450 h 624856"/>
                <a:gd name="connsiteX132" fmla="*/ 334725 w 720000"/>
                <a:gd name="connsiteY132" fmla="*/ 332023 h 624856"/>
                <a:gd name="connsiteX133" fmla="*/ 349432 w 720000"/>
                <a:gd name="connsiteY133" fmla="*/ 318243 h 624856"/>
                <a:gd name="connsiteX134" fmla="*/ 349432 w 720000"/>
                <a:gd name="connsiteY134" fmla="*/ 468591 h 624856"/>
                <a:gd name="connsiteX135" fmla="*/ 347313 w 720000"/>
                <a:gd name="connsiteY135" fmla="*/ 470709 h 62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20000" h="624856">
                  <a:moveTo>
                    <a:pt x="104854" y="190959"/>
                  </a:moveTo>
                  <a:cubicBezTo>
                    <a:pt x="117406" y="200180"/>
                    <a:pt x="135654" y="201007"/>
                    <a:pt x="151533" y="192876"/>
                  </a:cubicBezTo>
                  <a:cubicBezTo>
                    <a:pt x="153295" y="200122"/>
                    <a:pt x="155535" y="207450"/>
                    <a:pt x="158234" y="214796"/>
                  </a:cubicBezTo>
                  <a:cubicBezTo>
                    <a:pt x="159802" y="219063"/>
                    <a:pt x="163838" y="221708"/>
                    <a:pt x="168135" y="221708"/>
                  </a:cubicBezTo>
                  <a:cubicBezTo>
                    <a:pt x="169342" y="221708"/>
                    <a:pt x="170571" y="221500"/>
                    <a:pt x="171771" y="221058"/>
                  </a:cubicBezTo>
                  <a:cubicBezTo>
                    <a:pt x="177238" y="219049"/>
                    <a:pt x="180042" y="212989"/>
                    <a:pt x="178034" y="207520"/>
                  </a:cubicBezTo>
                  <a:cubicBezTo>
                    <a:pt x="173876" y="196203"/>
                    <a:pt x="170955" y="184992"/>
                    <a:pt x="169332" y="174182"/>
                  </a:cubicBezTo>
                  <a:lnTo>
                    <a:pt x="169332" y="160332"/>
                  </a:lnTo>
                  <a:cubicBezTo>
                    <a:pt x="169332" y="154506"/>
                    <a:pt x="164610" y="149785"/>
                    <a:pt x="158785" y="149785"/>
                  </a:cubicBezTo>
                  <a:cubicBezTo>
                    <a:pt x="152961" y="149785"/>
                    <a:pt x="148238" y="154506"/>
                    <a:pt x="148238" y="160332"/>
                  </a:cubicBezTo>
                  <a:lnTo>
                    <a:pt x="148238" y="170073"/>
                  </a:lnTo>
                  <a:cubicBezTo>
                    <a:pt x="137725" y="178052"/>
                    <a:pt x="125616" y="180083"/>
                    <a:pt x="118285" y="174697"/>
                  </a:cubicBezTo>
                  <a:cubicBezTo>
                    <a:pt x="112158" y="170197"/>
                    <a:pt x="111240" y="162345"/>
                    <a:pt x="111237" y="158064"/>
                  </a:cubicBezTo>
                  <a:cubicBezTo>
                    <a:pt x="111233" y="149587"/>
                    <a:pt x="114614" y="140119"/>
                    <a:pt x="120513" y="132088"/>
                  </a:cubicBezTo>
                  <a:cubicBezTo>
                    <a:pt x="123830" y="127571"/>
                    <a:pt x="128281" y="121857"/>
                    <a:pt x="134397" y="115622"/>
                  </a:cubicBezTo>
                  <a:cubicBezTo>
                    <a:pt x="145793" y="126954"/>
                    <a:pt x="160888" y="136723"/>
                    <a:pt x="180809" y="143566"/>
                  </a:cubicBezTo>
                  <a:cubicBezTo>
                    <a:pt x="184215" y="144736"/>
                    <a:pt x="187727" y="145302"/>
                    <a:pt x="191205" y="145302"/>
                  </a:cubicBezTo>
                  <a:cubicBezTo>
                    <a:pt x="199754" y="145302"/>
                    <a:pt x="208086" y="141870"/>
                    <a:pt x="214078" y="135519"/>
                  </a:cubicBezTo>
                  <a:cubicBezTo>
                    <a:pt x="223286" y="125761"/>
                    <a:pt x="228763" y="110034"/>
                    <a:pt x="230359" y="88777"/>
                  </a:cubicBezTo>
                  <a:cubicBezTo>
                    <a:pt x="230895" y="81644"/>
                    <a:pt x="227398" y="75060"/>
                    <a:pt x="221626" y="71401"/>
                  </a:cubicBezTo>
                  <a:cubicBezTo>
                    <a:pt x="238847" y="67946"/>
                    <a:pt x="257597" y="66194"/>
                    <a:pt x="277684" y="66194"/>
                  </a:cubicBezTo>
                  <a:cubicBezTo>
                    <a:pt x="297772" y="66194"/>
                    <a:pt x="316522" y="67945"/>
                    <a:pt x="333743" y="71401"/>
                  </a:cubicBezTo>
                  <a:cubicBezTo>
                    <a:pt x="327971" y="75060"/>
                    <a:pt x="324474" y="81644"/>
                    <a:pt x="325008" y="88777"/>
                  </a:cubicBezTo>
                  <a:cubicBezTo>
                    <a:pt x="326604" y="110034"/>
                    <a:pt x="332082" y="125762"/>
                    <a:pt x="341290" y="135520"/>
                  </a:cubicBezTo>
                  <a:cubicBezTo>
                    <a:pt x="347282" y="141872"/>
                    <a:pt x="355613" y="145304"/>
                    <a:pt x="364163" y="145304"/>
                  </a:cubicBezTo>
                  <a:cubicBezTo>
                    <a:pt x="367640" y="145304"/>
                    <a:pt x="371153" y="144736"/>
                    <a:pt x="374560" y="143566"/>
                  </a:cubicBezTo>
                  <a:cubicBezTo>
                    <a:pt x="394480" y="136724"/>
                    <a:pt x="409573" y="126955"/>
                    <a:pt x="420969" y="115623"/>
                  </a:cubicBezTo>
                  <a:cubicBezTo>
                    <a:pt x="427085" y="121857"/>
                    <a:pt x="431537" y="127572"/>
                    <a:pt x="434856" y="132089"/>
                  </a:cubicBezTo>
                  <a:cubicBezTo>
                    <a:pt x="440754" y="140120"/>
                    <a:pt x="444136" y="149587"/>
                    <a:pt x="444130" y="158064"/>
                  </a:cubicBezTo>
                  <a:cubicBezTo>
                    <a:pt x="444129" y="162346"/>
                    <a:pt x="443211" y="170199"/>
                    <a:pt x="437081" y="174699"/>
                  </a:cubicBezTo>
                  <a:cubicBezTo>
                    <a:pt x="429751" y="180085"/>
                    <a:pt x="417642" y="178052"/>
                    <a:pt x="407129" y="170075"/>
                  </a:cubicBezTo>
                  <a:lnTo>
                    <a:pt x="407129" y="160334"/>
                  </a:lnTo>
                  <a:cubicBezTo>
                    <a:pt x="407129" y="154508"/>
                    <a:pt x="402408" y="149787"/>
                    <a:pt x="396582" y="149787"/>
                  </a:cubicBezTo>
                  <a:cubicBezTo>
                    <a:pt x="390756" y="149787"/>
                    <a:pt x="386035" y="154508"/>
                    <a:pt x="386035" y="160334"/>
                  </a:cubicBezTo>
                  <a:lnTo>
                    <a:pt x="386035" y="174153"/>
                  </a:lnTo>
                  <a:cubicBezTo>
                    <a:pt x="380955" y="208060"/>
                    <a:pt x="363428" y="244229"/>
                    <a:pt x="340172" y="268697"/>
                  </a:cubicBezTo>
                  <a:cubicBezTo>
                    <a:pt x="337468" y="271541"/>
                    <a:pt x="336568" y="275653"/>
                    <a:pt x="337835" y="279369"/>
                  </a:cubicBezTo>
                  <a:cubicBezTo>
                    <a:pt x="338778" y="282135"/>
                    <a:pt x="339256" y="284942"/>
                    <a:pt x="339256" y="287712"/>
                  </a:cubicBezTo>
                  <a:cubicBezTo>
                    <a:pt x="339256" y="309340"/>
                    <a:pt x="311060" y="327611"/>
                    <a:pt x="277682" y="327611"/>
                  </a:cubicBezTo>
                  <a:cubicBezTo>
                    <a:pt x="244305" y="327611"/>
                    <a:pt x="216108" y="309340"/>
                    <a:pt x="216108" y="287712"/>
                  </a:cubicBezTo>
                  <a:cubicBezTo>
                    <a:pt x="216108" y="284943"/>
                    <a:pt x="216586" y="282136"/>
                    <a:pt x="217531" y="279369"/>
                  </a:cubicBezTo>
                  <a:cubicBezTo>
                    <a:pt x="218798" y="275653"/>
                    <a:pt x="217898" y="271543"/>
                    <a:pt x="215194" y="268697"/>
                  </a:cubicBezTo>
                  <a:cubicBezTo>
                    <a:pt x="209687" y="262903"/>
                    <a:pt x="204382" y="256305"/>
                    <a:pt x="199423" y="249085"/>
                  </a:cubicBezTo>
                  <a:cubicBezTo>
                    <a:pt x="196125" y="244284"/>
                    <a:pt x="189560" y="243065"/>
                    <a:pt x="184759" y="246361"/>
                  </a:cubicBezTo>
                  <a:cubicBezTo>
                    <a:pt x="179956" y="249659"/>
                    <a:pt x="178737" y="256225"/>
                    <a:pt x="182035" y="261027"/>
                  </a:cubicBezTo>
                  <a:cubicBezTo>
                    <a:pt x="186417" y="267406"/>
                    <a:pt x="191059" y="273377"/>
                    <a:pt x="195884" y="278838"/>
                  </a:cubicBezTo>
                  <a:cubicBezTo>
                    <a:pt x="195306" y="281780"/>
                    <a:pt x="195015" y="284747"/>
                    <a:pt x="195015" y="287712"/>
                  </a:cubicBezTo>
                  <a:cubicBezTo>
                    <a:pt x="195015" y="304730"/>
                    <a:pt x="204116" y="320468"/>
                    <a:pt x="220641" y="332026"/>
                  </a:cubicBezTo>
                  <a:cubicBezTo>
                    <a:pt x="236018" y="342782"/>
                    <a:pt x="256275" y="348705"/>
                    <a:pt x="277682" y="348705"/>
                  </a:cubicBezTo>
                  <a:cubicBezTo>
                    <a:pt x="280877" y="348705"/>
                    <a:pt x="284043" y="348557"/>
                    <a:pt x="287175" y="348297"/>
                  </a:cubicBezTo>
                  <a:lnTo>
                    <a:pt x="287175" y="468594"/>
                  </a:lnTo>
                  <a:cubicBezTo>
                    <a:pt x="287175" y="481393"/>
                    <a:pt x="297586" y="491805"/>
                    <a:pt x="310386" y="491805"/>
                  </a:cubicBezTo>
                  <a:lnTo>
                    <a:pt x="318305" y="491805"/>
                  </a:lnTo>
                  <a:lnTo>
                    <a:pt x="318305" y="526909"/>
                  </a:lnTo>
                  <a:cubicBezTo>
                    <a:pt x="318305" y="532735"/>
                    <a:pt x="323027" y="537456"/>
                    <a:pt x="328852" y="537456"/>
                  </a:cubicBezTo>
                  <a:cubicBezTo>
                    <a:pt x="334676" y="537456"/>
                    <a:pt x="339398" y="532735"/>
                    <a:pt x="339398" y="526909"/>
                  </a:cubicBezTo>
                  <a:lnTo>
                    <a:pt x="339398" y="491805"/>
                  </a:lnTo>
                  <a:lnTo>
                    <a:pt x="347311" y="491805"/>
                  </a:lnTo>
                  <a:cubicBezTo>
                    <a:pt x="360111" y="491805"/>
                    <a:pt x="370522" y="481393"/>
                    <a:pt x="370522" y="468594"/>
                  </a:cubicBezTo>
                  <a:lnTo>
                    <a:pt x="370522" y="306139"/>
                  </a:lnTo>
                  <a:cubicBezTo>
                    <a:pt x="370522" y="298329"/>
                    <a:pt x="366629" y="291197"/>
                    <a:pt x="360329" y="286934"/>
                  </a:cubicBezTo>
                  <a:cubicBezTo>
                    <a:pt x="360283" y="284230"/>
                    <a:pt x="360007" y="281526"/>
                    <a:pt x="359481" y="278844"/>
                  </a:cubicBezTo>
                  <a:cubicBezTo>
                    <a:pt x="380410" y="255218"/>
                    <a:pt x="396305" y="224284"/>
                    <a:pt x="403855" y="192890"/>
                  </a:cubicBezTo>
                  <a:cubicBezTo>
                    <a:pt x="419726" y="201004"/>
                    <a:pt x="437964" y="200174"/>
                    <a:pt x="450509" y="190959"/>
                  </a:cubicBezTo>
                  <a:lnTo>
                    <a:pt x="698906" y="190959"/>
                  </a:lnTo>
                  <a:lnTo>
                    <a:pt x="698906" y="329026"/>
                  </a:lnTo>
                  <a:cubicBezTo>
                    <a:pt x="698906" y="334852"/>
                    <a:pt x="703627" y="339573"/>
                    <a:pt x="709453" y="339573"/>
                  </a:cubicBezTo>
                  <a:cubicBezTo>
                    <a:pt x="715279" y="339573"/>
                    <a:pt x="720000" y="334852"/>
                    <a:pt x="720000" y="329026"/>
                  </a:cubicBezTo>
                  <a:lnTo>
                    <a:pt x="720000" y="108234"/>
                  </a:lnTo>
                  <a:cubicBezTo>
                    <a:pt x="720000" y="90788"/>
                    <a:pt x="705805" y="76593"/>
                    <a:pt x="688359" y="76593"/>
                  </a:cubicBezTo>
                  <a:lnTo>
                    <a:pt x="584858" y="76593"/>
                  </a:lnTo>
                  <a:cubicBezTo>
                    <a:pt x="579032" y="76593"/>
                    <a:pt x="574311" y="81314"/>
                    <a:pt x="574311" y="87140"/>
                  </a:cubicBezTo>
                  <a:cubicBezTo>
                    <a:pt x="574311" y="92966"/>
                    <a:pt x="579032" y="97687"/>
                    <a:pt x="584858" y="97687"/>
                  </a:cubicBezTo>
                  <a:lnTo>
                    <a:pt x="688359" y="97687"/>
                  </a:lnTo>
                  <a:cubicBezTo>
                    <a:pt x="694176" y="97687"/>
                    <a:pt x="698906" y="102417"/>
                    <a:pt x="698906" y="108234"/>
                  </a:cubicBezTo>
                  <a:lnTo>
                    <a:pt x="698906" y="169865"/>
                  </a:lnTo>
                  <a:lnTo>
                    <a:pt x="463778" y="169865"/>
                  </a:lnTo>
                  <a:cubicBezTo>
                    <a:pt x="464718" y="166140"/>
                    <a:pt x="465221" y="162190"/>
                    <a:pt x="465223" y="158077"/>
                  </a:cubicBezTo>
                  <a:cubicBezTo>
                    <a:pt x="465231" y="145013"/>
                    <a:pt x="460484" y="131348"/>
                    <a:pt x="451855" y="119603"/>
                  </a:cubicBezTo>
                  <a:cubicBezTo>
                    <a:pt x="448111" y="114505"/>
                    <a:pt x="442419" y="107165"/>
                    <a:pt x="434398" y="99212"/>
                  </a:cubicBezTo>
                  <a:cubicBezTo>
                    <a:pt x="434732" y="98705"/>
                    <a:pt x="435067" y="98197"/>
                    <a:pt x="435392" y="97687"/>
                  </a:cubicBezTo>
                  <a:lnTo>
                    <a:pt x="535583" y="97687"/>
                  </a:lnTo>
                  <a:cubicBezTo>
                    <a:pt x="541409" y="97687"/>
                    <a:pt x="546130" y="92966"/>
                    <a:pt x="546130" y="87140"/>
                  </a:cubicBezTo>
                  <a:cubicBezTo>
                    <a:pt x="546130" y="81314"/>
                    <a:pt x="541409" y="76593"/>
                    <a:pt x="535583" y="76593"/>
                  </a:cubicBezTo>
                  <a:lnTo>
                    <a:pt x="445802" y="76593"/>
                  </a:lnTo>
                  <a:cubicBezTo>
                    <a:pt x="453852" y="54923"/>
                    <a:pt x="454960" y="32846"/>
                    <a:pt x="454120" y="16481"/>
                  </a:cubicBezTo>
                  <a:cubicBezTo>
                    <a:pt x="453704" y="8372"/>
                    <a:pt x="448055" y="1883"/>
                    <a:pt x="440065" y="336"/>
                  </a:cubicBezTo>
                  <a:cubicBezTo>
                    <a:pt x="432128" y="-1211"/>
                    <a:pt x="424520" y="2678"/>
                    <a:pt x="421130" y="9992"/>
                  </a:cubicBezTo>
                  <a:cubicBezTo>
                    <a:pt x="409670" y="34715"/>
                    <a:pt x="387044" y="49900"/>
                    <a:pt x="367882" y="58805"/>
                  </a:cubicBezTo>
                  <a:cubicBezTo>
                    <a:pt x="341620" y="49717"/>
                    <a:pt x="311282" y="45103"/>
                    <a:pt x="277684" y="45103"/>
                  </a:cubicBezTo>
                  <a:cubicBezTo>
                    <a:pt x="244086" y="45103"/>
                    <a:pt x="213744" y="49715"/>
                    <a:pt x="187484" y="58805"/>
                  </a:cubicBezTo>
                  <a:cubicBezTo>
                    <a:pt x="168323" y="49900"/>
                    <a:pt x="145697" y="34715"/>
                    <a:pt x="134236" y="9993"/>
                  </a:cubicBezTo>
                  <a:cubicBezTo>
                    <a:pt x="130845" y="2679"/>
                    <a:pt x="123231" y="-1209"/>
                    <a:pt x="115301" y="338"/>
                  </a:cubicBezTo>
                  <a:cubicBezTo>
                    <a:pt x="107310" y="1887"/>
                    <a:pt x="101661" y="8374"/>
                    <a:pt x="101246" y="16483"/>
                  </a:cubicBezTo>
                  <a:cubicBezTo>
                    <a:pt x="100406" y="32847"/>
                    <a:pt x="101514" y="54924"/>
                    <a:pt x="109564" y="76594"/>
                  </a:cubicBezTo>
                  <a:lnTo>
                    <a:pt x="31641" y="76594"/>
                  </a:lnTo>
                  <a:cubicBezTo>
                    <a:pt x="14193" y="76594"/>
                    <a:pt x="0" y="90789"/>
                    <a:pt x="0" y="108235"/>
                  </a:cubicBezTo>
                  <a:lnTo>
                    <a:pt x="0" y="593215"/>
                  </a:lnTo>
                  <a:cubicBezTo>
                    <a:pt x="0" y="610661"/>
                    <a:pt x="14193" y="624856"/>
                    <a:pt x="31641" y="624856"/>
                  </a:cubicBezTo>
                  <a:lnTo>
                    <a:pt x="688359" y="624856"/>
                  </a:lnTo>
                  <a:cubicBezTo>
                    <a:pt x="705805" y="624856"/>
                    <a:pt x="720000" y="610661"/>
                    <a:pt x="720000" y="593215"/>
                  </a:cubicBezTo>
                  <a:lnTo>
                    <a:pt x="720000" y="378302"/>
                  </a:lnTo>
                  <a:cubicBezTo>
                    <a:pt x="720000" y="372476"/>
                    <a:pt x="715279" y="367756"/>
                    <a:pt x="709453" y="367756"/>
                  </a:cubicBezTo>
                  <a:cubicBezTo>
                    <a:pt x="703627" y="367756"/>
                    <a:pt x="698906" y="372476"/>
                    <a:pt x="698906" y="378302"/>
                  </a:cubicBezTo>
                  <a:lnTo>
                    <a:pt x="698906" y="593214"/>
                  </a:lnTo>
                  <a:cubicBezTo>
                    <a:pt x="698906" y="599030"/>
                    <a:pt x="694176" y="603761"/>
                    <a:pt x="688359" y="603761"/>
                  </a:cubicBezTo>
                  <a:lnTo>
                    <a:pt x="31641" y="603761"/>
                  </a:lnTo>
                  <a:cubicBezTo>
                    <a:pt x="25824" y="603761"/>
                    <a:pt x="21094" y="599030"/>
                    <a:pt x="21094" y="593214"/>
                  </a:cubicBezTo>
                  <a:lnTo>
                    <a:pt x="21094" y="190959"/>
                  </a:lnTo>
                  <a:close/>
                  <a:moveTo>
                    <a:pt x="103511" y="119603"/>
                  </a:moveTo>
                  <a:cubicBezTo>
                    <a:pt x="94884" y="131350"/>
                    <a:pt x="90136" y="145011"/>
                    <a:pt x="90143" y="158075"/>
                  </a:cubicBezTo>
                  <a:cubicBezTo>
                    <a:pt x="90146" y="162189"/>
                    <a:pt x="90648" y="166140"/>
                    <a:pt x="91589" y="169865"/>
                  </a:cubicBezTo>
                  <a:lnTo>
                    <a:pt x="21094" y="169865"/>
                  </a:lnTo>
                  <a:lnTo>
                    <a:pt x="21094" y="108234"/>
                  </a:lnTo>
                  <a:cubicBezTo>
                    <a:pt x="21094" y="102417"/>
                    <a:pt x="25824" y="97687"/>
                    <a:pt x="31641" y="97687"/>
                  </a:cubicBezTo>
                  <a:lnTo>
                    <a:pt x="119974" y="97687"/>
                  </a:lnTo>
                  <a:cubicBezTo>
                    <a:pt x="120299" y="98197"/>
                    <a:pt x="120632" y="98705"/>
                    <a:pt x="120968" y="99212"/>
                  </a:cubicBezTo>
                  <a:cubicBezTo>
                    <a:pt x="112944" y="107166"/>
                    <a:pt x="107253" y="114508"/>
                    <a:pt x="103511" y="119603"/>
                  </a:cubicBezTo>
                  <a:close/>
                  <a:moveTo>
                    <a:pt x="198734" y="121047"/>
                  </a:moveTo>
                  <a:cubicBezTo>
                    <a:pt x="195975" y="123972"/>
                    <a:pt x="191630" y="124979"/>
                    <a:pt x="187660" y="123618"/>
                  </a:cubicBezTo>
                  <a:cubicBezTo>
                    <a:pt x="137170" y="106273"/>
                    <a:pt x="123480" y="66510"/>
                    <a:pt x="122196" y="31694"/>
                  </a:cubicBezTo>
                  <a:cubicBezTo>
                    <a:pt x="146152" y="68598"/>
                    <a:pt x="188941" y="83713"/>
                    <a:pt x="209177" y="89012"/>
                  </a:cubicBezTo>
                  <a:cubicBezTo>
                    <a:pt x="207492" y="108073"/>
                    <a:pt x="202603" y="116947"/>
                    <a:pt x="198734" y="121047"/>
                  </a:cubicBezTo>
                  <a:close/>
                  <a:moveTo>
                    <a:pt x="367706" y="123617"/>
                  </a:moveTo>
                  <a:cubicBezTo>
                    <a:pt x="363741" y="124981"/>
                    <a:pt x="359391" y="123971"/>
                    <a:pt x="356632" y="121047"/>
                  </a:cubicBezTo>
                  <a:cubicBezTo>
                    <a:pt x="352763" y="116947"/>
                    <a:pt x="347873" y="108072"/>
                    <a:pt x="346189" y="89012"/>
                  </a:cubicBezTo>
                  <a:cubicBezTo>
                    <a:pt x="366425" y="83713"/>
                    <a:pt x="409212" y="68600"/>
                    <a:pt x="433170" y="31694"/>
                  </a:cubicBezTo>
                  <a:cubicBezTo>
                    <a:pt x="431886" y="66512"/>
                    <a:pt x="418196" y="106275"/>
                    <a:pt x="367706" y="123617"/>
                  </a:cubicBezTo>
                  <a:close/>
                  <a:moveTo>
                    <a:pt x="347313" y="470709"/>
                  </a:moveTo>
                  <a:lnTo>
                    <a:pt x="310388" y="470709"/>
                  </a:lnTo>
                  <a:cubicBezTo>
                    <a:pt x="309219" y="470709"/>
                    <a:pt x="308270" y="469758"/>
                    <a:pt x="308270" y="468591"/>
                  </a:cubicBezTo>
                  <a:lnTo>
                    <a:pt x="308270" y="344450"/>
                  </a:lnTo>
                  <a:cubicBezTo>
                    <a:pt x="318007" y="341623"/>
                    <a:pt x="326984" y="337437"/>
                    <a:pt x="334725" y="332023"/>
                  </a:cubicBezTo>
                  <a:cubicBezTo>
                    <a:pt x="340597" y="327917"/>
                    <a:pt x="345510" y="323274"/>
                    <a:pt x="349432" y="318243"/>
                  </a:cubicBezTo>
                  <a:lnTo>
                    <a:pt x="349432" y="468591"/>
                  </a:lnTo>
                  <a:cubicBezTo>
                    <a:pt x="349431" y="469759"/>
                    <a:pt x="348480" y="470709"/>
                    <a:pt x="347313" y="47070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5" name="任意多边形: 形状 204">
              <a:extLst>
                <a:ext uri="{FF2B5EF4-FFF2-40B4-BE49-F238E27FC236}">
                  <a16:creationId xmlns:a16="http://schemas.microsoft.com/office/drawing/2014/main" id="{8A04537F-E5B3-4D29-8E62-8348C7BAB12A}"/>
                </a:ext>
              </a:extLst>
            </p:cNvPr>
            <p:cNvSpPr/>
            <p:nvPr/>
          </p:nvSpPr>
          <p:spPr>
            <a:xfrm>
              <a:off x="4634716" y="2249175"/>
              <a:ext cx="83348" cy="303717"/>
            </a:xfrm>
            <a:custGeom>
              <a:avLst/>
              <a:gdLst>
                <a:gd name="connsiteX0" fmla="*/ 83348 w 83348"/>
                <a:gd name="connsiteY0" fmla="*/ 214405 h 303717"/>
                <a:gd name="connsiteX1" fmla="*/ 83348 w 83348"/>
                <a:gd name="connsiteY1" fmla="*/ 57732 h 303717"/>
                <a:gd name="connsiteX2" fmla="*/ 60137 w 83348"/>
                <a:gd name="connsiteY2" fmla="*/ 34521 h 303717"/>
                <a:gd name="connsiteX3" fmla="*/ 52224 w 83348"/>
                <a:gd name="connsiteY3" fmla="*/ 34521 h 303717"/>
                <a:gd name="connsiteX4" fmla="*/ 52224 w 83348"/>
                <a:gd name="connsiteY4" fmla="*/ 10547 h 303717"/>
                <a:gd name="connsiteX5" fmla="*/ 41677 w 83348"/>
                <a:gd name="connsiteY5" fmla="*/ 0 h 303717"/>
                <a:gd name="connsiteX6" fmla="*/ 31130 w 83348"/>
                <a:gd name="connsiteY6" fmla="*/ 10547 h 303717"/>
                <a:gd name="connsiteX7" fmla="*/ 31130 w 83348"/>
                <a:gd name="connsiteY7" fmla="*/ 34521 h 303717"/>
                <a:gd name="connsiteX8" fmla="*/ 23212 w 83348"/>
                <a:gd name="connsiteY8" fmla="*/ 34521 h 303717"/>
                <a:gd name="connsiteX9" fmla="*/ 0 w 83348"/>
                <a:gd name="connsiteY9" fmla="*/ 57732 h 303717"/>
                <a:gd name="connsiteX10" fmla="*/ 0 w 83348"/>
                <a:gd name="connsiteY10" fmla="*/ 214405 h 303717"/>
                <a:gd name="connsiteX11" fmla="*/ 23212 w 83348"/>
                <a:gd name="connsiteY11" fmla="*/ 237617 h 303717"/>
                <a:gd name="connsiteX12" fmla="*/ 31130 w 83348"/>
                <a:gd name="connsiteY12" fmla="*/ 237617 h 303717"/>
                <a:gd name="connsiteX13" fmla="*/ 31130 w 83348"/>
                <a:gd name="connsiteY13" fmla="*/ 293171 h 303717"/>
                <a:gd name="connsiteX14" fmla="*/ 41677 w 83348"/>
                <a:gd name="connsiteY14" fmla="*/ 303718 h 303717"/>
                <a:gd name="connsiteX15" fmla="*/ 52224 w 83348"/>
                <a:gd name="connsiteY15" fmla="*/ 293171 h 303717"/>
                <a:gd name="connsiteX16" fmla="*/ 52224 w 83348"/>
                <a:gd name="connsiteY16" fmla="*/ 237617 h 303717"/>
                <a:gd name="connsiteX17" fmla="*/ 60137 w 83348"/>
                <a:gd name="connsiteY17" fmla="*/ 237617 h 303717"/>
                <a:gd name="connsiteX18" fmla="*/ 83348 w 83348"/>
                <a:gd name="connsiteY18" fmla="*/ 214405 h 303717"/>
                <a:gd name="connsiteX19" fmla="*/ 21094 w 83348"/>
                <a:gd name="connsiteY19" fmla="*/ 214405 h 303717"/>
                <a:gd name="connsiteX20" fmla="*/ 21094 w 83348"/>
                <a:gd name="connsiteY20" fmla="*/ 57732 h 303717"/>
                <a:gd name="connsiteX21" fmla="*/ 23212 w 83348"/>
                <a:gd name="connsiteY21" fmla="*/ 55614 h 303717"/>
                <a:gd name="connsiteX22" fmla="*/ 60137 w 83348"/>
                <a:gd name="connsiteY22" fmla="*/ 55614 h 303717"/>
                <a:gd name="connsiteX23" fmla="*/ 62255 w 83348"/>
                <a:gd name="connsiteY23" fmla="*/ 57732 h 303717"/>
                <a:gd name="connsiteX24" fmla="*/ 62255 w 83348"/>
                <a:gd name="connsiteY24" fmla="*/ 214405 h 303717"/>
                <a:gd name="connsiteX25" fmla="*/ 60137 w 83348"/>
                <a:gd name="connsiteY25" fmla="*/ 216523 h 303717"/>
                <a:gd name="connsiteX26" fmla="*/ 23212 w 83348"/>
                <a:gd name="connsiteY26" fmla="*/ 216523 h 303717"/>
                <a:gd name="connsiteX27" fmla="*/ 21094 w 83348"/>
                <a:gd name="connsiteY27" fmla="*/ 214405 h 30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48" h="303717">
                  <a:moveTo>
                    <a:pt x="83348" y="214405"/>
                  </a:moveTo>
                  <a:lnTo>
                    <a:pt x="83348" y="57732"/>
                  </a:lnTo>
                  <a:cubicBezTo>
                    <a:pt x="83348" y="44932"/>
                    <a:pt x="72937" y="34521"/>
                    <a:pt x="60137" y="34521"/>
                  </a:cubicBezTo>
                  <a:lnTo>
                    <a:pt x="52224" y="34521"/>
                  </a:lnTo>
                  <a:lnTo>
                    <a:pt x="52224" y="10547"/>
                  </a:lnTo>
                  <a:cubicBezTo>
                    <a:pt x="52224" y="4721"/>
                    <a:pt x="47503" y="0"/>
                    <a:pt x="41677" y="0"/>
                  </a:cubicBezTo>
                  <a:cubicBezTo>
                    <a:pt x="35851" y="0"/>
                    <a:pt x="31130" y="4721"/>
                    <a:pt x="31130" y="10547"/>
                  </a:cubicBezTo>
                  <a:lnTo>
                    <a:pt x="31130" y="34521"/>
                  </a:lnTo>
                  <a:lnTo>
                    <a:pt x="23212" y="34521"/>
                  </a:lnTo>
                  <a:cubicBezTo>
                    <a:pt x="10412" y="34521"/>
                    <a:pt x="0" y="44932"/>
                    <a:pt x="0" y="57732"/>
                  </a:cubicBezTo>
                  <a:lnTo>
                    <a:pt x="0" y="214405"/>
                  </a:lnTo>
                  <a:cubicBezTo>
                    <a:pt x="0" y="227205"/>
                    <a:pt x="10412" y="237617"/>
                    <a:pt x="23212" y="237617"/>
                  </a:cubicBezTo>
                  <a:lnTo>
                    <a:pt x="31130" y="237617"/>
                  </a:lnTo>
                  <a:lnTo>
                    <a:pt x="31130" y="293171"/>
                  </a:lnTo>
                  <a:cubicBezTo>
                    <a:pt x="31130" y="298997"/>
                    <a:pt x="35851" y="303718"/>
                    <a:pt x="41677" y="303718"/>
                  </a:cubicBezTo>
                  <a:cubicBezTo>
                    <a:pt x="47503" y="303718"/>
                    <a:pt x="52224" y="298997"/>
                    <a:pt x="52224" y="293171"/>
                  </a:cubicBezTo>
                  <a:lnTo>
                    <a:pt x="52224" y="237617"/>
                  </a:lnTo>
                  <a:lnTo>
                    <a:pt x="60137" y="237617"/>
                  </a:lnTo>
                  <a:cubicBezTo>
                    <a:pt x="72935" y="237617"/>
                    <a:pt x="83348" y="227205"/>
                    <a:pt x="83348" y="214405"/>
                  </a:cubicBezTo>
                  <a:close/>
                  <a:moveTo>
                    <a:pt x="21094" y="214405"/>
                  </a:moveTo>
                  <a:lnTo>
                    <a:pt x="21094" y="57732"/>
                  </a:lnTo>
                  <a:cubicBezTo>
                    <a:pt x="21094" y="56565"/>
                    <a:pt x="22044" y="55614"/>
                    <a:pt x="23212" y="55614"/>
                  </a:cubicBezTo>
                  <a:lnTo>
                    <a:pt x="60137" y="55614"/>
                  </a:lnTo>
                  <a:cubicBezTo>
                    <a:pt x="61304" y="55614"/>
                    <a:pt x="62255" y="56565"/>
                    <a:pt x="62255" y="57732"/>
                  </a:cubicBezTo>
                  <a:lnTo>
                    <a:pt x="62255" y="214405"/>
                  </a:lnTo>
                  <a:cubicBezTo>
                    <a:pt x="62255" y="215572"/>
                    <a:pt x="61304" y="216523"/>
                    <a:pt x="60137" y="216523"/>
                  </a:cubicBezTo>
                  <a:lnTo>
                    <a:pt x="23212" y="216523"/>
                  </a:lnTo>
                  <a:cubicBezTo>
                    <a:pt x="22044" y="216523"/>
                    <a:pt x="21094" y="215572"/>
                    <a:pt x="21094" y="2144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6" name="任意多边形: 形状 205">
              <a:extLst>
                <a:ext uri="{FF2B5EF4-FFF2-40B4-BE49-F238E27FC236}">
                  <a16:creationId xmlns:a16="http://schemas.microsoft.com/office/drawing/2014/main" id="{4A96320D-31F5-487C-8C5A-524AC62D0406}"/>
                </a:ext>
              </a:extLst>
            </p:cNvPr>
            <p:cNvSpPr/>
            <p:nvPr/>
          </p:nvSpPr>
          <p:spPr>
            <a:xfrm>
              <a:off x="4518941" y="2344460"/>
              <a:ext cx="83348" cy="154843"/>
            </a:xfrm>
            <a:custGeom>
              <a:avLst/>
              <a:gdLst>
                <a:gd name="connsiteX0" fmla="*/ 41677 w 83348"/>
                <a:gd name="connsiteY0" fmla="*/ 154844 h 154843"/>
                <a:gd name="connsiteX1" fmla="*/ 52224 w 83348"/>
                <a:gd name="connsiteY1" fmla="*/ 144297 h 154843"/>
                <a:gd name="connsiteX2" fmla="*/ 52224 w 83348"/>
                <a:gd name="connsiteY2" fmla="*/ 128361 h 154843"/>
                <a:gd name="connsiteX3" fmla="*/ 60137 w 83348"/>
                <a:gd name="connsiteY3" fmla="*/ 128361 h 154843"/>
                <a:gd name="connsiteX4" fmla="*/ 83348 w 83348"/>
                <a:gd name="connsiteY4" fmla="*/ 105150 h 154843"/>
                <a:gd name="connsiteX5" fmla="*/ 83348 w 83348"/>
                <a:gd name="connsiteY5" fmla="*/ 44954 h 154843"/>
                <a:gd name="connsiteX6" fmla="*/ 60137 w 83348"/>
                <a:gd name="connsiteY6" fmla="*/ 21742 h 154843"/>
                <a:gd name="connsiteX7" fmla="*/ 52224 w 83348"/>
                <a:gd name="connsiteY7" fmla="*/ 21742 h 154843"/>
                <a:gd name="connsiteX8" fmla="*/ 52224 w 83348"/>
                <a:gd name="connsiteY8" fmla="*/ 10547 h 154843"/>
                <a:gd name="connsiteX9" fmla="*/ 41677 w 83348"/>
                <a:gd name="connsiteY9" fmla="*/ 0 h 154843"/>
                <a:gd name="connsiteX10" fmla="*/ 31130 w 83348"/>
                <a:gd name="connsiteY10" fmla="*/ 10547 h 154843"/>
                <a:gd name="connsiteX11" fmla="*/ 31130 w 83348"/>
                <a:gd name="connsiteY11" fmla="*/ 21742 h 154843"/>
                <a:gd name="connsiteX12" fmla="*/ 23212 w 83348"/>
                <a:gd name="connsiteY12" fmla="*/ 21742 h 154843"/>
                <a:gd name="connsiteX13" fmla="*/ 0 w 83348"/>
                <a:gd name="connsiteY13" fmla="*/ 44954 h 154843"/>
                <a:gd name="connsiteX14" fmla="*/ 0 w 83348"/>
                <a:gd name="connsiteY14" fmla="*/ 105150 h 154843"/>
                <a:gd name="connsiteX15" fmla="*/ 23212 w 83348"/>
                <a:gd name="connsiteY15" fmla="*/ 128361 h 154843"/>
                <a:gd name="connsiteX16" fmla="*/ 31130 w 83348"/>
                <a:gd name="connsiteY16" fmla="*/ 128361 h 154843"/>
                <a:gd name="connsiteX17" fmla="*/ 31130 w 83348"/>
                <a:gd name="connsiteY17" fmla="*/ 144297 h 154843"/>
                <a:gd name="connsiteX18" fmla="*/ 41677 w 83348"/>
                <a:gd name="connsiteY18" fmla="*/ 154844 h 154843"/>
                <a:gd name="connsiteX19" fmla="*/ 21094 w 83348"/>
                <a:gd name="connsiteY19" fmla="*/ 105150 h 154843"/>
                <a:gd name="connsiteX20" fmla="*/ 21094 w 83348"/>
                <a:gd name="connsiteY20" fmla="*/ 44954 h 154843"/>
                <a:gd name="connsiteX21" fmla="*/ 23212 w 83348"/>
                <a:gd name="connsiteY21" fmla="*/ 42836 h 154843"/>
                <a:gd name="connsiteX22" fmla="*/ 60137 w 83348"/>
                <a:gd name="connsiteY22" fmla="*/ 42836 h 154843"/>
                <a:gd name="connsiteX23" fmla="*/ 62255 w 83348"/>
                <a:gd name="connsiteY23" fmla="*/ 44954 h 154843"/>
                <a:gd name="connsiteX24" fmla="*/ 62255 w 83348"/>
                <a:gd name="connsiteY24" fmla="*/ 105150 h 154843"/>
                <a:gd name="connsiteX25" fmla="*/ 60137 w 83348"/>
                <a:gd name="connsiteY25" fmla="*/ 107267 h 154843"/>
                <a:gd name="connsiteX26" fmla="*/ 23212 w 83348"/>
                <a:gd name="connsiteY26" fmla="*/ 107267 h 154843"/>
                <a:gd name="connsiteX27" fmla="*/ 21094 w 83348"/>
                <a:gd name="connsiteY27" fmla="*/ 105150 h 1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48" h="154843">
                  <a:moveTo>
                    <a:pt x="41677" y="154844"/>
                  </a:moveTo>
                  <a:cubicBezTo>
                    <a:pt x="47503" y="154844"/>
                    <a:pt x="52224" y="150123"/>
                    <a:pt x="52224" y="144297"/>
                  </a:cubicBezTo>
                  <a:lnTo>
                    <a:pt x="52224" y="128361"/>
                  </a:lnTo>
                  <a:lnTo>
                    <a:pt x="60137" y="128361"/>
                  </a:lnTo>
                  <a:cubicBezTo>
                    <a:pt x="72937" y="128361"/>
                    <a:pt x="83348" y="117949"/>
                    <a:pt x="83348" y="105150"/>
                  </a:cubicBezTo>
                  <a:lnTo>
                    <a:pt x="83348" y="44954"/>
                  </a:lnTo>
                  <a:cubicBezTo>
                    <a:pt x="83348" y="32154"/>
                    <a:pt x="72937" y="21742"/>
                    <a:pt x="60137" y="21742"/>
                  </a:cubicBezTo>
                  <a:lnTo>
                    <a:pt x="52224" y="21742"/>
                  </a:lnTo>
                  <a:lnTo>
                    <a:pt x="52224" y="10547"/>
                  </a:lnTo>
                  <a:cubicBezTo>
                    <a:pt x="52224" y="4721"/>
                    <a:pt x="47503" y="0"/>
                    <a:pt x="41677" y="0"/>
                  </a:cubicBezTo>
                  <a:cubicBezTo>
                    <a:pt x="35851" y="0"/>
                    <a:pt x="31130" y="4721"/>
                    <a:pt x="31130" y="10547"/>
                  </a:cubicBezTo>
                  <a:lnTo>
                    <a:pt x="31130" y="21742"/>
                  </a:lnTo>
                  <a:lnTo>
                    <a:pt x="23212" y="21742"/>
                  </a:lnTo>
                  <a:cubicBezTo>
                    <a:pt x="10412" y="21742"/>
                    <a:pt x="0" y="32154"/>
                    <a:pt x="0" y="44954"/>
                  </a:cubicBezTo>
                  <a:lnTo>
                    <a:pt x="0" y="105150"/>
                  </a:lnTo>
                  <a:cubicBezTo>
                    <a:pt x="0" y="117949"/>
                    <a:pt x="10412" y="128361"/>
                    <a:pt x="23212" y="128361"/>
                  </a:cubicBezTo>
                  <a:lnTo>
                    <a:pt x="31130" y="128361"/>
                  </a:lnTo>
                  <a:lnTo>
                    <a:pt x="31130" y="144297"/>
                  </a:lnTo>
                  <a:cubicBezTo>
                    <a:pt x="31130" y="150121"/>
                    <a:pt x="35851" y="154844"/>
                    <a:pt x="41677" y="154844"/>
                  </a:cubicBezTo>
                  <a:close/>
                  <a:moveTo>
                    <a:pt x="21094" y="105150"/>
                  </a:moveTo>
                  <a:lnTo>
                    <a:pt x="21094" y="44954"/>
                  </a:lnTo>
                  <a:cubicBezTo>
                    <a:pt x="21094" y="43786"/>
                    <a:pt x="22044" y="42836"/>
                    <a:pt x="23212" y="42836"/>
                  </a:cubicBezTo>
                  <a:lnTo>
                    <a:pt x="60137" y="42836"/>
                  </a:lnTo>
                  <a:cubicBezTo>
                    <a:pt x="61304" y="42836"/>
                    <a:pt x="62255" y="43786"/>
                    <a:pt x="62255" y="44954"/>
                  </a:cubicBezTo>
                  <a:lnTo>
                    <a:pt x="62255" y="105150"/>
                  </a:lnTo>
                  <a:cubicBezTo>
                    <a:pt x="62255" y="106317"/>
                    <a:pt x="61304" y="107267"/>
                    <a:pt x="60137" y="107267"/>
                  </a:cubicBezTo>
                  <a:lnTo>
                    <a:pt x="23212" y="107267"/>
                  </a:lnTo>
                  <a:cubicBezTo>
                    <a:pt x="22044" y="107267"/>
                    <a:pt x="21094" y="106317"/>
                    <a:pt x="21094" y="10515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7" name="任意多边形: 形状 206">
              <a:extLst>
                <a:ext uri="{FF2B5EF4-FFF2-40B4-BE49-F238E27FC236}">
                  <a16:creationId xmlns:a16="http://schemas.microsoft.com/office/drawing/2014/main" id="{1E0EDBF6-BE67-48F0-9A80-6175F831B411}"/>
                </a:ext>
              </a:extLst>
            </p:cNvPr>
            <p:cNvSpPr/>
            <p:nvPr/>
          </p:nvSpPr>
          <p:spPr>
            <a:xfrm>
              <a:off x="4287390" y="2410259"/>
              <a:ext cx="83348" cy="198923"/>
            </a:xfrm>
            <a:custGeom>
              <a:avLst/>
              <a:gdLst>
                <a:gd name="connsiteX0" fmla="*/ 41677 w 83348"/>
                <a:gd name="connsiteY0" fmla="*/ 198924 h 198923"/>
                <a:gd name="connsiteX1" fmla="*/ 52224 w 83348"/>
                <a:gd name="connsiteY1" fmla="*/ 188377 h 198923"/>
                <a:gd name="connsiteX2" fmla="*/ 52224 w 83348"/>
                <a:gd name="connsiteY2" fmla="*/ 174367 h 198923"/>
                <a:gd name="connsiteX3" fmla="*/ 60137 w 83348"/>
                <a:gd name="connsiteY3" fmla="*/ 174367 h 198923"/>
                <a:gd name="connsiteX4" fmla="*/ 83348 w 83348"/>
                <a:gd name="connsiteY4" fmla="*/ 151155 h 198923"/>
                <a:gd name="connsiteX5" fmla="*/ 83348 w 83348"/>
                <a:gd name="connsiteY5" fmla="*/ 66047 h 198923"/>
                <a:gd name="connsiteX6" fmla="*/ 60137 w 83348"/>
                <a:gd name="connsiteY6" fmla="*/ 42836 h 198923"/>
                <a:gd name="connsiteX7" fmla="*/ 52224 w 83348"/>
                <a:gd name="connsiteY7" fmla="*/ 42836 h 198923"/>
                <a:gd name="connsiteX8" fmla="*/ 52224 w 83348"/>
                <a:gd name="connsiteY8" fmla="*/ 10547 h 198923"/>
                <a:gd name="connsiteX9" fmla="*/ 41677 w 83348"/>
                <a:gd name="connsiteY9" fmla="*/ 0 h 198923"/>
                <a:gd name="connsiteX10" fmla="*/ 31130 w 83348"/>
                <a:gd name="connsiteY10" fmla="*/ 10547 h 198923"/>
                <a:gd name="connsiteX11" fmla="*/ 31130 w 83348"/>
                <a:gd name="connsiteY11" fmla="*/ 42836 h 198923"/>
                <a:gd name="connsiteX12" fmla="*/ 23212 w 83348"/>
                <a:gd name="connsiteY12" fmla="*/ 42836 h 198923"/>
                <a:gd name="connsiteX13" fmla="*/ 0 w 83348"/>
                <a:gd name="connsiteY13" fmla="*/ 66047 h 198923"/>
                <a:gd name="connsiteX14" fmla="*/ 0 w 83348"/>
                <a:gd name="connsiteY14" fmla="*/ 151155 h 198923"/>
                <a:gd name="connsiteX15" fmla="*/ 23212 w 83348"/>
                <a:gd name="connsiteY15" fmla="*/ 174367 h 198923"/>
                <a:gd name="connsiteX16" fmla="*/ 31130 w 83348"/>
                <a:gd name="connsiteY16" fmla="*/ 174367 h 198923"/>
                <a:gd name="connsiteX17" fmla="*/ 31130 w 83348"/>
                <a:gd name="connsiteY17" fmla="*/ 188377 h 198923"/>
                <a:gd name="connsiteX18" fmla="*/ 41677 w 83348"/>
                <a:gd name="connsiteY18" fmla="*/ 198924 h 198923"/>
                <a:gd name="connsiteX19" fmla="*/ 21092 w 83348"/>
                <a:gd name="connsiteY19" fmla="*/ 151156 h 198923"/>
                <a:gd name="connsiteX20" fmla="*/ 21092 w 83348"/>
                <a:gd name="connsiteY20" fmla="*/ 66049 h 198923"/>
                <a:gd name="connsiteX21" fmla="*/ 23210 w 83348"/>
                <a:gd name="connsiteY21" fmla="*/ 63931 h 198923"/>
                <a:gd name="connsiteX22" fmla="*/ 60135 w 83348"/>
                <a:gd name="connsiteY22" fmla="*/ 63931 h 198923"/>
                <a:gd name="connsiteX23" fmla="*/ 62253 w 83348"/>
                <a:gd name="connsiteY23" fmla="*/ 66049 h 198923"/>
                <a:gd name="connsiteX24" fmla="*/ 62253 w 83348"/>
                <a:gd name="connsiteY24" fmla="*/ 151156 h 198923"/>
                <a:gd name="connsiteX25" fmla="*/ 60135 w 83348"/>
                <a:gd name="connsiteY25" fmla="*/ 153274 h 198923"/>
                <a:gd name="connsiteX26" fmla="*/ 23210 w 83348"/>
                <a:gd name="connsiteY26" fmla="*/ 153274 h 198923"/>
                <a:gd name="connsiteX27" fmla="*/ 21092 w 83348"/>
                <a:gd name="connsiteY27" fmla="*/ 151156 h 19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48" h="198923">
                  <a:moveTo>
                    <a:pt x="41677" y="198924"/>
                  </a:moveTo>
                  <a:cubicBezTo>
                    <a:pt x="47502" y="198924"/>
                    <a:pt x="52224" y="194203"/>
                    <a:pt x="52224" y="188377"/>
                  </a:cubicBezTo>
                  <a:lnTo>
                    <a:pt x="52224" y="174367"/>
                  </a:lnTo>
                  <a:lnTo>
                    <a:pt x="60137" y="174367"/>
                  </a:lnTo>
                  <a:cubicBezTo>
                    <a:pt x="72937" y="174367"/>
                    <a:pt x="83348" y="163955"/>
                    <a:pt x="83348" y="151155"/>
                  </a:cubicBezTo>
                  <a:lnTo>
                    <a:pt x="83348" y="66047"/>
                  </a:lnTo>
                  <a:cubicBezTo>
                    <a:pt x="83348" y="53248"/>
                    <a:pt x="72937" y="42836"/>
                    <a:pt x="60137" y="42836"/>
                  </a:cubicBezTo>
                  <a:lnTo>
                    <a:pt x="52224" y="42836"/>
                  </a:lnTo>
                  <a:lnTo>
                    <a:pt x="52224" y="10547"/>
                  </a:lnTo>
                  <a:cubicBezTo>
                    <a:pt x="52224" y="4721"/>
                    <a:pt x="47502" y="0"/>
                    <a:pt x="41677" y="0"/>
                  </a:cubicBezTo>
                  <a:cubicBezTo>
                    <a:pt x="35852" y="0"/>
                    <a:pt x="31130" y="4721"/>
                    <a:pt x="31130" y="10547"/>
                  </a:cubicBezTo>
                  <a:lnTo>
                    <a:pt x="31130" y="42836"/>
                  </a:lnTo>
                  <a:lnTo>
                    <a:pt x="23212" y="42836"/>
                  </a:lnTo>
                  <a:cubicBezTo>
                    <a:pt x="10412" y="42836"/>
                    <a:pt x="0" y="53248"/>
                    <a:pt x="0" y="66047"/>
                  </a:cubicBezTo>
                  <a:lnTo>
                    <a:pt x="0" y="151155"/>
                  </a:lnTo>
                  <a:cubicBezTo>
                    <a:pt x="0" y="163955"/>
                    <a:pt x="10412" y="174367"/>
                    <a:pt x="23212" y="174367"/>
                  </a:cubicBezTo>
                  <a:lnTo>
                    <a:pt x="31130" y="174367"/>
                  </a:lnTo>
                  <a:lnTo>
                    <a:pt x="31130" y="188377"/>
                  </a:lnTo>
                  <a:cubicBezTo>
                    <a:pt x="31130" y="194203"/>
                    <a:pt x="35852" y="198924"/>
                    <a:pt x="41677" y="198924"/>
                  </a:cubicBezTo>
                  <a:close/>
                  <a:moveTo>
                    <a:pt x="21092" y="151156"/>
                  </a:moveTo>
                  <a:lnTo>
                    <a:pt x="21092" y="66049"/>
                  </a:lnTo>
                  <a:cubicBezTo>
                    <a:pt x="21092" y="64882"/>
                    <a:pt x="22042" y="63931"/>
                    <a:pt x="23210" y="63931"/>
                  </a:cubicBezTo>
                  <a:lnTo>
                    <a:pt x="60135" y="63931"/>
                  </a:lnTo>
                  <a:cubicBezTo>
                    <a:pt x="61304" y="63931"/>
                    <a:pt x="62253" y="64882"/>
                    <a:pt x="62253" y="66049"/>
                  </a:cubicBezTo>
                  <a:lnTo>
                    <a:pt x="62253" y="151156"/>
                  </a:lnTo>
                  <a:cubicBezTo>
                    <a:pt x="62253" y="152324"/>
                    <a:pt x="61304" y="153274"/>
                    <a:pt x="60135" y="153274"/>
                  </a:cubicBezTo>
                  <a:lnTo>
                    <a:pt x="23210" y="153274"/>
                  </a:lnTo>
                  <a:cubicBezTo>
                    <a:pt x="22043" y="153273"/>
                    <a:pt x="21092" y="152324"/>
                    <a:pt x="21092" y="1511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8" name="任意多边形: 形状 207">
              <a:extLst>
                <a:ext uri="{FF2B5EF4-FFF2-40B4-BE49-F238E27FC236}">
                  <a16:creationId xmlns:a16="http://schemas.microsoft.com/office/drawing/2014/main" id="{11290D6F-6CF2-407E-9B10-5BB8BF729632}"/>
                </a:ext>
              </a:extLst>
            </p:cNvPr>
            <p:cNvSpPr/>
            <p:nvPr/>
          </p:nvSpPr>
          <p:spPr>
            <a:xfrm>
              <a:off x="4171615" y="2430632"/>
              <a:ext cx="83347" cy="178550"/>
            </a:xfrm>
            <a:custGeom>
              <a:avLst/>
              <a:gdLst>
                <a:gd name="connsiteX0" fmla="*/ 41677 w 83347"/>
                <a:gd name="connsiteY0" fmla="*/ 178550 h 178550"/>
                <a:gd name="connsiteX1" fmla="*/ 52224 w 83347"/>
                <a:gd name="connsiteY1" fmla="*/ 168003 h 178550"/>
                <a:gd name="connsiteX2" fmla="*/ 52224 w 83347"/>
                <a:gd name="connsiteY2" fmla="*/ 161024 h 178550"/>
                <a:gd name="connsiteX3" fmla="*/ 60135 w 83347"/>
                <a:gd name="connsiteY3" fmla="*/ 161024 h 178550"/>
                <a:gd name="connsiteX4" fmla="*/ 83347 w 83347"/>
                <a:gd name="connsiteY4" fmla="*/ 137813 h 178550"/>
                <a:gd name="connsiteX5" fmla="*/ 83347 w 83347"/>
                <a:gd name="connsiteY5" fmla="*/ 45674 h 178550"/>
                <a:gd name="connsiteX6" fmla="*/ 60135 w 83347"/>
                <a:gd name="connsiteY6" fmla="*/ 22462 h 178550"/>
                <a:gd name="connsiteX7" fmla="*/ 52224 w 83347"/>
                <a:gd name="connsiteY7" fmla="*/ 22462 h 178550"/>
                <a:gd name="connsiteX8" fmla="*/ 52224 w 83347"/>
                <a:gd name="connsiteY8" fmla="*/ 10547 h 178550"/>
                <a:gd name="connsiteX9" fmla="*/ 41677 w 83347"/>
                <a:gd name="connsiteY9" fmla="*/ 0 h 178550"/>
                <a:gd name="connsiteX10" fmla="*/ 31130 w 83347"/>
                <a:gd name="connsiteY10" fmla="*/ 10547 h 178550"/>
                <a:gd name="connsiteX11" fmla="*/ 31130 w 83347"/>
                <a:gd name="connsiteY11" fmla="*/ 22462 h 178550"/>
                <a:gd name="connsiteX12" fmla="*/ 23212 w 83347"/>
                <a:gd name="connsiteY12" fmla="*/ 22462 h 178550"/>
                <a:gd name="connsiteX13" fmla="*/ 0 w 83347"/>
                <a:gd name="connsiteY13" fmla="*/ 45674 h 178550"/>
                <a:gd name="connsiteX14" fmla="*/ 0 w 83347"/>
                <a:gd name="connsiteY14" fmla="*/ 137813 h 178550"/>
                <a:gd name="connsiteX15" fmla="*/ 23212 w 83347"/>
                <a:gd name="connsiteY15" fmla="*/ 161024 h 178550"/>
                <a:gd name="connsiteX16" fmla="*/ 31130 w 83347"/>
                <a:gd name="connsiteY16" fmla="*/ 161024 h 178550"/>
                <a:gd name="connsiteX17" fmla="*/ 31130 w 83347"/>
                <a:gd name="connsiteY17" fmla="*/ 168003 h 178550"/>
                <a:gd name="connsiteX18" fmla="*/ 41677 w 83347"/>
                <a:gd name="connsiteY18" fmla="*/ 178550 h 178550"/>
                <a:gd name="connsiteX19" fmla="*/ 21092 w 83347"/>
                <a:gd name="connsiteY19" fmla="*/ 137814 h 178550"/>
                <a:gd name="connsiteX20" fmla="*/ 21092 w 83347"/>
                <a:gd name="connsiteY20" fmla="*/ 45675 h 178550"/>
                <a:gd name="connsiteX21" fmla="*/ 23210 w 83347"/>
                <a:gd name="connsiteY21" fmla="*/ 43557 h 178550"/>
                <a:gd name="connsiteX22" fmla="*/ 60135 w 83347"/>
                <a:gd name="connsiteY22" fmla="*/ 43557 h 178550"/>
                <a:gd name="connsiteX23" fmla="*/ 62253 w 83347"/>
                <a:gd name="connsiteY23" fmla="*/ 45675 h 178550"/>
                <a:gd name="connsiteX24" fmla="*/ 62253 w 83347"/>
                <a:gd name="connsiteY24" fmla="*/ 137814 h 178550"/>
                <a:gd name="connsiteX25" fmla="*/ 60135 w 83347"/>
                <a:gd name="connsiteY25" fmla="*/ 139932 h 178550"/>
                <a:gd name="connsiteX26" fmla="*/ 23210 w 83347"/>
                <a:gd name="connsiteY26" fmla="*/ 139932 h 178550"/>
                <a:gd name="connsiteX27" fmla="*/ 21092 w 83347"/>
                <a:gd name="connsiteY27" fmla="*/ 137814 h 17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347" h="178550">
                  <a:moveTo>
                    <a:pt x="41677" y="178550"/>
                  </a:moveTo>
                  <a:cubicBezTo>
                    <a:pt x="47502" y="178550"/>
                    <a:pt x="52224" y="173829"/>
                    <a:pt x="52224" y="168003"/>
                  </a:cubicBezTo>
                  <a:lnTo>
                    <a:pt x="52224" y="161024"/>
                  </a:lnTo>
                  <a:lnTo>
                    <a:pt x="60135" y="161024"/>
                  </a:lnTo>
                  <a:cubicBezTo>
                    <a:pt x="72935" y="161024"/>
                    <a:pt x="83347" y="150612"/>
                    <a:pt x="83347" y="137813"/>
                  </a:cubicBezTo>
                  <a:lnTo>
                    <a:pt x="83347" y="45674"/>
                  </a:lnTo>
                  <a:cubicBezTo>
                    <a:pt x="83347" y="32874"/>
                    <a:pt x="72934" y="22462"/>
                    <a:pt x="60135" y="22462"/>
                  </a:cubicBezTo>
                  <a:lnTo>
                    <a:pt x="52224" y="22462"/>
                  </a:lnTo>
                  <a:lnTo>
                    <a:pt x="52224" y="10547"/>
                  </a:lnTo>
                  <a:cubicBezTo>
                    <a:pt x="52224" y="4721"/>
                    <a:pt x="47502" y="0"/>
                    <a:pt x="41677" y="0"/>
                  </a:cubicBezTo>
                  <a:cubicBezTo>
                    <a:pt x="35852" y="0"/>
                    <a:pt x="31130" y="4721"/>
                    <a:pt x="31130" y="10547"/>
                  </a:cubicBezTo>
                  <a:lnTo>
                    <a:pt x="31130" y="22462"/>
                  </a:lnTo>
                  <a:lnTo>
                    <a:pt x="23212" y="22462"/>
                  </a:lnTo>
                  <a:cubicBezTo>
                    <a:pt x="10412" y="22462"/>
                    <a:pt x="0" y="32874"/>
                    <a:pt x="0" y="45674"/>
                  </a:cubicBezTo>
                  <a:lnTo>
                    <a:pt x="0" y="137813"/>
                  </a:lnTo>
                  <a:cubicBezTo>
                    <a:pt x="0" y="150612"/>
                    <a:pt x="10412" y="161024"/>
                    <a:pt x="23212" y="161024"/>
                  </a:cubicBezTo>
                  <a:lnTo>
                    <a:pt x="31130" y="161024"/>
                  </a:lnTo>
                  <a:lnTo>
                    <a:pt x="31130" y="168003"/>
                  </a:lnTo>
                  <a:cubicBezTo>
                    <a:pt x="31130" y="173829"/>
                    <a:pt x="35851" y="178550"/>
                    <a:pt x="41677" y="178550"/>
                  </a:cubicBezTo>
                  <a:close/>
                  <a:moveTo>
                    <a:pt x="21092" y="137814"/>
                  </a:moveTo>
                  <a:lnTo>
                    <a:pt x="21092" y="45675"/>
                  </a:lnTo>
                  <a:cubicBezTo>
                    <a:pt x="21092" y="44508"/>
                    <a:pt x="22042" y="43557"/>
                    <a:pt x="23210" y="43557"/>
                  </a:cubicBezTo>
                  <a:lnTo>
                    <a:pt x="60135" y="43557"/>
                  </a:lnTo>
                  <a:cubicBezTo>
                    <a:pt x="61304" y="43557"/>
                    <a:pt x="62253" y="44508"/>
                    <a:pt x="62253" y="45675"/>
                  </a:cubicBezTo>
                  <a:lnTo>
                    <a:pt x="62253" y="137814"/>
                  </a:lnTo>
                  <a:cubicBezTo>
                    <a:pt x="62253" y="138981"/>
                    <a:pt x="61303" y="139932"/>
                    <a:pt x="60135" y="139932"/>
                  </a:cubicBezTo>
                  <a:lnTo>
                    <a:pt x="23210" y="139932"/>
                  </a:lnTo>
                  <a:cubicBezTo>
                    <a:pt x="22043" y="139930"/>
                    <a:pt x="21092" y="138981"/>
                    <a:pt x="21092" y="13781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9" name="任意多边形: 形状 208">
              <a:extLst>
                <a:ext uri="{FF2B5EF4-FFF2-40B4-BE49-F238E27FC236}">
                  <a16:creationId xmlns:a16="http://schemas.microsoft.com/office/drawing/2014/main" id="{AFDFD39D-06AA-49E1-BBD0-34DC46D732D6}"/>
                </a:ext>
              </a:extLst>
            </p:cNvPr>
            <p:cNvSpPr/>
            <p:nvPr/>
          </p:nvSpPr>
          <p:spPr>
            <a:xfrm>
              <a:off x="4733246" y="2258419"/>
              <a:ext cx="42765" cy="21093"/>
            </a:xfrm>
            <a:custGeom>
              <a:avLst/>
              <a:gdLst>
                <a:gd name="connsiteX0" fmla="*/ 10547 w 42765"/>
                <a:gd name="connsiteY0" fmla="*/ 21094 h 21093"/>
                <a:gd name="connsiteX1" fmla="*/ 32219 w 42765"/>
                <a:gd name="connsiteY1" fmla="*/ 21094 h 21093"/>
                <a:gd name="connsiteX2" fmla="*/ 42765 w 42765"/>
                <a:gd name="connsiteY2" fmla="*/ 10547 h 21093"/>
                <a:gd name="connsiteX3" fmla="*/ 32219 w 42765"/>
                <a:gd name="connsiteY3" fmla="*/ 0 h 21093"/>
                <a:gd name="connsiteX4" fmla="*/ 10547 w 42765"/>
                <a:gd name="connsiteY4" fmla="*/ 0 h 21093"/>
                <a:gd name="connsiteX5" fmla="*/ 0 w 42765"/>
                <a:gd name="connsiteY5" fmla="*/ 10547 h 21093"/>
                <a:gd name="connsiteX6" fmla="*/ 10547 w 4276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5" h="21093">
                  <a:moveTo>
                    <a:pt x="10547" y="21094"/>
                  </a:moveTo>
                  <a:lnTo>
                    <a:pt x="32219" y="21094"/>
                  </a:lnTo>
                  <a:cubicBezTo>
                    <a:pt x="38045" y="21094"/>
                    <a:pt x="42765" y="16373"/>
                    <a:pt x="42765" y="10547"/>
                  </a:cubicBezTo>
                  <a:cubicBezTo>
                    <a:pt x="42765" y="4721"/>
                    <a:pt x="38045" y="0"/>
                    <a:pt x="32219"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0" name="任意多边形: 形状 209">
              <a:extLst>
                <a:ext uri="{FF2B5EF4-FFF2-40B4-BE49-F238E27FC236}">
                  <a16:creationId xmlns:a16="http://schemas.microsoft.com/office/drawing/2014/main" id="{6F478F76-35A1-438C-9187-0A50B4D54B0A}"/>
                </a:ext>
              </a:extLst>
            </p:cNvPr>
            <p:cNvSpPr/>
            <p:nvPr/>
          </p:nvSpPr>
          <p:spPr>
            <a:xfrm>
              <a:off x="4733246" y="2296082"/>
              <a:ext cx="42765" cy="21093"/>
            </a:xfrm>
            <a:custGeom>
              <a:avLst/>
              <a:gdLst>
                <a:gd name="connsiteX0" fmla="*/ 10547 w 42765"/>
                <a:gd name="connsiteY0" fmla="*/ 21094 h 21093"/>
                <a:gd name="connsiteX1" fmla="*/ 32219 w 42765"/>
                <a:gd name="connsiteY1" fmla="*/ 21094 h 21093"/>
                <a:gd name="connsiteX2" fmla="*/ 42765 w 42765"/>
                <a:gd name="connsiteY2" fmla="*/ 10547 h 21093"/>
                <a:gd name="connsiteX3" fmla="*/ 32219 w 42765"/>
                <a:gd name="connsiteY3" fmla="*/ 0 h 21093"/>
                <a:gd name="connsiteX4" fmla="*/ 10547 w 42765"/>
                <a:gd name="connsiteY4" fmla="*/ 0 h 21093"/>
                <a:gd name="connsiteX5" fmla="*/ 0 w 42765"/>
                <a:gd name="connsiteY5" fmla="*/ 10547 h 21093"/>
                <a:gd name="connsiteX6" fmla="*/ 10547 w 4276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65" h="21093">
                  <a:moveTo>
                    <a:pt x="10547" y="21094"/>
                  </a:moveTo>
                  <a:lnTo>
                    <a:pt x="32219" y="21094"/>
                  </a:lnTo>
                  <a:cubicBezTo>
                    <a:pt x="38045" y="21094"/>
                    <a:pt x="42765" y="16373"/>
                    <a:pt x="42765" y="10547"/>
                  </a:cubicBezTo>
                  <a:cubicBezTo>
                    <a:pt x="42765" y="4721"/>
                    <a:pt x="38045" y="0"/>
                    <a:pt x="32219"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1" name="任意多边形: 形状 210">
              <a:extLst>
                <a:ext uri="{FF2B5EF4-FFF2-40B4-BE49-F238E27FC236}">
                  <a16:creationId xmlns:a16="http://schemas.microsoft.com/office/drawing/2014/main" id="{D68D0AA0-022C-4F28-97B6-9BCB0C844EB1}"/>
                </a:ext>
              </a:extLst>
            </p:cNvPr>
            <p:cNvSpPr/>
            <p:nvPr/>
          </p:nvSpPr>
          <p:spPr>
            <a:xfrm>
              <a:off x="4178645" y="2159801"/>
              <a:ext cx="21240" cy="21093"/>
            </a:xfrm>
            <a:custGeom>
              <a:avLst/>
              <a:gdLst>
                <a:gd name="connsiteX0" fmla="*/ 10693 w 21240"/>
                <a:gd name="connsiteY0" fmla="*/ 0 h 21093"/>
                <a:gd name="connsiteX1" fmla="*/ 10547 w 21240"/>
                <a:gd name="connsiteY1" fmla="*/ 0 h 21093"/>
                <a:gd name="connsiteX2" fmla="*/ 0 w 21240"/>
                <a:gd name="connsiteY2" fmla="*/ 10547 h 21093"/>
                <a:gd name="connsiteX3" fmla="*/ 10547 w 21240"/>
                <a:gd name="connsiteY3" fmla="*/ 21094 h 21093"/>
                <a:gd name="connsiteX4" fmla="*/ 10693 w 21240"/>
                <a:gd name="connsiteY4" fmla="*/ 21094 h 21093"/>
                <a:gd name="connsiteX5" fmla="*/ 21240 w 21240"/>
                <a:gd name="connsiteY5" fmla="*/ 10547 h 21093"/>
                <a:gd name="connsiteX6" fmla="*/ 10693 w 2124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40" h="21093">
                  <a:moveTo>
                    <a:pt x="10693" y="0"/>
                  </a:moveTo>
                  <a:lnTo>
                    <a:pt x="10547" y="0"/>
                  </a:lnTo>
                  <a:cubicBezTo>
                    <a:pt x="4722" y="0"/>
                    <a:pt x="0" y="4721"/>
                    <a:pt x="0" y="10547"/>
                  </a:cubicBezTo>
                  <a:cubicBezTo>
                    <a:pt x="0" y="16373"/>
                    <a:pt x="4722" y="21094"/>
                    <a:pt x="10547" y="21094"/>
                  </a:cubicBezTo>
                  <a:lnTo>
                    <a:pt x="10693" y="21094"/>
                  </a:lnTo>
                  <a:cubicBezTo>
                    <a:pt x="16518" y="21094"/>
                    <a:pt x="21240" y="16373"/>
                    <a:pt x="21240" y="10547"/>
                  </a:cubicBezTo>
                  <a:cubicBezTo>
                    <a:pt x="21240" y="4721"/>
                    <a:pt x="16518" y="0"/>
                    <a:pt x="1069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2" name="任意多边形: 形状 211">
              <a:extLst>
                <a:ext uri="{FF2B5EF4-FFF2-40B4-BE49-F238E27FC236}">
                  <a16:creationId xmlns:a16="http://schemas.microsoft.com/office/drawing/2014/main" id="{E391E6FC-53E0-4E7E-A5FE-031BEBB0C5F5}"/>
                </a:ext>
              </a:extLst>
            </p:cNvPr>
            <p:cNvSpPr/>
            <p:nvPr/>
          </p:nvSpPr>
          <p:spPr>
            <a:xfrm>
              <a:off x="4666563" y="2585005"/>
              <a:ext cx="21240" cy="21095"/>
            </a:xfrm>
            <a:custGeom>
              <a:avLst/>
              <a:gdLst>
                <a:gd name="connsiteX0" fmla="*/ 10792 w 21240"/>
                <a:gd name="connsiteY0" fmla="*/ 1 h 21095"/>
                <a:gd name="connsiteX1" fmla="*/ 10646 w 21240"/>
                <a:gd name="connsiteY1" fmla="*/ 0 h 21095"/>
                <a:gd name="connsiteX2" fmla="*/ 10545 w 21240"/>
                <a:gd name="connsiteY2" fmla="*/ 0 h 21095"/>
                <a:gd name="connsiteX3" fmla="*/ 0 w 21240"/>
                <a:gd name="connsiteY3" fmla="*/ 10448 h 21095"/>
                <a:gd name="connsiteX4" fmla="*/ 10449 w 21240"/>
                <a:gd name="connsiteY4" fmla="*/ 21094 h 21095"/>
                <a:gd name="connsiteX5" fmla="*/ 10595 w 21240"/>
                <a:gd name="connsiteY5" fmla="*/ 21095 h 21095"/>
                <a:gd name="connsiteX6" fmla="*/ 10696 w 21240"/>
                <a:gd name="connsiteY6" fmla="*/ 21095 h 21095"/>
                <a:gd name="connsiteX7" fmla="*/ 21240 w 21240"/>
                <a:gd name="connsiteY7" fmla="*/ 10647 h 21095"/>
                <a:gd name="connsiteX8" fmla="*/ 10792 w 21240"/>
                <a:gd name="connsiteY8" fmla="*/ 1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0" h="21095">
                  <a:moveTo>
                    <a:pt x="10792" y="1"/>
                  </a:moveTo>
                  <a:lnTo>
                    <a:pt x="10646" y="0"/>
                  </a:lnTo>
                  <a:cubicBezTo>
                    <a:pt x="10613" y="0"/>
                    <a:pt x="10578" y="0"/>
                    <a:pt x="10545" y="0"/>
                  </a:cubicBezTo>
                  <a:cubicBezTo>
                    <a:pt x="4768" y="0"/>
                    <a:pt x="55" y="4658"/>
                    <a:pt x="0" y="10448"/>
                  </a:cubicBezTo>
                  <a:cubicBezTo>
                    <a:pt x="-54" y="16273"/>
                    <a:pt x="4623" y="21039"/>
                    <a:pt x="10449" y="21094"/>
                  </a:cubicBezTo>
                  <a:lnTo>
                    <a:pt x="10595" y="21095"/>
                  </a:lnTo>
                  <a:lnTo>
                    <a:pt x="10696" y="21095"/>
                  </a:lnTo>
                  <a:cubicBezTo>
                    <a:pt x="16473" y="21095"/>
                    <a:pt x="21186" y="16438"/>
                    <a:pt x="21240" y="10647"/>
                  </a:cubicBezTo>
                  <a:cubicBezTo>
                    <a:pt x="21294" y="4823"/>
                    <a:pt x="16617" y="56"/>
                    <a:pt x="10792" y="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3" name="任意多边形: 形状 212">
              <a:extLst>
                <a:ext uri="{FF2B5EF4-FFF2-40B4-BE49-F238E27FC236}">
                  <a16:creationId xmlns:a16="http://schemas.microsoft.com/office/drawing/2014/main" id="{5A429161-9A74-43A9-BDCB-6CCEC8D9E0CF}"/>
                </a:ext>
              </a:extLst>
            </p:cNvPr>
            <p:cNvSpPr/>
            <p:nvPr/>
          </p:nvSpPr>
          <p:spPr>
            <a:xfrm>
              <a:off x="4710434" y="2585006"/>
              <a:ext cx="68661" cy="21093"/>
            </a:xfrm>
            <a:custGeom>
              <a:avLst/>
              <a:gdLst>
                <a:gd name="connsiteX0" fmla="*/ 10547 w 68661"/>
                <a:gd name="connsiteY0" fmla="*/ 21094 h 21093"/>
                <a:gd name="connsiteX1" fmla="*/ 58115 w 68661"/>
                <a:gd name="connsiteY1" fmla="*/ 21094 h 21093"/>
                <a:gd name="connsiteX2" fmla="*/ 68662 w 68661"/>
                <a:gd name="connsiteY2" fmla="*/ 10547 h 21093"/>
                <a:gd name="connsiteX3" fmla="*/ 58115 w 68661"/>
                <a:gd name="connsiteY3" fmla="*/ 0 h 21093"/>
                <a:gd name="connsiteX4" fmla="*/ 10547 w 68661"/>
                <a:gd name="connsiteY4" fmla="*/ 0 h 21093"/>
                <a:gd name="connsiteX5" fmla="*/ 0 w 68661"/>
                <a:gd name="connsiteY5" fmla="*/ 10547 h 21093"/>
                <a:gd name="connsiteX6" fmla="*/ 10547 w 6866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61" h="21093">
                  <a:moveTo>
                    <a:pt x="10547" y="21094"/>
                  </a:moveTo>
                  <a:lnTo>
                    <a:pt x="58115" y="21094"/>
                  </a:lnTo>
                  <a:cubicBezTo>
                    <a:pt x="63941" y="21094"/>
                    <a:pt x="68662" y="16373"/>
                    <a:pt x="68662" y="10547"/>
                  </a:cubicBezTo>
                  <a:cubicBezTo>
                    <a:pt x="68662" y="4721"/>
                    <a:pt x="63941" y="0"/>
                    <a:pt x="58115"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4" name="任意多边形: 形状 213">
              <a:extLst>
                <a:ext uri="{FF2B5EF4-FFF2-40B4-BE49-F238E27FC236}">
                  <a16:creationId xmlns:a16="http://schemas.microsoft.com/office/drawing/2014/main" id="{165D137B-B4C9-4DB2-94B9-0100C7BD2DF9}"/>
                </a:ext>
              </a:extLst>
            </p:cNvPr>
            <p:cNvSpPr/>
            <p:nvPr/>
          </p:nvSpPr>
          <p:spPr>
            <a:xfrm>
              <a:off x="4436057" y="2201586"/>
              <a:ext cx="23492" cy="27509"/>
            </a:xfrm>
            <a:custGeom>
              <a:avLst/>
              <a:gdLst>
                <a:gd name="connsiteX0" fmla="*/ 10549 w 23492"/>
                <a:gd name="connsiteY0" fmla="*/ 27509 h 27509"/>
                <a:gd name="connsiteX1" fmla="*/ 20432 w 23492"/>
                <a:gd name="connsiteY1" fmla="*/ 20647 h 27509"/>
                <a:gd name="connsiteX2" fmla="*/ 22824 w 23492"/>
                <a:gd name="connsiteY2" fmla="*/ 14237 h 27509"/>
                <a:gd name="connsiteX3" fmla="*/ 16629 w 23492"/>
                <a:gd name="connsiteY3" fmla="*/ 670 h 27509"/>
                <a:gd name="connsiteX4" fmla="*/ 3060 w 23492"/>
                <a:gd name="connsiteY4" fmla="*/ 6863 h 27509"/>
                <a:gd name="connsiteX5" fmla="*/ 668 w 23492"/>
                <a:gd name="connsiteY5" fmla="*/ 13272 h 27509"/>
                <a:gd name="connsiteX6" fmla="*/ 6863 w 23492"/>
                <a:gd name="connsiteY6" fmla="*/ 26840 h 27509"/>
                <a:gd name="connsiteX7" fmla="*/ 10549 w 23492"/>
                <a:gd name="connsiteY7" fmla="*/ 27509 h 2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92" h="27509">
                  <a:moveTo>
                    <a:pt x="10549" y="27509"/>
                  </a:moveTo>
                  <a:cubicBezTo>
                    <a:pt x="14825" y="27509"/>
                    <a:pt x="18848" y="24889"/>
                    <a:pt x="20432" y="20647"/>
                  </a:cubicBezTo>
                  <a:lnTo>
                    <a:pt x="22824" y="14237"/>
                  </a:lnTo>
                  <a:cubicBezTo>
                    <a:pt x="24860" y="8779"/>
                    <a:pt x="22087" y="2704"/>
                    <a:pt x="16629" y="670"/>
                  </a:cubicBezTo>
                  <a:cubicBezTo>
                    <a:pt x="11173" y="-1369"/>
                    <a:pt x="5097" y="1405"/>
                    <a:pt x="3060" y="6863"/>
                  </a:cubicBezTo>
                  <a:lnTo>
                    <a:pt x="668" y="13272"/>
                  </a:lnTo>
                  <a:cubicBezTo>
                    <a:pt x="-1368" y="18730"/>
                    <a:pt x="1405" y="24805"/>
                    <a:pt x="6863" y="26840"/>
                  </a:cubicBezTo>
                  <a:cubicBezTo>
                    <a:pt x="8078" y="27296"/>
                    <a:pt x="9322" y="27509"/>
                    <a:pt x="10549" y="2750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5" name="任意多边形: 形状 214">
              <a:extLst>
                <a:ext uri="{FF2B5EF4-FFF2-40B4-BE49-F238E27FC236}">
                  <a16:creationId xmlns:a16="http://schemas.microsoft.com/office/drawing/2014/main" id="{289A43C6-AD12-49F4-B4D3-FF3B18987FC5}"/>
                </a:ext>
              </a:extLst>
            </p:cNvPr>
            <p:cNvSpPr/>
            <p:nvPr/>
          </p:nvSpPr>
          <p:spPr>
            <a:xfrm>
              <a:off x="4327818" y="2201585"/>
              <a:ext cx="23489" cy="27510"/>
            </a:xfrm>
            <a:custGeom>
              <a:avLst/>
              <a:gdLst>
                <a:gd name="connsiteX0" fmla="*/ 12941 w 23489"/>
                <a:gd name="connsiteY0" fmla="*/ 27510 h 27510"/>
                <a:gd name="connsiteX1" fmla="*/ 16626 w 23489"/>
                <a:gd name="connsiteY1" fmla="*/ 26842 h 27510"/>
                <a:gd name="connsiteX2" fmla="*/ 22821 w 23489"/>
                <a:gd name="connsiteY2" fmla="*/ 13275 h 27510"/>
                <a:gd name="connsiteX3" fmla="*/ 20430 w 23489"/>
                <a:gd name="connsiteY3" fmla="*/ 6865 h 27510"/>
                <a:gd name="connsiteX4" fmla="*/ 6863 w 23489"/>
                <a:gd name="connsiteY4" fmla="*/ 669 h 27510"/>
                <a:gd name="connsiteX5" fmla="*/ 668 w 23489"/>
                <a:gd name="connsiteY5" fmla="*/ 14237 h 27510"/>
                <a:gd name="connsiteX6" fmla="*/ 3059 w 23489"/>
                <a:gd name="connsiteY6" fmla="*/ 20646 h 27510"/>
                <a:gd name="connsiteX7" fmla="*/ 12941 w 23489"/>
                <a:gd name="connsiteY7" fmla="*/ 27510 h 2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9" h="27510">
                  <a:moveTo>
                    <a:pt x="12941" y="27510"/>
                  </a:moveTo>
                  <a:cubicBezTo>
                    <a:pt x="14165" y="27510"/>
                    <a:pt x="15410" y="27296"/>
                    <a:pt x="16626" y="26842"/>
                  </a:cubicBezTo>
                  <a:cubicBezTo>
                    <a:pt x="22084" y="24806"/>
                    <a:pt x="24857" y="18731"/>
                    <a:pt x="22821" y="13275"/>
                  </a:cubicBezTo>
                  <a:lnTo>
                    <a:pt x="20430" y="6865"/>
                  </a:lnTo>
                  <a:cubicBezTo>
                    <a:pt x="18394" y="1405"/>
                    <a:pt x="12321" y="-1369"/>
                    <a:pt x="6863" y="669"/>
                  </a:cubicBezTo>
                  <a:cubicBezTo>
                    <a:pt x="1405" y="2705"/>
                    <a:pt x="-1368" y="8780"/>
                    <a:pt x="668" y="14237"/>
                  </a:cubicBezTo>
                  <a:lnTo>
                    <a:pt x="3059" y="20646"/>
                  </a:lnTo>
                  <a:cubicBezTo>
                    <a:pt x="4641" y="24890"/>
                    <a:pt x="8664" y="27510"/>
                    <a:pt x="12941" y="275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6" name="任意多边形: 形状 215">
              <a:extLst>
                <a:ext uri="{FF2B5EF4-FFF2-40B4-BE49-F238E27FC236}">
                  <a16:creationId xmlns:a16="http://schemas.microsoft.com/office/drawing/2014/main" id="{7EFDB41A-5050-4E34-B618-2D41416BD9D6}"/>
                </a:ext>
              </a:extLst>
            </p:cNvPr>
            <p:cNvSpPr/>
            <p:nvPr/>
          </p:nvSpPr>
          <p:spPr>
            <a:xfrm>
              <a:off x="4408163" y="2313067"/>
              <a:ext cx="21238" cy="21093"/>
            </a:xfrm>
            <a:custGeom>
              <a:avLst/>
              <a:gdLst>
                <a:gd name="connsiteX0" fmla="*/ 10692 w 21238"/>
                <a:gd name="connsiteY0" fmla="*/ 21094 h 21093"/>
                <a:gd name="connsiteX1" fmla="*/ 21239 w 21238"/>
                <a:gd name="connsiteY1" fmla="*/ 10547 h 21093"/>
                <a:gd name="connsiteX2" fmla="*/ 10692 w 21238"/>
                <a:gd name="connsiteY2" fmla="*/ 0 h 21093"/>
                <a:gd name="connsiteX3" fmla="*/ 10547 w 21238"/>
                <a:gd name="connsiteY3" fmla="*/ 0 h 21093"/>
                <a:gd name="connsiteX4" fmla="*/ 0 w 21238"/>
                <a:gd name="connsiteY4" fmla="*/ 10547 h 21093"/>
                <a:gd name="connsiteX5" fmla="*/ 10547 w 21238"/>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8" h="21093">
                  <a:moveTo>
                    <a:pt x="10692" y="21094"/>
                  </a:moveTo>
                  <a:cubicBezTo>
                    <a:pt x="16516" y="21094"/>
                    <a:pt x="21239" y="16373"/>
                    <a:pt x="21239" y="10547"/>
                  </a:cubicBezTo>
                  <a:cubicBezTo>
                    <a:pt x="21239" y="4721"/>
                    <a:pt x="16516" y="0"/>
                    <a:pt x="10692"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7" name="任意多边形: 形状 216">
              <a:extLst>
                <a:ext uri="{FF2B5EF4-FFF2-40B4-BE49-F238E27FC236}">
                  <a16:creationId xmlns:a16="http://schemas.microsoft.com/office/drawing/2014/main" id="{E435B12B-64A9-40E5-AB34-08D10BFD099D}"/>
                </a:ext>
              </a:extLst>
            </p:cNvPr>
            <p:cNvSpPr/>
            <p:nvPr/>
          </p:nvSpPr>
          <p:spPr>
            <a:xfrm>
              <a:off x="4357963" y="2313067"/>
              <a:ext cx="21240" cy="21093"/>
            </a:xfrm>
            <a:custGeom>
              <a:avLst/>
              <a:gdLst>
                <a:gd name="connsiteX0" fmla="*/ 10693 w 21240"/>
                <a:gd name="connsiteY0" fmla="*/ 21094 h 21093"/>
                <a:gd name="connsiteX1" fmla="*/ 21240 w 21240"/>
                <a:gd name="connsiteY1" fmla="*/ 10547 h 21093"/>
                <a:gd name="connsiteX2" fmla="*/ 10693 w 21240"/>
                <a:gd name="connsiteY2" fmla="*/ 0 h 21093"/>
                <a:gd name="connsiteX3" fmla="*/ 10547 w 21240"/>
                <a:gd name="connsiteY3" fmla="*/ 0 h 21093"/>
                <a:gd name="connsiteX4" fmla="*/ 0 w 21240"/>
                <a:gd name="connsiteY4" fmla="*/ 10547 h 21093"/>
                <a:gd name="connsiteX5" fmla="*/ 10547 w 21240"/>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40" h="21093">
                  <a:moveTo>
                    <a:pt x="10693" y="21094"/>
                  </a:moveTo>
                  <a:cubicBezTo>
                    <a:pt x="16518" y="21094"/>
                    <a:pt x="21240" y="16373"/>
                    <a:pt x="21240" y="10547"/>
                  </a:cubicBezTo>
                  <a:cubicBezTo>
                    <a:pt x="21240" y="4721"/>
                    <a:pt x="16518" y="0"/>
                    <a:pt x="10693"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8" name="图形 15">
            <a:extLst>
              <a:ext uri="{FF2B5EF4-FFF2-40B4-BE49-F238E27FC236}">
                <a16:creationId xmlns:a16="http://schemas.microsoft.com/office/drawing/2014/main" id="{2FAB969A-9A8D-43B7-BF1C-3AD97B771754}"/>
              </a:ext>
            </a:extLst>
          </p:cNvPr>
          <p:cNvGrpSpPr/>
          <p:nvPr/>
        </p:nvGrpSpPr>
        <p:grpSpPr>
          <a:xfrm>
            <a:off x="5330026" y="1989000"/>
            <a:ext cx="451947" cy="720000"/>
            <a:chOff x="5330026" y="1989000"/>
            <a:chExt cx="451947" cy="720000"/>
          </a:xfrm>
          <a:gradFill>
            <a:gsLst>
              <a:gs pos="0">
                <a:schemeClr val="accent1"/>
              </a:gs>
              <a:gs pos="100000">
                <a:schemeClr val="accent2"/>
              </a:gs>
            </a:gsLst>
            <a:lin ang="2700000" scaled="1"/>
          </a:gradFill>
        </p:grpSpPr>
        <p:sp>
          <p:nvSpPr>
            <p:cNvPr id="219" name="任意多边形: 形状 218">
              <a:extLst>
                <a:ext uri="{FF2B5EF4-FFF2-40B4-BE49-F238E27FC236}">
                  <a16:creationId xmlns:a16="http://schemas.microsoft.com/office/drawing/2014/main" id="{A39363AB-9737-4ADF-B581-C02A65060514}"/>
                </a:ext>
              </a:extLst>
            </p:cNvPr>
            <p:cNvSpPr/>
            <p:nvPr/>
          </p:nvSpPr>
          <p:spPr>
            <a:xfrm>
              <a:off x="5330026" y="2283024"/>
              <a:ext cx="451947" cy="425975"/>
            </a:xfrm>
            <a:custGeom>
              <a:avLst/>
              <a:gdLst>
                <a:gd name="connsiteX0" fmla="*/ 441399 w 451947"/>
                <a:gd name="connsiteY0" fmla="*/ 0 h 425975"/>
                <a:gd name="connsiteX1" fmla="*/ 430852 w 451947"/>
                <a:gd name="connsiteY1" fmla="*/ 10547 h 425975"/>
                <a:gd name="connsiteX2" fmla="*/ 430852 w 451947"/>
                <a:gd name="connsiteY2" fmla="*/ 373241 h 425975"/>
                <a:gd name="connsiteX3" fmla="*/ 399212 w 451947"/>
                <a:gd name="connsiteY3" fmla="*/ 404882 h 425975"/>
                <a:gd name="connsiteX4" fmla="*/ 52734 w 451947"/>
                <a:gd name="connsiteY4" fmla="*/ 404882 h 425975"/>
                <a:gd name="connsiteX5" fmla="*/ 21094 w 451947"/>
                <a:gd name="connsiteY5" fmla="*/ 373241 h 425975"/>
                <a:gd name="connsiteX6" fmla="*/ 21094 w 451947"/>
                <a:gd name="connsiteY6" fmla="*/ 223580 h 425975"/>
                <a:gd name="connsiteX7" fmla="*/ 10547 w 451947"/>
                <a:gd name="connsiteY7" fmla="*/ 213033 h 425975"/>
                <a:gd name="connsiteX8" fmla="*/ 0 w 451947"/>
                <a:gd name="connsiteY8" fmla="*/ 223580 h 425975"/>
                <a:gd name="connsiteX9" fmla="*/ 0 w 451947"/>
                <a:gd name="connsiteY9" fmla="*/ 373241 h 425975"/>
                <a:gd name="connsiteX10" fmla="*/ 52734 w 451947"/>
                <a:gd name="connsiteY10" fmla="*/ 425976 h 425975"/>
                <a:gd name="connsiteX11" fmla="*/ 399213 w 451947"/>
                <a:gd name="connsiteY11" fmla="*/ 425976 h 425975"/>
                <a:gd name="connsiteX12" fmla="*/ 451948 w 451947"/>
                <a:gd name="connsiteY12" fmla="*/ 373241 h 425975"/>
                <a:gd name="connsiteX13" fmla="*/ 451948 w 451947"/>
                <a:gd name="connsiteY13" fmla="*/ 10547 h 425975"/>
                <a:gd name="connsiteX14" fmla="*/ 441399 w 451947"/>
                <a:gd name="connsiteY14" fmla="*/ 0 h 42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947" h="425975">
                  <a:moveTo>
                    <a:pt x="441399" y="0"/>
                  </a:moveTo>
                  <a:cubicBezTo>
                    <a:pt x="435573" y="0"/>
                    <a:pt x="430852" y="4721"/>
                    <a:pt x="430852" y="10547"/>
                  </a:cubicBezTo>
                  <a:lnTo>
                    <a:pt x="430852" y="373241"/>
                  </a:lnTo>
                  <a:cubicBezTo>
                    <a:pt x="430852" y="390687"/>
                    <a:pt x="416658" y="404882"/>
                    <a:pt x="399212" y="404882"/>
                  </a:cubicBezTo>
                  <a:lnTo>
                    <a:pt x="52734" y="404882"/>
                  </a:lnTo>
                  <a:cubicBezTo>
                    <a:pt x="35288" y="404882"/>
                    <a:pt x="21094" y="390687"/>
                    <a:pt x="21094" y="373241"/>
                  </a:cubicBezTo>
                  <a:lnTo>
                    <a:pt x="21094" y="223580"/>
                  </a:lnTo>
                  <a:cubicBezTo>
                    <a:pt x="21094" y="217754"/>
                    <a:pt x="16373" y="213033"/>
                    <a:pt x="10547" y="213033"/>
                  </a:cubicBezTo>
                  <a:cubicBezTo>
                    <a:pt x="4721" y="213033"/>
                    <a:pt x="0" y="217754"/>
                    <a:pt x="0" y="223580"/>
                  </a:cubicBezTo>
                  <a:lnTo>
                    <a:pt x="0" y="373241"/>
                  </a:lnTo>
                  <a:cubicBezTo>
                    <a:pt x="0" y="402320"/>
                    <a:pt x="23656" y="425976"/>
                    <a:pt x="52734" y="425976"/>
                  </a:cubicBezTo>
                  <a:lnTo>
                    <a:pt x="399213" y="425976"/>
                  </a:lnTo>
                  <a:cubicBezTo>
                    <a:pt x="428292" y="425976"/>
                    <a:pt x="451948" y="402320"/>
                    <a:pt x="451948" y="373241"/>
                  </a:cubicBezTo>
                  <a:lnTo>
                    <a:pt x="451948" y="10547"/>
                  </a:lnTo>
                  <a:cubicBezTo>
                    <a:pt x="451946" y="4721"/>
                    <a:pt x="447225" y="0"/>
                    <a:pt x="441399"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0" name="任意多边形: 形状 219">
              <a:extLst>
                <a:ext uri="{FF2B5EF4-FFF2-40B4-BE49-F238E27FC236}">
                  <a16:creationId xmlns:a16="http://schemas.microsoft.com/office/drawing/2014/main" id="{EC005A6C-2E53-4448-A54A-03EAE0C5738F}"/>
                </a:ext>
              </a:extLst>
            </p:cNvPr>
            <p:cNvSpPr/>
            <p:nvPr/>
          </p:nvSpPr>
          <p:spPr>
            <a:xfrm>
              <a:off x="5330026" y="1989000"/>
              <a:ext cx="451947" cy="478873"/>
            </a:xfrm>
            <a:custGeom>
              <a:avLst/>
              <a:gdLst>
                <a:gd name="connsiteX0" fmla="*/ 399212 w 451947"/>
                <a:gd name="connsiteY0" fmla="*/ 0 h 478873"/>
                <a:gd name="connsiteX1" fmla="*/ 52734 w 451947"/>
                <a:gd name="connsiteY1" fmla="*/ 0 h 478873"/>
                <a:gd name="connsiteX2" fmla="*/ 0 w 451947"/>
                <a:gd name="connsiteY2" fmla="*/ 52734 h 478873"/>
                <a:gd name="connsiteX3" fmla="*/ 0 w 451947"/>
                <a:gd name="connsiteY3" fmla="*/ 468326 h 478873"/>
                <a:gd name="connsiteX4" fmla="*/ 10547 w 451947"/>
                <a:gd name="connsiteY4" fmla="*/ 478873 h 478873"/>
                <a:gd name="connsiteX5" fmla="*/ 21094 w 451947"/>
                <a:gd name="connsiteY5" fmla="*/ 468326 h 478873"/>
                <a:gd name="connsiteX6" fmla="*/ 21094 w 451947"/>
                <a:gd name="connsiteY6" fmla="*/ 52734 h 478873"/>
                <a:gd name="connsiteX7" fmla="*/ 52734 w 451947"/>
                <a:gd name="connsiteY7" fmla="*/ 21094 h 478873"/>
                <a:gd name="connsiteX8" fmla="*/ 111836 w 451947"/>
                <a:gd name="connsiteY8" fmla="*/ 21094 h 478873"/>
                <a:gd name="connsiteX9" fmla="*/ 127842 w 451947"/>
                <a:gd name="connsiteY9" fmla="*/ 60688 h 478873"/>
                <a:gd name="connsiteX10" fmla="*/ 157177 w 451947"/>
                <a:gd name="connsiteY10" fmla="*/ 80468 h 478873"/>
                <a:gd name="connsiteX11" fmla="*/ 294770 w 451947"/>
                <a:gd name="connsiteY11" fmla="*/ 80468 h 478873"/>
                <a:gd name="connsiteX12" fmla="*/ 324104 w 451947"/>
                <a:gd name="connsiteY12" fmla="*/ 60687 h 478873"/>
                <a:gd name="connsiteX13" fmla="*/ 340111 w 451947"/>
                <a:gd name="connsiteY13" fmla="*/ 21094 h 478873"/>
                <a:gd name="connsiteX14" fmla="*/ 399213 w 451947"/>
                <a:gd name="connsiteY14" fmla="*/ 21094 h 478873"/>
                <a:gd name="connsiteX15" fmla="*/ 430854 w 451947"/>
                <a:gd name="connsiteY15" fmla="*/ 52734 h 478873"/>
                <a:gd name="connsiteX16" fmla="*/ 430854 w 451947"/>
                <a:gd name="connsiteY16" fmla="*/ 255295 h 478873"/>
                <a:gd name="connsiteX17" fmla="*/ 441401 w 451947"/>
                <a:gd name="connsiteY17" fmla="*/ 265842 h 478873"/>
                <a:gd name="connsiteX18" fmla="*/ 451948 w 451947"/>
                <a:gd name="connsiteY18" fmla="*/ 255295 h 478873"/>
                <a:gd name="connsiteX19" fmla="*/ 451948 w 451947"/>
                <a:gd name="connsiteY19" fmla="*/ 52734 h 478873"/>
                <a:gd name="connsiteX20" fmla="*/ 399212 w 451947"/>
                <a:gd name="connsiteY20" fmla="*/ 0 h 478873"/>
                <a:gd name="connsiteX21" fmla="*/ 304549 w 451947"/>
                <a:gd name="connsiteY21" fmla="*/ 52781 h 478873"/>
                <a:gd name="connsiteX22" fmla="*/ 294770 w 451947"/>
                <a:gd name="connsiteY22" fmla="*/ 59375 h 478873"/>
                <a:gd name="connsiteX23" fmla="*/ 157177 w 451947"/>
                <a:gd name="connsiteY23" fmla="*/ 59375 h 478873"/>
                <a:gd name="connsiteX24" fmla="*/ 147397 w 451947"/>
                <a:gd name="connsiteY24" fmla="*/ 52782 h 478873"/>
                <a:gd name="connsiteX25" fmla="*/ 134587 w 451947"/>
                <a:gd name="connsiteY25" fmla="*/ 21094 h 478873"/>
                <a:gd name="connsiteX26" fmla="*/ 317358 w 451947"/>
                <a:gd name="connsiteY26" fmla="*/ 21094 h 47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1947" h="478873">
                  <a:moveTo>
                    <a:pt x="399212" y="0"/>
                  </a:moveTo>
                  <a:lnTo>
                    <a:pt x="52734" y="0"/>
                  </a:lnTo>
                  <a:cubicBezTo>
                    <a:pt x="23656" y="0"/>
                    <a:pt x="0" y="23656"/>
                    <a:pt x="0" y="52734"/>
                  </a:cubicBezTo>
                  <a:lnTo>
                    <a:pt x="0" y="468326"/>
                  </a:lnTo>
                  <a:cubicBezTo>
                    <a:pt x="0" y="474152"/>
                    <a:pt x="4721" y="478873"/>
                    <a:pt x="10547" y="478873"/>
                  </a:cubicBezTo>
                  <a:cubicBezTo>
                    <a:pt x="16373" y="478873"/>
                    <a:pt x="21094" y="474152"/>
                    <a:pt x="21094" y="468326"/>
                  </a:cubicBezTo>
                  <a:lnTo>
                    <a:pt x="21094" y="52734"/>
                  </a:lnTo>
                  <a:cubicBezTo>
                    <a:pt x="21094" y="35288"/>
                    <a:pt x="35288" y="21094"/>
                    <a:pt x="52734" y="21094"/>
                  </a:cubicBezTo>
                  <a:lnTo>
                    <a:pt x="111836" y="21094"/>
                  </a:lnTo>
                  <a:lnTo>
                    <a:pt x="127842" y="60688"/>
                  </a:lnTo>
                  <a:cubicBezTo>
                    <a:pt x="132701" y="72705"/>
                    <a:pt x="144217" y="80468"/>
                    <a:pt x="157177" y="80468"/>
                  </a:cubicBezTo>
                  <a:lnTo>
                    <a:pt x="294770" y="80468"/>
                  </a:lnTo>
                  <a:cubicBezTo>
                    <a:pt x="307731" y="80468"/>
                    <a:pt x="319245" y="72705"/>
                    <a:pt x="324104" y="60687"/>
                  </a:cubicBezTo>
                  <a:lnTo>
                    <a:pt x="340111" y="21094"/>
                  </a:lnTo>
                  <a:lnTo>
                    <a:pt x="399213" y="21094"/>
                  </a:lnTo>
                  <a:cubicBezTo>
                    <a:pt x="416659" y="21094"/>
                    <a:pt x="430854" y="35288"/>
                    <a:pt x="430854" y="52734"/>
                  </a:cubicBezTo>
                  <a:lnTo>
                    <a:pt x="430854" y="255295"/>
                  </a:lnTo>
                  <a:cubicBezTo>
                    <a:pt x="430854" y="261121"/>
                    <a:pt x="435575" y="265842"/>
                    <a:pt x="441401" y="265842"/>
                  </a:cubicBezTo>
                  <a:cubicBezTo>
                    <a:pt x="447227" y="265842"/>
                    <a:pt x="451948" y="261121"/>
                    <a:pt x="451948" y="255295"/>
                  </a:cubicBezTo>
                  <a:lnTo>
                    <a:pt x="451948" y="52734"/>
                  </a:lnTo>
                  <a:cubicBezTo>
                    <a:pt x="451946" y="23656"/>
                    <a:pt x="428290" y="0"/>
                    <a:pt x="399212" y="0"/>
                  </a:cubicBezTo>
                  <a:close/>
                  <a:moveTo>
                    <a:pt x="304549" y="52781"/>
                  </a:moveTo>
                  <a:cubicBezTo>
                    <a:pt x="302929" y="56787"/>
                    <a:pt x="299090" y="59375"/>
                    <a:pt x="294770" y="59375"/>
                  </a:cubicBezTo>
                  <a:lnTo>
                    <a:pt x="157177" y="59375"/>
                  </a:lnTo>
                  <a:cubicBezTo>
                    <a:pt x="152857" y="59375"/>
                    <a:pt x="149018" y="56786"/>
                    <a:pt x="147397" y="52782"/>
                  </a:cubicBezTo>
                  <a:lnTo>
                    <a:pt x="134587" y="21094"/>
                  </a:lnTo>
                  <a:lnTo>
                    <a:pt x="317358" y="2109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1" name="任意多边形: 形状 220">
              <a:extLst>
                <a:ext uri="{FF2B5EF4-FFF2-40B4-BE49-F238E27FC236}">
                  <a16:creationId xmlns:a16="http://schemas.microsoft.com/office/drawing/2014/main" id="{09920C8D-8DBC-415E-BB99-A8F60531DF8D}"/>
                </a:ext>
              </a:extLst>
            </p:cNvPr>
            <p:cNvSpPr/>
            <p:nvPr/>
          </p:nvSpPr>
          <p:spPr>
            <a:xfrm>
              <a:off x="5577938" y="2105580"/>
              <a:ext cx="149525" cy="76343"/>
            </a:xfrm>
            <a:custGeom>
              <a:avLst/>
              <a:gdLst>
                <a:gd name="connsiteX0" fmla="*/ 24609 w 149525"/>
                <a:gd name="connsiteY0" fmla="*/ 21094 h 76343"/>
                <a:gd name="connsiteX1" fmla="*/ 52770 w 149525"/>
                <a:gd name="connsiteY1" fmla="*/ 21094 h 76343"/>
                <a:gd name="connsiteX2" fmla="*/ 63316 w 149525"/>
                <a:gd name="connsiteY2" fmla="*/ 10547 h 76343"/>
                <a:gd name="connsiteX3" fmla="*/ 52770 w 149525"/>
                <a:gd name="connsiteY3" fmla="*/ 0 h 76343"/>
                <a:gd name="connsiteX4" fmla="*/ 24609 w 149525"/>
                <a:gd name="connsiteY4" fmla="*/ 0 h 76343"/>
                <a:gd name="connsiteX5" fmla="*/ 0 w 149525"/>
                <a:gd name="connsiteY5" fmla="*/ 24609 h 76343"/>
                <a:gd name="connsiteX6" fmla="*/ 0 w 149525"/>
                <a:gd name="connsiteY6" fmla="*/ 51735 h 76343"/>
                <a:gd name="connsiteX7" fmla="*/ 24609 w 149525"/>
                <a:gd name="connsiteY7" fmla="*/ 76344 h 76343"/>
                <a:gd name="connsiteX8" fmla="*/ 124916 w 149525"/>
                <a:gd name="connsiteY8" fmla="*/ 76344 h 76343"/>
                <a:gd name="connsiteX9" fmla="*/ 149525 w 149525"/>
                <a:gd name="connsiteY9" fmla="*/ 51735 h 76343"/>
                <a:gd name="connsiteX10" fmla="*/ 149525 w 149525"/>
                <a:gd name="connsiteY10" fmla="*/ 24609 h 76343"/>
                <a:gd name="connsiteX11" fmla="*/ 124916 w 149525"/>
                <a:gd name="connsiteY11" fmla="*/ 0 h 76343"/>
                <a:gd name="connsiteX12" fmla="*/ 102046 w 149525"/>
                <a:gd name="connsiteY12" fmla="*/ 0 h 76343"/>
                <a:gd name="connsiteX13" fmla="*/ 91499 w 149525"/>
                <a:gd name="connsiteY13" fmla="*/ 10547 h 76343"/>
                <a:gd name="connsiteX14" fmla="*/ 102046 w 149525"/>
                <a:gd name="connsiteY14" fmla="*/ 21094 h 76343"/>
                <a:gd name="connsiteX15" fmla="*/ 124916 w 149525"/>
                <a:gd name="connsiteY15" fmla="*/ 21094 h 76343"/>
                <a:gd name="connsiteX16" fmla="*/ 128431 w 149525"/>
                <a:gd name="connsiteY16" fmla="*/ 24609 h 76343"/>
                <a:gd name="connsiteX17" fmla="*/ 128431 w 149525"/>
                <a:gd name="connsiteY17" fmla="*/ 51735 h 76343"/>
                <a:gd name="connsiteX18" fmla="*/ 124916 w 149525"/>
                <a:gd name="connsiteY18" fmla="*/ 55250 h 76343"/>
                <a:gd name="connsiteX19" fmla="*/ 24609 w 149525"/>
                <a:gd name="connsiteY19" fmla="*/ 55250 h 76343"/>
                <a:gd name="connsiteX20" fmla="*/ 21094 w 149525"/>
                <a:gd name="connsiteY20" fmla="*/ 51735 h 76343"/>
                <a:gd name="connsiteX21" fmla="*/ 21094 w 149525"/>
                <a:gd name="connsiteY21" fmla="*/ 24609 h 76343"/>
                <a:gd name="connsiteX22" fmla="*/ 24609 w 149525"/>
                <a:gd name="connsiteY22" fmla="*/ 21094 h 7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525" h="76343">
                  <a:moveTo>
                    <a:pt x="24609" y="21094"/>
                  </a:moveTo>
                  <a:lnTo>
                    <a:pt x="52770" y="21094"/>
                  </a:lnTo>
                  <a:cubicBezTo>
                    <a:pt x="58596" y="21094"/>
                    <a:pt x="63316" y="16373"/>
                    <a:pt x="63316" y="10547"/>
                  </a:cubicBezTo>
                  <a:cubicBezTo>
                    <a:pt x="63316" y="4721"/>
                    <a:pt x="58596" y="0"/>
                    <a:pt x="52770" y="0"/>
                  </a:cubicBezTo>
                  <a:lnTo>
                    <a:pt x="24609" y="0"/>
                  </a:lnTo>
                  <a:cubicBezTo>
                    <a:pt x="11040" y="0"/>
                    <a:pt x="0" y="11040"/>
                    <a:pt x="0" y="24609"/>
                  </a:cubicBezTo>
                  <a:lnTo>
                    <a:pt x="0" y="51735"/>
                  </a:lnTo>
                  <a:cubicBezTo>
                    <a:pt x="0" y="65303"/>
                    <a:pt x="11040" y="76344"/>
                    <a:pt x="24609" y="76344"/>
                  </a:cubicBezTo>
                  <a:lnTo>
                    <a:pt x="124916" y="76344"/>
                  </a:lnTo>
                  <a:cubicBezTo>
                    <a:pt x="138485" y="76344"/>
                    <a:pt x="149525" y="65303"/>
                    <a:pt x="149525" y="51735"/>
                  </a:cubicBezTo>
                  <a:lnTo>
                    <a:pt x="149525" y="24609"/>
                  </a:lnTo>
                  <a:cubicBezTo>
                    <a:pt x="149525" y="11040"/>
                    <a:pt x="138485" y="0"/>
                    <a:pt x="124916" y="0"/>
                  </a:cubicBezTo>
                  <a:lnTo>
                    <a:pt x="102046" y="0"/>
                  </a:lnTo>
                  <a:cubicBezTo>
                    <a:pt x="96220" y="0"/>
                    <a:pt x="91499" y="4721"/>
                    <a:pt x="91499" y="10547"/>
                  </a:cubicBezTo>
                  <a:cubicBezTo>
                    <a:pt x="91499" y="16373"/>
                    <a:pt x="96220" y="21094"/>
                    <a:pt x="102046" y="21094"/>
                  </a:cubicBezTo>
                  <a:lnTo>
                    <a:pt x="124916" y="21094"/>
                  </a:lnTo>
                  <a:cubicBezTo>
                    <a:pt x="126855" y="21094"/>
                    <a:pt x="128431" y="22670"/>
                    <a:pt x="128431" y="24609"/>
                  </a:cubicBezTo>
                  <a:lnTo>
                    <a:pt x="128431" y="51735"/>
                  </a:lnTo>
                  <a:cubicBezTo>
                    <a:pt x="128431" y="53674"/>
                    <a:pt x="126855" y="55250"/>
                    <a:pt x="124916" y="55250"/>
                  </a:cubicBezTo>
                  <a:lnTo>
                    <a:pt x="24609" y="55250"/>
                  </a:lnTo>
                  <a:cubicBezTo>
                    <a:pt x="22670" y="55250"/>
                    <a:pt x="21094" y="53674"/>
                    <a:pt x="21094" y="51735"/>
                  </a:cubicBezTo>
                  <a:lnTo>
                    <a:pt x="21094" y="24609"/>
                  </a:lnTo>
                  <a:cubicBezTo>
                    <a:pt x="21094" y="22670"/>
                    <a:pt x="22670" y="21094"/>
                    <a:pt x="2460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2" name="任意多边形: 形状 221">
              <a:extLst>
                <a:ext uri="{FF2B5EF4-FFF2-40B4-BE49-F238E27FC236}">
                  <a16:creationId xmlns:a16="http://schemas.microsoft.com/office/drawing/2014/main" id="{272933B2-1169-4AC1-80D4-440B30A7B07D}"/>
                </a:ext>
              </a:extLst>
            </p:cNvPr>
            <p:cNvSpPr/>
            <p:nvPr/>
          </p:nvSpPr>
          <p:spPr>
            <a:xfrm>
              <a:off x="5384533" y="2116846"/>
              <a:ext cx="38421" cy="21093"/>
            </a:xfrm>
            <a:custGeom>
              <a:avLst/>
              <a:gdLst>
                <a:gd name="connsiteX0" fmla="*/ 10547 w 38421"/>
                <a:gd name="connsiteY0" fmla="*/ 21094 h 21093"/>
                <a:gd name="connsiteX1" fmla="*/ 27875 w 38421"/>
                <a:gd name="connsiteY1" fmla="*/ 21094 h 21093"/>
                <a:gd name="connsiteX2" fmla="*/ 38422 w 38421"/>
                <a:gd name="connsiteY2" fmla="*/ 10547 h 21093"/>
                <a:gd name="connsiteX3" fmla="*/ 27875 w 38421"/>
                <a:gd name="connsiteY3" fmla="*/ 0 h 21093"/>
                <a:gd name="connsiteX4" fmla="*/ 10547 w 38421"/>
                <a:gd name="connsiteY4" fmla="*/ 0 h 21093"/>
                <a:gd name="connsiteX5" fmla="*/ 0 w 38421"/>
                <a:gd name="connsiteY5" fmla="*/ 10547 h 21093"/>
                <a:gd name="connsiteX6" fmla="*/ 10547 w 3842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1" h="21093">
                  <a:moveTo>
                    <a:pt x="10547" y="21094"/>
                  </a:moveTo>
                  <a:lnTo>
                    <a:pt x="27875" y="21094"/>
                  </a:lnTo>
                  <a:cubicBezTo>
                    <a:pt x="33701" y="21094"/>
                    <a:pt x="38422" y="16373"/>
                    <a:pt x="38422" y="10547"/>
                  </a:cubicBezTo>
                  <a:cubicBezTo>
                    <a:pt x="38422" y="4721"/>
                    <a:pt x="33701" y="0"/>
                    <a:pt x="27875"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3" name="任意多边形: 形状 222">
              <a:extLst>
                <a:ext uri="{FF2B5EF4-FFF2-40B4-BE49-F238E27FC236}">
                  <a16:creationId xmlns:a16="http://schemas.microsoft.com/office/drawing/2014/main" id="{F85788F8-6DC3-4AB5-B77B-18A424F11E4F}"/>
                </a:ext>
              </a:extLst>
            </p:cNvPr>
            <p:cNvSpPr/>
            <p:nvPr/>
          </p:nvSpPr>
          <p:spPr>
            <a:xfrm>
              <a:off x="5384533" y="2149568"/>
              <a:ext cx="113850" cy="21093"/>
            </a:xfrm>
            <a:custGeom>
              <a:avLst/>
              <a:gdLst>
                <a:gd name="connsiteX0" fmla="*/ 10547 w 113850"/>
                <a:gd name="connsiteY0" fmla="*/ 21094 h 21093"/>
                <a:gd name="connsiteX1" fmla="*/ 103303 w 113850"/>
                <a:gd name="connsiteY1" fmla="*/ 21094 h 21093"/>
                <a:gd name="connsiteX2" fmla="*/ 113850 w 113850"/>
                <a:gd name="connsiteY2" fmla="*/ 10547 h 21093"/>
                <a:gd name="connsiteX3" fmla="*/ 103303 w 113850"/>
                <a:gd name="connsiteY3" fmla="*/ 0 h 21093"/>
                <a:gd name="connsiteX4" fmla="*/ 10547 w 113850"/>
                <a:gd name="connsiteY4" fmla="*/ 0 h 21093"/>
                <a:gd name="connsiteX5" fmla="*/ 0 w 113850"/>
                <a:gd name="connsiteY5" fmla="*/ 10547 h 21093"/>
                <a:gd name="connsiteX6" fmla="*/ 10547 w 11385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50" h="21093">
                  <a:moveTo>
                    <a:pt x="10547" y="21094"/>
                  </a:moveTo>
                  <a:lnTo>
                    <a:pt x="103303" y="21094"/>
                  </a:lnTo>
                  <a:cubicBezTo>
                    <a:pt x="109129" y="21094"/>
                    <a:pt x="113850" y="16373"/>
                    <a:pt x="113850" y="10547"/>
                  </a:cubicBezTo>
                  <a:cubicBezTo>
                    <a:pt x="113850" y="4721"/>
                    <a:pt x="109129" y="0"/>
                    <a:pt x="103303"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4" name="任意多边形: 形状 223">
              <a:extLst>
                <a:ext uri="{FF2B5EF4-FFF2-40B4-BE49-F238E27FC236}">
                  <a16:creationId xmlns:a16="http://schemas.microsoft.com/office/drawing/2014/main" id="{36ACE00F-D102-44A3-AA2C-46E10A0C0E2A}"/>
                </a:ext>
              </a:extLst>
            </p:cNvPr>
            <p:cNvSpPr/>
            <p:nvPr/>
          </p:nvSpPr>
          <p:spPr>
            <a:xfrm>
              <a:off x="5577938" y="2205054"/>
              <a:ext cx="149525" cy="76342"/>
            </a:xfrm>
            <a:custGeom>
              <a:avLst/>
              <a:gdLst>
                <a:gd name="connsiteX0" fmla="*/ 0 w 149525"/>
                <a:gd name="connsiteY0" fmla="*/ 51733 h 76342"/>
                <a:gd name="connsiteX1" fmla="*/ 24609 w 149525"/>
                <a:gd name="connsiteY1" fmla="*/ 76342 h 76342"/>
                <a:gd name="connsiteX2" fmla="*/ 124916 w 149525"/>
                <a:gd name="connsiteY2" fmla="*/ 76342 h 76342"/>
                <a:gd name="connsiteX3" fmla="*/ 149525 w 149525"/>
                <a:gd name="connsiteY3" fmla="*/ 51733 h 76342"/>
                <a:gd name="connsiteX4" fmla="*/ 149525 w 149525"/>
                <a:gd name="connsiteY4" fmla="*/ 24609 h 76342"/>
                <a:gd name="connsiteX5" fmla="*/ 124916 w 149525"/>
                <a:gd name="connsiteY5" fmla="*/ 0 h 76342"/>
                <a:gd name="connsiteX6" fmla="*/ 24609 w 149525"/>
                <a:gd name="connsiteY6" fmla="*/ 0 h 76342"/>
                <a:gd name="connsiteX7" fmla="*/ 0 w 149525"/>
                <a:gd name="connsiteY7" fmla="*/ 24609 h 76342"/>
                <a:gd name="connsiteX8" fmla="*/ 21094 w 149525"/>
                <a:gd name="connsiteY8" fmla="*/ 24609 h 76342"/>
                <a:gd name="connsiteX9" fmla="*/ 24609 w 149525"/>
                <a:gd name="connsiteY9" fmla="*/ 21094 h 76342"/>
                <a:gd name="connsiteX10" fmla="*/ 124916 w 149525"/>
                <a:gd name="connsiteY10" fmla="*/ 21094 h 76342"/>
                <a:gd name="connsiteX11" fmla="*/ 128431 w 149525"/>
                <a:gd name="connsiteY11" fmla="*/ 24609 h 76342"/>
                <a:gd name="connsiteX12" fmla="*/ 128431 w 149525"/>
                <a:gd name="connsiteY12" fmla="*/ 51733 h 76342"/>
                <a:gd name="connsiteX13" fmla="*/ 124916 w 149525"/>
                <a:gd name="connsiteY13" fmla="*/ 55249 h 76342"/>
                <a:gd name="connsiteX14" fmla="*/ 24609 w 149525"/>
                <a:gd name="connsiteY14" fmla="*/ 55249 h 76342"/>
                <a:gd name="connsiteX15" fmla="*/ 21094 w 149525"/>
                <a:gd name="connsiteY15" fmla="*/ 51733 h 7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25" h="76342">
                  <a:moveTo>
                    <a:pt x="0" y="51733"/>
                  </a:moveTo>
                  <a:cubicBezTo>
                    <a:pt x="0" y="65302"/>
                    <a:pt x="11040" y="76342"/>
                    <a:pt x="24609" y="76342"/>
                  </a:cubicBezTo>
                  <a:lnTo>
                    <a:pt x="124916" y="76342"/>
                  </a:lnTo>
                  <a:cubicBezTo>
                    <a:pt x="138485" y="76342"/>
                    <a:pt x="149525" y="65302"/>
                    <a:pt x="149525" y="51733"/>
                  </a:cubicBezTo>
                  <a:lnTo>
                    <a:pt x="149525" y="24609"/>
                  </a:lnTo>
                  <a:cubicBezTo>
                    <a:pt x="149525" y="11040"/>
                    <a:pt x="138485" y="0"/>
                    <a:pt x="124916" y="0"/>
                  </a:cubicBezTo>
                  <a:lnTo>
                    <a:pt x="24609" y="0"/>
                  </a:lnTo>
                  <a:cubicBezTo>
                    <a:pt x="11040" y="0"/>
                    <a:pt x="0" y="11040"/>
                    <a:pt x="0" y="24609"/>
                  </a:cubicBezTo>
                  <a:close/>
                  <a:moveTo>
                    <a:pt x="21094" y="24609"/>
                  </a:moveTo>
                  <a:cubicBezTo>
                    <a:pt x="21094" y="22670"/>
                    <a:pt x="22670" y="21094"/>
                    <a:pt x="24609" y="21094"/>
                  </a:cubicBezTo>
                  <a:lnTo>
                    <a:pt x="124916" y="21094"/>
                  </a:lnTo>
                  <a:cubicBezTo>
                    <a:pt x="126855" y="21094"/>
                    <a:pt x="128431" y="22670"/>
                    <a:pt x="128431" y="24609"/>
                  </a:cubicBezTo>
                  <a:lnTo>
                    <a:pt x="128431" y="51733"/>
                  </a:lnTo>
                  <a:cubicBezTo>
                    <a:pt x="128431" y="53672"/>
                    <a:pt x="126855" y="55249"/>
                    <a:pt x="124916" y="55249"/>
                  </a:cubicBezTo>
                  <a:lnTo>
                    <a:pt x="24609" y="55249"/>
                  </a:lnTo>
                  <a:cubicBezTo>
                    <a:pt x="22670" y="55249"/>
                    <a:pt x="21094" y="53672"/>
                    <a:pt x="21094" y="51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5" name="任意多边形: 形状 224">
              <a:extLst>
                <a:ext uri="{FF2B5EF4-FFF2-40B4-BE49-F238E27FC236}">
                  <a16:creationId xmlns:a16="http://schemas.microsoft.com/office/drawing/2014/main" id="{89FA0E5D-DFF3-42BB-B31F-0ED0501C59FA}"/>
                </a:ext>
              </a:extLst>
            </p:cNvPr>
            <p:cNvSpPr/>
            <p:nvPr/>
          </p:nvSpPr>
          <p:spPr>
            <a:xfrm>
              <a:off x="5384533" y="2216318"/>
              <a:ext cx="87640" cy="21093"/>
            </a:xfrm>
            <a:custGeom>
              <a:avLst/>
              <a:gdLst>
                <a:gd name="connsiteX0" fmla="*/ 10547 w 87640"/>
                <a:gd name="connsiteY0" fmla="*/ 21094 h 21093"/>
                <a:gd name="connsiteX1" fmla="*/ 77093 w 87640"/>
                <a:gd name="connsiteY1" fmla="*/ 21094 h 21093"/>
                <a:gd name="connsiteX2" fmla="*/ 87640 w 87640"/>
                <a:gd name="connsiteY2" fmla="*/ 10547 h 21093"/>
                <a:gd name="connsiteX3" fmla="*/ 77093 w 87640"/>
                <a:gd name="connsiteY3" fmla="*/ 0 h 21093"/>
                <a:gd name="connsiteX4" fmla="*/ 10547 w 87640"/>
                <a:gd name="connsiteY4" fmla="*/ 0 h 21093"/>
                <a:gd name="connsiteX5" fmla="*/ 0 w 87640"/>
                <a:gd name="connsiteY5" fmla="*/ 10547 h 21093"/>
                <a:gd name="connsiteX6" fmla="*/ 10547 w 8764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40" h="21093">
                  <a:moveTo>
                    <a:pt x="10547" y="21094"/>
                  </a:moveTo>
                  <a:lnTo>
                    <a:pt x="77093" y="21094"/>
                  </a:lnTo>
                  <a:cubicBezTo>
                    <a:pt x="82920" y="21094"/>
                    <a:pt x="87640" y="16373"/>
                    <a:pt x="87640" y="10547"/>
                  </a:cubicBezTo>
                  <a:cubicBezTo>
                    <a:pt x="87640" y="4721"/>
                    <a:pt x="82920" y="0"/>
                    <a:pt x="77093"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6" name="任意多边形: 形状 225">
              <a:extLst>
                <a:ext uri="{FF2B5EF4-FFF2-40B4-BE49-F238E27FC236}">
                  <a16:creationId xmlns:a16="http://schemas.microsoft.com/office/drawing/2014/main" id="{086F821C-06C7-4D83-AE9F-747DBB7873F5}"/>
                </a:ext>
              </a:extLst>
            </p:cNvPr>
            <p:cNvSpPr/>
            <p:nvPr/>
          </p:nvSpPr>
          <p:spPr>
            <a:xfrm>
              <a:off x="5384533" y="2249039"/>
              <a:ext cx="141975" cy="21093"/>
            </a:xfrm>
            <a:custGeom>
              <a:avLst/>
              <a:gdLst>
                <a:gd name="connsiteX0" fmla="*/ 10547 w 141975"/>
                <a:gd name="connsiteY0" fmla="*/ 21094 h 21093"/>
                <a:gd name="connsiteX1" fmla="*/ 131428 w 141975"/>
                <a:gd name="connsiteY1" fmla="*/ 21094 h 21093"/>
                <a:gd name="connsiteX2" fmla="*/ 141975 w 141975"/>
                <a:gd name="connsiteY2" fmla="*/ 10547 h 21093"/>
                <a:gd name="connsiteX3" fmla="*/ 131428 w 141975"/>
                <a:gd name="connsiteY3" fmla="*/ 0 h 21093"/>
                <a:gd name="connsiteX4" fmla="*/ 10547 w 141975"/>
                <a:gd name="connsiteY4" fmla="*/ 0 h 21093"/>
                <a:gd name="connsiteX5" fmla="*/ 0 w 141975"/>
                <a:gd name="connsiteY5" fmla="*/ 10547 h 21093"/>
                <a:gd name="connsiteX6" fmla="*/ 10547 w 14197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5" h="21093">
                  <a:moveTo>
                    <a:pt x="10547" y="21094"/>
                  </a:moveTo>
                  <a:lnTo>
                    <a:pt x="131428" y="21094"/>
                  </a:lnTo>
                  <a:cubicBezTo>
                    <a:pt x="137254" y="21094"/>
                    <a:pt x="141975" y="16373"/>
                    <a:pt x="141975" y="10547"/>
                  </a:cubicBezTo>
                  <a:cubicBezTo>
                    <a:pt x="141975" y="4721"/>
                    <a:pt x="137254" y="0"/>
                    <a:pt x="131428"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7" name="任意多边形: 形状 226">
              <a:extLst>
                <a:ext uri="{FF2B5EF4-FFF2-40B4-BE49-F238E27FC236}">
                  <a16:creationId xmlns:a16="http://schemas.microsoft.com/office/drawing/2014/main" id="{60EDE3F2-205C-4C6B-AEC1-32ECEF361D77}"/>
                </a:ext>
              </a:extLst>
            </p:cNvPr>
            <p:cNvSpPr/>
            <p:nvPr/>
          </p:nvSpPr>
          <p:spPr>
            <a:xfrm>
              <a:off x="5577938" y="2304525"/>
              <a:ext cx="149525" cy="76343"/>
            </a:xfrm>
            <a:custGeom>
              <a:avLst/>
              <a:gdLst>
                <a:gd name="connsiteX0" fmla="*/ 0 w 149525"/>
                <a:gd name="connsiteY0" fmla="*/ 51735 h 76343"/>
                <a:gd name="connsiteX1" fmla="*/ 24609 w 149525"/>
                <a:gd name="connsiteY1" fmla="*/ 76344 h 76343"/>
                <a:gd name="connsiteX2" fmla="*/ 124916 w 149525"/>
                <a:gd name="connsiteY2" fmla="*/ 76344 h 76343"/>
                <a:gd name="connsiteX3" fmla="*/ 149525 w 149525"/>
                <a:gd name="connsiteY3" fmla="*/ 51735 h 76343"/>
                <a:gd name="connsiteX4" fmla="*/ 149525 w 149525"/>
                <a:gd name="connsiteY4" fmla="*/ 24609 h 76343"/>
                <a:gd name="connsiteX5" fmla="*/ 124916 w 149525"/>
                <a:gd name="connsiteY5" fmla="*/ 0 h 76343"/>
                <a:gd name="connsiteX6" fmla="*/ 24609 w 149525"/>
                <a:gd name="connsiteY6" fmla="*/ 0 h 76343"/>
                <a:gd name="connsiteX7" fmla="*/ 0 w 149525"/>
                <a:gd name="connsiteY7" fmla="*/ 24609 h 76343"/>
                <a:gd name="connsiteX8" fmla="*/ 21094 w 149525"/>
                <a:gd name="connsiteY8" fmla="*/ 24609 h 76343"/>
                <a:gd name="connsiteX9" fmla="*/ 24609 w 149525"/>
                <a:gd name="connsiteY9" fmla="*/ 21094 h 76343"/>
                <a:gd name="connsiteX10" fmla="*/ 124916 w 149525"/>
                <a:gd name="connsiteY10" fmla="*/ 21094 h 76343"/>
                <a:gd name="connsiteX11" fmla="*/ 128431 w 149525"/>
                <a:gd name="connsiteY11" fmla="*/ 24609 h 76343"/>
                <a:gd name="connsiteX12" fmla="*/ 128431 w 149525"/>
                <a:gd name="connsiteY12" fmla="*/ 51735 h 76343"/>
                <a:gd name="connsiteX13" fmla="*/ 124916 w 149525"/>
                <a:gd name="connsiteY13" fmla="*/ 55250 h 76343"/>
                <a:gd name="connsiteX14" fmla="*/ 24609 w 149525"/>
                <a:gd name="connsiteY14" fmla="*/ 55250 h 76343"/>
                <a:gd name="connsiteX15" fmla="*/ 21094 w 149525"/>
                <a:gd name="connsiteY15" fmla="*/ 51735 h 7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25" h="76343">
                  <a:moveTo>
                    <a:pt x="0" y="51735"/>
                  </a:moveTo>
                  <a:cubicBezTo>
                    <a:pt x="0" y="65303"/>
                    <a:pt x="11040" y="76344"/>
                    <a:pt x="24609" y="76344"/>
                  </a:cubicBezTo>
                  <a:lnTo>
                    <a:pt x="124916" y="76344"/>
                  </a:lnTo>
                  <a:cubicBezTo>
                    <a:pt x="138485" y="76344"/>
                    <a:pt x="149525" y="65303"/>
                    <a:pt x="149525" y="51735"/>
                  </a:cubicBezTo>
                  <a:lnTo>
                    <a:pt x="149525" y="24609"/>
                  </a:lnTo>
                  <a:cubicBezTo>
                    <a:pt x="149525" y="11040"/>
                    <a:pt x="138485" y="0"/>
                    <a:pt x="124916" y="0"/>
                  </a:cubicBezTo>
                  <a:lnTo>
                    <a:pt x="24609" y="0"/>
                  </a:lnTo>
                  <a:cubicBezTo>
                    <a:pt x="11040" y="0"/>
                    <a:pt x="0" y="11040"/>
                    <a:pt x="0" y="24609"/>
                  </a:cubicBezTo>
                  <a:close/>
                  <a:moveTo>
                    <a:pt x="21094" y="24609"/>
                  </a:moveTo>
                  <a:cubicBezTo>
                    <a:pt x="21094" y="22670"/>
                    <a:pt x="22670" y="21094"/>
                    <a:pt x="24609" y="21094"/>
                  </a:cubicBezTo>
                  <a:lnTo>
                    <a:pt x="124916" y="21094"/>
                  </a:lnTo>
                  <a:cubicBezTo>
                    <a:pt x="126855" y="21094"/>
                    <a:pt x="128431" y="22670"/>
                    <a:pt x="128431" y="24609"/>
                  </a:cubicBezTo>
                  <a:lnTo>
                    <a:pt x="128431" y="51735"/>
                  </a:lnTo>
                  <a:cubicBezTo>
                    <a:pt x="128431" y="53674"/>
                    <a:pt x="126855" y="55250"/>
                    <a:pt x="124916" y="55250"/>
                  </a:cubicBezTo>
                  <a:lnTo>
                    <a:pt x="24609" y="55250"/>
                  </a:lnTo>
                  <a:cubicBezTo>
                    <a:pt x="22670" y="55250"/>
                    <a:pt x="21094" y="53674"/>
                    <a:pt x="21094" y="5173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8" name="任意多边形: 形状 227">
              <a:extLst>
                <a:ext uri="{FF2B5EF4-FFF2-40B4-BE49-F238E27FC236}">
                  <a16:creationId xmlns:a16="http://schemas.microsoft.com/office/drawing/2014/main" id="{2BD2272A-6C10-4EE2-9E0D-1BA05716A3A1}"/>
                </a:ext>
              </a:extLst>
            </p:cNvPr>
            <p:cNvSpPr/>
            <p:nvPr/>
          </p:nvSpPr>
          <p:spPr>
            <a:xfrm>
              <a:off x="5384533" y="2315791"/>
              <a:ext cx="38421" cy="21093"/>
            </a:xfrm>
            <a:custGeom>
              <a:avLst/>
              <a:gdLst>
                <a:gd name="connsiteX0" fmla="*/ 10547 w 38421"/>
                <a:gd name="connsiteY0" fmla="*/ 21094 h 21093"/>
                <a:gd name="connsiteX1" fmla="*/ 27875 w 38421"/>
                <a:gd name="connsiteY1" fmla="*/ 21094 h 21093"/>
                <a:gd name="connsiteX2" fmla="*/ 38422 w 38421"/>
                <a:gd name="connsiteY2" fmla="*/ 10547 h 21093"/>
                <a:gd name="connsiteX3" fmla="*/ 27875 w 38421"/>
                <a:gd name="connsiteY3" fmla="*/ 0 h 21093"/>
                <a:gd name="connsiteX4" fmla="*/ 10547 w 38421"/>
                <a:gd name="connsiteY4" fmla="*/ 0 h 21093"/>
                <a:gd name="connsiteX5" fmla="*/ 0 w 38421"/>
                <a:gd name="connsiteY5" fmla="*/ 10547 h 21093"/>
                <a:gd name="connsiteX6" fmla="*/ 10547 w 3842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1" h="21093">
                  <a:moveTo>
                    <a:pt x="10547" y="21094"/>
                  </a:moveTo>
                  <a:lnTo>
                    <a:pt x="27875" y="21094"/>
                  </a:lnTo>
                  <a:cubicBezTo>
                    <a:pt x="33701" y="21094"/>
                    <a:pt x="38422" y="16373"/>
                    <a:pt x="38422" y="10547"/>
                  </a:cubicBezTo>
                  <a:cubicBezTo>
                    <a:pt x="38422" y="4721"/>
                    <a:pt x="33701" y="0"/>
                    <a:pt x="27875"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9" name="任意多边形: 形状 228">
              <a:extLst>
                <a:ext uri="{FF2B5EF4-FFF2-40B4-BE49-F238E27FC236}">
                  <a16:creationId xmlns:a16="http://schemas.microsoft.com/office/drawing/2014/main" id="{A6B979FE-525E-4BB4-9874-A3807FC23B1F}"/>
                </a:ext>
              </a:extLst>
            </p:cNvPr>
            <p:cNvSpPr/>
            <p:nvPr/>
          </p:nvSpPr>
          <p:spPr>
            <a:xfrm>
              <a:off x="5384533" y="2348512"/>
              <a:ext cx="85725" cy="21093"/>
            </a:xfrm>
            <a:custGeom>
              <a:avLst/>
              <a:gdLst>
                <a:gd name="connsiteX0" fmla="*/ 10547 w 85725"/>
                <a:gd name="connsiteY0" fmla="*/ 21094 h 21093"/>
                <a:gd name="connsiteX1" fmla="*/ 75178 w 85725"/>
                <a:gd name="connsiteY1" fmla="*/ 21094 h 21093"/>
                <a:gd name="connsiteX2" fmla="*/ 85725 w 85725"/>
                <a:gd name="connsiteY2" fmla="*/ 10547 h 21093"/>
                <a:gd name="connsiteX3" fmla="*/ 75178 w 85725"/>
                <a:gd name="connsiteY3" fmla="*/ 0 h 21093"/>
                <a:gd name="connsiteX4" fmla="*/ 10547 w 85725"/>
                <a:gd name="connsiteY4" fmla="*/ 0 h 21093"/>
                <a:gd name="connsiteX5" fmla="*/ 0 w 85725"/>
                <a:gd name="connsiteY5" fmla="*/ 10547 h 21093"/>
                <a:gd name="connsiteX6" fmla="*/ 10547 w 8572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21093">
                  <a:moveTo>
                    <a:pt x="10547" y="21094"/>
                  </a:moveTo>
                  <a:lnTo>
                    <a:pt x="75178" y="21094"/>
                  </a:lnTo>
                  <a:cubicBezTo>
                    <a:pt x="81004" y="21094"/>
                    <a:pt x="85725" y="16373"/>
                    <a:pt x="85725" y="10547"/>
                  </a:cubicBezTo>
                  <a:cubicBezTo>
                    <a:pt x="85725" y="4721"/>
                    <a:pt x="81004" y="0"/>
                    <a:pt x="75178"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0" name="任意多边形: 形状 229">
              <a:extLst>
                <a:ext uri="{FF2B5EF4-FFF2-40B4-BE49-F238E27FC236}">
                  <a16:creationId xmlns:a16="http://schemas.microsoft.com/office/drawing/2014/main" id="{69CED265-BE8D-4EA5-913F-21388588BF79}"/>
                </a:ext>
              </a:extLst>
            </p:cNvPr>
            <p:cNvSpPr/>
            <p:nvPr/>
          </p:nvSpPr>
          <p:spPr>
            <a:xfrm>
              <a:off x="5577938" y="2403998"/>
              <a:ext cx="149525" cy="76342"/>
            </a:xfrm>
            <a:custGeom>
              <a:avLst/>
              <a:gdLst>
                <a:gd name="connsiteX0" fmla="*/ 0 w 149525"/>
                <a:gd name="connsiteY0" fmla="*/ 51733 h 76342"/>
                <a:gd name="connsiteX1" fmla="*/ 24609 w 149525"/>
                <a:gd name="connsiteY1" fmla="*/ 76343 h 76342"/>
                <a:gd name="connsiteX2" fmla="*/ 124916 w 149525"/>
                <a:gd name="connsiteY2" fmla="*/ 76343 h 76342"/>
                <a:gd name="connsiteX3" fmla="*/ 149525 w 149525"/>
                <a:gd name="connsiteY3" fmla="*/ 51733 h 76342"/>
                <a:gd name="connsiteX4" fmla="*/ 149525 w 149525"/>
                <a:gd name="connsiteY4" fmla="*/ 24609 h 76342"/>
                <a:gd name="connsiteX5" fmla="*/ 124916 w 149525"/>
                <a:gd name="connsiteY5" fmla="*/ 0 h 76342"/>
                <a:gd name="connsiteX6" fmla="*/ 24609 w 149525"/>
                <a:gd name="connsiteY6" fmla="*/ 0 h 76342"/>
                <a:gd name="connsiteX7" fmla="*/ 0 w 149525"/>
                <a:gd name="connsiteY7" fmla="*/ 24609 h 76342"/>
                <a:gd name="connsiteX8" fmla="*/ 21094 w 149525"/>
                <a:gd name="connsiteY8" fmla="*/ 24609 h 76342"/>
                <a:gd name="connsiteX9" fmla="*/ 24609 w 149525"/>
                <a:gd name="connsiteY9" fmla="*/ 21094 h 76342"/>
                <a:gd name="connsiteX10" fmla="*/ 124916 w 149525"/>
                <a:gd name="connsiteY10" fmla="*/ 21094 h 76342"/>
                <a:gd name="connsiteX11" fmla="*/ 128431 w 149525"/>
                <a:gd name="connsiteY11" fmla="*/ 24609 h 76342"/>
                <a:gd name="connsiteX12" fmla="*/ 128431 w 149525"/>
                <a:gd name="connsiteY12" fmla="*/ 51733 h 76342"/>
                <a:gd name="connsiteX13" fmla="*/ 124916 w 149525"/>
                <a:gd name="connsiteY13" fmla="*/ 55249 h 76342"/>
                <a:gd name="connsiteX14" fmla="*/ 24609 w 149525"/>
                <a:gd name="connsiteY14" fmla="*/ 55249 h 76342"/>
                <a:gd name="connsiteX15" fmla="*/ 21094 w 149525"/>
                <a:gd name="connsiteY15" fmla="*/ 51733 h 7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25" h="76342">
                  <a:moveTo>
                    <a:pt x="0" y="51733"/>
                  </a:moveTo>
                  <a:cubicBezTo>
                    <a:pt x="0" y="65302"/>
                    <a:pt x="11040" y="76343"/>
                    <a:pt x="24609" y="76343"/>
                  </a:cubicBezTo>
                  <a:lnTo>
                    <a:pt x="124916" y="76343"/>
                  </a:lnTo>
                  <a:cubicBezTo>
                    <a:pt x="138485" y="76343"/>
                    <a:pt x="149525" y="65302"/>
                    <a:pt x="149525" y="51733"/>
                  </a:cubicBezTo>
                  <a:lnTo>
                    <a:pt x="149525" y="24609"/>
                  </a:lnTo>
                  <a:cubicBezTo>
                    <a:pt x="149525" y="11040"/>
                    <a:pt x="138485" y="0"/>
                    <a:pt x="124916" y="0"/>
                  </a:cubicBezTo>
                  <a:lnTo>
                    <a:pt x="24609" y="0"/>
                  </a:lnTo>
                  <a:cubicBezTo>
                    <a:pt x="11040" y="0"/>
                    <a:pt x="0" y="11040"/>
                    <a:pt x="0" y="24609"/>
                  </a:cubicBezTo>
                  <a:close/>
                  <a:moveTo>
                    <a:pt x="21094" y="24609"/>
                  </a:moveTo>
                  <a:cubicBezTo>
                    <a:pt x="21094" y="22670"/>
                    <a:pt x="22670" y="21094"/>
                    <a:pt x="24609" y="21094"/>
                  </a:cubicBezTo>
                  <a:lnTo>
                    <a:pt x="124916" y="21094"/>
                  </a:lnTo>
                  <a:cubicBezTo>
                    <a:pt x="126855" y="21094"/>
                    <a:pt x="128431" y="22670"/>
                    <a:pt x="128431" y="24609"/>
                  </a:cubicBezTo>
                  <a:lnTo>
                    <a:pt x="128431" y="51733"/>
                  </a:lnTo>
                  <a:cubicBezTo>
                    <a:pt x="128431" y="53672"/>
                    <a:pt x="126855" y="55249"/>
                    <a:pt x="124916" y="55249"/>
                  </a:cubicBezTo>
                  <a:lnTo>
                    <a:pt x="24609" y="55249"/>
                  </a:lnTo>
                  <a:cubicBezTo>
                    <a:pt x="22670" y="55249"/>
                    <a:pt x="21094" y="53672"/>
                    <a:pt x="21094" y="51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1" name="任意多边形: 形状 230">
              <a:extLst>
                <a:ext uri="{FF2B5EF4-FFF2-40B4-BE49-F238E27FC236}">
                  <a16:creationId xmlns:a16="http://schemas.microsoft.com/office/drawing/2014/main" id="{76E7313A-2552-4E70-8302-67D9ABCDC6B9}"/>
                </a:ext>
              </a:extLst>
            </p:cNvPr>
            <p:cNvSpPr/>
            <p:nvPr/>
          </p:nvSpPr>
          <p:spPr>
            <a:xfrm>
              <a:off x="5384533" y="2415263"/>
              <a:ext cx="113850" cy="21093"/>
            </a:xfrm>
            <a:custGeom>
              <a:avLst/>
              <a:gdLst>
                <a:gd name="connsiteX0" fmla="*/ 10547 w 113850"/>
                <a:gd name="connsiteY0" fmla="*/ 21094 h 21093"/>
                <a:gd name="connsiteX1" fmla="*/ 103303 w 113850"/>
                <a:gd name="connsiteY1" fmla="*/ 21094 h 21093"/>
                <a:gd name="connsiteX2" fmla="*/ 113850 w 113850"/>
                <a:gd name="connsiteY2" fmla="*/ 10547 h 21093"/>
                <a:gd name="connsiteX3" fmla="*/ 103303 w 113850"/>
                <a:gd name="connsiteY3" fmla="*/ 0 h 21093"/>
                <a:gd name="connsiteX4" fmla="*/ 10547 w 113850"/>
                <a:gd name="connsiteY4" fmla="*/ 0 h 21093"/>
                <a:gd name="connsiteX5" fmla="*/ 0 w 113850"/>
                <a:gd name="connsiteY5" fmla="*/ 10547 h 21093"/>
                <a:gd name="connsiteX6" fmla="*/ 10547 w 11385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50" h="21093">
                  <a:moveTo>
                    <a:pt x="10547" y="21094"/>
                  </a:moveTo>
                  <a:lnTo>
                    <a:pt x="103303" y="21094"/>
                  </a:lnTo>
                  <a:cubicBezTo>
                    <a:pt x="109129" y="21094"/>
                    <a:pt x="113850" y="16373"/>
                    <a:pt x="113850" y="10547"/>
                  </a:cubicBezTo>
                  <a:cubicBezTo>
                    <a:pt x="113850" y="4721"/>
                    <a:pt x="109129" y="0"/>
                    <a:pt x="103303"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2" name="任意多边形: 形状 231">
              <a:extLst>
                <a:ext uri="{FF2B5EF4-FFF2-40B4-BE49-F238E27FC236}">
                  <a16:creationId xmlns:a16="http://schemas.microsoft.com/office/drawing/2014/main" id="{8AED1CA8-50A4-426B-AAFB-AD5179C4F635}"/>
                </a:ext>
              </a:extLst>
            </p:cNvPr>
            <p:cNvSpPr/>
            <p:nvPr/>
          </p:nvSpPr>
          <p:spPr>
            <a:xfrm>
              <a:off x="5384533" y="2447985"/>
              <a:ext cx="113850" cy="21093"/>
            </a:xfrm>
            <a:custGeom>
              <a:avLst/>
              <a:gdLst>
                <a:gd name="connsiteX0" fmla="*/ 10547 w 113850"/>
                <a:gd name="connsiteY0" fmla="*/ 21094 h 21093"/>
                <a:gd name="connsiteX1" fmla="*/ 103303 w 113850"/>
                <a:gd name="connsiteY1" fmla="*/ 21094 h 21093"/>
                <a:gd name="connsiteX2" fmla="*/ 113850 w 113850"/>
                <a:gd name="connsiteY2" fmla="*/ 10547 h 21093"/>
                <a:gd name="connsiteX3" fmla="*/ 103303 w 113850"/>
                <a:gd name="connsiteY3" fmla="*/ 0 h 21093"/>
                <a:gd name="connsiteX4" fmla="*/ 10547 w 113850"/>
                <a:gd name="connsiteY4" fmla="*/ 0 h 21093"/>
                <a:gd name="connsiteX5" fmla="*/ 0 w 113850"/>
                <a:gd name="connsiteY5" fmla="*/ 10547 h 21093"/>
                <a:gd name="connsiteX6" fmla="*/ 10547 w 11385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50" h="21093">
                  <a:moveTo>
                    <a:pt x="10547" y="21094"/>
                  </a:moveTo>
                  <a:lnTo>
                    <a:pt x="103303" y="21094"/>
                  </a:lnTo>
                  <a:cubicBezTo>
                    <a:pt x="109129" y="21094"/>
                    <a:pt x="113850" y="16373"/>
                    <a:pt x="113850" y="10547"/>
                  </a:cubicBezTo>
                  <a:cubicBezTo>
                    <a:pt x="113850" y="4721"/>
                    <a:pt x="109129" y="0"/>
                    <a:pt x="103303"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3" name="任意多边形: 形状 232">
              <a:extLst>
                <a:ext uri="{FF2B5EF4-FFF2-40B4-BE49-F238E27FC236}">
                  <a16:creationId xmlns:a16="http://schemas.microsoft.com/office/drawing/2014/main" id="{5B492B85-4E30-4A70-B46B-35375EF138F9}"/>
                </a:ext>
              </a:extLst>
            </p:cNvPr>
            <p:cNvSpPr/>
            <p:nvPr/>
          </p:nvSpPr>
          <p:spPr>
            <a:xfrm>
              <a:off x="5577938" y="2503472"/>
              <a:ext cx="149525" cy="76342"/>
            </a:xfrm>
            <a:custGeom>
              <a:avLst/>
              <a:gdLst>
                <a:gd name="connsiteX0" fmla="*/ 0 w 149525"/>
                <a:gd name="connsiteY0" fmla="*/ 51733 h 76342"/>
                <a:gd name="connsiteX1" fmla="*/ 24609 w 149525"/>
                <a:gd name="connsiteY1" fmla="*/ 76343 h 76342"/>
                <a:gd name="connsiteX2" fmla="*/ 124916 w 149525"/>
                <a:gd name="connsiteY2" fmla="*/ 76343 h 76342"/>
                <a:gd name="connsiteX3" fmla="*/ 149525 w 149525"/>
                <a:gd name="connsiteY3" fmla="*/ 51733 h 76342"/>
                <a:gd name="connsiteX4" fmla="*/ 149525 w 149525"/>
                <a:gd name="connsiteY4" fmla="*/ 24609 h 76342"/>
                <a:gd name="connsiteX5" fmla="*/ 124916 w 149525"/>
                <a:gd name="connsiteY5" fmla="*/ 0 h 76342"/>
                <a:gd name="connsiteX6" fmla="*/ 24609 w 149525"/>
                <a:gd name="connsiteY6" fmla="*/ 0 h 76342"/>
                <a:gd name="connsiteX7" fmla="*/ 0 w 149525"/>
                <a:gd name="connsiteY7" fmla="*/ 24609 h 76342"/>
                <a:gd name="connsiteX8" fmla="*/ 21094 w 149525"/>
                <a:gd name="connsiteY8" fmla="*/ 24609 h 76342"/>
                <a:gd name="connsiteX9" fmla="*/ 24609 w 149525"/>
                <a:gd name="connsiteY9" fmla="*/ 21094 h 76342"/>
                <a:gd name="connsiteX10" fmla="*/ 124916 w 149525"/>
                <a:gd name="connsiteY10" fmla="*/ 21094 h 76342"/>
                <a:gd name="connsiteX11" fmla="*/ 128431 w 149525"/>
                <a:gd name="connsiteY11" fmla="*/ 24609 h 76342"/>
                <a:gd name="connsiteX12" fmla="*/ 128431 w 149525"/>
                <a:gd name="connsiteY12" fmla="*/ 51733 h 76342"/>
                <a:gd name="connsiteX13" fmla="*/ 124916 w 149525"/>
                <a:gd name="connsiteY13" fmla="*/ 55249 h 76342"/>
                <a:gd name="connsiteX14" fmla="*/ 24609 w 149525"/>
                <a:gd name="connsiteY14" fmla="*/ 55249 h 76342"/>
                <a:gd name="connsiteX15" fmla="*/ 21094 w 149525"/>
                <a:gd name="connsiteY15" fmla="*/ 51733 h 7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525" h="76342">
                  <a:moveTo>
                    <a:pt x="0" y="51733"/>
                  </a:moveTo>
                  <a:cubicBezTo>
                    <a:pt x="0" y="65302"/>
                    <a:pt x="11040" y="76343"/>
                    <a:pt x="24609" y="76343"/>
                  </a:cubicBezTo>
                  <a:lnTo>
                    <a:pt x="124916" y="76343"/>
                  </a:lnTo>
                  <a:cubicBezTo>
                    <a:pt x="138485" y="76343"/>
                    <a:pt x="149525" y="65302"/>
                    <a:pt x="149525" y="51733"/>
                  </a:cubicBezTo>
                  <a:lnTo>
                    <a:pt x="149525" y="24609"/>
                  </a:lnTo>
                  <a:cubicBezTo>
                    <a:pt x="149525" y="11040"/>
                    <a:pt x="138485" y="0"/>
                    <a:pt x="124916" y="0"/>
                  </a:cubicBezTo>
                  <a:lnTo>
                    <a:pt x="24609" y="0"/>
                  </a:lnTo>
                  <a:cubicBezTo>
                    <a:pt x="11040" y="0"/>
                    <a:pt x="0" y="11040"/>
                    <a:pt x="0" y="24609"/>
                  </a:cubicBezTo>
                  <a:close/>
                  <a:moveTo>
                    <a:pt x="21094" y="24609"/>
                  </a:moveTo>
                  <a:cubicBezTo>
                    <a:pt x="21094" y="22670"/>
                    <a:pt x="22670" y="21094"/>
                    <a:pt x="24609" y="21094"/>
                  </a:cubicBezTo>
                  <a:lnTo>
                    <a:pt x="124916" y="21094"/>
                  </a:lnTo>
                  <a:cubicBezTo>
                    <a:pt x="126855" y="21094"/>
                    <a:pt x="128431" y="22670"/>
                    <a:pt x="128431" y="24609"/>
                  </a:cubicBezTo>
                  <a:lnTo>
                    <a:pt x="128431" y="51733"/>
                  </a:lnTo>
                  <a:cubicBezTo>
                    <a:pt x="128431" y="53672"/>
                    <a:pt x="126855" y="55249"/>
                    <a:pt x="124916" y="55249"/>
                  </a:cubicBezTo>
                  <a:lnTo>
                    <a:pt x="24609" y="55249"/>
                  </a:lnTo>
                  <a:cubicBezTo>
                    <a:pt x="22670" y="55249"/>
                    <a:pt x="21094" y="53672"/>
                    <a:pt x="21094" y="51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4" name="任意多边形: 形状 233">
              <a:extLst>
                <a:ext uri="{FF2B5EF4-FFF2-40B4-BE49-F238E27FC236}">
                  <a16:creationId xmlns:a16="http://schemas.microsoft.com/office/drawing/2014/main" id="{529EC5EB-ED97-43E5-8E66-3BB1D037BF8E}"/>
                </a:ext>
              </a:extLst>
            </p:cNvPr>
            <p:cNvSpPr/>
            <p:nvPr/>
          </p:nvSpPr>
          <p:spPr>
            <a:xfrm>
              <a:off x="5384533" y="2514736"/>
              <a:ext cx="141975" cy="21093"/>
            </a:xfrm>
            <a:custGeom>
              <a:avLst/>
              <a:gdLst>
                <a:gd name="connsiteX0" fmla="*/ 10547 w 141975"/>
                <a:gd name="connsiteY0" fmla="*/ 21094 h 21093"/>
                <a:gd name="connsiteX1" fmla="*/ 131428 w 141975"/>
                <a:gd name="connsiteY1" fmla="*/ 21094 h 21093"/>
                <a:gd name="connsiteX2" fmla="*/ 141975 w 141975"/>
                <a:gd name="connsiteY2" fmla="*/ 10547 h 21093"/>
                <a:gd name="connsiteX3" fmla="*/ 131428 w 141975"/>
                <a:gd name="connsiteY3" fmla="*/ 0 h 21093"/>
                <a:gd name="connsiteX4" fmla="*/ 10547 w 141975"/>
                <a:gd name="connsiteY4" fmla="*/ 0 h 21093"/>
                <a:gd name="connsiteX5" fmla="*/ 0 w 141975"/>
                <a:gd name="connsiteY5" fmla="*/ 10547 h 21093"/>
                <a:gd name="connsiteX6" fmla="*/ 10547 w 14197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975" h="21093">
                  <a:moveTo>
                    <a:pt x="10547" y="21094"/>
                  </a:moveTo>
                  <a:lnTo>
                    <a:pt x="131428" y="21094"/>
                  </a:lnTo>
                  <a:cubicBezTo>
                    <a:pt x="137254" y="21094"/>
                    <a:pt x="141975" y="16373"/>
                    <a:pt x="141975" y="10547"/>
                  </a:cubicBezTo>
                  <a:cubicBezTo>
                    <a:pt x="141975" y="4721"/>
                    <a:pt x="137254" y="0"/>
                    <a:pt x="131428"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5" name="任意多边形: 形状 234">
              <a:extLst>
                <a:ext uri="{FF2B5EF4-FFF2-40B4-BE49-F238E27FC236}">
                  <a16:creationId xmlns:a16="http://schemas.microsoft.com/office/drawing/2014/main" id="{5851CE69-E512-4853-A019-D5360F877B97}"/>
                </a:ext>
              </a:extLst>
            </p:cNvPr>
            <p:cNvSpPr/>
            <p:nvPr/>
          </p:nvSpPr>
          <p:spPr>
            <a:xfrm>
              <a:off x="5384533" y="2547457"/>
              <a:ext cx="91771" cy="21093"/>
            </a:xfrm>
            <a:custGeom>
              <a:avLst/>
              <a:gdLst>
                <a:gd name="connsiteX0" fmla="*/ 10547 w 91771"/>
                <a:gd name="connsiteY0" fmla="*/ 21094 h 21093"/>
                <a:gd name="connsiteX1" fmla="*/ 81225 w 91771"/>
                <a:gd name="connsiteY1" fmla="*/ 21094 h 21093"/>
                <a:gd name="connsiteX2" fmla="*/ 91772 w 91771"/>
                <a:gd name="connsiteY2" fmla="*/ 10547 h 21093"/>
                <a:gd name="connsiteX3" fmla="*/ 81225 w 91771"/>
                <a:gd name="connsiteY3" fmla="*/ 0 h 21093"/>
                <a:gd name="connsiteX4" fmla="*/ 10547 w 91771"/>
                <a:gd name="connsiteY4" fmla="*/ 0 h 21093"/>
                <a:gd name="connsiteX5" fmla="*/ 0 w 91771"/>
                <a:gd name="connsiteY5" fmla="*/ 10547 h 21093"/>
                <a:gd name="connsiteX6" fmla="*/ 10547 w 9177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71" h="21093">
                  <a:moveTo>
                    <a:pt x="10547" y="21094"/>
                  </a:moveTo>
                  <a:lnTo>
                    <a:pt x="81225" y="21094"/>
                  </a:lnTo>
                  <a:cubicBezTo>
                    <a:pt x="87051" y="21094"/>
                    <a:pt x="91772" y="16373"/>
                    <a:pt x="91772" y="10547"/>
                  </a:cubicBezTo>
                  <a:cubicBezTo>
                    <a:pt x="91772" y="4721"/>
                    <a:pt x="87051" y="0"/>
                    <a:pt x="81225"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6" name="任意多边形: 形状 235">
              <a:extLst>
                <a:ext uri="{FF2B5EF4-FFF2-40B4-BE49-F238E27FC236}">
                  <a16:creationId xmlns:a16="http://schemas.microsoft.com/office/drawing/2014/main" id="{4B437BF8-4A0B-4F9D-AE11-C3EFA014B5A9}"/>
                </a:ext>
              </a:extLst>
            </p:cNvPr>
            <p:cNvSpPr/>
            <p:nvPr/>
          </p:nvSpPr>
          <p:spPr>
            <a:xfrm>
              <a:off x="5460968" y="2639638"/>
              <a:ext cx="190063" cy="21093"/>
            </a:xfrm>
            <a:custGeom>
              <a:avLst/>
              <a:gdLst>
                <a:gd name="connsiteX0" fmla="*/ 0 w 190063"/>
                <a:gd name="connsiteY0" fmla="*/ 10547 h 21093"/>
                <a:gd name="connsiteX1" fmla="*/ 10547 w 190063"/>
                <a:gd name="connsiteY1" fmla="*/ 21094 h 21093"/>
                <a:gd name="connsiteX2" fmla="*/ 179516 w 190063"/>
                <a:gd name="connsiteY2" fmla="*/ 21094 h 21093"/>
                <a:gd name="connsiteX3" fmla="*/ 190063 w 190063"/>
                <a:gd name="connsiteY3" fmla="*/ 10547 h 21093"/>
                <a:gd name="connsiteX4" fmla="*/ 179516 w 190063"/>
                <a:gd name="connsiteY4" fmla="*/ 0 h 21093"/>
                <a:gd name="connsiteX5" fmla="*/ 10547 w 190063"/>
                <a:gd name="connsiteY5" fmla="*/ 0 h 21093"/>
                <a:gd name="connsiteX6" fmla="*/ 0 w 190063"/>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63" h="21093">
                  <a:moveTo>
                    <a:pt x="0" y="10547"/>
                  </a:moveTo>
                  <a:cubicBezTo>
                    <a:pt x="0" y="16373"/>
                    <a:pt x="4721" y="21094"/>
                    <a:pt x="10547" y="21094"/>
                  </a:cubicBezTo>
                  <a:lnTo>
                    <a:pt x="179516" y="21094"/>
                  </a:lnTo>
                  <a:cubicBezTo>
                    <a:pt x="185342" y="21094"/>
                    <a:pt x="190063" y="16373"/>
                    <a:pt x="190063" y="10547"/>
                  </a:cubicBezTo>
                  <a:cubicBezTo>
                    <a:pt x="190063" y="4721"/>
                    <a:pt x="185342" y="0"/>
                    <a:pt x="179516" y="0"/>
                  </a:cubicBezTo>
                  <a:lnTo>
                    <a:pt x="10547" y="0"/>
                  </a:lnTo>
                  <a:cubicBezTo>
                    <a:pt x="4721" y="0"/>
                    <a:pt x="0" y="4721"/>
                    <a:pt x="0"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37" name="图形 16">
            <a:extLst>
              <a:ext uri="{FF2B5EF4-FFF2-40B4-BE49-F238E27FC236}">
                <a16:creationId xmlns:a16="http://schemas.microsoft.com/office/drawing/2014/main" id="{1C0E3246-8E54-421A-9453-74C1CF1DDD64}"/>
              </a:ext>
            </a:extLst>
          </p:cNvPr>
          <p:cNvGrpSpPr/>
          <p:nvPr/>
        </p:nvGrpSpPr>
        <p:grpSpPr>
          <a:xfrm>
            <a:off x="6276000" y="2016274"/>
            <a:ext cx="719999" cy="665457"/>
            <a:chOff x="6276000" y="2016274"/>
            <a:chExt cx="719999" cy="665457"/>
          </a:xfrm>
          <a:gradFill>
            <a:gsLst>
              <a:gs pos="0">
                <a:schemeClr val="accent1"/>
              </a:gs>
              <a:gs pos="100000">
                <a:schemeClr val="accent2"/>
              </a:gs>
            </a:gsLst>
            <a:lin ang="2700000" scaled="1"/>
          </a:gradFill>
        </p:grpSpPr>
        <p:sp>
          <p:nvSpPr>
            <p:cNvPr id="238" name="任意多边形: 形状 237">
              <a:extLst>
                <a:ext uri="{FF2B5EF4-FFF2-40B4-BE49-F238E27FC236}">
                  <a16:creationId xmlns:a16="http://schemas.microsoft.com/office/drawing/2014/main" id="{6B372064-5EEA-4A36-A295-2F4FC1916636}"/>
                </a:ext>
              </a:extLst>
            </p:cNvPr>
            <p:cNvSpPr/>
            <p:nvPr/>
          </p:nvSpPr>
          <p:spPr>
            <a:xfrm>
              <a:off x="6276000" y="2476532"/>
              <a:ext cx="240127" cy="205193"/>
            </a:xfrm>
            <a:custGeom>
              <a:avLst/>
              <a:gdLst>
                <a:gd name="connsiteX0" fmla="*/ 223465 w 240127"/>
                <a:gd name="connsiteY0" fmla="*/ 11884 h 205193"/>
                <a:gd name="connsiteX1" fmla="*/ 210590 w 240127"/>
                <a:gd name="connsiteY1" fmla="*/ 15079 h 205193"/>
                <a:gd name="connsiteX2" fmla="*/ 159861 w 240127"/>
                <a:gd name="connsiteY2" fmla="*/ 40302 h 205193"/>
                <a:gd name="connsiteX3" fmla="*/ 123416 w 240127"/>
                <a:gd name="connsiteY3" fmla="*/ 66559 h 205193"/>
                <a:gd name="connsiteX4" fmla="*/ 80270 w 240127"/>
                <a:gd name="connsiteY4" fmla="*/ 28849 h 205193"/>
                <a:gd name="connsiteX5" fmla="*/ 29541 w 240127"/>
                <a:gd name="connsiteY5" fmla="*/ 3625 h 205193"/>
                <a:gd name="connsiteX6" fmla="*/ 16665 w 240127"/>
                <a:gd name="connsiteY6" fmla="*/ 428 h 205193"/>
                <a:gd name="connsiteX7" fmla="*/ 6834 w 240127"/>
                <a:gd name="connsiteY7" fmla="*/ 9344 h 205193"/>
                <a:gd name="connsiteX8" fmla="*/ 988 w 240127"/>
                <a:gd name="connsiteY8" fmla="*/ 60637 h 205193"/>
                <a:gd name="connsiteX9" fmla="*/ 50416 w 240127"/>
                <a:gd name="connsiteY9" fmla="*/ 120927 h 205193"/>
                <a:gd name="connsiteX10" fmla="*/ 81417 w 240127"/>
                <a:gd name="connsiteY10" fmla="*/ 127587 h 205193"/>
                <a:gd name="connsiteX11" fmla="*/ 109545 w 240127"/>
                <a:gd name="connsiteY11" fmla="*/ 122058 h 205193"/>
                <a:gd name="connsiteX12" fmla="*/ 109545 w 240127"/>
                <a:gd name="connsiteY12" fmla="*/ 153996 h 205193"/>
                <a:gd name="connsiteX13" fmla="*/ 105177 w 240127"/>
                <a:gd name="connsiteY13" fmla="*/ 153594 h 205193"/>
                <a:gd name="connsiteX14" fmla="*/ 94630 w 240127"/>
                <a:gd name="connsiteY14" fmla="*/ 164141 h 205193"/>
                <a:gd name="connsiteX15" fmla="*/ 105177 w 240127"/>
                <a:gd name="connsiteY15" fmla="*/ 174688 h 205193"/>
                <a:gd name="connsiteX16" fmla="*/ 109489 w 240127"/>
                <a:gd name="connsiteY16" fmla="*/ 178999 h 205193"/>
                <a:gd name="connsiteX17" fmla="*/ 109545 w 240127"/>
                <a:gd name="connsiteY17" fmla="*/ 194647 h 205193"/>
                <a:gd name="connsiteX18" fmla="*/ 120092 w 240127"/>
                <a:gd name="connsiteY18" fmla="*/ 205194 h 205193"/>
                <a:gd name="connsiteX19" fmla="*/ 130639 w 240127"/>
                <a:gd name="connsiteY19" fmla="*/ 194647 h 205193"/>
                <a:gd name="connsiteX20" fmla="*/ 130639 w 240127"/>
                <a:gd name="connsiteY20" fmla="*/ 133535 h 205193"/>
                <a:gd name="connsiteX21" fmla="*/ 158712 w 240127"/>
                <a:gd name="connsiteY21" fmla="*/ 139042 h 205193"/>
                <a:gd name="connsiteX22" fmla="*/ 189712 w 240127"/>
                <a:gd name="connsiteY22" fmla="*/ 132382 h 205193"/>
                <a:gd name="connsiteX23" fmla="*/ 239139 w 240127"/>
                <a:gd name="connsiteY23" fmla="*/ 72092 h 205193"/>
                <a:gd name="connsiteX24" fmla="*/ 233293 w 240127"/>
                <a:gd name="connsiteY24" fmla="*/ 20801 h 205193"/>
                <a:gd name="connsiteX25" fmla="*/ 223465 w 240127"/>
                <a:gd name="connsiteY25" fmla="*/ 11884 h 205193"/>
                <a:gd name="connsiteX26" fmla="*/ 58824 w 240127"/>
                <a:gd name="connsiteY26" fmla="*/ 101583 h 205193"/>
                <a:gd name="connsiteX27" fmla="*/ 23835 w 240127"/>
                <a:gd name="connsiteY27" fmla="*/ 25804 h 205193"/>
                <a:gd name="connsiteX28" fmla="*/ 73442 w 240127"/>
                <a:gd name="connsiteY28" fmla="*/ 48807 h 205193"/>
                <a:gd name="connsiteX29" fmla="*/ 104233 w 240127"/>
                <a:gd name="connsiteY29" fmla="*/ 75280 h 205193"/>
                <a:gd name="connsiteX30" fmla="*/ 64535 w 240127"/>
                <a:gd name="connsiteY30" fmla="*/ 54614 h 205193"/>
                <a:gd name="connsiteX31" fmla="*/ 51086 w 240127"/>
                <a:gd name="connsiteY31" fmla="*/ 61060 h 205193"/>
                <a:gd name="connsiteX32" fmla="*/ 57532 w 240127"/>
                <a:gd name="connsiteY32" fmla="*/ 74509 h 205193"/>
                <a:gd name="connsiteX33" fmla="*/ 103317 w 240127"/>
                <a:gd name="connsiteY33" fmla="*/ 101833 h 205193"/>
                <a:gd name="connsiteX34" fmla="*/ 58824 w 240127"/>
                <a:gd name="connsiteY34" fmla="*/ 101583 h 205193"/>
                <a:gd name="connsiteX35" fmla="*/ 181304 w 240127"/>
                <a:gd name="connsiteY35" fmla="*/ 113038 h 205193"/>
                <a:gd name="connsiteX36" fmla="*/ 136818 w 240127"/>
                <a:gd name="connsiteY36" fmla="*/ 113297 h 205193"/>
                <a:gd name="connsiteX37" fmla="*/ 182598 w 240127"/>
                <a:gd name="connsiteY37" fmla="*/ 85966 h 205193"/>
                <a:gd name="connsiteX38" fmla="*/ 189044 w 240127"/>
                <a:gd name="connsiteY38" fmla="*/ 72515 h 205193"/>
                <a:gd name="connsiteX39" fmla="*/ 175594 w 240127"/>
                <a:gd name="connsiteY39" fmla="*/ 66069 h 205193"/>
                <a:gd name="connsiteX40" fmla="*/ 135915 w 240127"/>
                <a:gd name="connsiteY40" fmla="*/ 86695 h 205193"/>
                <a:gd name="connsiteX41" fmla="*/ 166686 w 240127"/>
                <a:gd name="connsiteY41" fmla="*/ 60263 h 205193"/>
                <a:gd name="connsiteX42" fmla="*/ 216292 w 240127"/>
                <a:gd name="connsiteY42" fmla="*/ 37261 h 205193"/>
                <a:gd name="connsiteX43" fmla="*/ 181304 w 240127"/>
                <a:gd name="connsiteY43" fmla="*/ 113038 h 20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0127" h="205193">
                  <a:moveTo>
                    <a:pt x="223465" y="11884"/>
                  </a:moveTo>
                  <a:cubicBezTo>
                    <a:pt x="218899" y="10730"/>
                    <a:pt x="214087" y="11929"/>
                    <a:pt x="210590" y="15079"/>
                  </a:cubicBezTo>
                  <a:cubicBezTo>
                    <a:pt x="206354" y="18894"/>
                    <a:pt x="192930" y="28991"/>
                    <a:pt x="159861" y="40302"/>
                  </a:cubicBezTo>
                  <a:cubicBezTo>
                    <a:pt x="142820" y="46131"/>
                    <a:pt x="131183" y="55768"/>
                    <a:pt x="123416" y="66559"/>
                  </a:cubicBezTo>
                  <a:cubicBezTo>
                    <a:pt x="116329" y="51401"/>
                    <a:pt x="103182" y="36686"/>
                    <a:pt x="80270" y="28849"/>
                  </a:cubicBezTo>
                  <a:cubicBezTo>
                    <a:pt x="47200" y="17537"/>
                    <a:pt x="33776" y="7441"/>
                    <a:pt x="29541" y="3625"/>
                  </a:cubicBezTo>
                  <a:cubicBezTo>
                    <a:pt x="26043" y="475"/>
                    <a:pt x="21230" y="-721"/>
                    <a:pt x="16665" y="428"/>
                  </a:cubicBezTo>
                  <a:cubicBezTo>
                    <a:pt x="12099" y="1577"/>
                    <a:pt x="8423" y="4911"/>
                    <a:pt x="6834" y="9344"/>
                  </a:cubicBezTo>
                  <a:cubicBezTo>
                    <a:pt x="3255" y="19328"/>
                    <a:pt x="-2265" y="39267"/>
                    <a:pt x="988" y="60637"/>
                  </a:cubicBezTo>
                  <a:cubicBezTo>
                    <a:pt x="5125" y="87822"/>
                    <a:pt x="22218" y="108669"/>
                    <a:pt x="50416" y="120927"/>
                  </a:cubicBezTo>
                  <a:cubicBezTo>
                    <a:pt x="61590" y="125784"/>
                    <a:pt x="72043" y="127587"/>
                    <a:pt x="81417" y="127587"/>
                  </a:cubicBezTo>
                  <a:cubicBezTo>
                    <a:pt x="92524" y="127587"/>
                    <a:pt x="102099" y="125050"/>
                    <a:pt x="109545" y="122058"/>
                  </a:cubicBezTo>
                  <a:lnTo>
                    <a:pt x="109545" y="153996"/>
                  </a:lnTo>
                  <a:cubicBezTo>
                    <a:pt x="108123" y="153749"/>
                    <a:pt x="106669" y="153594"/>
                    <a:pt x="105177" y="153594"/>
                  </a:cubicBezTo>
                  <a:cubicBezTo>
                    <a:pt x="99352" y="153594"/>
                    <a:pt x="94630" y="158316"/>
                    <a:pt x="94630" y="164141"/>
                  </a:cubicBezTo>
                  <a:cubicBezTo>
                    <a:pt x="94630" y="169966"/>
                    <a:pt x="99352" y="174688"/>
                    <a:pt x="105177" y="174688"/>
                  </a:cubicBezTo>
                  <a:cubicBezTo>
                    <a:pt x="107555" y="174688"/>
                    <a:pt x="109489" y="176622"/>
                    <a:pt x="109489" y="178999"/>
                  </a:cubicBezTo>
                  <a:cubicBezTo>
                    <a:pt x="109489" y="179367"/>
                    <a:pt x="109545" y="194647"/>
                    <a:pt x="109545" y="194647"/>
                  </a:cubicBezTo>
                  <a:cubicBezTo>
                    <a:pt x="109545" y="200472"/>
                    <a:pt x="114267" y="205194"/>
                    <a:pt x="120092" y="205194"/>
                  </a:cubicBezTo>
                  <a:cubicBezTo>
                    <a:pt x="125916" y="205194"/>
                    <a:pt x="130639" y="200472"/>
                    <a:pt x="130639" y="194647"/>
                  </a:cubicBezTo>
                  <a:lnTo>
                    <a:pt x="130639" y="133535"/>
                  </a:lnTo>
                  <a:cubicBezTo>
                    <a:pt x="138076" y="136519"/>
                    <a:pt x="147632" y="139042"/>
                    <a:pt x="158712" y="139042"/>
                  </a:cubicBezTo>
                  <a:cubicBezTo>
                    <a:pt x="168084" y="139042"/>
                    <a:pt x="178541" y="137237"/>
                    <a:pt x="189712" y="132382"/>
                  </a:cubicBezTo>
                  <a:cubicBezTo>
                    <a:pt x="217911" y="120125"/>
                    <a:pt x="235003" y="99276"/>
                    <a:pt x="239139" y="72092"/>
                  </a:cubicBezTo>
                  <a:cubicBezTo>
                    <a:pt x="242392" y="50723"/>
                    <a:pt x="236872" y="30784"/>
                    <a:pt x="233293" y="20801"/>
                  </a:cubicBezTo>
                  <a:cubicBezTo>
                    <a:pt x="231707" y="16367"/>
                    <a:pt x="228031" y="13034"/>
                    <a:pt x="223465" y="11884"/>
                  </a:cubicBezTo>
                  <a:close/>
                  <a:moveTo>
                    <a:pt x="58824" y="101583"/>
                  </a:moveTo>
                  <a:cubicBezTo>
                    <a:pt x="16832" y="83331"/>
                    <a:pt x="18362" y="47339"/>
                    <a:pt x="23835" y="25804"/>
                  </a:cubicBezTo>
                  <a:cubicBezTo>
                    <a:pt x="33434" y="32318"/>
                    <a:pt x="48851" y="40397"/>
                    <a:pt x="73442" y="48807"/>
                  </a:cubicBezTo>
                  <a:cubicBezTo>
                    <a:pt x="90386" y="54603"/>
                    <a:pt x="99434" y="65065"/>
                    <a:pt x="104233" y="75280"/>
                  </a:cubicBezTo>
                  <a:cubicBezTo>
                    <a:pt x="94288" y="68058"/>
                    <a:pt x="81178" y="60472"/>
                    <a:pt x="64535" y="54614"/>
                  </a:cubicBezTo>
                  <a:cubicBezTo>
                    <a:pt x="59042" y="52680"/>
                    <a:pt x="53019" y="55564"/>
                    <a:pt x="51086" y="61060"/>
                  </a:cubicBezTo>
                  <a:cubicBezTo>
                    <a:pt x="49152" y="66554"/>
                    <a:pt x="52038" y="72576"/>
                    <a:pt x="57532" y="74509"/>
                  </a:cubicBezTo>
                  <a:cubicBezTo>
                    <a:pt x="79946" y="82400"/>
                    <a:pt x="94792" y="93719"/>
                    <a:pt x="103317" y="101833"/>
                  </a:cubicBezTo>
                  <a:cubicBezTo>
                    <a:pt x="93661" y="106035"/>
                    <a:pt x="77675" y="109777"/>
                    <a:pt x="58824" y="101583"/>
                  </a:cubicBezTo>
                  <a:close/>
                  <a:moveTo>
                    <a:pt x="181304" y="113038"/>
                  </a:moveTo>
                  <a:cubicBezTo>
                    <a:pt x="162440" y="121238"/>
                    <a:pt x="146480" y="117511"/>
                    <a:pt x="136818" y="113297"/>
                  </a:cubicBezTo>
                  <a:cubicBezTo>
                    <a:pt x="144831" y="105703"/>
                    <a:pt x="159846" y="93975"/>
                    <a:pt x="182598" y="85966"/>
                  </a:cubicBezTo>
                  <a:cubicBezTo>
                    <a:pt x="188092" y="84033"/>
                    <a:pt x="190978" y="78010"/>
                    <a:pt x="189044" y="72515"/>
                  </a:cubicBezTo>
                  <a:cubicBezTo>
                    <a:pt x="187111" y="67021"/>
                    <a:pt x="181085" y="64137"/>
                    <a:pt x="175594" y="66069"/>
                  </a:cubicBezTo>
                  <a:cubicBezTo>
                    <a:pt x="159063" y="71888"/>
                    <a:pt x="145988" y="79374"/>
                    <a:pt x="135915" y="86695"/>
                  </a:cubicBezTo>
                  <a:cubicBezTo>
                    <a:pt x="140719" y="76492"/>
                    <a:pt x="149765" y="66051"/>
                    <a:pt x="166686" y="60263"/>
                  </a:cubicBezTo>
                  <a:cubicBezTo>
                    <a:pt x="191278" y="51852"/>
                    <a:pt x="206694" y="43773"/>
                    <a:pt x="216292" y="37261"/>
                  </a:cubicBezTo>
                  <a:cubicBezTo>
                    <a:pt x="221765" y="58795"/>
                    <a:pt x="223294" y="94786"/>
                    <a:pt x="181304" y="1130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9" name="任意多边形: 形状 238">
              <a:extLst>
                <a:ext uri="{FF2B5EF4-FFF2-40B4-BE49-F238E27FC236}">
                  <a16:creationId xmlns:a16="http://schemas.microsoft.com/office/drawing/2014/main" id="{841DBC2C-1542-4715-961B-92CFF05C605D}"/>
                </a:ext>
              </a:extLst>
            </p:cNvPr>
            <p:cNvSpPr/>
            <p:nvPr/>
          </p:nvSpPr>
          <p:spPr>
            <a:xfrm>
              <a:off x="6484217" y="2298388"/>
              <a:ext cx="297245" cy="383342"/>
            </a:xfrm>
            <a:custGeom>
              <a:avLst/>
              <a:gdLst>
                <a:gd name="connsiteX0" fmla="*/ 288741 w 297245"/>
                <a:gd name="connsiteY0" fmla="*/ 54934 h 383342"/>
                <a:gd name="connsiteX1" fmla="*/ 278265 w 297245"/>
                <a:gd name="connsiteY1" fmla="*/ 45433 h 383342"/>
                <a:gd name="connsiteX2" fmla="*/ 264545 w 297245"/>
                <a:gd name="connsiteY2" fmla="*/ 48839 h 383342"/>
                <a:gd name="connsiteX3" fmla="*/ 228018 w 297245"/>
                <a:gd name="connsiteY3" fmla="*/ 70244 h 383342"/>
                <a:gd name="connsiteX4" fmla="*/ 176563 w 297245"/>
                <a:gd name="connsiteY4" fmla="*/ 674 h 383342"/>
                <a:gd name="connsiteX5" fmla="*/ 162985 w 297245"/>
                <a:gd name="connsiteY5" fmla="*/ 6846 h 383342"/>
                <a:gd name="connsiteX6" fmla="*/ 169157 w 297245"/>
                <a:gd name="connsiteY6" fmla="*/ 20425 h 383342"/>
                <a:gd name="connsiteX7" fmla="*/ 207094 w 297245"/>
                <a:gd name="connsiteY7" fmla="*/ 75173 h 383342"/>
                <a:gd name="connsiteX8" fmla="*/ 206983 w 297245"/>
                <a:gd name="connsiteY8" fmla="*/ 78614 h 383342"/>
                <a:gd name="connsiteX9" fmla="*/ 199651 w 297245"/>
                <a:gd name="connsiteY9" fmla="*/ 81194 h 383342"/>
                <a:gd name="connsiteX10" fmla="*/ 152273 w 297245"/>
                <a:gd name="connsiteY10" fmla="*/ 117269 h 383342"/>
                <a:gd name="connsiteX11" fmla="*/ 97546 w 297245"/>
                <a:gd name="connsiteY11" fmla="*/ 66756 h 383342"/>
                <a:gd name="connsiteX12" fmla="*/ 91172 w 297245"/>
                <a:gd name="connsiteY12" fmla="*/ 64519 h 383342"/>
                <a:gd name="connsiteX13" fmla="*/ 127414 w 297245"/>
                <a:gd name="connsiteY13" fmla="*/ 20703 h 383342"/>
                <a:gd name="connsiteX14" fmla="*/ 133408 w 297245"/>
                <a:gd name="connsiteY14" fmla="*/ 7046 h 383342"/>
                <a:gd name="connsiteX15" fmla="*/ 119751 w 297245"/>
                <a:gd name="connsiteY15" fmla="*/ 1051 h 383342"/>
                <a:gd name="connsiteX16" fmla="*/ 71248 w 297245"/>
                <a:gd name="connsiteY16" fmla="*/ 56713 h 383342"/>
                <a:gd name="connsiteX17" fmla="*/ 32649 w 297245"/>
                <a:gd name="connsiteY17" fmla="*/ 34404 h 383342"/>
                <a:gd name="connsiteX18" fmla="*/ 18928 w 297245"/>
                <a:gd name="connsiteY18" fmla="*/ 31000 h 383342"/>
                <a:gd name="connsiteX19" fmla="*/ 8455 w 297245"/>
                <a:gd name="connsiteY19" fmla="*/ 40500 h 383342"/>
                <a:gd name="connsiteX20" fmla="*/ 1215 w 297245"/>
                <a:gd name="connsiteY20" fmla="*/ 103815 h 383342"/>
                <a:gd name="connsiteX21" fmla="*/ 61899 w 297245"/>
                <a:gd name="connsiteY21" fmla="*/ 177705 h 383342"/>
                <a:gd name="connsiteX22" fmla="*/ 99921 w 297245"/>
                <a:gd name="connsiteY22" fmla="*/ 185878 h 383342"/>
                <a:gd name="connsiteX23" fmla="*/ 138079 w 297245"/>
                <a:gd name="connsiteY23" fmla="*/ 177515 h 383342"/>
                <a:gd name="connsiteX24" fmla="*/ 138079 w 297245"/>
                <a:gd name="connsiteY24" fmla="*/ 210845 h 383342"/>
                <a:gd name="connsiteX25" fmla="*/ 127054 w 297245"/>
                <a:gd name="connsiteY25" fmla="*/ 208892 h 383342"/>
                <a:gd name="connsiteX26" fmla="*/ 116507 w 297245"/>
                <a:gd name="connsiteY26" fmla="*/ 219439 h 383342"/>
                <a:gd name="connsiteX27" fmla="*/ 127054 w 297245"/>
                <a:gd name="connsiteY27" fmla="*/ 229985 h 383342"/>
                <a:gd name="connsiteX28" fmla="*/ 138022 w 297245"/>
                <a:gd name="connsiteY28" fmla="*/ 240956 h 383342"/>
                <a:gd name="connsiteX29" fmla="*/ 138079 w 297245"/>
                <a:gd name="connsiteY29" fmla="*/ 316346 h 383342"/>
                <a:gd name="connsiteX30" fmla="*/ 127054 w 297245"/>
                <a:gd name="connsiteY30" fmla="*/ 314393 h 383342"/>
                <a:gd name="connsiteX31" fmla="*/ 116507 w 297245"/>
                <a:gd name="connsiteY31" fmla="*/ 324940 h 383342"/>
                <a:gd name="connsiteX32" fmla="*/ 127054 w 297245"/>
                <a:gd name="connsiteY32" fmla="*/ 335487 h 383342"/>
                <a:gd name="connsiteX33" fmla="*/ 138022 w 297245"/>
                <a:gd name="connsiteY33" fmla="*/ 346455 h 383342"/>
                <a:gd name="connsiteX34" fmla="*/ 138079 w 297245"/>
                <a:gd name="connsiteY34" fmla="*/ 372796 h 383342"/>
                <a:gd name="connsiteX35" fmla="*/ 148625 w 297245"/>
                <a:gd name="connsiteY35" fmla="*/ 383343 h 383342"/>
                <a:gd name="connsiteX36" fmla="*/ 159172 w 297245"/>
                <a:gd name="connsiteY36" fmla="*/ 372796 h 383342"/>
                <a:gd name="connsiteX37" fmla="*/ 159172 w 297245"/>
                <a:gd name="connsiteY37" fmla="*/ 328850 h 383342"/>
                <a:gd name="connsiteX38" fmla="*/ 188524 w 297245"/>
                <a:gd name="connsiteY38" fmla="*/ 335378 h 383342"/>
                <a:gd name="connsiteX39" fmla="*/ 217255 w 297245"/>
                <a:gd name="connsiteY39" fmla="*/ 329206 h 383342"/>
                <a:gd name="connsiteX40" fmla="*/ 257649 w 297245"/>
                <a:gd name="connsiteY40" fmla="*/ 225905 h 383342"/>
                <a:gd name="connsiteX41" fmla="*/ 248028 w 297245"/>
                <a:gd name="connsiteY41" fmla="*/ 217179 h 383342"/>
                <a:gd name="connsiteX42" fmla="*/ 235423 w 297245"/>
                <a:gd name="connsiteY42" fmla="*/ 220308 h 383342"/>
                <a:gd name="connsiteX43" fmla="*/ 189274 w 297245"/>
                <a:gd name="connsiteY43" fmla="*/ 243227 h 383342"/>
                <a:gd name="connsiteX44" fmla="*/ 159174 w 297245"/>
                <a:gd name="connsiteY44" fmla="*/ 262920 h 383342"/>
                <a:gd name="connsiteX45" fmla="*/ 159174 w 297245"/>
                <a:gd name="connsiteY45" fmla="*/ 191958 h 383342"/>
                <a:gd name="connsiteX46" fmla="*/ 197268 w 297245"/>
                <a:gd name="connsiteY46" fmla="*/ 200267 h 383342"/>
                <a:gd name="connsiteX47" fmla="*/ 228848 w 297245"/>
                <a:gd name="connsiteY47" fmla="*/ 194670 h 383342"/>
                <a:gd name="connsiteX48" fmla="*/ 235234 w 297245"/>
                <a:gd name="connsiteY48" fmla="*/ 181191 h 383342"/>
                <a:gd name="connsiteX49" fmla="*/ 221755 w 297245"/>
                <a:gd name="connsiteY49" fmla="*/ 174806 h 383342"/>
                <a:gd name="connsiteX50" fmla="*/ 164967 w 297245"/>
                <a:gd name="connsiteY50" fmla="*/ 171408 h 383342"/>
                <a:gd name="connsiteX51" fmla="*/ 226513 w 297245"/>
                <a:gd name="connsiteY51" fmla="*/ 133563 h 383342"/>
                <a:gd name="connsiteX52" fmla="*/ 232960 w 297245"/>
                <a:gd name="connsiteY52" fmla="*/ 120112 h 383342"/>
                <a:gd name="connsiteX53" fmla="*/ 219509 w 297245"/>
                <a:gd name="connsiteY53" fmla="*/ 113666 h 383342"/>
                <a:gd name="connsiteX54" fmla="*/ 162476 w 297245"/>
                <a:gd name="connsiteY54" fmla="*/ 145211 h 383342"/>
                <a:gd name="connsiteX55" fmla="*/ 206479 w 297245"/>
                <a:gd name="connsiteY55" fmla="*/ 101155 h 383342"/>
                <a:gd name="connsiteX56" fmla="*/ 271518 w 297245"/>
                <a:gd name="connsiteY56" fmla="*/ 70268 h 383342"/>
                <a:gd name="connsiteX57" fmla="*/ 258681 w 297245"/>
                <a:gd name="connsiteY57" fmla="*/ 150778 h 383342"/>
                <a:gd name="connsiteX58" fmla="*/ 259556 w 297245"/>
                <a:gd name="connsiteY58" fmla="*/ 165668 h 383342"/>
                <a:gd name="connsiteX59" fmla="*/ 274445 w 297245"/>
                <a:gd name="connsiteY59" fmla="*/ 164793 h 383342"/>
                <a:gd name="connsiteX60" fmla="*/ 288741 w 297245"/>
                <a:gd name="connsiteY60" fmla="*/ 54934 h 383342"/>
                <a:gd name="connsiteX61" fmla="*/ 70309 w 297245"/>
                <a:gd name="connsiteY61" fmla="*/ 158355 h 383342"/>
                <a:gd name="connsiteX62" fmla="*/ 25669 w 297245"/>
                <a:gd name="connsiteY62" fmla="*/ 55814 h 383342"/>
                <a:gd name="connsiteX63" fmla="*/ 90720 w 297245"/>
                <a:gd name="connsiteY63" fmla="*/ 86711 h 383342"/>
                <a:gd name="connsiteX64" fmla="*/ 134720 w 297245"/>
                <a:gd name="connsiteY64" fmla="*/ 130756 h 383342"/>
                <a:gd name="connsiteX65" fmla="*/ 77690 w 297245"/>
                <a:gd name="connsiteY65" fmla="*/ 99221 h 383342"/>
                <a:gd name="connsiteX66" fmla="*/ 64239 w 297245"/>
                <a:gd name="connsiteY66" fmla="*/ 105667 h 383342"/>
                <a:gd name="connsiteX67" fmla="*/ 70685 w 297245"/>
                <a:gd name="connsiteY67" fmla="*/ 119118 h 383342"/>
                <a:gd name="connsiteX68" fmla="*/ 132216 w 297245"/>
                <a:gd name="connsiteY68" fmla="*/ 156946 h 383342"/>
                <a:gd name="connsiteX69" fmla="*/ 70309 w 297245"/>
                <a:gd name="connsiteY69" fmla="*/ 158355 h 383342"/>
                <a:gd name="connsiteX70" fmla="*/ 196100 w 297245"/>
                <a:gd name="connsiteY70" fmla="*/ 263180 h 383342"/>
                <a:gd name="connsiteX71" fmla="*/ 240683 w 297245"/>
                <a:gd name="connsiteY71" fmla="*/ 242715 h 383342"/>
                <a:gd name="connsiteX72" fmla="*/ 208847 w 297245"/>
                <a:gd name="connsiteY72" fmla="*/ 309856 h 383342"/>
                <a:gd name="connsiteX73" fmla="*/ 170068 w 297245"/>
                <a:gd name="connsiteY73" fmla="*/ 310618 h 383342"/>
                <a:gd name="connsiteX74" fmla="*/ 210680 w 297245"/>
                <a:gd name="connsiteY74" fmla="*/ 286716 h 383342"/>
                <a:gd name="connsiteX75" fmla="*/ 217127 w 297245"/>
                <a:gd name="connsiteY75" fmla="*/ 273266 h 383342"/>
                <a:gd name="connsiteX76" fmla="*/ 203676 w 297245"/>
                <a:gd name="connsiteY76" fmla="*/ 266819 h 383342"/>
                <a:gd name="connsiteX77" fmla="*/ 170037 w 297245"/>
                <a:gd name="connsiteY77" fmla="*/ 283803 h 383342"/>
                <a:gd name="connsiteX78" fmla="*/ 196100 w 297245"/>
                <a:gd name="connsiteY78" fmla="*/ 263180 h 38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7245" h="383342">
                  <a:moveTo>
                    <a:pt x="288741" y="54934"/>
                  </a:moveTo>
                  <a:cubicBezTo>
                    <a:pt x="287047" y="50210"/>
                    <a:pt x="283132" y="46658"/>
                    <a:pt x="278265" y="45433"/>
                  </a:cubicBezTo>
                  <a:cubicBezTo>
                    <a:pt x="273405" y="44213"/>
                    <a:pt x="268273" y="45483"/>
                    <a:pt x="264545" y="48839"/>
                  </a:cubicBezTo>
                  <a:cubicBezTo>
                    <a:pt x="259611" y="53284"/>
                    <a:pt x="249030" y="61015"/>
                    <a:pt x="228018" y="70244"/>
                  </a:cubicBezTo>
                  <a:cubicBezTo>
                    <a:pt x="226069" y="39243"/>
                    <a:pt x="205895" y="11675"/>
                    <a:pt x="176563" y="674"/>
                  </a:cubicBezTo>
                  <a:cubicBezTo>
                    <a:pt x="171110" y="-1369"/>
                    <a:pt x="165031" y="1390"/>
                    <a:pt x="162985" y="6846"/>
                  </a:cubicBezTo>
                  <a:cubicBezTo>
                    <a:pt x="160939" y="12299"/>
                    <a:pt x="163702" y="18379"/>
                    <a:pt x="169157" y="20425"/>
                  </a:cubicBezTo>
                  <a:cubicBezTo>
                    <a:pt x="191848" y="28935"/>
                    <a:pt x="207094" y="50937"/>
                    <a:pt x="207094" y="75173"/>
                  </a:cubicBezTo>
                  <a:cubicBezTo>
                    <a:pt x="207094" y="76319"/>
                    <a:pt x="207049" y="77468"/>
                    <a:pt x="206983" y="78614"/>
                  </a:cubicBezTo>
                  <a:cubicBezTo>
                    <a:pt x="204628" y="79467"/>
                    <a:pt x="202185" y="80327"/>
                    <a:pt x="199651" y="81194"/>
                  </a:cubicBezTo>
                  <a:cubicBezTo>
                    <a:pt x="175649" y="89404"/>
                    <a:pt x="161102" y="103332"/>
                    <a:pt x="152273" y="117269"/>
                  </a:cubicBezTo>
                  <a:cubicBezTo>
                    <a:pt x="145163" y="99379"/>
                    <a:pt x="129976" y="77847"/>
                    <a:pt x="97546" y="66756"/>
                  </a:cubicBezTo>
                  <a:cubicBezTo>
                    <a:pt x="95350" y="66005"/>
                    <a:pt x="93235" y="65260"/>
                    <a:pt x="91172" y="64519"/>
                  </a:cubicBezTo>
                  <a:cubicBezTo>
                    <a:pt x="94818" y="44757"/>
                    <a:pt x="108566" y="28052"/>
                    <a:pt x="127414" y="20703"/>
                  </a:cubicBezTo>
                  <a:cubicBezTo>
                    <a:pt x="132840" y="18587"/>
                    <a:pt x="135525" y="12472"/>
                    <a:pt x="133408" y="7046"/>
                  </a:cubicBezTo>
                  <a:cubicBezTo>
                    <a:pt x="131292" y="1619"/>
                    <a:pt x="125176" y="-1064"/>
                    <a:pt x="119751" y="1051"/>
                  </a:cubicBezTo>
                  <a:cubicBezTo>
                    <a:pt x="95383" y="10553"/>
                    <a:pt x="77253" y="31554"/>
                    <a:pt x="71248" y="56713"/>
                  </a:cubicBezTo>
                  <a:cubicBezTo>
                    <a:pt x="48848" y="47084"/>
                    <a:pt x="37744" y="38994"/>
                    <a:pt x="32649" y="34404"/>
                  </a:cubicBezTo>
                  <a:cubicBezTo>
                    <a:pt x="28921" y="31047"/>
                    <a:pt x="23794" y="29773"/>
                    <a:pt x="18928" y="31000"/>
                  </a:cubicBezTo>
                  <a:cubicBezTo>
                    <a:pt x="14063" y="32226"/>
                    <a:pt x="10148" y="35777"/>
                    <a:pt x="8455" y="40500"/>
                  </a:cubicBezTo>
                  <a:cubicBezTo>
                    <a:pt x="4031" y="52840"/>
                    <a:pt x="-2794" y="77475"/>
                    <a:pt x="1215" y="103815"/>
                  </a:cubicBezTo>
                  <a:cubicBezTo>
                    <a:pt x="6282" y="137100"/>
                    <a:pt x="27266" y="162651"/>
                    <a:pt x="61899" y="177705"/>
                  </a:cubicBezTo>
                  <a:cubicBezTo>
                    <a:pt x="75613" y="183666"/>
                    <a:pt x="88434" y="185878"/>
                    <a:pt x="99921" y="185878"/>
                  </a:cubicBezTo>
                  <a:cubicBezTo>
                    <a:pt x="115470" y="185878"/>
                    <a:pt x="128555" y="181821"/>
                    <a:pt x="138079" y="177515"/>
                  </a:cubicBezTo>
                  <a:lnTo>
                    <a:pt x="138079" y="210845"/>
                  </a:lnTo>
                  <a:cubicBezTo>
                    <a:pt x="134639" y="209582"/>
                    <a:pt x="130926" y="208892"/>
                    <a:pt x="127054" y="208892"/>
                  </a:cubicBezTo>
                  <a:cubicBezTo>
                    <a:pt x="121229" y="208892"/>
                    <a:pt x="116507" y="213614"/>
                    <a:pt x="116507" y="219439"/>
                  </a:cubicBezTo>
                  <a:cubicBezTo>
                    <a:pt x="116507" y="225263"/>
                    <a:pt x="121229" y="229985"/>
                    <a:pt x="127054" y="229985"/>
                  </a:cubicBezTo>
                  <a:cubicBezTo>
                    <a:pt x="133102" y="229985"/>
                    <a:pt x="138022" y="234907"/>
                    <a:pt x="138022" y="240956"/>
                  </a:cubicBezTo>
                  <a:cubicBezTo>
                    <a:pt x="138022" y="241323"/>
                    <a:pt x="138079" y="316346"/>
                    <a:pt x="138079" y="316346"/>
                  </a:cubicBezTo>
                  <a:cubicBezTo>
                    <a:pt x="134639" y="315083"/>
                    <a:pt x="130926" y="314393"/>
                    <a:pt x="127054" y="314393"/>
                  </a:cubicBezTo>
                  <a:cubicBezTo>
                    <a:pt x="121229" y="314393"/>
                    <a:pt x="116507" y="319115"/>
                    <a:pt x="116507" y="324940"/>
                  </a:cubicBezTo>
                  <a:cubicBezTo>
                    <a:pt x="116507" y="330764"/>
                    <a:pt x="121229" y="335487"/>
                    <a:pt x="127054" y="335487"/>
                  </a:cubicBezTo>
                  <a:cubicBezTo>
                    <a:pt x="133102" y="335487"/>
                    <a:pt x="138022" y="340407"/>
                    <a:pt x="138022" y="346455"/>
                  </a:cubicBezTo>
                  <a:cubicBezTo>
                    <a:pt x="138022" y="346822"/>
                    <a:pt x="138079" y="372796"/>
                    <a:pt x="138079" y="372796"/>
                  </a:cubicBezTo>
                  <a:cubicBezTo>
                    <a:pt x="138079" y="378620"/>
                    <a:pt x="142801" y="383343"/>
                    <a:pt x="148625" y="383343"/>
                  </a:cubicBezTo>
                  <a:cubicBezTo>
                    <a:pt x="154450" y="383343"/>
                    <a:pt x="159172" y="378620"/>
                    <a:pt x="159172" y="372796"/>
                  </a:cubicBezTo>
                  <a:lnTo>
                    <a:pt x="159172" y="328850"/>
                  </a:lnTo>
                  <a:cubicBezTo>
                    <a:pt x="166444" y="332189"/>
                    <a:pt x="176524" y="335378"/>
                    <a:pt x="188524" y="335378"/>
                  </a:cubicBezTo>
                  <a:cubicBezTo>
                    <a:pt x="197213" y="335378"/>
                    <a:pt x="206905" y="333706"/>
                    <a:pt x="217255" y="329206"/>
                  </a:cubicBezTo>
                  <a:cubicBezTo>
                    <a:pt x="266648" y="307737"/>
                    <a:pt x="270506" y="261767"/>
                    <a:pt x="257649" y="225905"/>
                  </a:cubicBezTo>
                  <a:cubicBezTo>
                    <a:pt x="256094" y="221566"/>
                    <a:pt x="252497" y="218304"/>
                    <a:pt x="248028" y="217179"/>
                  </a:cubicBezTo>
                  <a:cubicBezTo>
                    <a:pt x="243564" y="216052"/>
                    <a:pt x="238849" y="217224"/>
                    <a:pt x="235423" y="220308"/>
                  </a:cubicBezTo>
                  <a:cubicBezTo>
                    <a:pt x="231586" y="223764"/>
                    <a:pt x="219405" y="232920"/>
                    <a:pt x="189274" y="243227"/>
                  </a:cubicBezTo>
                  <a:cubicBezTo>
                    <a:pt x="175971" y="247777"/>
                    <a:pt x="166226" y="254832"/>
                    <a:pt x="159174" y="262920"/>
                  </a:cubicBezTo>
                  <a:lnTo>
                    <a:pt x="159174" y="191958"/>
                  </a:lnTo>
                  <a:cubicBezTo>
                    <a:pt x="168687" y="196241"/>
                    <a:pt x="181747" y="200269"/>
                    <a:pt x="197268" y="200267"/>
                  </a:cubicBezTo>
                  <a:cubicBezTo>
                    <a:pt x="206933" y="200267"/>
                    <a:pt x="217551" y="198705"/>
                    <a:pt x="228848" y="194670"/>
                  </a:cubicBezTo>
                  <a:cubicBezTo>
                    <a:pt x="234334" y="192711"/>
                    <a:pt x="237192" y="186676"/>
                    <a:pt x="235234" y="181191"/>
                  </a:cubicBezTo>
                  <a:cubicBezTo>
                    <a:pt x="233275" y="175706"/>
                    <a:pt x="227238" y="172845"/>
                    <a:pt x="221755" y="174806"/>
                  </a:cubicBezTo>
                  <a:cubicBezTo>
                    <a:pt x="196816" y="183710"/>
                    <a:pt x="176264" y="177095"/>
                    <a:pt x="164967" y="171408"/>
                  </a:cubicBezTo>
                  <a:cubicBezTo>
                    <a:pt x="174673" y="161614"/>
                    <a:pt x="194757" y="144740"/>
                    <a:pt x="226513" y="133563"/>
                  </a:cubicBezTo>
                  <a:cubicBezTo>
                    <a:pt x="232008" y="131630"/>
                    <a:pt x="234893" y="125607"/>
                    <a:pt x="232960" y="120112"/>
                  </a:cubicBezTo>
                  <a:cubicBezTo>
                    <a:pt x="231026" y="114618"/>
                    <a:pt x="225002" y="111735"/>
                    <a:pt x="219509" y="113666"/>
                  </a:cubicBezTo>
                  <a:cubicBezTo>
                    <a:pt x="194237" y="122562"/>
                    <a:pt x="175507" y="134578"/>
                    <a:pt x="162476" y="145211"/>
                  </a:cubicBezTo>
                  <a:cubicBezTo>
                    <a:pt x="167327" y="129277"/>
                    <a:pt x="178991" y="110557"/>
                    <a:pt x="206479" y="101155"/>
                  </a:cubicBezTo>
                  <a:cubicBezTo>
                    <a:pt x="240141" y="89640"/>
                    <a:pt x="259955" y="78687"/>
                    <a:pt x="271518" y="70268"/>
                  </a:cubicBezTo>
                  <a:cubicBezTo>
                    <a:pt x="277105" y="89937"/>
                    <a:pt x="281970" y="124584"/>
                    <a:pt x="258681" y="150778"/>
                  </a:cubicBezTo>
                  <a:cubicBezTo>
                    <a:pt x="254811" y="155132"/>
                    <a:pt x="255202" y="161798"/>
                    <a:pt x="259556" y="165668"/>
                  </a:cubicBezTo>
                  <a:cubicBezTo>
                    <a:pt x="263910" y="169538"/>
                    <a:pt x="270575" y="169147"/>
                    <a:pt x="274445" y="164793"/>
                  </a:cubicBezTo>
                  <a:cubicBezTo>
                    <a:pt x="308972" y="125951"/>
                    <a:pt x="295946" y="75027"/>
                    <a:pt x="288741" y="54934"/>
                  </a:cubicBezTo>
                  <a:close/>
                  <a:moveTo>
                    <a:pt x="70309" y="158355"/>
                  </a:moveTo>
                  <a:cubicBezTo>
                    <a:pt x="12891" y="133399"/>
                    <a:pt x="17820" y="83153"/>
                    <a:pt x="25669" y="55814"/>
                  </a:cubicBezTo>
                  <a:cubicBezTo>
                    <a:pt x="37228" y="64235"/>
                    <a:pt x="57046" y="75192"/>
                    <a:pt x="90720" y="86711"/>
                  </a:cubicBezTo>
                  <a:cubicBezTo>
                    <a:pt x="118201" y="96110"/>
                    <a:pt x="129866" y="114825"/>
                    <a:pt x="134720" y="130756"/>
                  </a:cubicBezTo>
                  <a:cubicBezTo>
                    <a:pt x="121676" y="120112"/>
                    <a:pt x="102953" y="108114"/>
                    <a:pt x="77690" y="99221"/>
                  </a:cubicBezTo>
                  <a:cubicBezTo>
                    <a:pt x="72194" y="97289"/>
                    <a:pt x="66174" y="100174"/>
                    <a:pt x="64239" y="105667"/>
                  </a:cubicBezTo>
                  <a:cubicBezTo>
                    <a:pt x="62306" y="111162"/>
                    <a:pt x="65191" y="117183"/>
                    <a:pt x="70685" y="119118"/>
                  </a:cubicBezTo>
                  <a:cubicBezTo>
                    <a:pt x="102386" y="130277"/>
                    <a:pt x="122441" y="147083"/>
                    <a:pt x="132216" y="156946"/>
                  </a:cubicBezTo>
                  <a:cubicBezTo>
                    <a:pt x="120131" y="163006"/>
                    <a:pt x="97449" y="170154"/>
                    <a:pt x="70309" y="158355"/>
                  </a:cubicBezTo>
                  <a:close/>
                  <a:moveTo>
                    <a:pt x="196100" y="263180"/>
                  </a:moveTo>
                  <a:cubicBezTo>
                    <a:pt x="217814" y="255752"/>
                    <a:pt x="231770" y="248593"/>
                    <a:pt x="240683" y="242715"/>
                  </a:cubicBezTo>
                  <a:cubicBezTo>
                    <a:pt x="245359" y="262280"/>
                    <a:pt x="245904" y="293749"/>
                    <a:pt x="208847" y="309856"/>
                  </a:cubicBezTo>
                  <a:cubicBezTo>
                    <a:pt x="192665" y="316890"/>
                    <a:pt x="178850" y="314168"/>
                    <a:pt x="170068" y="310618"/>
                  </a:cubicBezTo>
                  <a:cubicBezTo>
                    <a:pt x="177753" y="303537"/>
                    <a:pt x="191032" y="293632"/>
                    <a:pt x="210680" y="286716"/>
                  </a:cubicBezTo>
                  <a:cubicBezTo>
                    <a:pt x="216175" y="284783"/>
                    <a:pt x="219060" y="278760"/>
                    <a:pt x="217127" y="273266"/>
                  </a:cubicBezTo>
                  <a:cubicBezTo>
                    <a:pt x="215193" y="267771"/>
                    <a:pt x="209169" y="264889"/>
                    <a:pt x="203676" y="266819"/>
                  </a:cubicBezTo>
                  <a:cubicBezTo>
                    <a:pt x="189926" y="271660"/>
                    <a:pt x="178766" y="277819"/>
                    <a:pt x="170037" y="283803"/>
                  </a:cubicBezTo>
                  <a:cubicBezTo>
                    <a:pt x="175461" y="274182"/>
                    <a:pt x="184184" y="267257"/>
                    <a:pt x="196100" y="26318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0" name="任意多边形: 形状 239">
              <a:extLst>
                <a:ext uri="{FF2B5EF4-FFF2-40B4-BE49-F238E27FC236}">
                  <a16:creationId xmlns:a16="http://schemas.microsoft.com/office/drawing/2014/main" id="{F3EDF408-BEDE-4C41-9B51-A37EC4C1267C}"/>
                </a:ext>
              </a:extLst>
            </p:cNvPr>
            <p:cNvSpPr/>
            <p:nvPr/>
          </p:nvSpPr>
          <p:spPr>
            <a:xfrm>
              <a:off x="6745199" y="2016274"/>
              <a:ext cx="250800" cy="665451"/>
            </a:xfrm>
            <a:custGeom>
              <a:avLst/>
              <a:gdLst>
                <a:gd name="connsiteX0" fmla="*/ 227768 w 250800"/>
                <a:gd name="connsiteY0" fmla="*/ 246348 h 665451"/>
                <a:gd name="connsiteX1" fmla="*/ 214891 w 250800"/>
                <a:gd name="connsiteY1" fmla="*/ 249545 h 665451"/>
                <a:gd name="connsiteX2" fmla="*/ 164162 w 250800"/>
                <a:gd name="connsiteY2" fmla="*/ 274769 h 665451"/>
                <a:gd name="connsiteX3" fmla="*/ 134942 w 250800"/>
                <a:gd name="connsiteY3" fmla="*/ 292535 h 665451"/>
                <a:gd name="connsiteX4" fmla="*/ 134942 w 250800"/>
                <a:gd name="connsiteY4" fmla="*/ 252847 h 665451"/>
                <a:gd name="connsiteX5" fmla="*/ 250800 w 250800"/>
                <a:gd name="connsiteY5" fmla="*/ 126655 h 665451"/>
                <a:gd name="connsiteX6" fmla="*/ 124145 w 250800"/>
                <a:gd name="connsiteY6" fmla="*/ 0 h 665451"/>
                <a:gd name="connsiteX7" fmla="*/ 44346 w 250800"/>
                <a:gd name="connsiteY7" fmla="*/ 28313 h 665451"/>
                <a:gd name="connsiteX8" fmla="*/ 516 w 250800"/>
                <a:gd name="connsiteY8" fmla="*/ 99167 h 665451"/>
                <a:gd name="connsiteX9" fmla="*/ 8533 w 250800"/>
                <a:gd name="connsiteY9" fmla="*/ 111745 h 665451"/>
                <a:gd name="connsiteX10" fmla="*/ 21110 w 250800"/>
                <a:gd name="connsiteY10" fmla="*/ 103728 h 665451"/>
                <a:gd name="connsiteX11" fmla="*/ 124145 w 250800"/>
                <a:gd name="connsiteY11" fmla="*/ 21094 h 665451"/>
                <a:gd name="connsiteX12" fmla="*/ 229706 w 250800"/>
                <a:gd name="connsiteY12" fmla="*/ 126655 h 665451"/>
                <a:gd name="connsiteX13" fmla="*/ 124145 w 250800"/>
                <a:gd name="connsiteY13" fmla="*/ 232218 h 665451"/>
                <a:gd name="connsiteX14" fmla="*/ 20870 w 250800"/>
                <a:gd name="connsiteY14" fmla="*/ 148548 h 665451"/>
                <a:gd name="connsiteX15" fmla="*/ 8374 w 250800"/>
                <a:gd name="connsiteY15" fmla="*/ 140403 h 665451"/>
                <a:gd name="connsiteX16" fmla="*/ 229 w 250800"/>
                <a:gd name="connsiteY16" fmla="*/ 152899 h 665451"/>
                <a:gd name="connsiteX17" fmla="*/ 10639 w 250800"/>
                <a:gd name="connsiteY17" fmla="*/ 182776 h 665451"/>
                <a:gd name="connsiteX18" fmla="*/ 5364 w 250800"/>
                <a:gd name="connsiteY18" fmla="*/ 233131 h 665451"/>
                <a:gd name="connsiteX19" fmla="*/ 54714 w 250800"/>
                <a:gd name="connsiteY19" fmla="*/ 292940 h 665451"/>
                <a:gd name="connsiteX20" fmla="*/ 85705 w 250800"/>
                <a:gd name="connsiteY20" fmla="*/ 299596 h 665451"/>
                <a:gd name="connsiteX21" fmla="*/ 113848 w 250800"/>
                <a:gd name="connsiteY21" fmla="*/ 294060 h 665451"/>
                <a:gd name="connsiteX22" fmla="*/ 113848 w 250800"/>
                <a:gd name="connsiteY22" fmla="*/ 476062 h 665451"/>
                <a:gd name="connsiteX23" fmla="*/ 96073 w 250800"/>
                <a:gd name="connsiteY23" fmla="*/ 466532 h 665451"/>
                <a:gd name="connsiteX24" fmla="*/ 60070 w 250800"/>
                <a:gd name="connsiteY24" fmla="*/ 448720 h 665451"/>
                <a:gd name="connsiteX25" fmla="*/ 48075 w 250800"/>
                <a:gd name="connsiteY25" fmla="*/ 445742 h 665451"/>
                <a:gd name="connsiteX26" fmla="*/ 38915 w 250800"/>
                <a:gd name="connsiteY26" fmla="*/ 454050 h 665451"/>
                <a:gd name="connsiteX27" fmla="*/ 72243 w 250800"/>
                <a:gd name="connsiteY27" fmla="*/ 538993 h 665451"/>
                <a:gd name="connsiteX28" fmla="*/ 95944 w 250800"/>
                <a:gd name="connsiteY28" fmla="*/ 544081 h 665451"/>
                <a:gd name="connsiteX29" fmla="*/ 113848 w 250800"/>
                <a:gd name="connsiteY29" fmla="*/ 541167 h 665451"/>
                <a:gd name="connsiteX30" fmla="*/ 113848 w 250800"/>
                <a:gd name="connsiteY30" fmla="*/ 654905 h 665451"/>
                <a:gd name="connsiteX31" fmla="*/ 124395 w 250800"/>
                <a:gd name="connsiteY31" fmla="*/ 665452 h 665451"/>
                <a:gd name="connsiteX32" fmla="*/ 134942 w 250800"/>
                <a:gd name="connsiteY32" fmla="*/ 654905 h 665451"/>
                <a:gd name="connsiteX33" fmla="*/ 134942 w 250800"/>
                <a:gd name="connsiteY33" fmla="*/ 503868 h 665451"/>
                <a:gd name="connsiteX34" fmla="*/ 152790 w 250800"/>
                <a:gd name="connsiteY34" fmla="*/ 506763 h 665451"/>
                <a:gd name="connsiteX35" fmla="*/ 176491 w 250800"/>
                <a:gd name="connsiteY35" fmla="*/ 501675 h 665451"/>
                <a:gd name="connsiteX36" fmla="*/ 209819 w 250800"/>
                <a:gd name="connsiteY36" fmla="*/ 416734 h 665451"/>
                <a:gd name="connsiteX37" fmla="*/ 200659 w 250800"/>
                <a:gd name="connsiteY37" fmla="*/ 408424 h 665451"/>
                <a:gd name="connsiteX38" fmla="*/ 188661 w 250800"/>
                <a:gd name="connsiteY38" fmla="*/ 411403 h 665451"/>
                <a:gd name="connsiteX39" fmla="*/ 152659 w 250800"/>
                <a:gd name="connsiteY39" fmla="*/ 429214 h 665451"/>
                <a:gd name="connsiteX40" fmla="*/ 134940 w 250800"/>
                <a:gd name="connsiteY40" fmla="*/ 438701 h 665451"/>
                <a:gd name="connsiteX41" fmla="*/ 134940 w 250800"/>
                <a:gd name="connsiteY41" fmla="*/ 368003 h 665451"/>
                <a:gd name="connsiteX42" fmla="*/ 163013 w 250800"/>
                <a:gd name="connsiteY42" fmla="*/ 373510 h 665451"/>
                <a:gd name="connsiteX43" fmla="*/ 194014 w 250800"/>
                <a:gd name="connsiteY43" fmla="*/ 366850 h 665451"/>
                <a:gd name="connsiteX44" fmla="*/ 243441 w 250800"/>
                <a:gd name="connsiteY44" fmla="*/ 306560 h 665451"/>
                <a:gd name="connsiteX45" fmla="*/ 237595 w 250800"/>
                <a:gd name="connsiteY45" fmla="*/ 255270 h 665451"/>
                <a:gd name="connsiteX46" fmla="*/ 227768 w 250800"/>
                <a:gd name="connsiteY46" fmla="*/ 246348 h 665451"/>
                <a:gd name="connsiteX47" fmla="*/ 80651 w 250800"/>
                <a:gd name="connsiteY47" fmla="*/ 519649 h 665451"/>
                <a:gd name="connsiteX48" fmla="*/ 55847 w 250800"/>
                <a:gd name="connsiteY48" fmla="*/ 471593 h 665451"/>
                <a:gd name="connsiteX49" fmla="*/ 89246 w 250800"/>
                <a:gd name="connsiteY49" fmla="*/ 486491 h 665451"/>
                <a:gd name="connsiteX50" fmla="*/ 113592 w 250800"/>
                <a:gd name="connsiteY50" fmla="*/ 518483 h 665451"/>
                <a:gd name="connsiteX51" fmla="*/ 80651 w 250800"/>
                <a:gd name="connsiteY51" fmla="*/ 519649 h 665451"/>
                <a:gd name="connsiteX52" fmla="*/ 159487 w 250800"/>
                <a:gd name="connsiteY52" fmla="*/ 449172 h 665451"/>
                <a:gd name="connsiteX53" fmla="*/ 192885 w 250800"/>
                <a:gd name="connsiteY53" fmla="*/ 434274 h 665451"/>
                <a:gd name="connsiteX54" fmla="*/ 168082 w 250800"/>
                <a:gd name="connsiteY54" fmla="*/ 482330 h 665451"/>
                <a:gd name="connsiteX55" fmla="*/ 135140 w 250800"/>
                <a:gd name="connsiteY55" fmla="*/ 481164 h 665451"/>
                <a:gd name="connsiteX56" fmla="*/ 159487 w 250800"/>
                <a:gd name="connsiteY56" fmla="*/ 449172 h 665451"/>
                <a:gd name="connsiteX57" fmla="*/ 63122 w 250800"/>
                <a:gd name="connsiteY57" fmla="*/ 273596 h 665451"/>
                <a:gd name="connsiteX58" fmla="*/ 26302 w 250800"/>
                <a:gd name="connsiteY58" fmla="*/ 206903 h 665451"/>
                <a:gd name="connsiteX59" fmla="*/ 110652 w 250800"/>
                <a:gd name="connsiteY59" fmla="*/ 252555 h 665451"/>
                <a:gd name="connsiteX60" fmla="*/ 113772 w 250800"/>
                <a:gd name="connsiteY60" fmla="*/ 270685 h 665451"/>
                <a:gd name="connsiteX61" fmla="*/ 63122 w 250800"/>
                <a:gd name="connsiteY61" fmla="*/ 273596 h 665451"/>
                <a:gd name="connsiteX62" fmla="*/ 185608 w 250800"/>
                <a:gd name="connsiteY62" fmla="*/ 347503 h 665451"/>
                <a:gd name="connsiteX63" fmla="*/ 144053 w 250800"/>
                <a:gd name="connsiteY63" fmla="*/ 348947 h 665451"/>
                <a:gd name="connsiteX64" fmla="*/ 188796 w 250800"/>
                <a:gd name="connsiteY64" fmla="*/ 327395 h 665451"/>
                <a:gd name="connsiteX65" fmla="*/ 195242 w 250800"/>
                <a:gd name="connsiteY65" fmla="*/ 313944 h 665451"/>
                <a:gd name="connsiteX66" fmla="*/ 181791 w 250800"/>
                <a:gd name="connsiteY66" fmla="*/ 307498 h 665451"/>
                <a:gd name="connsiteX67" fmla="*/ 137565 w 250800"/>
                <a:gd name="connsiteY67" fmla="*/ 328125 h 665451"/>
                <a:gd name="connsiteX68" fmla="*/ 137896 w 250800"/>
                <a:gd name="connsiteY68" fmla="*/ 327021 h 665451"/>
                <a:gd name="connsiteX69" fmla="*/ 170990 w 250800"/>
                <a:gd name="connsiteY69" fmla="*/ 294728 h 665451"/>
                <a:gd name="connsiteX70" fmla="*/ 220597 w 250800"/>
                <a:gd name="connsiteY70" fmla="*/ 271724 h 665451"/>
                <a:gd name="connsiteX71" fmla="*/ 185608 w 250800"/>
                <a:gd name="connsiteY71" fmla="*/ 347503 h 66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50800" h="665451">
                  <a:moveTo>
                    <a:pt x="227768" y="246348"/>
                  </a:moveTo>
                  <a:cubicBezTo>
                    <a:pt x="223200" y="245199"/>
                    <a:pt x="218387" y="246393"/>
                    <a:pt x="214891" y="249545"/>
                  </a:cubicBezTo>
                  <a:cubicBezTo>
                    <a:pt x="210654" y="253360"/>
                    <a:pt x="197229" y="263458"/>
                    <a:pt x="164162" y="274769"/>
                  </a:cubicBezTo>
                  <a:cubicBezTo>
                    <a:pt x="151754" y="279013"/>
                    <a:pt x="142215" y="285279"/>
                    <a:pt x="134942" y="292535"/>
                  </a:cubicBezTo>
                  <a:lnTo>
                    <a:pt x="134942" y="252847"/>
                  </a:lnTo>
                  <a:cubicBezTo>
                    <a:pt x="199745" y="247350"/>
                    <a:pt x="250800" y="192856"/>
                    <a:pt x="250800" y="126655"/>
                  </a:cubicBezTo>
                  <a:cubicBezTo>
                    <a:pt x="250800" y="56817"/>
                    <a:pt x="193983" y="0"/>
                    <a:pt x="124145" y="0"/>
                  </a:cubicBezTo>
                  <a:cubicBezTo>
                    <a:pt x="95146" y="0"/>
                    <a:pt x="66808" y="10055"/>
                    <a:pt x="44346" y="28313"/>
                  </a:cubicBezTo>
                  <a:cubicBezTo>
                    <a:pt x="22217" y="46302"/>
                    <a:pt x="6651" y="71466"/>
                    <a:pt x="516" y="99167"/>
                  </a:cubicBezTo>
                  <a:cubicBezTo>
                    <a:pt x="-744" y="104854"/>
                    <a:pt x="2846" y="110485"/>
                    <a:pt x="8533" y="111745"/>
                  </a:cubicBezTo>
                  <a:cubicBezTo>
                    <a:pt x="14214" y="112999"/>
                    <a:pt x="19850" y="109416"/>
                    <a:pt x="21110" y="103728"/>
                  </a:cubicBezTo>
                  <a:cubicBezTo>
                    <a:pt x="31715" y="55846"/>
                    <a:pt x="75047" y="21094"/>
                    <a:pt x="124145" y="21094"/>
                  </a:cubicBezTo>
                  <a:cubicBezTo>
                    <a:pt x="182352" y="21094"/>
                    <a:pt x="229706" y="68449"/>
                    <a:pt x="229706" y="126655"/>
                  </a:cubicBezTo>
                  <a:cubicBezTo>
                    <a:pt x="229706" y="184863"/>
                    <a:pt x="182352" y="232218"/>
                    <a:pt x="124145" y="232218"/>
                  </a:cubicBezTo>
                  <a:cubicBezTo>
                    <a:pt x="74525" y="232218"/>
                    <a:pt x="31092" y="197030"/>
                    <a:pt x="20870" y="148548"/>
                  </a:cubicBezTo>
                  <a:cubicBezTo>
                    <a:pt x="19669" y="142848"/>
                    <a:pt x="14080" y="139203"/>
                    <a:pt x="8374" y="140403"/>
                  </a:cubicBezTo>
                  <a:cubicBezTo>
                    <a:pt x="2674" y="141605"/>
                    <a:pt x="-972" y="147199"/>
                    <a:pt x="229" y="152899"/>
                  </a:cubicBezTo>
                  <a:cubicBezTo>
                    <a:pt x="2451" y="163437"/>
                    <a:pt x="5996" y="173441"/>
                    <a:pt x="10639" y="182776"/>
                  </a:cubicBezTo>
                  <a:cubicBezTo>
                    <a:pt x="7101" y="193078"/>
                    <a:pt x="2095" y="212469"/>
                    <a:pt x="5364" y="233131"/>
                  </a:cubicBezTo>
                  <a:cubicBezTo>
                    <a:pt x="9630" y="260073"/>
                    <a:pt x="26693" y="280755"/>
                    <a:pt x="54714" y="292940"/>
                  </a:cubicBezTo>
                  <a:cubicBezTo>
                    <a:pt x="65882" y="297793"/>
                    <a:pt x="76334" y="299596"/>
                    <a:pt x="85705" y="299596"/>
                  </a:cubicBezTo>
                  <a:cubicBezTo>
                    <a:pt x="96818" y="299596"/>
                    <a:pt x="106399" y="297055"/>
                    <a:pt x="113848" y="294060"/>
                  </a:cubicBezTo>
                  <a:lnTo>
                    <a:pt x="113848" y="476062"/>
                  </a:lnTo>
                  <a:cubicBezTo>
                    <a:pt x="109009" y="472245"/>
                    <a:pt x="103156" y="468955"/>
                    <a:pt x="96073" y="466532"/>
                  </a:cubicBezTo>
                  <a:cubicBezTo>
                    <a:pt x="72461" y="458456"/>
                    <a:pt x="63030" y="451385"/>
                    <a:pt x="60070" y="448720"/>
                  </a:cubicBezTo>
                  <a:cubicBezTo>
                    <a:pt x="56812" y="445785"/>
                    <a:pt x="52329" y="444673"/>
                    <a:pt x="48075" y="445742"/>
                  </a:cubicBezTo>
                  <a:cubicBezTo>
                    <a:pt x="43821" y="446813"/>
                    <a:pt x="40397" y="449918"/>
                    <a:pt x="38915" y="454050"/>
                  </a:cubicBezTo>
                  <a:cubicBezTo>
                    <a:pt x="28350" y="483519"/>
                    <a:pt x="31557" y="521308"/>
                    <a:pt x="72243" y="538993"/>
                  </a:cubicBezTo>
                  <a:cubicBezTo>
                    <a:pt x="80776" y="542703"/>
                    <a:pt x="88768" y="544081"/>
                    <a:pt x="95944" y="544081"/>
                  </a:cubicBezTo>
                  <a:cubicBezTo>
                    <a:pt x="102735" y="544081"/>
                    <a:pt x="108767" y="542835"/>
                    <a:pt x="113848" y="541167"/>
                  </a:cubicBezTo>
                  <a:lnTo>
                    <a:pt x="113848" y="654905"/>
                  </a:lnTo>
                  <a:cubicBezTo>
                    <a:pt x="113848" y="660729"/>
                    <a:pt x="118570" y="665452"/>
                    <a:pt x="124395" y="665452"/>
                  </a:cubicBezTo>
                  <a:cubicBezTo>
                    <a:pt x="130220" y="665452"/>
                    <a:pt x="134942" y="660729"/>
                    <a:pt x="134942" y="654905"/>
                  </a:cubicBezTo>
                  <a:lnTo>
                    <a:pt x="134942" y="503868"/>
                  </a:lnTo>
                  <a:cubicBezTo>
                    <a:pt x="140010" y="505526"/>
                    <a:pt x="146025" y="506763"/>
                    <a:pt x="152790" y="506763"/>
                  </a:cubicBezTo>
                  <a:cubicBezTo>
                    <a:pt x="159965" y="506763"/>
                    <a:pt x="167961" y="505384"/>
                    <a:pt x="176491" y="501675"/>
                  </a:cubicBezTo>
                  <a:cubicBezTo>
                    <a:pt x="217179" y="483989"/>
                    <a:pt x="220386" y="446200"/>
                    <a:pt x="209819" y="416734"/>
                  </a:cubicBezTo>
                  <a:cubicBezTo>
                    <a:pt x="208338" y="412602"/>
                    <a:pt x="204914" y="409496"/>
                    <a:pt x="200659" y="408424"/>
                  </a:cubicBezTo>
                  <a:cubicBezTo>
                    <a:pt x="196405" y="407351"/>
                    <a:pt x="191918" y="408466"/>
                    <a:pt x="188661" y="411403"/>
                  </a:cubicBezTo>
                  <a:cubicBezTo>
                    <a:pt x="185702" y="414067"/>
                    <a:pt x="176272" y="421137"/>
                    <a:pt x="152659" y="429214"/>
                  </a:cubicBezTo>
                  <a:cubicBezTo>
                    <a:pt x="145603" y="431627"/>
                    <a:pt x="139770" y="434903"/>
                    <a:pt x="134940" y="438701"/>
                  </a:cubicBezTo>
                  <a:lnTo>
                    <a:pt x="134940" y="368003"/>
                  </a:lnTo>
                  <a:cubicBezTo>
                    <a:pt x="142378" y="370987"/>
                    <a:pt x="151934" y="373510"/>
                    <a:pt x="163013" y="373510"/>
                  </a:cubicBezTo>
                  <a:cubicBezTo>
                    <a:pt x="172386" y="373510"/>
                    <a:pt x="182843" y="371704"/>
                    <a:pt x="194014" y="366850"/>
                  </a:cubicBezTo>
                  <a:cubicBezTo>
                    <a:pt x="222212" y="354593"/>
                    <a:pt x="239305" y="333744"/>
                    <a:pt x="243441" y="306560"/>
                  </a:cubicBezTo>
                  <a:cubicBezTo>
                    <a:pt x="246694" y="285189"/>
                    <a:pt x="241174" y="265251"/>
                    <a:pt x="237595" y="255270"/>
                  </a:cubicBezTo>
                  <a:cubicBezTo>
                    <a:pt x="236009" y="250833"/>
                    <a:pt x="232335" y="247500"/>
                    <a:pt x="227768" y="246348"/>
                  </a:cubicBezTo>
                  <a:close/>
                  <a:moveTo>
                    <a:pt x="80651" y="519649"/>
                  </a:moveTo>
                  <a:cubicBezTo>
                    <a:pt x="54635" y="508341"/>
                    <a:pt x="52662" y="487524"/>
                    <a:pt x="55847" y="471593"/>
                  </a:cubicBezTo>
                  <a:cubicBezTo>
                    <a:pt x="63111" y="476028"/>
                    <a:pt x="73745" y="481189"/>
                    <a:pt x="89246" y="486491"/>
                  </a:cubicBezTo>
                  <a:cubicBezTo>
                    <a:pt x="109695" y="493487"/>
                    <a:pt x="113183" y="510137"/>
                    <a:pt x="113592" y="518483"/>
                  </a:cubicBezTo>
                  <a:cubicBezTo>
                    <a:pt x="107699" y="521653"/>
                    <a:pt x="95485" y="526098"/>
                    <a:pt x="80651" y="519649"/>
                  </a:cubicBezTo>
                  <a:close/>
                  <a:moveTo>
                    <a:pt x="159487" y="449172"/>
                  </a:moveTo>
                  <a:cubicBezTo>
                    <a:pt x="174988" y="443870"/>
                    <a:pt x="185622" y="438709"/>
                    <a:pt x="192885" y="434274"/>
                  </a:cubicBezTo>
                  <a:cubicBezTo>
                    <a:pt x="196073" y="450207"/>
                    <a:pt x="194099" y="471022"/>
                    <a:pt x="168082" y="482330"/>
                  </a:cubicBezTo>
                  <a:cubicBezTo>
                    <a:pt x="153244" y="488779"/>
                    <a:pt x="141034" y="484332"/>
                    <a:pt x="135140" y="481164"/>
                  </a:cubicBezTo>
                  <a:cubicBezTo>
                    <a:pt x="135551" y="472818"/>
                    <a:pt x="139037" y="456166"/>
                    <a:pt x="159487" y="449172"/>
                  </a:cubicBezTo>
                  <a:close/>
                  <a:moveTo>
                    <a:pt x="63122" y="273596"/>
                  </a:moveTo>
                  <a:cubicBezTo>
                    <a:pt x="26625" y="257725"/>
                    <a:pt x="23055" y="228372"/>
                    <a:pt x="26302" y="206903"/>
                  </a:cubicBezTo>
                  <a:cubicBezTo>
                    <a:pt x="47063" y="232073"/>
                    <a:pt x="77222" y="248937"/>
                    <a:pt x="110652" y="252555"/>
                  </a:cubicBezTo>
                  <a:cubicBezTo>
                    <a:pt x="113090" y="259778"/>
                    <a:pt x="113686" y="266483"/>
                    <a:pt x="113772" y="270685"/>
                  </a:cubicBezTo>
                  <a:cubicBezTo>
                    <a:pt x="105991" y="275349"/>
                    <a:pt x="86845" y="283904"/>
                    <a:pt x="63122" y="273596"/>
                  </a:cubicBezTo>
                  <a:close/>
                  <a:moveTo>
                    <a:pt x="185608" y="347503"/>
                  </a:moveTo>
                  <a:cubicBezTo>
                    <a:pt x="168547" y="354919"/>
                    <a:pt x="153855" y="352581"/>
                    <a:pt x="144053" y="348947"/>
                  </a:cubicBezTo>
                  <a:cubicBezTo>
                    <a:pt x="153628" y="342714"/>
                    <a:pt x="168406" y="334572"/>
                    <a:pt x="188796" y="327395"/>
                  </a:cubicBezTo>
                  <a:cubicBezTo>
                    <a:pt x="194290" y="325461"/>
                    <a:pt x="197175" y="319438"/>
                    <a:pt x="195242" y="313944"/>
                  </a:cubicBezTo>
                  <a:cubicBezTo>
                    <a:pt x="193308" y="308450"/>
                    <a:pt x="187284" y="305565"/>
                    <a:pt x="181791" y="307498"/>
                  </a:cubicBezTo>
                  <a:cubicBezTo>
                    <a:pt x="162821" y="314176"/>
                    <a:pt x="148125" y="321723"/>
                    <a:pt x="137565" y="328125"/>
                  </a:cubicBezTo>
                  <a:cubicBezTo>
                    <a:pt x="137677" y="327756"/>
                    <a:pt x="137774" y="327392"/>
                    <a:pt x="137896" y="327021"/>
                  </a:cubicBezTo>
                  <a:cubicBezTo>
                    <a:pt x="143018" y="311351"/>
                    <a:pt x="154151" y="300486"/>
                    <a:pt x="170990" y="294728"/>
                  </a:cubicBezTo>
                  <a:cubicBezTo>
                    <a:pt x="195581" y="286317"/>
                    <a:pt x="210996" y="278239"/>
                    <a:pt x="220597" y="271724"/>
                  </a:cubicBezTo>
                  <a:cubicBezTo>
                    <a:pt x="226068" y="293259"/>
                    <a:pt x="227595" y="329251"/>
                    <a:pt x="185608" y="34750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1" name="任意多边形: 形状 240">
              <a:extLst>
                <a:ext uri="{FF2B5EF4-FFF2-40B4-BE49-F238E27FC236}">
                  <a16:creationId xmlns:a16="http://schemas.microsoft.com/office/drawing/2014/main" id="{D19FEC97-86E2-4D99-89C8-14A6D5871FFB}"/>
                </a:ext>
              </a:extLst>
            </p:cNvPr>
            <p:cNvSpPr/>
            <p:nvPr/>
          </p:nvSpPr>
          <p:spPr>
            <a:xfrm>
              <a:off x="6780888" y="2054473"/>
              <a:ext cx="176910" cy="176911"/>
            </a:xfrm>
            <a:custGeom>
              <a:avLst/>
              <a:gdLst>
                <a:gd name="connsiteX0" fmla="*/ 88456 w 176910"/>
                <a:gd name="connsiteY0" fmla="*/ 176912 h 176911"/>
                <a:gd name="connsiteX1" fmla="*/ 176910 w 176910"/>
                <a:gd name="connsiteY1" fmla="*/ 88456 h 176911"/>
                <a:gd name="connsiteX2" fmla="*/ 88456 w 176910"/>
                <a:gd name="connsiteY2" fmla="*/ 0 h 176911"/>
                <a:gd name="connsiteX3" fmla="*/ 0 w 176910"/>
                <a:gd name="connsiteY3" fmla="*/ 88456 h 176911"/>
                <a:gd name="connsiteX4" fmla="*/ 88456 w 176910"/>
                <a:gd name="connsiteY4" fmla="*/ 176912 h 176911"/>
                <a:gd name="connsiteX5" fmla="*/ 88456 w 176910"/>
                <a:gd name="connsiteY5" fmla="*/ 21094 h 176911"/>
                <a:gd name="connsiteX6" fmla="*/ 155817 w 176910"/>
                <a:gd name="connsiteY6" fmla="*/ 88456 h 176911"/>
                <a:gd name="connsiteX7" fmla="*/ 88456 w 176910"/>
                <a:gd name="connsiteY7" fmla="*/ 155818 h 176911"/>
                <a:gd name="connsiteX8" fmla="*/ 21094 w 176910"/>
                <a:gd name="connsiteY8" fmla="*/ 88456 h 176911"/>
                <a:gd name="connsiteX9" fmla="*/ 88456 w 176910"/>
                <a:gd name="connsiteY9" fmla="*/ 21094 h 17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910" h="176911">
                  <a:moveTo>
                    <a:pt x="88456" y="176912"/>
                  </a:moveTo>
                  <a:cubicBezTo>
                    <a:pt x="137230" y="176912"/>
                    <a:pt x="176910" y="137230"/>
                    <a:pt x="176910" y="88456"/>
                  </a:cubicBezTo>
                  <a:cubicBezTo>
                    <a:pt x="176910" y="39682"/>
                    <a:pt x="137230" y="0"/>
                    <a:pt x="88456" y="0"/>
                  </a:cubicBezTo>
                  <a:cubicBezTo>
                    <a:pt x="39682" y="0"/>
                    <a:pt x="0" y="39682"/>
                    <a:pt x="0" y="88456"/>
                  </a:cubicBezTo>
                  <a:cubicBezTo>
                    <a:pt x="0" y="137230"/>
                    <a:pt x="39682" y="176912"/>
                    <a:pt x="88456" y="176912"/>
                  </a:cubicBezTo>
                  <a:close/>
                  <a:moveTo>
                    <a:pt x="88456" y="21094"/>
                  </a:moveTo>
                  <a:cubicBezTo>
                    <a:pt x="125599" y="21094"/>
                    <a:pt x="155817" y="51313"/>
                    <a:pt x="155817" y="88456"/>
                  </a:cubicBezTo>
                  <a:cubicBezTo>
                    <a:pt x="155817" y="125601"/>
                    <a:pt x="125599" y="155818"/>
                    <a:pt x="88456" y="155818"/>
                  </a:cubicBezTo>
                  <a:cubicBezTo>
                    <a:pt x="51313" y="155818"/>
                    <a:pt x="21094" y="125599"/>
                    <a:pt x="21094" y="88456"/>
                  </a:cubicBezTo>
                  <a:cubicBezTo>
                    <a:pt x="21094" y="51313"/>
                    <a:pt x="51313" y="21094"/>
                    <a:pt x="88456"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2" name="任意多边形: 形状 241">
              <a:extLst>
                <a:ext uri="{FF2B5EF4-FFF2-40B4-BE49-F238E27FC236}">
                  <a16:creationId xmlns:a16="http://schemas.microsoft.com/office/drawing/2014/main" id="{6FE371DA-9301-4D11-AA9E-9CE0AA9D0E3D}"/>
                </a:ext>
              </a:extLst>
            </p:cNvPr>
            <p:cNvSpPr/>
            <p:nvPr/>
          </p:nvSpPr>
          <p:spPr>
            <a:xfrm>
              <a:off x="6837147" y="2097045"/>
              <a:ext cx="63694" cy="89544"/>
            </a:xfrm>
            <a:custGeom>
              <a:avLst/>
              <a:gdLst>
                <a:gd name="connsiteX0" fmla="*/ 10544 w 63694"/>
                <a:gd name="connsiteY0" fmla="*/ 61637 h 89544"/>
                <a:gd name="connsiteX1" fmla="*/ 11291 w 63694"/>
                <a:gd name="connsiteY1" fmla="*/ 61637 h 89544"/>
                <a:gd name="connsiteX2" fmla="*/ 3715 w 63694"/>
                <a:gd name="connsiteY2" fmla="*/ 71719 h 89544"/>
                <a:gd name="connsiteX3" fmla="*/ 1652 w 63694"/>
                <a:gd name="connsiteY3" fmla="*/ 83149 h 89544"/>
                <a:gd name="connsiteX4" fmla="*/ 11348 w 63694"/>
                <a:gd name="connsiteY4" fmla="*/ 89544 h 89544"/>
                <a:gd name="connsiteX5" fmla="*/ 53148 w 63694"/>
                <a:gd name="connsiteY5" fmla="*/ 89544 h 89544"/>
                <a:gd name="connsiteX6" fmla="*/ 63695 w 63694"/>
                <a:gd name="connsiteY6" fmla="*/ 78997 h 89544"/>
                <a:gd name="connsiteX7" fmla="*/ 53148 w 63694"/>
                <a:gd name="connsiteY7" fmla="*/ 68451 h 89544"/>
                <a:gd name="connsiteX8" fmla="*/ 31506 w 63694"/>
                <a:gd name="connsiteY8" fmla="*/ 68451 h 89544"/>
                <a:gd name="connsiteX9" fmla="*/ 34234 w 63694"/>
                <a:gd name="connsiteY9" fmla="*/ 61637 h 89544"/>
                <a:gd name="connsiteX10" fmla="*/ 45914 w 63694"/>
                <a:gd name="connsiteY10" fmla="*/ 61637 h 89544"/>
                <a:gd name="connsiteX11" fmla="*/ 56461 w 63694"/>
                <a:gd name="connsiteY11" fmla="*/ 51090 h 89544"/>
                <a:gd name="connsiteX12" fmla="*/ 45914 w 63694"/>
                <a:gd name="connsiteY12" fmla="*/ 40544 h 89544"/>
                <a:gd name="connsiteX13" fmla="*/ 29843 w 63694"/>
                <a:gd name="connsiteY13" fmla="*/ 40544 h 89544"/>
                <a:gd name="connsiteX14" fmla="*/ 28330 w 63694"/>
                <a:gd name="connsiteY14" fmla="*/ 34391 h 89544"/>
                <a:gd name="connsiteX15" fmla="*/ 41629 w 63694"/>
                <a:gd name="connsiteY15" fmla="*/ 21092 h 89544"/>
                <a:gd name="connsiteX16" fmla="*/ 45748 w 63694"/>
                <a:gd name="connsiteY16" fmla="*/ 21739 h 89544"/>
                <a:gd name="connsiteX17" fmla="*/ 59039 w 63694"/>
                <a:gd name="connsiteY17" fmla="*/ 14970 h 89544"/>
                <a:gd name="connsiteX18" fmla="*/ 52269 w 63694"/>
                <a:gd name="connsiteY18" fmla="*/ 1679 h 89544"/>
                <a:gd name="connsiteX19" fmla="*/ 41631 w 63694"/>
                <a:gd name="connsiteY19" fmla="*/ 0 h 89544"/>
                <a:gd name="connsiteX20" fmla="*/ 7238 w 63694"/>
                <a:gd name="connsiteY20" fmla="*/ 34393 h 89544"/>
                <a:gd name="connsiteX21" fmla="*/ 7888 w 63694"/>
                <a:gd name="connsiteY21" fmla="*/ 40897 h 89544"/>
                <a:gd name="connsiteX22" fmla="*/ 0 w 63694"/>
                <a:gd name="connsiteY22" fmla="*/ 51092 h 89544"/>
                <a:gd name="connsiteX23" fmla="*/ 10544 w 63694"/>
                <a:gd name="connsiteY23" fmla="*/ 61637 h 8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94" h="89544">
                  <a:moveTo>
                    <a:pt x="10544" y="61637"/>
                  </a:moveTo>
                  <a:lnTo>
                    <a:pt x="11291" y="61637"/>
                  </a:lnTo>
                  <a:cubicBezTo>
                    <a:pt x="9613" y="64621"/>
                    <a:pt x="7200" y="68064"/>
                    <a:pt x="3715" y="71719"/>
                  </a:cubicBezTo>
                  <a:cubicBezTo>
                    <a:pt x="803" y="74773"/>
                    <a:pt x="-8" y="79270"/>
                    <a:pt x="1652" y="83149"/>
                  </a:cubicBezTo>
                  <a:cubicBezTo>
                    <a:pt x="3313" y="87027"/>
                    <a:pt x="7128" y="89544"/>
                    <a:pt x="11348" y="89544"/>
                  </a:cubicBezTo>
                  <a:lnTo>
                    <a:pt x="53148" y="89544"/>
                  </a:lnTo>
                  <a:cubicBezTo>
                    <a:pt x="58973" y="89544"/>
                    <a:pt x="63695" y="84822"/>
                    <a:pt x="63695" y="78997"/>
                  </a:cubicBezTo>
                  <a:cubicBezTo>
                    <a:pt x="63695" y="73173"/>
                    <a:pt x="58973" y="68451"/>
                    <a:pt x="53148" y="68451"/>
                  </a:cubicBezTo>
                  <a:lnTo>
                    <a:pt x="31506" y="68451"/>
                  </a:lnTo>
                  <a:cubicBezTo>
                    <a:pt x="32698" y="65959"/>
                    <a:pt x="33577" y="63669"/>
                    <a:pt x="34234" y="61637"/>
                  </a:cubicBezTo>
                  <a:lnTo>
                    <a:pt x="45914" y="61637"/>
                  </a:lnTo>
                  <a:cubicBezTo>
                    <a:pt x="51739" y="61637"/>
                    <a:pt x="56461" y="56915"/>
                    <a:pt x="56461" y="51090"/>
                  </a:cubicBezTo>
                  <a:cubicBezTo>
                    <a:pt x="56461" y="45266"/>
                    <a:pt x="51739" y="40544"/>
                    <a:pt x="45914" y="40544"/>
                  </a:cubicBezTo>
                  <a:lnTo>
                    <a:pt x="29843" y="40544"/>
                  </a:lnTo>
                  <a:cubicBezTo>
                    <a:pt x="28863" y="38673"/>
                    <a:pt x="28330" y="36585"/>
                    <a:pt x="28330" y="34391"/>
                  </a:cubicBezTo>
                  <a:cubicBezTo>
                    <a:pt x="28330" y="27058"/>
                    <a:pt x="34296" y="21092"/>
                    <a:pt x="41629" y="21092"/>
                  </a:cubicBezTo>
                  <a:cubicBezTo>
                    <a:pt x="43043" y="21092"/>
                    <a:pt x="44428" y="21310"/>
                    <a:pt x="45748" y="21739"/>
                  </a:cubicBezTo>
                  <a:cubicBezTo>
                    <a:pt x="51285" y="23538"/>
                    <a:pt x="57239" y="20509"/>
                    <a:pt x="59039" y="14970"/>
                  </a:cubicBezTo>
                  <a:cubicBezTo>
                    <a:pt x="60839" y="9430"/>
                    <a:pt x="57808" y="3480"/>
                    <a:pt x="52269" y="1679"/>
                  </a:cubicBezTo>
                  <a:cubicBezTo>
                    <a:pt x="48840" y="565"/>
                    <a:pt x="45260" y="0"/>
                    <a:pt x="41631" y="0"/>
                  </a:cubicBezTo>
                  <a:cubicBezTo>
                    <a:pt x="22666" y="0"/>
                    <a:pt x="7238" y="15428"/>
                    <a:pt x="7238" y="34393"/>
                  </a:cubicBezTo>
                  <a:cubicBezTo>
                    <a:pt x="7238" y="36592"/>
                    <a:pt x="7476" y="38766"/>
                    <a:pt x="7888" y="40897"/>
                  </a:cubicBezTo>
                  <a:cubicBezTo>
                    <a:pt x="3353" y="42076"/>
                    <a:pt x="0" y="46187"/>
                    <a:pt x="0" y="51092"/>
                  </a:cubicBezTo>
                  <a:cubicBezTo>
                    <a:pt x="-3" y="56915"/>
                    <a:pt x="4719" y="61637"/>
                    <a:pt x="10544" y="616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3" name="任意多边形: 形状 242">
              <a:extLst>
                <a:ext uri="{FF2B5EF4-FFF2-40B4-BE49-F238E27FC236}">
                  <a16:creationId xmlns:a16="http://schemas.microsoft.com/office/drawing/2014/main" id="{3629790F-98CB-4C34-B0B6-769B5A689996}"/>
                </a:ext>
              </a:extLst>
            </p:cNvPr>
            <p:cNvSpPr/>
            <p:nvPr/>
          </p:nvSpPr>
          <p:spPr>
            <a:xfrm>
              <a:off x="6324909" y="2393173"/>
              <a:ext cx="62696" cy="76799"/>
            </a:xfrm>
            <a:custGeom>
              <a:avLst/>
              <a:gdLst>
                <a:gd name="connsiteX0" fmla="*/ 10547 w 62696"/>
                <a:gd name="connsiteY0" fmla="*/ 41895 h 76799"/>
                <a:gd name="connsiteX1" fmla="*/ 18004 w 62696"/>
                <a:gd name="connsiteY1" fmla="*/ 38805 h 76799"/>
                <a:gd name="connsiteX2" fmla="*/ 20801 w 62696"/>
                <a:gd name="connsiteY2" fmla="*/ 36008 h 76799"/>
                <a:gd name="connsiteX3" fmla="*/ 20801 w 62696"/>
                <a:gd name="connsiteY3" fmla="*/ 66252 h 76799"/>
                <a:gd name="connsiteX4" fmla="*/ 31348 w 62696"/>
                <a:gd name="connsiteY4" fmla="*/ 76799 h 76799"/>
                <a:gd name="connsiteX5" fmla="*/ 41895 w 62696"/>
                <a:gd name="connsiteY5" fmla="*/ 66252 h 76799"/>
                <a:gd name="connsiteX6" fmla="*/ 41895 w 62696"/>
                <a:gd name="connsiteY6" fmla="*/ 36007 h 76799"/>
                <a:gd name="connsiteX7" fmla="*/ 44693 w 62696"/>
                <a:gd name="connsiteY7" fmla="*/ 38805 h 76799"/>
                <a:gd name="connsiteX8" fmla="*/ 59608 w 62696"/>
                <a:gd name="connsiteY8" fmla="*/ 38805 h 76799"/>
                <a:gd name="connsiteX9" fmla="*/ 59608 w 62696"/>
                <a:gd name="connsiteY9" fmla="*/ 23890 h 76799"/>
                <a:gd name="connsiteX10" fmla="*/ 38805 w 62696"/>
                <a:gd name="connsiteY10" fmla="*/ 3089 h 76799"/>
                <a:gd name="connsiteX11" fmla="*/ 23890 w 62696"/>
                <a:gd name="connsiteY11" fmla="*/ 3089 h 76799"/>
                <a:gd name="connsiteX12" fmla="*/ 3089 w 62696"/>
                <a:gd name="connsiteY12" fmla="*/ 23890 h 76799"/>
                <a:gd name="connsiteX13" fmla="*/ 3089 w 62696"/>
                <a:gd name="connsiteY13" fmla="*/ 38805 h 76799"/>
                <a:gd name="connsiteX14" fmla="*/ 10547 w 62696"/>
                <a:gd name="connsiteY14" fmla="*/ 41895 h 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76799">
                  <a:moveTo>
                    <a:pt x="10547" y="41895"/>
                  </a:moveTo>
                  <a:cubicBezTo>
                    <a:pt x="13245" y="41895"/>
                    <a:pt x="15945" y="40865"/>
                    <a:pt x="18004" y="38805"/>
                  </a:cubicBezTo>
                  <a:lnTo>
                    <a:pt x="20801" y="36008"/>
                  </a:lnTo>
                  <a:lnTo>
                    <a:pt x="20801" y="66252"/>
                  </a:lnTo>
                  <a:cubicBezTo>
                    <a:pt x="20801" y="72077"/>
                    <a:pt x="25523" y="76799"/>
                    <a:pt x="31348" y="76799"/>
                  </a:cubicBezTo>
                  <a:cubicBezTo>
                    <a:pt x="37172" y="76799"/>
                    <a:pt x="41895" y="72077"/>
                    <a:pt x="41895" y="66252"/>
                  </a:cubicBezTo>
                  <a:lnTo>
                    <a:pt x="41895" y="36007"/>
                  </a:lnTo>
                  <a:lnTo>
                    <a:pt x="44693" y="38805"/>
                  </a:lnTo>
                  <a:cubicBezTo>
                    <a:pt x="48812" y="42925"/>
                    <a:pt x="55490" y="42924"/>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5148" y="40865"/>
                    <a:pt x="7848" y="41895"/>
                    <a:pt x="10547" y="418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4" name="任意多边形: 形状 243">
              <a:extLst>
                <a:ext uri="{FF2B5EF4-FFF2-40B4-BE49-F238E27FC236}">
                  <a16:creationId xmlns:a16="http://schemas.microsoft.com/office/drawing/2014/main" id="{13096901-B7FF-49C0-8C3F-55B997936E75}"/>
                </a:ext>
              </a:extLst>
            </p:cNvPr>
            <p:cNvSpPr/>
            <p:nvPr/>
          </p:nvSpPr>
          <p:spPr>
            <a:xfrm>
              <a:off x="6396056" y="2357972"/>
              <a:ext cx="62696" cy="124739"/>
            </a:xfrm>
            <a:custGeom>
              <a:avLst/>
              <a:gdLst>
                <a:gd name="connsiteX0" fmla="*/ 10547 w 62696"/>
                <a:gd name="connsiteY0" fmla="*/ 41893 h 124739"/>
                <a:gd name="connsiteX1" fmla="*/ 18004 w 62696"/>
                <a:gd name="connsiteY1" fmla="*/ 38804 h 124739"/>
                <a:gd name="connsiteX2" fmla="*/ 20801 w 62696"/>
                <a:gd name="connsiteY2" fmla="*/ 36007 h 124739"/>
                <a:gd name="connsiteX3" fmla="*/ 20801 w 62696"/>
                <a:gd name="connsiteY3" fmla="*/ 114193 h 124739"/>
                <a:gd name="connsiteX4" fmla="*/ 31348 w 62696"/>
                <a:gd name="connsiteY4" fmla="*/ 124740 h 124739"/>
                <a:gd name="connsiteX5" fmla="*/ 41895 w 62696"/>
                <a:gd name="connsiteY5" fmla="*/ 114193 h 124739"/>
                <a:gd name="connsiteX6" fmla="*/ 41895 w 62696"/>
                <a:gd name="connsiteY6" fmla="*/ 36007 h 124739"/>
                <a:gd name="connsiteX7" fmla="*/ 44693 w 62696"/>
                <a:gd name="connsiteY7" fmla="*/ 38805 h 124739"/>
                <a:gd name="connsiteX8" fmla="*/ 59608 w 62696"/>
                <a:gd name="connsiteY8" fmla="*/ 38805 h 124739"/>
                <a:gd name="connsiteX9" fmla="*/ 59608 w 62696"/>
                <a:gd name="connsiteY9" fmla="*/ 23890 h 124739"/>
                <a:gd name="connsiteX10" fmla="*/ 38805 w 62696"/>
                <a:gd name="connsiteY10" fmla="*/ 3089 h 124739"/>
                <a:gd name="connsiteX11" fmla="*/ 23890 w 62696"/>
                <a:gd name="connsiteY11" fmla="*/ 3089 h 124739"/>
                <a:gd name="connsiteX12" fmla="*/ 3089 w 62696"/>
                <a:gd name="connsiteY12" fmla="*/ 23889 h 124739"/>
                <a:gd name="connsiteX13" fmla="*/ 3089 w 62696"/>
                <a:gd name="connsiteY13" fmla="*/ 38804 h 124739"/>
                <a:gd name="connsiteX14" fmla="*/ 10547 w 62696"/>
                <a:gd name="connsiteY14" fmla="*/ 41893 h 1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124739">
                  <a:moveTo>
                    <a:pt x="10547" y="41893"/>
                  </a:moveTo>
                  <a:cubicBezTo>
                    <a:pt x="13245" y="41893"/>
                    <a:pt x="15945" y="40864"/>
                    <a:pt x="18004" y="38804"/>
                  </a:cubicBezTo>
                  <a:lnTo>
                    <a:pt x="20801" y="36007"/>
                  </a:lnTo>
                  <a:lnTo>
                    <a:pt x="20801" y="114193"/>
                  </a:lnTo>
                  <a:cubicBezTo>
                    <a:pt x="20801" y="120017"/>
                    <a:pt x="25523" y="124740"/>
                    <a:pt x="31348" y="124740"/>
                  </a:cubicBezTo>
                  <a:cubicBezTo>
                    <a:pt x="37172" y="124740"/>
                    <a:pt x="41895" y="120017"/>
                    <a:pt x="41895" y="114193"/>
                  </a:cubicBezTo>
                  <a:lnTo>
                    <a:pt x="41895" y="36007"/>
                  </a:lnTo>
                  <a:lnTo>
                    <a:pt x="44693" y="38805"/>
                  </a:lnTo>
                  <a:cubicBezTo>
                    <a:pt x="48812" y="42925"/>
                    <a:pt x="55490" y="42924"/>
                    <a:pt x="59608" y="38805"/>
                  </a:cubicBezTo>
                  <a:cubicBezTo>
                    <a:pt x="63727" y="34686"/>
                    <a:pt x="63727" y="28008"/>
                    <a:pt x="59608" y="23890"/>
                  </a:cubicBezTo>
                  <a:lnTo>
                    <a:pt x="38805" y="3089"/>
                  </a:lnTo>
                  <a:cubicBezTo>
                    <a:pt x="34686" y="-1030"/>
                    <a:pt x="28008" y="-1030"/>
                    <a:pt x="23890" y="3089"/>
                  </a:cubicBezTo>
                  <a:lnTo>
                    <a:pt x="3089" y="23889"/>
                  </a:lnTo>
                  <a:cubicBezTo>
                    <a:pt x="-1030" y="28008"/>
                    <a:pt x="-1030" y="34686"/>
                    <a:pt x="3089" y="38804"/>
                  </a:cubicBezTo>
                  <a:cubicBezTo>
                    <a:pt x="5148" y="40864"/>
                    <a:pt x="7848" y="41893"/>
                    <a:pt x="10547" y="418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5" name="任意多边形: 形状 244">
              <a:extLst>
                <a:ext uri="{FF2B5EF4-FFF2-40B4-BE49-F238E27FC236}">
                  <a16:creationId xmlns:a16="http://schemas.microsoft.com/office/drawing/2014/main" id="{9CC1AB4B-8CF5-44C2-98E4-EE698E6D90B5}"/>
                </a:ext>
              </a:extLst>
            </p:cNvPr>
            <p:cNvSpPr/>
            <p:nvPr/>
          </p:nvSpPr>
          <p:spPr>
            <a:xfrm>
              <a:off x="6553855" y="2206886"/>
              <a:ext cx="62696" cy="76799"/>
            </a:xfrm>
            <a:custGeom>
              <a:avLst/>
              <a:gdLst>
                <a:gd name="connsiteX0" fmla="*/ 18004 w 62696"/>
                <a:gd name="connsiteY0" fmla="*/ 38805 h 76799"/>
                <a:gd name="connsiteX1" fmla="*/ 20801 w 62696"/>
                <a:gd name="connsiteY1" fmla="*/ 36008 h 76799"/>
                <a:gd name="connsiteX2" fmla="*/ 20801 w 62696"/>
                <a:gd name="connsiteY2" fmla="*/ 66252 h 76799"/>
                <a:gd name="connsiteX3" fmla="*/ 31348 w 62696"/>
                <a:gd name="connsiteY3" fmla="*/ 76799 h 76799"/>
                <a:gd name="connsiteX4" fmla="*/ 41895 w 62696"/>
                <a:gd name="connsiteY4" fmla="*/ 66252 h 76799"/>
                <a:gd name="connsiteX5" fmla="*/ 41895 w 62696"/>
                <a:gd name="connsiteY5" fmla="*/ 36007 h 76799"/>
                <a:gd name="connsiteX6" fmla="*/ 44693 w 62696"/>
                <a:gd name="connsiteY6" fmla="*/ 38805 h 76799"/>
                <a:gd name="connsiteX7" fmla="*/ 52150 w 62696"/>
                <a:gd name="connsiteY7" fmla="*/ 41895 h 76799"/>
                <a:gd name="connsiteX8" fmla="*/ 59608 w 62696"/>
                <a:gd name="connsiteY8" fmla="*/ 38805 h 76799"/>
                <a:gd name="connsiteX9" fmla="*/ 59608 w 62696"/>
                <a:gd name="connsiteY9" fmla="*/ 23890 h 76799"/>
                <a:gd name="connsiteX10" fmla="*/ 38805 w 62696"/>
                <a:gd name="connsiteY10" fmla="*/ 3089 h 76799"/>
                <a:gd name="connsiteX11" fmla="*/ 23890 w 62696"/>
                <a:gd name="connsiteY11" fmla="*/ 3089 h 76799"/>
                <a:gd name="connsiteX12" fmla="*/ 3089 w 62696"/>
                <a:gd name="connsiteY12" fmla="*/ 23890 h 76799"/>
                <a:gd name="connsiteX13" fmla="*/ 3089 w 62696"/>
                <a:gd name="connsiteY13" fmla="*/ 38805 h 76799"/>
                <a:gd name="connsiteX14" fmla="*/ 18004 w 62696"/>
                <a:gd name="connsiteY14" fmla="*/ 38805 h 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76799">
                  <a:moveTo>
                    <a:pt x="18004" y="38805"/>
                  </a:moveTo>
                  <a:lnTo>
                    <a:pt x="20801" y="36008"/>
                  </a:lnTo>
                  <a:lnTo>
                    <a:pt x="20801" y="66252"/>
                  </a:lnTo>
                  <a:cubicBezTo>
                    <a:pt x="20801" y="72077"/>
                    <a:pt x="25523" y="76799"/>
                    <a:pt x="31348" y="76799"/>
                  </a:cubicBezTo>
                  <a:cubicBezTo>
                    <a:pt x="37172" y="76799"/>
                    <a:pt x="41895" y="72077"/>
                    <a:pt x="41895" y="66252"/>
                  </a:cubicBezTo>
                  <a:lnTo>
                    <a:pt x="41895" y="36007"/>
                  </a:lnTo>
                  <a:lnTo>
                    <a:pt x="44693" y="38805"/>
                  </a:lnTo>
                  <a:cubicBezTo>
                    <a:pt x="46752" y="40865"/>
                    <a:pt x="49452" y="41895"/>
                    <a:pt x="52150" y="41895"/>
                  </a:cubicBezTo>
                  <a:cubicBezTo>
                    <a:pt x="54849" y="41895"/>
                    <a:pt x="57549" y="40865"/>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7207" y="42924"/>
                    <a:pt x="13885" y="42924"/>
                    <a:pt x="18004" y="388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6" name="任意多边形: 形状 245">
              <a:extLst>
                <a:ext uri="{FF2B5EF4-FFF2-40B4-BE49-F238E27FC236}">
                  <a16:creationId xmlns:a16="http://schemas.microsoft.com/office/drawing/2014/main" id="{16588CAE-D580-4FA0-822C-F66B08A1A8AA}"/>
                </a:ext>
              </a:extLst>
            </p:cNvPr>
            <p:cNvSpPr/>
            <p:nvPr/>
          </p:nvSpPr>
          <p:spPr>
            <a:xfrm>
              <a:off x="6632033" y="2150591"/>
              <a:ext cx="62696" cy="124739"/>
            </a:xfrm>
            <a:custGeom>
              <a:avLst/>
              <a:gdLst>
                <a:gd name="connsiteX0" fmla="*/ 18004 w 62696"/>
                <a:gd name="connsiteY0" fmla="*/ 38804 h 124739"/>
                <a:gd name="connsiteX1" fmla="*/ 20801 w 62696"/>
                <a:gd name="connsiteY1" fmla="*/ 36007 h 124739"/>
                <a:gd name="connsiteX2" fmla="*/ 20801 w 62696"/>
                <a:gd name="connsiteY2" fmla="*/ 114193 h 124739"/>
                <a:gd name="connsiteX3" fmla="*/ 31348 w 62696"/>
                <a:gd name="connsiteY3" fmla="*/ 124740 h 124739"/>
                <a:gd name="connsiteX4" fmla="*/ 41895 w 62696"/>
                <a:gd name="connsiteY4" fmla="*/ 114193 h 124739"/>
                <a:gd name="connsiteX5" fmla="*/ 41895 w 62696"/>
                <a:gd name="connsiteY5" fmla="*/ 36007 h 124739"/>
                <a:gd name="connsiteX6" fmla="*/ 44693 w 62696"/>
                <a:gd name="connsiteY6" fmla="*/ 38805 h 124739"/>
                <a:gd name="connsiteX7" fmla="*/ 52150 w 62696"/>
                <a:gd name="connsiteY7" fmla="*/ 41895 h 124739"/>
                <a:gd name="connsiteX8" fmla="*/ 59608 w 62696"/>
                <a:gd name="connsiteY8" fmla="*/ 38805 h 124739"/>
                <a:gd name="connsiteX9" fmla="*/ 59608 w 62696"/>
                <a:gd name="connsiteY9" fmla="*/ 23890 h 124739"/>
                <a:gd name="connsiteX10" fmla="*/ 38805 w 62696"/>
                <a:gd name="connsiteY10" fmla="*/ 3089 h 124739"/>
                <a:gd name="connsiteX11" fmla="*/ 23890 w 62696"/>
                <a:gd name="connsiteY11" fmla="*/ 3089 h 124739"/>
                <a:gd name="connsiteX12" fmla="*/ 3089 w 62696"/>
                <a:gd name="connsiteY12" fmla="*/ 23890 h 124739"/>
                <a:gd name="connsiteX13" fmla="*/ 3089 w 62696"/>
                <a:gd name="connsiteY13" fmla="*/ 38805 h 124739"/>
                <a:gd name="connsiteX14" fmla="*/ 18004 w 62696"/>
                <a:gd name="connsiteY14" fmla="*/ 38804 h 1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96" h="124739">
                  <a:moveTo>
                    <a:pt x="18004" y="38804"/>
                  </a:moveTo>
                  <a:lnTo>
                    <a:pt x="20801" y="36007"/>
                  </a:lnTo>
                  <a:lnTo>
                    <a:pt x="20801" y="114193"/>
                  </a:lnTo>
                  <a:cubicBezTo>
                    <a:pt x="20801" y="120017"/>
                    <a:pt x="25523" y="124740"/>
                    <a:pt x="31348" y="124740"/>
                  </a:cubicBezTo>
                  <a:cubicBezTo>
                    <a:pt x="37172" y="124740"/>
                    <a:pt x="41895" y="120017"/>
                    <a:pt x="41895" y="114193"/>
                  </a:cubicBezTo>
                  <a:lnTo>
                    <a:pt x="41895" y="36007"/>
                  </a:lnTo>
                  <a:lnTo>
                    <a:pt x="44693" y="38805"/>
                  </a:lnTo>
                  <a:cubicBezTo>
                    <a:pt x="46752" y="40865"/>
                    <a:pt x="49452" y="41895"/>
                    <a:pt x="52150" y="41895"/>
                  </a:cubicBezTo>
                  <a:cubicBezTo>
                    <a:pt x="54849" y="41895"/>
                    <a:pt x="57549" y="40865"/>
                    <a:pt x="59608" y="38805"/>
                  </a:cubicBezTo>
                  <a:cubicBezTo>
                    <a:pt x="63727" y="34686"/>
                    <a:pt x="63727" y="28008"/>
                    <a:pt x="59608" y="23890"/>
                  </a:cubicBezTo>
                  <a:lnTo>
                    <a:pt x="38805" y="3089"/>
                  </a:lnTo>
                  <a:cubicBezTo>
                    <a:pt x="34686" y="-1030"/>
                    <a:pt x="28008" y="-1030"/>
                    <a:pt x="23890" y="3089"/>
                  </a:cubicBezTo>
                  <a:lnTo>
                    <a:pt x="3089" y="23890"/>
                  </a:lnTo>
                  <a:cubicBezTo>
                    <a:pt x="-1030" y="28009"/>
                    <a:pt x="-1030" y="34688"/>
                    <a:pt x="3089" y="38805"/>
                  </a:cubicBezTo>
                  <a:cubicBezTo>
                    <a:pt x="7207" y="42923"/>
                    <a:pt x="13885" y="42923"/>
                    <a:pt x="18004" y="3880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7" name="图形 17">
            <a:extLst>
              <a:ext uri="{FF2B5EF4-FFF2-40B4-BE49-F238E27FC236}">
                <a16:creationId xmlns:a16="http://schemas.microsoft.com/office/drawing/2014/main" id="{4F4FE46E-7EEF-477B-B666-5C1D6E7B8617}"/>
              </a:ext>
            </a:extLst>
          </p:cNvPr>
          <p:cNvGrpSpPr/>
          <p:nvPr/>
        </p:nvGrpSpPr>
        <p:grpSpPr>
          <a:xfrm>
            <a:off x="7387157" y="1989000"/>
            <a:ext cx="657685" cy="719999"/>
            <a:chOff x="7387157" y="1989000"/>
            <a:chExt cx="657685" cy="719999"/>
          </a:xfrm>
          <a:gradFill>
            <a:gsLst>
              <a:gs pos="0">
                <a:schemeClr val="accent1"/>
              </a:gs>
              <a:gs pos="100000">
                <a:schemeClr val="accent2"/>
              </a:gs>
            </a:gsLst>
            <a:lin ang="2700000" scaled="1"/>
          </a:gradFill>
        </p:grpSpPr>
        <p:sp>
          <p:nvSpPr>
            <p:cNvPr id="248" name="任意多边形: 形状 247">
              <a:extLst>
                <a:ext uri="{FF2B5EF4-FFF2-40B4-BE49-F238E27FC236}">
                  <a16:creationId xmlns:a16="http://schemas.microsoft.com/office/drawing/2014/main" id="{FD4FBF43-86FC-4582-85D7-EE8A655B0E33}"/>
                </a:ext>
              </a:extLst>
            </p:cNvPr>
            <p:cNvSpPr/>
            <p:nvPr/>
          </p:nvSpPr>
          <p:spPr>
            <a:xfrm>
              <a:off x="7640632" y="2639638"/>
              <a:ext cx="190063" cy="21093"/>
            </a:xfrm>
            <a:custGeom>
              <a:avLst/>
              <a:gdLst>
                <a:gd name="connsiteX0" fmla="*/ 179516 w 190063"/>
                <a:gd name="connsiteY0" fmla="*/ 0 h 21093"/>
                <a:gd name="connsiteX1" fmla="*/ 10547 w 190063"/>
                <a:gd name="connsiteY1" fmla="*/ 0 h 21093"/>
                <a:gd name="connsiteX2" fmla="*/ 0 w 190063"/>
                <a:gd name="connsiteY2" fmla="*/ 10547 h 21093"/>
                <a:gd name="connsiteX3" fmla="*/ 10547 w 190063"/>
                <a:gd name="connsiteY3" fmla="*/ 21094 h 21093"/>
                <a:gd name="connsiteX4" fmla="*/ 179516 w 190063"/>
                <a:gd name="connsiteY4" fmla="*/ 21094 h 21093"/>
                <a:gd name="connsiteX5" fmla="*/ 190063 w 190063"/>
                <a:gd name="connsiteY5" fmla="*/ 10547 h 21093"/>
                <a:gd name="connsiteX6" fmla="*/ 179516 w 190063"/>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63" h="21093">
                  <a:moveTo>
                    <a:pt x="179516" y="0"/>
                  </a:moveTo>
                  <a:lnTo>
                    <a:pt x="10547" y="0"/>
                  </a:lnTo>
                  <a:cubicBezTo>
                    <a:pt x="4721" y="0"/>
                    <a:pt x="0" y="4721"/>
                    <a:pt x="0" y="10547"/>
                  </a:cubicBezTo>
                  <a:cubicBezTo>
                    <a:pt x="0" y="16373"/>
                    <a:pt x="4721" y="21094"/>
                    <a:pt x="10547" y="21094"/>
                  </a:cubicBezTo>
                  <a:lnTo>
                    <a:pt x="179516" y="21094"/>
                  </a:lnTo>
                  <a:cubicBezTo>
                    <a:pt x="185342" y="21094"/>
                    <a:pt x="190063" y="16373"/>
                    <a:pt x="190063" y="10547"/>
                  </a:cubicBezTo>
                  <a:cubicBezTo>
                    <a:pt x="190063" y="4721"/>
                    <a:pt x="185342" y="0"/>
                    <a:pt x="179516"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9" name="任意多边形: 形状 248">
              <a:extLst>
                <a:ext uri="{FF2B5EF4-FFF2-40B4-BE49-F238E27FC236}">
                  <a16:creationId xmlns:a16="http://schemas.microsoft.com/office/drawing/2014/main" id="{30CC448C-AB71-44EA-AE20-A15135AC02ED}"/>
                </a:ext>
              </a:extLst>
            </p:cNvPr>
            <p:cNvSpPr/>
            <p:nvPr/>
          </p:nvSpPr>
          <p:spPr>
            <a:xfrm>
              <a:off x="7387157" y="1989000"/>
              <a:ext cx="657685" cy="720000"/>
            </a:xfrm>
            <a:custGeom>
              <a:avLst/>
              <a:gdLst>
                <a:gd name="connsiteX0" fmla="*/ 122003 w 657685"/>
                <a:gd name="connsiteY0" fmla="*/ 264772 h 720000"/>
                <a:gd name="connsiteX1" fmla="*/ 122532 w 657685"/>
                <a:gd name="connsiteY1" fmla="*/ 667266 h 720000"/>
                <a:gd name="connsiteX2" fmla="*/ 175266 w 657685"/>
                <a:gd name="connsiteY2" fmla="*/ 720000 h 720000"/>
                <a:gd name="connsiteX3" fmla="*/ 521745 w 657685"/>
                <a:gd name="connsiteY3" fmla="*/ 720000 h 720000"/>
                <a:gd name="connsiteX4" fmla="*/ 574480 w 657685"/>
                <a:gd name="connsiteY4" fmla="*/ 667266 h 720000"/>
                <a:gd name="connsiteX5" fmla="*/ 574480 w 657685"/>
                <a:gd name="connsiteY5" fmla="*/ 404814 h 720000"/>
                <a:gd name="connsiteX6" fmla="*/ 574442 w 657685"/>
                <a:gd name="connsiteY6" fmla="*/ 404061 h 720000"/>
                <a:gd name="connsiteX7" fmla="*/ 589152 w 657685"/>
                <a:gd name="connsiteY7" fmla="*/ 389350 h 720000"/>
                <a:gd name="connsiteX8" fmla="*/ 621876 w 657685"/>
                <a:gd name="connsiteY8" fmla="*/ 410639 h 720000"/>
                <a:gd name="connsiteX9" fmla="*/ 657686 w 657685"/>
                <a:gd name="connsiteY9" fmla="*/ 374828 h 720000"/>
                <a:gd name="connsiteX10" fmla="*/ 657686 w 657685"/>
                <a:gd name="connsiteY10" fmla="*/ 306195 h 720000"/>
                <a:gd name="connsiteX11" fmla="*/ 621876 w 657685"/>
                <a:gd name="connsiteY11" fmla="*/ 270385 h 720000"/>
                <a:gd name="connsiteX12" fmla="*/ 574481 w 657685"/>
                <a:gd name="connsiteY12" fmla="*/ 270385 h 720000"/>
                <a:gd name="connsiteX13" fmla="*/ 574481 w 657685"/>
                <a:gd name="connsiteY13" fmla="*/ 188371 h 720000"/>
                <a:gd name="connsiteX14" fmla="*/ 563934 w 657685"/>
                <a:gd name="connsiteY14" fmla="*/ 177825 h 720000"/>
                <a:gd name="connsiteX15" fmla="*/ 553387 w 657685"/>
                <a:gd name="connsiteY15" fmla="*/ 188371 h 720000"/>
                <a:gd name="connsiteX16" fmla="*/ 553387 w 657685"/>
                <a:gd name="connsiteY16" fmla="*/ 270385 h 720000"/>
                <a:gd name="connsiteX17" fmla="*/ 553244 w 657685"/>
                <a:gd name="connsiteY17" fmla="*/ 270385 h 720000"/>
                <a:gd name="connsiteX18" fmla="*/ 517432 w 657685"/>
                <a:gd name="connsiteY18" fmla="*/ 306195 h 720000"/>
                <a:gd name="connsiteX19" fmla="*/ 538428 w 657685"/>
                <a:gd name="connsiteY19" fmla="*/ 338785 h 720000"/>
                <a:gd name="connsiteX20" fmla="*/ 508407 w 657685"/>
                <a:gd name="connsiteY20" fmla="*/ 368796 h 720000"/>
                <a:gd name="connsiteX21" fmla="*/ 508404 w 657685"/>
                <a:gd name="connsiteY21" fmla="*/ 383712 h 720000"/>
                <a:gd name="connsiteX22" fmla="*/ 515864 w 657685"/>
                <a:gd name="connsiteY22" fmla="*/ 386802 h 720000"/>
                <a:gd name="connsiteX23" fmla="*/ 523322 w 657685"/>
                <a:gd name="connsiteY23" fmla="*/ 383715 h 720000"/>
                <a:gd name="connsiteX24" fmla="*/ 565044 w 657685"/>
                <a:gd name="connsiteY24" fmla="*/ 342007 h 720000"/>
                <a:gd name="connsiteX25" fmla="*/ 586064 w 657685"/>
                <a:gd name="connsiteY25" fmla="*/ 342007 h 720000"/>
                <a:gd name="connsiteX26" fmla="*/ 586064 w 657685"/>
                <a:gd name="connsiteY26" fmla="*/ 362604 h 720000"/>
                <a:gd name="connsiteX27" fmla="*/ 474772 w 657685"/>
                <a:gd name="connsiteY27" fmla="*/ 473896 h 720000"/>
                <a:gd name="connsiteX28" fmla="*/ 461234 w 657685"/>
                <a:gd name="connsiteY28" fmla="*/ 445809 h 720000"/>
                <a:gd name="connsiteX29" fmla="*/ 488480 w 657685"/>
                <a:gd name="connsiteY29" fmla="*/ 418562 h 720000"/>
                <a:gd name="connsiteX30" fmla="*/ 488480 w 657685"/>
                <a:gd name="connsiteY30" fmla="*/ 403646 h 720000"/>
                <a:gd name="connsiteX31" fmla="*/ 473564 w 657685"/>
                <a:gd name="connsiteY31" fmla="*/ 403646 h 720000"/>
                <a:gd name="connsiteX32" fmla="*/ 446182 w 657685"/>
                <a:gd name="connsiteY32" fmla="*/ 431028 h 720000"/>
                <a:gd name="connsiteX33" fmla="*/ 401214 w 657685"/>
                <a:gd name="connsiteY33" fmla="*/ 416191 h 720000"/>
                <a:gd name="connsiteX34" fmla="*/ 382072 w 657685"/>
                <a:gd name="connsiteY34" fmla="*/ 416191 h 720000"/>
                <a:gd name="connsiteX35" fmla="*/ 382072 w 657685"/>
                <a:gd name="connsiteY35" fmla="*/ 403332 h 720000"/>
                <a:gd name="connsiteX36" fmla="*/ 445317 w 657685"/>
                <a:gd name="connsiteY36" fmla="*/ 336638 h 720000"/>
                <a:gd name="connsiteX37" fmla="*/ 445919 w 657685"/>
                <a:gd name="connsiteY37" fmla="*/ 336655 h 720000"/>
                <a:gd name="connsiteX38" fmla="*/ 483706 w 657685"/>
                <a:gd name="connsiteY38" fmla="*/ 298869 h 720000"/>
                <a:gd name="connsiteX39" fmla="*/ 449433 w 657685"/>
                <a:gd name="connsiteY39" fmla="*/ 261238 h 720000"/>
                <a:gd name="connsiteX40" fmla="*/ 449433 w 657685"/>
                <a:gd name="connsiteY40" fmla="*/ 260096 h 720000"/>
                <a:gd name="connsiteX41" fmla="*/ 348508 w 657685"/>
                <a:gd name="connsiteY41" fmla="*/ 159171 h 720000"/>
                <a:gd name="connsiteX42" fmla="*/ 247581 w 657685"/>
                <a:gd name="connsiteY42" fmla="*/ 260096 h 720000"/>
                <a:gd name="connsiteX43" fmla="*/ 247581 w 657685"/>
                <a:gd name="connsiteY43" fmla="*/ 261238 h 720000"/>
                <a:gd name="connsiteX44" fmla="*/ 213311 w 657685"/>
                <a:gd name="connsiteY44" fmla="*/ 298868 h 720000"/>
                <a:gd name="connsiteX45" fmla="*/ 251097 w 657685"/>
                <a:gd name="connsiteY45" fmla="*/ 336653 h 720000"/>
                <a:gd name="connsiteX46" fmla="*/ 251697 w 657685"/>
                <a:gd name="connsiteY46" fmla="*/ 336637 h 720000"/>
                <a:gd name="connsiteX47" fmla="*/ 314944 w 657685"/>
                <a:gd name="connsiteY47" fmla="*/ 403331 h 720000"/>
                <a:gd name="connsiteX48" fmla="*/ 314944 w 657685"/>
                <a:gd name="connsiteY48" fmla="*/ 416190 h 720000"/>
                <a:gd name="connsiteX49" fmla="*/ 291500 w 657685"/>
                <a:gd name="connsiteY49" fmla="*/ 416190 h 720000"/>
                <a:gd name="connsiteX50" fmla="*/ 215754 w 657685"/>
                <a:gd name="connsiteY50" fmla="*/ 491936 h 720000"/>
                <a:gd name="connsiteX51" fmla="*/ 215754 w 657685"/>
                <a:gd name="connsiteY51" fmla="*/ 499463 h 720000"/>
                <a:gd name="connsiteX52" fmla="*/ 143626 w 657685"/>
                <a:gd name="connsiteY52" fmla="*/ 499463 h 720000"/>
                <a:gd name="connsiteX53" fmla="*/ 143626 w 657685"/>
                <a:gd name="connsiteY53" fmla="*/ 262832 h 720000"/>
                <a:gd name="connsiteX54" fmla="*/ 181479 w 657685"/>
                <a:gd name="connsiteY54" fmla="*/ 249303 h 720000"/>
                <a:gd name="connsiteX55" fmla="*/ 211001 w 657685"/>
                <a:gd name="connsiteY55" fmla="*/ 249303 h 720000"/>
                <a:gd name="connsiteX56" fmla="*/ 228579 w 657685"/>
                <a:gd name="connsiteY56" fmla="*/ 231725 h 720000"/>
                <a:gd name="connsiteX57" fmla="*/ 228579 w 657685"/>
                <a:gd name="connsiteY57" fmla="*/ 202203 h 720000"/>
                <a:gd name="connsiteX58" fmla="*/ 244022 w 657685"/>
                <a:gd name="connsiteY58" fmla="*/ 140237 h 720000"/>
                <a:gd name="connsiteX59" fmla="*/ 158047 w 657685"/>
                <a:gd name="connsiteY59" fmla="*/ 26213 h 720000"/>
                <a:gd name="connsiteX60" fmla="*/ 175266 w 657685"/>
                <a:gd name="connsiteY60" fmla="*/ 21094 h 720000"/>
                <a:gd name="connsiteX61" fmla="*/ 234368 w 657685"/>
                <a:gd name="connsiteY61" fmla="*/ 21094 h 720000"/>
                <a:gd name="connsiteX62" fmla="*/ 250374 w 657685"/>
                <a:gd name="connsiteY62" fmla="*/ 60688 h 720000"/>
                <a:gd name="connsiteX63" fmla="*/ 279709 w 657685"/>
                <a:gd name="connsiteY63" fmla="*/ 80468 h 720000"/>
                <a:gd name="connsiteX64" fmla="*/ 417302 w 657685"/>
                <a:gd name="connsiteY64" fmla="*/ 80468 h 720000"/>
                <a:gd name="connsiteX65" fmla="*/ 446636 w 657685"/>
                <a:gd name="connsiteY65" fmla="*/ 60687 h 720000"/>
                <a:gd name="connsiteX66" fmla="*/ 462643 w 657685"/>
                <a:gd name="connsiteY66" fmla="*/ 21094 h 720000"/>
                <a:gd name="connsiteX67" fmla="*/ 521745 w 657685"/>
                <a:gd name="connsiteY67" fmla="*/ 21094 h 720000"/>
                <a:gd name="connsiteX68" fmla="*/ 553386 w 657685"/>
                <a:gd name="connsiteY68" fmla="*/ 52734 h 720000"/>
                <a:gd name="connsiteX69" fmla="*/ 553386 w 657685"/>
                <a:gd name="connsiteY69" fmla="*/ 139095 h 720000"/>
                <a:gd name="connsiteX70" fmla="*/ 563933 w 657685"/>
                <a:gd name="connsiteY70" fmla="*/ 149642 h 720000"/>
                <a:gd name="connsiteX71" fmla="*/ 574480 w 657685"/>
                <a:gd name="connsiteY71" fmla="*/ 139095 h 720000"/>
                <a:gd name="connsiteX72" fmla="*/ 574480 w 657685"/>
                <a:gd name="connsiteY72" fmla="*/ 52734 h 720000"/>
                <a:gd name="connsiteX73" fmla="*/ 521745 w 657685"/>
                <a:gd name="connsiteY73" fmla="*/ 0 h 720000"/>
                <a:gd name="connsiteX74" fmla="*/ 175266 w 657685"/>
                <a:gd name="connsiteY74" fmla="*/ 0 h 720000"/>
                <a:gd name="connsiteX75" fmla="*/ 132993 w 657685"/>
                <a:gd name="connsiteY75" fmla="*/ 21246 h 720000"/>
                <a:gd name="connsiteX76" fmla="*/ 122010 w 657685"/>
                <a:gd name="connsiteY76" fmla="*/ 20725 h 720000"/>
                <a:gd name="connsiteX77" fmla="*/ 121016 w 657685"/>
                <a:gd name="connsiteY77" fmla="*/ 20730 h 720000"/>
                <a:gd name="connsiteX78" fmla="*/ 35741 w 657685"/>
                <a:gd name="connsiteY78" fmla="*/ 56465 h 720000"/>
                <a:gd name="connsiteX79" fmla="*/ 4 w 657685"/>
                <a:gd name="connsiteY79" fmla="*/ 141740 h 720000"/>
                <a:gd name="connsiteX80" fmla="*/ 16904 w 657685"/>
                <a:gd name="connsiteY80" fmla="*/ 204477 h 720000"/>
                <a:gd name="connsiteX81" fmla="*/ 31349 w 657685"/>
                <a:gd name="connsiteY81" fmla="*/ 208193 h 720000"/>
                <a:gd name="connsiteX82" fmla="*/ 35065 w 657685"/>
                <a:gd name="connsiteY82" fmla="*/ 193748 h 720000"/>
                <a:gd name="connsiteX83" fmla="*/ 21098 w 657685"/>
                <a:gd name="connsiteY83" fmla="*/ 141912 h 720000"/>
                <a:gd name="connsiteX84" fmla="*/ 121186 w 657685"/>
                <a:gd name="connsiteY84" fmla="*/ 41825 h 720000"/>
                <a:gd name="connsiteX85" fmla="*/ 122010 w 657685"/>
                <a:gd name="connsiteY85" fmla="*/ 41820 h 720000"/>
                <a:gd name="connsiteX86" fmla="*/ 222935 w 657685"/>
                <a:gd name="connsiteY86" fmla="*/ 140664 h 720000"/>
                <a:gd name="connsiteX87" fmla="*/ 208954 w 657685"/>
                <a:gd name="connsiteY87" fmla="*/ 194022 h 720000"/>
                <a:gd name="connsiteX88" fmla="*/ 207486 w 657685"/>
                <a:gd name="connsiteY88" fmla="*/ 199389 h 720000"/>
                <a:gd name="connsiteX89" fmla="*/ 207486 w 657685"/>
                <a:gd name="connsiteY89" fmla="*/ 228210 h 720000"/>
                <a:gd name="connsiteX90" fmla="*/ 178667 w 657685"/>
                <a:gd name="connsiteY90" fmla="*/ 228210 h 720000"/>
                <a:gd name="connsiteX91" fmla="*/ 173299 w 657685"/>
                <a:gd name="connsiteY91" fmla="*/ 229679 h 720000"/>
                <a:gd name="connsiteX92" fmla="*/ 119940 w 657685"/>
                <a:gd name="connsiteY92" fmla="*/ 243658 h 720000"/>
                <a:gd name="connsiteX93" fmla="*/ 65665 w 657685"/>
                <a:gd name="connsiteY93" fmla="*/ 226299 h 720000"/>
                <a:gd name="connsiteX94" fmla="*/ 51013 w 657685"/>
                <a:gd name="connsiteY94" fmla="*/ 229096 h 720000"/>
                <a:gd name="connsiteX95" fmla="*/ 53810 w 657685"/>
                <a:gd name="connsiteY95" fmla="*/ 243748 h 720000"/>
                <a:gd name="connsiteX96" fmla="*/ 119513 w 657685"/>
                <a:gd name="connsiteY96" fmla="*/ 264746 h 720000"/>
                <a:gd name="connsiteX97" fmla="*/ 122003 w 657685"/>
                <a:gd name="connsiteY97" fmla="*/ 264772 h 720000"/>
                <a:gd name="connsiteX98" fmla="*/ 427082 w 657685"/>
                <a:gd name="connsiteY98" fmla="*/ 52781 h 720000"/>
                <a:gd name="connsiteX99" fmla="*/ 417303 w 657685"/>
                <a:gd name="connsiteY99" fmla="*/ 59375 h 720000"/>
                <a:gd name="connsiteX100" fmla="*/ 279710 w 657685"/>
                <a:gd name="connsiteY100" fmla="*/ 59375 h 720000"/>
                <a:gd name="connsiteX101" fmla="*/ 269931 w 657685"/>
                <a:gd name="connsiteY101" fmla="*/ 52782 h 720000"/>
                <a:gd name="connsiteX102" fmla="*/ 257120 w 657685"/>
                <a:gd name="connsiteY102" fmla="*/ 21094 h 720000"/>
                <a:gd name="connsiteX103" fmla="*/ 439893 w 657685"/>
                <a:gd name="connsiteY103" fmla="*/ 21094 h 720000"/>
                <a:gd name="connsiteX104" fmla="*/ 293965 w 657685"/>
                <a:gd name="connsiteY104" fmla="*/ 460135 h 720000"/>
                <a:gd name="connsiteX105" fmla="*/ 314041 w 657685"/>
                <a:gd name="connsiteY105" fmla="*/ 515184 h 720000"/>
                <a:gd name="connsiteX106" fmla="*/ 283133 w 657685"/>
                <a:gd name="connsiteY106" fmla="*/ 496076 h 720000"/>
                <a:gd name="connsiteX107" fmla="*/ 308084 w 657685"/>
                <a:gd name="connsiteY107" fmla="*/ 437288 h 720000"/>
                <a:gd name="connsiteX108" fmla="*/ 316046 w 657685"/>
                <a:gd name="connsiteY108" fmla="*/ 437288 h 720000"/>
                <a:gd name="connsiteX109" fmla="*/ 348506 w 657685"/>
                <a:gd name="connsiteY109" fmla="*/ 462312 h 720000"/>
                <a:gd name="connsiteX110" fmla="*/ 380967 w 657685"/>
                <a:gd name="connsiteY110" fmla="*/ 437288 h 720000"/>
                <a:gd name="connsiteX111" fmla="*/ 388859 w 657685"/>
                <a:gd name="connsiteY111" fmla="*/ 437288 h 720000"/>
                <a:gd name="connsiteX112" fmla="*/ 352729 w 657685"/>
                <a:gd name="connsiteY112" fmla="*/ 536546 h 720000"/>
                <a:gd name="connsiteX113" fmla="*/ 348506 w 657685"/>
                <a:gd name="connsiteY113" fmla="*/ 548148 h 720000"/>
                <a:gd name="connsiteX114" fmla="*/ 344285 w 657685"/>
                <a:gd name="connsiteY114" fmla="*/ 536546 h 720000"/>
                <a:gd name="connsiteX115" fmla="*/ 344279 w 657685"/>
                <a:gd name="connsiteY115" fmla="*/ 536534 h 720000"/>
                <a:gd name="connsiteX116" fmla="*/ 413800 w 657685"/>
                <a:gd name="connsiteY116" fmla="*/ 496083 h 720000"/>
                <a:gd name="connsiteX117" fmla="*/ 382955 w 657685"/>
                <a:gd name="connsiteY117" fmla="*/ 515175 h 720000"/>
                <a:gd name="connsiteX118" fmla="*/ 402976 w 657685"/>
                <a:gd name="connsiteY118" fmla="*/ 460167 h 720000"/>
                <a:gd name="connsiteX119" fmla="*/ 359011 w 657685"/>
                <a:gd name="connsiteY119" fmla="*/ 580960 h 720000"/>
                <a:gd name="connsiteX120" fmla="*/ 371302 w 657685"/>
                <a:gd name="connsiteY120" fmla="*/ 547196 h 720000"/>
                <a:gd name="connsiteX121" fmla="*/ 426749 w 657685"/>
                <a:gd name="connsiteY121" fmla="*/ 512875 h 720000"/>
                <a:gd name="connsiteX122" fmla="*/ 434624 w 657685"/>
                <a:gd name="connsiteY122" fmla="*/ 492071 h 720000"/>
                <a:gd name="connsiteX123" fmla="*/ 419017 w 657685"/>
                <a:gd name="connsiteY123" fmla="*/ 440279 h 720000"/>
                <a:gd name="connsiteX124" fmla="*/ 455867 w 657685"/>
                <a:gd name="connsiteY124" fmla="*/ 491939 h 720000"/>
                <a:gd name="connsiteX125" fmla="*/ 455867 w 657685"/>
                <a:gd name="connsiteY125" fmla="*/ 605015 h 720000"/>
                <a:gd name="connsiteX126" fmla="*/ 452351 w 657685"/>
                <a:gd name="connsiteY126" fmla="*/ 608531 h 720000"/>
                <a:gd name="connsiteX127" fmla="*/ 359053 w 657685"/>
                <a:gd name="connsiteY127" fmla="*/ 608531 h 720000"/>
                <a:gd name="connsiteX128" fmla="*/ 359011 w 657685"/>
                <a:gd name="connsiteY128" fmla="*/ 580960 h 720000"/>
                <a:gd name="connsiteX129" fmla="*/ 462610 w 657685"/>
                <a:gd name="connsiteY129" fmla="*/ 298870 h 720000"/>
                <a:gd name="connsiteX130" fmla="*/ 449155 w 657685"/>
                <a:gd name="connsiteY130" fmla="*/ 315242 h 720000"/>
                <a:gd name="connsiteX131" fmla="*/ 449430 w 657685"/>
                <a:gd name="connsiteY131" fmla="*/ 308170 h 720000"/>
                <a:gd name="connsiteX132" fmla="*/ 449430 w 657685"/>
                <a:gd name="connsiteY132" fmla="*/ 282544 h 720000"/>
                <a:gd name="connsiteX133" fmla="*/ 462610 w 657685"/>
                <a:gd name="connsiteY133" fmla="*/ 298870 h 720000"/>
                <a:gd name="connsiteX134" fmla="*/ 348506 w 657685"/>
                <a:gd name="connsiteY134" fmla="*/ 180267 h 720000"/>
                <a:gd name="connsiteX135" fmla="*/ 428338 w 657685"/>
                <a:gd name="connsiteY135" fmla="*/ 260099 h 720000"/>
                <a:gd name="connsiteX136" fmla="*/ 428338 w 657685"/>
                <a:gd name="connsiteY136" fmla="*/ 267391 h 720000"/>
                <a:gd name="connsiteX137" fmla="*/ 415791 w 657685"/>
                <a:gd name="connsiteY137" fmla="*/ 255271 h 720000"/>
                <a:gd name="connsiteX138" fmla="*/ 410508 w 657685"/>
                <a:gd name="connsiteY138" fmla="*/ 245223 h 720000"/>
                <a:gd name="connsiteX139" fmla="*/ 393082 w 657685"/>
                <a:gd name="connsiteY139" fmla="*/ 232943 h 720000"/>
                <a:gd name="connsiteX140" fmla="*/ 372486 w 657685"/>
                <a:gd name="connsiteY140" fmla="*/ 237101 h 720000"/>
                <a:gd name="connsiteX141" fmla="*/ 348505 w 657685"/>
                <a:gd name="connsiteY141" fmla="*/ 244306 h 720000"/>
                <a:gd name="connsiteX142" fmla="*/ 324521 w 657685"/>
                <a:gd name="connsiteY142" fmla="*/ 237099 h 720000"/>
                <a:gd name="connsiteX143" fmla="*/ 303934 w 657685"/>
                <a:gd name="connsiteY143" fmla="*/ 232937 h 720000"/>
                <a:gd name="connsiteX144" fmla="*/ 286499 w 657685"/>
                <a:gd name="connsiteY144" fmla="*/ 245218 h 720000"/>
                <a:gd name="connsiteX145" fmla="*/ 281212 w 657685"/>
                <a:gd name="connsiteY145" fmla="*/ 255272 h 720000"/>
                <a:gd name="connsiteX146" fmla="*/ 272485 w 657685"/>
                <a:gd name="connsiteY146" fmla="*/ 265371 h 720000"/>
                <a:gd name="connsiteX147" fmla="*/ 268672 w 657685"/>
                <a:gd name="connsiteY147" fmla="*/ 267397 h 720000"/>
                <a:gd name="connsiteX148" fmla="*/ 268672 w 657685"/>
                <a:gd name="connsiteY148" fmla="*/ 260097 h 720000"/>
                <a:gd name="connsiteX149" fmla="*/ 348506 w 657685"/>
                <a:gd name="connsiteY149" fmla="*/ 180267 h 720000"/>
                <a:gd name="connsiteX150" fmla="*/ 234403 w 657685"/>
                <a:gd name="connsiteY150" fmla="*/ 298870 h 720000"/>
                <a:gd name="connsiteX151" fmla="*/ 247580 w 657685"/>
                <a:gd name="connsiteY151" fmla="*/ 282544 h 720000"/>
                <a:gd name="connsiteX152" fmla="*/ 247580 w 657685"/>
                <a:gd name="connsiteY152" fmla="*/ 308168 h 720000"/>
                <a:gd name="connsiteX153" fmla="*/ 247856 w 657685"/>
                <a:gd name="connsiteY153" fmla="*/ 315240 h 720000"/>
                <a:gd name="connsiteX154" fmla="*/ 234403 w 657685"/>
                <a:gd name="connsiteY154" fmla="*/ 298870 h 720000"/>
                <a:gd name="connsiteX155" fmla="*/ 268674 w 657685"/>
                <a:gd name="connsiteY155" fmla="*/ 308170 h 720000"/>
                <a:gd name="connsiteX156" fmla="*/ 268674 w 657685"/>
                <a:gd name="connsiteY156" fmla="*/ 289425 h 720000"/>
                <a:gd name="connsiteX157" fmla="*/ 283988 w 657685"/>
                <a:gd name="connsiteY157" fmla="*/ 283056 h 720000"/>
                <a:gd name="connsiteX158" fmla="*/ 300466 w 657685"/>
                <a:gd name="connsiteY158" fmla="*/ 263893 h 720000"/>
                <a:gd name="connsiteX159" fmla="*/ 304498 w 657685"/>
                <a:gd name="connsiteY159" fmla="*/ 256224 h 720000"/>
                <a:gd name="connsiteX160" fmla="*/ 308261 w 657685"/>
                <a:gd name="connsiteY160" fmla="*/ 253585 h 720000"/>
                <a:gd name="connsiteX161" fmla="*/ 312460 w 657685"/>
                <a:gd name="connsiteY161" fmla="*/ 254405 h 720000"/>
                <a:gd name="connsiteX162" fmla="*/ 348506 w 657685"/>
                <a:gd name="connsiteY162" fmla="*/ 265402 h 720000"/>
                <a:gd name="connsiteX163" fmla="*/ 384547 w 657685"/>
                <a:gd name="connsiteY163" fmla="*/ 254409 h 720000"/>
                <a:gd name="connsiteX164" fmla="*/ 388751 w 657685"/>
                <a:gd name="connsiteY164" fmla="*/ 253589 h 720000"/>
                <a:gd name="connsiteX165" fmla="*/ 392509 w 657685"/>
                <a:gd name="connsiteY165" fmla="*/ 256227 h 720000"/>
                <a:gd name="connsiteX166" fmla="*/ 396541 w 657685"/>
                <a:gd name="connsiteY166" fmla="*/ 263898 h 720000"/>
                <a:gd name="connsiteX167" fmla="*/ 428336 w 657685"/>
                <a:gd name="connsiteY167" fmla="*/ 289426 h 720000"/>
                <a:gd name="connsiteX168" fmla="*/ 428336 w 657685"/>
                <a:gd name="connsiteY168" fmla="*/ 308171 h 720000"/>
                <a:gd name="connsiteX169" fmla="*/ 348505 w 657685"/>
                <a:gd name="connsiteY169" fmla="*/ 388004 h 720000"/>
                <a:gd name="connsiteX170" fmla="*/ 268674 w 657685"/>
                <a:gd name="connsiteY170" fmla="*/ 308170 h 720000"/>
                <a:gd name="connsiteX171" fmla="*/ 348506 w 657685"/>
                <a:gd name="connsiteY171" fmla="*/ 409095 h 720000"/>
                <a:gd name="connsiteX172" fmla="*/ 360977 w 657685"/>
                <a:gd name="connsiteY172" fmla="*/ 408296 h 720000"/>
                <a:gd name="connsiteX173" fmla="*/ 360977 w 657685"/>
                <a:gd name="connsiteY173" fmla="*/ 428747 h 720000"/>
                <a:gd name="connsiteX174" fmla="*/ 348506 w 657685"/>
                <a:gd name="connsiteY174" fmla="*/ 441217 h 720000"/>
                <a:gd name="connsiteX175" fmla="*/ 336036 w 657685"/>
                <a:gd name="connsiteY175" fmla="*/ 428747 h 720000"/>
                <a:gd name="connsiteX176" fmla="*/ 336036 w 657685"/>
                <a:gd name="connsiteY176" fmla="*/ 408296 h 720000"/>
                <a:gd name="connsiteX177" fmla="*/ 348506 w 657685"/>
                <a:gd name="connsiteY177" fmla="*/ 409095 h 720000"/>
                <a:gd name="connsiteX178" fmla="*/ 236846 w 657685"/>
                <a:gd name="connsiteY178" fmla="*/ 491940 h 720000"/>
                <a:gd name="connsiteX179" fmla="*/ 278333 w 657685"/>
                <a:gd name="connsiteY179" fmla="*/ 438900 h 720000"/>
                <a:gd name="connsiteX180" fmla="*/ 262312 w 657685"/>
                <a:gd name="connsiteY180" fmla="*/ 492068 h 720000"/>
                <a:gd name="connsiteX181" fmla="*/ 270197 w 657685"/>
                <a:gd name="connsiteY181" fmla="*/ 512878 h 720000"/>
                <a:gd name="connsiteX182" fmla="*/ 325714 w 657685"/>
                <a:gd name="connsiteY182" fmla="*/ 547199 h 720000"/>
                <a:gd name="connsiteX183" fmla="*/ 338002 w 657685"/>
                <a:gd name="connsiteY183" fmla="*/ 580960 h 720000"/>
                <a:gd name="connsiteX184" fmla="*/ 337960 w 657685"/>
                <a:gd name="connsiteY184" fmla="*/ 608532 h 720000"/>
                <a:gd name="connsiteX185" fmla="*/ 240362 w 657685"/>
                <a:gd name="connsiteY185" fmla="*/ 608532 h 720000"/>
                <a:gd name="connsiteX186" fmla="*/ 236846 w 657685"/>
                <a:gd name="connsiteY186" fmla="*/ 605017 h 720000"/>
                <a:gd name="connsiteX187" fmla="*/ 215752 w 657685"/>
                <a:gd name="connsiteY187" fmla="*/ 549994 h 720000"/>
                <a:gd name="connsiteX188" fmla="*/ 143626 w 657685"/>
                <a:gd name="connsiteY188" fmla="*/ 549994 h 720000"/>
                <a:gd name="connsiteX189" fmla="*/ 143626 w 657685"/>
                <a:gd name="connsiteY189" fmla="*/ 520560 h 720000"/>
                <a:gd name="connsiteX190" fmla="*/ 215751 w 657685"/>
                <a:gd name="connsiteY190" fmla="*/ 520560 h 720000"/>
                <a:gd name="connsiteX191" fmla="*/ 215751 w 657685"/>
                <a:gd name="connsiteY191" fmla="*/ 549994 h 720000"/>
                <a:gd name="connsiteX192" fmla="*/ 476960 w 657685"/>
                <a:gd name="connsiteY192" fmla="*/ 501301 h 720000"/>
                <a:gd name="connsiteX193" fmla="*/ 553387 w 657685"/>
                <a:gd name="connsiteY193" fmla="*/ 425116 h 720000"/>
                <a:gd name="connsiteX194" fmla="*/ 553387 w 657685"/>
                <a:gd name="connsiteY194" fmla="*/ 667266 h 720000"/>
                <a:gd name="connsiteX195" fmla="*/ 521747 w 657685"/>
                <a:gd name="connsiteY195" fmla="*/ 698906 h 720000"/>
                <a:gd name="connsiteX196" fmla="*/ 175266 w 657685"/>
                <a:gd name="connsiteY196" fmla="*/ 698906 h 720000"/>
                <a:gd name="connsiteX197" fmla="*/ 143626 w 657685"/>
                <a:gd name="connsiteY197" fmla="*/ 667266 h 720000"/>
                <a:gd name="connsiteX198" fmla="*/ 143626 w 657685"/>
                <a:gd name="connsiteY198" fmla="*/ 571088 h 720000"/>
                <a:gd name="connsiteX199" fmla="*/ 215751 w 657685"/>
                <a:gd name="connsiteY199" fmla="*/ 571088 h 720000"/>
                <a:gd name="connsiteX200" fmla="*/ 215751 w 657685"/>
                <a:gd name="connsiteY200" fmla="*/ 605017 h 720000"/>
                <a:gd name="connsiteX201" fmla="*/ 240360 w 657685"/>
                <a:gd name="connsiteY201" fmla="*/ 629626 h 720000"/>
                <a:gd name="connsiteX202" fmla="*/ 452350 w 657685"/>
                <a:gd name="connsiteY202" fmla="*/ 629626 h 720000"/>
                <a:gd name="connsiteX203" fmla="*/ 476959 w 657685"/>
                <a:gd name="connsiteY203" fmla="*/ 605017 h 720000"/>
                <a:gd name="connsiteX204" fmla="*/ 476959 w 657685"/>
                <a:gd name="connsiteY204" fmla="*/ 501301 h 720000"/>
                <a:gd name="connsiteX205" fmla="*/ 636591 w 657685"/>
                <a:gd name="connsiteY205" fmla="*/ 374828 h 720000"/>
                <a:gd name="connsiteX206" fmla="*/ 621874 w 657685"/>
                <a:gd name="connsiteY206" fmla="*/ 389545 h 720000"/>
                <a:gd name="connsiteX207" fmla="*/ 607157 w 657685"/>
                <a:gd name="connsiteY207" fmla="*/ 374828 h 720000"/>
                <a:gd name="connsiteX208" fmla="*/ 607157 w 657685"/>
                <a:gd name="connsiteY208" fmla="*/ 331460 h 720000"/>
                <a:gd name="connsiteX209" fmla="*/ 596610 w 657685"/>
                <a:gd name="connsiteY209" fmla="*/ 320913 h 720000"/>
                <a:gd name="connsiteX210" fmla="*/ 553242 w 657685"/>
                <a:gd name="connsiteY210" fmla="*/ 320913 h 720000"/>
                <a:gd name="connsiteX211" fmla="*/ 538525 w 657685"/>
                <a:gd name="connsiteY211" fmla="*/ 306195 h 720000"/>
                <a:gd name="connsiteX212" fmla="*/ 553242 w 657685"/>
                <a:gd name="connsiteY212" fmla="*/ 291479 h 720000"/>
                <a:gd name="connsiteX213" fmla="*/ 621874 w 657685"/>
                <a:gd name="connsiteY213" fmla="*/ 291479 h 720000"/>
                <a:gd name="connsiteX214" fmla="*/ 636591 w 657685"/>
                <a:gd name="connsiteY214" fmla="*/ 306195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57685" h="720000">
                  <a:moveTo>
                    <a:pt x="122003" y="264772"/>
                  </a:moveTo>
                  <a:lnTo>
                    <a:pt x="122532" y="667266"/>
                  </a:lnTo>
                  <a:cubicBezTo>
                    <a:pt x="122532" y="696344"/>
                    <a:pt x="146188" y="720000"/>
                    <a:pt x="175266" y="720000"/>
                  </a:cubicBezTo>
                  <a:lnTo>
                    <a:pt x="521745" y="720000"/>
                  </a:lnTo>
                  <a:cubicBezTo>
                    <a:pt x="550824" y="720000"/>
                    <a:pt x="574480" y="696344"/>
                    <a:pt x="574480" y="667266"/>
                  </a:cubicBezTo>
                  <a:lnTo>
                    <a:pt x="574480" y="404814"/>
                  </a:lnTo>
                  <a:cubicBezTo>
                    <a:pt x="574480" y="404560"/>
                    <a:pt x="574460" y="404310"/>
                    <a:pt x="574442" y="404061"/>
                  </a:cubicBezTo>
                  <a:lnTo>
                    <a:pt x="589152" y="389350"/>
                  </a:lnTo>
                  <a:cubicBezTo>
                    <a:pt x="594735" y="401878"/>
                    <a:pt x="607297" y="410639"/>
                    <a:pt x="621876" y="410639"/>
                  </a:cubicBezTo>
                  <a:cubicBezTo>
                    <a:pt x="641621" y="410639"/>
                    <a:pt x="657686" y="394574"/>
                    <a:pt x="657686" y="374828"/>
                  </a:cubicBezTo>
                  <a:lnTo>
                    <a:pt x="657686" y="306195"/>
                  </a:lnTo>
                  <a:cubicBezTo>
                    <a:pt x="657686" y="286450"/>
                    <a:pt x="641621" y="270385"/>
                    <a:pt x="621876" y="270385"/>
                  </a:cubicBezTo>
                  <a:lnTo>
                    <a:pt x="574481" y="270385"/>
                  </a:lnTo>
                  <a:lnTo>
                    <a:pt x="574481" y="188371"/>
                  </a:lnTo>
                  <a:cubicBezTo>
                    <a:pt x="574481" y="182545"/>
                    <a:pt x="569760" y="177825"/>
                    <a:pt x="563934" y="177825"/>
                  </a:cubicBezTo>
                  <a:cubicBezTo>
                    <a:pt x="558108" y="177825"/>
                    <a:pt x="553387" y="182545"/>
                    <a:pt x="553387" y="188371"/>
                  </a:cubicBezTo>
                  <a:lnTo>
                    <a:pt x="553387" y="270385"/>
                  </a:lnTo>
                  <a:lnTo>
                    <a:pt x="553244" y="270385"/>
                  </a:lnTo>
                  <a:cubicBezTo>
                    <a:pt x="533497" y="270385"/>
                    <a:pt x="517432" y="286450"/>
                    <a:pt x="517432" y="306195"/>
                  </a:cubicBezTo>
                  <a:cubicBezTo>
                    <a:pt x="517432" y="320659"/>
                    <a:pt x="526057" y="333138"/>
                    <a:pt x="538428" y="338785"/>
                  </a:cubicBezTo>
                  <a:lnTo>
                    <a:pt x="508407" y="368796"/>
                  </a:lnTo>
                  <a:cubicBezTo>
                    <a:pt x="504288" y="372915"/>
                    <a:pt x="504287" y="379593"/>
                    <a:pt x="508404" y="383712"/>
                  </a:cubicBezTo>
                  <a:cubicBezTo>
                    <a:pt x="510464" y="385772"/>
                    <a:pt x="513164" y="386802"/>
                    <a:pt x="515864" y="386802"/>
                  </a:cubicBezTo>
                  <a:cubicBezTo>
                    <a:pt x="518563" y="386802"/>
                    <a:pt x="521261" y="385774"/>
                    <a:pt x="523322" y="383715"/>
                  </a:cubicBezTo>
                  <a:lnTo>
                    <a:pt x="565044" y="342007"/>
                  </a:lnTo>
                  <a:lnTo>
                    <a:pt x="586064" y="342007"/>
                  </a:lnTo>
                  <a:lnTo>
                    <a:pt x="586064" y="362604"/>
                  </a:lnTo>
                  <a:lnTo>
                    <a:pt x="474772" y="473896"/>
                  </a:lnTo>
                  <a:cubicBezTo>
                    <a:pt x="472231" y="463537"/>
                    <a:pt x="467554" y="454013"/>
                    <a:pt x="461234" y="445809"/>
                  </a:cubicBezTo>
                  <a:lnTo>
                    <a:pt x="488480" y="418562"/>
                  </a:lnTo>
                  <a:cubicBezTo>
                    <a:pt x="492599" y="414442"/>
                    <a:pt x="492599" y="407765"/>
                    <a:pt x="488480" y="403646"/>
                  </a:cubicBezTo>
                  <a:cubicBezTo>
                    <a:pt x="484360" y="399528"/>
                    <a:pt x="477683" y="399528"/>
                    <a:pt x="473564" y="403646"/>
                  </a:cubicBezTo>
                  <a:lnTo>
                    <a:pt x="446182" y="431028"/>
                  </a:lnTo>
                  <a:cubicBezTo>
                    <a:pt x="433596" y="421712"/>
                    <a:pt x="418040" y="416191"/>
                    <a:pt x="401214" y="416191"/>
                  </a:cubicBezTo>
                  <a:lnTo>
                    <a:pt x="382072" y="416191"/>
                  </a:lnTo>
                  <a:lnTo>
                    <a:pt x="382072" y="403332"/>
                  </a:lnTo>
                  <a:cubicBezTo>
                    <a:pt x="412437" y="392590"/>
                    <a:pt x="436162" y="367712"/>
                    <a:pt x="445317" y="336638"/>
                  </a:cubicBezTo>
                  <a:cubicBezTo>
                    <a:pt x="445518" y="336641"/>
                    <a:pt x="445718" y="336655"/>
                    <a:pt x="445919" y="336655"/>
                  </a:cubicBezTo>
                  <a:cubicBezTo>
                    <a:pt x="466754" y="336655"/>
                    <a:pt x="483706" y="319704"/>
                    <a:pt x="483706" y="298869"/>
                  </a:cubicBezTo>
                  <a:cubicBezTo>
                    <a:pt x="483706" y="279212"/>
                    <a:pt x="468627" y="263018"/>
                    <a:pt x="449433" y="261238"/>
                  </a:cubicBezTo>
                  <a:lnTo>
                    <a:pt x="449433" y="260096"/>
                  </a:lnTo>
                  <a:cubicBezTo>
                    <a:pt x="449433" y="204446"/>
                    <a:pt x="404159" y="159171"/>
                    <a:pt x="348508" y="159171"/>
                  </a:cubicBezTo>
                  <a:cubicBezTo>
                    <a:pt x="292857" y="159171"/>
                    <a:pt x="247581" y="204445"/>
                    <a:pt x="247581" y="260096"/>
                  </a:cubicBezTo>
                  <a:lnTo>
                    <a:pt x="247581" y="261238"/>
                  </a:lnTo>
                  <a:cubicBezTo>
                    <a:pt x="228389" y="263018"/>
                    <a:pt x="213311" y="279212"/>
                    <a:pt x="213311" y="298868"/>
                  </a:cubicBezTo>
                  <a:cubicBezTo>
                    <a:pt x="213311" y="319703"/>
                    <a:pt x="230262" y="336653"/>
                    <a:pt x="251097" y="336653"/>
                  </a:cubicBezTo>
                  <a:cubicBezTo>
                    <a:pt x="251297" y="336653"/>
                    <a:pt x="251496" y="336641"/>
                    <a:pt x="251697" y="336637"/>
                  </a:cubicBezTo>
                  <a:cubicBezTo>
                    <a:pt x="260852" y="367710"/>
                    <a:pt x="284577" y="392588"/>
                    <a:pt x="314944" y="403331"/>
                  </a:cubicBezTo>
                  <a:lnTo>
                    <a:pt x="314944" y="416190"/>
                  </a:lnTo>
                  <a:lnTo>
                    <a:pt x="291500" y="416190"/>
                  </a:lnTo>
                  <a:cubicBezTo>
                    <a:pt x="249733" y="416190"/>
                    <a:pt x="215754" y="450169"/>
                    <a:pt x="215754" y="491936"/>
                  </a:cubicBezTo>
                  <a:lnTo>
                    <a:pt x="215754" y="499463"/>
                  </a:lnTo>
                  <a:lnTo>
                    <a:pt x="143626" y="499463"/>
                  </a:lnTo>
                  <a:lnTo>
                    <a:pt x="143626" y="262832"/>
                  </a:lnTo>
                  <a:cubicBezTo>
                    <a:pt x="156871" y="260453"/>
                    <a:pt x="169664" y="255908"/>
                    <a:pt x="181479" y="249303"/>
                  </a:cubicBezTo>
                  <a:lnTo>
                    <a:pt x="211001" y="249303"/>
                  </a:lnTo>
                  <a:cubicBezTo>
                    <a:pt x="220694" y="249303"/>
                    <a:pt x="228579" y="241418"/>
                    <a:pt x="228579" y="231725"/>
                  </a:cubicBezTo>
                  <a:lnTo>
                    <a:pt x="228579" y="202203"/>
                  </a:lnTo>
                  <a:cubicBezTo>
                    <a:pt x="239130" y="183329"/>
                    <a:pt x="244462" y="161970"/>
                    <a:pt x="244022" y="140237"/>
                  </a:cubicBezTo>
                  <a:cubicBezTo>
                    <a:pt x="242939" y="86659"/>
                    <a:pt x="206845" y="41435"/>
                    <a:pt x="158047" y="26213"/>
                  </a:cubicBezTo>
                  <a:cubicBezTo>
                    <a:pt x="163112" y="22926"/>
                    <a:pt x="169075" y="21094"/>
                    <a:pt x="175266" y="21094"/>
                  </a:cubicBezTo>
                  <a:lnTo>
                    <a:pt x="234368" y="21094"/>
                  </a:lnTo>
                  <a:lnTo>
                    <a:pt x="250374" y="60688"/>
                  </a:lnTo>
                  <a:cubicBezTo>
                    <a:pt x="255233" y="72705"/>
                    <a:pt x="266749" y="80468"/>
                    <a:pt x="279709" y="80468"/>
                  </a:cubicBezTo>
                  <a:lnTo>
                    <a:pt x="417302" y="80468"/>
                  </a:lnTo>
                  <a:cubicBezTo>
                    <a:pt x="430263" y="80468"/>
                    <a:pt x="441777" y="72705"/>
                    <a:pt x="446636" y="60687"/>
                  </a:cubicBezTo>
                  <a:lnTo>
                    <a:pt x="462643" y="21094"/>
                  </a:lnTo>
                  <a:lnTo>
                    <a:pt x="521745" y="21094"/>
                  </a:lnTo>
                  <a:cubicBezTo>
                    <a:pt x="539191" y="21094"/>
                    <a:pt x="553386" y="35288"/>
                    <a:pt x="553386" y="52734"/>
                  </a:cubicBezTo>
                  <a:lnTo>
                    <a:pt x="553386" y="139095"/>
                  </a:lnTo>
                  <a:cubicBezTo>
                    <a:pt x="553386" y="144921"/>
                    <a:pt x="558107" y="149642"/>
                    <a:pt x="563933" y="149642"/>
                  </a:cubicBezTo>
                  <a:cubicBezTo>
                    <a:pt x="569759" y="149642"/>
                    <a:pt x="574480" y="144921"/>
                    <a:pt x="574480" y="139095"/>
                  </a:cubicBezTo>
                  <a:lnTo>
                    <a:pt x="574480" y="52734"/>
                  </a:lnTo>
                  <a:cubicBezTo>
                    <a:pt x="574480" y="23656"/>
                    <a:pt x="550824" y="0"/>
                    <a:pt x="521745" y="0"/>
                  </a:cubicBezTo>
                  <a:lnTo>
                    <a:pt x="175266" y="0"/>
                  </a:lnTo>
                  <a:cubicBezTo>
                    <a:pt x="158601" y="0"/>
                    <a:pt x="142931" y="7923"/>
                    <a:pt x="132993" y="21246"/>
                  </a:cubicBezTo>
                  <a:cubicBezTo>
                    <a:pt x="129371" y="20918"/>
                    <a:pt x="125711" y="20725"/>
                    <a:pt x="122010" y="20725"/>
                  </a:cubicBezTo>
                  <a:cubicBezTo>
                    <a:pt x="121684" y="20725"/>
                    <a:pt x="121344" y="20727"/>
                    <a:pt x="121016" y="20730"/>
                  </a:cubicBezTo>
                  <a:cubicBezTo>
                    <a:pt x="88809" y="20991"/>
                    <a:pt x="58525" y="33683"/>
                    <a:pt x="35741" y="56465"/>
                  </a:cubicBezTo>
                  <a:cubicBezTo>
                    <a:pt x="12957" y="79248"/>
                    <a:pt x="266" y="109531"/>
                    <a:pt x="4" y="141740"/>
                  </a:cubicBezTo>
                  <a:cubicBezTo>
                    <a:pt x="-175" y="163770"/>
                    <a:pt x="5668" y="185466"/>
                    <a:pt x="16904" y="204477"/>
                  </a:cubicBezTo>
                  <a:cubicBezTo>
                    <a:pt x="19867" y="209493"/>
                    <a:pt x="26337" y="211154"/>
                    <a:pt x="31349" y="208193"/>
                  </a:cubicBezTo>
                  <a:cubicBezTo>
                    <a:pt x="36364" y="205230"/>
                    <a:pt x="38028" y="198762"/>
                    <a:pt x="35065" y="193748"/>
                  </a:cubicBezTo>
                  <a:cubicBezTo>
                    <a:pt x="25779" y="178034"/>
                    <a:pt x="20950" y="160110"/>
                    <a:pt x="21098" y="141912"/>
                  </a:cubicBezTo>
                  <a:cubicBezTo>
                    <a:pt x="21542" y="87166"/>
                    <a:pt x="66442" y="42269"/>
                    <a:pt x="121186" y="41825"/>
                  </a:cubicBezTo>
                  <a:cubicBezTo>
                    <a:pt x="121462" y="41822"/>
                    <a:pt x="121736" y="41820"/>
                    <a:pt x="122010" y="41820"/>
                  </a:cubicBezTo>
                  <a:cubicBezTo>
                    <a:pt x="176633" y="41820"/>
                    <a:pt x="221827" y="85992"/>
                    <a:pt x="222935" y="140664"/>
                  </a:cubicBezTo>
                  <a:cubicBezTo>
                    <a:pt x="223315" y="159460"/>
                    <a:pt x="218480" y="177910"/>
                    <a:pt x="208954" y="194022"/>
                  </a:cubicBezTo>
                  <a:cubicBezTo>
                    <a:pt x="207993" y="195647"/>
                    <a:pt x="207486" y="197502"/>
                    <a:pt x="207486" y="199389"/>
                  </a:cubicBezTo>
                  <a:lnTo>
                    <a:pt x="207486" y="228210"/>
                  </a:lnTo>
                  <a:lnTo>
                    <a:pt x="178667" y="228210"/>
                  </a:lnTo>
                  <a:cubicBezTo>
                    <a:pt x="176778" y="228210"/>
                    <a:pt x="174925" y="228717"/>
                    <a:pt x="173299" y="229679"/>
                  </a:cubicBezTo>
                  <a:cubicBezTo>
                    <a:pt x="157186" y="239203"/>
                    <a:pt x="138745" y="244035"/>
                    <a:pt x="119940" y="243658"/>
                  </a:cubicBezTo>
                  <a:cubicBezTo>
                    <a:pt x="100572" y="243267"/>
                    <a:pt x="81804" y="237264"/>
                    <a:pt x="65665" y="226299"/>
                  </a:cubicBezTo>
                  <a:cubicBezTo>
                    <a:pt x="60847" y="223026"/>
                    <a:pt x="54288" y="224277"/>
                    <a:pt x="51013" y="229096"/>
                  </a:cubicBezTo>
                  <a:cubicBezTo>
                    <a:pt x="47741" y="233916"/>
                    <a:pt x="48992" y="240474"/>
                    <a:pt x="53810" y="243748"/>
                  </a:cubicBezTo>
                  <a:cubicBezTo>
                    <a:pt x="73334" y="257012"/>
                    <a:pt x="96054" y="264274"/>
                    <a:pt x="119513" y="264746"/>
                  </a:cubicBezTo>
                  <a:cubicBezTo>
                    <a:pt x="120344" y="264763"/>
                    <a:pt x="121172" y="264772"/>
                    <a:pt x="122003" y="264772"/>
                  </a:cubicBezTo>
                  <a:close/>
                  <a:moveTo>
                    <a:pt x="427082" y="52781"/>
                  </a:moveTo>
                  <a:cubicBezTo>
                    <a:pt x="425462" y="56787"/>
                    <a:pt x="421623" y="59375"/>
                    <a:pt x="417303" y="59375"/>
                  </a:cubicBezTo>
                  <a:lnTo>
                    <a:pt x="279710" y="59375"/>
                  </a:lnTo>
                  <a:cubicBezTo>
                    <a:pt x="275390" y="59375"/>
                    <a:pt x="271551" y="56786"/>
                    <a:pt x="269931" y="52782"/>
                  </a:cubicBezTo>
                  <a:lnTo>
                    <a:pt x="257120" y="21094"/>
                  </a:lnTo>
                  <a:lnTo>
                    <a:pt x="439893" y="21094"/>
                  </a:lnTo>
                  <a:close/>
                  <a:moveTo>
                    <a:pt x="293965" y="460135"/>
                  </a:moveTo>
                  <a:lnTo>
                    <a:pt x="314041" y="515184"/>
                  </a:lnTo>
                  <a:lnTo>
                    <a:pt x="283133" y="496076"/>
                  </a:lnTo>
                  <a:close/>
                  <a:moveTo>
                    <a:pt x="308084" y="437288"/>
                  </a:moveTo>
                  <a:lnTo>
                    <a:pt x="316046" y="437288"/>
                  </a:lnTo>
                  <a:cubicBezTo>
                    <a:pt x="319833" y="451671"/>
                    <a:pt x="332949" y="462312"/>
                    <a:pt x="348506" y="462312"/>
                  </a:cubicBezTo>
                  <a:cubicBezTo>
                    <a:pt x="364064" y="462312"/>
                    <a:pt x="377180" y="451672"/>
                    <a:pt x="380967" y="437288"/>
                  </a:cubicBezTo>
                  <a:lnTo>
                    <a:pt x="388859" y="437288"/>
                  </a:lnTo>
                  <a:lnTo>
                    <a:pt x="352729" y="536546"/>
                  </a:lnTo>
                  <a:lnTo>
                    <a:pt x="348506" y="548148"/>
                  </a:lnTo>
                  <a:lnTo>
                    <a:pt x="344285" y="536546"/>
                  </a:lnTo>
                  <a:cubicBezTo>
                    <a:pt x="344284" y="536542"/>
                    <a:pt x="344281" y="536538"/>
                    <a:pt x="344279" y="536534"/>
                  </a:cubicBezTo>
                  <a:close/>
                  <a:moveTo>
                    <a:pt x="413800" y="496083"/>
                  </a:moveTo>
                  <a:lnTo>
                    <a:pt x="382955" y="515175"/>
                  </a:lnTo>
                  <a:lnTo>
                    <a:pt x="402976" y="460167"/>
                  </a:lnTo>
                  <a:close/>
                  <a:moveTo>
                    <a:pt x="359011" y="580960"/>
                  </a:moveTo>
                  <a:lnTo>
                    <a:pt x="371302" y="547196"/>
                  </a:lnTo>
                  <a:lnTo>
                    <a:pt x="426749" y="512875"/>
                  </a:lnTo>
                  <a:cubicBezTo>
                    <a:pt x="433766" y="508530"/>
                    <a:pt x="437005" y="499975"/>
                    <a:pt x="434624" y="492071"/>
                  </a:cubicBezTo>
                  <a:lnTo>
                    <a:pt x="419017" y="440279"/>
                  </a:lnTo>
                  <a:cubicBezTo>
                    <a:pt x="440436" y="447681"/>
                    <a:pt x="455867" y="468035"/>
                    <a:pt x="455867" y="491939"/>
                  </a:cubicBezTo>
                  <a:lnTo>
                    <a:pt x="455867" y="605015"/>
                  </a:lnTo>
                  <a:cubicBezTo>
                    <a:pt x="455867" y="606954"/>
                    <a:pt x="454290" y="608531"/>
                    <a:pt x="452351" y="608531"/>
                  </a:cubicBezTo>
                  <a:lnTo>
                    <a:pt x="359053" y="608531"/>
                  </a:lnTo>
                  <a:cubicBezTo>
                    <a:pt x="359053" y="608532"/>
                    <a:pt x="359032" y="581237"/>
                    <a:pt x="359011" y="580960"/>
                  </a:cubicBezTo>
                  <a:close/>
                  <a:moveTo>
                    <a:pt x="462610" y="298870"/>
                  </a:moveTo>
                  <a:cubicBezTo>
                    <a:pt x="462610" y="306966"/>
                    <a:pt x="456814" y="313729"/>
                    <a:pt x="449155" y="315242"/>
                  </a:cubicBezTo>
                  <a:cubicBezTo>
                    <a:pt x="449318" y="312902"/>
                    <a:pt x="449430" y="310549"/>
                    <a:pt x="449430" y="308170"/>
                  </a:cubicBezTo>
                  <a:lnTo>
                    <a:pt x="449430" y="282544"/>
                  </a:lnTo>
                  <a:cubicBezTo>
                    <a:pt x="456954" y="284165"/>
                    <a:pt x="462610" y="290866"/>
                    <a:pt x="462610" y="298870"/>
                  </a:cubicBezTo>
                  <a:close/>
                  <a:moveTo>
                    <a:pt x="348506" y="180267"/>
                  </a:moveTo>
                  <a:cubicBezTo>
                    <a:pt x="392526" y="180267"/>
                    <a:pt x="428338" y="216079"/>
                    <a:pt x="428338" y="260099"/>
                  </a:cubicBezTo>
                  <a:lnTo>
                    <a:pt x="428338" y="267391"/>
                  </a:lnTo>
                  <a:cubicBezTo>
                    <a:pt x="422789" y="265023"/>
                    <a:pt x="418234" y="260717"/>
                    <a:pt x="415791" y="255271"/>
                  </a:cubicBezTo>
                  <a:cubicBezTo>
                    <a:pt x="414232" y="251788"/>
                    <a:pt x="412454" y="248407"/>
                    <a:pt x="410508" y="245223"/>
                  </a:cubicBezTo>
                  <a:cubicBezTo>
                    <a:pt x="406666" y="238936"/>
                    <a:pt x="400314" y="234460"/>
                    <a:pt x="393082" y="232943"/>
                  </a:cubicBezTo>
                  <a:cubicBezTo>
                    <a:pt x="385937" y="231445"/>
                    <a:pt x="378430" y="232958"/>
                    <a:pt x="372486" y="237101"/>
                  </a:cubicBezTo>
                  <a:cubicBezTo>
                    <a:pt x="365819" y="241748"/>
                    <a:pt x="357303" y="244306"/>
                    <a:pt x="348505" y="244306"/>
                  </a:cubicBezTo>
                  <a:cubicBezTo>
                    <a:pt x="339706" y="244306"/>
                    <a:pt x="331190" y="241747"/>
                    <a:pt x="324521" y="237099"/>
                  </a:cubicBezTo>
                  <a:cubicBezTo>
                    <a:pt x="318581" y="232958"/>
                    <a:pt x="311076" y="231439"/>
                    <a:pt x="303934" y="232937"/>
                  </a:cubicBezTo>
                  <a:cubicBezTo>
                    <a:pt x="296700" y="234453"/>
                    <a:pt x="290347" y="238928"/>
                    <a:pt x="286499" y="245218"/>
                  </a:cubicBezTo>
                  <a:cubicBezTo>
                    <a:pt x="284552" y="248404"/>
                    <a:pt x="282774" y="251786"/>
                    <a:pt x="281212" y="255272"/>
                  </a:cubicBezTo>
                  <a:cubicBezTo>
                    <a:pt x="279385" y="259352"/>
                    <a:pt x="276369" y="262845"/>
                    <a:pt x="272485" y="265371"/>
                  </a:cubicBezTo>
                  <a:cubicBezTo>
                    <a:pt x="271279" y="266155"/>
                    <a:pt x="270001" y="266832"/>
                    <a:pt x="268672" y="267397"/>
                  </a:cubicBezTo>
                  <a:lnTo>
                    <a:pt x="268672" y="260097"/>
                  </a:lnTo>
                  <a:cubicBezTo>
                    <a:pt x="268674" y="216079"/>
                    <a:pt x="304487" y="180267"/>
                    <a:pt x="348506" y="180267"/>
                  </a:cubicBezTo>
                  <a:close/>
                  <a:moveTo>
                    <a:pt x="234403" y="298870"/>
                  </a:moveTo>
                  <a:cubicBezTo>
                    <a:pt x="234403" y="290866"/>
                    <a:pt x="240059" y="284165"/>
                    <a:pt x="247580" y="282544"/>
                  </a:cubicBezTo>
                  <a:lnTo>
                    <a:pt x="247580" y="308168"/>
                  </a:lnTo>
                  <a:cubicBezTo>
                    <a:pt x="247580" y="310549"/>
                    <a:pt x="247692" y="312902"/>
                    <a:pt x="247856" y="315240"/>
                  </a:cubicBezTo>
                  <a:cubicBezTo>
                    <a:pt x="240199" y="313729"/>
                    <a:pt x="234403" y="306966"/>
                    <a:pt x="234403" y="298870"/>
                  </a:cubicBezTo>
                  <a:close/>
                  <a:moveTo>
                    <a:pt x="268674" y="308170"/>
                  </a:moveTo>
                  <a:lnTo>
                    <a:pt x="268674" y="289425"/>
                  </a:lnTo>
                  <a:cubicBezTo>
                    <a:pt x="274110" y="288236"/>
                    <a:pt x="279339" y="286079"/>
                    <a:pt x="283988" y="283056"/>
                  </a:cubicBezTo>
                  <a:cubicBezTo>
                    <a:pt x="291282" y="278312"/>
                    <a:pt x="296980" y="271685"/>
                    <a:pt x="300466" y="263893"/>
                  </a:cubicBezTo>
                  <a:cubicBezTo>
                    <a:pt x="301661" y="261226"/>
                    <a:pt x="303017" y="258645"/>
                    <a:pt x="304498" y="256224"/>
                  </a:cubicBezTo>
                  <a:cubicBezTo>
                    <a:pt x="305627" y="254378"/>
                    <a:pt x="307340" y="253778"/>
                    <a:pt x="308261" y="253585"/>
                  </a:cubicBezTo>
                  <a:cubicBezTo>
                    <a:pt x="309130" y="253406"/>
                    <a:pt x="310827" y="253267"/>
                    <a:pt x="312460" y="254405"/>
                  </a:cubicBezTo>
                  <a:cubicBezTo>
                    <a:pt x="322631" y="261496"/>
                    <a:pt x="335434" y="265402"/>
                    <a:pt x="348506" y="265402"/>
                  </a:cubicBezTo>
                  <a:cubicBezTo>
                    <a:pt x="361576" y="265402"/>
                    <a:pt x="374376" y="261498"/>
                    <a:pt x="384547" y="254409"/>
                  </a:cubicBezTo>
                  <a:cubicBezTo>
                    <a:pt x="386181" y="253270"/>
                    <a:pt x="387883" y="253405"/>
                    <a:pt x="388751" y="253589"/>
                  </a:cubicBezTo>
                  <a:cubicBezTo>
                    <a:pt x="389670" y="253782"/>
                    <a:pt x="391382" y="254381"/>
                    <a:pt x="392509" y="256227"/>
                  </a:cubicBezTo>
                  <a:cubicBezTo>
                    <a:pt x="393989" y="258647"/>
                    <a:pt x="395344" y="261225"/>
                    <a:pt x="396541" y="263898"/>
                  </a:cubicBezTo>
                  <a:cubicBezTo>
                    <a:pt x="402348" y="276846"/>
                    <a:pt x="414327" y="286359"/>
                    <a:pt x="428336" y="289426"/>
                  </a:cubicBezTo>
                  <a:lnTo>
                    <a:pt x="428336" y="308171"/>
                  </a:lnTo>
                  <a:cubicBezTo>
                    <a:pt x="428336" y="352191"/>
                    <a:pt x="392525" y="388004"/>
                    <a:pt x="348505" y="388004"/>
                  </a:cubicBezTo>
                  <a:cubicBezTo>
                    <a:pt x="304485" y="388004"/>
                    <a:pt x="268674" y="352188"/>
                    <a:pt x="268674" y="308170"/>
                  </a:cubicBezTo>
                  <a:close/>
                  <a:moveTo>
                    <a:pt x="348506" y="409095"/>
                  </a:moveTo>
                  <a:cubicBezTo>
                    <a:pt x="352731" y="409095"/>
                    <a:pt x="356888" y="408804"/>
                    <a:pt x="360977" y="408296"/>
                  </a:cubicBezTo>
                  <a:lnTo>
                    <a:pt x="360977" y="428747"/>
                  </a:lnTo>
                  <a:cubicBezTo>
                    <a:pt x="360977" y="435624"/>
                    <a:pt x="355382" y="441217"/>
                    <a:pt x="348506" y="441217"/>
                  </a:cubicBezTo>
                  <a:cubicBezTo>
                    <a:pt x="341631" y="441217"/>
                    <a:pt x="336036" y="435623"/>
                    <a:pt x="336036" y="428747"/>
                  </a:cubicBezTo>
                  <a:lnTo>
                    <a:pt x="336036" y="408296"/>
                  </a:lnTo>
                  <a:cubicBezTo>
                    <a:pt x="340125" y="408804"/>
                    <a:pt x="344281" y="409095"/>
                    <a:pt x="348506" y="409095"/>
                  </a:cubicBezTo>
                  <a:close/>
                  <a:moveTo>
                    <a:pt x="236846" y="491940"/>
                  </a:moveTo>
                  <a:cubicBezTo>
                    <a:pt x="236846" y="466343"/>
                    <a:pt x="254538" y="444810"/>
                    <a:pt x="278333" y="438900"/>
                  </a:cubicBezTo>
                  <a:lnTo>
                    <a:pt x="262312" y="492068"/>
                  </a:lnTo>
                  <a:cubicBezTo>
                    <a:pt x="259928" y="499977"/>
                    <a:pt x="263170" y="508535"/>
                    <a:pt x="270197" y="512878"/>
                  </a:cubicBezTo>
                  <a:lnTo>
                    <a:pt x="325714" y="547199"/>
                  </a:lnTo>
                  <a:lnTo>
                    <a:pt x="338002" y="580960"/>
                  </a:lnTo>
                  <a:cubicBezTo>
                    <a:pt x="337979" y="581237"/>
                    <a:pt x="337960" y="608532"/>
                    <a:pt x="337960" y="608532"/>
                  </a:cubicBezTo>
                  <a:lnTo>
                    <a:pt x="240362" y="608532"/>
                  </a:lnTo>
                  <a:cubicBezTo>
                    <a:pt x="238422" y="608532"/>
                    <a:pt x="236846" y="606956"/>
                    <a:pt x="236846" y="605017"/>
                  </a:cubicBezTo>
                  <a:close/>
                  <a:moveTo>
                    <a:pt x="215752" y="549994"/>
                  </a:moveTo>
                  <a:lnTo>
                    <a:pt x="143626" y="549994"/>
                  </a:lnTo>
                  <a:lnTo>
                    <a:pt x="143626" y="520560"/>
                  </a:lnTo>
                  <a:lnTo>
                    <a:pt x="215751" y="520560"/>
                  </a:lnTo>
                  <a:lnTo>
                    <a:pt x="215751" y="549994"/>
                  </a:lnTo>
                  <a:close/>
                  <a:moveTo>
                    <a:pt x="476960" y="501301"/>
                  </a:moveTo>
                  <a:lnTo>
                    <a:pt x="553387" y="425116"/>
                  </a:lnTo>
                  <a:lnTo>
                    <a:pt x="553387" y="667266"/>
                  </a:lnTo>
                  <a:cubicBezTo>
                    <a:pt x="553387" y="684712"/>
                    <a:pt x="539193" y="698906"/>
                    <a:pt x="521747" y="698906"/>
                  </a:cubicBezTo>
                  <a:lnTo>
                    <a:pt x="175266" y="698906"/>
                  </a:lnTo>
                  <a:cubicBezTo>
                    <a:pt x="157820" y="698906"/>
                    <a:pt x="143626" y="684712"/>
                    <a:pt x="143626" y="667266"/>
                  </a:cubicBezTo>
                  <a:lnTo>
                    <a:pt x="143626" y="571088"/>
                  </a:lnTo>
                  <a:lnTo>
                    <a:pt x="215751" y="571088"/>
                  </a:lnTo>
                  <a:lnTo>
                    <a:pt x="215751" y="605017"/>
                  </a:lnTo>
                  <a:cubicBezTo>
                    <a:pt x="215751" y="618585"/>
                    <a:pt x="226791" y="629626"/>
                    <a:pt x="240360" y="629626"/>
                  </a:cubicBezTo>
                  <a:lnTo>
                    <a:pt x="452350" y="629626"/>
                  </a:lnTo>
                  <a:cubicBezTo>
                    <a:pt x="465919" y="629626"/>
                    <a:pt x="476959" y="618585"/>
                    <a:pt x="476959" y="605017"/>
                  </a:cubicBezTo>
                  <a:lnTo>
                    <a:pt x="476959" y="501301"/>
                  </a:lnTo>
                  <a:close/>
                  <a:moveTo>
                    <a:pt x="636591" y="374828"/>
                  </a:moveTo>
                  <a:cubicBezTo>
                    <a:pt x="636591" y="382943"/>
                    <a:pt x="629990" y="389545"/>
                    <a:pt x="621874" y="389545"/>
                  </a:cubicBezTo>
                  <a:cubicBezTo>
                    <a:pt x="613759" y="389545"/>
                    <a:pt x="607157" y="382943"/>
                    <a:pt x="607157" y="374828"/>
                  </a:cubicBezTo>
                  <a:lnTo>
                    <a:pt x="607157" y="331460"/>
                  </a:lnTo>
                  <a:cubicBezTo>
                    <a:pt x="607157" y="325634"/>
                    <a:pt x="602436" y="320913"/>
                    <a:pt x="596610" y="320913"/>
                  </a:cubicBezTo>
                  <a:lnTo>
                    <a:pt x="553242" y="320913"/>
                  </a:lnTo>
                  <a:cubicBezTo>
                    <a:pt x="545127" y="320913"/>
                    <a:pt x="538525" y="314311"/>
                    <a:pt x="538525" y="306195"/>
                  </a:cubicBezTo>
                  <a:cubicBezTo>
                    <a:pt x="538525" y="298080"/>
                    <a:pt x="545127" y="291479"/>
                    <a:pt x="553242" y="291479"/>
                  </a:cubicBezTo>
                  <a:lnTo>
                    <a:pt x="621874" y="291479"/>
                  </a:lnTo>
                  <a:cubicBezTo>
                    <a:pt x="629990" y="291479"/>
                    <a:pt x="636591" y="298080"/>
                    <a:pt x="636591" y="3061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0" name="任意多边形: 形状 249">
              <a:extLst>
                <a:ext uri="{FF2B5EF4-FFF2-40B4-BE49-F238E27FC236}">
                  <a16:creationId xmlns:a16="http://schemas.microsoft.com/office/drawing/2014/main" id="{5CA983DD-F7AC-4EC6-AEE6-1CDA55393757}"/>
                </a:ext>
              </a:extLst>
            </p:cNvPr>
            <p:cNvSpPr/>
            <p:nvPr/>
          </p:nvSpPr>
          <p:spPr>
            <a:xfrm>
              <a:off x="7760826" y="2562885"/>
              <a:ext cx="21240" cy="21095"/>
            </a:xfrm>
            <a:custGeom>
              <a:avLst/>
              <a:gdLst>
                <a:gd name="connsiteX0" fmla="*/ 10449 w 21240"/>
                <a:gd name="connsiteY0" fmla="*/ 21094 h 21095"/>
                <a:gd name="connsiteX1" fmla="*/ 10595 w 21240"/>
                <a:gd name="connsiteY1" fmla="*/ 21095 h 21095"/>
                <a:gd name="connsiteX2" fmla="*/ 10696 w 21240"/>
                <a:gd name="connsiteY2" fmla="*/ 21095 h 21095"/>
                <a:gd name="connsiteX3" fmla="*/ 21240 w 21240"/>
                <a:gd name="connsiteY3" fmla="*/ 10647 h 21095"/>
                <a:gd name="connsiteX4" fmla="*/ 10792 w 21240"/>
                <a:gd name="connsiteY4" fmla="*/ 1 h 21095"/>
                <a:gd name="connsiteX5" fmla="*/ 10646 w 21240"/>
                <a:gd name="connsiteY5" fmla="*/ 0 h 21095"/>
                <a:gd name="connsiteX6" fmla="*/ 10545 w 21240"/>
                <a:gd name="connsiteY6" fmla="*/ 0 h 21095"/>
                <a:gd name="connsiteX7" fmla="*/ 0 w 21240"/>
                <a:gd name="connsiteY7" fmla="*/ 10448 h 21095"/>
                <a:gd name="connsiteX8" fmla="*/ 10449 w 21240"/>
                <a:gd name="connsiteY8" fmla="*/ 21094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40" h="21095">
                  <a:moveTo>
                    <a:pt x="10449" y="21094"/>
                  </a:moveTo>
                  <a:lnTo>
                    <a:pt x="10595" y="21095"/>
                  </a:lnTo>
                  <a:lnTo>
                    <a:pt x="10696" y="21095"/>
                  </a:lnTo>
                  <a:cubicBezTo>
                    <a:pt x="16473" y="21095"/>
                    <a:pt x="21186" y="16438"/>
                    <a:pt x="21240" y="10647"/>
                  </a:cubicBezTo>
                  <a:cubicBezTo>
                    <a:pt x="21295" y="4822"/>
                    <a:pt x="16618" y="56"/>
                    <a:pt x="10792" y="1"/>
                  </a:cubicBezTo>
                  <a:lnTo>
                    <a:pt x="10646" y="0"/>
                  </a:lnTo>
                  <a:cubicBezTo>
                    <a:pt x="10613" y="0"/>
                    <a:pt x="10578" y="0"/>
                    <a:pt x="10545" y="0"/>
                  </a:cubicBezTo>
                  <a:cubicBezTo>
                    <a:pt x="4768" y="0"/>
                    <a:pt x="55" y="4657"/>
                    <a:pt x="0" y="10448"/>
                  </a:cubicBezTo>
                  <a:cubicBezTo>
                    <a:pt x="-54" y="16272"/>
                    <a:pt x="4623" y="21039"/>
                    <a:pt x="1044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1" name="任意多边形: 形状 250">
              <a:extLst>
                <a:ext uri="{FF2B5EF4-FFF2-40B4-BE49-F238E27FC236}">
                  <a16:creationId xmlns:a16="http://schemas.microsoft.com/office/drawing/2014/main" id="{43F331C6-03B4-4865-BA12-31D331C844FC}"/>
                </a:ext>
              </a:extLst>
            </p:cNvPr>
            <p:cNvSpPr/>
            <p:nvPr/>
          </p:nvSpPr>
          <p:spPr>
            <a:xfrm>
              <a:off x="7468421" y="2064382"/>
              <a:ext cx="81521" cy="134734"/>
            </a:xfrm>
            <a:custGeom>
              <a:avLst/>
              <a:gdLst>
                <a:gd name="connsiteX0" fmla="*/ 40760 w 81521"/>
                <a:gd name="connsiteY0" fmla="*/ 99297 h 134734"/>
                <a:gd name="connsiteX1" fmla="*/ 21094 w 81521"/>
                <a:gd name="connsiteY1" fmla="*/ 86292 h 134734"/>
                <a:gd name="connsiteX2" fmla="*/ 10547 w 81521"/>
                <a:gd name="connsiteY2" fmla="*/ 75745 h 134734"/>
                <a:gd name="connsiteX3" fmla="*/ 0 w 81521"/>
                <a:gd name="connsiteY3" fmla="*/ 86292 h 134734"/>
                <a:gd name="connsiteX4" fmla="*/ 30213 w 81521"/>
                <a:gd name="connsiteY4" fmla="*/ 119226 h 134734"/>
                <a:gd name="connsiteX5" fmla="*/ 30213 w 81521"/>
                <a:gd name="connsiteY5" fmla="*/ 124187 h 134734"/>
                <a:gd name="connsiteX6" fmla="*/ 40760 w 81521"/>
                <a:gd name="connsiteY6" fmla="*/ 134734 h 134734"/>
                <a:gd name="connsiteX7" fmla="*/ 51307 w 81521"/>
                <a:gd name="connsiteY7" fmla="*/ 124187 h 134734"/>
                <a:gd name="connsiteX8" fmla="*/ 51307 w 81521"/>
                <a:gd name="connsiteY8" fmla="*/ 119226 h 134734"/>
                <a:gd name="connsiteX9" fmla="*/ 81522 w 81521"/>
                <a:gd name="connsiteY9" fmla="*/ 86292 h 134734"/>
                <a:gd name="connsiteX10" fmla="*/ 44440 w 81521"/>
                <a:gd name="connsiteY10" fmla="*/ 52321 h 134734"/>
                <a:gd name="connsiteX11" fmla="*/ 27028 w 81521"/>
                <a:gd name="connsiteY11" fmla="*/ 43815 h 134734"/>
                <a:gd name="connsiteX12" fmla="*/ 40760 w 81521"/>
                <a:gd name="connsiteY12" fmla="*/ 35438 h 134734"/>
                <a:gd name="connsiteX13" fmla="*/ 52923 w 81521"/>
                <a:gd name="connsiteY13" fmla="*/ 40141 h 134734"/>
                <a:gd name="connsiteX14" fmla="*/ 67800 w 81521"/>
                <a:gd name="connsiteY14" fmla="*/ 41203 h 134734"/>
                <a:gd name="connsiteX15" fmla="*/ 68861 w 81521"/>
                <a:gd name="connsiteY15" fmla="*/ 26326 h 134734"/>
                <a:gd name="connsiteX16" fmla="*/ 51307 w 81521"/>
                <a:gd name="connsiteY16" fmla="*/ 15732 h 134734"/>
                <a:gd name="connsiteX17" fmla="*/ 51307 w 81521"/>
                <a:gd name="connsiteY17" fmla="*/ 10547 h 134734"/>
                <a:gd name="connsiteX18" fmla="*/ 40760 w 81521"/>
                <a:gd name="connsiteY18" fmla="*/ 0 h 134734"/>
                <a:gd name="connsiteX19" fmla="*/ 30213 w 81521"/>
                <a:gd name="connsiteY19" fmla="*/ 10547 h 134734"/>
                <a:gd name="connsiteX20" fmla="*/ 30213 w 81521"/>
                <a:gd name="connsiteY20" fmla="*/ 15729 h 134734"/>
                <a:gd name="connsiteX21" fmla="*/ 5934 w 81521"/>
                <a:gd name="connsiteY21" fmla="*/ 43815 h 134734"/>
                <a:gd name="connsiteX22" fmla="*/ 39099 w 81521"/>
                <a:gd name="connsiteY22" fmla="*/ 72727 h 134734"/>
                <a:gd name="connsiteX23" fmla="*/ 60428 w 81521"/>
                <a:gd name="connsiteY23" fmla="*/ 86292 h 134734"/>
                <a:gd name="connsiteX24" fmla="*/ 40760 w 81521"/>
                <a:gd name="connsiteY24" fmla="*/ 99297 h 13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1521" h="134734">
                  <a:moveTo>
                    <a:pt x="40760" y="99297"/>
                  </a:moveTo>
                  <a:cubicBezTo>
                    <a:pt x="30284" y="99297"/>
                    <a:pt x="21094" y="93220"/>
                    <a:pt x="21094" y="86292"/>
                  </a:cubicBezTo>
                  <a:cubicBezTo>
                    <a:pt x="21094" y="80466"/>
                    <a:pt x="16373" y="75745"/>
                    <a:pt x="10547" y="75745"/>
                  </a:cubicBezTo>
                  <a:cubicBezTo>
                    <a:pt x="4721" y="75745"/>
                    <a:pt x="0" y="80466"/>
                    <a:pt x="0" y="86292"/>
                  </a:cubicBezTo>
                  <a:cubicBezTo>
                    <a:pt x="0" y="102043"/>
                    <a:pt x="12835" y="115328"/>
                    <a:pt x="30213" y="119226"/>
                  </a:cubicBezTo>
                  <a:lnTo>
                    <a:pt x="30213" y="124187"/>
                  </a:lnTo>
                  <a:cubicBezTo>
                    <a:pt x="30213" y="130013"/>
                    <a:pt x="34934" y="134734"/>
                    <a:pt x="40760" y="134734"/>
                  </a:cubicBezTo>
                  <a:cubicBezTo>
                    <a:pt x="46586" y="134734"/>
                    <a:pt x="51307" y="130013"/>
                    <a:pt x="51307" y="124187"/>
                  </a:cubicBezTo>
                  <a:lnTo>
                    <a:pt x="51307" y="119226"/>
                  </a:lnTo>
                  <a:cubicBezTo>
                    <a:pt x="68687" y="115328"/>
                    <a:pt x="81522" y="102042"/>
                    <a:pt x="81522" y="86292"/>
                  </a:cubicBezTo>
                  <a:cubicBezTo>
                    <a:pt x="81522" y="62025"/>
                    <a:pt x="59207" y="56185"/>
                    <a:pt x="44440" y="52321"/>
                  </a:cubicBezTo>
                  <a:cubicBezTo>
                    <a:pt x="32399" y="49170"/>
                    <a:pt x="27028" y="47194"/>
                    <a:pt x="27028" y="43815"/>
                  </a:cubicBezTo>
                  <a:cubicBezTo>
                    <a:pt x="27028" y="39860"/>
                    <a:pt x="32901" y="35438"/>
                    <a:pt x="40760" y="35438"/>
                  </a:cubicBezTo>
                  <a:cubicBezTo>
                    <a:pt x="46721" y="35438"/>
                    <a:pt x="50951" y="37867"/>
                    <a:pt x="52923" y="40141"/>
                  </a:cubicBezTo>
                  <a:cubicBezTo>
                    <a:pt x="56739" y="44544"/>
                    <a:pt x="63401" y="45020"/>
                    <a:pt x="67800" y="41203"/>
                  </a:cubicBezTo>
                  <a:cubicBezTo>
                    <a:pt x="72201" y="37388"/>
                    <a:pt x="72676" y="30728"/>
                    <a:pt x="68861" y="26326"/>
                  </a:cubicBezTo>
                  <a:cubicBezTo>
                    <a:pt x="64479" y="21271"/>
                    <a:pt x="58278" y="17596"/>
                    <a:pt x="51307" y="15732"/>
                  </a:cubicBezTo>
                  <a:lnTo>
                    <a:pt x="51307" y="10547"/>
                  </a:lnTo>
                  <a:cubicBezTo>
                    <a:pt x="51307" y="4721"/>
                    <a:pt x="46586" y="0"/>
                    <a:pt x="40760" y="0"/>
                  </a:cubicBezTo>
                  <a:cubicBezTo>
                    <a:pt x="34934" y="0"/>
                    <a:pt x="30213" y="4721"/>
                    <a:pt x="30213" y="10547"/>
                  </a:cubicBezTo>
                  <a:lnTo>
                    <a:pt x="30213" y="15729"/>
                  </a:lnTo>
                  <a:cubicBezTo>
                    <a:pt x="16151" y="19519"/>
                    <a:pt x="5934" y="30675"/>
                    <a:pt x="5934" y="43815"/>
                  </a:cubicBezTo>
                  <a:cubicBezTo>
                    <a:pt x="5934" y="64048"/>
                    <a:pt x="25103" y="69064"/>
                    <a:pt x="39099" y="72727"/>
                  </a:cubicBezTo>
                  <a:cubicBezTo>
                    <a:pt x="56441" y="77266"/>
                    <a:pt x="60428" y="79800"/>
                    <a:pt x="60428" y="86292"/>
                  </a:cubicBezTo>
                  <a:cubicBezTo>
                    <a:pt x="60428" y="93220"/>
                    <a:pt x="51237" y="99297"/>
                    <a:pt x="40760" y="9929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2" name="任意多边形: 形状 251">
              <a:extLst>
                <a:ext uri="{FF2B5EF4-FFF2-40B4-BE49-F238E27FC236}">
                  <a16:creationId xmlns:a16="http://schemas.microsoft.com/office/drawing/2014/main" id="{2ACB14E9-651D-4411-968D-61C6C5DB7F70}"/>
                </a:ext>
              </a:extLst>
            </p:cNvPr>
            <p:cNvSpPr/>
            <p:nvPr/>
          </p:nvSpPr>
          <p:spPr>
            <a:xfrm>
              <a:off x="7838769" y="2096317"/>
              <a:ext cx="66810" cy="21093"/>
            </a:xfrm>
            <a:custGeom>
              <a:avLst/>
              <a:gdLst>
                <a:gd name="connsiteX0" fmla="*/ 56264 w 66810"/>
                <a:gd name="connsiteY0" fmla="*/ 0 h 21093"/>
                <a:gd name="connsiteX1" fmla="*/ 10547 w 66810"/>
                <a:gd name="connsiteY1" fmla="*/ 0 h 21093"/>
                <a:gd name="connsiteX2" fmla="*/ 0 w 66810"/>
                <a:gd name="connsiteY2" fmla="*/ 10547 h 21093"/>
                <a:gd name="connsiteX3" fmla="*/ 10547 w 66810"/>
                <a:gd name="connsiteY3" fmla="*/ 21094 h 21093"/>
                <a:gd name="connsiteX4" fmla="*/ 56264 w 66810"/>
                <a:gd name="connsiteY4" fmla="*/ 21094 h 21093"/>
                <a:gd name="connsiteX5" fmla="*/ 66811 w 66810"/>
                <a:gd name="connsiteY5" fmla="*/ 10547 h 21093"/>
                <a:gd name="connsiteX6" fmla="*/ 56264 w 6681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0" h="21093">
                  <a:moveTo>
                    <a:pt x="56264" y="0"/>
                  </a:moveTo>
                  <a:lnTo>
                    <a:pt x="10547" y="0"/>
                  </a:lnTo>
                  <a:cubicBezTo>
                    <a:pt x="4721" y="0"/>
                    <a:pt x="0" y="4721"/>
                    <a:pt x="0" y="10547"/>
                  </a:cubicBezTo>
                  <a:cubicBezTo>
                    <a:pt x="0" y="16373"/>
                    <a:pt x="4721" y="21094"/>
                    <a:pt x="10547" y="21094"/>
                  </a:cubicBezTo>
                  <a:lnTo>
                    <a:pt x="56264" y="21094"/>
                  </a:lnTo>
                  <a:cubicBezTo>
                    <a:pt x="62090" y="21094"/>
                    <a:pt x="66811" y="16373"/>
                    <a:pt x="66811" y="10547"/>
                  </a:cubicBezTo>
                  <a:cubicBezTo>
                    <a:pt x="66811" y="4721"/>
                    <a:pt x="62090" y="0"/>
                    <a:pt x="5626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3" name="任意多边形: 形状 252">
              <a:extLst>
                <a:ext uri="{FF2B5EF4-FFF2-40B4-BE49-F238E27FC236}">
                  <a16:creationId xmlns:a16="http://schemas.microsoft.com/office/drawing/2014/main" id="{5DBA5C6D-2961-4D41-9399-B4C4CCEA9772}"/>
                </a:ext>
              </a:extLst>
            </p:cNvPr>
            <p:cNvSpPr/>
            <p:nvPr/>
          </p:nvSpPr>
          <p:spPr>
            <a:xfrm>
              <a:off x="7838769" y="2134608"/>
              <a:ext cx="66810" cy="21093"/>
            </a:xfrm>
            <a:custGeom>
              <a:avLst/>
              <a:gdLst>
                <a:gd name="connsiteX0" fmla="*/ 56264 w 66810"/>
                <a:gd name="connsiteY0" fmla="*/ 0 h 21093"/>
                <a:gd name="connsiteX1" fmla="*/ 10547 w 66810"/>
                <a:gd name="connsiteY1" fmla="*/ 0 h 21093"/>
                <a:gd name="connsiteX2" fmla="*/ 0 w 66810"/>
                <a:gd name="connsiteY2" fmla="*/ 10547 h 21093"/>
                <a:gd name="connsiteX3" fmla="*/ 10547 w 66810"/>
                <a:gd name="connsiteY3" fmla="*/ 21094 h 21093"/>
                <a:gd name="connsiteX4" fmla="*/ 56264 w 66810"/>
                <a:gd name="connsiteY4" fmla="*/ 21094 h 21093"/>
                <a:gd name="connsiteX5" fmla="*/ 66811 w 66810"/>
                <a:gd name="connsiteY5" fmla="*/ 10547 h 21093"/>
                <a:gd name="connsiteX6" fmla="*/ 56264 w 66810"/>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10" h="21093">
                  <a:moveTo>
                    <a:pt x="56264" y="0"/>
                  </a:moveTo>
                  <a:lnTo>
                    <a:pt x="10547" y="0"/>
                  </a:lnTo>
                  <a:cubicBezTo>
                    <a:pt x="4721" y="0"/>
                    <a:pt x="0" y="4721"/>
                    <a:pt x="0" y="10547"/>
                  </a:cubicBezTo>
                  <a:cubicBezTo>
                    <a:pt x="0" y="16373"/>
                    <a:pt x="4721" y="21094"/>
                    <a:pt x="10547" y="21094"/>
                  </a:cubicBezTo>
                  <a:lnTo>
                    <a:pt x="56264" y="21094"/>
                  </a:lnTo>
                  <a:cubicBezTo>
                    <a:pt x="62090" y="21094"/>
                    <a:pt x="66811" y="16373"/>
                    <a:pt x="66811" y="10547"/>
                  </a:cubicBezTo>
                  <a:cubicBezTo>
                    <a:pt x="66811" y="4721"/>
                    <a:pt x="62090" y="0"/>
                    <a:pt x="56264"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4" name="图形 18">
            <a:extLst>
              <a:ext uri="{FF2B5EF4-FFF2-40B4-BE49-F238E27FC236}">
                <a16:creationId xmlns:a16="http://schemas.microsoft.com/office/drawing/2014/main" id="{A145369C-0C61-4548-9407-06D1A8DD71CF}"/>
              </a:ext>
            </a:extLst>
          </p:cNvPr>
          <p:cNvGrpSpPr/>
          <p:nvPr/>
        </p:nvGrpSpPr>
        <p:grpSpPr>
          <a:xfrm>
            <a:off x="8570026" y="1989000"/>
            <a:ext cx="451946" cy="720000"/>
            <a:chOff x="8570026" y="1989000"/>
            <a:chExt cx="451946" cy="720000"/>
          </a:xfrm>
          <a:gradFill>
            <a:gsLst>
              <a:gs pos="0">
                <a:schemeClr val="accent1"/>
              </a:gs>
              <a:gs pos="100000">
                <a:schemeClr val="accent2"/>
              </a:gs>
            </a:gsLst>
            <a:lin ang="2700000" scaled="1"/>
          </a:gradFill>
        </p:grpSpPr>
        <p:sp>
          <p:nvSpPr>
            <p:cNvPr id="255" name="任意多边形: 形状 254">
              <a:extLst>
                <a:ext uri="{FF2B5EF4-FFF2-40B4-BE49-F238E27FC236}">
                  <a16:creationId xmlns:a16="http://schemas.microsoft.com/office/drawing/2014/main" id="{E22BCB27-C5FF-4975-A2B3-59B8A9FC2E61}"/>
                </a:ext>
              </a:extLst>
            </p:cNvPr>
            <p:cNvSpPr/>
            <p:nvPr/>
          </p:nvSpPr>
          <p:spPr>
            <a:xfrm>
              <a:off x="8570026" y="1989000"/>
              <a:ext cx="451946" cy="720000"/>
            </a:xfrm>
            <a:custGeom>
              <a:avLst/>
              <a:gdLst>
                <a:gd name="connsiteX0" fmla="*/ 441399 w 451946"/>
                <a:gd name="connsiteY0" fmla="*/ 209817 h 720000"/>
                <a:gd name="connsiteX1" fmla="*/ 451946 w 451946"/>
                <a:gd name="connsiteY1" fmla="*/ 199270 h 720000"/>
                <a:gd name="connsiteX2" fmla="*/ 451946 w 451946"/>
                <a:gd name="connsiteY2" fmla="*/ 52734 h 720000"/>
                <a:gd name="connsiteX3" fmla="*/ 399212 w 451946"/>
                <a:gd name="connsiteY3" fmla="*/ 0 h 720000"/>
                <a:gd name="connsiteX4" fmla="*/ 52734 w 451946"/>
                <a:gd name="connsiteY4" fmla="*/ 0 h 720000"/>
                <a:gd name="connsiteX5" fmla="*/ 0 w 451946"/>
                <a:gd name="connsiteY5" fmla="*/ 52734 h 720000"/>
                <a:gd name="connsiteX6" fmla="*/ 0 w 451946"/>
                <a:gd name="connsiteY6" fmla="*/ 667266 h 720000"/>
                <a:gd name="connsiteX7" fmla="*/ 52734 w 451946"/>
                <a:gd name="connsiteY7" fmla="*/ 720000 h 720000"/>
                <a:gd name="connsiteX8" fmla="*/ 175200 w 451946"/>
                <a:gd name="connsiteY8" fmla="*/ 720000 h 720000"/>
                <a:gd name="connsiteX9" fmla="*/ 185747 w 451946"/>
                <a:gd name="connsiteY9" fmla="*/ 709453 h 720000"/>
                <a:gd name="connsiteX10" fmla="*/ 175200 w 451946"/>
                <a:gd name="connsiteY10" fmla="*/ 698906 h 720000"/>
                <a:gd name="connsiteX11" fmla="*/ 52734 w 451946"/>
                <a:gd name="connsiteY11" fmla="*/ 698906 h 720000"/>
                <a:gd name="connsiteX12" fmla="*/ 21094 w 451946"/>
                <a:gd name="connsiteY12" fmla="*/ 667266 h 720000"/>
                <a:gd name="connsiteX13" fmla="*/ 21094 w 451946"/>
                <a:gd name="connsiteY13" fmla="*/ 420467 h 720000"/>
                <a:gd name="connsiteX14" fmla="*/ 430854 w 451946"/>
                <a:gd name="connsiteY14" fmla="*/ 420467 h 720000"/>
                <a:gd name="connsiteX15" fmla="*/ 430854 w 451946"/>
                <a:gd name="connsiteY15" fmla="*/ 667266 h 720000"/>
                <a:gd name="connsiteX16" fmla="*/ 399213 w 451946"/>
                <a:gd name="connsiteY16" fmla="*/ 698906 h 720000"/>
                <a:gd name="connsiteX17" fmla="*/ 224477 w 451946"/>
                <a:gd name="connsiteY17" fmla="*/ 698906 h 720000"/>
                <a:gd name="connsiteX18" fmla="*/ 213930 w 451946"/>
                <a:gd name="connsiteY18" fmla="*/ 709453 h 720000"/>
                <a:gd name="connsiteX19" fmla="*/ 224477 w 451946"/>
                <a:gd name="connsiteY19" fmla="*/ 720000 h 720000"/>
                <a:gd name="connsiteX20" fmla="*/ 399212 w 451946"/>
                <a:gd name="connsiteY20" fmla="*/ 720000 h 720000"/>
                <a:gd name="connsiteX21" fmla="*/ 451946 w 451946"/>
                <a:gd name="connsiteY21" fmla="*/ 667266 h 720000"/>
                <a:gd name="connsiteX22" fmla="*/ 451946 w 451946"/>
                <a:gd name="connsiteY22" fmla="*/ 248546 h 720000"/>
                <a:gd name="connsiteX23" fmla="*/ 441399 w 451946"/>
                <a:gd name="connsiteY23" fmla="*/ 237999 h 720000"/>
                <a:gd name="connsiteX24" fmla="*/ 430852 w 451946"/>
                <a:gd name="connsiteY24" fmla="*/ 248546 h 720000"/>
                <a:gd name="connsiteX25" fmla="*/ 430852 w 451946"/>
                <a:gd name="connsiteY25" fmla="*/ 399374 h 720000"/>
                <a:gd name="connsiteX26" fmla="*/ 21094 w 451946"/>
                <a:gd name="connsiteY26" fmla="*/ 399374 h 720000"/>
                <a:gd name="connsiteX27" fmla="*/ 21094 w 451946"/>
                <a:gd name="connsiteY27" fmla="*/ 179158 h 720000"/>
                <a:gd name="connsiteX28" fmla="*/ 52518 w 451946"/>
                <a:gd name="connsiteY28" fmla="*/ 199039 h 720000"/>
                <a:gd name="connsiteX29" fmla="*/ 62093 w 451946"/>
                <a:gd name="connsiteY29" fmla="*/ 199911 h 720000"/>
                <a:gd name="connsiteX30" fmla="*/ 83398 w 451946"/>
                <a:gd name="connsiteY30" fmla="*/ 191340 h 720000"/>
                <a:gd name="connsiteX31" fmla="*/ 111703 w 451946"/>
                <a:gd name="connsiteY31" fmla="*/ 206163 h 720000"/>
                <a:gd name="connsiteX32" fmla="*/ 123346 w 451946"/>
                <a:gd name="connsiteY32" fmla="*/ 204924 h 720000"/>
                <a:gd name="connsiteX33" fmla="*/ 174968 w 451946"/>
                <a:gd name="connsiteY33" fmla="*/ 161917 h 720000"/>
                <a:gd name="connsiteX34" fmla="*/ 189449 w 451946"/>
                <a:gd name="connsiteY34" fmla="*/ 207401 h 720000"/>
                <a:gd name="connsiteX35" fmla="*/ 193643 w 451946"/>
                <a:gd name="connsiteY35" fmla="*/ 212974 h 720000"/>
                <a:gd name="connsiteX36" fmla="*/ 220118 w 451946"/>
                <a:gd name="connsiteY36" fmla="*/ 230642 h 720000"/>
                <a:gd name="connsiteX37" fmla="*/ 225969 w 451946"/>
                <a:gd name="connsiteY37" fmla="*/ 232417 h 720000"/>
                <a:gd name="connsiteX38" fmla="*/ 233674 w 451946"/>
                <a:gd name="connsiteY38" fmla="*/ 229075 h 720000"/>
                <a:gd name="connsiteX39" fmla="*/ 279501 w 451946"/>
                <a:gd name="connsiteY39" fmla="*/ 180093 h 720000"/>
                <a:gd name="connsiteX40" fmla="*/ 324530 w 451946"/>
                <a:gd name="connsiteY40" fmla="*/ 180093 h 720000"/>
                <a:gd name="connsiteX41" fmla="*/ 335077 w 451946"/>
                <a:gd name="connsiteY41" fmla="*/ 169546 h 720000"/>
                <a:gd name="connsiteX42" fmla="*/ 324530 w 451946"/>
                <a:gd name="connsiteY42" fmla="*/ 158999 h 720000"/>
                <a:gd name="connsiteX43" fmla="*/ 274925 w 451946"/>
                <a:gd name="connsiteY43" fmla="*/ 158999 h 720000"/>
                <a:gd name="connsiteX44" fmla="*/ 267223 w 451946"/>
                <a:gd name="connsiteY44" fmla="*/ 162340 h 720000"/>
                <a:gd name="connsiteX45" fmla="*/ 224383 w 451946"/>
                <a:gd name="connsiteY45" fmla="*/ 208131 h 720000"/>
                <a:gd name="connsiteX46" fmla="*/ 208426 w 451946"/>
                <a:gd name="connsiteY46" fmla="*/ 197481 h 720000"/>
                <a:gd name="connsiteX47" fmla="*/ 190311 w 451946"/>
                <a:gd name="connsiteY47" fmla="*/ 140580 h 720000"/>
                <a:gd name="connsiteX48" fmla="*/ 183216 w 451946"/>
                <a:gd name="connsiteY48" fmla="*/ 133656 h 720000"/>
                <a:gd name="connsiteX49" fmla="*/ 173510 w 451946"/>
                <a:gd name="connsiteY49" fmla="*/ 135676 h 720000"/>
                <a:gd name="connsiteX50" fmla="*/ 115252 w 451946"/>
                <a:gd name="connsiteY50" fmla="*/ 184215 h 720000"/>
                <a:gd name="connsiteX51" fmla="*/ 88869 w 451946"/>
                <a:gd name="connsiteY51" fmla="*/ 170398 h 720000"/>
                <a:gd name="connsiteX52" fmla="*/ 80040 w 451946"/>
                <a:gd name="connsiteY52" fmla="*/ 169957 h 720000"/>
                <a:gd name="connsiteX53" fmla="*/ 59228 w 451946"/>
                <a:gd name="connsiteY53" fmla="*/ 178328 h 720000"/>
                <a:gd name="connsiteX54" fmla="*/ 21091 w 451946"/>
                <a:gd name="connsiteY54" fmla="*/ 154200 h 720000"/>
                <a:gd name="connsiteX55" fmla="*/ 21091 w 451946"/>
                <a:gd name="connsiteY55" fmla="*/ 52734 h 720000"/>
                <a:gd name="connsiteX56" fmla="*/ 52732 w 451946"/>
                <a:gd name="connsiteY56" fmla="*/ 21094 h 720000"/>
                <a:gd name="connsiteX57" fmla="*/ 111832 w 451946"/>
                <a:gd name="connsiteY57" fmla="*/ 21094 h 720000"/>
                <a:gd name="connsiteX58" fmla="*/ 127839 w 451946"/>
                <a:gd name="connsiteY58" fmla="*/ 60688 h 720000"/>
                <a:gd name="connsiteX59" fmla="*/ 157174 w 451946"/>
                <a:gd name="connsiteY59" fmla="*/ 80468 h 720000"/>
                <a:gd name="connsiteX60" fmla="*/ 294768 w 451946"/>
                <a:gd name="connsiteY60" fmla="*/ 80468 h 720000"/>
                <a:gd name="connsiteX61" fmla="*/ 324103 w 451946"/>
                <a:gd name="connsiteY61" fmla="*/ 60687 h 720000"/>
                <a:gd name="connsiteX62" fmla="*/ 340110 w 451946"/>
                <a:gd name="connsiteY62" fmla="*/ 21094 h 720000"/>
                <a:gd name="connsiteX63" fmla="*/ 399212 w 451946"/>
                <a:gd name="connsiteY63" fmla="*/ 21094 h 720000"/>
                <a:gd name="connsiteX64" fmla="*/ 430852 w 451946"/>
                <a:gd name="connsiteY64" fmla="*/ 52734 h 720000"/>
                <a:gd name="connsiteX65" fmla="*/ 430852 w 451946"/>
                <a:gd name="connsiteY65" fmla="*/ 199270 h 720000"/>
                <a:gd name="connsiteX66" fmla="*/ 441399 w 451946"/>
                <a:gd name="connsiteY66" fmla="*/ 209817 h 720000"/>
                <a:gd name="connsiteX67" fmla="*/ 304549 w 451946"/>
                <a:gd name="connsiteY67" fmla="*/ 52781 h 720000"/>
                <a:gd name="connsiteX68" fmla="*/ 294770 w 451946"/>
                <a:gd name="connsiteY68" fmla="*/ 59375 h 720000"/>
                <a:gd name="connsiteX69" fmla="*/ 157175 w 451946"/>
                <a:gd name="connsiteY69" fmla="*/ 59375 h 720000"/>
                <a:gd name="connsiteX70" fmla="*/ 147396 w 451946"/>
                <a:gd name="connsiteY70" fmla="*/ 52781 h 720000"/>
                <a:gd name="connsiteX71" fmla="*/ 134587 w 451946"/>
                <a:gd name="connsiteY71" fmla="*/ 21094 h 720000"/>
                <a:gd name="connsiteX72" fmla="*/ 317358 w 451946"/>
                <a:gd name="connsiteY72" fmla="*/ 21094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1946" h="720000">
                  <a:moveTo>
                    <a:pt x="441399" y="209817"/>
                  </a:moveTo>
                  <a:cubicBezTo>
                    <a:pt x="447224" y="209817"/>
                    <a:pt x="451946" y="205096"/>
                    <a:pt x="451946" y="199270"/>
                  </a:cubicBezTo>
                  <a:lnTo>
                    <a:pt x="451946" y="52734"/>
                  </a:lnTo>
                  <a:cubicBezTo>
                    <a:pt x="451946" y="23656"/>
                    <a:pt x="428290" y="0"/>
                    <a:pt x="399212" y="0"/>
                  </a:cubicBezTo>
                  <a:lnTo>
                    <a:pt x="52734" y="0"/>
                  </a:lnTo>
                  <a:cubicBezTo>
                    <a:pt x="23656" y="0"/>
                    <a:pt x="0" y="23656"/>
                    <a:pt x="0" y="52734"/>
                  </a:cubicBezTo>
                  <a:lnTo>
                    <a:pt x="0" y="667266"/>
                  </a:lnTo>
                  <a:cubicBezTo>
                    <a:pt x="0" y="696344"/>
                    <a:pt x="23656" y="720000"/>
                    <a:pt x="52734" y="720000"/>
                  </a:cubicBezTo>
                  <a:lnTo>
                    <a:pt x="175200" y="720000"/>
                  </a:lnTo>
                  <a:cubicBezTo>
                    <a:pt x="181025" y="720000"/>
                    <a:pt x="185747" y="715279"/>
                    <a:pt x="185747" y="709453"/>
                  </a:cubicBezTo>
                  <a:cubicBezTo>
                    <a:pt x="185747" y="703627"/>
                    <a:pt x="181025" y="698906"/>
                    <a:pt x="175200" y="698906"/>
                  </a:cubicBezTo>
                  <a:lnTo>
                    <a:pt x="52734" y="698906"/>
                  </a:lnTo>
                  <a:cubicBezTo>
                    <a:pt x="35287" y="698906"/>
                    <a:pt x="21094" y="684712"/>
                    <a:pt x="21094" y="667266"/>
                  </a:cubicBezTo>
                  <a:lnTo>
                    <a:pt x="21094" y="420467"/>
                  </a:lnTo>
                  <a:lnTo>
                    <a:pt x="430854" y="420467"/>
                  </a:lnTo>
                  <a:lnTo>
                    <a:pt x="430854" y="667266"/>
                  </a:lnTo>
                  <a:cubicBezTo>
                    <a:pt x="430854" y="684712"/>
                    <a:pt x="416661" y="698906"/>
                    <a:pt x="399213" y="698906"/>
                  </a:cubicBezTo>
                  <a:lnTo>
                    <a:pt x="224477" y="698906"/>
                  </a:lnTo>
                  <a:cubicBezTo>
                    <a:pt x="218652" y="698906"/>
                    <a:pt x="213930" y="703627"/>
                    <a:pt x="213930" y="709453"/>
                  </a:cubicBezTo>
                  <a:cubicBezTo>
                    <a:pt x="213930" y="715279"/>
                    <a:pt x="218652" y="720000"/>
                    <a:pt x="224477" y="720000"/>
                  </a:cubicBezTo>
                  <a:lnTo>
                    <a:pt x="399212" y="720000"/>
                  </a:lnTo>
                  <a:cubicBezTo>
                    <a:pt x="428290" y="720000"/>
                    <a:pt x="451946" y="696344"/>
                    <a:pt x="451946" y="667266"/>
                  </a:cubicBezTo>
                  <a:lnTo>
                    <a:pt x="451946" y="248546"/>
                  </a:lnTo>
                  <a:cubicBezTo>
                    <a:pt x="451946" y="242720"/>
                    <a:pt x="447224" y="237999"/>
                    <a:pt x="441399" y="237999"/>
                  </a:cubicBezTo>
                  <a:cubicBezTo>
                    <a:pt x="435575" y="237999"/>
                    <a:pt x="430852" y="242720"/>
                    <a:pt x="430852" y="248546"/>
                  </a:cubicBezTo>
                  <a:lnTo>
                    <a:pt x="430852" y="399374"/>
                  </a:lnTo>
                  <a:lnTo>
                    <a:pt x="21094" y="399374"/>
                  </a:lnTo>
                  <a:lnTo>
                    <a:pt x="21094" y="179158"/>
                  </a:lnTo>
                  <a:lnTo>
                    <a:pt x="52518" y="199039"/>
                  </a:lnTo>
                  <a:cubicBezTo>
                    <a:pt x="55382" y="200852"/>
                    <a:pt x="58944" y="201178"/>
                    <a:pt x="62093" y="199911"/>
                  </a:cubicBezTo>
                  <a:lnTo>
                    <a:pt x="83398" y="191340"/>
                  </a:lnTo>
                  <a:lnTo>
                    <a:pt x="111703" y="206163"/>
                  </a:lnTo>
                  <a:cubicBezTo>
                    <a:pt x="115478" y="208143"/>
                    <a:pt x="120071" y="207651"/>
                    <a:pt x="123346" y="204924"/>
                  </a:cubicBezTo>
                  <a:lnTo>
                    <a:pt x="174968" y="161917"/>
                  </a:lnTo>
                  <a:lnTo>
                    <a:pt x="189449" y="207401"/>
                  </a:lnTo>
                  <a:cubicBezTo>
                    <a:pt x="190174" y="209680"/>
                    <a:pt x="191654" y="211646"/>
                    <a:pt x="193643" y="212974"/>
                  </a:cubicBezTo>
                  <a:lnTo>
                    <a:pt x="220118" y="230642"/>
                  </a:lnTo>
                  <a:cubicBezTo>
                    <a:pt x="221905" y="231836"/>
                    <a:pt x="223944" y="232417"/>
                    <a:pt x="225969" y="232417"/>
                  </a:cubicBezTo>
                  <a:cubicBezTo>
                    <a:pt x="228807" y="232417"/>
                    <a:pt x="231616" y="231275"/>
                    <a:pt x="233674" y="229075"/>
                  </a:cubicBezTo>
                  <a:lnTo>
                    <a:pt x="279501" y="180093"/>
                  </a:lnTo>
                  <a:lnTo>
                    <a:pt x="324530" y="180093"/>
                  </a:lnTo>
                  <a:cubicBezTo>
                    <a:pt x="330355" y="180093"/>
                    <a:pt x="335077" y="175372"/>
                    <a:pt x="335077" y="169546"/>
                  </a:cubicBezTo>
                  <a:cubicBezTo>
                    <a:pt x="335077" y="163720"/>
                    <a:pt x="330355" y="158999"/>
                    <a:pt x="324530" y="158999"/>
                  </a:cubicBezTo>
                  <a:lnTo>
                    <a:pt x="274925" y="158999"/>
                  </a:lnTo>
                  <a:cubicBezTo>
                    <a:pt x="272005" y="158999"/>
                    <a:pt x="269217" y="160208"/>
                    <a:pt x="267223" y="162340"/>
                  </a:cubicBezTo>
                  <a:lnTo>
                    <a:pt x="224383" y="208131"/>
                  </a:lnTo>
                  <a:lnTo>
                    <a:pt x="208426" y="197481"/>
                  </a:lnTo>
                  <a:lnTo>
                    <a:pt x="190311" y="140580"/>
                  </a:lnTo>
                  <a:cubicBezTo>
                    <a:pt x="189246" y="137235"/>
                    <a:pt x="186587" y="134639"/>
                    <a:pt x="183216" y="133656"/>
                  </a:cubicBezTo>
                  <a:cubicBezTo>
                    <a:pt x="179847" y="132670"/>
                    <a:pt x="176207" y="133429"/>
                    <a:pt x="173510" y="135676"/>
                  </a:cubicBezTo>
                  <a:lnTo>
                    <a:pt x="115252" y="184215"/>
                  </a:lnTo>
                  <a:lnTo>
                    <a:pt x="88869" y="170398"/>
                  </a:lnTo>
                  <a:cubicBezTo>
                    <a:pt x="86133" y="168964"/>
                    <a:pt x="82905" y="168802"/>
                    <a:pt x="80040" y="169957"/>
                  </a:cubicBezTo>
                  <a:lnTo>
                    <a:pt x="59228" y="178328"/>
                  </a:lnTo>
                  <a:lnTo>
                    <a:pt x="21091" y="154200"/>
                  </a:lnTo>
                  <a:lnTo>
                    <a:pt x="21091" y="52734"/>
                  </a:lnTo>
                  <a:cubicBezTo>
                    <a:pt x="21091" y="35288"/>
                    <a:pt x="35284" y="21094"/>
                    <a:pt x="52732" y="21094"/>
                  </a:cubicBezTo>
                  <a:lnTo>
                    <a:pt x="111832" y="21094"/>
                  </a:lnTo>
                  <a:lnTo>
                    <a:pt x="127839" y="60688"/>
                  </a:lnTo>
                  <a:cubicBezTo>
                    <a:pt x="132698" y="72705"/>
                    <a:pt x="144212" y="80468"/>
                    <a:pt x="157174" y="80468"/>
                  </a:cubicBezTo>
                  <a:lnTo>
                    <a:pt x="294768" y="80468"/>
                  </a:lnTo>
                  <a:cubicBezTo>
                    <a:pt x="307730" y="80468"/>
                    <a:pt x="319244" y="72705"/>
                    <a:pt x="324103" y="60687"/>
                  </a:cubicBezTo>
                  <a:lnTo>
                    <a:pt x="340110" y="21094"/>
                  </a:lnTo>
                  <a:lnTo>
                    <a:pt x="399212" y="21094"/>
                  </a:lnTo>
                  <a:cubicBezTo>
                    <a:pt x="416659" y="21094"/>
                    <a:pt x="430852" y="35288"/>
                    <a:pt x="430852" y="52734"/>
                  </a:cubicBezTo>
                  <a:lnTo>
                    <a:pt x="430852" y="199270"/>
                  </a:lnTo>
                  <a:cubicBezTo>
                    <a:pt x="430852" y="205096"/>
                    <a:pt x="435575" y="209817"/>
                    <a:pt x="441399" y="209817"/>
                  </a:cubicBezTo>
                  <a:close/>
                  <a:moveTo>
                    <a:pt x="304549" y="52781"/>
                  </a:moveTo>
                  <a:cubicBezTo>
                    <a:pt x="302929" y="56787"/>
                    <a:pt x="299091" y="59375"/>
                    <a:pt x="294770" y="59375"/>
                  </a:cubicBezTo>
                  <a:lnTo>
                    <a:pt x="157175" y="59375"/>
                  </a:lnTo>
                  <a:cubicBezTo>
                    <a:pt x="152855" y="59375"/>
                    <a:pt x="149016" y="56786"/>
                    <a:pt x="147396" y="52781"/>
                  </a:cubicBezTo>
                  <a:lnTo>
                    <a:pt x="134587" y="21094"/>
                  </a:lnTo>
                  <a:lnTo>
                    <a:pt x="317358" y="2109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6" name="任意多边形: 形状 255">
              <a:extLst>
                <a:ext uri="{FF2B5EF4-FFF2-40B4-BE49-F238E27FC236}">
                  <a16:creationId xmlns:a16="http://schemas.microsoft.com/office/drawing/2014/main" id="{2D6725C7-63F4-4503-8F07-A1AFCB8B3C29}"/>
                </a:ext>
              </a:extLst>
            </p:cNvPr>
            <p:cNvSpPr/>
            <p:nvPr/>
          </p:nvSpPr>
          <p:spPr>
            <a:xfrm>
              <a:off x="8621951" y="2511123"/>
              <a:ext cx="163587" cy="90404"/>
            </a:xfrm>
            <a:custGeom>
              <a:avLst/>
              <a:gdLst>
                <a:gd name="connsiteX0" fmla="*/ 0 w 163587"/>
                <a:gd name="connsiteY0" fmla="*/ 65796 h 90404"/>
                <a:gd name="connsiteX1" fmla="*/ 24609 w 163587"/>
                <a:gd name="connsiteY1" fmla="*/ 90405 h 90404"/>
                <a:gd name="connsiteX2" fmla="*/ 138978 w 163587"/>
                <a:gd name="connsiteY2" fmla="*/ 90405 h 90404"/>
                <a:gd name="connsiteX3" fmla="*/ 163588 w 163587"/>
                <a:gd name="connsiteY3" fmla="*/ 65796 h 90404"/>
                <a:gd name="connsiteX4" fmla="*/ 163588 w 163587"/>
                <a:gd name="connsiteY4" fmla="*/ 24609 h 90404"/>
                <a:gd name="connsiteX5" fmla="*/ 138978 w 163587"/>
                <a:gd name="connsiteY5" fmla="*/ 0 h 90404"/>
                <a:gd name="connsiteX6" fmla="*/ 24609 w 163587"/>
                <a:gd name="connsiteY6" fmla="*/ 0 h 90404"/>
                <a:gd name="connsiteX7" fmla="*/ 0 w 163587"/>
                <a:gd name="connsiteY7" fmla="*/ 24609 h 90404"/>
                <a:gd name="connsiteX8" fmla="*/ 21094 w 163587"/>
                <a:gd name="connsiteY8" fmla="*/ 24609 h 90404"/>
                <a:gd name="connsiteX9" fmla="*/ 24609 w 163587"/>
                <a:gd name="connsiteY9" fmla="*/ 21094 h 90404"/>
                <a:gd name="connsiteX10" fmla="*/ 138978 w 163587"/>
                <a:gd name="connsiteY10" fmla="*/ 21094 h 90404"/>
                <a:gd name="connsiteX11" fmla="*/ 142494 w 163587"/>
                <a:gd name="connsiteY11" fmla="*/ 24609 h 90404"/>
                <a:gd name="connsiteX12" fmla="*/ 142494 w 163587"/>
                <a:gd name="connsiteY12" fmla="*/ 65796 h 90404"/>
                <a:gd name="connsiteX13" fmla="*/ 138978 w 163587"/>
                <a:gd name="connsiteY13" fmla="*/ 69311 h 90404"/>
                <a:gd name="connsiteX14" fmla="*/ 24609 w 163587"/>
                <a:gd name="connsiteY14" fmla="*/ 69311 h 90404"/>
                <a:gd name="connsiteX15" fmla="*/ 21094 w 163587"/>
                <a:gd name="connsiteY15" fmla="*/ 65796 h 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587" h="90404">
                  <a:moveTo>
                    <a:pt x="0" y="65796"/>
                  </a:moveTo>
                  <a:cubicBezTo>
                    <a:pt x="0" y="79365"/>
                    <a:pt x="11040" y="90405"/>
                    <a:pt x="24609" y="90405"/>
                  </a:cubicBezTo>
                  <a:lnTo>
                    <a:pt x="138978" y="90405"/>
                  </a:lnTo>
                  <a:cubicBezTo>
                    <a:pt x="152547" y="90405"/>
                    <a:pt x="163588" y="79365"/>
                    <a:pt x="163588" y="65796"/>
                  </a:cubicBezTo>
                  <a:lnTo>
                    <a:pt x="163588" y="24609"/>
                  </a:lnTo>
                  <a:cubicBezTo>
                    <a:pt x="163588" y="11040"/>
                    <a:pt x="152547" y="0"/>
                    <a:pt x="138978" y="0"/>
                  </a:cubicBezTo>
                  <a:lnTo>
                    <a:pt x="24609" y="0"/>
                  </a:lnTo>
                  <a:cubicBezTo>
                    <a:pt x="11040" y="0"/>
                    <a:pt x="0" y="11040"/>
                    <a:pt x="0" y="24609"/>
                  </a:cubicBezTo>
                  <a:close/>
                  <a:moveTo>
                    <a:pt x="21094" y="24609"/>
                  </a:moveTo>
                  <a:cubicBezTo>
                    <a:pt x="21094" y="22670"/>
                    <a:pt x="22672" y="21094"/>
                    <a:pt x="24609" y="21094"/>
                  </a:cubicBezTo>
                  <a:lnTo>
                    <a:pt x="138978" y="21094"/>
                  </a:lnTo>
                  <a:cubicBezTo>
                    <a:pt x="140916" y="21094"/>
                    <a:pt x="142494" y="22670"/>
                    <a:pt x="142494" y="24609"/>
                  </a:cubicBezTo>
                  <a:lnTo>
                    <a:pt x="142494" y="65796"/>
                  </a:lnTo>
                  <a:cubicBezTo>
                    <a:pt x="142494" y="67735"/>
                    <a:pt x="140916" y="69311"/>
                    <a:pt x="138978" y="69311"/>
                  </a:cubicBezTo>
                  <a:lnTo>
                    <a:pt x="24609" y="69311"/>
                  </a:lnTo>
                  <a:cubicBezTo>
                    <a:pt x="22672" y="69311"/>
                    <a:pt x="21094" y="67735"/>
                    <a:pt x="21094" y="6579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7" name="任意多边形: 形状 256">
              <a:extLst>
                <a:ext uri="{FF2B5EF4-FFF2-40B4-BE49-F238E27FC236}">
                  <a16:creationId xmlns:a16="http://schemas.microsoft.com/office/drawing/2014/main" id="{C30A97D5-BF7F-46CF-84A6-601644D914F2}"/>
                </a:ext>
              </a:extLst>
            </p:cNvPr>
            <p:cNvSpPr/>
            <p:nvPr/>
          </p:nvSpPr>
          <p:spPr>
            <a:xfrm>
              <a:off x="8806461" y="2511123"/>
              <a:ext cx="163587" cy="90404"/>
            </a:xfrm>
            <a:custGeom>
              <a:avLst/>
              <a:gdLst>
                <a:gd name="connsiteX0" fmla="*/ 0 w 163587"/>
                <a:gd name="connsiteY0" fmla="*/ 65796 h 90404"/>
                <a:gd name="connsiteX1" fmla="*/ 24609 w 163587"/>
                <a:gd name="connsiteY1" fmla="*/ 90405 h 90404"/>
                <a:gd name="connsiteX2" fmla="*/ 138978 w 163587"/>
                <a:gd name="connsiteY2" fmla="*/ 90405 h 90404"/>
                <a:gd name="connsiteX3" fmla="*/ 163588 w 163587"/>
                <a:gd name="connsiteY3" fmla="*/ 65796 h 90404"/>
                <a:gd name="connsiteX4" fmla="*/ 163588 w 163587"/>
                <a:gd name="connsiteY4" fmla="*/ 24609 h 90404"/>
                <a:gd name="connsiteX5" fmla="*/ 138978 w 163587"/>
                <a:gd name="connsiteY5" fmla="*/ 0 h 90404"/>
                <a:gd name="connsiteX6" fmla="*/ 89972 w 163587"/>
                <a:gd name="connsiteY6" fmla="*/ 0 h 90404"/>
                <a:gd name="connsiteX7" fmla="*/ 79425 w 163587"/>
                <a:gd name="connsiteY7" fmla="*/ 10547 h 90404"/>
                <a:gd name="connsiteX8" fmla="*/ 89972 w 163587"/>
                <a:gd name="connsiteY8" fmla="*/ 21094 h 90404"/>
                <a:gd name="connsiteX9" fmla="*/ 138978 w 163587"/>
                <a:gd name="connsiteY9" fmla="*/ 21094 h 90404"/>
                <a:gd name="connsiteX10" fmla="*/ 142494 w 163587"/>
                <a:gd name="connsiteY10" fmla="*/ 24609 h 90404"/>
                <a:gd name="connsiteX11" fmla="*/ 142494 w 163587"/>
                <a:gd name="connsiteY11" fmla="*/ 65796 h 90404"/>
                <a:gd name="connsiteX12" fmla="*/ 138978 w 163587"/>
                <a:gd name="connsiteY12" fmla="*/ 69311 h 90404"/>
                <a:gd name="connsiteX13" fmla="*/ 24609 w 163587"/>
                <a:gd name="connsiteY13" fmla="*/ 69311 h 90404"/>
                <a:gd name="connsiteX14" fmla="*/ 21094 w 163587"/>
                <a:gd name="connsiteY14" fmla="*/ 65796 h 90404"/>
                <a:gd name="connsiteX15" fmla="*/ 21094 w 163587"/>
                <a:gd name="connsiteY15" fmla="*/ 24609 h 90404"/>
                <a:gd name="connsiteX16" fmla="*/ 24609 w 163587"/>
                <a:gd name="connsiteY16" fmla="*/ 21094 h 90404"/>
                <a:gd name="connsiteX17" fmla="*/ 40695 w 163587"/>
                <a:gd name="connsiteY17" fmla="*/ 21094 h 90404"/>
                <a:gd name="connsiteX18" fmla="*/ 51242 w 163587"/>
                <a:gd name="connsiteY18" fmla="*/ 10547 h 90404"/>
                <a:gd name="connsiteX19" fmla="*/ 40695 w 163587"/>
                <a:gd name="connsiteY19" fmla="*/ 0 h 90404"/>
                <a:gd name="connsiteX20" fmla="*/ 24609 w 163587"/>
                <a:gd name="connsiteY20" fmla="*/ 0 h 90404"/>
                <a:gd name="connsiteX21" fmla="*/ 0 w 163587"/>
                <a:gd name="connsiteY21" fmla="*/ 24609 h 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587" h="90404">
                  <a:moveTo>
                    <a:pt x="0" y="65796"/>
                  </a:moveTo>
                  <a:cubicBezTo>
                    <a:pt x="0" y="79365"/>
                    <a:pt x="11040" y="90405"/>
                    <a:pt x="24609" y="90405"/>
                  </a:cubicBezTo>
                  <a:lnTo>
                    <a:pt x="138978" y="90405"/>
                  </a:lnTo>
                  <a:cubicBezTo>
                    <a:pt x="152547" y="90405"/>
                    <a:pt x="163588" y="79365"/>
                    <a:pt x="163588" y="65796"/>
                  </a:cubicBezTo>
                  <a:lnTo>
                    <a:pt x="163588" y="24609"/>
                  </a:lnTo>
                  <a:cubicBezTo>
                    <a:pt x="163588" y="11040"/>
                    <a:pt x="152547" y="0"/>
                    <a:pt x="138978" y="0"/>
                  </a:cubicBezTo>
                  <a:lnTo>
                    <a:pt x="89972" y="0"/>
                  </a:lnTo>
                  <a:cubicBezTo>
                    <a:pt x="84147" y="0"/>
                    <a:pt x="79425" y="4721"/>
                    <a:pt x="79425" y="10547"/>
                  </a:cubicBezTo>
                  <a:cubicBezTo>
                    <a:pt x="79425" y="16373"/>
                    <a:pt x="84147" y="21094"/>
                    <a:pt x="89972" y="21094"/>
                  </a:cubicBezTo>
                  <a:lnTo>
                    <a:pt x="138978" y="21094"/>
                  </a:lnTo>
                  <a:cubicBezTo>
                    <a:pt x="140916" y="21094"/>
                    <a:pt x="142494" y="22670"/>
                    <a:pt x="142494" y="24609"/>
                  </a:cubicBezTo>
                  <a:lnTo>
                    <a:pt x="142494" y="65796"/>
                  </a:lnTo>
                  <a:cubicBezTo>
                    <a:pt x="142494" y="67735"/>
                    <a:pt x="140916" y="69311"/>
                    <a:pt x="138978" y="69311"/>
                  </a:cubicBezTo>
                  <a:lnTo>
                    <a:pt x="24609" y="69311"/>
                  </a:lnTo>
                  <a:cubicBezTo>
                    <a:pt x="22672" y="69311"/>
                    <a:pt x="21094" y="67735"/>
                    <a:pt x="21094" y="65796"/>
                  </a:cubicBezTo>
                  <a:lnTo>
                    <a:pt x="21094" y="24609"/>
                  </a:lnTo>
                  <a:cubicBezTo>
                    <a:pt x="21094" y="22670"/>
                    <a:pt x="22672" y="21094"/>
                    <a:pt x="24609" y="21094"/>
                  </a:cubicBezTo>
                  <a:lnTo>
                    <a:pt x="40695" y="21094"/>
                  </a:lnTo>
                  <a:cubicBezTo>
                    <a:pt x="46520" y="21094"/>
                    <a:pt x="51242" y="16373"/>
                    <a:pt x="51242" y="10547"/>
                  </a:cubicBezTo>
                  <a:cubicBezTo>
                    <a:pt x="51242" y="4721"/>
                    <a:pt x="46520" y="0"/>
                    <a:pt x="40695" y="0"/>
                  </a:cubicBezTo>
                  <a:lnTo>
                    <a:pt x="24609" y="0"/>
                  </a:lnTo>
                  <a:cubicBezTo>
                    <a:pt x="11040" y="0"/>
                    <a:pt x="0" y="11040"/>
                    <a:pt x="0" y="2460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8" name="任意多边形: 形状 257">
              <a:extLst>
                <a:ext uri="{FF2B5EF4-FFF2-40B4-BE49-F238E27FC236}">
                  <a16:creationId xmlns:a16="http://schemas.microsoft.com/office/drawing/2014/main" id="{612517FD-BDCE-4793-98F6-ADA0EA6A39E4}"/>
                </a:ext>
              </a:extLst>
            </p:cNvPr>
            <p:cNvSpPr/>
            <p:nvPr/>
          </p:nvSpPr>
          <p:spPr>
            <a:xfrm>
              <a:off x="8945252" y="2285264"/>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9" name="任意多边形: 形状 258">
              <a:extLst>
                <a:ext uri="{FF2B5EF4-FFF2-40B4-BE49-F238E27FC236}">
                  <a16:creationId xmlns:a16="http://schemas.microsoft.com/office/drawing/2014/main" id="{69732A71-A1A6-41C1-A6EA-8FEEBD5C494A}"/>
                </a:ext>
              </a:extLst>
            </p:cNvPr>
            <p:cNvSpPr/>
            <p:nvPr/>
          </p:nvSpPr>
          <p:spPr>
            <a:xfrm>
              <a:off x="8945252" y="2329859"/>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0" name="任意多边形: 形状 259">
              <a:extLst>
                <a:ext uri="{FF2B5EF4-FFF2-40B4-BE49-F238E27FC236}">
                  <a16:creationId xmlns:a16="http://schemas.microsoft.com/office/drawing/2014/main" id="{379C69EE-8894-4834-A7F5-2BBF00024996}"/>
                </a:ext>
              </a:extLst>
            </p:cNvPr>
            <p:cNvSpPr/>
            <p:nvPr/>
          </p:nvSpPr>
          <p:spPr>
            <a:xfrm>
              <a:off x="8945252" y="2196073"/>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1" name="任意多边形: 形状 260">
              <a:extLst>
                <a:ext uri="{FF2B5EF4-FFF2-40B4-BE49-F238E27FC236}">
                  <a16:creationId xmlns:a16="http://schemas.microsoft.com/office/drawing/2014/main" id="{7441B611-0069-452B-9F13-3B6C0FA71E11}"/>
                </a:ext>
              </a:extLst>
            </p:cNvPr>
            <p:cNvSpPr/>
            <p:nvPr/>
          </p:nvSpPr>
          <p:spPr>
            <a:xfrm>
              <a:off x="8945252" y="2240669"/>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2" name="任意多边形: 形状 261">
              <a:extLst>
                <a:ext uri="{FF2B5EF4-FFF2-40B4-BE49-F238E27FC236}">
                  <a16:creationId xmlns:a16="http://schemas.microsoft.com/office/drawing/2014/main" id="{C38AEA42-8F8D-47AB-8247-4D3CEC4CC3B6}"/>
                </a:ext>
              </a:extLst>
            </p:cNvPr>
            <p:cNvSpPr/>
            <p:nvPr/>
          </p:nvSpPr>
          <p:spPr>
            <a:xfrm>
              <a:off x="8945252" y="2106883"/>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3" name="任意多边形: 形状 262">
              <a:extLst>
                <a:ext uri="{FF2B5EF4-FFF2-40B4-BE49-F238E27FC236}">
                  <a16:creationId xmlns:a16="http://schemas.microsoft.com/office/drawing/2014/main" id="{7A0110F7-BC51-4B5D-AB48-3A309F7503E3}"/>
                </a:ext>
              </a:extLst>
            </p:cNvPr>
            <p:cNvSpPr/>
            <p:nvPr/>
          </p:nvSpPr>
          <p:spPr>
            <a:xfrm>
              <a:off x="8945252" y="2151478"/>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4" name="任意多边形: 形状 263">
              <a:extLst>
                <a:ext uri="{FF2B5EF4-FFF2-40B4-BE49-F238E27FC236}">
                  <a16:creationId xmlns:a16="http://schemas.microsoft.com/office/drawing/2014/main" id="{E68F3156-1E21-45B2-9A68-2240DC9D9775}"/>
                </a:ext>
              </a:extLst>
            </p:cNvPr>
            <p:cNvSpPr/>
            <p:nvPr/>
          </p:nvSpPr>
          <p:spPr>
            <a:xfrm>
              <a:off x="8680832" y="2106883"/>
              <a:ext cx="36043" cy="21093"/>
            </a:xfrm>
            <a:custGeom>
              <a:avLst/>
              <a:gdLst>
                <a:gd name="connsiteX0" fmla="*/ 10547 w 36043"/>
                <a:gd name="connsiteY0" fmla="*/ 0 h 21093"/>
                <a:gd name="connsiteX1" fmla="*/ 0 w 36043"/>
                <a:gd name="connsiteY1" fmla="*/ 10547 h 21093"/>
                <a:gd name="connsiteX2" fmla="*/ 10547 w 36043"/>
                <a:gd name="connsiteY2" fmla="*/ 21094 h 21093"/>
                <a:gd name="connsiteX3" fmla="*/ 25497 w 36043"/>
                <a:gd name="connsiteY3" fmla="*/ 21094 h 21093"/>
                <a:gd name="connsiteX4" fmla="*/ 36044 w 36043"/>
                <a:gd name="connsiteY4" fmla="*/ 10547 h 21093"/>
                <a:gd name="connsiteX5" fmla="*/ 25497 w 36043"/>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43" h="21093">
                  <a:moveTo>
                    <a:pt x="10547" y="0"/>
                  </a:moveTo>
                  <a:cubicBezTo>
                    <a:pt x="4722" y="0"/>
                    <a:pt x="0" y="4721"/>
                    <a:pt x="0" y="10547"/>
                  </a:cubicBezTo>
                  <a:cubicBezTo>
                    <a:pt x="0" y="16373"/>
                    <a:pt x="4722" y="21094"/>
                    <a:pt x="10547" y="21094"/>
                  </a:cubicBezTo>
                  <a:lnTo>
                    <a:pt x="25497" y="21094"/>
                  </a:lnTo>
                  <a:cubicBezTo>
                    <a:pt x="31321" y="21094"/>
                    <a:pt x="36044" y="16373"/>
                    <a:pt x="36044" y="10547"/>
                  </a:cubicBezTo>
                  <a:cubicBezTo>
                    <a:pt x="36044" y="4721"/>
                    <a:pt x="31321" y="0"/>
                    <a:pt x="2549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5" name="任意多边形: 形状 264">
              <a:extLst>
                <a:ext uri="{FF2B5EF4-FFF2-40B4-BE49-F238E27FC236}">
                  <a16:creationId xmlns:a16="http://schemas.microsoft.com/office/drawing/2014/main" id="{765C10EF-BE25-4A41-9133-BE6C1B37461E}"/>
                </a:ext>
              </a:extLst>
            </p:cNvPr>
            <p:cNvSpPr/>
            <p:nvPr/>
          </p:nvSpPr>
          <p:spPr>
            <a:xfrm>
              <a:off x="8813220" y="2229098"/>
              <a:ext cx="36043" cy="21093"/>
            </a:xfrm>
            <a:custGeom>
              <a:avLst/>
              <a:gdLst>
                <a:gd name="connsiteX0" fmla="*/ 10547 w 36043"/>
                <a:gd name="connsiteY0" fmla="*/ 0 h 21093"/>
                <a:gd name="connsiteX1" fmla="*/ 0 w 36043"/>
                <a:gd name="connsiteY1" fmla="*/ 10547 h 21093"/>
                <a:gd name="connsiteX2" fmla="*/ 10547 w 36043"/>
                <a:gd name="connsiteY2" fmla="*/ 21094 h 21093"/>
                <a:gd name="connsiteX3" fmla="*/ 25497 w 36043"/>
                <a:gd name="connsiteY3" fmla="*/ 21094 h 21093"/>
                <a:gd name="connsiteX4" fmla="*/ 36044 w 36043"/>
                <a:gd name="connsiteY4" fmla="*/ 10547 h 21093"/>
                <a:gd name="connsiteX5" fmla="*/ 25497 w 36043"/>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43" h="21093">
                  <a:moveTo>
                    <a:pt x="10547" y="0"/>
                  </a:moveTo>
                  <a:cubicBezTo>
                    <a:pt x="4722" y="0"/>
                    <a:pt x="0" y="4721"/>
                    <a:pt x="0" y="10547"/>
                  </a:cubicBezTo>
                  <a:cubicBezTo>
                    <a:pt x="0" y="16373"/>
                    <a:pt x="4722" y="21094"/>
                    <a:pt x="10547" y="21094"/>
                  </a:cubicBezTo>
                  <a:lnTo>
                    <a:pt x="25497" y="21094"/>
                  </a:lnTo>
                  <a:cubicBezTo>
                    <a:pt x="31321" y="21094"/>
                    <a:pt x="36044" y="16373"/>
                    <a:pt x="36044" y="10547"/>
                  </a:cubicBezTo>
                  <a:cubicBezTo>
                    <a:pt x="36044" y="4721"/>
                    <a:pt x="31321" y="0"/>
                    <a:pt x="2549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 name="任意多边形: 形状 265">
              <a:extLst>
                <a:ext uri="{FF2B5EF4-FFF2-40B4-BE49-F238E27FC236}">
                  <a16:creationId xmlns:a16="http://schemas.microsoft.com/office/drawing/2014/main" id="{727652AD-BCF1-419D-A48E-49496AA0A07D}"/>
                </a:ext>
              </a:extLst>
            </p:cNvPr>
            <p:cNvSpPr/>
            <p:nvPr/>
          </p:nvSpPr>
          <p:spPr>
            <a:xfrm>
              <a:off x="8627829" y="2431597"/>
              <a:ext cx="38421" cy="21093"/>
            </a:xfrm>
            <a:custGeom>
              <a:avLst/>
              <a:gdLst>
                <a:gd name="connsiteX0" fmla="*/ 10547 w 38421"/>
                <a:gd name="connsiteY0" fmla="*/ 21094 h 21093"/>
                <a:gd name="connsiteX1" fmla="*/ 27875 w 38421"/>
                <a:gd name="connsiteY1" fmla="*/ 21094 h 21093"/>
                <a:gd name="connsiteX2" fmla="*/ 38422 w 38421"/>
                <a:gd name="connsiteY2" fmla="*/ 10547 h 21093"/>
                <a:gd name="connsiteX3" fmla="*/ 27875 w 38421"/>
                <a:gd name="connsiteY3" fmla="*/ 0 h 21093"/>
                <a:gd name="connsiteX4" fmla="*/ 10547 w 38421"/>
                <a:gd name="connsiteY4" fmla="*/ 0 h 21093"/>
                <a:gd name="connsiteX5" fmla="*/ 0 w 38421"/>
                <a:gd name="connsiteY5" fmla="*/ 10547 h 21093"/>
                <a:gd name="connsiteX6" fmla="*/ 10547 w 3842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1" h="21093">
                  <a:moveTo>
                    <a:pt x="10547" y="21094"/>
                  </a:moveTo>
                  <a:lnTo>
                    <a:pt x="27875" y="21094"/>
                  </a:lnTo>
                  <a:cubicBezTo>
                    <a:pt x="33699" y="21094"/>
                    <a:pt x="38422" y="16373"/>
                    <a:pt x="38422" y="10547"/>
                  </a:cubicBezTo>
                  <a:cubicBezTo>
                    <a:pt x="38422" y="4721"/>
                    <a:pt x="33699" y="0"/>
                    <a:pt x="27875"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7" name="任意多边形: 形状 266">
              <a:extLst>
                <a:ext uri="{FF2B5EF4-FFF2-40B4-BE49-F238E27FC236}">
                  <a16:creationId xmlns:a16="http://schemas.microsoft.com/office/drawing/2014/main" id="{119E6984-880F-453F-9336-5EC56149E9B1}"/>
                </a:ext>
              </a:extLst>
            </p:cNvPr>
            <p:cNvSpPr/>
            <p:nvPr/>
          </p:nvSpPr>
          <p:spPr>
            <a:xfrm>
              <a:off x="8627829" y="2464319"/>
              <a:ext cx="113848" cy="21093"/>
            </a:xfrm>
            <a:custGeom>
              <a:avLst/>
              <a:gdLst>
                <a:gd name="connsiteX0" fmla="*/ 10547 w 113848"/>
                <a:gd name="connsiteY0" fmla="*/ 21094 h 21093"/>
                <a:gd name="connsiteX1" fmla="*/ 103302 w 113848"/>
                <a:gd name="connsiteY1" fmla="*/ 21094 h 21093"/>
                <a:gd name="connsiteX2" fmla="*/ 113849 w 113848"/>
                <a:gd name="connsiteY2" fmla="*/ 10547 h 21093"/>
                <a:gd name="connsiteX3" fmla="*/ 103302 w 113848"/>
                <a:gd name="connsiteY3" fmla="*/ 0 h 21093"/>
                <a:gd name="connsiteX4" fmla="*/ 10547 w 113848"/>
                <a:gd name="connsiteY4" fmla="*/ 0 h 21093"/>
                <a:gd name="connsiteX5" fmla="*/ 0 w 113848"/>
                <a:gd name="connsiteY5" fmla="*/ 10547 h 21093"/>
                <a:gd name="connsiteX6" fmla="*/ 10547 w 113848"/>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48" h="21093">
                  <a:moveTo>
                    <a:pt x="10547" y="21094"/>
                  </a:moveTo>
                  <a:lnTo>
                    <a:pt x="103302" y="21094"/>
                  </a:lnTo>
                  <a:cubicBezTo>
                    <a:pt x="109126" y="21094"/>
                    <a:pt x="113849" y="16373"/>
                    <a:pt x="113849" y="10547"/>
                  </a:cubicBezTo>
                  <a:cubicBezTo>
                    <a:pt x="113849" y="4721"/>
                    <a:pt x="109126" y="0"/>
                    <a:pt x="103302"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8" name="任意多边形: 形状 267">
              <a:extLst>
                <a:ext uri="{FF2B5EF4-FFF2-40B4-BE49-F238E27FC236}">
                  <a16:creationId xmlns:a16="http://schemas.microsoft.com/office/drawing/2014/main" id="{786E4993-495E-4F0A-BEBB-39AF4DBAE70F}"/>
                </a:ext>
              </a:extLst>
            </p:cNvPr>
            <p:cNvSpPr/>
            <p:nvPr/>
          </p:nvSpPr>
          <p:spPr>
            <a:xfrm>
              <a:off x="8806461" y="2431597"/>
              <a:ext cx="38421" cy="21093"/>
            </a:xfrm>
            <a:custGeom>
              <a:avLst/>
              <a:gdLst>
                <a:gd name="connsiteX0" fmla="*/ 10547 w 38421"/>
                <a:gd name="connsiteY0" fmla="*/ 21094 h 21093"/>
                <a:gd name="connsiteX1" fmla="*/ 27875 w 38421"/>
                <a:gd name="connsiteY1" fmla="*/ 21094 h 21093"/>
                <a:gd name="connsiteX2" fmla="*/ 38422 w 38421"/>
                <a:gd name="connsiteY2" fmla="*/ 10547 h 21093"/>
                <a:gd name="connsiteX3" fmla="*/ 27875 w 38421"/>
                <a:gd name="connsiteY3" fmla="*/ 0 h 21093"/>
                <a:gd name="connsiteX4" fmla="*/ 10547 w 38421"/>
                <a:gd name="connsiteY4" fmla="*/ 0 h 21093"/>
                <a:gd name="connsiteX5" fmla="*/ 0 w 38421"/>
                <a:gd name="connsiteY5" fmla="*/ 10547 h 21093"/>
                <a:gd name="connsiteX6" fmla="*/ 10547 w 38421"/>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21" h="21093">
                  <a:moveTo>
                    <a:pt x="10547" y="21094"/>
                  </a:moveTo>
                  <a:lnTo>
                    <a:pt x="27875" y="21094"/>
                  </a:lnTo>
                  <a:cubicBezTo>
                    <a:pt x="33699" y="21094"/>
                    <a:pt x="38422" y="16373"/>
                    <a:pt x="38422" y="10547"/>
                  </a:cubicBezTo>
                  <a:cubicBezTo>
                    <a:pt x="38422" y="4721"/>
                    <a:pt x="33699" y="0"/>
                    <a:pt x="27875"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9" name="任意多边形: 形状 268">
              <a:extLst>
                <a:ext uri="{FF2B5EF4-FFF2-40B4-BE49-F238E27FC236}">
                  <a16:creationId xmlns:a16="http://schemas.microsoft.com/office/drawing/2014/main" id="{9529B1BE-D5B9-4934-A587-F7F7EFE30D97}"/>
                </a:ext>
              </a:extLst>
            </p:cNvPr>
            <p:cNvSpPr/>
            <p:nvPr/>
          </p:nvSpPr>
          <p:spPr>
            <a:xfrm>
              <a:off x="8806461" y="2464319"/>
              <a:ext cx="113848" cy="21093"/>
            </a:xfrm>
            <a:custGeom>
              <a:avLst/>
              <a:gdLst>
                <a:gd name="connsiteX0" fmla="*/ 10547 w 113848"/>
                <a:gd name="connsiteY0" fmla="*/ 21094 h 21093"/>
                <a:gd name="connsiteX1" fmla="*/ 103302 w 113848"/>
                <a:gd name="connsiteY1" fmla="*/ 21094 h 21093"/>
                <a:gd name="connsiteX2" fmla="*/ 113849 w 113848"/>
                <a:gd name="connsiteY2" fmla="*/ 10547 h 21093"/>
                <a:gd name="connsiteX3" fmla="*/ 103302 w 113848"/>
                <a:gd name="connsiteY3" fmla="*/ 0 h 21093"/>
                <a:gd name="connsiteX4" fmla="*/ 10547 w 113848"/>
                <a:gd name="connsiteY4" fmla="*/ 0 h 21093"/>
                <a:gd name="connsiteX5" fmla="*/ 0 w 113848"/>
                <a:gd name="connsiteY5" fmla="*/ 10547 h 21093"/>
                <a:gd name="connsiteX6" fmla="*/ 10547 w 113848"/>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48" h="21093">
                  <a:moveTo>
                    <a:pt x="10547" y="21094"/>
                  </a:moveTo>
                  <a:lnTo>
                    <a:pt x="103302" y="21094"/>
                  </a:lnTo>
                  <a:cubicBezTo>
                    <a:pt x="109126" y="21094"/>
                    <a:pt x="113849" y="16373"/>
                    <a:pt x="113849" y="10547"/>
                  </a:cubicBezTo>
                  <a:cubicBezTo>
                    <a:pt x="113849" y="4721"/>
                    <a:pt x="109126" y="0"/>
                    <a:pt x="103302"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0" name="任意多边形: 形状 269">
              <a:extLst>
                <a:ext uri="{FF2B5EF4-FFF2-40B4-BE49-F238E27FC236}">
                  <a16:creationId xmlns:a16="http://schemas.microsoft.com/office/drawing/2014/main" id="{36C75DD8-0E10-4C14-922E-3AEF09A671B7}"/>
                </a:ext>
              </a:extLst>
            </p:cNvPr>
            <p:cNvSpPr/>
            <p:nvPr/>
          </p:nvSpPr>
          <p:spPr>
            <a:xfrm>
              <a:off x="8700968" y="2639638"/>
              <a:ext cx="190063" cy="21093"/>
            </a:xfrm>
            <a:custGeom>
              <a:avLst/>
              <a:gdLst>
                <a:gd name="connsiteX0" fmla="*/ 10547 w 190063"/>
                <a:gd name="connsiteY0" fmla="*/ 21094 h 21093"/>
                <a:gd name="connsiteX1" fmla="*/ 179516 w 190063"/>
                <a:gd name="connsiteY1" fmla="*/ 21094 h 21093"/>
                <a:gd name="connsiteX2" fmla="*/ 190063 w 190063"/>
                <a:gd name="connsiteY2" fmla="*/ 10547 h 21093"/>
                <a:gd name="connsiteX3" fmla="*/ 179516 w 190063"/>
                <a:gd name="connsiteY3" fmla="*/ 0 h 21093"/>
                <a:gd name="connsiteX4" fmla="*/ 10547 w 190063"/>
                <a:gd name="connsiteY4" fmla="*/ 0 h 21093"/>
                <a:gd name="connsiteX5" fmla="*/ 0 w 190063"/>
                <a:gd name="connsiteY5" fmla="*/ 10547 h 21093"/>
                <a:gd name="connsiteX6" fmla="*/ 10547 w 190063"/>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063" h="21093">
                  <a:moveTo>
                    <a:pt x="10547" y="21094"/>
                  </a:moveTo>
                  <a:lnTo>
                    <a:pt x="179516" y="21094"/>
                  </a:lnTo>
                  <a:cubicBezTo>
                    <a:pt x="185341" y="21094"/>
                    <a:pt x="190063" y="16373"/>
                    <a:pt x="190063" y="10547"/>
                  </a:cubicBezTo>
                  <a:cubicBezTo>
                    <a:pt x="190063" y="4721"/>
                    <a:pt x="185341" y="0"/>
                    <a:pt x="179516"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1" name="图形 19">
            <a:extLst>
              <a:ext uri="{FF2B5EF4-FFF2-40B4-BE49-F238E27FC236}">
                <a16:creationId xmlns:a16="http://schemas.microsoft.com/office/drawing/2014/main" id="{17580E7E-F52A-4BD6-8BAB-9A40A422B53E}"/>
              </a:ext>
            </a:extLst>
          </p:cNvPr>
          <p:cNvGrpSpPr/>
          <p:nvPr/>
        </p:nvGrpSpPr>
        <p:grpSpPr>
          <a:xfrm>
            <a:off x="9516000" y="2082850"/>
            <a:ext cx="720002" cy="532300"/>
            <a:chOff x="9516000" y="2082850"/>
            <a:chExt cx="720002" cy="532300"/>
          </a:xfrm>
          <a:gradFill>
            <a:gsLst>
              <a:gs pos="0">
                <a:schemeClr val="accent1"/>
              </a:gs>
              <a:gs pos="100000">
                <a:schemeClr val="accent2"/>
              </a:gs>
            </a:gsLst>
            <a:lin ang="2700000" scaled="1"/>
          </a:gradFill>
        </p:grpSpPr>
        <p:sp>
          <p:nvSpPr>
            <p:cNvPr id="272" name="任意多边形: 形状 271">
              <a:extLst>
                <a:ext uri="{FF2B5EF4-FFF2-40B4-BE49-F238E27FC236}">
                  <a16:creationId xmlns:a16="http://schemas.microsoft.com/office/drawing/2014/main" id="{AEDB8696-5940-49A5-98F3-537226DA6BD0}"/>
                </a:ext>
              </a:extLst>
            </p:cNvPr>
            <p:cNvSpPr/>
            <p:nvPr/>
          </p:nvSpPr>
          <p:spPr>
            <a:xfrm>
              <a:off x="9516000" y="2082850"/>
              <a:ext cx="720002" cy="532300"/>
            </a:xfrm>
            <a:custGeom>
              <a:avLst/>
              <a:gdLst>
                <a:gd name="connsiteX0" fmla="*/ 695173 w 720002"/>
                <a:gd name="connsiteY0" fmla="*/ 83499 h 532300"/>
                <a:gd name="connsiteX1" fmla="*/ 576668 w 720002"/>
                <a:gd name="connsiteY1" fmla="*/ 83499 h 532300"/>
                <a:gd name="connsiteX2" fmla="*/ 566121 w 720002"/>
                <a:gd name="connsiteY2" fmla="*/ 94046 h 532300"/>
                <a:gd name="connsiteX3" fmla="*/ 576668 w 720002"/>
                <a:gd name="connsiteY3" fmla="*/ 104593 h 532300"/>
                <a:gd name="connsiteX4" fmla="*/ 695173 w 720002"/>
                <a:gd name="connsiteY4" fmla="*/ 104593 h 532300"/>
                <a:gd name="connsiteX5" fmla="*/ 698906 w 720002"/>
                <a:gd name="connsiteY5" fmla="*/ 108325 h 532300"/>
                <a:gd name="connsiteX6" fmla="*/ 698906 w 720002"/>
                <a:gd name="connsiteY6" fmla="*/ 334287 h 532300"/>
                <a:gd name="connsiteX7" fmla="*/ 596201 w 720002"/>
                <a:gd name="connsiteY7" fmla="*/ 334287 h 532300"/>
                <a:gd name="connsiteX8" fmla="*/ 596201 w 720002"/>
                <a:gd name="connsiteY8" fmla="*/ 172191 h 532300"/>
                <a:gd name="connsiteX9" fmla="*/ 590889 w 720002"/>
                <a:gd name="connsiteY9" fmla="*/ 163035 h 532300"/>
                <a:gd name="connsiteX10" fmla="*/ 580306 w 720002"/>
                <a:gd name="connsiteY10" fmla="*/ 163101 h 532300"/>
                <a:gd name="connsiteX11" fmla="*/ 540654 w 720002"/>
                <a:gd name="connsiteY11" fmla="*/ 186431 h 532300"/>
                <a:gd name="connsiteX12" fmla="*/ 486903 w 720002"/>
                <a:gd name="connsiteY12" fmla="*/ 154304 h 532300"/>
                <a:gd name="connsiteX13" fmla="*/ 473467 w 720002"/>
                <a:gd name="connsiteY13" fmla="*/ 156511 h 532300"/>
                <a:gd name="connsiteX14" fmla="*/ 416651 w 720002"/>
                <a:gd name="connsiteY14" fmla="*/ 223124 h 532300"/>
                <a:gd name="connsiteX15" fmla="*/ 376629 w 720002"/>
                <a:gd name="connsiteY15" fmla="*/ 231878 h 532300"/>
                <a:gd name="connsiteX16" fmla="*/ 371073 w 720002"/>
                <a:gd name="connsiteY16" fmla="*/ 235094 h 532300"/>
                <a:gd name="connsiteX17" fmla="*/ 335948 w 720002"/>
                <a:gd name="connsiteY17" fmla="*/ 273796 h 532300"/>
                <a:gd name="connsiteX18" fmla="*/ 315568 w 720002"/>
                <a:gd name="connsiteY18" fmla="*/ 283739 h 532300"/>
                <a:gd name="connsiteX19" fmla="*/ 315568 w 720002"/>
                <a:gd name="connsiteY19" fmla="*/ 149086 h 532300"/>
                <a:gd name="connsiteX20" fmla="*/ 305021 w 720002"/>
                <a:gd name="connsiteY20" fmla="*/ 138540 h 532300"/>
                <a:gd name="connsiteX21" fmla="*/ 294474 w 720002"/>
                <a:gd name="connsiteY21" fmla="*/ 149086 h 532300"/>
                <a:gd name="connsiteX22" fmla="*/ 294474 w 720002"/>
                <a:gd name="connsiteY22" fmla="*/ 334285 h 532300"/>
                <a:gd name="connsiteX23" fmla="*/ 251487 w 720002"/>
                <a:gd name="connsiteY23" fmla="*/ 334285 h 532300"/>
                <a:gd name="connsiteX24" fmla="*/ 251487 w 720002"/>
                <a:gd name="connsiteY24" fmla="*/ 266819 h 532300"/>
                <a:gd name="connsiteX25" fmla="*/ 240940 w 720002"/>
                <a:gd name="connsiteY25" fmla="*/ 256272 h 532300"/>
                <a:gd name="connsiteX26" fmla="*/ 230393 w 720002"/>
                <a:gd name="connsiteY26" fmla="*/ 266819 h 532300"/>
                <a:gd name="connsiteX27" fmla="*/ 230393 w 720002"/>
                <a:gd name="connsiteY27" fmla="*/ 326540 h 532300"/>
                <a:gd name="connsiteX28" fmla="*/ 129469 w 720002"/>
                <a:gd name="connsiteY28" fmla="*/ 326540 h 532300"/>
                <a:gd name="connsiteX29" fmla="*/ 172967 w 720002"/>
                <a:gd name="connsiteY29" fmla="*/ 279793 h 532300"/>
                <a:gd name="connsiteX30" fmla="*/ 174050 w 720002"/>
                <a:gd name="connsiteY30" fmla="*/ 264916 h 532300"/>
                <a:gd name="connsiteX31" fmla="*/ 159173 w 720002"/>
                <a:gd name="connsiteY31" fmla="*/ 263832 h 532300"/>
                <a:gd name="connsiteX32" fmla="*/ 119865 w 720002"/>
                <a:gd name="connsiteY32" fmla="*/ 304536 h 532300"/>
                <a:gd name="connsiteX33" fmla="*/ 119865 w 720002"/>
                <a:gd name="connsiteY33" fmla="*/ 227682 h 532300"/>
                <a:gd name="connsiteX34" fmla="*/ 109318 w 720002"/>
                <a:gd name="connsiteY34" fmla="*/ 217135 h 532300"/>
                <a:gd name="connsiteX35" fmla="*/ 98771 w 720002"/>
                <a:gd name="connsiteY35" fmla="*/ 227682 h 532300"/>
                <a:gd name="connsiteX36" fmla="*/ 98771 w 720002"/>
                <a:gd name="connsiteY36" fmla="*/ 337087 h 532300"/>
                <a:gd name="connsiteX37" fmla="*/ 109318 w 720002"/>
                <a:gd name="connsiteY37" fmla="*/ 347633 h 532300"/>
                <a:gd name="connsiteX38" fmla="*/ 230393 w 720002"/>
                <a:gd name="connsiteY38" fmla="*/ 347633 h 532300"/>
                <a:gd name="connsiteX39" fmla="*/ 230393 w 720002"/>
                <a:gd name="connsiteY39" fmla="*/ 386246 h 532300"/>
                <a:gd name="connsiteX40" fmla="*/ 230704 w 720002"/>
                <a:gd name="connsiteY40" fmla="*/ 389971 h 532300"/>
                <a:gd name="connsiteX41" fmla="*/ 76787 w 720002"/>
                <a:gd name="connsiteY41" fmla="*/ 389971 h 532300"/>
                <a:gd name="connsiteX42" fmla="*/ 76787 w 720002"/>
                <a:gd name="connsiteY42" fmla="*/ 21094 h 532300"/>
                <a:gd name="connsiteX43" fmla="*/ 302749 w 720002"/>
                <a:gd name="connsiteY43" fmla="*/ 21094 h 532300"/>
                <a:gd name="connsiteX44" fmla="*/ 306481 w 720002"/>
                <a:gd name="connsiteY44" fmla="*/ 24826 h 532300"/>
                <a:gd name="connsiteX45" fmla="*/ 306481 w 720002"/>
                <a:gd name="connsiteY45" fmla="*/ 83499 h 532300"/>
                <a:gd name="connsiteX46" fmla="*/ 255220 w 720002"/>
                <a:gd name="connsiteY46" fmla="*/ 83499 h 532300"/>
                <a:gd name="connsiteX47" fmla="*/ 230393 w 720002"/>
                <a:gd name="connsiteY47" fmla="*/ 108325 h 532300"/>
                <a:gd name="connsiteX48" fmla="*/ 230393 w 720002"/>
                <a:gd name="connsiteY48" fmla="*/ 164363 h 532300"/>
                <a:gd name="connsiteX49" fmla="*/ 119865 w 720002"/>
                <a:gd name="connsiteY49" fmla="*/ 164363 h 532300"/>
                <a:gd name="connsiteX50" fmla="*/ 119865 w 720002"/>
                <a:gd name="connsiteY50" fmla="*/ 138947 h 532300"/>
                <a:gd name="connsiteX51" fmla="*/ 140213 w 720002"/>
                <a:gd name="connsiteY51" fmla="*/ 131951 h 532300"/>
                <a:gd name="connsiteX52" fmla="*/ 151417 w 720002"/>
                <a:gd name="connsiteY52" fmla="*/ 139989 h 532300"/>
                <a:gd name="connsiteX53" fmla="*/ 157565 w 720002"/>
                <a:gd name="connsiteY53" fmla="*/ 141967 h 532300"/>
                <a:gd name="connsiteX54" fmla="*/ 159355 w 720002"/>
                <a:gd name="connsiteY54" fmla="*/ 141815 h 532300"/>
                <a:gd name="connsiteX55" fmla="*/ 166226 w 720002"/>
                <a:gd name="connsiteY55" fmla="*/ 137440 h 532300"/>
                <a:gd name="connsiteX56" fmla="*/ 209766 w 720002"/>
                <a:gd name="connsiteY56" fmla="*/ 74796 h 532300"/>
                <a:gd name="connsiteX57" fmla="*/ 230754 w 720002"/>
                <a:gd name="connsiteY57" fmla="*/ 69632 h 532300"/>
                <a:gd name="connsiteX58" fmla="*/ 238476 w 720002"/>
                <a:gd name="connsiteY58" fmla="*/ 56870 h 532300"/>
                <a:gd name="connsiteX59" fmla="*/ 225716 w 720002"/>
                <a:gd name="connsiteY59" fmla="*/ 49148 h 532300"/>
                <a:gd name="connsiteX60" fmla="*/ 200859 w 720002"/>
                <a:gd name="connsiteY60" fmla="*/ 55264 h 532300"/>
                <a:gd name="connsiteX61" fmla="*/ 194718 w 720002"/>
                <a:gd name="connsiteY61" fmla="*/ 59487 h 532300"/>
                <a:gd name="connsiteX62" fmla="*/ 155014 w 720002"/>
                <a:gd name="connsiteY62" fmla="*/ 116612 h 532300"/>
                <a:gd name="connsiteX63" fmla="*/ 148082 w 720002"/>
                <a:gd name="connsiteY63" fmla="*/ 111639 h 532300"/>
                <a:gd name="connsiteX64" fmla="*/ 138504 w 720002"/>
                <a:gd name="connsiteY64" fmla="*/ 110235 h 532300"/>
                <a:gd name="connsiteX65" fmla="*/ 119863 w 720002"/>
                <a:gd name="connsiteY65" fmla="*/ 116643 h 532300"/>
                <a:gd name="connsiteX66" fmla="*/ 119863 w 720002"/>
                <a:gd name="connsiteY66" fmla="*/ 65506 h 532300"/>
                <a:gd name="connsiteX67" fmla="*/ 109316 w 720002"/>
                <a:gd name="connsiteY67" fmla="*/ 54959 h 532300"/>
                <a:gd name="connsiteX68" fmla="*/ 98769 w 720002"/>
                <a:gd name="connsiteY68" fmla="*/ 65506 h 532300"/>
                <a:gd name="connsiteX69" fmla="*/ 98769 w 720002"/>
                <a:gd name="connsiteY69" fmla="*/ 174911 h 532300"/>
                <a:gd name="connsiteX70" fmla="*/ 109316 w 720002"/>
                <a:gd name="connsiteY70" fmla="*/ 185458 h 532300"/>
                <a:gd name="connsiteX71" fmla="*/ 230392 w 720002"/>
                <a:gd name="connsiteY71" fmla="*/ 185458 h 532300"/>
                <a:gd name="connsiteX72" fmla="*/ 230392 w 720002"/>
                <a:gd name="connsiteY72" fmla="*/ 217545 h 532300"/>
                <a:gd name="connsiteX73" fmla="*/ 240938 w 720002"/>
                <a:gd name="connsiteY73" fmla="*/ 228092 h 532300"/>
                <a:gd name="connsiteX74" fmla="*/ 251485 w 720002"/>
                <a:gd name="connsiteY74" fmla="*/ 217545 h 532300"/>
                <a:gd name="connsiteX75" fmla="*/ 251485 w 720002"/>
                <a:gd name="connsiteY75" fmla="*/ 108326 h 532300"/>
                <a:gd name="connsiteX76" fmla="*/ 255219 w 720002"/>
                <a:gd name="connsiteY76" fmla="*/ 104594 h 532300"/>
                <a:gd name="connsiteX77" fmla="*/ 527390 w 720002"/>
                <a:gd name="connsiteY77" fmla="*/ 104594 h 532300"/>
                <a:gd name="connsiteX78" fmla="*/ 537937 w 720002"/>
                <a:gd name="connsiteY78" fmla="*/ 94047 h 532300"/>
                <a:gd name="connsiteX79" fmla="*/ 527390 w 720002"/>
                <a:gd name="connsiteY79" fmla="*/ 83500 h 532300"/>
                <a:gd name="connsiteX80" fmla="*/ 327575 w 720002"/>
                <a:gd name="connsiteY80" fmla="*/ 83500 h 532300"/>
                <a:gd name="connsiteX81" fmla="*/ 327575 w 720002"/>
                <a:gd name="connsiteY81" fmla="*/ 24826 h 532300"/>
                <a:gd name="connsiteX82" fmla="*/ 302749 w 720002"/>
                <a:gd name="connsiteY82" fmla="*/ 0 h 532300"/>
                <a:gd name="connsiteX83" fmla="*/ 24827 w 720002"/>
                <a:gd name="connsiteY83" fmla="*/ 0 h 532300"/>
                <a:gd name="connsiteX84" fmla="*/ 0 w 720002"/>
                <a:gd name="connsiteY84" fmla="*/ 24826 h 532300"/>
                <a:gd name="connsiteX85" fmla="*/ 0 w 720002"/>
                <a:gd name="connsiteY85" fmla="*/ 386241 h 532300"/>
                <a:gd name="connsiteX86" fmla="*/ 24827 w 720002"/>
                <a:gd name="connsiteY86" fmla="*/ 411067 h 532300"/>
                <a:gd name="connsiteX87" fmla="*/ 113652 w 720002"/>
                <a:gd name="connsiteY87" fmla="*/ 411067 h 532300"/>
                <a:gd name="connsiteX88" fmla="*/ 113652 w 720002"/>
                <a:gd name="connsiteY88" fmla="*/ 476004 h 532300"/>
                <a:gd name="connsiteX89" fmla="*/ 84995 w 720002"/>
                <a:gd name="connsiteY89" fmla="*/ 476004 h 532300"/>
                <a:gd name="connsiteX90" fmla="*/ 56848 w 720002"/>
                <a:gd name="connsiteY90" fmla="*/ 504153 h 532300"/>
                <a:gd name="connsiteX91" fmla="*/ 84995 w 720002"/>
                <a:gd name="connsiteY91" fmla="*/ 532301 h 532300"/>
                <a:gd name="connsiteX92" fmla="*/ 242582 w 720002"/>
                <a:gd name="connsiteY92" fmla="*/ 532301 h 532300"/>
                <a:gd name="connsiteX93" fmla="*/ 270730 w 720002"/>
                <a:gd name="connsiteY93" fmla="*/ 504153 h 532300"/>
                <a:gd name="connsiteX94" fmla="*/ 242582 w 720002"/>
                <a:gd name="connsiteY94" fmla="*/ 476004 h 532300"/>
                <a:gd name="connsiteX95" fmla="*/ 213926 w 720002"/>
                <a:gd name="connsiteY95" fmla="*/ 476004 h 532300"/>
                <a:gd name="connsiteX96" fmla="*/ 213926 w 720002"/>
                <a:gd name="connsiteY96" fmla="*/ 411067 h 532300"/>
                <a:gd name="connsiteX97" fmla="*/ 407717 w 720002"/>
                <a:gd name="connsiteY97" fmla="*/ 411074 h 532300"/>
                <a:gd name="connsiteX98" fmla="*/ 407717 w 720002"/>
                <a:gd name="connsiteY98" fmla="*/ 476004 h 532300"/>
                <a:gd name="connsiteX99" fmla="*/ 396405 w 720002"/>
                <a:gd name="connsiteY99" fmla="*/ 476004 h 532300"/>
                <a:gd name="connsiteX100" fmla="*/ 368258 w 720002"/>
                <a:gd name="connsiteY100" fmla="*/ 504153 h 532300"/>
                <a:gd name="connsiteX101" fmla="*/ 396405 w 720002"/>
                <a:gd name="connsiteY101" fmla="*/ 532301 h 532300"/>
                <a:gd name="connsiteX102" fmla="*/ 553992 w 720002"/>
                <a:gd name="connsiteY102" fmla="*/ 532301 h 532300"/>
                <a:gd name="connsiteX103" fmla="*/ 582140 w 720002"/>
                <a:gd name="connsiteY103" fmla="*/ 504153 h 532300"/>
                <a:gd name="connsiteX104" fmla="*/ 553992 w 720002"/>
                <a:gd name="connsiteY104" fmla="*/ 476004 h 532300"/>
                <a:gd name="connsiteX105" fmla="*/ 542680 w 720002"/>
                <a:gd name="connsiteY105" fmla="*/ 476004 h 532300"/>
                <a:gd name="connsiteX106" fmla="*/ 542680 w 720002"/>
                <a:gd name="connsiteY106" fmla="*/ 411074 h 532300"/>
                <a:gd name="connsiteX107" fmla="*/ 695175 w 720002"/>
                <a:gd name="connsiteY107" fmla="*/ 411074 h 532300"/>
                <a:gd name="connsiteX108" fmla="*/ 720003 w 720002"/>
                <a:gd name="connsiteY108" fmla="*/ 386248 h 532300"/>
                <a:gd name="connsiteX109" fmla="*/ 720003 w 720002"/>
                <a:gd name="connsiteY109" fmla="*/ 108325 h 532300"/>
                <a:gd name="connsiteX110" fmla="*/ 695173 w 720002"/>
                <a:gd name="connsiteY110" fmla="*/ 83499 h 532300"/>
                <a:gd name="connsiteX111" fmla="*/ 315568 w 720002"/>
                <a:gd name="connsiteY111" fmla="*/ 307211 h 532300"/>
                <a:gd name="connsiteX112" fmla="*/ 331848 w 720002"/>
                <a:gd name="connsiteY112" fmla="*/ 299267 h 532300"/>
                <a:gd name="connsiteX113" fmla="*/ 331848 w 720002"/>
                <a:gd name="connsiteY113" fmla="*/ 334283 h 532300"/>
                <a:gd name="connsiteX114" fmla="*/ 315568 w 720002"/>
                <a:gd name="connsiteY114" fmla="*/ 334283 h 532300"/>
                <a:gd name="connsiteX115" fmla="*/ 352942 w 720002"/>
                <a:gd name="connsiteY115" fmla="*/ 286457 h 532300"/>
                <a:gd name="connsiteX116" fmla="*/ 368335 w 720002"/>
                <a:gd name="connsiteY116" fmla="*/ 269497 h 532300"/>
                <a:gd name="connsiteX117" fmla="*/ 368335 w 720002"/>
                <a:gd name="connsiteY117" fmla="*/ 334283 h 532300"/>
                <a:gd name="connsiteX118" fmla="*/ 352942 w 720002"/>
                <a:gd name="connsiteY118" fmla="*/ 334283 h 532300"/>
                <a:gd name="connsiteX119" fmla="*/ 389430 w 720002"/>
                <a:gd name="connsiteY119" fmla="*/ 250671 h 532300"/>
                <a:gd name="connsiteX120" fmla="*/ 411826 w 720002"/>
                <a:gd name="connsiteY120" fmla="*/ 245773 h 532300"/>
                <a:gd name="connsiteX121" fmla="*/ 411826 w 720002"/>
                <a:gd name="connsiteY121" fmla="*/ 334283 h 532300"/>
                <a:gd name="connsiteX122" fmla="*/ 389430 w 720002"/>
                <a:gd name="connsiteY122" fmla="*/ 334283 h 532300"/>
                <a:gd name="connsiteX123" fmla="*/ 432903 w 720002"/>
                <a:gd name="connsiteY123" fmla="*/ 236575 h 532300"/>
                <a:gd name="connsiteX124" fmla="*/ 470945 w 720002"/>
                <a:gd name="connsiteY124" fmla="*/ 191974 h 532300"/>
                <a:gd name="connsiteX125" fmla="*/ 470945 w 720002"/>
                <a:gd name="connsiteY125" fmla="*/ 334283 h 532300"/>
                <a:gd name="connsiteX126" fmla="*/ 432918 w 720002"/>
                <a:gd name="connsiteY126" fmla="*/ 334283 h 532300"/>
                <a:gd name="connsiteX127" fmla="*/ 432918 w 720002"/>
                <a:gd name="connsiteY127" fmla="*/ 236888 h 532300"/>
                <a:gd name="connsiteX128" fmla="*/ 432903 w 720002"/>
                <a:gd name="connsiteY128" fmla="*/ 236575 h 532300"/>
                <a:gd name="connsiteX129" fmla="*/ 492038 w 720002"/>
                <a:gd name="connsiteY129" fmla="*/ 181948 h 532300"/>
                <a:gd name="connsiteX130" fmla="*/ 530063 w 720002"/>
                <a:gd name="connsiteY130" fmla="*/ 204675 h 532300"/>
                <a:gd name="connsiteX131" fmla="*/ 530063 w 720002"/>
                <a:gd name="connsiteY131" fmla="*/ 334283 h 532300"/>
                <a:gd name="connsiteX132" fmla="*/ 492038 w 720002"/>
                <a:gd name="connsiteY132" fmla="*/ 334283 h 532300"/>
                <a:gd name="connsiteX133" fmla="*/ 551157 w 720002"/>
                <a:gd name="connsiteY133" fmla="*/ 204725 h 532300"/>
                <a:gd name="connsiteX134" fmla="*/ 575107 w 720002"/>
                <a:gd name="connsiteY134" fmla="*/ 190634 h 532300"/>
                <a:gd name="connsiteX135" fmla="*/ 575107 w 720002"/>
                <a:gd name="connsiteY135" fmla="*/ 334283 h 532300"/>
                <a:gd name="connsiteX136" fmla="*/ 551157 w 720002"/>
                <a:gd name="connsiteY136" fmla="*/ 334283 h 532300"/>
                <a:gd name="connsiteX137" fmla="*/ 21094 w 720002"/>
                <a:gd name="connsiteY137" fmla="*/ 386241 h 532300"/>
                <a:gd name="connsiteX138" fmla="*/ 21094 w 720002"/>
                <a:gd name="connsiteY138" fmla="*/ 24826 h 532300"/>
                <a:gd name="connsiteX139" fmla="*/ 24827 w 720002"/>
                <a:gd name="connsiteY139" fmla="*/ 21094 h 532300"/>
                <a:gd name="connsiteX140" fmla="*/ 55695 w 720002"/>
                <a:gd name="connsiteY140" fmla="*/ 21094 h 532300"/>
                <a:gd name="connsiteX141" fmla="*/ 55695 w 720002"/>
                <a:gd name="connsiteY141" fmla="*/ 389973 h 532300"/>
                <a:gd name="connsiteX142" fmla="*/ 24827 w 720002"/>
                <a:gd name="connsiteY142" fmla="*/ 389973 h 532300"/>
                <a:gd name="connsiteX143" fmla="*/ 21094 w 720002"/>
                <a:gd name="connsiteY143" fmla="*/ 386241 h 532300"/>
                <a:gd name="connsiteX144" fmla="*/ 192832 w 720002"/>
                <a:gd name="connsiteY144" fmla="*/ 476004 h 532300"/>
                <a:gd name="connsiteX145" fmla="*/ 191377 w 720002"/>
                <a:gd name="connsiteY145" fmla="*/ 476004 h 532300"/>
                <a:gd name="connsiteX146" fmla="*/ 180830 w 720002"/>
                <a:gd name="connsiteY146" fmla="*/ 486551 h 532300"/>
                <a:gd name="connsiteX147" fmla="*/ 191377 w 720002"/>
                <a:gd name="connsiteY147" fmla="*/ 497098 h 532300"/>
                <a:gd name="connsiteX148" fmla="*/ 242584 w 720002"/>
                <a:gd name="connsiteY148" fmla="*/ 497098 h 532300"/>
                <a:gd name="connsiteX149" fmla="*/ 249638 w 720002"/>
                <a:gd name="connsiteY149" fmla="*/ 504153 h 532300"/>
                <a:gd name="connsiteX150" fmla="*/ 242584 w 720002"/>
                <a:gd name="connsiteY150" fmla="*/ 511207 h 532300"/>
                <a:gd name="connsiteX151" fmla="*/ 84995 w 720002"/>
                <a:gd name="connsiteY151" fmla="*/ 511207 h 532300"/>
                <a:gd name="connsiteX152" fmla="*/ 77941 w 720002"/>
                <a:gd name="connsiteY152" fmla="*/ 504153 h 532300"/>
                <a:gd name="connsiteX153" fmla="*/ 84995 w 720002"/>
                <a:gd name="connsiteY153" fmla="*/ 497098 h 532300"/>
                <a:gd name="connsiteX154" fmla="*/ 142099 w 720002"/>
                <a:gd name="connsiteY154" fmla="*/ 497098 h 532300"/>
                <a:gd name="connsiteX155" fmla="*/ 152646 w 720002"/>
                <a:gd name="connsiteY155" fmla="*/ 486551 h 532300"/>
                <a:gd name="connsiteX156" fmla="*/ 142099 w 720002"/>
                <a:gd name="connsiteY156" fmla="*/ 476004 h 532300"/>
                <a:gd name="connsiteX157" fmla="*/ 134745 w 720002"/>
                <a:gd name="connsiteY157" fmla="*/ 476004 h 532300"/>
                <a:gd name="connsiteX158" fmla="*/ 134745 w 720002"/>
                <a:gd name="connsiteY158" fmla="*/ 411067 h 532300"/>
                <a:gd name="connsiteX159" fmla="*/ 192832 w 720002"/>
                <a:gd name="connsiteY159" fmla="*/ 411067 h 532300"/>
                <a:gd name="connsiteX160" fmla="*/ 561045 w 720002"/>
                <a:gd name="connsiteY160" fmla="*/ 504153 h 532300"/>
                <a:gd name="connsiteX161" fmla="*/ 553991 w 720002"/>
                <a:gd name="connsiteY161" fmla="*/ 511207 h 532300"/>
                <a:gd name="connsiteX162" fmla="*/ 396404 w 720002"/>
                <a:gd name="connsiteY162" fmla="*/ 511207 h 532300"/>
                <a:gd name="connsiteX163" fmla="*/ 389350 w 720002"/>
                <a:gd name="connsiteY163" fmla="*/ 504153 h 532300"/>
                <a:gd name="connsiteX164" fmla="*/ 396404 w 720002"/>
                <a:gd name="connsiteY164" fmla="*/ 497098 h 532300"/>
                <a:gd name="connsiteX165" fmla="*/ 553991 w 720002"/>
                <a:gd name="connsiteY165" fmla="*/ 497098 h 532300"/>
                <a:gd name="connsiteX166" fmla="*/ 561045 w 720002"/>
                <a:gd name="connsiteY166" fmla="*/ 504153 h 532300"/>
                <a:gd name="connsiteX167" fmla="*/ 521584 w 720002"/>
                <a:gd name="connsiteY167" fmla="*/ 476004 h 532300"/>
                <a:gd name="connsiteX168" fmla="*/ 428809 w 720002"/>
                <a:gd name="connsiteY168" fmla="*/ 476004 h 532300"/>
                <a:gd name="connsiteX169" fmla="*/ 428809 w 720002"/>
                <a:gd name="connsiteY169" fmla="*/ 411074 h 532300"/>
                <a:gd name="connsiteX170" fmla="*/ 445101 w 720002"/>
                <a:gd name="connsiteY170" fmla="*/ 411074 h 532300"/>
                <a:gd name="connsiteX171" fmla="*/ 445101 w 720002"/>
                <a:gd name="connsiteY171" fmla="*/ 423068 h 532300"/>
                <a:gd name="connsiteX172" fmla="*/ 475196 w 720002"/>
                <a:gd name="connsiteY172" fmla="*/ 453163 h 532300"/>
                <a:gd name="connsiteX173" fmla="*/ 505292 w 720002"/>
                <a:gd name="connsiteY173" fmla="*/ 423068 h 532300"/>
                <a:gd name="connsiteX174" fmla="*/ 505292 w 720002"/>
                <a:gd name="connsiteY174" fmla="*/ 411074 h 532300"/>
                <a:gd name="connsiteX175" fmla="*/ 521584 w 720002"/>
                <a:gd name="connsiteY175" fmla="*/ 411074 h 532300"/>
                <a:gd name="connsiteX176" fmla="*/ 466194 w 720002"/>
                <a:gd name="connsiteY176" fmla="*/ 411074 h 532300"/>
                <a:gd name="connsiteX177" fmla="*/ 484199 w 720002"/>
                <a:gd name="connsiteY177" fmla="*/ 411074 h 532300"/>
                <a:gd name="connsiteX178" fmla="*/ 484199 w 720002"/>
                <a:gd name="connsiteY178" fmla="*/ 423068 h 532300"/>
                <a:gd name="connsiteX179" fmla="*/ 475196 w 720002"/>
                <a:gd name="connsiteY179" fmla="*/ 432069 h 532300"/>
                <a:gd name="connsiteX180" fmla="*/ 466194 w 720002"/>
                <a:gd name="connsiteY180" fmla="*/ 423068 h 532300"/>
                <a:gd name="connsiteX181" fmla="*/ 695173 w 720002"/>
                <a:gd name="connsiteY181" fmla="*/ 389980 h 532300"/>
                <a:gd name="connsiteX182" fmla="*/ 255220 w 720002"/>
                <a:gd name="connsiteY182" fmla="*/ 389980 h 532300"/>
                <a:gd name="connsiteX183" fmla="*/ 251487 w 720002"/>
                <a:gd name="connsiteY183" fmla="*/ 386248 h 532300"/>
                <a:gd name="connsiteX184" fmla="*/ 251487 w 720002"/>
                <a:gd name="connsiteY184" fmla="*/ 355380 h 532300"/>
                <a:gd name="connsiteX185" fmla="*/ 698906 w 720002"/>
                <a:gd name="connsiteY185" fmla="*/ 355380 h 532300"/>
                <a:gd name="connsiteX186" fmla="*/ 698906 w 720002"/>
                <a:gd name="connsiteY186" fmla="*/ 386248 h 532300"/>
                <a:gd name="connsiteX187" fmla="*/ 695173 w 720002"/>
                <a:gd name="connsiteY187" fmla="*/ 389980 h 53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20002" h="532300">
                  <a:moveTo>
                    <a:pt x="695173" y="83499"/>
                  </a:moveTo>
                  <a:lnTo>
                    <a:pt x="576668" y="83499"/>
                  </a:lnTo>
                  <a:cubicBezTo>
                    <a:pt x="570843" y="83499"/>
                    <a:pt x="566121" y="88220"/>
                    <a:pt x="566121" y="94046"/>
                  </a:cubicBezTo>
                  <a:cubicBezTo>
                    <a:pt x="566121" y="99872"/>
                    <a:pt x="570843" y="104593"/>
                    <a:pt x="576668" y="104593"/>
                  </a:cubicBezTo>
                  <a:lnTo>
                    <a:pt x="695173" y="104593"/>
                  </a:lnTo>
                  <a:cubicBezTo>
                    <a:pt x="697231" y="104593"/>
                    <a:pt x="698906" y="106266"/>
                    <a:pt x="698906" y="108325"/>
                  </a:cubicBezTo>
                  <a:lnTo>
                    <a:pt x="698906" y="334287"/>
                  </a:lnTo>
                  <a:lnTo>
                    <a:pt x="596201" y="334287"/>
                  </a:lnTo>
                  <a:lnTo>
                    <a:pt x="596201" y="172191"/>
                  </a:lnTo>
                  <a:cubicBezTo>
                    <a:pt x="596201" y="168408"/>
                    <a:pt x="594174" y="164914"/>
                    <a:pt x="590889" y="163035"/>
                  </a:cubicBezTo>
                  <a:cubicBezTo>
                    <a:pt x="587606" y="161158"/>
                    <a:pt x="583567" y="161183"/>
                    <a:pt x="580306" y="163101"/>
                  </a:cubicBezTo>
                  <a:lnTo>
                    <a:pt x="540654" y="186431"/>
                  </a:lnTo>
                  <a:lnTo>
                    <a:pt x="486903" y="154304"/>
                  </a:lnTo>
                  <a:cubicBezTo>
                    <a:pt x="482484" y="151660"/>
                    <a:pt x="476806" y="152595"/>
                    <a:pt x="473467" y="156511"/>
                  </a:cubicBezTo>
                  <a:lnTo>
                    <a:pt x="416651" y="223124"/>
                  </a:lnTo>
                  <a:lnTo>
                    <a:pt x="376629" y="231878"/>
                  </a:lnTo>
                  <a:cubicBezTo>
                    <a:pt x="374487" y="232346"/>
                    <a:pt x="372545" y="233471"/>
                    <a:pt x="371073" y="235094"/>
                  </a:cubicBezTo>
                  <a:lnTo>
                    <a:pt x="335948" y="273796"/>
                  </a:lnTo>
                  <a:lnTo>
                    <a:pt x="315568" y="283739"/>
                  </a:lnTo>
                  <a:lnTo>
                    <a:pt x="315568" y="149086"/>
                  </a:lnTo>
                  <a:cubicBezTo>
                    <a:pt x="315568" y="143260"/>
                    <a:pt x="310846" y="138540"/>
                    <a:pt x="305021" y="138540"/>
                  </a:cubicBezTo>
                  <a:cubicBezTo>
                    <a:pt x="299197" y="138540"/>
                    <a:pt x="294474" y="143260"/>
                    <a:pt x="294474" y="149086"/>
                  </a:cubicBezTo>
                  <a:lnTo>
                    <a:pt x="294474" y="334285"/>
                  </a:lnTo>
                  <a:lnTo>
                    <a:pt x="251487" y="334285"/>
                  </a:lnTo>
                  <a:lnTo>
                    <a:pt x="251487" y="266819"/>
                  </a:lnTo>
                  <a:cubicBezTo>
                    <a:pt x="251487" y="260993"/>
                    <a:pt x="246765" y="256272"/>
                    <a:pt x="240940" y="256272"/>
                  </a:cubicBezTo>
                  <a:cubicBezTo>
                    <a:pt x="235115" y="256272"/>
                    <a:pt x="230393" y="260993"/>
                    <a:pt x="230393" y="266819"/>
                  </a:cubicBezTo>
                  <a:lnTo>
                    <a:pt x="230393" y="326540"/>
                  </a:lnTo>
                  <a:lnTo>
                    <a:pt x="129469" y="326540"/>
                  </a:lnTo>
                  <a:cubicBezTo>
                    <a:pt x="138717" y="314262"/>
                    <a:pt x="153503" y="296615"/>
                    <a:pt x="172967" y="279793"/>
                  </a:cubicBezTo>
                  <a:cubicBezTo>
                    <a:pt x="177375" y="275984"/>
                    <a:pt x="177860" y="269324"/>
                    <a:pt x="174050" y="264916"/>
                  </a:cubicBezTo>
                  <a:cubicBezTo>
                    <a:pt x="170242" y="260511"/>
                    <a:pt x="163582" y="260025"/>
                    <a:pt x="159173" y="263832"/>
                  </a:cubicBezTo>
                  <a:cubicBezTo>
                    <a:pt x="142764" y="278014"/>
                    <a:pt x="129585" y="292556"/>
                    <a:pt x="119865" y="304536"/>
                  </a:cubicBezTo>
                  <a:lnTo>
                    <a:pt x="119865" y="227682"/>
                  </a:lnTo>
                  <a:cubicBezTo>
                    <a:pt x="119865" y="221856"/>
                    <a:pt x="115142" y="217135"/>
                    <a:pt x="109318" y="217135"/>
                  </a:cubicBezTo>
                  <a:cubicBezTo>
                    <a:pt x="103493" y="217135"/>
                    <a:pt x="98771" y="221856"/>
                    <a:pt x="98771" y="227682"/>
                  </a:cubicBezTo>
                  <a:lnTo>
                    <a:pt x="98771" y="337087"/>
                  </a:lnTo>
                  <a:cubicBezTo>
                    <a:pt x="98771" y="342913"/>
                    <a:pt x="103493" y="347633"/>
                    <a:pt x="109318" y="347633"/>
                  </a:cubicBezTo>
                  <a:lnTo>
                    <a:pt x="230393" y="347633"/>
                  </a:lnTo>
                  <a:lnTo>
                    <a:pt x="230393" y="386246"/>
                  </a:lnTo>
                  <a:cubicBezTo>
                    <a:pt x="230393" y="387516"/>
                    <a:pt x="230520" y="388754"/>
                    <a:pt x="230704" y="389971"/>
                  </a:cubicBezTo>
                  <a:lnTo>
                    <a:pt x="76787" y="389971"/>
                  </a:lnTo>
                  <a:lnTo>
                    <a:pt x="76787" y="21094"/>
                  </a:lnTo>
                  <a:lnTo>
                    <a:pt x="302749" y="21094"/>
                  </a:lnTo>
                  <a:cubicBezTo>
                    <a:pt x="304806" y="21094"/>
                    <a:pt x="306481" y="22767"/>
                    <a:pt x="306481" y="24826"/>
                  </a:cubicBezTo>
                  <a:lnTo>
                    <a:pt x="306481" y="83499"/>
                  </a:lnTo>
                  <a:lnTo>
                    <a:pt x="255220" y="83499"/>
                  </a:lnTo>
                  <a:cubicBezTo>
                    <a:pt x="241530" y="83499"/>
                    <a:pt x="230393" y="94636"/>
                    <a:pt x="230393" y="108325"/>
                  </a:cubicBezTo>
                  <a:lnTo>
                    <a:pt x="230393" y="164363"/>
                  </a:lnTo>
                  <a:lnTo>
                    <a:pt x="119865" y="164363"/>
                  </a:lnTo>
                  <a:lnTo>
                    <a:pt x="119865" y="138947"/>
                  </a:lnTo>
                  <a:lnTo>
                    <a:pt x="140213" y="131951"/>
                  </a:lnTo>
                  <a:lnTo>
                    <a:pt x="151417" y="139989"/>
                  </a:lnTo>
                  <a:cubicBezTo>
                    <a:pt x="153221" y="141285"/>
                    <a:pt x="155374" y="141967"/>
                    <a:pt x="157565" y="141967"/>
                  </a:cubicBezTo>
                  <a:cubicBezTo>
                    <a:pt x="158161" y="141967"/>
                    <a:pt x="158760" y="141916"/>
                    <a:pt x="159355" y="141815"/>
                  </a:cubicBezTo>
                  <a:cubicBezTo>
                    <a:pt x="162138" y="141335"/>
                    <a:pt x="164613" y="139759"/>
                    <a:pt x="166226" y="137440"/>
                  </a:cubicBezTo>
                  <a:lnTo>
                    <a:pt x="209766" y="74796"/>
                  </a:lnTo>
                  <a:lnTo>
                    <a:pt x="230754" y="69632"/>
                  </a:lnTo>
                  <a:cubicBezTo>
                    <a:pt x="236410" y="68240"/>
                    <a:pt x="239868" y="62526"/>
                    <a:pt x="238476" y="56870"/>
                  </a:cubicBezTo>
                  <a:cubicBezTo>
                    <a:pt x="237085" y="51214"/>
                    <a:pt x="231369" y="47763"/>
                    <a:pt x="225716" y="49148"/>
                  </a:cubicBezTo>
                  <a:lnTo>
                    <a:pt x="200859" y="55264"/>
                  </a:lnTo>
                  <a:cubicBezTo>
                    <a:pt x="198367" y="55879"/>
                    <a:pt x="196183" y="57379"/>
                    <a:pt x="194718" y="59487"/>
                  </a:cubicBezTo>
                  <a:lnTo>
                    <a:pt x="155014" y="116612"/>
                  </a:lnTo>
                  <a:lnTo>
                    <a:pt x="148082" y="111639"/>
                  </a:lnTo>
                  <a:cubicBezTo>
                    <a:pt x="145305" y="109647"/>
                    <a:pt x="141736" y="109124"/>
                    <a:pt x="138504" y="110235"/>
                  </a:cubicBezTo>
                  <a:lnTo>
                    <a:pt x="119863" y="116643"/>
                  </a:lnTo>
                  <a:lnTo>
                    <a:pt x="119863" y="65506"/>
                  </a:lnTo>
                  <a:cubicBezTo>
                    <a:pt x="119863" y="59680"/>
                    <a:pt x="115141" y="54959"/>
                    <a:pt x="109316" y="54959"/>
                  </a:cubicBezTo>
                  <a:cubicBezTo>
                    <a:pt x="103492" y="54959"/>
                    <a:pt x="98769" y="59680"/>
                    <a:pt x="98769" y="65506"/>
                  </a:cubicBezTo>
                  <a:lnTo>
                    <a:pt x="98769" y="174911"/>
                  </a:lnTo>
                  <a:cubicBezTo>
                    <a:pt x="98769" y="180737"/>
                    <a:pt x="103492" y="185458"/>
                    <a:pt x="109316" y="185458"/>
                  </a:cubicBezTo>
                  <a:lnTo>
                    <a:pt x="230392" y="185458"/>
                  </a:lnTo>
                  <a:lnTo>
                    <a:pt x="230392" y="217545"/>
                  </a:lnTo>
                  <a:cubicBezTo>
                    <a:pt x="230392" y="223372"/>
                    <a:pt x="235114" y="228092"/>
                    <a:pt x="240938" y="228092"/>
                  </a:cubicBezTo>
                  <a:cubicBezTo>
                    <a:pt x="246763" y="228092"/>
                    <a:pt x="251485" y="223372"/>
                    <a:pt x="251485" y="217545"/>
                  </a:cubicBezTo>
                  <a:lnTo>
                    <a:pt x="251485" y="108326"/>
                  </a:lnTo>
                  <a:cubicBezTo>
                    <a:pt x="251485" y="106268"/>
                    <a:pt x="253160" y="104594"/>
                    <a:pt x="255219" y="104594"/>
                  </a:cubicBezTo>
                  <a:lnTo>
                    <a:pt x="527390" y="104594"/>
                  </a:lnTo>
                  <a:cubicBezTo>
                    <a:pt x="533215" y="104594"/>
                    <a:pt x="537937" y="99873"/>
                    <a:pt x="537937" y="94047"/>
                  </a:cubicBezTo>
                  <a:cubicBezTo>
                    <a:pt x="537937" y="88221"/>
                    <a:pt x="533215" y="83500"/>
                    <a:pt x="527390" y="83500"/>
                  </a:cubicBezTo>
                  <a:lnTo>
                    <a:pt x="327575" y="83500"/>
                  </a:lnTo>
                  <a:lnTo>
                    <a:pt x="327575" y="24826"/>
                  </a:lnTo>
                  <a:cubicBezTo>
                    <a:pt x="327575" y="11137"/>
                    <a:pt x="316439" y="0"/>
                    <a:pt x="302749" y="0"/>
                  </a:cubicBezTo>
                  <a:lnTo>
                    <a:pt x="24827" y="0"/>
                  </a:lnTo>
                  <a:cubicBezTo>
                    <a:pt x="11138" y="0"/>
                    <a:pt x="0" y="11137"/>
                    <a:pt x="0" y="24826"/>
                  </a:cubicBezTo>
                  <a:lnTo>
                    <a:pt x="0" y="386241"/>
                  </a:lnTo>
                  <a:cubicBezTo>
                    <a:pt x="0" y="399929"/>
                    <a:pt x="11138" y="411067"/>
                    <a:pt x="24827" y="411067"/>
                  </a:cubicBezTo>
                  <a:lnTo>
                    <a:pt x="113652" y="411067"/>
                  </a:lnTo>
                  <a:lnTo>
                    <a:pt x="113652" y="476004"/>
                  </a:lnTo>
                  <a:lnTo>
                    <a:pt x="84995" y="476004"/>
                  </a:lnTo>
                  <a:cubicBezTo>
                    <a:pt x="69474" y="476004"/>
                    <a:pt x="56848" y="488631"/>
                    <a:pt x="56848" y="504153"/>
                  </a:cubicBezTo>
                  <a:cubicBezTo>
                    <a:pt x="56848" y="519675"/>
                    <a:pt x="69474" y="532301"/>
                    <a:pt x="84995" y="532301"/>
                  </a:cubicBezTo>
                  <a:lnTo>
                    <a:pt x="242582" y="532301"/>
                  </a:lnTo>
                  <a:cubicBezTo>
                    <a:pt x="258103" y="532301"/>
                    <a:pt x="270730" y="519674"/>
                    <a:pt x="270730" y="504153"/>
                  </a:cubicBezTo>
                  <a:cubicBezTo>
                    <a:pt x="270730" y="488633"/>
                    <a:pt x="258103" y="476004"/>
                    <a:pt x="242582" y="476004"/>
                  </a:cubicBezTo>
                  <a:lnTo>
                    <a:pt x="213926" y="476004"/>
                  </a:lnTo>
                  <a:lnTo>
                    <a:pt x="213926" y="411067"/>
                  </a:lnTo>
                  <a:lnTo>
                    <a:pt x="407717" y="411074"/>
                  </a:lnTo>
                  <a:lnTo>
                    <a:pt x="407717" y="476004"/>
                  </a:lnTo>
                  <a:lnTo>
                    <a:pt x="396405" y="476004"/>
                  </a:lnTo>
                  <a:cubicBezTo>
                    <a:pt x="380884" y="476004"/>
                    <a:pt x="368258" y="488631"/>
                    <a:pt x="368258" y="504153"/>
                  </a:cubicBezTo>
                  <a:cubicBezTo>
                    <a:pt x="368258" y="519675"/>
                    <a:pt x="380884" y="532301"/>
                    <a:pt x="396405" y="532301"/>
                  </a:cubicBezTo>
                  <a:lnTo>
                    <a:pt x="553992" y="532301"/>
                  </a:lnTo>
                  <a:cubicBezTo>
                    <a:pt x="569513" y="532301"/>
                    <a:pt x="582140" y="519674"/>
                    <a:pt x="582140" y="504153"/>
                  </a:cubicBezTo>
                  <a:cubicBezTo>
                    <a:pt x="582140" y="488633"/>
                    <a:pt x="569513" y="476004"/>
                    <a:pt x="553992" y="476004"/>
                  </a:cubicBezTo>
                  <a:lnTo>
                    <a:pt x="542680" y="476004"/>
                  </a:lnTo>
                  <a:lnTo>
                    <a:pt x="542680" y="411074"/>
                  </a:lnTo>
                  <a:lnTo>
                    <a:pt x="695175" y="411074"/>
                  </a:lnTo>
                  <a:cubicBezTo>
                    <a:pt x="708865" y="411074"/>
                    <a:pt x="720003" y="399936"/>
                    <a:pt x="720003" y="386248"/>
                  </a:cubicBezTo>
                  <a:lnTo>
                    <a:pt x="720003" y="108325"/>
                  </a:lnTo>
                  <a:cubicBezTo>
                    <a:pt x="720000" y="94636"/>
                    <a:pt x="708863" y="83499"/>
                    <a:pt x="695173" y="83499"/>
                  </a:cubicBezTo>
                  <a:close/>
                  <a:moveTo>
                    <a:pt x="315568" y="307211"/>
                  </a:moveTo>
                  <a:lnTo>
                    <a:pt x="331848" y="299267"/>
                  </a:lnTo>
                  <a:lnTo>
                    <a:pt x="331848" y="334283"/>
                  </a:lnTo>
                  <a:lnTo>
                    <a:pt x="315568" y="334283"/>
                  </a:lnTo>
                  <a:close/>
                  <a:moveTo>
                    <a:pt x="352942" y="286457"/>
                  </a:moveTo>
                  <a:lnTo>
                    <a:pt x="368335" y="269497"/>
                  </a:lnTo>
                  <a:lnTo>
                    <a:pt x="368335" y="334283"/>
                  </a:lnTo>
                  <a:lnTo>
                    <a:pt x="352942" y="334283"/>
                  </a:lnTo>
                  <a:close/>
                  <a:moveTo>
                    <a:pt x="389430" y="250671"/>
                  </a:moveTo>
                  <a:lnTo>
                    <a:pt x="411826" y="245773"/>
                  </a:lnTo>
                  <a:lnTo>
                    <a:pt x="411826" y="334283"/>
                  </a:lnTo>
                  <a:lnTo>
                    <a:pt x="389430" y="334283"/>
                  </a:lnTo>
                  <a:close/>
                  <a:moveTo>
                    <a:pt x="432903" y="236575"/>
                  </a:moveTo>
                  <a:lnTo>
                    <a:pt x="470945" y="191974"/>
                  </a:lnTo>
                  <a:lnTo>
                    <a:pt x="470945" y="334283"/>
                  </a:lnTo>
                  <a:lnTo>
                    <a:pt x="432918" y="334283"/>
                  </a:lnTo>
                  <a:lnTo>
                    <a:pt x="432918" y="236888"/>
                  </a:lnTo>
                  <a:cubicBezTo>
                    <a:pt x="432920" y="236783"/>
                    <a:pt x="432906" y="236680"/>
                    <a:pt x="432903" y="236575"/>
                  </a:cubicBezTo>
                  <a:close/>
                  <a:moveTo>
                    <a:pt x="492038" y="181948"/>
                  </a:moveTo>
                  <a:lnTo>
                    <a:pt x="530063" y="204675"/>
                  </a:lnTo>
                  <a:lnTo>
                    <a:pt x="530063" y="334283"/>
                  </a:lnTo>
                  <a:lnTo>
                    <a:pt x="492038" y="334283"/>
                  </a:lnTo>
                  <a:close/>
                  <a:moveTo>
                    <a:pt x="551157" y="204725"/>
                  </a:moveTo>
                  <a:lnTo>
                    <a:pt x="575107" y="190634"/>
                  </a:lnTo>
                  <a:lnTo>
                    <a:pt x="575107" y="334283"/>
                  </a:lnTo>
                  <a:lnTo>
                    <a:pt x="551157" y="334283"/>
                  </a:lnTo>
                  <a:close/>
                  <a:moveTo>
                    <a:pt x="21094" y="386241"/>
                  </a:moveTo>
                  <a:lnTo>
                    <a:pt x="21094" y="24826"/>
                  </a:lnTo>
                  <a:cubicBezTo>
                    <a:pt x="21094" y="22767"/>
                    <a:pt x="22769" y="21094"/>
                    <a:pt x="24827" y="21094"/>
                  </a:cubicBezTo>
                  <a:lnTo>
                    <a:pt x="55695" y="21094"/>
                  </a:lnTo>
                  <a:lnTo>
                    <a:pt x="55695" y="389973"/>
                  </a:lnTo>
                  <a:lnTo>
                    <a:pt x="24827" y="389973"/>
                  </a:lnTo>
                  <a:cubicBezTo>
                    <a:pt x="22769" y="389973"/>
                    <a:pt x="21094" y="388299"/>
                    <a:pt x="21094" y="386241"/>
                  </a:cubicBezTo>
                  <a:close/>
                  <a:moveTo>
                    <a:pt x="192832" y="476004"/>
                  </a:moveTo>
                  <a:lnTo>
                    <a:pt x="191377" y="476004"/>
                  </a:lnTo>
                  <a:cubicBezTo>
                    <a:pt x="185552" y="476004"/>
                    <a:pt x="180830" y="480725"/>
                    <a:pt x="180830" y="486551"/>
                  </a:cubicBezTo>
                  <a:cubicBezTo>
                    <a:pt x="180830" y="492377"/>
                    <a:pt x="185552" y="497098"/>
                    <a:pt x="191377" y="497098"/>
                  </a:cubicBezTo>
                  <a:lnTo>
                    <a:pt x="242584" y="497098"/>
                  </a:lnTo>
                  <a:cubicBezTo>
                    <a:pt x="246473" y="497098"/>
                    <a:pt x="249638" y="500262"/>
                    <a:pt x="249638" y="504153"/>
                  </a:cubicBezTo>
                  <a:cubicBezTo>
                    <a:pt x="249638" y="508043"/>
                    <a:pt x="246473" y="511207"/>
                    <a:pt x="242584" y="511207"/>
                  </a:cubicBezTo>
                  <a:lnTo>
                    <a:pt x="84995" y="511207"/>
                  </a:lnTo>
                  <a:cubicBezTo>
                    <a:pt x="81105" y="511207"/>
                    <a:pt x="77941" y="508043"/>
                    <a:pt x="77941" y="504153"/>
                  </a:cubicBezTo>
                  <a:cubicBezTo>
                    <a:pt x="77941" y="500262"/>
                    <a:pt x="81105" y="497098"/>
                    <a:pt x="84995" y="497098"/>
                  </a:cubicBezTo>
                  <a:lnTo>
                    <a:pt x="142099" y="497098"/>
                  </a:lnTo>
                  <a:cubicBezTo>
                    <a:pt x="147923" y="497098"/>
                    <a:pt x="152646" y="492377"/>
                    <a:pt x="152646" y="486551"/>
                  </a:cubicBezTo>
                  <a:cubicBezTo>
                    <a:pt x="152646" y="480725"/>
                    <a:pt x="147923" y="476004"/>
                    <a:pt x="142099" y="476004"/>
                  </a:cubicBezTo>
                  <a:lnTo>
                    <a:pt x="134745" y="476004"/>
                  </a:lnTo>
                  <a:lnTo>
                    <a:pt x="134745" y="411067"/>
                  </a:lnTo>
                  <a:lnTo>
                    <a:pt x="192832" y="411067"/>
                  </a:lnTo>
                  <a:close/>
                  <a:moveTo>
                    <a:pt x="561045" y="504153"/>
                  </a:moveTo>
                  <a:cubicBezTo>
                    <a:pt x="561045" y="508043"/>
                    <a:pt x="557880" y="511207"/>
                    <a:pt x="553991" y="511207"/>
                  </a:cubicBezTo>
                  <a:lnTo>
                    <a:pt x="396404" y="511207"/>
                  </a:lnTo>
                  <a:cubicBezTo>
                    <a:pt x="392514" y="511207"/>
                    <a:pt x="389350" y="508043"/>
                    <a:pt x="389350" y="504153"/>
                  </a:cubicBezTo>
                  <a:cubicBezTo>
                    <a:pt x="389350" y="500262"/>
                    <a:pt x="392514" y="497098"/>
                    <a:pt x="396404" y="497098"/>
                  </a:cubicBezTo>
                  <a:lnTo>
                    <a:pt x="553991" y="497098"/>
                  </a:lnTo>
                  <a:cubicBezTo>
                    <a:pt x="557880" y="497098"/>
                    <a:pt x="561045" y="500262"/>
                    <a:pt x="561045" y="504153"/>
                  </a:cubicBezTo>
                  <a:close/>
                  <a:moveTo>
                    <a:pt x="521584" y="476004"/>
                  </a:moveTo>
                  <a:lnTo>
                    <a:pt x="428809" y="476004"/>
                  </a:lnTo>
                  <a:lnTo>
                    <a:pt x="428809" y="411074"/>
                  </a:lnTo>
                  <a:lnTo>
                    <a:pt x="445101" y="411074"/>
                  </a:lnTo>
                  <a:lnTo>
                    <a:pt x="445101" y="423068"/>
                  </a:lnTo>
                  <a:cubicBezTo>
                    <a:pt x="445101" y="439663"/>
                    <a:pt x="458602" y="453163"/>
                    <a:pt x="475196" y="453163"/>
                  </a:cubicBezTo>
                  <a:cubicBezTo>
                    <a:pt x="491791" y="453163"/>
                    <a:pt x="505292" y="439661"/>
                    <a:pt x="505292" y="423068"/>
                  </a:cubicBezTo>
                  <a:lnTo>
                    <a:pt x="505292" y="411074"/>
                  </a:lnTo>
                  <a:lnTo>
                    <a:pt x="521584" y="411074"/>
                  </a:lnTo>
                  <a:close/>
                  <a:moveTo>
                    <a:pt x="466194" y="411074"/>
                  </a:moveTo>
                  <a:lnTo>
                    <a:pt x="484199" y="411074"/>
                  </a:lnTo>
                  <a:lnTo>
                    <a:pt x="484199" y="423068"/>
                  </a:lnTo>
                  <a:cubicBezTo>
                    <a:pt x="484199" y="428030"/>
                    <a:pt x="480160" y="432069"/>
                    <a:pt x="475196" y="432069"/>
                  </a:cubicBezTo>
                  <a:cubicBezTo>
                    <a:pt x="470232" y="432069"/>
                    <a:pt x="466194" y="428030"/>
                    <a:pt x="466194" y="423068"/>
                  </a:cubicBezTo>
                  <a:close/>
                  <a:moveTo>
                    <a:pt x="695173" y="389980"/>
                  </a:moveTo>
                  <a:lnTo>
                    <a:pt x="255220" y="389980"/>
                  </a:lnTo>
                  <a:cubicBezTo>
                    <a:pt x="253162" y="389980"/>
                    <a:pt x="251487" y="388306"/>
                    <a:pt x="251487" y="386248"/>
                  </a:cubicBezTo>
                  <a:lnTo>
                    <a:pt x="251487" y="355380"/>
                  </a:lnTo>
                  <a:lnTo>
                    <a:pt x="698906" y="355380"/>
                  </a:lnTo>
                  <a:lnTo>
                    <a:pt x="698906" y="386248"/>
                  </a:lnTo>
                  <a:cubicBezTo>
                    <a:pt x="698906" y="388306"/>
                    <a:pt x="697231" y="389980"/>
                    <a:pt x="695173" y="38998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3" name="任意多边形: 形状 272">
              <a:extLst>
                <a:ext uri="{FF2B5EF4-FFF2-40B4-BE49-F238E27FC236}">
                  <a16:creationId xmlns:a16="http://schemas.microsoft.com/office/drawing/2014/main" id="{B3227FA8-4F7F-4FDD-BF95-B019F2CAA4D7}"/>
                </a:ext>
              </a:extLst>
            </p:cNvPr>
            <p:cNvSpPr/>
            <p:nvPr/>
          </p:nvSpPr>
          <p:spPr>
            <a:xfrm>
              <a:off x="9701377" y="2285265"/>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4" name="任意多边形: 形状 273">
              <a:extLst>
                <a:ext uri="{FF2B5EF4-FFF2-40B4-BE49-F238E27FC236}">
                  <a16:creationId xmlns:a16="http://schemas.microsoft.com/office/drawing/2014/main" id="{AAAA33DE-AD08-4EF5-87A8-C2859F194641}"/>
                </a:ext>
              </a:extLst>
            </p:cNvPr>
            <p:cNvSpPr/>
            <p:nvPr/>
          </p:nvSpPr>
          <p:spPr>
            <a:xfrm>
              <a:off x="9701377" y="2319478"/>
              <a:ext cx="28497" cy="21093"/>
            </a:xfrm>
            <a:custGeom>
              <a:avLst/>
              <a:gdLst>
                <a:gd name="connsiteX0" fmla="*/ 17951 w 28497"/>
                <a:gd name="connsiteY0" fmla="*/ 0 h 21093"/>
                <a:gd name="connsiteX1" fmla="*/ 10547 w 28497"/>
                <a:gd name="connsiteY1" fmla="*/ 0 h 21093"/>
                <a:gd name="connsiteX2" fmla="*/ 0 w 28497"/>
                <a:gd name="connsiteY2" fmla="*/ 10547 h 21093"/>
                <a:gd name="connsiteX3" fmla="*/ 10547 w 28497"/>
                <a:gd name="connsiteY3" fmla="*/ 21094 h 21093"/>
                <a:gd name="connsiteX4" fmla="*/ 17951 w 28497"/>
                <a:gd name="connsiteY4" fmla="*/ 21094 h 21093"/>
                <a:gd name="connsiteX5" fmla="*/ 28498 w 28497"/>
                <a:gd name="connsiteY5" fmla="*/ 10547 h 21093"/>
                <a:gd name="connsiteX6" fmla="*/ 17951 w 28497"/>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97" h="21093">
                  <a:moveTo>
                    <a:pt x="17951" y="0"/>
                  </a:moveTo>
                  <a:lnTo>
                    <a:pt x="10547" y="0"/>
                  </a:lnTo>
                  <a:cubicBezTo>
                    <a:pt x="4722" y="0"/>
                    <a:pt x="0" y="4721"/>
                    <a:pt x="0" y="10547"/>
                  </a:cubicBezTo>
                  <a:cubicBezTo>
                    <a:pt x="0" y="16373"/>
                    <a:pt x="4722" y="21094"/>
                    <a:pt x="10547" y="21094"/>
                  </a:cubicBezTo>
                  <a:lnTo>
                    <a:pt x="17951" y="21094"/>
                  </a:lnTo>
                  <a:cubicBezTo>
                    <a:pt x="23775" y="21094"/>
                    <a:pt x="28498" y="16373"/>
                    <a:pt x="28498" y="10547"/>
                  </a:cubicBezTo>
                  <a:cubicBezTo>
                    <a:pt x="28498" y="4721"/>
                    <a:pt x="23775" y="0"/>
                    <a:pt x="179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5" name="任意多边形: 形状 274">
              <a:extLst>
                <a:ext uri="{FF2B5EF4-FFF2-40B4-BE49-F238E27FC236}">
                  <a16:creationId xmlns:a16="http://schemas.microsoft.com/office/drawing/2014/main" id="{63656826-9B12-4F57-A152-B4DFC8AD0F81}"/>
                </a:ext>
              </a:extLst>
            </p:cNvPr>
            <p:cNvSpPr/>
            <p:nvPr/>
          </p:nvSpPr>
          <p:spPr>
            <a:xfrm>
              <a:off x="10134373" y="2365808"/>
              <a:ext cx="45545" cy="21093"/>
            </a:xfrm>
            <a:custGeom>
              <a:avLst/>
              <a:gdLst>
                <a:gd name="connsiteX0" fmla="*/ 10547 w 45545"/>
                <a:gd name="connsiteY0" fmla="*/ 21094 h 21093"/>
                <a:gd name="connsiteX1" fmla="*/ 34999 w 45545"/>
                <a:gd name="connsiteY1" fmla="*/ 21094 h 21093"/>
                <a:gd name="connsiteX2" fmla="*/ 45546 w 45545"/>
                <a:gd name="connsiteY2" fmla="*/ 10547 h 21093"/>
                <a:gd name="connsiteX3" fmla="*/ 34999 w 45545"/>
                <a:gd name="connsiteY3" fmla="*/ 0 h 21093"/>
                <a:gd name="connsiteX4" fmla="*/ 10547 w 45545"/>
                <a:gd name="connsiteY4" fmla="*/ 0 h 21093"/>
                <a:gd name="connsiteX5" fmla="*/ 0 w 45545"/>
                <a:gd name="connsiteY5" fmla="*/ 10547 h 21093"/>
                <a:gd name="connsiteX6" fmla="*/ 10547 w 4554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21093">
                  <a:moveTo>
                    <a:pt x="10547" y="21094"/>
                  </a:moveTo>
                  <a:lnTo>
                    <a:pt x="34999" y="21094"/>
                  </a:lnTo>
                  <a:cubicBezTo>
                    <a:pt x="40823" y="21094"/>
                    <a:pt x="45546" y="16373"/>
                    <a:pt x="45546" y="10547"/>
                  </a:cubicBezTo>
                  <a:cubicBezTo>
                    <a:pt x="45546" y="4721"/>
                    <a:pt x="40823" y="0"/>
                    <a:pt x="34999"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 name="任意多边形: 形状 275">
              <a:extLst>
                <a:ext uri="{FF2B5EF4-FFF2-40B4-BE49-F238E27FC236}">
                  <a16:creationId xmlns:a16="http://schemas.microsoft.com/office/drawing/2014/main" id="{A3963F84-0074-40E9-B5DD-0583CDB36257}"/>
                </a:ext>
              </a:extLst>
            </p:cNvPr>
            <p:cNvSpPr/>
            <p:nvPr/>
          </p:nvSpPr>
          <p:spPr>
            <a:xfrm>
              <a:off x="10134373" y="2331419"/>
              <a:ext cx="45545" cy="21093"/>
            </a:xfrm>
            <a:custGeom>
              <a:avLst/>
              <a:gdLst>
                <a:gd name="connsiteX0" fmla="*/ 0 w 45545"/>
                <a:gd name="connsiteY0" fmla="*/ 10547 h 21093"/>
                <a:gd name="connsiteX1" fmla="*/ 10547 w 45545"/>
                <a:gd name="connsiteY1" fmla="*/ 21094 h 21093"/>
                <a:gd name="connsiteX2" fmla="*/ 34999 w 45545"/>
                <a:gd name="connsiteY2" fmla="*/ 21094 h 21093"/>
                <a:gd name="connsiteX3" fmla="*/ 45546 w 45545"/>
                <a:gd name="connsiteY3" fmla="*/ 10547 h 21093"/>
                <a:gd name="connsiteX4" fmla="*/ 34999 w 45545"/>
                <a:gd name="connsiteY4" fmla="*/ 0 h 21093"/>
                <a:gd name="connsiteX5" fmla="*/ 10547 w 45545"/>
                <a:gd name="connsiteY5" fmla="*/ 0 h 21093"/>
                <a:gd name="connsiteX6" fmla="*/ 0 w 45545"/>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 h="21093">
                  <a:moveTo>
                    <a:pt x="0" y="10547"/>
                  </a:moveTo>
                  <a:cubicBezTo>
                    <a:pt x="0" y="16373"/>
                    <a:pt x="4722" y="21094"/>
                    <a:pt x="10547" y="21094"/>
                  </a:cubicBezTo>
                  <a:lnTo>
                    <a:pt x="34999" y="21094"/>
                  </a:lnTo>
                  <a:cubicBezTo>
                    <a:pt x="40823" y="21094"/>
                    <a:pt x="45546" y="16373"/>
                    <a:pt x="45546" y="10547"/>
                  </a:cubicBezTo>
                  <a:cubicBezTo>
                    <a:pt x="45546" y="4721"/>
                    <a:pt x="40823" y="0"/>
                    <a:pt x="34999" y="0"/>
                  </a:cubicBezTo>
                  <a:lnTo>
                    <a:pt x="10547" y="0"/>
                  </a:lnTo>
                  <a:cubicBezTo>
                    <a:pt x="4722" y="0"/>
                    <a:pt x="0" y="4721"/>
                    <a:pt x="0"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7" name="任意多边形: 形状 276">
              <a:extLst>
                <a:ext uri="{FF2B5EF4-FFF2-40B4-BE49-F238E27FC236}">
                  <a16:creationId xmlns:a16="http://schemas.microsoft.com/office/drawing/2014/main" id="{8C6C0C3D-2257-4322-84D5-1810D36E0796}"/>
                </a:ext>
              </a:extLst>
            </p:cNvPr>
            <p:cNvSpPr/>
            <p:nvPr/>
          </p:nvSpPr>
          <p:spPr>
            <a:xfrm>
              <a:off x="10158824" y="2211877"/>
              <a:ext cx="21093" cy="100597"/>
            </a:xfrm>
            <a:custGeom>
              <a:avLst/>
              <a:gdLst>
                <a:gd name="connsiteX0" fmla="*/ 21094 w 21093"/>
                <a:gd name="connsiteY0" fmla="*/ 90051 h 100597"/>
                <a:gd name="connsiteX1" fmla="*/ 21094 w 21093"/>
                <a:gd name="connsiteY1" fmla="*/ 10547 h 100597"/>
                <a:gd name="connsiteX2" fmla="*/ 10547 w 21093"/>
                <a:gd name="connsiteY2" fmla="*/ 0 h 100597"/>
                <a:gd name="connsiteX3" fmla="*/ 0 w 21093"/>
                <a:gd name="connsiteY3" fmla="*/ 10547 h 100597"/>
                <a:gd name="connsiteX4" fmla="*/ 0 w 21093"/>
                <a:gd name="connsiteY4" fmla="*/ 90051 h 100597"/>
                <a:gd name="connsiteX5" fmla="*/ 10547 w 21093"/>
                <a:gd name="connsiteY5" fmla="*/ 100597 h 100597"/>
                <a:gd name="connsiteX6" fmla="*/ 21094 w 21093"/>
                <a:gd name="connsiteY6" fmla="*/ 90051 h 10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100597">
                  <a:moveTo>
                    <a:pt x="21094" y="90051"/>
                  </a:moveTo>
                  <a:lnTo>
                    <a:pt x="21094" y="10547"/>
                  </a:lnTo>
                  <a:cubicBezTo>
                    <a:pt x="21094" y="4721"/>
                    <a:pt x="16372" y="0"/>
                    <a:pt x="10547" y="0"/>
                  </a:cubicBezTo>
                  <a:cubicBezTo>
                    <a:pt x="4722" y="0"/>
                    <a:pt x="0" y="4721"/>
                    <a:pt x="0" y="10547"/>
                  </a:cubicBezTo>
                  <a:lnTo>
                    <a:pt x="0" y="90051"/>
                  </a:lnTo>
                  <a:cubicBezTo>
                    <a:pt x="0" y="95877"/>
                    <a:pt x="4722" y="100597"/>
                    <a:pt x="10547" y="100597"/>
                  </a:cubicBezTo>
                  <a:cubicBezTo>
                    <a:pt x="16372" y="100597"/>
                    <a:pt x="21094" y="95875"/>
                    <a:pt x="21094" y="9005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8" name="任意多边形: 形状 277">
              <a:extLst>
                <a:ext uri="{FF2B5EF4-FFF2-40B4-BE49-F238E27FC236}">
                  <a16:creationId xmlns:a16="http://schemas.microsoft.com/office/drawing/2014/main" id="{007039D2-3632-46B5-848A-B6F2E77279E8}"/>
                </a:ext>
              </a:extLst>
            </p:cNvPr>
            <p:cNvSpPr/>
            <p:nvPr/>
          </p:nvSpPr>
          <p:spPr>
            <a:xfrm>
              <a:off x="9869602" y="2220925"/>
              <a:ext cx="50560" cy="50560"/>
            </a:xfrm>
            <a:custGeom>
              <a:avLst/>
              <a:gdLst>
                <a:gd name="connsiteX0" fmla="*/ 25280 w 50560"/>
                <a:gd name="connsiteY0" fmla="*/ 50560 h 50560"/>
                <a:gd name="connsiteX1" fmla="*/ 35827 w 50560"/>
                <a:gd name="connsiteY1" fmla="*/ 40013 h 50560"/>
                <a:gd name="connsiteX2" fmla="*/ 35827 w 50560"/>
                <a:gd name="connsiteY2" fmla="*/ 35827 h 50560"/>
                <a:gd name="connsiteX3" fmla="*/ 40013 w 50560"/>
                <a:gd name="connsiteY3" fmla="*/ 35827 h 50560"/>
                <a:gd name="connsiteX4" fmla="*/ 50560 w 50560"/>
                <a:gd name="connsiteY4" fmla="*/ 25280 h 50560"/>
                <a:gd name="connsiteX5" fmla="*/ 40013 w 50560"/>
                <a:gd name="connsiteY5" fmla="*/ 14733 h 50560"/>
                <a:gd name="connsiteX6" fmla="*/ 35827 w 50560"/>
                <a:gd name="connsiteY6" fmla="*/ 14733 h 50560"/>
                <a:gd name="connsiteX7" fmla="*/ 35827 w 50560"/>
                <a:gd name="connsiteY7" fmla="*/ 10547 h 50560"/>
                <a:gd name="connsiteX8" fmla="*/ 25280 w 50560"/>
                <a:gd name="connsiteY8" fmla="*/ 0 h 50560"/>
                <a:gd name="connsiteX9" fmla="*/ 14733 w 50560"/>
                <a:gd name="connsiteY9" fmla="*/ 10547 h 50560"/>
                <a:gd name="connsiteX10" fmla="*/ 14733 w 50560"/>
                <a:gd name="connsiteY10" fmla="*/ 14733 h 50560"/>
                <a:gd name="connsiteX11" fmla="*/ 10547 w 50560"/>
                <a:gd name="connsiteY11" fmla="*/ 14733 h 50560"/>
                <a:gd name="connsiteX12" fmla="*/ 0 w 50560"/>
                <a:gd name="connsiteY12" fmla="*/ 25280 h 50560"/>
                <a:gd name="connsiteX13" fmla="*/ 10547 w 50560"/>
                <a:gd name="connsiteY13" fmla="*/ 35827 h 50560"/>
                <a:gd name="connsiteX14" fmla="*/ 14733 w 50560"/>
                <a:gd name="connsiteY14" fmla="*/ 35827 h 50560"/>
                <a:gd name="connsiteX15" fmla="*/ 14733 w 50560"/>
                <a:gd name="connsiteY15" fmla="*/ 40013 h 50560"/>
                <a:gd name="connsiteX16" fmla="*/ 25280 w 50560"/>
                <a:gd name="connsiteY16" fmla="*/ 50560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25280" y="50560"/>
                  </a:moveTo>
                  <a:cubicBezTo>
                    <a:pt x="31105" y="50560"/>
                    <a:pt x="35827" y="45840"/>
                    <a:pt x="35827" y="40013"/>
                  </a:cubicBezTo>
                  <a:lnTo>
                    <a:pt x="35827" y="35827"/>
                  </a:lnTo>
                  <a:lnTo>
                    <a:pt x="40013" y="35827"/>
                  </a:lnTo>
                  <a:cubicBezTo>
                    <a:pt x="45838" y="35827"/>
                    <a:pt x="50560" y="31106"/>
                    <a:pt x="50560" y="25280"/>
                  </a:cubicBezTo>
                  <a:cubicBezTo>
                    <a:pt x="50560" y="19454"/>
                    <a:pt x="45838" y="14733"/>
                    <a:pt x="40013" y="14733"/>
                  </a:cubicBezTo>
                  <a:lnTo>
                    <a:pt x="35827" y="14733"/>
                  </a:lnTo>
                  <a:lnTo>
                    <a:pt x="35827" y="10547"/>
                  </a:lnTo>
                  <a:cubicBezTo>
                    <a:pt x="35827" y="4721"/>
                    <a:pt x="31105" y="0"/>
                    <a:pt x="25280" y="0"/>
                  </a:cubicBezTo>
                  <a:cubicBezTo>
                    <a:pt x="19455" y="0"/>
                    <a:pt x="14733" y="4721"/>
                    <a:pt x="14733" y="10547"/>
                  </a:cubicBezTo>
                  <a:lnTo>
                    <a:pt x="14733" y="14733"/>
                  </a:lnTo>
                  <a:lnTo>
                    <a:pt x="10547" y="14733"/>
                  </a:lnTo>
                  <a:cubicBezTo>
                    <a:pt x="4722" y="14733"/>
                    <a:pt x="0" y="19454"/>
                    <a:pt x="0" y="25280"/>
                  </a:cubicBezTo>
                  <a:cubicBezTo>
                    <a:pt x="0" y="31106"/>
                    <a:pt x="4722" y="35827"/>
                    <a:pt x="10547" y="35827"/>
                  </a:cubicBezTo>
                  <a:lnTo>
                    <a:pt x="14733" y="35827"/>
                  </a:lnTo>
                  <a:lnTo>
                    <a:pt x="14733" y="40013"/>
                  </a:lnTo>
                  <a:cubicBezTo>
                    <a:pt x="14733" y="45840"/>
                    <a:pt x="19455" y="50560"/>
                    <a:pt x="25280" y="505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9" name="图形 20">
            <a:extLst>
              <a:ext uri="{FF2B5EF4-FFF2-40B4-BE49-F238E27FC236}">
                <a16:creationId xmlns:a16="http://schemas.microsoft.com/office/drawing/2014/main" id="{63C2492B-BE10-4EB7-B9C7-E8129212812E}"/>
              </a:ext>
            </a:extLst>
          </p:cNvPr>
          <p:cNvGrpSpPr/>
          <p:nvPr/>
        </p:nvGrpSpPr>
        <p:grpSpPr>
          <a:xfrm>
            <a:off x="10596001" y="2070009"/>
            <a:ext cx="720001" cy="557978"/>
            <a:chOff x="10596001" y="2070009"/>
            <a:chExt cx="720001" cy="557978"/>
          </a:xfrm>
          <a:gradFill>
            <a:gsLst>
              <a:gs pos="0">
                <a:schemeClr val="accent1"/>
              </a:gs>
              <a:gs pos="100000">
                <a:schemeClr val="accent2"/>
              </a:gs>
            </a:gsLst>
            <a:lin ang="2700000" scaled="1"/>
          </a:gradFill>
        </p:grpSpPr>
        <p:sp>
          <p:nvSpPr>
            <p:cNvPr id="280" name="任意多边形: 形状 279">
              <a:extLst>
                <a:ext uri="{FF2B5EF4-FFF2-40B4-BE49-F238E27FC236}">
                  <a16:creationId xmlns:a16="http://schemas.microsoft.com/office/drawing/2014/main" id="{4DFE5A3D-3A68-4D6E-BACC-C1EB4C31F7A0}"/>
                </a:ext>
              </a:extLst>
            </p:cNvPr>
            <p:cNvSpPr/>
            <p:nvPr/>
          </p:nvSpPr>
          <p:spPr>
            <a:xfrm>
              <a:off x="10804030" y="2137976"/>
              <a:ext cx="50207" cy="50207"/>
            </a:xfrm>
            <a:custGeom>
              <a:avLst/>
              <a:gdLst>
                <a:gd name="connsiteX0" fmla="*/ 25103 w 50207"/>
                <a:gd name="connsiteY0" fmla="*/ 50207 h 50207"/>
                <a:gd name="connsiteX1" fmla="*/ 35650 w 50207"/>
                <a:gd name="connsiteY1" fmla="*/ 39660 h 50207"/>
                <a:gd name="connsiteX2" fmla="*/ 35650 w 50207"/>
                <a:gd name="connsiteY2" fmla="*/ 35651 h 50207"/>
                <a:gd name="connsiteX3" fmla="*/ 39660 w 50207"/>
                <a:gd name="connsiteY3" fmla="*/ 35651 h 50207"/>
                <a:gd name="connsiteX4" fmla="*/ 50207 w 50207"/>
                <a:gd name="connsiteY4" fmla="*/ 25104 h 50207"/>
                <a:gd name="connsiteX5" fmla="*/ 39660 w 50207"/>
                <a:gd name="connsiteY5" fmla="*/ 14557 h 50207"/>
                <a:gd name="connsiteX6" fmla="*/ 35650 w 50207"/>
                <a:gd name="connsiteY6" fmla="*/ 14557 h 50207"/>
                <a:gd name="connsiteX7" fmla="*/ 35650 w 50207"/>
                <a:gd name="connsiteY7" fmla="*/ 10547 h 50207"/>
                <a:gd name="connsiteX8" fmla="*/ 25103 w 50207"/>
                <a:gd name="connsiteY8" fmla="*/ 0 h 50207"/>
                <a:gd name="connsiteX9" fmla="*/ 14556 w 50207"/>
                <a:gd name="connsiteY9" fmla="*/ 10547 h 50207"/>
                <a:gd name="connsiteX10" fmla="*/ 14556 w 50207"/>
                <a:gd name="connsiteY10" fmla="*/ 14557 h 50207"/>
                <a:gd name="connsiteX11" fmla="*/ 10547 w 50207"/>
                <a:gd name="connsiteY11" fmla="*/ 14557 h 50207"/>
                <a:gd name="connsiteX12" fmla="*/ 0 w 50207"/>
                <a:gd name="connsiteY12" fmla="*/ 25104 h 50207"/>
                <a:gd name="connsiteX13" fmla="*/ 10547 w 50207"/>
                <a:gd name="connsiteY13" fmla="*/ 35651 h 50207"/>
                <a:gd name="connsiteX14" fmla="*/ 14556 w 50207"/>
                <a:gd name="connsiteY14" fmla="*/ 35651 h 50207"/>
                <a:gd name="connsiteX15" fmla="*/ 14556 w 50207"/>
                <a:gd name="connsiteY15" fmla="*/ 39660 h 50207"/>
                <a:gd name="connsiteX16" fmla="*/ 25103 w 50207"/>
                <a:gd name="connsiteY16" fmla="*/ 50207 h 5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207" h="50207">
                  <a:moveTo>
                    <a:pt x="25103" y="50207"/>
                  </a:moveTo>
                  <a:cubicBezTo>
                    <a:pt x="30928" y="50207"/>
                    <a:pt x="35650" y="45487"/>
                    <a:pt x="35650" y="39660"/>
                  </a:cubicBezTo>
                  <a:lnTo>
                    <a:pt x="35650" y="35651"/>
                  </a:lnTo>
                  <a:lnTo>
                    <a:pt x="39660" y="35651"/>
                  </a:lnTo>
                  <a:cubicBezTo>
                    <a:pt x="45485" y="35651"/>
                    <a:pt x="50207" y="30930"/>
                    <a:pt x="50207" y="25104"/>
                  </a:cubicBezTo>
                  <a:cubicBezTo>
                    <a:pt x="50207" y="19278"/>
                    <a:pt x="45485" y="14557"/>
                    <a:pt x="39660" y="14557"/>
                  </a:cubicBezTo>
                  <a:lnTo>
                    <a:pt x="35650" y="14557"/>
                  </a:lnTo>
                  <a:lnTo>
                    <a:pt x="35650" y="10547"/>
                  </a:lnTo>
                  <a:cubicBezTo>
                    <a:pt x="35650" y="4721"/>
                    <a:pt x="30928" y="0"/>
                    <a:pt x="25103" y="0"/>
                  </a:cubicBezTo>
                  <a:cubicBezTo>
                    <a:pt x="19278" y="0"/>
                    <a:pt x="14556" y="4721"/>
                    <a:pt x="14556" y="10547"/>
                  </a:cubicBezTo>
                  <a:lnTo>
                    <a:pt x="14556" y="14557"/>
                  </a:lnTo>
                  <a:lnTo>
                    <a:pt x="10547" y="14557"/>
                  </a:lnTo>
                  <a:cubicBezTo>
                    <a:pt x="4722" y="14557"/>
                    <a:pt x="0" y="19278"/>
                    <a:pt x="0" y="25104"/>
                  </a:cubicBezTo>
                  <a:cubicBezTo>
                    <a:pt x="0" y="30930"/>
                    <a:pt x="4722" y="35651"/>
                    <a:pt x="10547" y="35651"/>
                  </a:cubicBezTo>
                  <a:lnTo>
                    <a:pt x="14556" y="35651"/>
                  </a:lnTo>
                  <a:lnTo>
                    <a:pt x="14556" y="39660"/>
                  </a:lnTo>
                  <a:cubicBezTo>
                    <a:pt x="14556" y="45485"/>
                    <a:pt x="19278" y="50207"/>
                    <a:pt x="25103" y="5020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1" name="任意多边形: 形状 280">
              <a:extLst>
                <a:ext uri="{FF2B5EF4-FFF2-40B4-BE49-F238E27FC236}">
                  <a16:creationId xmlns:a16="http://schemas.microsoft.com/office/drawing/2014/main" id="{974C23DD-7961-427C-9C29-564DD6392993}"/>
                </a:ext>
              </a:extLst>
            </p:cNvPr>
            <p:cNvSpPr/>
            <p:nvPr/>
          </p:nvSpPr>
          <p:spPr>
            <a:xfrm>
              <a:off x="10596001" y="2070009"/>
              <a:ext cx="720001" cy="557978"/>
            </a:xfrm>
            <a:custGeom>
              <a:avLst/>
              <a:gdLst>
                <a:gd name="connsiteX0" fmla="*/ 687469 w 720001"/>
                <a:gd name="connsiteY0" fmla="*/ 172683 h 557978"/>
                <a:gd name="connsiteX1" fmla="*/ 609200 w 720001"/>
                <a:gd name="connsiteY1" fmla="*/ 172683 h 557978"/>
                <a:gd name="connsiteX2" fmla="*/ 609200 w 720001"/>
                <a:gd name="connsiteY2" fmla="*/ 28472 h 557978"/>
                <a:gd name="connsiteX3" fmla="*/ 580729 w 720001"/>
                <a:gd name="connsiteY3" fmla="*/ 0 h 557978"/>
                <a:gd name="connsiteX4" fmla="*/ 461524 w 720001"/>
                <a:gd name="connsiteY4" fmla="*/ 0 h 557978"/>
                <a:gd name="connsiteX5" fmla="*/ 450977 w 720001"/>
                <a:gd name="connsiteY5" fmla="*/ 10547 h 557978"/>
                <a:gd name="connsiteX6" fmla="*/ 461524 w 720001"/>
                <a:gd name="connsiteY6" fmla="*/ 21094 h 557978"/>
                <a:gd name="connsiteX7" fmla="*/ 580729 w 720001"/>
                <a:gd name="connsiteY7" fmla="*/ 21094 h 557978"/>
                <a:gd name="connsiteX8" fmla="*/ 588106 w 720001"/>
                <a:gd name="connsiteY8" fmla="*/ 28472 h 557978"/>
                <a:gd name="connsiteX9" fmla="*/ 588106 w 720001"/>
                <a:gd name="connsiteY9" fmla="*/ 172683 h 557978"/>
                <a:gd name="connsiteX10" fmla="*/ 538803 w 720001"/>
                <a:gd name="connsiteY10" fmla="*/ 172683 h 557978"/>
                <a:gd name="connsiteX11" fmla="*/ 538803 w 720001"/>
                <a:gd name="connsiteY11" fmla="*/ 67697 h 557978"/>
                <a:gd name="connsiteX12" fmla="*/ 528256 w 720001"/>
                <a:gd name="connsiteY12" fmla="*/ 57150 h 557978"/>
                <a:gd name="connsiteX13" fmla="*/ 517710 w 720001"/>
                <a:gd name="connsiteY13" fmla="*/ 67697 h 557978"/>
                <a:gd name="connsiteX14" fmla="*/ 517710 w 720001"/>
                <a:gd name="connsiteY14" fmla="*/ 172683 h 557978"/>
                <a:gd name="connsiteX15" fmla="*/ 506917 w 720001"/>
                <a:gd name="connsiteY15" fmla="*/ 172683 h 557978"/>
                <a:gd name="connsiteX16" fmla="*/ 474386 w 720001"/>
                <a:gd name="connsiteY16" fmla="*/ 205215 h 557978"/>
                <a:gd name="connsiteX17" fmla="*/ 474386 w 720001"/>
                <a:gd name="connsiteY17" fmla="*/ 245673 h 557978"/>
                <a:gd name="connsiteX18" fmla="*/ 484933 w 720001"/>
                <a:gd name="connsiteY18" fmla="*/ 256220 h 557978"/>
                <a:gd name="connsiteX19" fmla="*/ 495480 w 720001"/>
                <a:gd name="connsiteY19" fmla="*/ 245673 h 557978"/>
                <a:gd name="connsiteX20" fmla="*/ 495480 w 720001"/>
                <a:gd name="connsiteY20" fmla="*/ 205215 h 557978"/>
                <a:gd name="connsiteX21" fmla="*/ 506917 w 720001"/>
                <a:gd name="connsiteY21" fmla="*/ 193777 h 557978"/>
                <a:gd name="connsiteX22" fmla="*/ 533627 w 720001"/>
                <a:gd name="connsiteY22" fmla="*/ 193777 h 557978"/>
                <a:gd name="connsiteX23" fmla="*/ 540799 w 720001"/>
                <a:gd name="connsiteY23" fmla="*/ 217146 h 557978"/>
                <a:gd name="connsiteX24" fmla="*/ 564324 w 720001"/>
                <a:gd name="connsiteY24" fmla="*/ 234536 h 557978"/>
                <a:gd name="connsiteX25" fmla="*/ 630060 w 720001"/>
                <a:gd name="connsiteY25" fmla="*/ 234536 h 557978"/>
                <a:gd name="connsiteX26" fmla="*/ 653587 w 720001"/>
                <a:gd name="connsiteY26" fmla="*/ 217148 h 557978"/>
                <a:gd name="connsiteX27" fmla="*/ 660759 w 720001"/>
                <a:gd name="connsiteY27" fmla="*/ 193777 h 557978"/>
                <a:gd name="connsiteX28" fmla="*/ 687468 w 720001"/>
                <a:gd name="connsiteY28" fmla="*/ 193777 h 557978"/>
                <a:gd name="connsiteX29" fmla="*/ 698905 w 720001"/>
                <a:gd name="connsiteY29" fmla="*/ 205215 h 557978"/>
                <a:gd name="connsiteX30" fmla="*/ 698905 w 720001"/>
                <a:gd name="connsiteY30" fmla="*/ 392404 h 557978"/>
                <a:gd name="connsiteX31" fmla="*/ 495481 w 720001"/>
                <a:gd name="connsiteY31" fmla="*/ 392404 h 557978"/>
                <a:gd name="connsiteX32" fmla="*/ 495481 w 720001"/>
                <a:gd name="connsiteY32" fmla="*/ 294948 h 557978"/>
                <a:gd name="connsiteX33" fmla="*/ 484934 w 720001"/>
                <a:gd name="connsiteY33" fmla="*/ 284401 h 557978"/>
                <a:gd name="connsiteX34" fmla="*/ 474387 w 720001"/>
                <a:gd name="connsiteY34" fmla="*/ 294948 h 557978"/>
                <a:gd name="connsiteX35" fmla="*/ 474387 w 720001"/>
                <a:gd name="connsiteY35" fmla="*/ 314805 h 557978"/>
                <a:gd name="connsiteX36" fmla="*/ 453798 w 720001"/>
                <a:gd name="connsiteY36" fmla="*/ 314805 h 557978"/>
                <a:gd name="connsiteX37" fmla="*/ 453798 w 720001"/>
                <a:gd name="connsiteY37" fmla="*/ 108640 h 557978"/>
                <a:gd name="connsiteX38" fmla="*/ 448488 w 720001"/>
                <a:gd name="connsiteY38" fmla="*/ 99484 h 557978"/>
                <a:gd name="connsiteX39" fmla="*/ 437903 w 720001"/>
                <a:gd name="connsiteY39" fmla="*/ 99550 h 557978"/>
                <a:gd name="connsiteX40" fmla="*/ 386755 w 720001"/>
                <a:gd name="connsiteY40" fmla="*/ 129644 h 557978"/>
                <a:gd name="connsiteX41" fmla="*/ 317912 w 720001"/>
                <a:gd name="connsiteY41" fmla="*/ 88498 h 557978"/>
                <a:gd name="connsiteX42" fmla="*/ 304477 w 720001"/>
                <a:gd name="connsiteY42" fmla="*/ 90706 h 557978"/>
                <a:gd name="connsiteX43" fmla="*/ 232570 w 720001"/>
                <a:gd name="connsiteY43" fmla="*/ 175009 h 557978"/>
                <a:gd name="connsiteX44" fmla="*/ 181447 w 720001"/>
                <a:gd name="connsiteY44" fmla="*/ 186192 h 557978"/>
                <a:gd name="connsiteX45" fmla="*/ 175891 w 720001"/>
                <a:gd name="connsiteY45" fmla="*/ 189408 h 557978"/>
                <a:gd name="connsiteX46" fmla="*/ 131452 w 720001"/>
                <a:gd name="connsiteY46" fmla="*/ 238371 h 557978"/>
                <a:gd name="connsiteX47" fmla="*/ 101533 w 720001"/>
                <a:gd name="connsiteY47" fmla="*/ 252970 h 557978"/>
                <a:gd name="connsiteX48" fmla="*/ 101533 w 720001"/>
                <a:gd name="connsiteY48" fmla="*/ 79636 h 557978"/>
                <a:gd name="connsiteX49" fmla="*/ 90986 w 720001"/>
                <a:gd name="connsiteY49" fmla="*/ 69089 h 557978"/>
                <a:gd name="connsiteX50" fmla="*/ 80439 w 720001"/>
                <a:gd name="connsiteY50" fmla="*/ 79636 h 557978"/>
                <a:gd name="connsiteX51" fmla="*/ 80439 w 720001"/>
                <a:gd name="connsiteY51" fmla="*/ 314802 h 557978"/>
                <a:gd name="connsiteX52" fmla="*/ 21094 w 720001"/>
                <a:gd name="connsiteY52" fmla="*/ 314802 h 557978"/>
                <a:gd name="connsiteX53" fmla="*/ 21094 w 720001"/>
                <a:gd name="connsiteY53" fmla="*/ 28472 h 557978"/>
                <a:gd name="connsiteX54" fmla="*/ 28472 w 720001"/>
                <a:gd name="connsiteY54" fmla="*/ 21094 h 557978"/>
                <a:gd name="connsiteX55" fmla="*/ 412249 w 720001"/>
                <a:gd name="connsiteY55" fmla="*/ 21094 h 557978"/>
                <a:gd name="connsiteX56" fmla="*/ 422796 w 720001"/>
                <a:gd name="connsiteY56" fmla="*/ 10547 h 557978"/>
                <a:gd name="connsiteX57" fmla="*/ 412249 w 720001"/>
                <a:gd name="connsiteY57" fmla="*/ 0 h 557978"/>
                <a:gd name="connsiteX58" fmla="*/ 28472 w 720001"/>
                <a:gd name="connsiteY58" fmla="*/ 0 h 557978"/>
                <a:gd name="connsiteX59" fmla="*/ 0 w 720001"/>
                <a:gd name="connsiteY59" fmla="*/ 28472 h 557978"/>
                <a:gd name="connsiteX60" fmla="*/ 0 w 720001"/>
                <a:gd name="connsiteY60" fmla="*/ 377336 h 557978"/>
                <a:gd name="connsiteX61" fmla="*/ 28472 w 720001"/>
                <a:gd name="connsiteY61" fmla="*/ 405809 h 557978"/>
                <a:gd name="connsiteX62" fmla="*/ 96268 w 720001"/>
                <a:gd name="connsiteY62" fmla="*/ 405809 h 557978"/>
                <a:gd name="connsiteX63" fmla="*/ 106815 w 720001"/>
                <a:gd name="connsiteY63" fmla="*/ 395262 h 557978"/>
                <a:gd name="connsiteX64" fmla="*/ 96268 w 720001"/>
                <a:gd name="connsiteY64" fmla="*/ 384715 h 557978"/>
                <a:gd name="connsiteX65" fmla="*/ 28472 w 720001"/>
                <a:gd name="connsiteY65" fmla="*/ 384715 h 557978"/>
                <a:gd name="connsiteX66" fmla="*/ 21094 w 720001"/>
                <a:gd name="connsiteY66" fmla="*/ 377336 h 557978"/>
                <a:gd name="connsiteX67" fmla="*/ 21094 w 720001"/>
                <a:gd name="connsiteY67" fmla="*/ 335898 h 557978"/>
                <a:gd name="connsiteX68" fmla="*/ 474387 w 720001"/>
                <a:gd name="connsiteY68" fmla="*/ 335898 h 557978"/>
                <a:gd name="connsiteX69" fmla="*/ 474387 w 720001"/>
                <a:gd name="connsiteY69" fmla="*/ 384715 h 557978"/>
                <a:gd name="connsiteX70" fmla="*/ 145544 w 720001"/>
                <a:gd name="connsiteY70" fmla="*/ 384715 h 557978"/>
                <a:gd name="connsiteX71" fmla="*/ 134997 w 720001"/>
                <a:gd name="connsiteY71" fmla="*/ 395262 h 557978"/>
                <a:gd name="connsiteX72" fmla="*/ 145544 w 720001"/>
                <a:gd name="connsiteY72" fmla="*/ 405809 h 557978"/>
                <a:gd name="connsiteX73" fmla="*/ 222587 w 720001"/>
                <a:gd name="connsiteY73" fmla="*/ 405809 h 557978"/>
                <a:gd name="connsiteX74" fmla="*/ 222587 w 720001"/>
                <a:gd name="connsiteY74" fmla="*/ 492698 h 557978"/>
                <a:gd name="connsiteX75" fmla="*/ 205695 w 720001"/>
                <a:gd name="connsiteY75" fmla="*/ 492698 h 557978"/>
                <a:gd name="connsiteX76" fmla="*/ 173055 w 720001"/>
                <a:gd name="connsiteY76" fmla="*/ 525338 h 557978"/>
                <a:gd name="connsiteX77" fmla="*/ 205695 w 720001"/>
                <a:gd name="connsiteY77" fmla="*/ 557979 h 557978"/>
                <a:gd name="connsiteX78" fmla="*/ 403507 w 720001"/>
                <a:gd name="connsiteY78" fmla="*/ 557979 h 557978"/>
                <a:gd name="connsiteX79" fmla="*/ 436147 w 720001"/>
                <a:gd name="connsiteY79" fmla="*/ 525338 h 557978"/>
                <a:gd name="connsiteX80" fmla="*/ 403507 w 720001"/>
                <a:gd name="connsiteY80" fmla="*/ 492698 h 557978"/>
                <a:gd name="connsiteX81" fmla="*/ 386615 w 720001"/>
                <a:gd name="connsiteY81" fmla="*/ 492698 h 557978"/>
                <a:gd name="connsiteX82" fmla="*/ 386615 w 720001"/>
                <a:gd name="connsiteY82" fmla="*/ 405809 h 557978"/>
                <a:gd name="connsiteX83" fmla="*/ 474387 w 720001"/>
                <a:gd name="connsiteY83" fmla="*/ 405809 h 557978"/>
                <a:gd name="connsiteX84" fmla="*/ 474387 w 720001"/>
                <a:gd name="connsiteY84" fmla="*/ 525447 h 557978"/>
                <a:gd name="connsiteX85" fmla="*/ 506918 w 720001"/>
                <a:gd name="connsiteY85" fmla="*/ 557979 h 557978"/>
                <a:gd name="connsiteX86" fmla="*/ 687471 w 720001"/>
                <a:gd name="connsiteY86" fmla="*/ 557979 h 557978"/>
                <a:gd name="connsiteX87" fmla="*/ 720001 w 720001"/>
                <a:gd name="connsiteY87" fmla="*/ 525447 h 557978"/>
                <a:gd name="connsiteX88" fmla="*/ 720001 w 720001"/>
                <a:gd name="connsiteY88" fmla="*/ 205215 h 557978"/>
                <a:gd name="connsiteX89" fmla="*/ 687469 w 720001"/>
                <a:gd name="connsiteY89" fmla="*/ 172683 h 557978"/>
                <a:gd name="connsiteX90" fmla="*/ 633424 w 720001"/>
                <a:gd name="connsiteY90" fmla="*/ 210959 h 557978"/>
                <a:gd name="connsiteX91" fmla="*/ 630062 w 720001"/>
                <a:gd name="connsiteY91" fmla="*/ 213443 h 557978"/>
                <a:gd name="connsiteX92" fmla="*/ 564325 w 720001"/>
                <a:gd name="connsiteY92" fmla="*/ 213443 h 557978"/>
                <a:gd name="connsiteX93" fmla="*/ 560964 w 720001"/>
                <a:gd name="connsiteY93" fmla="*/ 210960 h 557978"/>
                <a:gd name="connsiteX94" fmla="*/ 555691 w 720001"/>
                <a:gd name="connsiteY94" fmla="*/ 193777 h 557978"/>
                <a:gd name="connsiteX95" fmla="*/ 638696 w 720001"/>
                <a:gd name="connsiteY95" fmla="*/ 193777 h 557978"/>
                <a:gd name="connsiteX96" fmla="*/ 148440 w 720001"/>
                <a:gd name="connsiteY96" fmla="*/ 251044 h 557978"/>
                <a:gd name="connsiteX97" fmla="*/ 173153 w 720001"/>
                <a:gd name="connsiteY97" fmla="*/ 223813 h 557978"/>
                <a:gd name="connsiteX98" fmla="*/ 173153 w 720001"/>
                <a:gd name="connsiteY98" fmla="*/ 314800 h 557978"/>
                <a:gd name="connsiteX99" fmla="*/ 148447 w 720001"/>
                <a:gd name="connsiteY99" fmla="*/ 314800 h 557978"/>
                <a:gd name="connsiteX100" fmla="*/ 148447 w 720001"/>
                <a:gd name="connsiteY100" fmla="*/ 251184 h 557978"/>
                <a:gd name="connsiteX101" fmla="*/ 148440 w 720001"/>
                <a:gd name="connsiteY101" fmla="*/ 251044 h 557978"/>
                <a:gd name="connsiteX102" fmla="*/ 194247 w 720001"/>
                <a:gd name="connsiteY102" fmla="*/ 204986 h 557978"/>
                <a:gd name="connsiteX103" fmla="*/ 227744 w 720001"/>
                <a:gd name="connsiteY103" fmla="*/ 197660 h 557978"/>
                <a:gd name="connsiteX104" fmla="*/ 227744 w 720001"/>
                <a:gd name="connsiteY104" fmla="*/ 314799 h 557978"/>
                <a:gd name="connsiteX105" fmla="*/ 194247 w 720001"/>
                <a:gd name="connsiteY105" fmla="*/ 314799 h 557978"/>
                <a:gd name="connsiteX106" fmla="*/ 248822 w 720001"/>
                <a:gd name="connsiteY106" fmla="*/ 188461 h 557978"/>
                <a:gd name="connsiteX107" fmla="*/ 301954 w 720001"/>
                <a:gd name="connsiteY107" fmla="*/ 126170 h 557978"/>
                <a:gd name="connsiteX108" fmla="*/ 301954 w 720001"/>
                <a:gd name="connsiteY108" fmla="*/ 314799 h 557978"/>
                <a:gd name="connsiteX109" fmla="*/ 248839 w 720001"/>
                <a:gd name="connsiteY109" fmla="*/ 314799 h 557978"/>
                <a:gd name="connsiteX110" fmla="*/ 248839 w 720001"/>
                <a:gd name="connsiteY110" fmla="*/ 188775 h 557978"/>
                <a:gd name="connsiteX111" fmla="*/ 248822 w 720001"/>
                <a:gd name="connsiteY111" fmla="*/ 188461 h 557978"/>
                <a:gd name="connsiteX112" fmla="*/ 323048 w 720001"/>
                <a:gd name="connsiteY112" fmla="*/ 116144 h 557978"/>
                <a:gd name="connsiteX113" fmla="*/ 376165 w 720001"/>
                <a:gd name="connsiteY113" fmla="*/ 147891 h 557978"/>
                <a:gd name="connsiteX114" fmla="*/ 376165 w 720001"/>
                <a:gd name="connsiteY114" fmla="*/ 314800 h 557978"/>
                <a:gd name="connsiteX115" fmla="*/ 323048 w 720001"/>
                <a:gd name="connsiteY115" fmla="*/ 314800 h 557978"/>
                <a:gd name="connsiteX116" fmla="*/ 101533 w 720001"/>
                <a:gd name="connsiteY116" fmla="*/ 276443 h 557978"/>
                <a:gd name="connsiteX117" fmla="*/ 127353 w 720001"/>
                <a:gd name="connsiteY117" fmla="*/ 263845 h 557978"/>
                <a:gd name="connsiteX118" fmla="*/ 127353 w 720001"/>
                <a:gd name="connsiteY118" fmla="*/ 314799 h 557978"/>
                <a:gd name="connsiteX119" fmla="*/ 101533 w 720001"/>
                <a:gd name="connsiteY119" fmla="*/ 314799 h 557978"/>
                <a:gd name="connsiteX120" fmla="*/ 432705 w 720001"/>
                <a:gd name="connsiteY120" fmla="*/ 314799 h 557978"/>
                <a:gd name="connsiteX121" fmla="*/ 397259 w 720001"/>
                <a:gd name="connsiteY121" fmla="*/ 314799 h 557978"/>
                <a:gd name="connsiteX122" fmla="*/ 397259 w 720001"/>
                <a:gd name="connsiteY122" fmla="*/ 147939 h 557978"/>
                <a:gd name="connsiteX123" fmla="*/ 432705 w 720001"/>
                <a:gd name="connsiteY123" fmla="*/ 127083 h 557978"/>
                <a:gd name="connsiteX124" fmla="*/ 290607 w 720001"/>
                <a:gd name="connsiteY124" fmla="*/ 405810 h 557978"/>
                <a:gd name="connsiteX125" fmla="*/ 318592 w 720001"/>
                <a:gd name="connsiteY125" fmla="*/ 405810 h 557978"/>
                <a:gd name="connsiteX126" fmla="*/ 318592 w 720001"/>
                <a:gd name="connsiteY126" fmla="*/ 423557 h 557978"/>
                <a:gd name="connsiteX127" fmla="*/ 304599 w 720001"/>
                <a:gd name="connsiteY127" fmla="*/ 437549 h 557978"/>
                <a:gd name="connsiteX128" fmla="*/ 290607 w 720001"/>
                <a:gd name="connsiteY128" fmla="*/ 423557 h 557978"/>
                <a:gd name="connsiteX129" fmla="*/ 415052 w 720001"/>
                <a:gd name="connsiteY129" fmla="*/ 525340 h 557978"/>
                <a:gd name="connsiteX130" fmla="*/ 403505 w 720001"/>
                <a:gd name="connsiteY130" fmla="*/ 536887 h 557978"/>
                <a:gd name="connsiteX131" fmla="*/ 205694 w 720001"/>
                <a:gd name="connsiteY131" fmla="*/ 536887 h 557978"/>
                <a:gd name="connsiteX132" fmla="*/ 194147 w 720001"/>
                <a:gd name="connsiteY132" fmla="*/ 525340 h 557978"/>
                <a:gd name="connsiteX133" fmla="*/ 205694 w 720001"/>
                <a:gd name="connsiteY133" fmla="*/ 513793 h 557978"/>
                <a:gd name="connsiteX134" fmla="*/ 403505 w 720001"/>
                <a:gd name="connsiteY134" fmla="*/ 513793 h 557978"/>
                <a:gd name="connsiteX135" fmla="*/ 415052 w 720001"/>
                <a:gd name="connsiteY135" fmla="*/ 525340 h 557978"/>
                <a:gd name="connsiteX136" fmla="*/ 365521 w 720001"/>
                <a:gd name="connsiteY136" fmla="*/ 492699 h 557978"/>
                <a:gd name="connsiteX137" fmla="*/ 243679 w 720001"/>
                <a:gd name="connsiteY137" fmla="*/ 492699 h 557978"/>
                <a:gd name="connsiteX138" fmla="*/ 243679 w 720001"/>
                <a:gd name="connsiteY138" fmla="*/ 405810 h 557978"/>
                <a:gd name="connsiteX139" fmla="*/ 269513 w 720001"/>
                <a:gd name="connsiteY139" fmla="*/ 405810 h 557978"/>
                <a:gd name="connsiteX140" fmla="*/ 269513 w 720001"/>
                <a:gd name="connsiteY140" fmla="*/ 423557 h 557978"/>
                <a:gd name="connsiteX141" fmla="*/ 304599 w 720001"/>
                <a:gd name="connsiteY141" fmla="*/ 458643 h 557978"/>
                <a:gd name="connsiteX142" fmla="*/ 339685 w 720001"/>
                <a:gd name="connsiteY142" fmla="*/ 423557 h 557978"/>
                <a:gd name="connsiteX143" fmla="*/ 339685 w 720001"/>
                <a:gd name="connsiteY143" fmla="*/ 405810 h 557978"/>
                <a:gd name="connsiteX144" fmla="*/ 365520 w 720001"/>
                <a:gd name="connsiteY144" fmla="*/ 405810 h 557978"/>
                <a:gd name="connsiteX145" fmla="*/ 365520 w 720001"/>
                <a:gd name="connsiteY145" fmla="*/ 492699 h 557978"/>
                <a:gd name="connsiteX146" fmla="*/ 687469 w 720001"/>
                <a:gd name="connsiteY146" fmla="*/ 536887 h 557978"/>
                <a:gd name="connsiteX147" fmla="*/ 506918 w 720001"/>
                <a:gd name="connsiteY147" fmla="*/ 536887 h 557978"/>
                <a:gd name="connsiteX148" fmla="*/ 495481 w 720001"/>
                <a:gd name="connsiteY148" fmla="*/ 525448 h 557978"/>
                <a:gd name="connsiteX149" fmla="*/ 495481 w 720001"/>
                <a:gd name="connsiteY149" fmla="*/ 413498 h 557978"/>
                <a:gd name="connsiteX150" fmla="*/ 698906 w 720001"/>
                <a:gd name="connsiteY150" fmla="*/ 413498 h 557978"/>
                <a:gd name="connsiteX151" fmla="*/ 698906 w 720001"/>
                <a:gd name="connsiteY151" fmla="*/ 525447 h 557978"/>
                <a:gd name="connsiteX152" fmla="*/ 687469 w 720001"/>
                <a:gd name="connsiteY152" fmla="*/ 536887 h 55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20001" h="557978">
                  <a:moveTo>
                    <a:pt x="687469" y="172683"/>
                  </a:moveTo>
                  <a:lnTo>
                    <a:pt x="609200" y="172683"/>
                  </a:lnTo>
                  <a:lnTo>
                    <a:pt x="609200" y="28472"/>
                  </a:lnTo>
                  <a:cubicBezTo>
                    <a:pt x="609200" y="12773"/>
                    <a:pt x="596429" y="0"/>
                    <a:pt x="580729" y="0"/>
                  </a:cubicBezTo>
                  <a:lnTo>
                    <a:pt x="461524" y="0"/>
                  </a:lnTo>
                  <a:cubicBezTo>
                    <a:pt x="455698" y="0"/>
                    <a:pt x="450977" y="4721"/>
                    <a:pt x="450977" y="10547"/>
                  </a:cubicBezTo>
                  <a:cubicBezTo>
                    <a:pt x="450977" y="16373"/>
                    <a:pt x="455698" y="21094"/>
                    <a:pt x="461524" y="21094"/>
                  </a:cubicBezTo>
                  <a:lnTo>
                    <a:pt x="580729" y="21094"/>
                  </a:lnTo>
                  <a:cubicBezTo>
                    <a:pt x="584798" y="21094"/>
                    <a:pt x="588106" y="24404"/>
                    <a:pt x="588106" y="28472"/>
                  </a:cubicBezTo>
                  <a:lnTo>
                    <a:pt x="588106" y="172683"/>
                  </a:lnTo>
                  <a:lnTo>
                    <a:pt x="538803" y="172683"/>
                  </a:lnTo>
                  <a:lnTo>
                    <a:pt x="538803" y="67697"/>
                  </a:lnTo>
                  <a:cubicBezTo>
                    <a:pt x="538803" y="61871"/>
                    <a:pt x="534083" y="57150"/>
                    <a:pt x="528256" y="57150"/>
                  </a:cubicBezTo>
                  <a:cubicBezTo>
                    <a:pt x="522430" y="57150"/>
                    <a:pt x="517710" y="61871"/>
                    <a:pt x="517710" y="67697"/>
                  </a:cubicBezTo>
                  <a:lnTo>
                    <a:pt x="517710" y="172683"/>
                  </a:lnTo>
                  <a:lnTo>
                    <a:pt x="506917" y="172683"/>
                  </a:lnTo>
                  <a:cubicBezTo>
                    <a:pt x="488978" y="172683"/>
                    <a:pt x="474386" y="187277"/>
                    <a:pt x="474386" y="205215"/>
                  </a:cubicBezTo>
                  <a:lnTo>
                    <a:pt x="474386" y="245673"/>
                  </a:lnTo>
                  <a:cubicBezTo>
                    <a:pt x="474386" y="251499"/>
                    <a:pt x="479107" y="256220"/>
                    <a:pt x="484933" y="256220"/>
                  </a:cubicBezTo>
                  <a:cubicBezTo>
                    <a:pt x="490759" y="256220"/>
                    <a:pt x="495480" y="251499"/>
                    <a:pt x="495480" y="245673"/>
                  </a:cubicBezTo>
                  <a:lnTo>
                    <a:pt x="495480" y="205215"/>
                  </a:lnTo>
                  <a:cubicBezTo>
                    <a:pt x="495480" y="198908"/>
                    <a:pt x="500610" y="193777"/>
                    <a:pt x="506917" y="193777"/>
                  </a:cubicBezTo>
                  <a:lnTo>
                    <a:pt x="533627" y="193777"/>
                  </a:lnTo>
                  <a:lnTo>
                    <a:pt x="540799" y="217146"/>
                  </a:lnTo>
                  <a:cubicBezTo>
                    <a:pt x="543990" y="227547"/>
                    <a:pt x="553444" y="234536"/>
                    <a:pt x="564324" y="234536"/>
                  </a:cubicBezTo>
                  <a:lnTo>
                    <a:pt x="630060" y="234536"/>
                  </a:lnTo>
                  <a:cubicBezTo>
                    <a:pt x="640939" y="234536"/>
                    <a:pt x="650395" y="227548"/>
                    <a:pt x="653587" y="217148"/>
                  </a:cubicBezTo>
                  <a:lnTo>
                    <a:pt x="660759" y="193777"/>
                  </a:lnTo>
                  <a:lnTo>
                    <a:pt x="687468" y="193777"/>
                  </a:lnTo>
                  <a:cubicBezTo>
                    <a:pt x="693773" y="193777"/>
                    <a:pt x="698905" y="198907"/>
                    <a:pt x="698905" y="205215"/>
                  </a:cubicBezTo>
                  <a:lnTo>
                    <a:pt x="698905" y="392404"/>
                  </a:lnTo>
                  <a:lnTo>
                    <a:pt x="495481" y="392404"/>
                  </a:lnTo>
                  <a:lnTo>
                    <a:pt x="495481" y="294948"/>
                  </a:lnTo>
                  <a:cubicBezTo>
                    <a:pt x="495481" y="289122"/>
                    <a:pt x="490760" y="284401"/>
                    <a:pt x="484934" y="284401"/>
                  </a:cubicBezTo>
                  <a:cubicBezTo>
                    <a:pt x="479108" y="284401"/>
                    <a:pt x="474387" y="289122"/>
                    <a:pt x="474387" y="294948"/>
                  </a:cubicBezTo>
                  <a:lnTo>
                    <a:pt x="474387" y="314805"/>
                  </a:lnTo>
                  <a:lnTo>
                    <a:pt x="453798" y="314805"/>
                  </a:lnTo>
                  <a:lnTo>
                    <a:pt x="453798" y="108640"/>
                  </a:lnTo>
                  <a:cubicBezTo>
                    <a:pt x="453798" y="104857"/>
                    <a:pt x="451772" y="101363"/>
                    <a:pt x="448488" y="99484"/>
                  </a:cubicBezTo>
                  <a:cubicBezTo>
                    <a:pt x="445203" y="97605"/>
                    <a:pt x="441165" y="97632"/>
                    <a:pt x="437903" y="99550"/>
                  </a:cubicBezTo>
                  <a:lnTo>
                    <a:pt x="386755" y="129644"/>
                  </a:lnTo>
                  <a:lnTo>
                    <a:pt x="317912" y="88498"/>
                  </a:lnTo>
                  <a:cubicBezTo>
                    <a:pt x="313494" y="85854"/>
                    <a:pt x="307817" y="86790"/>
                    <a:pt x="304477" y="90706"/>
                  </a:cubicBezTo>
                  <a:lnTo>
                    <a:pt x="232570" y="175009"/>
                  </a:lnTo>
                  <a:lnTo>
                    <a:pt x="181447" y="186192"/>
                  </a:lnTo>
                  <a:cubicBezTo>
                    <a:pt x="179305" y="186660"/>
                    <a:pt x="177363" y="187785"/>
                    <a:pt x="175891" y="189408"/>
                  </a:cubicBezTo>
                  <a:lnTo>
                    <a:pt x="131452" y="238371"/>
                  </a:lnTo>
                  <a:lnTo>
                    <a:pt x="101533" y="252970"/>
                  </a:lnTo>
                  <a:lnTo>
                    <a:pt x="101533" y="79636"/>
                  </a:lnTo>
                  <a:cubicBezTo>
                    <a:pt x="101533" y="73810"/>
                    <a:pt x="96810" y="69089"/>
                    <a:pt x="90986" y="69089"/>
                  </a:cubicBezTo>
                  <a:cubicBezTo>
                    <a:pt x="85161" y="69089"/>
                    <a:pt x="80439" y="73810"/>
                    <a:pt x="80439" y="79636"/>
                  </a:cubicBezTo>
                  <a:lnTo>
                    <a:pt x="80439" y="314802"/>
                  </a:lnTo>
                  <a:lnTo>
                    <a:pt x="21094" y="314802"/>
                  </a:lnTo>
                  <a:lnTo>
                    <a:pt x="21094" y="28472"/>
                  </a:lnTo>
                  <a:cubicBezTo>
                    <a:pt x="21094" y="24403"/>
                    <a:pt x="24404" y="21094"/>
                    <a:pt x="28472" y="21094"/>
                  </a:cubicBezTo>
                  <a:lnTo>
                    <a:pt x="412249" y="21094"/>
                  </a:lnTo>
                  <a:cubicBezTo>
                    <a:pt x="418075" y="21094"/>
                    <a:pt x="422796" y="16373"/>
                    <a:pt x="422796" y="10547"/>
                  </a:cubicBezTo>
                  <a:cubicBezTo>
                    <a:pt x="422796" y="4721"/>
                    <a:pt x="418075" y="0"/>
                    <a:pt x="412249" y="0"/>
                  </a:cubicBezTo>
                  <a:lnTo>
                    <a:pt x="28472" y="0"/>
                  </a:lnTo>
                  <a:cubicBezTo>
                    <a:pt x="12773" y="0"/>
                    <a:pt x="0" y="12773"/>
                    <a:pt x="0" y="28472"/>
                  </a:cubicBezTo>
                  <a:lnTo>
                    <a:pt x="0" y="377336"/>
                  </a:lnTo>
                  <a:cubicBezTo>
                    <a:pt x="0" y="393036"/>
                    <a:pt x="12773" y="405809"/>
                    <a:pt x="28472" y="405809"/>
                  </a:cubicBezTo>
                  <a:lnTo>
                    <a:pt x="96268" y="405809"/>
                  </a:lnTo>
                  <a:cubicBezTo>
                    <a:pt x="102092" y="405809"/>
                    <a:pt x="106815" y="401088"/>
                    <a:pt x="106815" y="395262"/>
                  </a:cubicBezTo>
                  <a:cubicBezTo>
                    <a:pt x="106815" y="389436"/>
                    <a:pt x="102092" y="384715"/>
                    <a:pt x="96268" y="384715"/>
                  </a:cubicBezTo>
                  <a:lnTo>
                    <a:pt x="28472" y="384715"/>
                  </a:lnTo>
                  <a:cubicBezTo>
                    <a:pt x="24404" y="384715"/>
                    <a:pt x="21094" y="381405"/>
                    <a:pt x="21094" y="377336"/>
                  </a:cubicBezTo>
                  <a:lnTo>
                    <a:pt x="21094" y="335898"/>
                  </a:lnTo>
                  <a:lnTo>
                    <a:pt x="474387" y="335898"/>
                  </a:lnTo>
                  <a:lnTo>
                    <a:pt x="474387" y="384715"/>
                  </a:lnTo>
                  <a:lnTo>
                    <a:pt x="145544" y="384715"/>
                  </a:lnTo>
                  <a:cubicBezTo>
                    <a:pt x="139719" y="384715"/>
                    <a:pt x="134997" y="389436"/>
                    <a:pt x="134997" y="395262"/>
                  </a:cubicBezTo>
                  <a:cubicBezTo>
                    <a:pt x="134997" y="401088"/>
                    <a:pt x="139719" y="405809"/>
                    <a:pt x="145544" y="405809"/>
                  </a:cubicBezTo>
                  <a:lnTo>
                    <a:pt x="222587" y="405809"/>
                  </a:lnTo>
                  <a:lnTo>
                    <a:pt x="222587" y="492698"/>
                  </a:lnTo>
                  <a:lnTo>
                    <a:pt x="205695" y="492698"/>
                  </a:lnTo>
                  <a:cubicBezTo>
                    <a:pt x="187698" y="492698"/>
                    <a:pt x="173055" y="507340"/>
                    <a:pt x="173055" y="525338"/>
                  </a:cubicBezTo>
                  <a:cubicBezTo>
                    <a:pt x="173055" y="543337"/>
                    <a:pt x="187698" y="557979"/>
                    <a:pt x="205695" y="557979"/>
                  </a:cubicBezTo>
                  <a:lnTo>
                    <a:pt x="403507" y="557979"/>
                  </a:lnTo>
                  <a:cubicBezTo>
                    <a:pt x="421505" y="557979"/>
                    <a:pt x="436147" y="543337"/>
                    <a:pt x="436147" y="525338"/>
                  </a:cubicBezTo>
                  <a:cubicBezTo>
                    <a:pt x="436147" y="507340"/>
                    <a:pt x="421505" y="492698"/>
                    <a:pt x="403507" y="492698"/>
                  </a:cubicBezTo>
                  <a:lnTo>
                    <a:pt x="386615" y="492698"/>
                  </a:lnTo>
                  <a:lnTo>
                    <a:pt x="386615" y="405809"/>
                  </a:lnTo>
                  <a:lnTo>
                    <a:pt x="474387" y="405809"/>
                  </a:lnTo>
                  <a:lnTo>
                    <a:pt x="474387" y="525447"/>
                  </a:lnTo>
                  <a:cubicBezTo>
                    <a:pt x="474387" y="543385"/>
                    <a:pt x="488980" y="557979"/>
                    <a:pt x="506918" y="557979"/>
                  </a:cubicBezTo>
                  <a:lnTo>
                    <a:pt x="687471" y="557979"/>
                  </a:lnTo>
                  <a:cubicBezTo>
                    <a:pt x="705409" y="557979"/>
                    <a:pt x="720001" y="543385"/>
                    <a:pt x="720001" y="525447"/>
                  </a:cubicBezTo>
                  <a:lnTo>
                    <a:pt x="720001" y="205215"/>
                  </a:lnTo>
                  <a:cubicBezTo>
                    <a:pt x="720000" y="187277"/>
                    <a:pt x="705407" y="172683"/>
                    <a:pt x="687469" y="172683"/>
                  </a:cubicBezTo>
                  <a:close/>
                  <a:moveTo>
                    <a:pt x="633424" y="210959"/>
                  </a:moveTo>
                  <a:cubicBezTo>
                    <a:pt x="632969" y="212445"/>
                    <a:pt x="631617" y="213443"/>
                    <a:pt x="630062" y="213443"/>
                  </a:cubicBezTo>
                  <a:lnTo>
                    <a:pt x="564325" y="213443"/>
                  </a:lnTo>
                  <a:cubicBezTo>
                    <a:pt x="562771" y="213443"/>
                    <a:pt x="561421" y="212446"/>
                    <a:pt x="560964" y="210960"/>
                  </a:cubicBezTo>
                  <a:lnTo>
                    <a:pt x="555691" y="193777"/>
                  </a:lnTo>
                  <a:lnTo>
                    <a:pt x="638696" y="193777"/>
                  </a:lnTo>
                  <a:close/>
                  <a:moveTo>
                    <a:pt x="148440" y="251044"/>
                  </a:moveTo>
                  <a:lnTo>
                    <a:pt x="173153" y="223813"/>
                  </a:lnTo>
                  <a:lnTo>
                    <a:pt x="173153" y="314800"/>
                  </a:lnTo>
                  <a:lnTo>
                    <a:pt x="148447" y="314800"/>
                  </a:lnTo>
                  <a:lnTo>
                    <a:pt x="148447" y="251184"/>
                  </a:lnTo>
                  <a:cubicBezTo>
                    <a:pt x="148447" y="251135"/>
                    <a:pt x="148440" y="251090"/>
                    <a:pt x="148440" y="251044"/>
                  </a:cubicBezTo>
                  <a:close/>
                  <a:moveTo>
                    <a:pt x="194247" y="204986"/>
                  </a:moveTo>
                  <a:lnTo>
                    <a:pt x="227744" y="197660"/>
                  </a:lnTo>
                  <a:lnTo>
                    <a:pt x="227744" y="314799"/>
                  </a:lnTo>
                  <a:lnTo>
                    <a:pt x="194247" y="314799"/>
                  </a:lnTo>
                  <a:close/>
                  <a:moveTo>
                    <a:pt x="248822" y="188461"/>
                  </a:moveTo>
                  <a:lnTo>
                    <a:pt x="301954" y="126170"/>
                  </a:lnTo>
                  <a:lnTo>
                    <a:pt x="301954" y="314799"/>
                  </a:lnTo>
                  <a:lnTo>
                    <a:pt x="248839" y="314799"/>
                  </a:lnTo>
                  <a:lnTo>
                    <a:pt x="248839" y="188775"/>
                  </a:lnTo>
                  <a:cubicBezTo>
                    <a:pt x="248839" y="188668"/>
                    <a:pt x="248826" y="188565"/>
                    <a:pt x="248822" y="188461"/>
                  </a:cubicBezTo>
                  <a:close/>
                  <a:moveTo>
                    <a:pt x="323048" y="116144"/>
                  </a:moveTo>
                  <a:lnTo>
                    <a:pt x="376165" y="147891"/>
                  </a:lnTo>
                  <a:lnTo>
                    <a:pt x="376165" y="314800"/>
                  </a:lnTo>
                  <a:lnTo>
                    <a:pt x="323048" y="314800"/>
                  </a:lnTo>
                  <a:close/>
                  <a:moveTo>
                    <a:pt x="101533" y="276443"/>
                  </a:moveTo>
                  <a:lnTo>
                    <a:pt x="127353" y="263845"/>
                  </a:lnTo>
                  <a:lnTo>
                    <a:pt x="127353" y="314799"/>
                  </a:lnTo>
                  <a:lnTo>
                    <a:pt x="101533" y="314799"/>
                  </a:lnTo>
                  <a:close/>
                  <a:moveTo>
                    <a:pt x="432705" y="314799"/>
                  </a:moveTo>
                  <a:lnTo>
                    <a:pt x="397259" y="314799"/>
                  </a:lnTo>
                  <a:lnTo>
                    <a:pt x="397259" y="147939"/>
                  </a:lnTo>
                  <a:lnTo>
                    <a:pt x="432705" y="127083"/>
                  </a:lnTo>
                  <a:close/>
                  <a:moveTo>
                    <a:pt x="290607" y="405810"/>
                  </a:moveTo>
                  <a:lnTo>
                    <a:pt x="318592" y="405810"/>
                  </a:lnTo>
                  <a:lnTo>
                    <a:pt x="318592" y="423557"/>
                  </a:lnTo>
                  <a:cubicBezTo>
                    <a:pt x="318592" y="431272"/>
                    <a:pt x="312314" y="437549"/>
                    <a:pt x="304599" y="437549"/>
                  </a:cubicBezTo>
                  <a:cubicBezTo>
                    <a:pt x="296885" y="437549"/>
                    <a:pt x="290607" y="431272"/>
                    <a:pt x="290607" y="423557"/>
                  </a:cubicBezTo>
                  <a:close/>
                  <a:moveTo>
                    <a:pt x="415052" y="525340"/>
                  </a:moveTo>
                  <a:cubicBezTo>
                    <a:pt x="415052" y="531706"/>
                    <a:pt x="409871" y="536887"/>
                    <a:pt x="403505" y="536887"/>
                  </a:cubicBezTo>
                  <a:lnTo>
                    <a:pt x="205694" y="536887"/>
                  </a:lnTo>
                  <a:cubicBezTo>
                    <a:pt x="199328" y="536887"/>
                    <a:pt x="194147" y="531706"/>
                    <a:pt x="194147" y="525340"/>
                  </a:cubicBezTo>
                  <a:cubicBezTo>
                    <a:pt x="194147" y="518974"/>
                    <a:pt x="199328" y="513793"/>
                    <a:pt x="205694" y="513793"/>
                  </a:cubicBezTo>
                  <a:lnTo>
                    <a:pt x="403505" y="513793"/>
                  </a:lnTo>
                  <a:cubicBezTo>
                    <a:pt x="409873" y="513793"/>
                    <a:pt x="415052" y="518972"/>
                    <a:pt x="415052" y="525340"/>
                  </a:cubicBezTo>
                  <a:close/>
                  <a:moveTo>
                    <a:pt x="365521" y="492699"/>
                  </a:moveTo>
                  <a:lnTo>
                    <a:pt x="243679" y="492699"/>
                  </a:lnTo>
                  <a:lnTo>
                    <a:pt x="243679" y="405810"/>
                  </a:lnTo>
                  <a:lnTo>
                    <a:pt x="269513" y="405810"/>
                  </a:lnTo>
                  <a:lnTo>
                    <a:pt x="269513" y="423557"/>
                  </a:lnTo>
                  <a:cubicBezTo>
                    <a:pt x="269513" y="442904"/>
                    <a:pt x="285252" y="458643"/>
                    <a:pt x="304599" y="458643"/>
                  </a:cubicBezTo>
                  <a:cubicBezTo>
                    <a:pt x="323947" y="458643"/>
                    <a:pt x="339685" y="442904"/>
                    <a:pt x="339685" y="423557"/>
                  </a:cubicBezTo>
                  <a:lnTo>
                    <a:pt x="339685" y="405810"/>
                  </a:lnTo>
                  <a:lnTo>
                    <a:pt x="365520" y="405810"/>
                  </a:lnTo>
                  <a:lnTo>
                    <a:pt x="365520" y="492699"/>
                  </a:lnTo>
                  <a:close/>
                  <a:moveTo>
                    <a:pt x="687469" y="536887"/>
                  </a:moveTo>
                  <a:lnTo>
                    <a:pt x="506918" y="536887"/>
                  </a:lnTo>
                  <a:cubicBezTo>
                    <a:pt x="500612" y="536887"/>
                    <a:pt x="495481" y="531757"/>
                    <a:pt x="495481" y="525448"/>
                  </a:cubicBezTo>
                  <a:lnTo>
                    <a:pt x="495481" y="413498"/>
                  </a:lnTo>
                  <a:lnTo>
                    <a:pt x="698906" y="413498"/>
                  </a:lnTo>
                  <a:lnTo>
                    <a:pt x="698906" y="525447"/>
                  </a:lnTo>
                  <a:cubicBezTo>
                    <a:pt x="698906" y="531755"/>
                    <a:pt x="693776" y="536887"/>
                    <a:pt x="687469" y="53688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2" name="任意多边形: 形状 281">
              <a:extLst>
                <a:ext uri="{FF2B5EF4-FFF2-40B4-BE49-F238E27FC236}">
                  <a16:creationId xmlns:a16="http://schemas.microsoft.com/office/drawing/2014/main" id="{07F62C79-DDA4-489C-853E-70BDDC460AD5}"/>
                </a:ext>
              </a:extLst>
            </p:cNvPr>
            <p:cNvSpPr/>
            <p:nvPr/>
          </p:nvSpPr>
          <p:spPr>
            <a:xfrm>
              <a:off x="11156357" y="2320883"/>
              <a:ext cx="73673" cy="119972"/>
            </a:xfrm>
            <a:custGeom>
              <a:avLst/>
              <a:gdLst>
                <a:gd name="connsiteX0" fmla="*/ 36837 w 73673"/>
                <a:gd name="connsiteY0" fmla="*/ 86397 h 119972"/>
                <a:gd name="connsiteX1" fmla="*/ 21094 w 73673"/>
                <a:gd name="connsiteY1" fmla="*/ 76452 h 119972"/>
                <a:gd name="connsiteX2" fmla="*/ 10547 w 73673"/>
                <a:gd name="connsiteY2" fmla="*/ 65905 h 119972"/>
                <a:gd name="connsiteX3" fmla="*/ 0 w 73673"/>
                <a:gd name="connsiteY3" fmla="*/ 76452 h 119972"/>
                <a:gd name="connsiteX4" fmla="*/ 26290 w 73673"/>
                <a:gd name="connsiteY4" fmla="*/ 106189 h 119972"/>
                <a:gd name="connsiteX5" fmla="*/ 26290 w 73673"/>
                <a:gd name="connsiteY5" fmla="*/ 109426 h 119972"/>
                <a:gd name="connsiteX6" fmla="*/ 36837 w 73673"/>
                <a:gd name="connsiteY6" fmla="*/ 119973 h 119972"/>
                <a:gd name="connsiteX7" fmla="*/ 47384 w 73673"/>
                <a:gd name="connsiteY7" fmla="*/ 109426 h 119972"/>
                <a:gd name="connsiteX8" fmla="*/ 47384 w 73673"/>
                <a:gd name="connsiteY8" fmla="*/ 106189 h 119972"/>
                <a:gd name="connsiteX9" fmla="*/ 73673 w 73673"/>
                <a:gd name="connsiteY9" fmla="*/ 76452 h 119972"/>
                <a:gd name="connsiteX10" fmla="*/ 40386 w 73673"/>
                <a:gd name="connsiteY10" fmla="*/ 45570 h 119972"/>
                <a:gd name="connsiteX11" fmla="*/ 26259 w 73673"/>
                <a:gd name="connsiteY11" fmla="*/ 39493 h 119972"/>
                <a:gd name="connsiteX12" fmla="*/ 36835 w 73673"/>
                <a:gd name="connsiteY12" fmla="*/ 33574 h 119972"/>
                <a:gd name="connsiteX13" fmla="*/ 46381 w 73673"/>
                <a:gd name="connsiteY13" fmla="*/ 37194 h 119972"/>
                <a:gd name="connsiteX14" fmla="*/ 61259 w 73673"/>
                <a:gd name="connsiteY14" fmla="*/ 38257 h 119972"/>
                <a:gd name="connsiteX15" fmla="*/ 62322 w 73673"/>
                <a:gd name="connsiteY15" fmla="*/ 23379 h 119972"/>
                <a:gd name="connsiteX16" fmla="*/ 47382 w 73673"/>
                <a:gd name="connsiteY16" fmla="*/ 14025 h 119972"/>
                <a:gd name="connsiteX17" fmla="*/ 47382 w 73673"/>
                <a:gd name="connsiteY17" fmla="*/ 10547 h 119972"/>
                <a:gd name="connsiteX18" fmla="*/ 36835 w 73673"/>
                <a:gd name="connsiteY18" fmla="*/ 0 h 119972"/>
                <a:gd name="connsiteX19" fmla="*/ 26288 w 73673"/>
                <a:gd name="connsiteY19" fmla="*/ 10547 h 119972"/>
                <a:gd name="connsiteX20" fmla="*/ 26288 w 73673"/>
                <a:gd name="connsiteY20" fmla="*/ 14026 h 119972"/>
                <a:gd name="connsiteX21" fmla="*/ 5165 w 73673"/>
                <a:gd name="connsiteY21" fmla="*/ 39493 h 119972"/>
                <a:gd name="connsiteX22" fmla="*/ 35045 w 73673"/>
                <a:gd name="connsiteY22" fmla="*/ 65976 h 119972"/>
                <a:gd name="connsiteX23" fmla="*/ 52580 w 73673"/>
                <a:gd name="connsiteY23" fmla="*/ 76452 h 119972"/>
                <a:gd name="connsiteX24" fmla="*/ 36837 w 73673"/>
                <a:gd name="connsiteY24" fmla="*/ 86397 h 11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673" h="119972">
                  <a:moveTo>
                    <a:pt x="36837" y="86397"/>
                  </a:moveTo>
                  <a:cubicBezTo>
                    <a:pt x="27558" y="86397"/>
                    <a:pt x="21094" y="81155"/>
                    <a:pt x="21094" y="76452"/>
                  </a:cubicBezTo>
                  <a:cubicBezTo>
                    <a:pt x="21094" y="70626"/>
                    <a:pt x="16373" y="65905"/>
                    <a:pt x="10547" y="65905"/>
                  </a:cubicBezTo>
                  <a:cubicBezTo>
                    <a:pt x="4721" y="65905"/>
                    <a:pt x="0" y="70626"/>
                    <a:pt x="0" y="76452"/>
                  </a:cubicBezTo>
                  <a:cubicBezTo>
                    <a:pt x="0" y="90480"/>
                    <a:pt x="11102" y="102357"/>
                    <a:pt x="26290" y="106189"/>
                  </a:cubicBezTo>
                  <a:lnTo>
                    <a:pt x="26290" y="109426"/>
                  </a:lnTo>
                  <a:cubicBezTo>
                    <a:pt x="26290" y="115252"/>
                    <a:pt x="31011" y="119973"/>
                    <a:pt x="36837" y="119973"/>
                  </a:cubicBezTo>
                  <a:cubicBezTo>
                    <a:pt x="42663" y="119973"/>
                    <a:pt x="47384" y="115252"/>
                    <a:pt x="47384" y="109426"/>
                  </a:cubicBezTo>
                  <a:lnTo>
                    <a:pt x="47384" y="106189"/>
                  </a:lnTo>
                  <a:cubicBezTo>
                    <a:pt x="62571" y="102357"/>
                    <a:pt x="73673" y="90480"/>
                    <a:pt x="73673" y="76452"/>
                  </a:cubicBezTo>
                  <a:cubicBezTo>
                    <a:pt x="73673" y="54281"/>
                    <a:pt x="52837" y="48826"/>
                    <a:pt x="40386" y="45570"/>
                  </a:cubicBezTo>
                  <a:cubicBezTo>
                    <a:pt x="34425" y="44009"/>
                    <a:pt x="26259" y="41871"/>
                    <a:pt x="26259" y="39493"/>
                  </a:cubicBezTo>
                  <a:cubicBezTo>
                    <a:pt x="26259" y="37080"/>
                    <a:pt x="30379" y="33574"/>
                    <a:pt x="36835" y="33574"/>
                  </a:cubicBezTo>
                  <a:cubicBezTo>
                    <a:pt x="41560" y="33574"/>
                    <a:pt x="44865" y="35445"/>
                    <a:pt x="46381" y="37194"/>
                  </a:cubicBezTo>
                  <a:cubicBezTo>
                    <a:pt x="50197" y="41595"/>
                    <a:pt x="56857" y="42071"/>
                    <a:pt x="61259" y="38257"/>
                  </a:cubicBezTo>
                  <a:cubicBezTo>
                    <a:pt x="65661" y="34440"/>
                    <a:pt x="66137" y="27780"/>
                    <a:pt x="62322" y="23379"/>
                  </a:cubicBezTo>
                  <a:cubicBezTo>
                    <a:pt x="58546" y="19024"/>
                    <a:pt x="53297" y="15795"/>
                    <a:pt x="47382" y="14025"/>
                  </a:cubicBezTo>
                  <a:lnTo>
                    <a:pt x="47382" y="10547"/>
                  </a:lnTo>
                  <a:cubicBezTo>
                    <a:pt x="47382" y="4721"/>
                    <a:pt x="42661" y="0"/>
                    <a:pt x="36835" y="0"/>
                  </a:cubicBezTo>
                  <a:cubicBezTo>
                    <a:pt x="31009" y="0"/>
                    <a:pt x="26288" y="4721"/>
                    <a:pt x="26288" y="10547"/>
                  </a:cubicBezTo>
                  <a:lnTo>
                    <a:pt x="26288" y="14026"/>
                  </a:lnTo>
                  <a:cubicBezTo>
                    <a:pt x="13996" y="17741"/>
                    <a:pt x="5165" y="27751"/>
                    <a:pt x="5165" y="39493"/>
                  </a:cubicBezTo>
                  <a:cubicBezTo>
                    <a:pt x="5165" y="58155"/>
                    <a:pt x="23147" y="62861"/>
                    <a:pt x="35045" y="65976"/>
                  </a:cubicBezTo>
                  <a:cubicBezTo>
                    <a:pt x="49303" y="69706"/>
                    <a:pt x="52580" y="71665"/>
                    <a:pt x="52580" y="76452"/>
                  </a:cubicBezTo>
                  <a:cubicBezTo>
                    <a:pt x="52580" y="81156"/>
                    <a:pt x="46115" y="86397"/>
                    <a:pt x="36837" y="8639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3" name="任意多边形: 形状 282">
              <a:extLst>
                <a:ext uri="{FF2B5EF4-FFF2-40B4-BE49-F238E27FC236}">
                  <a16:creationId xmlns:a16="http://schemas.microsoft.com/office/drawing/2014/main" id="{0C46823A-23C4-4CE3-8FD3-D158DA088DED}"/>
                </a:ext>
              </a:extLst>
            </p:cNvPr>
            <p:cNvSpPr/>
            <p:nvPr/>
          </p:nvSpPr>
          <p:spPr>
            <a:xfrm>
              <a:off x="11107813" y="2306555"/>
              <a:ext cx="21240" cy="21095"/>
            </a:xfrm>
            <a:custGeom>
              <a:avLst/>
              <a:gdLst>
                <a:gd name="connsiteX0" fmla="*/ 10595 w 21240"/>
                <a:gd name="connsiteY0" fmla="*/ 21095 h 21095"/>
                <a:gd name="connsiteX1" fmla="*/ 10696 w 21240"/>
                <a:gd name="connsiteY1" fmla="*/ 21095 h 21095"/>
                <a:gd name="connsiteX2" fmla="*/ 21240 w 21240"/>
                <a:gd name="connsiteY2" fmla="*/ 10647 h 21095"/>
                <a:gd name="connsiteX3" fmla="*/ 10792 w 21240"/>
                <a:gd name="connsiteY3" fmla="*/ 1 h 21095"/>
                <a:gd name="connsiteX4" fmla="*/ 10646 w 21240"/>
                <a:gd name="connsiteY4" fmla="*/ 0 h 21095"/>
                <a:gd name="connsiteX5" fmla="*/ 10545 w 21240"/>
                <a:gd name="connsiteY5" fmla="*/ 0 h 21095"/>
                <a:gd name="connsiteX6" fmla="*/ 0 w 21240"/>
                <a:gd name="connsiteY6" fmla="*/ 10448 h 21095"/>
                <a:gd name="connsiteX7" fmla="*/ 10449 w 21240"/>
                <a:gd name="connsiteY7" fmla="*/ 21094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0" h="21095">
                  <a:moveTo>
                    <a:pt x="10595" y="21095"/>
                  </a:moveTo>
                  <a:lnTo>
                    <a:pt x="10696" y="21095"/>
                  </a:lnTo>
                  <a:cubicBezTo>
                    <a:pt x="16473" y="21095"/>
                    <a:pt x="21186" y="16438"/>
                    <a:pt x="21240" y="10647"/>
                  </a:cubicBezTo>
                  <a:cubicBezTo>
                    <a:pt x="21295" y="4822"/>
                    <a:pt x="16618" y="56"/>
                    <a:pt x="10792" y="1"/>
                  </a:cubicBezTo>
                  <a:lnTo>
                    <a:pt x="10646" y="0"/>
                  </a:lnTo>
                  <a:cubicBezTo>
                    <a:pt x="10613" y="0"/>
                    <a:pt x="10578" y="0"/>
                    <a:pt x="10545" y="0"/>
                  </a:cubicBezTo>
                  <a:cubicBezTo>
                    <a:pt x="4768" y="0"/>
                    <a:pt x="55" y="4657"/>
                    <a:pt x="0" y="10448"/>
                  </a:cubicBezTo>
                  <a:cubicBezTo>
                    <a:pt x="-54" y="16273"/>
                    <a:pt x="4623" y="21039"/>
                    <a:pt x="1044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4" name="任意多边形: 形状 283">
              <a:extLst>
                <a:ext uri="{FF2B5EF4-FFF2-40B4-BE49-F238E27FC236}">
                  <a16:creationId xmlns:a16="http://schemas.microsoft.com/office/drawing/2014/main" id="{A227EDF0-0DA0-47BB-A89C-D7E2EDC543D4}"/>
                </a:ext>
              </a:extLst>
            </p:cNvPr>
            <p:cNvSpPr/>
            <p:nvPr/>
          </p:nvSpPr>
          <p:spPr>
            <a:xfrm>
              <a:off x="11113710" y="2511104"/>
              <a:ext cx="80578" cy="21093"/>
            </a:xfrm>
            <a:custGeom>
              <a:avLst/>
              <a:gdLst>
                <a:gd name="connsiteX0" fmla="*/ 10547 w 80578"/>
                <a:gd name="connsiteY0" fmla="*/ 21094 h 21093"/>
                <a:gd name="connsiteX1" fmla="*/ 70031 w 80578"/>
                <a:gd name="connsiteY1" fmla="*/ 21094 h 21093"/>
                <a:gd name="connsiteX2" fmla="*/ 80578 w 80578"/>
                <a:gd name="connsiteY2" fmla="*/ 10547 h 21093"/>
                <a:gd name="connsiteX3" fmla="*/ 70031 w 80578"/>
                <a:gd name="connsiteY3" fmla="*/ 0 h 21093"/>
                <a:gd name="connsiteX4" fmla="*/ 10547 w 80578"/>
                <a:gd name="connsiteY4" fmla="*/ 0 h 21093"/>
                <a:gd name="connsiteX5" fmla="*/ 0 w 80578"/>
                <a:gd name="connsiteY5" fmla="*/ 10547 h 21093"/>
                <a:gd name="connsiteX6" fmla="*/ 10547 w 80578"/>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8" h="21093">
                  <a:moveTo>
                    <a:pt x="10547" y="21094"/>
                  </a:moveTo>
                  <a:lnTo>
                    <a:pt x="70031" y="21094"/>
                  </a:lnTo>
                  <a:cubicBezTo>
                    <a:pt x="75857" y="21094"/>
                    <a:pt x="80578" y="16373"/>
                    <a:pt x="80578" y="10547"/>
                  </a:cubicBezTo>
                  <a:cubicBezTo>
                    <a:pt x="80578" y="4721"/>
                    <a:pt x="75857" y="0"/>
                    <a:pt x="70031"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5" name="任意多边形: 形状 284">
              <a:extLst>
                <a:ext uri="{FF2B5EF4-FFF2-40B4-BE49-F238E27FC236}">
                  <a16:creationId xmlns:a16="http://schemas.microsoft.com/office/drawing/2014/main" id="{F68693E5-C214-4166-81C0-2F300422D2BE}"/>
                </a:ext>
              </a:extLst>
            </p:cNvPr>
            <p:cNvSpPr/>
            <p:nvPr/>
          </p:nvSpPr>
          <p:spPr>
            <a:xfrm>
              <a:off x="11113710" y="2547798"/>
              <a:ext cx="162122" cy="21093"/>
            </a:xfrm>
            <a:custGeom>
              <a:avLst/>
              <a:gdLst>
                <a:gd name="connsiteX0" fmla="*/ 151577 w 162122"/>
                <a:gd name="connsiteY0" fmla="*/ 0 h 21093"/>
                <a:gd name="connsiteX1" fmla="*/ 10547 w 162122"/>
                <a:gd name="connsiteY1" fmla="*/ 0 h 21093"/>
                <a:gd name="connsiteX2" fmla="*/ 0 w 162122"/>
                <a:gd name="connsiteY2" fmla="*/ 10547 h 21093"/>
                <a:gd name="connsiteX3" fmla="*/ 10547 w 162122"/>
                <a:gd name="connsiteY3" fmla="*/ 21094 h 21093"/>
                <a:gd name="connsiteX4" fmla="*/ 151576 w 162122"/>
                <a:gd name="connsiteY4" fmla="*/ 21094 h 21093"/>
                <a:gd name="connsiteX5" fmla="*/ 162122 w 162122"/>
                <a:gd name="connsiteY5" fmla="*/ 10547 h 21093"/>
                <a:gd name="connsiteX6" fmla="*/ 151577 w 16212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22" h="21093">
                  <a:moveTo>
                    <a:pt x="151577" y="0"/>
                  </a:moveTo>
                  <a:lnTo>
                    <a:pt x="10547" y="0"/>
                  </a:lnTo>
                  <a:cubicBezTo>
                    <a:pt x="4721" y="0"/>
                    <a:pt x="0" y="4721"/>
                    <a:pt x="0" y="10547"/>
                  </a:cubicBezTo>
                  <a:cubicBezTo>
                    <a:pt x="0" y="16373"/>
                    <a:pt x="4721" y="21094"/>
                    <a:pt x="10547" y="21094"/>
                  </a:cubicBezTo>
                  <a:lnTo>
                    <a:pt x="151576" y="21094"/>
                  </a:lnTo>
                  <a:cubicBezTo>
                    <a:pt x="157402" y="21094"/>
                    <a:pt x="162122" y="16373"/>
                    <a:pt x="162122" y="10547"/>
                  </a:cubicBezTo>
                  <a:cubicBezTo>
                    <a:pt x="162122" y="4721"/>
                    <a:pt x="157402" y="0"/>
                    <a:pt x="15157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6" name="图形 21">
            <a:extLst>
              <a:ext uri="{FF2B5EF4-FFF2-40B4-BE49-F238E27FC236}">
                <a16:creationId xmlns:a16="http://schemas.microsoft.com/office/drawing/2014/main" id="{28290ABC-E799-49C7-B0ED-6234B20B5B92}"/>
              </a:ext>
            </a:extLst>
          </p:cNvPr>
          <p:cNvGrpSpPr/>
          <p:nvPr/>
        </p:nvGrpSpPr>
        <p:grpSpPr>
          <a:xfrm>
            <a:off x="876000" y="3122080"/>
            <a:ext cx="720001" cy="613839"/>
            <a:chOff x="876000" y="3122080"/>
            <a:chExt cx="720001" cy="613839"/>
          </a:xfrm>
          <a:gradFill>
            <a:gsLst>
              <a:gs pos="0">
                <a:schemeClr val="accent1"/>
              </a:gs>
              <a:gs pos="100000">
                <a:schemeClr val="accent2"/>
              </a:gs>
            </a:gsLst>
            <a:lin ang="2700000" scaled="1"/>
          </a:gradFill>
        </p:grpSpPr>
        <p:sp>
          <p:nvSpPr>
            <p:cNvPr id="287" name="任意多边形: 形状 286">
              <a:extLst>
                <a:ext uri="{FF2B5EF4-FFF2-40B4-BE49-F238E27FC236}">
                  <a16:creationId xmlns:a16="http://schemas.microsoft.com/office/drawing/2014/main" id="{C8BD6B0E-3BF7-4AE8-A2A8-8C64B3427125}"/>
                </a:ext>
              </a:extLst>
            </p:cNvPr>
            <p:cNvSpPr/>
            <p:nvPr/>
          </p:nvSpPr>
          <p:spPr>
            <a:xfrm>
              <a:off x="876000" y="3122080"/>
              <a:ext cx="720001" cy="613839"/>
            </a:xfrm>
            <a:custGeom>
              <a:avLst/>
              <a:gdLst>
                <a:gd name="connsiteX0" fmla="*/ 687469 w 720001"/>
                <a:gd name="connsiteY0" fmla="*/ 228544 h 613839"/>
                <a:gd name="connsiteX1" fmla="*/ 609200 w 720001"/>
                <a:gd name="connsiteY1" fmla="*/ 228544 h 613839"/>
                <a:gd name="connsiteX2" fmla="*/ 609200 w 720001"/>
                <a:gd name="connsiteY2" fmla="*/ 84333 h 613839"/>
                <a:gd name="connsiteX3" fmla="*/ 580728 w 720001"/>
                <a:gd name="connsiteY3" fmla="*/ 55861 h 613839"/>
                <a:gd name="connsiteX4" fmla="*/ 479177 w 720001"/>
                <a:gd name="connsiteY4" fmla="*/ 55861 h 613839"/>
                <a:gd name="connsiteX5" fmla="*/ 458803 w 720001"/>
                <a:gd name="connsiteY5" fmla="*/ 34934 h 613839"/>
                <a:gd name="connsiteX6" fmla="*/ 417424 w 720001"/>
                <a:gd name="connsiteY6" fmla="*/ 25470 h 613839"/>
                <a:gd name="connsiteX7" fmla="*/ 404792 w 720001"/>
                <a:gd name="connsiteY7" fmla="*/ 33401 h 613839"/>
                <a:gd name="connsiteX8" fmla="*/ 412723 w 720001"/>
                <a:gd name="connsiteY8" fmla="*/ 46034 h 613839"/>
                <a:gd name="connsiteX9" fmla="*/ 454101 w 720001"/>
                <a:gd name="connsiteY9" fmla="*/ 55498 h 613839"/>
                <a:gd name="connsiteX10" fmla="*/ 458553 w 720001"/>
                <a:gd name="connsiteY10" fmla="*/ 60216 h 613839"/>
                <a:gd name="connsiteX11" fmla="*/ 315401 w 720001"/>
                <a:gd name="connsiteY11" fmla="*/ 371804 h 613839"/>
                <a:gd name="connsiteX12" fmla="*/ 315401 w 720001"/>
                <a:gd name="connsiteY12" fmla="*/ 335114 h 613839"/>
                <a:gd name="connsiteX13" fmla="*/ 426683 w 720001"/>
                <a:gd name="connsiteY13" fmla="*/ 159290 h 613839"/>
                <a:gd name="connsiteX14" fmla="*/ 433554 w 720001"/>
                <a:gd name="connsiteY14" fmla="*/ 94320 h 613839"/>
                <a:gd name="connsiteX15" fmla="*/ 419030 w 720001"/>
                <a:gd name="connsiteY15" fmla="*/ 76407 h 613839"/>
                <a:gd name="connsiteX16" fmla="*/ 315399 w 720001"/>
                <a:gd name="connsiteY16" fmla="*/ 52487 h 613839"/>
                <a:gd name="connsiteX17" fmla="*/ 315399 w 720001"/>
                <a:gd name="connsiteY17" fmla="*/ 23773 h 613839"/>
                <a:gd name="connsiteX18" fmla="*/ 364712 w 720001"/>
                <a:gd name="connsiteY18" fmla="*/ 35052 h 613839"/>
                <a:gd name="connsiteX19" fmla="*/ 367073 w 720001"/>
                <a:gd name="connsiteY19" fmla="*/ 35320 h 613839"/>
                <a:gd name="connsiteX20" fmla="*/ 377346 w 720001"/>
                <a:gd name="connsiteY20" fmla="*/ 27121 h 613839"/>
                <a:gd name="connsiteX21" fmla="*/ 369415 w 720001"/>
                <a:gd name="connsiteY21" fmla="*/ 14489 h 613839"/>
                <a:gd name="connsiteX22" fmla="*/ 307204 w 720001"/>
                <a:gd name="connsiteY22" fmla="*/ 259 h 613839"/>
                <a:gd name="connsiteX23" fmla="*/ 302586 w 720001"/>
                <a:gd name="connsiteY23" fmla="*/ 255 h 613839"/>
                <a:gd name="connsiteX24" fmla="*/ 302501 w 720001"/>
                <a:gd name="connsiteY24" fmla="*/ 259 h 613839"/>
                <a:gd name="connsiteX25" fmla="*/ 150902 w 720001"/>
                <a:gd name="connsiteY25" fmla="*/ 34934 h 613839"/>
                <a:gd name="connsiteX26" fmla="*/ 130528 w 720001"/>
                <a:gd name="connsiteY26" fmla="*/ 55861 h 613839"/>
                <a:gd name="connsiteX27" fmla="*/ 28472 w 720001"/>
                <a:gd name="connsiteY27" fmla="*/ 55861 h 613839"/>
                <a:gd name="connsiteX28" fmla="*/ 0 w 720001"/>
                <a:gd name="connsiteY28" fmla="*/ 84333 h 613839"/>
                <a:gd name="connsiteX29" fmla="*/ 0 w 720001"/>
                <a:gd name="connsiteY29" fmla="*/ 433197 h 613839"/>
                <a:gd name="connsiteX30" fmla="*/ 28472 w 720001"/>
                <a:gd name="connsiteY30" fmla="*/ 461669 h 613839"/>
                <a:gd name="connsiteX31" fmla="*/ 222585 w 720001"/>
                <a:gd name="connsiteY31" fmla="*/ 461669 h 613839"/>
                <a:gd name="connsiteX32" fmla="*/ 222585 w 720001"/>
                <a:gd name="connsiteY32" fmla="*/ 548559 h 613839"/>
                <a:gd name="connsiteX33" fmla="*/ 205692 w 720001"/>
                <a:gd name="connsiteY33" fmla="*/ 548559 h 613839"/>
                <a:gd name="connsiteX34" fmla="*/ 173052 w 720001"/>
                <a:gd name="connsiteY34" fmla="*/ 581199 h 613839"/>
                <a:gd name="connsiteX35" fmla="*/ 205692 w 720001"/>
                <a:gd name="connsiteY35" fmla="*/ 613840 h 613839"/>
                <a:gd name="connsiteX36" fmla="*/ 403505 w 720001"/>
                <a:gd name="connsiteY36" fmla="*/ 613840 h 613839"/>
                <a:gd name="connsiteX37" fmla="*/ 436146 w 720001"/>
                <a:gd name="connsiteY37" fmla="*/ 581199 h 613839"/>
                <a:gd name="connsiteX38" fmla="*/ 403505 w 720001"/>
                <a:gd name="connsiteY38" fmla="*/ 548559 h 613839"/>
                <a:gd name="connsiteX39" fmla="*/ 386613 w 720001"/>
                <a:gd name="connsiteY39" fmla="*/ 548559 h 613839"/>
                <a:gd name="connsiteX40" fmla="*/ 386613 w 720001"/>
                <a:gd name="connsiteY40" fmla="*/ 461669 h 613839"/>
                <a:gd name="connsiteX41" fmla="*/ 474386 w 720001"/>
                <a:gd name="connsiteY41" fmla="*/ 461669 h 613839"/>
                <a:gd name="connsiteX42" fmla="*/ 474386 w 720001"/>
                <a:gd name="connsiteY42" fmla="*/ 486633 h 613839"/>
                <a:gd name="connsiteX43" fmla="*/ 484933 w 720001"/>
                <a:gd name="connsiteY43" fmla="*/ 497180 h 613839"/>
                <a:gd name="connsiteX44" fmla="*/ 495480 w 720001"/>
                <a:gd name="connsiteY44" fmla="*/ 486633 h 613839"/>
                <a:gd name="connsiteX45" fmla="*/ 495480 w 720001"/>
                <a:gd name="connsiteY45" fmla="*/ 261075 h 613839"/>
                <a:gd name="connsiteX46" fmla="*/ 506917 w 720001"/>
                <a:gd name="connsiteY46" fmla="*/ 249638 h 613839"/>
                <a:gd name="connsiteX47" fmla="*/ 533626 w 720001"/>
                <a:gd name="connsiteY47" fmla="*/ 249638 h 613839"/>
                <a:gd name="connsiteX48" fmla="*/ 540799 w 720001"/>
                <a:gd name="connsiteY48" fmla="*/ 273005 h 613839"/>
                <a:gd name="connsiteX49" fmla="*/ 564324 w 720001"/>
                <a:gd name="connsiteY49" fmla="*/ 290397 h 613839"/>
                <a:gd name="connsiteX50" fmla="*/ 630060 w 720001"/>
                <a:gd name="connsiteY50" fmla="*/ 290397 h 613839"/>
                <a:gd name="connsiteX51" fmla="*/ 653587 w 720001"/>
                <a:gd name="connsiteY51" fmla="*/ 273007 h 613839"/>
                <a:gd name="connsiteX52" fmla="*/ 660759 w 720001"/>
                <a:gd name="connsiteY52" fmla="*/ 249638 h 613839"/>
                <a:gd name="connsiteX53" fmla="*/ 687468 w 720001"/>
                <a:gd name="connsiteY53" fmla="*/ 249638 h 613839"/>
                <a:gd name="connsiteX54" fmla="*/ 698905 w 720001"/>
                <a:gd name="connsiteY54" fmla="*/ 261075 h 613839"/>
                <a:gd name="connsiteX55" fmla="*/ 698905 w 720001"/>
                <a:gd name="connsiteY55" fmla="*/ 581307 h 613839"/>
                <a:gd name="connsiteX56" fmla="*/ 687468 w 720001"/>
                <a:gd name="connsiteY56" fmla="*/ 592744 h 613839"/>
                <a:gd name="connsiteX57" fmla="*/ 506918 w 720001"/>
                <a:gd name="connsiteY57" fmla="*/ 592744 h 613839"/>
                <a:gd name="connsiteX58" fmla="*/ 495481 w 720001"/>
                <a:gd name="connsiteY58" fmla="*/ 581307 h 613839"/>
                <a:gd name="connsiteX59" fmla="*/ 495481 w 720001"/>
                <a:gd name="connsiteY59" fmla="*/ 535909 h 613839"/>
                <a:gd name="connsiteX60" fmla="*/ 484934 w 720001"/>
                <a:gd name="connsiteY60" fmla="*/ 525363 h 613839"/>
                <a:gd name="connsiteX61" fmla="*/ 474387 w 720001"/>
                <a:gd name="connsiteY61" fmla="*/ 535909 h 613839"/>
                <a:gd name="connsiteX62" fmla="*/ 474387 w 720001"/>
                <a:gd name="connsiteY62" fmla="*/ 581307 h 613839"/>
                <a:gd name="connsiteX63" fmla="*/ 506918 w 720001"/>
                <a:gd name="connsiteY63" fmla="*/ 613838 h 613839"/>
                <a:gd name="connsiteX64" fmla="*/ 687471 w 720001"/>
                <a:gd name="connsiteY64" fmla="*/ 613838 h 613839"/>
                <a:gd name="connsiteX65" fmla="*/ 720001 w 720001"/>
                <a:gd name="connsiteY65" fmla="*/ 581307 h 613839"/>
                <a:gd name="connsiteX66" fmla="*/ 720001 w 720001"/>
                <a:gd name="connsiteY66" fmla="*/ 261075 h 613839"/>
                <a:gd name="connsiteX67" fmla="*/ 687469 w 720001"/>
                <a:gd name="connsiteY67" fmla="*/ 228544 h 613839"/>
                <a:gd name="connsiteX68" fmla="*/ 294306 w 720001"/>
                <a:gd name="connsiteY68" fmla="*/ 306947 h 613839"/>
                <a:gd name="connsiteX69" fmla="*/ 202787 w 720001"/>
                <a:gd name="connsiteY69" fmla="*/ 149620 h 613839"/>
                <a:gd name="connsiteX70" fmla="*/ 197616 w 720001"/>
                <a:gd name="connsiteY70" fmla="*/ 96124 h 613839"/>
                <a:gd name="connsiteX71" fmla="*/ 294306 w 720001"/>
                <a:gd name="connsiteY71" fmla="*/ 74209 h 613839"/>
                <a:gd name="connsiteX72" fmla="*/ 412488 w 720001"/>
                <a:gd name="connsiteY72" fmla="*/ 96545 h 613839"/>
                <a:gd name="connsiteX73" fmla="*/ 406121 w 720001"/>
                <a:gd name="connsiteY73" fmla="*/ 154578 h 613839"/>
                <a:gd name="connsiteX74" fmla="*/ 315399 w 720001"/>
                <a:gd name="connsiteY74" fmla="*/ 306589 h 613839"/>
                <a:gd name="connsiteX75" fmla="*/ 315399 w 720001"/>
                <a:gd name="connsiteY75" fmla="*/ 74136 h 613839"/>
                <a:gd name="connsiteX76" fmla="*/ 28472 w 720001"/>
                <a:gd name="connsiteY76" fmla="*/ 76954 h 613839"/>
                <a:gd name="connsiteX77" fmla="*/ 128001 w 720001"/>
                <a:gd name="connsiteY77" fmla="*/ 76954 h 613839"/>
                <a:gd name="connsiteX78" fmla="*/ 153958 w 720001"/>
                <a:gd name="connsiteY78" fmla="*/ 227648 h 613839"/>
                <a:gd name="connsiteX79" fmla="*/ 167797 w 720001"/>
                <a:gd name="connsiteY79" fmla="*/ 233211 h 613839"/>
                <a:gd name="connsiteX80" fmla="*/ 173360 w 720001"/>
                <a:gd name="connsiteY80" fmla="*/ 219372 h 613839"/>
                <a:gd name="connsiteX81" fmla="*/ 151152 w 720001"/>
                <a:gd name="connsiteY81" fmla="*/ 60216 h 613839"/>
                <a:gd name="connsiteX82" fmla="*/ 155604 w 720001"/>
                <a:gd name="connsiteY82" fmla="*/ 55498 h 613839"/>
                <a:gd name="connsiteX83" fmla="*/ 294306 w 720001"/>
                <a:gd name="connsiteY83" fmla="*/ 23771 h 613839"/>
                <a:gd name="connsiteX84" fmla="*/ 294306 w 720001"/>
                <a:gd name="connsiteY84" fmla="*/ 52579 h 613839"/>
                <a:gd name="connsiteX85" fmla="*/ 191152 w 720001"/>
                <a:gd name="connsiteY85" fmla="*/ 75959 h 613839"/>
                <a:gd name="connsiteX86" fmla="*/ 176560 w 720001"/>
                <a:gd name="connsiteY86" fmla="*/ 93834 h 613839"/>
                <a:gd name="connsiteX87" fmla="*/ 182126 w 720001"/>
                <a:gd name="connsiteY87" fmla="*/ 153879 h 613839"/>
                <a:gd name="connsiteX88" fmla="*/ 294304 w 720001"/>
                <a:gd name="connsiteY88" fmla="*/ 335537 h 613839"/>
                <a:gd name="connsiteX89" fmla="*/ 294304 w 720001"/>
                <a:gd name="connsiteY89" fmla="*/ 371809 h 613839"/>
                <a:gd name="connsiteX90" fmla="*/ 195231 w 720001"/>
                <a:gd name="connsiteY90" fmla="*/ 261904 h 613839"/>
                <a:gd name="connsiteX91" fmla="*/ 180745 w 720001"/>
                <a:gd name="connsiteY91" fmla="*/ 258351 h 613839"/>
                <a:gd name="connsiteX92" fmla="*/ 177192 w 720001"/>
                <a:gd name="connsiteY92" fmla="*/ 272837 h 613839"/>
                <a:gd name="connsiteX93" fmla="*/ 260163 w 720001"/>
                <a:gd name="connsiteY93" fmla="*/ 370665 h 613839"/>
                <a:gd name="connsiteX94" fmla="*/ 21094 w 720001"/>
                <a:gd name="connsiteY94" fmla="*/ 370665 h 613839"/>
                <a:gd name="connsiteX95" fmla="*/ 21094 w 720001"/>
                <a:gd name="connsiteY95" fmla="*/ 84333 h 613839"/>
                <a:gd name="connsiteX96" fmla="*/ 28472 w 720001"/>
                <a:gd name="connsiteY96" fmla="*/ 76954 h 613839"/>
                <a:gd name="connsiteX97" fmla="*/ 415052 w 720001"/>
                <a:gd name="connsiteY97" fmla="*/ 581199 h 613839"/>
                <a:gd name="connsiteX98" fmla="*/ 403505 w 720001"/>
                <a:gd name="connsiteY98" fmla="*/ 592746 h 613839"/>
                <a:gd name="connsiteX99" fmla="*/ 205694 w 720001"/>
                <a:gd name="connsiteY99" fmla="*/ 592746 h 613839"/>
                <a:gd name="connsiteX100" fmla="*/ 194147 w 720001"/>
                <a:gd name="connsiteY100" fmla="*/ 581199 h 613839"/>
                <a:gd name="connsiteX101" fmla="*/ 205694 w 720001"/>
                <a:gd name="connsiteY101" fmla="*/ 569652 h 613839"/>
                <a:gd name="connsiteX102" fmla="*/ 403507 w 720001"/>
                <a:gd name="connsiteY102" fmla="*/ 569652 h 613839"/>
                <a:gd name="connsiteX103" fmla="*/ 415052 w 720001"/>
                <a:gd name="connsiteY103" fmla="*/ 581199 h 613839"/>
                <a:gd name="connsiteX104" fmla="*/ 365521 w 720001"/>
                <a:gd name="connsiteY104" fmla="*/ 548559 h 613839"/>
                <a:gd name="connsiteX105" fmla="*/ 243679 w 720001"/>
                <a:gd name="connsiteY105" fmla="*/ 548559 h 613839"/>
                <a:gd name="connsiteX106" fmla="*/ 243679 w 720001"/>
                <a:gd name="connsiteY106" fmla="*/ 461669 h 613839"/>
                <a:gd name="connsiteX107" fmla="*/ 269513 w 720001"/>
                <a:gd name="connsiteY107" fmla="*/ 461669 h 613839"/>
                <a:gd name="connsiteX108" fmla="*/ 269513 w 720001"/>
                <a:gd name="connsiteY108" fmla="*/ 479416 h 613839"/>
                <a:gd name="connsiteX109" fmla="*/ 304599 w 720001"/>
                <a:gd name="connsiteY109" fmla="*/ 514502 h 613839"/>
                <a:gd name="connsiteX110" fmla="*/ 339685 w 720001"/>
                <a:gd name="connsiteY110" fmla="*/ 479416 h 613839"/>
                <a:gd name="connsiteX111" fmla="*/ 339685 w 720001"/>
                <a:gd name="connsiteY111" fmla="*/ 461669 h 613839"/>
                <a:gd name="connsiteX112" fmla="*/ 365520 w 720001"/>
                <a:gd name="connsiteY112" fmla="*/ 461669 h 613839"/>
                <a:gd name="connsiteX113" fmla="*/ 365520 w 720001"/>
                <a:gd name="connsiteY113" fmla="*/ 548559 h 613839"/>
                <a:gd name="connsiteX114" fmla="*/ 290607 w 720001"/>
                <a:gd name="connsiteY114" fmla="*/ 461669 h 613839"/>
                <a:gd name="connsiteX115" fmla="*/ 318592 w 720001"/>
                <a:gd name="connsiteY115" fmla="*/ 461669 h 613839"/>
                <a:gd name="connsiteX116" fmla="*/ 318592 w 720001"/>
                <a:gd name="connsiteY116" fmla="*/ 479416 h 613839"/>
                <a:gd name="connsiteX117" fmla="*/ 304599 w 720001"/>
                <a:gd name="connsiteY117" fmla="*/ 493408 h 613839"/>
                <a:gd name="connsiteX118" fmla="*/ 290607 w 720001"/>
                <a:gd name="connsiteY118" fmla="*/ 479416 h 613839"/>
                <a:gd name="connsiteX119" fmla="*/ 311088 w 720001"/>
                <a:gd name="connsiteY119" fmla="*/ 401635 h 613839"/>
                <a:gd name="connsiteX120" fmla="*/ 324155 w 720001"/>
                <a:gd name="connsiteY120" fmla="*/ 391735 h 613839"/>
                <a:gd name="connsiteX121" fmla="*/ 324629 w 720001"/>
                <a:gd name="connsiteY121" fmla="*/ 391759 h 613839"/>
                <a:gd name="connsiteX122" fmla="*/ 474387 w 720001"/>
                <a:gd name="connsiteY122" fmla="*/ 391759 h 613839"/>
                <a:gd name="connsiteX123" fmla="*/ 474387 w 720001"/>
                <a:gd name="connsiteY123" fmla="*/ 440576 h 613839"/>
                <a:gd name="connsiteX124" fmla="*/ 28472 w 720001"/>
                <a:gd name="connsiteY124" fmla="*/ 440576 h 613839"/>
                <a:gd name="connsiteX125" fmla="*/ 21094 w 720001"/>
                <a:gd name="connsiteY125" fmla="*/ 433197 h 613839"/>
                <a:gd name="connsiteX126" fmla="*/ 21094 w 720001"/>
                <a:gd name="connsiteY126" fmla="*/ 391759 h 613839"/>
                <a:gd name="connsiteX127" fmla="*/ 285597 w 720001"/>
                <a:gd name="connsiteY127" fmla="*/ 391759 h 613839"/>
                <a:gd name="connsiteX128" fmla="*/ 298619 w 720001"/>
                <a:gd name="connsiteY128" fmla="*/ 401634 h 613839"/>
                <a:gd name="connsiteX129" fmla="*/ 304855 w 720001"/>
                <a:gd name="connsiteY129" fmla="*/ 403674 h 613839"/>
                <a:gd name="connsiteX130" fmla="*/ 309623 w 720001"/>
                <a:gd name="connsiteY130" fmla="*/ 402534 h 613839"/>
                <a:gd name="connsiteX131" fmla="*/ 311088 w 720001"/>
                <a:gd name="connsiteY131" fmla="*/ 401635 h 613839"/>
                <a:gd name="connsiteX132" fmla="*/ 474387 w 720001"/>
                <a:gd name="connsiteY132" fmla="*/ 261075 h 613839"/>
                <a:gd name="connsiteX133" fmla="*/ 474387 w 720001"/>
                <a:gd name="connsiteY133" fmla="*/ 370667 h 613839"/>
                <a:gd name="connsiteX134" fmla="*/ 349588 w 720001"/>
                <a:gd name="connsiteY134" fmla="*/ 370667 h 613839"/>
                <a:gd name="connsiteX135" fmla="*/ 481729 w 720001"/>
                <a:gd name="connsiteY135" fmla="*/ 76956 h 613839"/>
                <a:gd name="connsiteX136" fmla="*/ 580728 w 720001"/>
                <a:gd name="connsiteY136" fmla="*/ 76956 h 613839"/>
                <a:gd name="connsiteX137" fmla="*/ 588106 w 720001"/>
                <a:gd name="connsiteY137" fmla="*/ 84334 h 613839"/>
                <a:gd name="connsiteX138" fmla="*/ 588106 w 720001"/>
                <a:gd name="connsiteY138" fmla="*/ 228545 h 613839"/>
                <a:gd name="connsiteX139" fmla="*/ 506918 w 720001"/>
                <a:gd name="connsiteY139" fmla="*/ 228545 h 613839"/>
                <a:gd name="connsiteX140" fmla="*/ 474387 w 720001"/>
                <a:gd name="connsiteY140" fmla="*/ 261075 h 613839"/>
                <a:gd name="connsiteX141" fmla="*/ 633424 w 720001"/>
                <a:gd name="connsiteY141" fmla="*/ 266819 h 613839"/>
                <a:gd name="connsiteX142" fmla="*/ 630062 w 720001"/>
                <a:gd name="connsiteY142" fmla="*/ 269304 h 613839"/>
                <a:gd name="connsiteX143" fmla="*/ 564325 w 720001"/>
                <a:gd name="connsiteY143" fmla="*/ 269304 h 613839"/>
                <a:gd name="connsiteX144" fmla="*/ 560964 w 720001"/>
                <a:gd name="connsiteY144" fmla="*/ 266819 h 613839"/>
                <a:gd name="connsiteX145" fmla="*/ 555691 w 720001"/>
                <a:gd name="connsiteY145" fmla="*/ 249638 h 613839"/>
                <a:gd name="connsiteX146" fmla="*/ 638696 w 720001"/>
                <a:gd name="connsiteY146" fmla="*/ 249638 h 61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20001" h="613839">
                  <a:moveTo>
                    <a:pt x="687469" y="228544"/>
                  </a:moveTo>
                  <a:lnTo>
                    <a:pt x="609200" y="228544"/>
                  </a:lnTo>
                  <a:lnTo>
                    <a:pt x="609200" y="84333"/>
                  </a:lnTo>
                  <a:cubicBezTo>
                    <a:pt x="609200" y="68634"/>
                    <a:pt x="596427" y="55861"/>
                    <a:pt x="580728" y="55861"/>
                  </a:cubicBezTo>
                  <a:lnTo>
                    <a:pt x="479177" y="55861"/>
                  </a:lnTo>
                  <a:cubicBezTo>
                    <a:pt x="477103" y="45478"/>
                    <a:pt x="469216" y="37318"/>
                    <a:pt x="458803" y="34934"/>
                  </a:cubicBezTo>
                  <a:lnTo>
                    <a:pt x="417424" y="25470"/>
                  </a:lnTo>
                  <a:cubicBezTo>
                    <a:pt x="411750" y="24179"/>
                    <a:pt x="406090" y="27723"/>
                    <a:pt x="404792" y="33401"/>
                  </a:cubicBezTo>
                  <a:cubicBezTo>
                    <a:pt x="403494" y="39079"/>
                    <a:pt x="407045" y="44736"/>
                    <a:pt x="412723" y="46034"/>
                  </a:cubicBezTo>
                  <a:lnTo>
                    <a:pt x="454101" y="55498"/>
                  </a:lnTo>
                  <a:cubicBezTo>
                    <a:pt x="456428" y="56029"/>
                    <a:pt x="458176" y="57881"/>
                    <a:pt x="458553" y="60216"/>
                  </a:cubicBezTo>
                  <a:cubicBezTo>
                    <a:pt x="465328" y="102251"/>
                    <a:pt x="474114" y="245652"/>
                    <a:pt x="315401" y="371804"/>
                  </a:cubicBezTo>
                  <a:lnTo>
                    <a:pt x="315401" y="335114"/>
                  </a:lnTo>
                  <a:cubicBezTo>
                    <a:pt x="374258" y="283773"/>
                    <a:pt x="411702" y="224633"/>
                    <a:pt x="426683" y="159290"/>
                  </a:cubicBezTo>
                  <a:cubicBezTo>
                    <a:pt x="431636" y="137681"/>
                    <a:pt x="433948" y="115820"/>
                    <a:pt x="433554" y="94320"/>
                  </a:cubicBezTo>
                  <a:cubicBezTo>
                    <a:pt x="433396" y="85710"/>
                    <a:pt x="427424" y="78344"/>
                    <a:pt x="419030" y="76407"/>
                  </a:cubicBezTo>
                  <a:lnTo>
                    <a:pt x="315399" y="52487"/>
                  </a:lnTo>
                  <a:lnTo>
                    <a:pt x="315399" y="23773"/>
                  </a:lnTo>
                  <a:lnTo>
                    <a:pt x="364712" y="35052"/>
                  </a:lnTo>
                  <a:cubicBezTo>
                    <a:pt x="365504" y="35232"/>
                    <a:pt x="366294" y="35320"/>
                    <a:pt x="367073" y="35320"/>
                  </a:cubicBezTo>
                  <a:cubicBezTo>
                    <a:pt x="371883" y="35320"/>
                    <a:pt x="376228" y="32009"/>
                    <a:pt x="377346" y="27121"/>
                  </a:cubicBezTo>
                  <a:cubicBezTo>
                    <a:pt x="378644" y="21444"/>
                    <a:pt x="375093" y="15787"/>
                    <a:pt x="369415" y="14489"/>
                  </a:cubicBezTo>
                  <a:lnTo>
                    <a:pt x="307204" y="259"/>
                  </a:lnTo>
                  <a:cubicBezTo>
                    <a:pt x="305632" y="-98"/>
                    <a:pt x="304064" y="-73"/>
                    <a:pt x="302586" y="255"/>
                  </a:cubicBezTo>
                  <a:cubicBezTo>
                    <a:pt x="302560" y="259"/>
                    <a:pt x="302527" y="253"/>
                    <a:pt x="302501" y="259"/>
                  </a:cubicBezTo>
                  <a:lnTo>
                    <a:pt x="150902" y="34934"/>
                  </a:lnTo>
                  <a:cubicBezTo>
                    <a:pt x="140489" y="37318"/>
                    <a:pt x="132602" y="45477"/>
                    <a:pt x="130528" y="55861"/>
                  </a:cubicBezTo>
                  <a:lnTo>
                    <a:pt x="28472" y="55861"/>
                  </a:lnTo>
                  <a:cubicBezTo>
                    <a:pt x="12773" y="55861"/>
                    <a:pt x="0" y="68634"/>
                    <a:pt x="0" y="84333"/>
                  </a:cubicBezTo>
                  <a:lnTo>
                    <a:pt x="0" y="433197"/>
                  </a:lnTo>
                  <a:cubicBezTo>
                    <a:pt x="0" y="448896"/>
                    <a:pt x="12773" y="461669"/>
                    <a:pt x="28472" y="461669"/>
                  </a:cubicBezTo>
                  <a:lnTo>
                    <a:pt x="222585" y="461669"/>
                  </a:lnTo>
                  <a:lnTo>
                    <a:pt x="222585" y="548559"/>
                  </a:lnTo>
                  <a:lnTo>
                    <a:pt x="205692" y="548559"/>
                  </a:lnTo>
                  <a:cubicBezTo>
                    <a:pt x="187694" y="548559"/>
                    <a:pt x="173052" y="563201"/>
                    <a:pt x="173052" y="581199"/>
                  </a:cubicBezTo>
                  <a:cubicBezTo>
                    <a:pt x="173052" y="599198"/>
                    <a:pt x="187694" y="613840"/>
                    <a:pt x="205692" y="613840"/>
                  </a:cubicBezTo>
                  <a:lnTo>
                    <a:pt x="403505" y="613840"/>
                  </a:lnTo>
                  <a:cubicBezTo>
                    <a:pt x="421504" y="613840"/>
                    <a:pt x="436146" y="599198"/>
                    <a:pt x="436146" y="581199"/>
                  </a:cubicBezTo>
                  <a:cubicBezTo>
                    <a:pt x="436146" y="563201"/>
                    <a:pt x="421504" y="548559"/>
                    <a:pt x="403505" y="548559"/>
                  </a:cubicBezTo>
                  <a:lnTo>
                    <a:pt x="386613" y="548559"/>
                  </a:lnTo>
                  <a:lnTo>
                    <a:pt x="386613" y="461669"/>
                  </a:lnTo>
                  <a:lnTo>
                    <a:pt x="474386" y="461669"/>
                  </a:lnTo>
                  <a:lnTo>
                    <a:pt x="474386" y="486633"/>
                  </a:lnTo>
                  <a:cubicBezTo>
                    <a:pt x="474386" y="492459"/>
                    <a:pt x="479107" y="497180"/>
                    <a:pt x="484933" y="497180"/>
                  </a:cubicBezTo>
                  <a:cubicBezTo>
                    <a:pt x="490759" y="497180"/>
                    <a:pt x="495480" y="492459"/>
                    <a:pt x="495480" y="486633"/>
                  </a:cubicBezTo>
                  <a:lnTo>
                    <a:pt x="495480" y="261075"/>
                  </a:lnTo>
                  <a:cubicBezTo>
                    <a:pt x="495480" y="254769"/>
                    <a:pt x="500610" y="249638"/>
                    <a:pt x="506917" y="249638"/>
                  </a:cubicBezTo>
                  <a:lnTo>
                    <a:pt x="533626" y="249638"/>
                  </a:lnTo>
                  <a:lnTo>
                    <a:pt x="540799" y="273005"/>
                  </a:lnTo>
                  <a:cubicBezTo>
                    <a:pt x="543990" y="283407"/>
                    <a:pt x="553442" y="290397"/>
                    <a:pt x="564324" y="290397"/>
                  </a:cubicBezTo>
                  <a:lnTo>
                    <a:pt x="630060" y="290397"/>
                  </a:lnTo>
                  <a:cubicBezTo>
                    <a:pt x="640941" y="290397"/>
                    <a:pt x="650396" y="283407"/>
                    <a:pt x="653587" y="273007"/>
                  </a:cubicBezTo>
                  <a:lnTo>
                    <a:pt x="660759" y="249638"/>
                  </a:lnTo>
                  <a:lnTo>
                    <a:pt x="687468" y="249638"/>
                  </a:lnTo>
                  <a:cubicBezTo>
                    <a:pt x="693773" y="249638"/>
                    <a:pt x="698905" y="254768"/>
                    <a:pt x="698905" y="261075"/>
                  </a:cubicBezTo>
                  <a:lnTo>
                    <a:pt x="698905" y="581307"/>
                  </a:lnTo>
                  <a:cubicBezTo>
                    <a:pt x="698905" y="587613"/>
                    <a:pt x="693775" y="592744"/>
                    <a:pt x="687468" y="592744"/>
                  </a:cubicBezTo>
                  <a:lnTo>
                    <a:pt x="506918" y="592744"/>
                  </a:lnTo>
                  <a:cubicBezTo>
                    <a:pt x="500612" y="592744"/>
                    <a:pt x="495481" y="587615"/>
                    <a:pt x="495481" y="581307"/>
                  </a:cubicBezTo>
                  <a:lnTo>
                    <a:pt x="495481" y="535909"/>
                  </a:lnTo>
                  <a:cubicBezTo>
                    <a:pt x="495481" y="530083"/>
                    <a:pt x="490760" y="525363"/>
                    <a:pt x="484934" y="525363"/>
                  </a:cubicBezTo>
                  <a:cubicBezTo>
                    <a:pt x="479108" y="525363"/>
                    <a:pt x="474387" y="530083"/>
                    <a:pt x="474387" y="535909"/>
                  </a:cubicBezTo>
                  <a:lnTo>
                    <a:pt x="474387" y="581307"/>
                  </a:lnTo>
                  <a:cubicBezTo>
                    <a:pt x="474387" y="599246"/>
                    <a:pt x="488980" y="613838"/>
                    <a:pt x="506918" y="613838"/>
                  </a:cubicBezTo>
                  <a:lnTo>
                    <a:pt x="687471" y="613838"/>
                  </a:lnTo>
                  <a:cubicBezTo>
                    <a:pt x="705409" y="613838"/>
                    <a:pt x="720001" y="599246"/>
                    <a:pt x="720001" y="581307"/>
                  </a:cubicBezTo>
                  <a:lnTo>
                    <a:pt x="720001" y="261075"/>
                  </a:lnTo>
                  <a:cubicBezTo>
                    <a:pt x="720000" y="243137"/>
                    <a:pt x="705407" y="228544"/>
                    <a:pt x="687469" y="228544"/>
                  </a:cubicBezTo>
                  <a:close/>
                  <a:moveTo>
                    <a:pt x="294306" y="306947"/>
                  </a:moveTo>
                  <a:cubicBezTo>
                    <a:pt x="245443" y="260110"/>
                    <a:pt x="214681" y="207269"/>
                    <a:pt x="202787" y="149620"/>
                  </a:cubicBezTo>
                  <a:cubicBezTo>
                    <a:pt x="199107" y="131777"/>
                    <a:pt x="197369" y="113790"/>
                    <a:pt x="197616" y="96124"/>
                  </a:cubicBezTo>
                  <a:lnTo>
                    <a:pt x="294306" y="74209"/>
                  </a:lnTo>
                  <a:close/>
                  <a:moveTo>
                    <a:pt x="412488" y="96545"/>
                  </a:moveTo>
                  <a:cubicBezTo>
                    <a:pt x="412691" y="115742"/>
                    <a:pt x="410550" y="135255"/>
                    <a:pt x="406121" y="154578"/>
                  </a:cubicBezTo>
                  <a:cubicBezTo>
                    <a:pt x="393359" y="210247"/>
                    <a:pt x="362872" y="261300"/>
                    <a:pt x="315399" y="306589"/>
                  </a:cubicBezTo>
                  <a:lnTo>
                    <a:pt x="315399" y="74136"/>
                  </a:lnTo>
                  <a:close/>
                  <a:moveTo>
                    <a:pt x="28472" y="76954"/>
                  </a:moveTo>
                  <a:lnTo>
                    <a:pt x="128001" y="76954"/>
                  </a:lnTo>
                  <a:cubicBezTo>
                    <a:pt x="125526" y="109550"/>
                    <a:pt x="127200" y="164918"/>
                    <a:pt x="153958" y="227648"/>
                  </a:cubicBezTo>
                  <a:cubicBezTo>
                    <a:pt x="156243" y="233007"/>
                    <a:pt x="162435" y="235498"/>
                    <a:pt x="167797" y="233211"/>
                  </a:cubicBezTo>
                  <a:cubicBezTo>
                    <a:pt x="173156" y="230926"/>
                    <a:pt x="175645" y="224730"/>
                    <a:pt x="173360" y="219372"/>
                  </a:cubicBezTo>
                  <a:cubicBezTo>
                    <a:pt x="142012" y="145879"/>
                    <a:pt x="147386" y="83586"/>
                    <a:pt x="151152" y="60216"/>
                  </a:cubicBezTo>
                  <a:cubicBezTo>
                    <a:pt x="151529" y="57881"/>
                    <a:pt x="153277" y="56029"/>
                    <a:pt x="155604" y="55498"/>
                  </a:cubicBezTo>
                  <a:lnTo>
                    <a:pt x="294306" y="23771"/>
                  </a:lnTo>
                  <a:lnTo>
                    <a:pt x="294306" y="52579"/>
                  </a:lnTo>
                  <a:lnTo>
                    <a:pt x="191152" y="75959"/>
                  </a:lnTo>
                  <a:cubicBezTo>
                    <a:pt x="182748" y="77866"/>
                    <a:pt x="176749" y="85216"/>
                    <a:pt x="176560" y="93834"/>
                  </a:cubicBezTo>
                  <a:cubicBezTo>
                    <a:pt x="176126" y="113669"/>
                    <a:pt x="177999" y="133872"/>
                    <a:pt x="182126" y="153879"/>
                  </a:cubicBezTo>
                  <a:cubicBezTo>
                    <a:pt x="196062" y="221419"/>
                    <a:pt x="233809" y="282526"/>
                    <a:pt x="294304" y="335537"/>
                  </a:cubicBezTo>
                  <a:lnTo>
                    <a:pt x="294304" y="371809"/>
                  </a:lnTo>
                  <a:cubicBezTo>
                    <a:pt x="252681" y="338698"/>
                    <a:pt x="219410" y="301801"/>
                    <a:pt x="195231" y="261904"/>
                  </a:cubicBezTo>
                  <a:cubicBezTo>
                    <a:pt x="192213" y="256922"/>
                    <a:pt x="185726" y="255333"/>
                    <a:pt x="180745" y="258351"/>
                  </a:cubicBezTo>
                  <a:cubicBezTo>
                    <a:pt x="175763" y="261369"/>
                    <a:pt x="174173" y="267856"/>
                    <a:pt x="177192" y="272837"/>
                  </a:cubicBezTo>
                  <a:cubicBezTo>
                    <a:pt x="198430" y="307883"/>
                    <a:pt x="226253" y="340646"/>
                    <a:pt x="260163" y="370665"/>
                  </a:cubicBezTo>
                  <a:lnTo>
                    <a:pt x="21094" y="370665"/>
                  </a:lnTo>
                  <a:lnTo>
                    <a:pt x="21094" y="84333"/>
                  </a:lnTo>
                  <a:cubicBezTo>
                    <a:pt x="21094" y="80265"/>
                    <a:pt x="24404" y="76954"/>
                    <a:pt x="28472" y="76954"/>
                  </a:cubicBezTo>
                  <a:close/>
                  <a:moveTo>
                    <a:pt x="415052" y="581199"/>
                  </a:moveTo>
                  <a:cubicBezTo>
                    <a:pt x="415052" y="587565"/>
                    <a:pt x="409871" y="592746"/>
                    <a:pt x="403505" y="592746"/>
                  </a:cubicBezTo>
                  <a:lnTo>
                    <a:pt x="205694" y="592746"/>
                  </a:lnTo>
                  <a:cubicBezTo>
                    <a:pt x="199328" y="592746"/>
                    <a:pt x="194147" y="587565"/>
                    <a:pt x="194147" y="581199"/>
                  </a:cubicBezTo>
                  <a:cubicBezTo>
                    <a:pt x="194147" y="574833"/>
                    <a:pt x="199328" y="569652"/>
                    <a:pt x="205694" y="569652"/>
                  </a:cubicBezTo>
                  <a:lnTo>
                    <a:pt x="403507" y="569652"/>
                  </a:lnTo>
                  <a:cubicBezTo>
                    <a:pt x="409873" y="569652"/>
                    <a:pt x="415052" y="574833"/>
                    <a:pt x="415052" y="581199"/>
                  </a:cubicBezTo>
                  <a:close/>
                  <a:moveTo>
                    <a:pt x="365521" y="548559"/>
                  </a:moveTo>
                  <a:lnTo>
                    <a:pt x="243679" y="548559"/>
                  </a:lnTo>
                  <a:lnTo>
                    <a:pt x="243679" y="461669"/>
                  </a:lnTo>
                  <a:lnTo>
                    <a:pt x="269513" y="461669"/>
                  </a:lnTo>
                  <a:lnTo>
                    <a:pt x="269513" y="479416"/>
                  </a:lnTo>
                  <a:cubicBezTo>
                    <a:pt x="269513" y="498763"/>
                    <a:pt x="285252" y="514502"/>
                    <a:pt x="304599" y="514502"/>
                  </a:cubicBezTo>
                  <a:cubicBezTo>
                    <a:pt x="323947" y="514502"/>
                    <a:pt x="339685" y="498763"/>
                    <a:pt x="339685" y="479416"/>
                  </a:cubicBezTo>
                  <a:lnTo>
                    <a:pt x="339685" y="461669"/>
                  </a:lnTo>
                  <a:lnTo>
                    <a:pt x="365520" y="461669"/>
                  </a:lnTo>
                  <a:lnTo>
                    <a:pt x="365520" y="548559"/>
                  </a:lnTo>
                  <a:close/>
                  <a:moveTo>
                    <a:pt x="290607" y="461669"/>
                  </a:moveTo>
                  <a:lnTo>
                    <a:pt x="318592" y="461669"/>
                  </a:lnTo>
                  <a:lnTo>
                    <a:pt x="318592" y="479416"/>
                  </a:lnTo>
                  <a:cubicBezTo>
                    <a:pt x="318592" y="487131"/>
                    <a:pt x="312314" y="493408"/>
                    <a:pt x="304599" y="493408"/>
                  </a:cubicBezTo>
                  <a:cubicBezTo>
                    <a:pt x="296885" y="493408"/>
                    <a:pt x="290607" y="487131"/>
                    <a:pt x="290607" y="479416"/>
                  </a:cubicBezTo>
                  <a:close/>
                  <a:moveTo>
                    <a:pt x="311088" y="401635"/>
                  </a:moveTo>
                  <a:cubicBezTo>
                    <a:pt x="315568" y="398352"/>
                    <a:pt x="319899" y="395048"/>
                    <a:pt x="324155" y="391735"/>
                  </a:cubicBezTo>
                  <a:cubicBezTo>
                    <a:pt x="324314" y="391742"/>
                    <a:pt x="324468" y="391759"/>
                    <a:pt x="324629" y="391759"/>
                  </a:cubicBezTo>
                  <a:lnTo>
                    <a:pt x="474387" y="391759"/>
                  </a:lnTo>
                  <a:lnTo>
                    <a:pt x="474387" y="440576"/>
                  </a:lnTo>
                  <a:lnTo>
                    <a:pt x="28472" y="440576"/>
                  </a:lnTo>
                  <a:cubicBezTo>
                    <a:pt x="24403" y="440576"/>
                    <a:pt x="21094" y="437265"/>
                    <a:pt x="21094" y="433197"/>
                  </a:cubicBezTo>
                  <a:lnTo>
                    <a:pt x="21094" y="391759"/>
                  </a:lnTo>
                  <a:lnTo>
                    <a:pt x="285597" y="391759"/>
                  </a:lnTo>
                  <a:cubicBezTo>
                    <a:pt x="289866" y="395085"/>
                    <a:pt x="294188" y="398387"/>
                    <a:pt x="298619" y="401634"/>
                  </a:cubicBezTo>
                  <a:cubicBezTo>
                    <a:pt x="300462" y="402985"/>
                    <a:pt x="302652" y="403674"/>
                    <a:pt x="304855" y="403674"/>
                  </a:cubicBezTo>
                  <a:cubicBezTo>
                    <a:pt x="306482" y="403674"/>
                    <a:pt x="308116" y="403297"/>
                    <a:pt x="309623" y="402534"/>
                  </a:cubicBezTo>
                  <a:cubicBezTo>
                    <a:pt x="310126" y="402279"/>
                    <a:pt x="310638" y="401961"/>
                    <a:pt x="311088" y="401635"/>
                  </a:cubicBezTo>
                  <a:close/>
                  <a:moveTo>
                    <a:pt x="474387" y="261075"/>
                  </a:moveTo>
                  <a:lnTo>
                    <a:pt x="474387" y="370667"/>
                  </a:lnTo>
                  <a:lnTo>
                    <a:pt x="349588" y="370667"/>
                  </a:lnTo>
                  <a:cubicBezTo>
                    <a:pt x="477468" y="257636"/>
                    <a:pt x="486196" y="134493"/>
                    <a:pt x="481729" y="76956"/>
                  </a:cubicBezTo>
                  <a:lnTo>
                    <a:pt x="580728" y="76956"/>
                  </a:lnTo>
                  <a:cubicBezTo>
                    <a:pt x="584798" y="76956"/>
                    <a:pt x="588106" y="80266"/>
                    <a:pt x="588106" y="84334"/>
                  </a:cubicBezTo>
                  <a:lnTo>
                    <a:pt x="588106" y="228545"/>
                  </a:lnTo>
                  <a:lnTo>
                    <a:pt x="506918" y="228545"/>
                  </a:lnTo>
                  <a:cubicBezTo>
                    <a:pt x="488980" y="228544"/>
                    <a:pt x="474387" y="243137"/>
                    <a:pt x="474387" y="261075"/>
                  </a:cubicBezTo>
                  <a:close/>
                  <a:moveTo>
                    <a:pt x="633424" y="266819"/>
                  </a:moveTo>
                  <a:cubicBezTo>
                    <a:pt x="632969" y="268306"/>
                    <a:pt x="631617" y="269304"/>
                    <a:pt x="630062" y="269304"/>
                  </a:cubicBezTo>
                  <a:lnTo>
                    <a:pt x="564325" y="269304"/>
                  </a:lnTo>
                  <a:cubicBezTo>
                    <a:pt x="562771" y="269304"/>
                    <a:pt x="561421" y="268307"/>
                    <a:pt x="560964" y="266819"/>
                  </a:cubicBezTo>
                  <a:lnTo>
                    <a:pt x="555691" y="249638"/>
                  </a:lnTo>
                  <a:lnTo>
                    <a:pt x="638696" y="249638"/>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8" name="任意多边形: 形状 287">
              <a:extLst>
                <a:ext uri="{FF2B5EF4-FFF2-40B4-BE49-F238E27FC236}">
                  <a16:creationId xmlns:a16="http://schemas.microsoft.com/office/drawing/2014/main" id="{D44F2966-EB2F-41A0-8D74-3018C7097C2F}"/>
                </a:ext>
              </a:extLst>
            </p:cNvPr>
            <p:cNvSpPr/>
            <p:nvPr/>
          </p:nvSpPr>
          <p:spPr>
            <a:xfrm>
              <a:off x="1396718" y="3461604"/>
              <a:ext cx="163874" cy="148557"/>
            </a:xfrm>
            <a:custGeom>
              <a:avLst/>
              <a:gdLst>
                <a:gd name="connsiteX0" fmla="*/ 152254 w 163874"/>
                <a:gd name="connsiteY0" fmla="*/ 7113 h 148557"/>
                <a:gd name="connsiteX1" fmla="*/ 107736 w 163874"/>
                <a:gd name="connsiteY1" fmla="*/ 11618 h 148557"/>
                <a:gd name="connsiteX2" fmla="*/ 58150 w 163874"/>
                <a:gd name="connsiteY2" fmla="*/ 72367 h 148557"/>
                <a:gd name="connsiteX3" fmla="*/ 51662 w 163874"/>
                <a:gd name="connsiteY3" fmla="*/ 67058 h 148557"/>
                <a:gd name="connsiteX4" fmla="*/ 7139 w 163874"/>
                <a:gd name="connsiteY4" fmla="*/ 71511 h 148557"/>
                <a:gd name="connsiteX5" fmla="*/ 11589 w 163874"/>
                <a:gd name="connsiteY5" fmla="*/ 116037 h 148557"/>
                <a:gd name="connsiteX6" fmla="*/ 42594 w 163874"/>
                <a:gd name="connsiteY6" fmla="*/ 141405 h 148557"/>
                <a:gd name="connsiteX7" fmla="*/ 62631 w 163874"/>
                <a:gd name="connsiteY7" fmla="*/ 148558 h 148557"/>
                <a:gd name="connsiteX8" fmla="*/ 65798 w 163874"/>
                <a:gd name="connsiteY8" fmla="*/ 148399 h 148557"/>
                <a:gd name="connsiteX9" fmla="*/ 87143 w 163874"/>
                <a:gd name="connsiteY9" fmla="*/ 136925 h 148557"/>
                <a:gd name="connsiteX10" fmla="*/ 156761 w 163874"/>
                <a:gd name="connsiteY10" fmla="*/ 51635 h 148557"/>
                <a:gd name="connsiteX11" fmla="*/ 152254 w 163874"/>
                <a:gd name="connsiteY11" fmla="*/ 7113 h 148557"/>
                <a:gd name="connsiteX12" fmla="*/ 140417 w 163874"/>
                <a:gd name="connsiteY12" fmla="*/ 38295 h 148557"/>
                <a:gd name="connsiteX13" fmla="*/ 70801 w 163874"/>
                <a:gd name="connsiteY13" fmla="*/ 123584 h 148557"/>
                <a:gd name="connsiteX14" fmla="*/ 63678 w 163874"/>
                <a:gd name="connsiteY14" fmla="*/ 127410 h 148557"/>
                <a:gd name="connsiteX15" fmla="*/ 62631 w 163874"/>
                <a:gd name="connsiteY15" fmla="*/ 127462 h 148557"/>
                <a:gd name="connsiteX16" fmla="*/ 55952 w 163874"/>
                <a:gd name="connsiteY16" fmla="*/ 125079 h 148557"/>
                <a:gd name="connsiteX17" fmla="*/ 24949 w 163874"/>
                <a:gd name="connsiteY17" fmla="*/ 99711 h 148557"/>
                <a:gd name="connsiteX18" fmla="*/ 23462 w 163874"/>
                <a:gd name="connsiteY18" fmla="*/ 84869 h 148557"/>
                <a:gd name="connsiteX19" fmla="*/ 31637 w 163874"/>
                <a:gd name="connsiteY19" fmla="*/ 81006 h 148557"/>
                <a:gd name="connsiteX20" fmla="*/ 38304 w 163874"/>
                <a:gd name="connsiteY20" fmla="*/ 83384 h 148557"/>
                <a:gd name="connsiteX21" fmla="*/ 52963 w 163874"/>
                <a:gd name="connsiteY21" fmla="*/ 95379 h 148557"/>
                <a:gd name="connsiteX22" fmla="*/ 60697 w 163874"/>
                <a:gd name="connsiteY22" fmla="*/ 97709 h 148557"/>
                <a:gd name="connsiteX23" fmla="*/ 67814 w 163874"/>
                <a:gd name="connsiteY23" fmla="*/ 93884 h 148557"/>
                <a:gd name="connsiteX24" fmla="*/ 124077 w 163874"/>
                <a:gd name="connsiteY24" fmla="*/ 24954 h 148557"/>
                <a:gd name="connsiteX25" fmla="*/ 138917 w 163874"/>
                <a:gd name="connsiteY25" fmla="*/ 23452 h 148557"/>
                <a:gd name="connsiteX26" fmla="*/ 140417 w 163874"/>
                <a:gd name="connsiteY26" fmla="*/ 38295 h 14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3874" h="148557">
                  <a:moveTo>
                    <a:pt x="152254" y="7113"/>
                  </a:moveTo>
                  <a:cubicBezTo>
                    <a:pt x="138737" y="-3917"/>
                    <a:pt x="118767" y="-1894"/>
                    <a:pt x="107736" y="11618"/>
                  </a:cubicBezTo>
                  <a:lnTo>
                    <a:pt x="58150" y="72367"/>
                  </a:lnTo>
                  <a:lnTo>
                    <a:pt x="51662" y="67058"/>
                  </a:lnTo>
                  <a:cubicBezTo>
                    <a:pt x="38158" y="56016"/>
                    <a:pt x="18186" y="58015"/>
                    <a:pt x="7139" y="71511"/>
                  </a:cubicBezTo>
                  <a:cubicBezTo>
                    <a:pt x="-3907" y="85013"/>
                    <a:pt x="-1913" y="104986"/>
                    <a:pt x="11589" y="116037"/>
                  </a:cubicBezTo>
                  <a:lnTo>
                    <a:pt x="42594" y="141405"/>
                  </a:lnTo>
                  <a:cubicBezTo>
                    <a:pt x="48231" y="146016"/>
                    <a:pt x="55346" y="148558"/>
                    <a:pt x="62631" y="148558"/>
                  </a:cubicBezTo>
                  <a:cubicBezTo>
                    <a:pt x="63692" y="148558"/>
                    <a:pt x="64761" y="148504"/>
                    <a:pt x="65798" y="148399"/>
                  </a:cubicBezTo>
                  <a:cubicBezTo>
                    <a:pt x="74213" y="147552"/>
                    <a:pt x="81792" y="143478"/>
                    <a:pt x="87143" y="136925"/>
                  </a:cubicBezTo>
                  <a:lnTo>
                    <a:pt x="156761" y="51635"/>
                  </a:lnTo>
                  <a:cubicBezTo>
                    <a:pt x="167790" y="38116"/>
                    <a:pt x="165771" y="18146"/>
                    <a:pt x="152254" y="7113"/>
                  </a:cubicBezTo>
                  <a:close/>
                  <a:moveTo>
                    <a:pt x="140417" y="38295"/>
                  </a:moveTo>
                  <a:lnTo>
                    <a:pt x="70801" y="123584"/>
                  </a:lnTo>
                  <a:cubicBezTo>
                    <a:pt x="69016" y="125769"/>
                    <a:pt x="66491" y="127128"/>
                    <a:pt x="63678" y="127410"/>
                  </a:cubicBezTo>
                  <a:cubicBezTo>
                    <a:pt x="63338" y="127444"/>
                    <a:pt x="62985" y="127462"/>
                    <a:pt x="62631" y="127462"/>
                  </a:cubicBezTo>
                  <a:cubicBezTo>
                    <a:pt x="60202" y="127462"/>
                    <a:pt x="57830" y="126616"/>
                    <a:pt x="55952" y="125079"/>
                  </a:cubicBezTo>
                  <a:lnTo>
                    <a:pt x="24949" y="99711"/>
                  </a:lnTo>
                  <a:cubicBezTo>
                    <a:pt x="20447" y="96027"/>
                    <a:pt x="19781" y="89370"/>
                    <a:pt x="23462" y="84869"/>
                  </a:cubicBezTo>
                  <a:cubicBezTo>
                    <a:pt x="25545" y="82323"/>
                    <a:pt x="28580" y="81006"/>
                    <a:pt x="31637" y="81006"/>
                  </a:cubicBezTo>
                  <a:cubicBezTo>
                    <a:pt x="33987" y="81006"/>
                    <a:pt x="36349" y="81785"/>
                    <a:pt x="38304" y="83384"/>
                  </a:cubicBezTo>
                  <a:lnTo>
                    <a:pt x="52963" y="95379"/>
                  </a:lnTo>
                  <a:cubicBezTo>
                    <a:pt x="55128" y="97151"/>
                    <a:pt x="57911" y="97992"/>
                    <a:pt x="60697" y="97709"/>
                  </a:cubicBezTo>
                  <a:cubicBezTo>
                    <a:pt x="63483" y="97431"/>
                    <a:pt x="66044" y="96054"/>
                    <a:pt x="67814" y="93884"/>
                  </a:cubicBezTo>
                  <a:lnTo>
                    <a:pt x="124077" y="24954"/>
                  </a:lnTo>
                  <a:cubicBezTo>
                    <a:pt x="127753" y="20448"/>
                    <a:pt x="134411" y="19775"/>
                    <a:pt x="138917" y="23452"/>
                  </a:cubicBezTo>
                  <a:cubicBezTo>
                    <a:pt x="143421" y="27132"/>
                    <a:pt x="144095" y="33789"/>
                    <a:pt x="140417" y="382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9" name="任意多边形: 形状 288">
              <a:extLst>
                <a:ext uri="{FF2B5EF4-FFF2-40B4-BE49-F238E27FC236}">
                  <a16:creationId xmlns:a16="http://schemas.microsoft.com/office/drawing/2014/main" id="{3842B75A-9814-4637-B05E-6E2DE21C2320}"/>
                </a:ext>
              </a:extLst>
            </p:cNvPr>
            <p:cNvSpPr/>
            <p:nvPr/>
          </p:nvSpPr>
          <p:spPr>
            <a:xfrm>
              <a:off x="1434208" y="3670644"/>
              <a:ext cx="80888" cy="21093"/>
            </a:xfrm>
            <a:custGeom>
              <a:avLst/>
              <a:gdLst>
                <a:gd name="connsiteX0" fmla="*/ 10547 w 80888"/>
                <a:gd name="connsiteY0" fmla="*/ 0 h 21093"/>
                <a:gd name="connsiteX1" fmla="*/ 0 w 80888"/>
                <a:gd name="connsiteY1" fmla="*/ 10547 h 21093"/>
                <a:gd name="connsiteX2" fmla="*/ 10547 w 80888"/>
                <a:gd name="connsiteY2" fmla="*/ 21094 h 21093"/>
                <a:gd name="connsiteX3" fmla="*/ 70342 w 80888"/>
                <a:gd name="connsiteY3" fmla="*/ 21094 h 21093"/>
                <a:gd name="connsiteX4" fmla="*/ 80889 w 80888"/>
                <a:gd name="connsiteY4" fmla="*/ 10547 h 21093"/>
                <a:gd name="connsiteX5" fmla="*/ 70342 w 80888"/>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88" h="21093">
                  <a:moveTo>
                    <a:pt x="10547" y="0"/>
                  </a:moveTo>
                  <a:cubicBezTo>
                    <a:pt x="4721" y="0"/>
                    <a:pt x="0" y="4721"/>
                    <a:pt x="0" y="10547"/>
                  </a:cubicBezTo>
                  <a:cubicBezTo>
                    <a:pt x="0" y="16373"/>
                    <a:pt x="4721" y="21094"/>
                    <a:pt x="10547" y="21094"/>
                  </a:cubicBezTo>
                  <a:lnTo>
                    <a:pt x="70342" y="21094"/>
                  </a:lnTo>
                  <a:cubicBezTo>
                    <a:pt x="76168" y="21094"/>
                    <a:pt x="80889" y="16373"/>
                    <a:pt x="80889" y="10547"/>
                  </a:cubicBezTo>
                  <a:cubicBezTo>
                    <a:pt x="80889" y="4721"/>
                    <a:pt x="76168" y="0"/>
                    <a:pt x="7034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0" name="图形 22">
            <a:extLst>
              <a:ext uri="{FF2B5EF4-FFF2-40B4-BE49-F238E27FC236}">
                <a16:creationId xmlns:a16="http://schemas.microsoft.com/office/drawing/2014/main" id="{76B8E6F6-437F-4A27-BEBA-8D0731D854BF}"/>
              </a:ext>
            </a:extLst>
          </p:cNvPr>
          <p:cNvGrpSpPr/>
          <p:nvPr/>
        </p:nvGrpSpPr>
        <p:grpSpPr>
          <a:xfrm>
            <a:off x="1956000" y="3150009"/>
            <a:ext cx="720000" cy="557978"/>
            <a:chOff x="1956000" y="3150009"/>
            <a:chExt cx="720000" cy="557978"/>
          </a:xfrm>
          <a:gradFill>
            <a:gsLst>
              <a:gs pos="0">
                <a:schemeClr val="accent1"/>
              </a:gs>
              <a:gs pos="100000">
                <a:schemeClr val="accent2"/>
              </a:gs>
            </a:gsLst>
            <a:lin ang="2700000" scaled="1"/>
          </a:gradFill>
        </p:grpSpPr>
        <p:sp>
          <p:nvSpPr>
            <p:cNvPr id="291" name="任意多边形: 形状 290">
              <a:extLst>
                <a:ext uri="{FF2B5EF4-FFF2-40B4-BE49-F238E27FC236}">
                  <a16:creationId xmlns:a16="http://schemas.microsoft.com/office/drawing/2014/main" id="{F4BC04AA-41B8-4717-B62C-AA96CB21D579}"/>
                </a:ext>
              </a:extLst>
            </p:cNvPr>
            <p:cNvSpPr/>
            <p:nvPr/>
          </p:nvSpPr>
          <p:spPr>
            <a:xfrm>
              <a:off x="1956000" y="3150009"/>
              <a:ext cx="720000" cy="557978"/>
            </a:xfrm>
            <a:custGeom>
              <a:avLst/>
              <a:gdLst>
                <a:gd name="connsiteX0" fmla="*/ 687469 w 720000"/>
                <a:gd name="connsiteY0" fmla="*/ 172683 h 557978"/>
                <a:gd name="connsiteX1" fmla="*/ 609200 w 720000"/>
                <a:gd name="connsiteY1" fmla="*/ 172683 h 557978"/>
                <a:gd name="connsiteX2" fmla="*/ 609200 w 720000"/>
                <a:gd name="connsiteY2" fmla="*/ 28472 h 557978"/>
                <a:gd name="connsiteX3" fmla="*/ 580728 w 720000"/>
                <a:gd name="connsiteY3" fmla="*/ 0 h 557978"/>
                <a:gd name="connsiteX4" fmla="*/ 527851 w 720000"/>
                <a:gd name="connsiteY4" fmla="*/ 0 h 557978"/>
                <a:gd name="connsiteX5" fmla="*/ 517305 w 720000"/>
                <a:gd name="connsiteY5" fmla="*/ 10547 h 557978"/>
                <a:gd name="connsiteX6" fmla="*/ 527851 w 720000"/>
                <a:gd name="connsiteY6" fmla="*/ 21094 h 557978"/>
                <a:gd name="connsiteX7" fmla="*/ 580728 w 720000"/>
                <a:gd name="connsiteY7" fmla="*/ 21094 h 557978"/>
                <a:gd name="connsiteX8" fmla="*/ 588106 w 720000"/>
                <a:gd name="connsiteY8" fmla="*/ 28472 h 557978"/>
                <a:gd name="connsiteX9" fmla="*/ 588106 w 720000"/>
                <a:gd name="connsiteY9" fmla="*/ 172683 h 557978"/>
                <a:gd name="connsiteX10" fmla="*/ 506918 w 720000"/>
                <a:gd name="connsiteY10" fmla="*/ 172683 h 557978"/>
                <a:gd name="connsiteX11" fmla="*/ 474387 w 720000"/>
                <a:gd name="connsiteY11" fmla="*/ 205215 h 557978"/>
                <a:gd name="connsiteX12" fmla="*/ 474387 w 720000"/>
                <a:gd name="connsiteY12" fmla="*/ 242616 h 557978"/>
                <a:gd name="connsiteX13" fmla="*/ 484934 w 720000"/>
                <a:gd name="connsiteY13" fmla="*/ 253163 h 557978"/>
                <a:gd name="connsiteX14" fmla="*/ 495481 w 720000"/>
                <a:gd name="connsiteY14" fmla="*/ 242616 h 557978"/>
                <a:gd name="connsiteX15" fmla="*/ 495481 w 720000"/>
                <a:gd name="connsiteY15" fmla="*/ 205215 h 557978"/>
                <a:gd name="connsiteX16" fmla="*/ 506918 w 720000"/>
                <a:gd name="connsiteY16" fmla="*/ 193777 h 557978"/>
                <a:gd name="connsiteX17" fmla="*/ 533626 w 720000"/>
                <a:gd name="connsiteY17" fmla="*/ 193777 h 557978"/>
                <a:gd name="connsiteX18" fmla="*/ 540799 w 720000"/>
                <a:gd name="connsiteY18" fmla="*/ 217146 h 557978"/>
                <a:gd name="connsiteX19" fmla="*/ 564324 w 720000"/>
                <a:gd name="connsiteY19" fmla="*/ 234536 h 557978"/>
                <a:gd name="connsiteX20" fmla="*/ 630060 w 720000"/>
                <a:gd name="connsiteY20" fmla="*/ 234536 h 557978"/>
                <a:gd name="connsiteX21" fmla="*/ 653587 w 720000"/>
                <a:gd name="connsiteY21" fmla="*/ 217148 h 557978"/>
                <a:gd name="connsiteX22" fmla="*/ 660759 w 720000"/>
                <a:gd name="connsiteY22" fmla="*/ 193777 h 557978"/>
                <a:gd name="connsiteX23" fmla="*/ 687468 w 720000"/>
                <a:gd name="connsiteY23" fmla="*/ 193777 h 557978"/>
                <a:gd name="connsiteX24" fmla="*/ 698905 w 720000"/>
                <a:gd name="connsiteY24" fmla="*/ 205215 h 557978"/>
                <a:gd name="connsiteX25" fmla="*/ 698905 w 720000"/>
                <a:gd name="connsiteY25" fmla="*/ 392404 h 557978"/>
                <a:gd name="connsiteX26" fmla="*/ 495481 w 720000"/>
                <a:gd name="connsiteY26" fmla="*/ 392404 h 557978"/>
                <a:gd name="connsiteX27" fmla="*/ 495481 w 720000"/>
                <a:gd name="connsiteY27" fmla="*/ 291891 h 557978"/>
                <a:gd name="connsiteX28" fmla="*/ 484934 w 720000"/>
                <a:gd name="connsiteY28" fmla="*/ 281344 h 557978"/>
                <a:gd name="connsiteX29" fmla="*/ 474387 w 720000"/>
                <a:gd name="connsiteY29" fmla="*/ 291891 h 557978"/>
                <a:gd name="connsiteX30" fmla="*/ 474387 w 720000"/>
                <a:gd name="connsiteY30" fmla="*/ 314805 h 557978"/>
                <a:gd name="connsiteX31" fmla="*/ 402657 w 720000"/>
                <a:gd name="connsiteY31" fmla="*/ 314805 h 557978"/>
                <a:gd name="connsiteX32" fmla="*/ 402657 w 720000"/>
                <a:gd name="connsiteY32" fmla="*/ 21094 h 557978"/>
                <a:gd name="connsiteX33" fmla="*/ 478574 w 720000"/>
                <a:gd name="connsiteY33" fmla="*/ 21094 h 557978"/>
                <a:gd name="connsiteX34" fmla="*/ 489120 w 720000"/>
                <a:gd name="connsiteY34" fmla="*/ 10547 h 557978"/>
                <a:gd name="connsiteX35" fmla="*/ 478574 w 720000"/>
                <a:gd name="connsiteY35" fmla="*/ 0 h 557978"/>
                <a:gd name="connsiteX36" fmla="*/ 28472 w 720000"/>
                <a:gd name="connsiteY36" fmla="*/ 0 h 557978"/>
                <a:gd name="connsiteX37" fmla="*/ 0 w 720000"/>
                <a:gd name="connsiteY37" fmla="*/ 28472 h 557978"/>
                <a:gd name="connsiteX38" fmla="*/ 0 w 720000"/>
                <a:gd name="connsiteY38" fmla="*/ 224267 h 557978"/>
                <a:gd name="connsiteX39" fmla="*/ 10547 w 720000"/>
                <a:gd name="connsiteY39" fmla="*/ 234814 h 557978"/>
                <a:gd name="connsiteX40" fmla="*/ 21094 w 720000"/>
                <a:gd name="connsiteY40" fmla="*/ 224267 h 557978"/>
                <a:gd name="connsiteX41" fmla="*/ 21094 w 720000"/>
                <a:gd name="connsiteY41" fmla="*/ 129745 h 557978"/>
                <a:gd name="connsiteX42" fmla="*/ 52522 w 720000"/>
                <a:gd name="connsiteY42" fmla="*/ 149628 h 557978"/>
                <a:gd name="connsiteX43" fmla="*/ 62097 w 720000"/>
                <a:gd name="connsiteY43" fmla="*/ 150500 h 557978"/>
                <a:gd name="connsiteX44" fmla="*/ 83402 w 720000"/>
                <a:gd name="connsiteY44" fmla="*/ 141929 h 557978"/>
                <a:gd name="connsiteX45" fmla="*/ 111707 w 720000"/>
                <a:gd name="connsiteY45" fmla="*/ 156752 h 557978"/>
                <a:gd name="connsiteX46" fmla="*/ 123351 w 720000"/>
                <a:gd name="connsiteY46" fmla="*/ 155513 h 557978"/>
                <a:gd name="connsiteX47" fmla="*/ 174973 w 720000"/>
                <a:gd name="connsiteY47" fmla="*/ 112507 h 557978"/>
                <a:gd name="connsiteX48" fmla="*/ 189453 w 720000"/>
                <a:gd name="connsiteY48" fmla="*/ 157991 h 557978"/>
                <a:gd name="connsiteX49" fmla="*/ 193648 w 720000"/>
                <a:gd name="connsiteY49" fmla="*/ 163564 h 557978"/>
                <a:gd name="connsiteX50" fmla="*/ 220122 w 720000"/>
                <a:gd name="connsiteY50" fmla="*/ 181230 h 557978"/>
                <a:gd name="connsiteX51" fmla="*/ 225972 w 720000"/>
                <a:gd name="connsiteY51" fmla="*/ 183005 h 557978"/>
                <a:gd name="connsiteX52" fmla="*/ 233677 w 720000"/>
                <a:gd name="connsiteY52" fmla="*/ 179664 h 557978"/>
                <a:gd name="connsiteX53" fmla="*/ 279503 w 720000"/>
                <a:gd name="connsiteY53" fmla="*/ 130681 h 557978"/>
                <a:gd name="connsiteX54" fmla="*/ 340637 w 720000"/>
                <a:gd name="connsiteY54" fmla="*/ 130681 h 557978"/>
                <a:gd name="connsiteX55" fmla="*/ 351184 w 720000"/>
                <a:gd name="connsiteY55" fmla="*/ 120135 h 557978"/>
                <a:gd name="connsiteX56" fmla="*/ 340637 w 720000"/>
                <a:gd name="connsiteY56" fmla="*/ 109588 h 557978"/>
                <a:gd name="connsiteX57" fmla="*/ 274928 w 720000"/>
                <a:gd name="connsiteY57" fmla="*/ 109588 h 557978"/>
                <a:gd name="connsiteX58" fmla="*/ 267225 w 720000"/>
                <a:gd name="connsiteY58" fmla="*/ 112929 h 557978"/>
                <a:gd name="connsiteX59" fmla="*/ 224385 w 720000"/>
                <a:gd name="connsiteY59" fmla="*/ 158719 h 557978"/>
                <a:gd name="connsiteX60" fmla="*/ 208429 w 720000"/>
                <a:gd name="connsiteY60" fmla="*/ 148071 h 557978"/>
                <a:gd name="connsiteX61" fmla="*/ 190313 w 720000"/>
                <a:gd name="connsiteY61" fmla="*/ 91170 h 557978"/>
                <a:gd name="connsiteX62" fmla="*/ 183219 w 720000"/>
                <a:gd name="connsiteY62" fmla="*/ 84246 h 557978"/>
                <a:gd name="connsiteX63" fmla="*/ 173513 w 720000"/>
                <a:gd name="connsiteY63" fmla="*/ 86266 h 557978"/>
                <a:gd name="connsiteX64" fmla="*/ 115256 w 720000"/>
                <a:gd name="connsiteY64" fmla="*/ 134802 h 557978"/>
                <a:gd name="connsiteX65" fmla="*/ 88875 w 720000"/>
                <a:gd name="connsiteY65" fmla="*/ 120985 h 557978"/>
                <a:gd name="connsiteX66" fmla="*/ 80047 w 720000"/>
                <a:gd name="connsiteY66" fmla="*/ 120544 h 557978"/>
                <a:gd name="connsiteX67" fmla="*/ 59234 w 720000"/>
                <a:gd name="connsiteY67" fmla="*/ 128915 h 557978"/>
                <a:gd name="connsiteX68" fmla="*/ 21094 w 720000"/>
                <a:gd name="connsiteY68" fmla="*/ 104785 h 557978"/>
                <a:gd name="connsiteX69" fmla="*/ 21094 w 720000"/>
                <a:gd name="connsiteY69" fmla="*/ 28472 h 557978"/>
                <a:gd name="connsiteX70" fmla="*/ 28472 w 720000"/>
                <a:gd name="connsiteY70" fmla="*/ 21094 h 557978"/>
                <a:gd name="connsiteX71" fmla="*/ 381563 w 720000"/>
                <a:gd name="connsiteY71" fmla="*/ 21094 h 557978"/>
                <a:gd name="connsiteX72" fmla="*/ 381563 w 720000"/>
                <a:gd name="connsiteY72" fmla="*/ 314805 h 557978"/>
                <a:gd name="connsiteX73" fmla="*/ 21094 w 720000"/>
                <a:gd name="connsiteY73" fmla="*/ 314805 h 557978"/>
                <a:gd name="connsiteX74" fmla="*/ 21094 w 720000"/>
                <a:gd name="connsiteY74" fmla="*/ 273544 h 557978"/>
                <a:gd name="connsiteX75" fmla="*/ 10547 w 720000"/>
                <a:gd name="connsiteY75" fmla="*/ 262997 h 557978"/>
                <a:gd name="connsiteX76" fmla="*/ 0 w 720000"/>
                <a:gd name="connsiteY76" fmla="*/ 273544 h 557978"/>
                <a:gd name="connsiteX77" fmla="*/ 0 w 720000"/>
                <a:gd name="connsiteY77" fmla="*/ 377336 h 557978"/>
                <a:gd name="connsiteX78" fmla="*/ 28472 w 720000"/>
                <a:gd name="connsiteY78" fmla="*/ 405809 h 557978"/>
                <a:gd name="connsiteX79" fmla="*/ 222585 w 720000"/>
                <a:gd name="connsiteY79" fmla="*/ 405809 h 557978"/>
                <a:gd name="connsiteX80" fmla="*/ 222585 w 720000"/>
                <a:gd name="connsiteY80" fmla="*/ 492698 h 557978"/>
                <a:gd name="connsiteX81" fmla="*/ 205692 w 720000"/>
                <a:gd name="connsiteY81" fmla="*/ 492698 h 557978"/>
                <a:gd name="connsiteX82" fmla="*/ 173052 w 720000"/>
                <a:gd name="connsiteY82" fmla="*/ 525338 h 557978"/>
                <a:gd name="connsiteX83" fmla="*/ 205692 w 720000"/>
                <a:gd name="connsiteY83" fmla="*/ 557979 h 557978"/>
                <a:gd name="connsiteX84" fmla="*/ 403505 w 720000"/>
                <a:gd name="connsiteY84" fmla="*/ 557979 h 557978"/>
                <a:gd name="connsiteX85" fmla="*/ 436146 w 720000"/>
                <a:gd name="connsiteY85" fmla="*/ 525338 h 557978"/>
                <a:gd name="connsiteX86" fmla="*/ 403505 w 720000"/>
                <a:gd name="connsiteY86" fmla="*/ 492698 h 557978"/>
                <a:gd name="connsiteX87" fmla="*/ 386613 w 720000"/>
                <a:gd name="connsiteY87" fmla="*/ 492698 h 557978"/>
                <a:gd name="connsiteX88" fmla="*/ 386613 w 720000"/>
                <a:gd name="connsiteY88" fmla="*/ 405809 h 557978"/>
                <a:gd name="connsiteX89" fmla="*/ 474386 w 720000"/>
                <a:gd name="connsiteY89" fmla="*/ 405809 h 557978"/>
                <a:gd name="connsiteX90" fmla="*/ 474386 w 720000"/>
                <a:gd name="connsiteY90" fmla="*/ 525447 h 557978"/>
                <a:gd name="connsiteX91" fmla="*/ 506917 w 720000"/>
                <a:gd name="connsiteY91" fmla="*/ 557979 h 557978"/>
                <a:gd name="connsiteX92" fmla="*/ 687469 w 720000"/>
                <a:gd name="connsiteY92" fmla="*/ 557979 h 557978"/>
                <a:gd name="connsiteX93" fmla="*/ 720000 w 720000"/>
                <a:gd name="connsiteY93" fmla="*/ 525447 h 557978"/>
                <a:gd name="connsiteX94" fmla="*/ 720000 w 720000"/>
                <a:gd name="connsiteY94" fmla="*/ 205215 h 557978"/>
                <a:gd name="connsiteX95" fmla="*/ 687469 w 720000"/>
                <a:gd name="connsiteY95" fmla="*/ 172683 h 557978"/>
                <a:gd name="connsiteX96" fmla="*/ 633424 w 720000"/>
                <a:gd name="connsiteY96" fmla="*/ 210959 h 557978"/>
                <a:gd name="connsiteX97" fmla="*/ 630062 w 720000"/>
                <a:gd name="connsiteY97" fmla="*/ 213443 h 557978"/>
                <a:gd name="connsiteX98" fmla="*/ 564325 w 720000"/>
                <a:gd name="connsiteY98" fmla="*/ 213443 h 557978"/>
                <a:gd name="connsiteX99" fmla="*/ 560964 w 720000"/>
                <a:gd name="connsiteY99" fmla="*/ 210959 h 557978"/>
                <a:gd name="connsiteX100" fmla="*/ 555691 w 720000"/>
                <a:gd name="connsiteY100" fmla="*/ 193777 h 557978"/>
                <a:gd name="connsiteX101" fmla="*/ 638696 w 720000"/>
                <a:gd name="connsiteY101" fmla="*/ 193777 h 557978"/>
                <a:gd name="connsiteX102" fmla="*/ 415052 w 720000"/>
                <a:gd name="connsiteY102" fmla="*/ 525340 h 557978"/>
                <a:gd name="connsiteX103" fmla="*/ 403505 w 720000"/>
                <a:gd name="connsiteY103" fmla="*/ 536887 h 557978"/>
                <a:gd name="connsiteX104" fmla="*/ 205694 w 720000"/>
                <a:gd name="connsiteY104" fmla="*/ 536887 h 557978"/>
                <a:gd name="connsiteX105" fmla="*/ 194147 w 720000"/>
                <a:gd name="connsiteY105" fmla="*/ 525340 h 557978"/>
                <a:gd name="connsiteX106" fmla="*/ 205694 w 720000"/>
                <a:gd name="connsiteY106" fmla="*/ 513793 h 557978"/>
                <a:gd name="connsiteX107" fmla="*/ 403507 w 720000"/>
                <a:gd name="connsiteY107" fmla="*/ 513793 h 557978"/>
                <a:gd name="connsiteX108" fmla="*/ 415052 w 720000"/>
                <a:gd name="connsiteY108" fmla="*/ 525340 h 557978"/>
                <a:gd name="connsiteX109" fmla="*/ 365521 w 720000"/>
                <a:gd name="connsiteY109" fmla="*/ 492699 h 557978"/>
                <a:gd name="connsiteX110" fmla="*/ 243679 w 720000"/>
                <a:gd name="connsiteY110" fmla="*/ 492699 h 557978"/>
                <a:gd name="connsiteX111" fmla="*/ 243679 w 720000"/>
                <a:gd name="connsiteY111" fmla="*/ 405810 h 557978"/>
                <a:gd name="connsiteX112" fmla="*/ 269513 w 720000"/>
                <a:gd name="connsiteY112" fmla="*/ 405810 h 557978"/>
                <a:gd name="connsiteX113" fmla="*/ 269513 w 720000"/>
                <a:gd name="connsiteY113" fmla="*/ 423557 h 557978"/>
                <a:gd name="connsiteX114" fmla="*/ 304599 w 720000"/>
                <a:gd name="connsiteY114" fmla="*/ 458643 h 557978"/>
                <a:gd name="connsiteX115" fmla="*/ 339685 w 720000"/>
                <a:gd name="connsiteY115" fmla="*/ 423557 h 557978"/>
                <a:gd name="connsiteX116" fmla="*/ 339685 w 720000"/>
                <a:gd name="connsiteY116" fmla="*/ 405810 h 557978"/>
                <a:gd name="connsiteX117" fmla="*/ 365520 w 720000"/>
                <a:gd name="connsiteY117" fmla="*/ 405810 h 557978"/>
                <a:gd name="connsiteX118" fmla="*/ 365520 w 720000"/>
                <a:gd name="connsiteY118" fmla="*/ 492699 h 557978"/>
                <a:gd name="connsiteX119" fmla="*/ 290607 w 720000"/>
                <a:gd name="connsiteY119" fmla="*/ 405810 h 557978"/>
                <a:gd name="connsiteX120" fmla="*/ 318592 w 720000"/>
                <a:gd name="connsiteY120" fmla="*/ 405810 h 557978"/>
                <a:gd name="connsiteX121" fmla="*/ 318592 w 720000"/>
                <a:gd name="connsiteY121" fmla="*/ 423557 h 557978"/>
                <a:gd name="connsiteX122" fmla="*/ 304599 w 720000"/>
                <a:gd name="connsiteY122" fmla="*/ 437549 h 557978"/>
                <a:gd name="connsiteX123" fmla="*/ 290607 w 720000"/>
                <a:gd name="connsiteY123" fmla="*/ 423557 h 557978"/>
                <a:gd name="connsiteX124" fmla="*/ 28472 w 720000"/>
                <a:gd name="connsiteY124" fmla="*/ 384716 h 557978"/>
                <a:gd name="connsiteX125" fmla="*/ 21094 w 720000"/>
                <a:gd name="connsiteY125" fmla="*/ 377338 h 557978"/>
                <a:gd name="connsiteX126" fmla="*/ 21094 w 720000"/>
                <a:gd name="connsiteY126" fmla="*/ 335900 h 557978"/>
                <a:gd name="connsiteX127" fmla="*/ 474387 w 720000"/>
                <a:gd name="connsiteY127" fmla="*/ 335900 h 557978"/>
                <a:gd name="connsiteX128" fmla="*/ 474387 w 720000"/>
                <a:gd name="connsiteY128" fmla="*/ 384716 h 557978"/>
                <a:gd name="connsiteX129" fmla="*/ 687469 w 720000"/>
                <a:gd name="connsiteY129" fmla="*/ 536887 h 557978"/>
                <a:gd name="connsiteX130" fmla="*/ 506918 w 720000"/>
                <a:gd name="connsiteY130" fmla="*/ 536887 h 557978"/>
                <a:gd name="connsiteX131" fmla="*/ 495481 w 720000"/>
                <a:gd name="connsiteY131" fmla="*/ 525448 h 557978"/>
                <a:gd name="connsiteX132" fmla="*/ 495481 w 720000"/>
                <a:gd name="connsiteY132" fmla="*/ 413498 h 557978"/>
                <a:gd name="connsiteX133" fmla="*/ 698906 w 720000"/>
                <a:gd name="connsiteY133" fmla="*/ 413498 h 557978"/>
                <a:gd name="connsiteX134" fmla="*/ 698906 w 720000"/>
                <a:gd name="connsiteY134" fmla="*/ 525447 h 557978"/>
                <a:gd name="connsiteX135" fmla="*/ 687469 w 720000"/>
                <a:gd name="connsiteY135" fmla="*/ 536887 h 55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720000" h="557978">
                  <a:moveTo>
                    <a:pt x="687469" y="172683"/>
                  </a:moveTo>
                  <a:lnTo>
                    <a:pt x="609200" y="172683"/>
                  </a:lnTo>
                  <a:lnTo>
                    <a:pt x="609200" y="28472"/>
                  </a:lnTo>
                  <a:cubicBezTo>
                    <a:pt x="609200" y="12773"/>
                    <a:pt x="596427" y="0"/>
                    <a:pt x="580728" y="0"/>
                  </a:cubicBezTo>
                  <a:lnTo>
                    <a:pt x="527851" y="0"/>
                  </a:lnTo>
                  <a:cubicBezTo>
                    <a:pt x="522025" y="0"/>
                    <a:pt x="517305" y="4721"/>
                    <a:pt x="517305" y="10547"/>
                  </a:cubicBezTo>
                  <a:cubicBezTo>
                    <a:pt x="517305" y="16373"/>
                    <a:pt x="522025" y="21094"/>
                    <a:pt x="527851" y="21094"/>
                  </a:cubicBezTo>
                  <a:lnTo>
                    <a:pt x="580728" y="21094"/>
                  </a:lnTo>
                  <a:cubicBezTo>
                    <a:pt x="584798" y="21094"/>
                    <a:pt x="588106" y="24404"/>
                    <a:pt x="588106" y="28472"/>
                  </a:cubicBezTo>
                  <a:lnTo>
                    <a:pt x="588106" y="172683"/>
                  </a:lnTo>
                  <a:lnTo>
                    <a:pt x="506918" y="172683"/>
                  </a:lnTo>
                  <a:cubicBezTo>
                    <a:pt x="488980" y="172683"/>
                    <a:pt x="474387" y="187277"/>
                    <a:pt x="474387" y="205215"/>
                  </a:cubicBezTo>
                  <a:lnTo>
                    <a:pt x="474387" y="242616"/>
                  </a:lnTo>
                  <a:cubicBezTo>
                    <a:pt x="474387" y="248442"/>
                    <a:pt x="479108" y="253163"/>
                    <a:pt x="484934" y="253163"/>
                  </a:cubicBezTo>
                  <a:cubicBezTo>
                    <a:pt x="490760" y="253163"/>
                    <a:pt x="495481" y="248442"/>
                    <a:pt x="495481" y="242616"/>
                  </a:cubicBezTo>
                  <a:lnTo>
                    <a:pt x="495481" y="205215"/>
                  </a:lnTo>
                  <a:cubicBezTo>
                    <a:pt x="495481" y="198908"/>
                    <a:pt x="500611" y="193777"/>
                    <a:pt x="506918" y="193777"/>
                  </a:cubicBezTo>
                  <a:lnTo>
                    <a:pt x="533626" y="193777"/>
                  </a:lnTo>
                  <a:lnTo>
                    <a:pt x="540799" y="217146"/>
                  </a:lnTo>
                  <a:cubicBezTo>
                    <a:pt x="543990" y="227547"/>
                    <a:pt x="553444" y="234536"/>
                    <a:pt x="564324" y="234536"/>
                  </a:cubicBezTo>
                  <a:lnTo>
                    <a:pt x="630060" y="234536"/>
                  </a:lnTo>
                  <a:cubicBezTo>
                    <a:pt x="640939" y="234536"/>
                    <a:pt x="650395" y="227548"/>
                    <a:pt x="653587" y="217148"/>
                  </a:cubicBezTo>
                  <a:lnTo>
                    <a:pt x="660759" y="193777"/>
                  </a:lnTo>
                  <a:lnTo>
                    <a:pt x="687468" y="193777"/>
                  </a:lnTo>
                  <a:cubicBezTo>
                    <a:pt x="693773" y="193777"/>
                    <a:pt x="698905" y="198907"/>
                    <a:pt x="698905" y="205215"/>
                  </a:cubicBezTo>
                  <a:lnTo>
                    <a:pt x="698905" y="392404"/>
                  </a:lnTo>
                  <a:lnTo>
                    <a:pt x="495481" y="392404"/>
                  </a:lnTo>
                  <a:lnTo>
                    <a:pt x="495481" y="291891"/>
                  </a:lnTo>
                  <a:cubicBezTo>
                    <a:pt x="495481" y="286065"/>
                    <a:pt x="490760" y="281344"/>
                    <a:pt x="484934" y="281344"/>
                  </a:cubicBezTo>
                  <a:cubicBezTo>
                    <a:pt x="479108" y="281344"/>
                    <a:pt x="474387" y="286065"/>
                    <a:pt x="474387" y="291891"/>
                  </a:cubicBezTo>
                  <a:lnTo>
                    <a:pt x="474387" y="314805"/>
                  </a:lnTo>
                  <a:lnTo>
                    <a:pt x="402657" y="314805"/>
                  </a:lnTo>
                  <a:lnTo>
                    <a:pt x="402657" y="21094"/>
                  </a:lnTo>
                  <a:lnTo>
                    <a:pt x="478574" y="21094"/>
                  </a:lnTo>
                  <a:cubicBezTo>
                    <a:pt x="484400" y="21094"/>
                    <a:pt x="489120" y="16373"/>
                    <a:pt x="489120" y="10547"/>
                  </a:cubicBezTo>
                  <a:cubicBezTo>
                    <a:pt x="489120" y="4721"/>
                    <a:pt x="484400" y="0"/>
                    <a:pt x="478574" y="0"/>
                  </a:cubicBezTo>
                  <a:lnTo>
                    <a:pt x="28472" y="0"/>
                  </a:lnTo>
                  <a:cubicBezTo>
                    <a:pt x="12773" y="0"/>
                    <a:pt x="0" y="12773"/>
                    <a:pt x="0" y="28472"/>
                  </a:cubicBezTo>
                  <a:lnTo>
                    <a:pt x="0" y="224267"/>
                  </a:lnTo>
                  <a:cubicBezTo>
                    <a:pt x="0" y="230093"/>
                    <a:pt x="4721" y="234814"/>
                    <a:pt x="10547" y="234814"/>
                  </a:cubicBezTo>
                  <a:cubicBezTo>
                    <a:pt x="16373" y="234814"/>
                    <a:pt x="21094" y="230093"/>
                    <a:pt x="21094" y="224267"/>
                  </a:cubicBezTo>
                  <a:lnTo>
                    <a:pt x="21094" y="129745"/>
                  </a:lnTo>
                  <a:lnTo>
                    <a:pt x="52522" y="149628"/>
                  </a:lnTo>
                  <a:cubicBezTo>
                    <a:pt x="55388" y="151440"/>
                    <a:pt x="58951" y="151767"/>
                    <a:pt x="62097" y="150500"/>
                  </a:cubicBezTo>
                  <a:lnTo>
                    <a:pt x="83402" y="141929"/>
                  </a:lnTo>
                  <a:lnTo>
                    <a:pt x="111707" y="156752"/>
                  </a:lnTo>
                  <a:cubicBezTo>
                    <a:pt x="115484" y="158732"/>
                    <a:pt x="120077" y="158240"/>
                    <a:pt x="123351" y="155513"/>
                  </a:cubicBezTo>
                  <a:lnTo>
                    <a:pt x="174973" y="112507"/>
                  </a:lnTo>
                  <a:lnTo>
                    <a:pt x="189453" y="157991"/>
                  </a:lnTo>
                  <a:cubicBezTo>
                    <a:pt x="190178" y="160270"/>
                    <a:pt x="191658" y="162236"/>
                    <a:pt x="193648" y="163564"/>
                  </a:cubicBezTo>
                  <a:lnTo>
                    <a:pt x="220122" y="181230"/>
                  </a:lnTo>
                  <a:cubicBezTo>
                    <a:pt x="221909" y="182424"/>
                    <a:pt x="223948" y="183005"/>
                    <a:pt x="225972" y="183005"/>
                  </a:cubicBezTo>
                  <a:cubicBezTo>
                    <a:pt x="228810" y="183005"/>
                    <a:pt x="231621" y="181863"/>
                    <a:pt x="233677" y="179664"/>
                  </a:cubicBezTo>
                  <a:lnTo>
                    <a:pt x="279503" y="130681"/>
                  </a:lnTo>
                  <a:lnTo>
                    <a:pt x="340637" y="130681"/>
                  </a:lnTo>
                  <a:cubicBezTo>
                    <a:pt x="346463" y="130681"/>
                    <a:pt x="351184" y="125961"/>
                    <a:pt x="351184" y="120135"/>
                  </a:cubicBezTo>
                  <a:cubicBezTo>
                    <a:pt x="351184" y="114308"/>
                    <a:pt x="346463" y="109588"/>
                    <a:pt x="340637" y="109588"/>
                  </a:cubicBezTo>
                  <a:lnTo>
                    <a:pt x="274928" y="109588"/>
                  </a:lnTo>
                  <a:cubicBezTo>
                    <a:pt x="272008" y="109588"/>
                    <a:pt x="269220" y="110797"/>
                    <a:pt x="267225" y="112929"/>
                  </a:cubicBezTo>
                  <a:lnTo>
                    <a:pt x="224385" y="158719"/>
                  </a:lnTo>
                  <a:lnTo>
                    <a:pt x="208429" y="148071"/>
                  </a:lnTo>
                  <a:lnTo>
                    <a:pt x="190313" y="91170"/>
                  </a:lnTo>
                  <a:cubicBezTo>
                    <a:pt x="189249" y="87825"/>
                    <a:pt x="186590" y="85229"/>
                    <a:pt x="183219" y="84246"/>
                  </a:cubicBezTo>
                  <a:cubicBezTo>
                    <a:pt x="179845" y="83258"/>
                    <a:pt x="176209" y="84019"/>
                    <a:pt x="173513" y="86266"/>
                  </a:cubicBezTo>
                  <a:lnTo>
                    <a:pt x="115256" y="134802"/>
                  </a:lnTo>
                  <a:lnTo>
                    <a:pt x="88875" y="120985"/>
                  </a:lnTo>
                  <a:cubicBezTo>
                    <a:pt x="86140" y="119551"/>
                    <a:pt x="82914" y="119389"/>
                    <a:pt x="80047" y="120544"/>
                  </a:cubicBezTo>
                  <a:lnTo>
                    <a:pt x="59234" y="128915"/>
                  </a:lnTo>
                  <a:lnTo>
                    <a:pt x="21094" y="104785"/>
                  </a:lnTo>
                  <a:lnTo>
                    <a:pt x="21094" y="28472"/>
                  </a:lnTo>
                  <a:cubicBezTo>
                    <a:pt x="21094" y="24403"/>
                    <a:pt x="24404" y="21094"/>
                    <a:pt x="28472" y="21094"/>
                  </a:cubicBezTo>
                  <a:lnTo>
                    <a:pt x="381563" y="21094"/>
                  </a:lnTo>
                  <a:lnTo>
                    <a:pt x="381563" y="314805"/>
                  </a:lnTo>
                  <a:lnTo>
                    <a:pt x="21094" y="314805"/>
                  </a:lnTo>
                  <a:lnTo>
                    <a:pt x="21094" y="273544"/>
                  </a:lnTo>
                  <a:cubicBezTo>
                    <a:pt x="21094" y="267718"/>
                    <a:pt x="16373" y="262997"/>
                    <a:pt x="10547" y="262997"/>
                  </a:cubicBezTo>
                  <a:cubicBezTo>
                    <a:pt x="4721" y="262997"/>
                    <a:pt x="0" y="267718"/>
                    <a:pt x="0" y="273544"/>
                  </a:cubicBezTo>
                  <a:lnTo>
                    <a:pt x="0" y="377336"/>
                  </a:lnTo>
                  <a:cubicBezTo>
                    <a:pt x="0" y="393036"/>
                    <a:pt x="12773" y="405809"/>
                    <a:pt x="28472" y="405809"/>
                  </a:cubicBezTo>
                  <a:lnTo>
                    <a:pt x="222585" y="405809"/>
                  </a:lnTo>
                  <a:lnTo>
                    <a:pt x="222585" y="492698"/>
                  </a:lnTo>
                  <a:lnTo>
                    <a:pt x="205692" y="492698"/>
                  </a:lnTo>
                  <a:cubicBezTo>
                    <a:pt x="187694" y="492698"/>
                    <a:pt x="173052" y="507340"/>
                    <a:pt x="173052" y="525338"/>
                  </a:cubicBezTo>
                  <a:cubicBezTo>
                    <a:pt x="173052" y="543337"/>
                    <a:pt x="187694" y="557979"/>
                    <a:pt x="205692" y="557979"/>
                  </a:cubicBezTo>
                  <a:lnTo>
                    <a:pt x="403505" y="557979"/>
                  </a:lnTo>
                  <a:cubicBezTo>
                    <a:pt x="421504" y="557979"/>
                    <a:pt x="436146" y="543337"/>
                    <a:pt x="436146" y="525338"/>
                  </a:cubicBezTo>
                  <a:cubicBezTo>
                    <a:pt x="436146" y="507340"/>
                    <a:pt x="421504" y="492698"/>
                    <a:pt x="403505" y="492698"/>
                  </a:cubicBezTo>
                  <a:lnTo>
                    <a:pt x="386613" y="492698"/>
                  </a:lnTo>
                  <a:lnTo>
                    <a:pt x="386613" y="405809"/>
                  </a:lnTo>
                  <a:lnTo>
                    <a:pt x="474386" y="405809"/>
                  </a:lnTo>
                  <a:lnTo>
                    <a:pt x="474386" y="525447"/>
                  </a:lnTo>
                  <a:cubicBezTo>
                    <a:pt x="474386" y="543385"/>
                    <a:pt x="488978" y="557979"/>
                    <a:pt x="506917" y="557979"/>
                  </a:cubicBezTo>
                  <a:lnTo>
                    <a:pt x="687469" y="557979"/>
                  </a:lnTo>
                  <a:cubicBezTo>
                    <a:pt x="705407" y="557979"/>
                    <a:pt x="720000" y="543385"/>
                    <a:pt x="720000" y="525447"/>
                  </a:cubicBezTo>
                  <a:lnTo>
                    <a:pt x="720000" y="205215"/>
                  </a:lnTo>
                  <a:cubicBezTo>
                    <a:pt x="720000" y="187277"/>
                    <a:pt x="705407" y="172683"/>
                    <a:pt x="687469" y="172683"/>
                  </a:cubicBezTo>
                  <a:close/>
                  <a:moveTo>
                    <a:pt x="633424" y="210959"/>
                  </a:moveTo>
                  <a:cubicBezTo>
                    <a:pt x="632969" y="212445"/>
                    <a:pt x="631617" y="213443"/>
                    <a:pt x="630062" y="213443"/>
                  </a:cubicBezTo>
                  <a:lnTo>
                    <a:pt x="564325" y="213443"/>
                  </a:lnTo>
                  <a:cubicBezTo>
                    <a:pt x="562771" y="213443"/>
                    <a:pt x="561421" y="212446"/>
                    <a:pt x="560964" y="210959"/>
                  </a:cubicBezTo>
                  <a:lnTo>
                    <a:pt x="555691" y="193777"/>
                  </a:lnTo>
                  <a:lnTo>
                    <a:pt x="638696" y="193777"/>
                  </a:lnTo>
                  <a:close/>
                  <a:moveTo>
                    <a:pt x="415052" y="525340"/>
                  </a:moveTo>
                  <a:cubicBezTo>
                    <a:pt x="415052" y="531706"/>
                    <a:pt x="409871" y="536887"/>
                    <a:pt x="403505" y="536887"/>
                  </a:cubicBezTo>
                  <a:lnTo>
                    <a:pt x="205694" y="536887"/>
                  </a:lnTo>
                  <a:cubicBezTo>
                    <a:pt x="199328" y="536887"/>
                    <a:pt x="194147" y="531706"/>
                    <a:pt x="194147" y="525340"/>
                  </a:cubicBezTo>
                  <a:cubicBezTo>
                    <a:pt x="194147" y="518974"/>
                    <a:pt x="199328" y="513793"/>
                    <a:pt x="205694" y="513793"/>
                  </a:cubicBezTo>
                  <a:lnTo>
                    <a:pt x="403507" y="513793"/>
                  </a:lnTo>
                  <a:cubicBezTo>
                    <a:pt x="409873" y="513793"/>
                    <a:pt x="415052" y="518972"/>
                    <a:pt x="415052" y="525340"/>
                  </a:cubicBezTo>
                  <a:close/>
                  <a:moveTo>
                    <a:pt x="365521" y="492699"/>
                  </a:moveTo>
                  <a:lnTo>
                    <a:pt x="243679" y="492699"/>
                  </a:lnTo>
                  <a:lnTo>
                    <a:pt x="243679" y="405810"/>
                  </a:lnTo>
                  <a:lnTo>
                    <a:pt x="269513" y="405810"/>
                  </a:lnTo>
                  <a:lnTo>
                    <a:pt x="269513" y="423557"/>
                  </a:lnTo>
                  <a:cubicBezTo>
                    <a:pt x="269513" y="442904"/>
                    <a:pt x="285252" y="458643"/>
                    <a:pt x="304599" y="458643"/>
                  </a:cubicBezTo>
                  <a:cubicBezTo>
                    <a:pt x="323947" y="458643"/>
                    <a:pt x="339685" y="442904"/>
                    <a:pt x="339685" y="423557"/>
                  </a:cubicBezTo>
                  <a:lnTo>
                    <a:pt x="339685" y="405810"/>
                  </a:lnTo>
                  <a:lnTo>
                    <a:pt x="365520" y="405810"/>
                  </a:lnTo>
                  <a:lnTo>
                    <a:pt x="365520" y="492699"/>
                  </a:lnTo>
                  <a:close/>
                  <a:moveTo>
                    <a:pt x="290607" y="405810"/>
                  </a:moveTo>
                  <a:lnTo>
                    <a:pt x="318592" y="405810"/>
                  </a:lnTo>
                  <a:lnTo>
                    <a:pt x="318592" y="423557"/>
                  </a:lnTo>
                  <a:cubicBezTo>
                    <a:pt x="318592" y="431272"/>
                    <a:pt x="312314" y="437549"/>
                    <a:pt x="304599" y="437549"/>
                  </a:cubicBezTo>
                  <a:cubicBezTo>
                    <a:pt x="296885" y="437549"/>
                    <a:pt x="290607" y="431272"/>
                    <a:pt x="290607" y="423557"/>
                  </a:cubicBezTo>
                  <a:close/>
                  <a:moveTo>
                    <a:pt x="28472" y="384716"/>
                  </a:moveTo>
                  <a:cubicBezTo>
                    <a:pt x="24403" y="384716"/>
                    <a:pt x="21094" y="381406"/>
                    <a:pt x="21094" y="377338"/>
                  </a:cubicBezTo>
                  <a:lnTo>
                    <a:pt x="21094" y="335900"/>
                  </a:lnTo>
                  <a:lnTo>
                    <a:pt x="474387" y="335900"/>
                  </a:lnTo>
                  <a:lnTo>
                    <a:pt x="474387" y="384716"/>
                  </a:lnTo>
                  <a:close/>
                  <a:moveTo>
                    <a:pt x="687469" y="536887"/>
                  </a:moveTo>
                  <a:lnTo>
                    <a:pt x="506918" y="536887"/>
                  </a:lnTo>
                  <a:cubicBezTo>
                    <a:pt x="500612" y="536887"/>
                    <a:pt x="495481" y="531757"/>
                    <a:pt x="495481" y="525448"/>
                  </a:cubicBezTo>
                  <a:lnTo>
                    <a:pt x="495481" y="413498"/>
                  </a:lnTo>
                  <a:lnTo>
                    <a:pt x="698906" y="413498"/>
                  </a:lnTo>
                  <a:lnTo>
                    <a:pt x="698906" y="525447"/>
                  </a:lnTo>
                  <a:cubicBezTo>
                    <a:pt x="698906" y="531755"/>
                    <a:pt x="693776" y="536887"/>
                    <a:pt x="687469" y="53688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任意多边形: 形状 291">
              <a:extLst>
                <a:ext uri="{FF2B5EF4-FFF2-40B4-BE49-F238E27FC236}">
                  <a16:creationId xmlns:a16="http://schemas.microsoft.com/office/drawing/2014/main" id="{375D0DAF-E305-4536-A319-98631802A7C3}"/>
                </a:ext>
              </a:extLst>
            </p:cNvPr>
            <p:cNvSpPr/>
            <p:nvPr/>
          </p:nvSpPr>
          <p:spPr>
            <a:xfrm>
              <a:off x="2467812" y="3386555"/>
              <a:ext cx="21240" cy="21095"/>
            </a:xfrm>
            <a:custGeom>
              <a:avLst/>
              <a:gdLst>
                <a:gd name="connsiteX0" fmla="*/ 10595 w 21240"/>
                <a:gd name="connsiteY0" fmla="*/ 21095 h 21095"/>
                <a:gd name="connsiteX1" fmla="*/ 10696 w 21240"/>
                <a:gd name="connsiteY1" fmla="*/ 21095 h 21095"/>
                <a:gd name="connsiteX2" fmla="*/ 21240 w 21240"/>
                <a:gd name="connsiteY2" fmla="*/ 10647 h 21095"/>
                <a:gd name="connsiteX3" fmla="*/ 10792 w 21240"/>
                <a:gd name="connsiteY3" fmla="*/ 1 h 21095"/>
                <a:gd name="connsiteX4" fmla="*/ 10646 w 21240"/>
                <a:gd name="connsiteY4" fmla="*/ 0 h 21095"/>
                <a:gd name="connsiteX5" fmla="*/ 10545 w 21240"/>
                <a:gd name="connsiteY5" fmla="*/ 0 h 21095"/>
                <a:gd name="connsiteX6" fmla="*/ 0 w 21240"/>
                <a:gd name="connsiteY6" fmla="*/ 10448 h 21095"/>
                <a:gd name="connsiteX7" fmla="*/ 10449 w 21240"/>
                <a:gd name="connsiteY7" fmla="*/ 21094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40" h="21095">
                  <a:moveTo>
                    <a:pt x="10595" y="21095"/>
                  </a:moveTo>
                  <a:lnTo>
                    <a:pt x="10696" y="21095"/>
                  </a:lnTo>
                  <a:cubicBezTo>
                    <a:pt x="16473" y="21095"/>
                    <a:pt x="21186" y="16438"/>
                    <a:pt x="21240" y="10647"/>
                  </a:cubicBezTo>
                  <a:cubicBezTo>
                    <a:pt x="21295" y="4822"/>
                    <a:pt x="16618" y="56"/>
                    <a:pt x="10792" y="1"/>
                  </a:cubicBezTo>
                  <a:lnTo>
                    <a:pt x="10646" y="0"/>
                  </a:lnTo>
                  <a:cubicBezTo>
                    <a:pt x="10613" y="0"/>
                    <a:pt x="10578" y="0"/>
                    <a:pt x="10545" y="0"/>
                  </a:cubicBezTo>
                  <a:cubicBezTo>
                    <a:pt x="4768" y="0"/>
                    <a:pt x="55" y="4657"/>
                    <a:pt x="0" y="10448"/>
                  </a:cubicBezTo>
                  <a:cubicBezTo>
                    <a:pt x="-54" y="16273"/>
                    <a:pt x="4623" y="21039"/>
                    <a:pt x="1044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3" name="任意多边形: 形状 292">
              <a:extLst>
                <a:ext uri="{FF2B5EF4-FFF2-40B4-BE49-F238E27FC236}">
                  <a16:creationId xmlns:a16="http://schemas.microsoft.com/office/drawing/2014/main" id="{D5F75924-962B-453C-8D0D-04848886D7E8}"/>
                </a:ext>
              </a:extLst>
            </p:cNvPr>
            <p:cNvSpPr/>
            <p:nvPr/>
          </p:nvSpPr>
          <p:spPr>
            <a:xfrm>
              <a:off x="2473709" y="3591104"/>
              <a:ext cx="80578" cy="21093"/>
            </a:xfrm>
            <a:custGeom>
              <a:avLst/>
              <a:gdLst>
                <a:gd name="connsiteX0" fmla="*/ 10547 w 80578"/>
                <a:gd name="connsiteY0" fmla="*/ 21094 h 21093"/>
                <a:gd name="connsiteX1" fmla="*/ 70031 w 80578"/>
                <a:gd name="connsiteY1" fmla="*/ 21094 h 21093"/>
                <a:gd name="connsiteX2" fmla="*/ 80578 w 80578"/>
                <a:gd name="connsiteY2" fmla="*/ 10547 h 21093"/>
                <a:gd name="connsiteX3" fmla="*/ 70031 w 80578"/>
                <a:gd name="connsiteY3" fmla="*/ 0 h 21093"/>
                <a:gd name="connsiteX4" fmla="*/ 10547 w 80578"/>
                <a:gd name="connsiteY4" fmla="*/ 0 h 21093"/>
                <a:gd name="connsiteX5" fmla="*/ 0 w 80578"/>
                <a:gd name="connsiteY5" fmla="*/ 10547 h 21093"/>
                <a:gd name="connsiteX6" fmla="*/ 10547 w 80578"/>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78" h="21093">
                  <a:moveTo>
                    <a:pt x="10547" y="21094"/>
                  </a:moveTo>
                  <a:lnTo>
                    <a:pt x="70031" y="21094"/>
                  </a:lnTo>
                  <a:cubicBezTo>
                    <a:pt x="75857" y="21094"/>
                    <a:pt x="80578" y="16373"/>
                    <a:pt x="80578" y="10547"/>
                  </a:cubicBezTo>
                  <a:cubicBezTo>
                    <a:pt x="80578" y="4721"/>
                    <a:pt x="75857" y="0"/>
                    <a:pt x="70031"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4" name="任意多边形: 形状 293">
              <a:extLst>
                <a:ext uri="{FF2B5EF4-FFF2-40B4-BE49-F238E27FC236}">
                  <a16:creationId xmlns:a16="http://schemas.microsoft.com/office/drawing/2014/main" id="{461FE82C-ADA3-45D1-A0C7-F13606E57DDE}"/>
                </a:ext>
              </a:extLst>
            </p:cNvPr>
            <p:cNvSpPr/>
            <p:nvPr/>
          </p:nvSpPr>
          <p:spPr>
            <a:xfrm>
              <a:off x="2473709" y="3627798"/>
              <a:ext cx="162122" cy="21093"/>
            </a:xfrm>
            <a:custGeom>
              <a:avLst/>
              <a:gdLst>
                <a:gd name="connsiteX0" fmla="*/ 151577 w 162122"/>
                <a:gd name="connsiteY0" fmla="*/ 0 h 21093"/>
                <a:gd name="connsiteX1" fmla="*/ 10547 w 162122"/>
                <a:gd name="connsiteY1" fmla="*/ 0 h 21093"/>
                <a:gd name="connsiteX2" fmla="*/ 0 w 162122"/>
                <a:gd name="connsiteY2" fmla="*/ 10547 h 21093"/>
                <a:gd name="connsiteX3" fmla="*/ 10547 w 162122"/>
                <a:gd name="connsiteY3" fmla="*/ 21094 h 21093"/>
                <a:gd name="connsiteX4" fmla="*/ 151576 w 162122"/>
                <a:gd name="connsiteY4" fmla="*/ 21094 h 21093"/>
                <a:gd name="connsiteX5" fmla="*/ 162122 w 162122"/>
                <a:gd name="connsiteY5" fmla="*/ 10547 h 21093"/>
                <a:gd name="connsiteX6" fmla="*/ 151577 w 16212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22" h="21093">
                  <a:moveTo>
                    <a:pt x="151577" y="0"/>
                  </a:moveTo>
                  <a:lnTo>
                    <a:pt x="10547" y="0"/>
                  </a:lnTo>
                  <a:cubicBezTo>
                    <a:pt x="4721" y="0"/>
                    <a:pt x="0" y="4721"/>
                    <a:pt x="0" y="10547"/>
                  </a:cubicBezTo>
                  <a:cubicBezTo>
                    <a:pt x="0" y="16373"/>
                    <a:pt x="4721" y="21094"/>
                    <a:pt x="10547" y="21094"/>
                  </a:cubicBezTo>
                  <a:lnTo>
                    <a:pt x="151576" y="21094"/>
                  </a:lnTo>
                  <a:cubicBezTo>
                    <a:pt x="157402" y="21094"/>
                    <a:pt x="162122" y="16373"/>
                    <a:pt x="162122" y="10547"/>
                  </a:cubicBezTo>
                  <a:cubicBezTo>
                    <a:pt x="162122" y="4721"/>
                    <a:pt x="157402" y="0"/>
                    <a:pt x="15157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5" name="任意多边形: 形状 294">
              <a:extLst>
                <a:ext uri="{FF2B5EF4-FFF2-40B4-BE49-F238E27FC236}">
                  <a16:creationId xmlns:a16="http://schemas.microsoft.com/office/drawing/2014/main" id="{03894A56-F831-4170-BE45-5133C7AB7D87}"/>
                </a:ext>
              </a:extLst>
            </p:cNvPr>
            <p:cNvSpPr/>
            <p:nvPr/>
          </p:nvSpPr>
          <p:spPr>
            <a:xfrm>
              <a:off x="2518352" y="3397359"/>
              <a:ext cx="72838" cy="128529"/>
            </a:xfrm>
            <a:custGeom>
              <a:avLst/>
              <a:gdLst>
                <a:gd name="connsiteX0" fmla="*/ 20531 w 72838"/>
                <a:gd name="connsiteY0" fmla="*/ 1 h 128529"/>
                <a:gd name="connsiteX1" fmla="*/ 9984 w 72838"/>
                <a:gd name="connsiteY1" fmla="*/ 10548 h 128529"/>
                <a:gd name="connsiteX2" fmla="*/ 9984 w 72838"/>
                <a:gd name="connsiteY2" fmla="*/ 14922 h 128529"/>
                <a:gd name="connsiteX3" fmla="*/ 0 w 72838"/>
                <a:gd name="connsiteY3" fmla="*/ 25440 h 128529"/>
                <a:gd name="connsiteX4" fmla="*/ 0 w 72838"/>
                <a:gd name="connsiteY4" fmla="*/ 64287 h 128529"/>
                <a:gd name="connsiteX5" fmla="*/ 0 w 72838"/>
                <a:gd name="connsiteY5" fmla="*/ 103133 h 128529"/>
                <a:gd name="connsiteX6" fmla="*/ 9984 w 72838"/>
                <a:gd name="connsiteY6" fmla="*/ 113652 h 128529"/>
                <a:gd name="connsiteX7" fmla="*/ 9984 w 72838"/>
                <a:gd name="connsiteY7" fmla="*/ 117983 h 128529"/>
                <a:gd name="connsiteX8" fmla="*/ 20531 w 72838"/>
                <a:gd name="connsiteY8" fmla="*/ 128530 h 128529"/>
                <a:gd name="connsiteX9" fmla="*/ 31078 w 72838"/>
                <a:gd name="connsiteY9" fmla="*/ 117983 h 128529"/>
                <a:gd name="connsiteX10" fmla="*/ 31078 w 72838"/>
                <a:gd name="connsiteY10" fmla="*/ 113680 h 128529"/>
                <a:gd name="connsiteX11" fmla="*/ 38019 w 72838"/>
                <a:gd name="connsiteY11" fmla="*/ 113680 h 128529"/>
                <a:gd name="connsiteX12" fmla="*/ 38019 w 72838"/>
                <a:gd name="connsiteY12" fmla="*/ 117983 h 128529"/>
                <a:gd name="connsiteX13" fmla="*/ 48566 w 72838"/>
                <a:gd name="connsiteY13" fmla="*/ 128530 h 128529"/>
                <a:gd name="connsiteX14" fmla="*/ 59113 w 72838"/>
                <a:gd name="connsiteY14" fmla="*/ 117983 h 128529"/>
                <a:gd name="connsiteX15" fmla="*/ 59113 w 72838"/>
                <a:gd name="connsiteY15" fmla="*/ 108859 h 128529"/>
                <a:gd name="connsiteX16" fmla="*/ 72838 w 72838"/>
                <a:gd name="connsiteY16" fmla="*/ 83710 h 128529"/>
                <a:gd name="connsiteX17" fmla="*/ 65649 w 72838"/>
                <a:gd name="connsiteY17" fmla="*/ 64287 h 128529"/>
                <a:gd name="connsiteX18" fmla="*/ 72838 w 72838"/>
                <a:gd name="connsiteY18" fmla="*/ 44864 h 128529"/>
                <a:gd name="connsiteX19" fmla="*/ 59113 w 72838"/>
                <a:gd name="connsiteY19" fmla="*/ 19714 h 128529"/>
                <a:gd name="connsiteX20" fmla="*/ 59113 w 72838"/>
                <a:gd name="connsiteY20" fmla="*/ 10547 h 128529"/>
                <a:gd name="connsiteX21" fmla="*/ 48566 w 72838"/>
                <a:gd name="connsiteY21" fmla="*/ 0 h 128529"/>
                <a:gd name="connsiteX22" fmla="*/ 38019 w 72838"/>
                <a:gd name="connsiteY22" fmla="*/ 10547 h 128529"/>
                <a:gd name="connsiteX23" fmla="*/ 38019 w 72838"/>
                <a:gd name="connsiteY23" fmla="*/ 14892 h 128529"/>
                <a:gd name="connsiteX24" fmla="*/ 31078 w 72838"/>
                <a:gd name="connsiteY24" fmla="*/ 14892 h 128529"/>
                <a:gd name="connsiteX25" fmla="*/ 31078 w 72838"/>
                <a:gd name="connsiteY25" fmla="*/ 10547 h 128529"/>
                <a:gd name="connsiteX26" fmla="*/ 20531 w 72838"/>
                <a:gd name="connsiteY26" fmla="*/ 1 h 128529"/>
                <a:gd name="connsiteX27" fmla="*/ 42867 w 72838"/>
                <a:gd name="connsiteY27" fmla="*/ 35987 h 128529"/>
                <a:gd name="connsiteX28" fmla="*/ 51744 w 72838"/>
                <a:gd name="connsiteY28" fmla="*/ 44865 h 128529"/>
                <a:gd name="connsiteX29" fmla="*/ 42867 w 72838"/>
                <a:gd name="connsiteY29" fmla="*/ 53741 h 128529"/>
                <a:gd name="connsiteX30" fmla="*/ 21095 w 72838"/>
                <a:gd name="connsiteY30" fmla="*/ 53741 h 128529"/>
                <a:gd name="connsiteX31" fmla="*/ 21095 w 72838"/>
                <a:gd name="connsiteY31" fmla="*/ 35989 h 128529"/>
                <a:gd name="connsiteX32" fmla="*/ 42867 w 72838"/>
                <a:gd name="connsiteY32" fmla="*/ 35989 h 128529"/>
                <a:gd name="connsiteX33" fmla="*/ 51743 w 72838"/>
                <a:gd name="connsiteY33" fmla="*/ 83710 h 128529"/>
                <a:gd name="connsiteX34" fmla="*/ 42865 w 72838"/>
                <a:gd name="connsiteY34" fmla="*/ 92586 h 128529"/>
                <a:gd name="connsiteX35" fmla="*/ 21094 w 72838"/>
                <a:gd name="connsiteY35" fmla="*/ 92586 h 128529"/>
                <a:gd name="connsiteX36" fmla="*/ 21094 w 72838"/>
                <a:gd name="connsiteY36" fmla="*/ 74834 h 128529"/>
                <a:gd name="connsiteX37" fmla="*/ 42865 w 72838"/>
                <a:gd name="connsiteY37" fmla="*/ 74834 h 128529"/>
                <a:gd name="connsiteX38" fmla="*/ 51743 w 72838"/>
                <a:gd name="connsiteY38" fmla="*/ 83710 h 12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838" h="128529">
                  <a:moveTo>
                    <a:pt x="20531" y="1"/>
                  </a:moveTo>
                  <a:cubicBezTo>
                    <a:pt x="14705" y="1"/>
                    <a:pt x="9984" y="4722"/>
                    <a:pt x="9984" y="10548"/>
                  </a:cubicBezTo>
                  <a:lnTo>
                    <a:pt x="9984" y="14922"/>
                  </a:lnTo>
                  <a:cubicBezTo>
                    <a:pt x="4423" y="15216"/>
                    <a:pt x="0" y="19804"/>
                    <a:pt x="0" y="25440"/>
                  </a:cubicBezTo>
                  <a:lnTo>
                    <a:pt x="0" y="64287"/>
                  </a:lnTo>
                  <a:lnTo>
                    <a:pt x="0" y="103133"/>
                  </a:lnTo>
                  <a:cubicBezTo>
                    <a:pt x="0" y="108768"/>
                    <a:pt x="4423" y="113358"/>
                    <a:pt x="9984" y="113652"/>
                  </a:cubicBezTo>
                  <a:lnTo>
                    <a:pt x="9984" y="117983"/>
                  </a:lnTo>
                  <a:cubicBezTo>
                    <a:pt x="9984" y="123809"/>
                    <a:pt x="14705" y="128530"/>
                    <a:pt x="20531" y="128530"/>
                  </a:cubicBezTo>
                  <a:cubicBezTo>
                    <a:pt x="26357" y="128530"/>
                    <a:pt x="31078" y="123809"/>
                    <a:pt x="31078" y="117983"/>
                  </a:cubicBezTo>
                  <a:lnTo>
                    <a:pt x="31078" y="113680"/>
                  </a:lnTo>
                  <a:lnTo>
                    <a:pt x="38019" y="113680"/>
                  </a:lnTo>
                  <a:lnTo>
                    <a:pt x="38019" y="117983"/>
                  </a:lnTo>
                  <a:cubicBezTo>
                    <a:pt x="38019" y="123809"/>
                    <a:pt x="42740" y="128530"/>
                    <a:pt x="48566" y="128530"/>
                  </a:cubicBezTo>
                  <a:cubicBezTo>
                    <a:pt x="54392" y="128530"/>
                    <a:pt x="59113" y="123809"/>
                    <a:pt x="59113" y="117983"/>
                  </a:cubicBezTo>
                  <a:lnTo>
                    <a:pt x="59113" y="108859"/>
                  </a:lnTo>
                  <a:cubicBezTo>
                    <a:pt x="67359" y="103514"/>
                    <a:pt x="72838" y="94248"/>
                    <a:pt x="72838" y="83710"/>
                  </a:cubicBezTo>
                  <a:cubicBezTo>
                    <a:pt x="72838" y="76300"/>
                    <a:pt x="70121" y="69524"/>
                    <a:pt x="65649" y="64287"/>
                  </a:cubicBezTo>
                  <a:cubicBezTo>
                    <a:pt x="70121" y="59050"/>
                    <a:pt x="72838" y="52273"/>
                    <a:pt x="72838" y="44864"/>
                  </a:cubicBezTo>
                  <a:cubicBezTo>
                    <a:pt x="72838" y="34327"/>
                    <a:pt x="67359" y="25059"/>
                    <a:pt x="59113" y="19714"/>
                  </a:cubicBezTo>
                  <a:lnTo>
                    <a:pt x="59113" y="10547"/>
                  </a:lnTo>
                  <a:cubicBezTo>
                    <a:pt x="59113" y="4721"/>
                    <a:pt x="54392" y="0"/>
                    <a:pt x="48566" y="0"/>
                  </a:cubicBezTo>
                  <a:cubicBezTo>
                    <a:pt x="42740" y="0"/>
                    <a:pt x="38019" y="4721"/>
                    <a:pt x="38019" y="10547"/>
                  </a:cubicBezTo>
                  <a:lnTo>
                    <a:pt x="38019" y="14892"/>
                  </a:lnTo>
                  <a:lnTo>
                    <a:pt x="31078" y="14892"/>
                  </a:lnTo>
                  <a:lnTo>
                    <a:pt x="31078" y="10547"/>
                  </a:lnTo>
                  <a:cubicBezTo>
                    <a:pt x="31078" y="4722"/>
                    <a:pt x="26357" y="1"/>
                    <a:pt x="20531" y="1"/>
                  </a:cubicBezTo>
                  <a:close/>
                  <a:moveTo>
                    <a:pt x="42867" y="35987"/>
                  </a:moveTo>
                  <a:cubicBezTo>
                    <a:pt x="47760" y="35987"/>
                    <a:pt x="51744" y="39970"/>
                    <a:pt x="51744" y="44865"/>
                  </a:cubicBezTo>
                  <a:cubicBezTo>
                    <a:pt x="51744" y="49760"/>
                    <a:pt x="47762" y="53741"/>
                    <a:pt x="42867" y="53741"/>
                  </a:cubicBezTo>
                  <a:lnTo>
                    <a:pt x="21095" y="53741"/>
                  </a:lnTo>
                  <a:lnTo>
                    <a:pt x="21095" y="35989"/>
                  </a:lnTo>
                  <a:lnTo>
                    <a:pt x="42867" y="35989"/>
                  </a:lnTo>
                  <a:close/>
                  <a:moveTo>
                    <a:pt x="51743" y="83710"/>
                  </a:moveTo>
                  <a:cubicBezTo>
                    <a:pt x="51743" y="88604"/>
                    <a:pt x="47760" y="92586"/>
                    <a:pt x="42865" y="92586"/>
                  </a:cubicBezTo>
                  <a:lnTo>
                    <a:pt x="21094" y="92586"/>
                  </a:lnTo>
                  <a:lnTo>
                    <a:pt x="21094" y="74834"/>
                  </a:lnTo>
                  <a:lnTo>
                    <a:pt x="42865" y="74834"/>
                  </a:lnTo>
                  <a:cubicBezTo>
                    <a:pt x="47760" y="74834"/>
                    <a:pt x="51743" y="78816"/>
                    <a:pt x="51743" y="837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6" name="任意多边形: 形状 295">
              <a:extLst>
                <a:ext uri="{FF2B5EF4-FFF2-40B4-BE49-F238E27FC236}">
                  <a16:creationId xmlns:a16="http://schemas.microsoft.com/office/drawing/2014/main" id="{3F876BF4-28FD-49D9-98E6-A423F9BE9BD0}"/>
                </a:ext>
              </a:extLst>
            </p:cNvPr>
            <p:cNvSpPr/>
            <p:nvPr/>
          </p:nvSpPr>
          <p:spPr>
            <a:xfrm>
              <a:off x="2137781" y="3343072"/>
              <a:ext cx="34326" cy="21093"/>
            </a:xfrm>
            <a:custGeom>
              <a:avLst/>
              <a:gdLst>
                <a:gd name="connsiteX0" fmla="*/ 23780 w 34326"/>
                <a:gd name="connsiteY0" fmla="*/ 21094 h 21093"/>
                <a:gd name="connsiteX1" fmla="*/ 34327 w 34326"/>
                <a:gd name="connsiteY1" fmla="*/ 10547 h 21093"/>
                <a:gd name="connsiteX2" fmla="*/ 23780 w 34326"/>
                <a:gd name="connsiteY2" fmla="*/ 0 h 21093"/>
                <a:gd name="connsiteX3" fmla="*/ 10547 w 34326"/>
                <a:gd name="connsiteY3" fmla="*/ 0 h 21093"/>
                <a:gd name="connsiteX4" fmla="*/ 0 w 34326"/>
                <a:gd name="connsiteY4" fmla="*/ 10547 h 21093"/>
                <a:gd name="connsiteX5" fmla="*/ 10547 w 34326"/>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6" h="21093">
                  <a:moveTo>
                    <a:pt x="23780" y="21094"/>
                  </a:moveTo>
                  <a:cubicBezTo>
                    <a:pt x="29606" y="21094"/>
                    <a:pt x="34327" y="16373"/>
                    <a:pt x="34327" y="10547"/>
                  </a:cubicBezTo>
                  <a:cubicBezTo>
                    <a:pt x="34327" y="4721"/>
                    <a:pt x="29606" y="0"/>
                    <a:pt x="23780"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 name="任意多边形: 形状 296">
              <a:extLst>
                <a:ext uri="{FF2B5EF4-FFF2-40B4-BE49-F238E27FC236}">
                  <a16:creationId xmlns:a16="http://schemas.microsoft.com/office/drawing/2014/main" id="{99E7332E-8832-4BB6-9807-7C8509FFE318}"/>
                </a:ext>
              </a:extLst>
            </p:cNvPr>
            <p:cNvSpPr/>
            <p:nvPr/>
          </p:nvSpPr>
          <p:spPr>
            <a:xfrm>
              <a:off x="2061364" y="3212313"/>
              <a:ext cx="49755" cy="21093"/>
            </a:xfrm>
            <a:custGeom>
              <a:avLst/>
              <a:gdLst>
                <a:gd name="connsiteX0" fmla="*/ 10547 w 49755"/>
                <a:gd name="connsiteY0" fmla="*/ 0 h 21093"/>
                <a:gd name="connsiteX1" fmla="*/ 0 w 49755"/>
                <a:gd name="connsiteY1" fmla="*/ 10547 h 21093"/>
                <a:gd name="connsiteX2" fmla="*/ 10547 w 49755"/>
                <a:gd name="connsiteY2" fmla="*/ 21094 h 21093"/>
                <a:gd name="connsiteX3" fmla="*/ 39209 w 49755"/>
                <a:gd name="connsiteY3" fmla="*/ 21094 h 21093"/>
                <a:gd name="connsiteX4" fmla="*/ 49756 w 49755"/>
                <a:gd name="connsiteY4" fmla="*/ 10547 h 21093"/>
                <a:gd name="connsiteX5" fmla="*/ 39209 w 49755"/>
                <a:gd name="connsiteY5"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55" h="21093">
                  <a:moveTo>
                    <a:pt x="10547" y="0"/>
                  </a:moveTo>
                  <a:cubicBezTo>
                    <a:pt x="4721" y="0"/>
                    <a:pt x="0" y="4721"/>
                    <a:pt x="0" y="10547"/>
                  </a:cubicBezTo>
                  <a:cubicBezTo>
                    <a:pt x="0" y="16373"/>
                    <a:pt x="4721" y="21094"/>
                    <a:pt x="10547" y="21094"/>
                  </a:cubicBezTo>
                  <a:lnTo>
                    <a:pt x="39209" y="21094"/>
                  </a:lnTo>
                  <a:cubicBezTo>
                    <a:pt x="45035" y="21094"/>
                    <a:pt x="49756" y="16373"/>
                    <a:pt x="49756" y="10547"/>
                  </a:cubicBezTo>
                  <a:cubicBezTo>
                    <a:pt x="49756" y="4721"/>
                    <a:pt x="45035" y="0"/>
                    <a:pt x="39209"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 name="任意多边形: 形状 297">
              <a:extLst>
                <a:ext uri="{FF2B5EF4-FFF2-40B4-BE49-F238E27FC236}">
                  <a16:creationId xmlns:a16="http://schemas.microsoft.com/office/drawing/2014/main" id="{4B87E8C6-C551-49F4-9D06-C9F575EF778E}"/>
                </a:ext>
              </a:extLst>
            </p:cNvPr>
            <p:cNvSpPr/>
            <p:nvPr/>
          </p:nvSpPr>
          <p:spPr>
            <a:xfrm>
              <a:off x="2387046" y="3206205"/>
              <a:ext cx="135461" cy="76343"/>
            </a:xfrm>
            <a:custGeom>
              <a:avLst/>
              <a:gdLst>
                <a:gd name="connsiteX0" fmla="*/ 0 w 135461"/>
                <a:gd name="connsiteY0" fmla="*/ 24609 h 76343"/>
                <a:gd name="connsiteX1" fmla="*/ 0 w 135461"/>
                <a:gd name="connsiteY1" fmla="*/ 51735 h 76343"/>
                <a:gd name="connsiteX2" fmla="*/ 24609 w 135461"/>
                <a:gd name="connsiteY2" fmla="*/ 76344 h 76343"/>
                <a:gd name="connsiteX3" fmla="*/ 110852 w 135461"/>
                <a:gd name="connsiteY3" fmla="*/ 76344 h 76343"/>
                <a:gd name="connsiteX4" fmla="*/ 135461 w 135461"/>
                <a:gd name="connsiteY4" fmla="*/ 51735 h 76343"/>
                <a:gd name="connsiteX5" fmla="*/ 135461 w 135461"/>
                <a:gd name="connsiteY5" fmla="*/ 24609 h 76343"/>
                <a:gd name="connsiteX6" fmla="*/ 110852 w 135461"/>
                <a:gd name="connsiteY6" fmla="*/ 0 h 76343"/>
                <a:gd name="connsiteX7" fmla="*/ 24609 w 135461"/>
                <a:gd name="connsiteY7" fmla="*/ 0 h 76343"/>
                <a:gd name="connsiteX8" fmla="*/ 0 w 135461"/>
                <a:gd name="connsiteY8" fmla="*/ 24609 h 76343"/>
                <a:gd name="connsiteX9" fmla="*/ 114369 w 135461"/>
                <a:gd name="connsiteY9" fmla="*/ 24609 h 76343"/>
                <a:gd name="connsiteX10" fmla="*/ 114369 w 135461"/>
                <a:gd name="connsiteY10" fmla="*/ 51735 h 76343"/>
                <a:gd name="connsiteX11" fmla="*/ 110853 w 135461"/>
                <a:gd name="connsiteY11" fmla="*/ 55250 h 76343"/>
                <a:gd name="connsiteX12" fmla="*/ 24611 w 135461"/>
                <a:gd name="connsiteY12" fmla="*/ 55250 h 76343"/>
                <a:gd name="connsiteX13" fmla="*/ 21095 w 135461"/>
                <a:gd name="connsiteY13" fmla="*/ 51735 h 76343"/>
                <a:gd name="connsiteX14" fmla="*/ 21095 w 135461"/>
                <a:gd name="connsiteY14" fmla="*/ 24609 h 76343"/>
                <a:gd name="connsiteX15" fmla="*/ 24611 w 135461"/>
                <a:gd name="connsiteY15" fmla="*/ 21094 h 76343"/>
                <a:gd name="connsiteX16" fmla="*/ 110853 w 135461"/>
                <a:gd name="connsiteY16" fmla="*/ 21094 h 76343"/>
                <a:gd name="connsiteX17" fmla="*/ 114369 w 135461"/>
                <a:gd name="connsiteY17" fmla="*/ 24609 h 7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5461" h="76343">
                  <a:moveTo>
                    <a:pt x="0" y="24609"/>
                  </a:moveTo>
                  <a:lnTo>
                    <a:pt x="0" y="51735"/>
                  </a:lnTo>
                  <a:cubicBezTo>
                    <a:pt x="0" y="65303"/>
                    <a:pt x="11040" y="76344"/>
                    <a:pt x="24609" y="76344"/>
                  </a:cubicBezTo>
                  <a:lnTo>
                    <a:pt x="110852" y="76344"/>
                  </a:lnTo>
                  <a:cubicBezTo>
                    <a:pt x="124421" y="76344"/>
                    <a:pt x="135461" y="65303"/>
                    <a:pt x="135461" y="51735"/>
                  </a:cubicBezTo>
                  <a:lnTo>
                    <a:pt x="135461" y="24609"/>
                  </a:lnTo>
                  <a:cubicBezTo>
                    <a:pt x="135461" y="11040"/>
                    <a:pt x="124421" y="0"/>
                    <a:pt x="110852" y="0"/>
                  </a:cubicBezTo>
                  <a:lnTo>
                    <a:pt x="24609" y="0"/>
                  </a:lnTo>
                  <a:cubicBezTo>
                    <a:pt x="11040" y="0"/>
                    <a:pt x="0" y="11040"/>
                    <a:pt x="0" y="24609"/>
                  </a:cubicBezTo>
                  <a:close/>
                  <a:moveTo>
                    <a:pt x="114369" y="24609"/>
                  </a:moveTo>
                  <a:lnTo>
                    <a:pt x="114369" y="51735"/>
                  </a:lnTo>
                  <a:cubicBezTo>
                    <a:pt x="114369" y="53674"/>
                    <a:pt x="112793" y="55250"/>
                    <a:pt x="110853" y="55250"/>
                  </a:cubicBezTo>
                  <a:lnTo>
                    <a:pt x="24611" y="55250"/>
                  </a:lnTo>
                  <a:cubicBezTo>
                    <a:pt x="22672" y="55250"/>
                    <a:pt x="21095" y="53674"/>
                    <a:pt x="21095" y="51735"/>
                  </a:cubicBezTo>
                  <a:lnTo>
                    <a:pt x="21095" y="24609"/>
                  </a:lnTo>
                  <a:cubicBezTo>
                    <a:pt x="21095" y="22670"/>
                    <a:pt x="22672" y="21094"/>
                    <a:pt x="24611" y="21094"/>
                  </a:cubicBezTo>
                  <a:lnTo>
                    <a:pt x="110853" y="21094"/>
                  </a:lnTo>
                  <a:cubicBezTo>
                    <a:pt x="112791" y="21094"/>
                    <a:pt x="114369" y="22670"/>
                    <a:pt x="114369" y="2460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9" name="任意多边形: 形状 298">
              <a:extLst>
                <a:ext uri="{FF2B5EF4-FFF2-40B4-BE49-F238E27FC236}">
                  <a16:creationId xmlns:a16="http://schemas.microsoft.com/office/drawing/2014/main" id="{CBBCA838-F4B2-4B3B-AF81-67126E77648C}"/>
                </a:ext>
              </a:extLst>
            </p:cNvPr>
            <p:cNvSpPr/>
            <p:nvPr/>
          </p:nvSpPr>
          <p:spPr>
            <a:xfrm>
              <a:off x="2269987" y="3294426"/>
              <a:ext cx="30569" cy="21093"/>
            </a:xfrm>
            <a:custGeom>
              <a:avLst/>
              <a:gdLst>
                <a:gd name="connsiteX0" fmla="*/ 10547 w 30569"/>
                <a:gd name="connsiteY0" fmla="*/ 21094 h 21093"/>
                <a:gd name="connsiteX1" fmla="*/ 20022 w 30569"/>
                <a:gd name="connsiteY1" fmla="*/ 21094 h 21093"/>
                <a:gd name="connsiteX2" fmla="*/ 30569 w 30569"/>
                <a:gd name="connsiteY2" fmla="*/ 10547 h 21093"/>
                <a:gd name="connsiteX3" fmla="*/ 20022 w 30569"/>
                <a:gd name="connsiteY3" fmla="*/ 0 h 21093"/>
                <a:gd name="connsiteX4" fmla="*/ 10547 w 30569"/>
                <a:gd name="connsiteY4" fmla="*/ 0 h 21093"/>
                <a:gd name="connsiteX5" fmla="*/ 0 w 30569"/>
                <a:gd name="connsiteY5" fmla="*/ 10547 h 21093"/>
                <a:gd name="connsiteX6" fmla="*/ 10547 w 305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 h="21093">
                  <a:moveTo>
                    <a:pt x="10547" y="21094"/>
                  </a:moveTo>
                  <a:lnTo>
                    <a:pt x="20022" y="21094"/>
                  </a:lnTo>
                  <a:cubicBezTo>
                    <a:pt x="25848" y="21094"/>
                    <a:pt x="30569" y="16373"/>
                    <a:pt x="30569" y="10547"/>
                  </a:cubicBezTo>
                  <a:cubicBezTo>
                    <a:pt x="30569" y="4721"/>
                    <a:pt x="25848" y="0"/>
                    <a:pt x="20022"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0" name="任意多边形: 形状 299">
              <a:extLst>
                <a:ext uri="{FF2B5EF4-FFF2-40B4-BE49-F238E27FC236}">
                  <a16:creationId xmlns:a16="http://schemas.microsoft.com/office/drawing/2014/main" id="{B5D95DEE-C4BD-46E1-ABF1-7F3A829A0E97}"/>
                </a:ext>
              </a:extLst>
            </p:cNvPr>
            <p:cNvSpPr/>
            <p:nvPr/>
          </p:nvSpPr>
          <p:spPr>
            <a:xfrm>
              <a:off x="2269987" y="3329128"/>
              <a:ext cx="30569" cy="21093"/>
            </a:xfrm>
            <a:custGeom>
              <a:avLst/>
              <a:gdLst>
                <a:gd name="connsiteX0" fmla="*/ 10547 w 30569"/>
                <a:gd name="connsiteY0" fmla="*/ 21094 h 21093"/>
                <a:gd name="connsiteX1" fmla="*/ 20022 w 30569"/>
                <a:gd name="connsiteY1" fmla="*/ 21094 h 21093"/>
                <a:gd name="connsiteX2" fmla="*/ 30569 w 30569"/>
                <a:gd name="connsiteY2" fmla="*/ 10547 h 21093"/>
                <a:gd name="connsiteX3" fmla="*/ 20022 w 30569"/>
                <a:gd name="connsiteY3" fmla="*/ 0 h 21093"/>
                <a:gd name="connsiteX4" fmla="*/ 10547 w 30569"/>
                <a:gd name="connsiteY4" fmla="*/ 0 h 21093"/>
                <a:gd name="connsiteX5" fmla="*/ 0 w 30569"/>
                <a:gd name="connsiteY5" fmla="*/ 10547 h 21093"/>
                <a:gd name="connsiteX6" fmla="*/ 10547 w 305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 h="21093">
                  <a:moveTo>
                    <a:pt x="10547" y="21094"/>
                  </a:moveTo>
                  <a:lnTo>
                    <a:pt x="20022" y="21094"/>
                  </a:lnTo>
                  <a:cubicBezTo>
                    <a:pt x="25848" y="21094"/>
                    <a:pt x="30569" y="16373"/>
                    <a:pt x="30569" y="10547"/>
                  </a:cubicBezTo>
                  <a:cubicBezTo>
                    <a:pt x="30569" y="4721"/>
                    <a:pt x="25848" y="0"/>
                    <a:pt x="20022"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1" name="任意多边形: 形状 300">
              <a:extLst>
                <a:ext uri="{FF2B5EF4-FFF2-40B4-BE49-F238E27FC236}">
                  <a16:creationId xmlns:a16="http://schemas.microsoft.com/office/drawing/2014/main" id="{70FAFD1F-CB8F-43AC-9489-873FEB8AB6BD}"/>
                </a:ext>
              </a:extLst>
            </p:cNvPr>
            <p:cNvSpPr/>
            <p:nvPr/>
          </p:nvSpPr>
          <p:spPr>
            <a:xfrm>
              <a:off x="2269987" y="3363831"/>
              <a:ext cx="30569" cy="21093"/>
            </a:xfrm>
            <a:custGeom>
              <a:avLst/>
              <a:gdLst>
                <a:gd name="connsiteX0" fmla="*/ 10547 w 30569"/>
                <a:gd name="connsiteY0" fmla="*/ 21094 h 21093"/>
                <a:gd name="connsiteX1" fmla="*/ 20022 w 30569"/>
                <a:gd name="connsiteY1" fmla="*/ 21094 h 21093"/>
                <a:gd name="connsiteX2" fmla="*/ 30569 w 30569"/>
                <a:gd name="connsiteY2" fmla="*/ 10547 h 21093"/>
                <a:gd name="connsiteX3" fmla="*/ 20022 w 30569"/>
                <a:gd name="connsiteY3" fmla="*/ 0 h 21093"/>
                <a:gd name="connsiteX4" fmla="*/ 10547 w 30569"/>
                <a:gd name="connsiteY4" fmla="*/ 0 h 21093"/>
                <a:gd name="connsiteX5" fmla="*/ 0 w 30569"/>
                <a:gd name="connsiteY5" fmla="*/ 10547 h 21093"/>
                <a:gd name="connsiteX6" fmla="*/ 10547 w 305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 h="21093">
                  <a:moveTo>
                    <a:pt x="10547" y="21094"/>
                  </a:moveTo>
                  <a:lnTo>
                    <a:pt x="20022" y="21094"/>
                  </a:lnTo>
                  <a:cubicBezTo>
                    <a:pt x="25848" y="21094"/>
                    <a:pt x="30569" y="16373"/>
                    <a:pt x="30569" y="10547"/>
                  </a:cubicBezTo>
                  <a:cubicBezTo>
                    <a:pt x="30569" y="4721"/>
                    <a:pt x="25848" y="0"/>
                    <a:pt x="20022"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2" name="任意多边形: 形状 301">
              <a:extLst>
                <a:ext uri="{FF2B5EF4-FFF2-40B4-BE49-F238E27FC236}">
                  <a16:creationId xmlns:a16="http://schemas.microsoft.com/office/drawing/2014/main" id="{949765F7-9BDC-4F0F-9E64-41AE1CBFA661}"/>
                </a:ext>
              </a:extLst>
            </p:cNvPr>
            <p:cNvSpPr/>
            <p:nvPr/>
          </p:nvSpPr>
          <p:spPr>
            <a:xfrm>
              <a:off x="2269987" y="3398534"/>
              <a:ext cx="30569" cy="21093"/>
            </a:xfrm>
            <a:custGeom>
              <a:avLst/>
              <a:gdLst>
                <a:gd name="connsiteX0" fmla="*/ 10547 w 30569"/>
                <a:gd name="connsiteY0" fmla="*/ 21094 h 21093"/>
                <a:gd name="connsiteX1" fmla="*/ 20022 w 30569"/>
                <a:gd name="connsiteY1" fmla="*/ 21094 h 21093"/>
                <a:gd name="connsiteX2" fmla="*/ 30569 w 30569"/>
                <a:gd name="connsiteY2" fmla="*/ 10547 h 21093"/>
                <a:gd name="connsiteX3" fmla="*/ 20022 w 30569"/>
                <a:gd name="connsiteY3" fmla="*/ 0 h 21093"/>
                <a:gd name="connsiteX4" fmla="*/ 10547 w 30569"/>
                <a:gd name="connsiteY4" fmla="*/ 0 h 21093"/>
                <a:gd name="connsiteX5" fmla="*/ 0 w 30569"/>
                <a:gd name="connsiteY5" fmla="*/ 10547 h 21093"/>
                <a:gd name="connsiteX6" fmla="*/ 10547 w 305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 h="21093">
                  <a:moveTo>
                    <a:pt x="10547" y="21094"/>
                  </a:moveTo>
                  <a:lnTo>
                    <a:pt x="20022" y="21094"/>
                  </a:lnTo>
                  <a:cubicBezTo>
                    <a:pt x="25848" y="21094"/>
                    <a:pt x="30569" y="16373"/>
                    <a:pt x="30569" y="10547"/>
                  </a:cubicBezTo>
                  <a:cubicBezTo>
                    <a:pt x="30569" y="4721"/>
                    <a:pt x="25848" y="0"/>
                    <a:pt x="20022"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3" name="任意多边形: 形状 302">
              <a:extLst>
                <a:ext uri="{FF2B5EF4-FFF2-40B4-BE49-F238E27FC236}">
                  <a16:creationId xmlns:a16="http://schemas.microsoft.com/office/drawing/2014/main" id="{3A275033-38B0-4689-ADCA-BC7420E5034A}"/>
                </a:ext>
              </a:extLst>
            </p:cNvPr>
            <p:cNvSpPr/>
            <p:nvPr/>
          </p:nvSpPr>
          <p:spPr>
            <a:xfrm>
              <a:off x="2269987" y="3433238"/>
              <a:ext cx="30569" cy="21093"/>
            </a:xfrm>
            <a:custGeom>
              <a:avLst/>
              <a:gdLst>
                <a:gd name="connsiteX0" fmla="*/ 10547 w 30569"/>
                <a:gd name="connsiteY0" fmla="*/ 21094 h 21093"/>
                <a:gd name="connsiteX1" fmla="*/ 20022 w 30569"/>
                <a:gd name="connsiteY1" fmla="*/ 21094 h 21093"/>
                <a:gd name="connsiteX2" fmla="*/ 30569 w 30569"/>
                <a:gd name="connsiteY2" fmla="*/ 10547 h 21093"/>
                <a:gd name="connsiteX3" fmla="*/ 20022 w 30569"/>
                <a:gd name="connsiteY3" fmla="*/ 0 h 21093"/>
                <a:gd name="connsiteX4" fmla="*/ 10547 w 30569"/>
                <a:gd name="connsiteY4" fmla="*/ 0 h 21093"/>
                <a:gd name="connsiteX5" fmla="*/ 0 w 30569"/>
                <a:gd name="connsiteY5" fmla="*/ 10547 h 21093"/>
                <a:gd name="connsiteX6" fmla="*/ 10547 w 305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69" h="21093">
                  <a:moveTo>
                    <a:pt x="10547" y="21094"/>
                  </a:moveTo>
                  <a:lnTo>
                    <a:pt x="20022" y="21094"/>
                  </a:lnTo>
                  <a:cubicBezTo>
                    <a:pt x="25848" y="21094"/>
                    <a:pt x="30569" y="16373"/>
                    <a:pt x="30569" y="10547"/>
                  </a:cubicBezTo>
                  <a:cubicBezTo>
                    <a:pt x="30569" y="4721"/>
                    <a:pt x="25848" y="0"/>
                    <a:pt x="20022" y="0"/>
                  </a:cubicBezTo>
                  <a:lnTo>
                    <a:pt x="10547" y="0"/>
                  </a:lnTo>
                  <a:cubicBezTo>
                    <a:pt x="4721"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04" name="图形 23">
            <a:extLst>
              <a:ext uri="{FF2B5EF4-FFF2-40B4-BE49-F238E27FC236}">
                <a16:creationId xmlns:a16="http://schemas.microsoft.com/office/drawing/2014/main" id="{6FA70404-7908-412E-B93B-A61B2DB79985}"/>
              </a:ext>
            </a:extLst>
          </p:cNvPr>
          <p:cNvGrpSpPr/>
          <p:nvPr/>
        </p:nvGrpSpPr>
        <p:grpSpPr>
          <a:xfrm>
            <a:off x="3072815" y="3069000"/>
            <a:ext cx="646366" cy="719995"/>
            <a:chOff x="3072815" y="3069000"/>
            <a:chExt cx="646366" cy="719995"/>
          </a:xfrm>
          <a:gradFill>
            <a:gsLst>
              <a:gs pos="0">
                <a:schemeClr val="accent1"/>
              </a:gs>
              <a:gs pos="100000">
                <a:schemeClr val="accent2"/>
              </a:gs>
            </a:gsLst>
            <a:lin ang="2700000" scaled="1"/>
          </a:gradFill>
        </p:grpSpPr>
        <p:sp>
          <p:nvSpPr>
            <p:cNvPr id="305" name="任意多边形: 形状 304">
              <a:extLst>
                <a:ext uri="{FF2B5EF4-FFF2-40B4-BE49-F238E27FC236}">
                  <a16:creationId xmlns:a16="http://schemas.microsoft.com/office/drawing/2014/main" id="{B51AC83E-CBF7-44C1-8407-6229626F5D86}"/>
                </a:ext>
              </a:extLst>
            </p:cNvPr>
            <p:cNvSpPr/>
            <p:nvPr/>
          </p:nvSpPr>
          <p:spPr>
            <a:xfrm>
              <a:off x="3140324" y="3069000"/>
              <a:ext cx="511347" cy="556053"/>
            </a:xfrm>
            <a:custGeom>
              <a:avLst/>
              <a:gdLst>
                <a:gd name="connsiteX0" fmla="*/ 486918 w 511347"/>
                <a:gd name="connsiteY0" fmla="*/ 0 h 556053"/>
                <a:gd name="connsiteX1" fmla="*/ 24427 w 511347"/>
                <a:gd name="connsiteY1" fmla="*/ 0 h 556053"/>
                <a:gd name="connsiteX2" fmla="*/ 0 w 511347"/>
                <a:gd name="connsiteY2" fmla="*/ 24427 h 556053"/>
                <a:gd name="connsiteX3" fmla="*/ 0 w 511347"/>
                <a:gd name="connsiteY3" fmla="*/ 259817 h 556053"/>
                <a:gd name="connsiteX4" fmla="*/ 24427 w 511347"/>
                <a:gd name="connsiteY4" fmla="*/ 284244 h 556053"/>
                <a:gd name="connsiteX5" fmla="*/ 164973 w 511347"/>
                <a:gd name="connsiteY5" fmla="*/ 284244 h 556053"/>
                <a:gd name="connsiteX6" fmla="*/ 164973 w 511347"/>
                <a:gd name="connsiteY6" fmla="*/ 314487 h 556053"/>
                <a:gd name="connsiteX7" fmla="*/ 175520 w 511347"/>
                <a:gd name="connsiteY7" fmla="*/ 325034 h 556053"/>
                <a:gd name="connsiteX8" fmla="*/ 186067 w 511347"/>
                <a:gd name="connsiteY8" fmla="*/ 314487 h 556053"/>
                <a:gd name="connsiteX9" fmla="*/ 186067 w 511347"/>
                <a:gd name="connsiteY9" fmla="*/ 228365 h 556053"/>
                <a:gd name="connsiteX10" fmla="*/ 208403 w 511347"/>
                <a:gd name="connsiteY10" fmla="*/ 206027 h 556053"/>
                <a:gd name="connsiteX11" fmla="*/ 230740 w 511347"/>
                <a:gd name="connsiteY11" fmla="*/ 228365 h 556053"/>
                <a:gd name="connsiteX12" fmla="*/ 230740 w 511347"/>
                <a:gd name="connsiteY12" fmla="*/ 374300 h 556053"/>
                <a:gd name="connsiteX13" fmla="*/ 241287 w 511347"/>
                <a:gd name="connsiteY13" fmla="*/ 384847 h 556053"/>
                <a:gd name="connsiteX14" fmla="*/ 251834 w 511347"/>
                <a:gd name="connsiteY14" fmla="*/ 374300 h 556053"/>
                <a:gd name="connsiteX15" fmla="*/ 274171 w 511347"/>
                <a:gd name="connsiteY15" fmla="*/ 351963 h 556053"/>
                <a:gd name="connsiteX16" fmla="*/ 296508 w 511347"/>
                <a:gd name="connsiteY16" fmla="*/ 374300 h 556053"/>
                <a:gd name="connsiteX17" fmla="*/ 296508 w 511347"/>
                <a:gd name="connsiteY17" fmla="*/ 395623 h 556053"/>
                <a:gd name="connsiteX18" fmla="*/ 307055 w 511347"/>
                <a:gd name="connsiteY18" fmla="*/ 406170 h 556053"/>
                <a:gd name="connsiteX19" fmla="*/ 317602 w 511347"/>
                <a:gd name="connsiteY19" fmla="*/ 395623 h 556053"/>
                <a:gd name="connsiteX20" fmla="*/ 339938 w 511347"/>
                <a:gd name="connsiteY20" fmla="*/ 373286 h 556053"/>
                <a:gd name="connsiteX21" fmla="*/ 362275 w 511347"/>
                <a:gd name="connsiteY21" fmla="*/ 395623 h 556053"/>
                <a:gd name="connsiteX22" fmla="*/ 362275 w 511347"/>
                <a:gd name="connsiteY22" fmla="*/ 416948 h 556053"/>
                <a:gd name="connsiteX23" fmla="*/ 372822 w 511347"/>
                <a:gd name="connsiteY23" fmla="*/ 427494 h 556053"/>
                <a:gd name="connsiteX24" fmla="*/ 383369 w 511347"/>
                <a:gd name="connsiteY24" fmla="*/ 416948 h 556053"/>
                <a:gd name="connsiteX25" fmla="*/ 405706 w 511347"/>
                <a:gd name="connsiteY25" fmla="*/ 394609 h 556053"/>
                <a:gd name="connsiteX26" fmla="*/ 428043 w 511347"/>
                <a:gd name="connsiteY26" fmla="*/ 416946 h 556053"/>
                <a:gd name="connsiteX27" fmla="*/ 428043 w 511347"/>
                <a:gd name="connsiteY27" fmla="*/ 492756 h 556053"/>
                <a:gd name="connsiteX28" fmla="*/ 426130 w 511347"/>
                <a:gd name="connsiteY28" fmla="*/ 517110 h 556053"/>
                <a:gd name="connsiteX29" fmla="*/ 421905 w 511347"/>
                <a:gd name="connsiteY29" fmla="*/ 543860 h 556053"/>
                <a:gd name="connsiteX30" fmla="*/ 430677 w 511347"/>
                <a:gd name="connsiteY30" fmla="*/ 555923 h 556053"/>
                <a:gd name="connsiteX31" fmla="*/ 432336 w 511347"/>
                <a:gd name="connsiteY31" fmla="*/ 556054 h 556053"/>
                <a:gd name="connsiteX32" fmla="*/ 442741 w 511347"/>
                <a:gd name="connsiteY32" fmla="*/ 547151 h 556053"/>
                <a:gd name="connsiteX33" fmla="*/ 446967 w 511347"/>
                <a:gd name="connsiteY33" fmla="*/ 520403 h 556053"/>
                <a:gd name="connsiteX34" fmla="*/ 449137 w 511347"/>
                <a:gd name="connsiteY34" fmla="*/ 492756 h 556053"/>
                <a:gd name="connsiteX35" fmla="*/ 449137 w 511347"/>
                <a:gd name="connsiteY35" fmla="*/ 416946 h 556053"/>
                <a:gd name="connsiteX36" fmla="*/ 405706 w 511347"/>
                <a:gd name="connsiteY36" fmla="*/ 373515 h 556053"/>
                <a:gd name="connsiteX37" fmla="*/ 380939 w 511347"/>
                <a:gd name="connsiteY37" fmla="*/ 381286 h 556053"/>
                <a:gd name="connsiteX38" fmla="*/ 339938 w 511347"/>
                <a:gd name="connsiteY38" fmla="*/ 352193 h 556053"/>
                <a:gd name="connsiteX39" fmla="*/ 315172 w 511347"/>
                <a:gd name="connsiteY39" fmla="*/ 359963 h 556053"/>
                <a:gd name="connsiteX40" fmla="*/ 274172 w 511347"/>
                <a:gd name="connsiteY40" fmla="*/ 330870 h 556053"/>
                <a:gd name="connsiteX41" fmla="*/ 251835 w 511347"/>
                <a:gd name="connsiteY41" fmla="*/ 337065 h 556053"/>
                <a:gd name="connsiteX42" fmla="*/ 251835 w 511347"/>
                <a:gd name="connsiteY42" fmla="*/ 284243 h 556053"/>
                <a:gd name="connsiteX43" fmla="*/ 486921 w 511347"/>
                <a:gd name="connsiteY43" fmla="*/ 284243 h 556053"/>
                <a:gd name="connsiteX44" fmla="*/ 511348 w 511347"/>
                <a:gd name="connsiteY44" fmla="*/ 259816 h 556053"/>
                <a:gd name="connsiteX45" fmla="*/ 511348 w 511347"/>
                <a:gd name="connsiteY45" fmla="*/ 24427 h 556053"/>
                <a:gd name="connsiteX46" fmla="*/ 486918 w 511347"/>
                <a:gd name="connsiteY46" fmla="*/ 0 h 556053"/>
                <a:gd name="connsiteX47" fmla="*/ 24427 w 511347"/>
                <a:gd name="connsiteY47" fmla="*/ 263150 h 556053"/>
                <a:gd name="connsiteX48" fmla="*/ 21094 w 511347"/>
                <a:gd name="connsiteY48" fmla="*/ 259817 h 556053"/>
                <a:gd name="connsiteX49" fmla="*/ 21094 w 511347"/>
                <a:gd name="connsiteY49" fmla="*/ 232127 h 556053"/>
                <a:gd name="connsiteX50" fmla="*/ 24427 w 511347"/>
                <a:gd name="connsiteY50" fmla="*/ 232381 h 556053"/>
                <a:gd name="connsiteX51" fmla="*/ 164973 w 511347"/>
                <a:gd name="connsiteY51" fmla="*/ 232381 h 556053"/>
                <a:gd name="connsiteX52" fmla="*/ 164973 w 511347"/>
                <a:gd name="connsiteY52" fmla="*/ 263150 h 556053"/>
                <a:gd name="connsiteX53" fmla="*/ 486918 w 511347"/>
                <a:gd name="connsiteY53" fmla="*/ 263150 h 556053"/>
                <a:gd name="connsiteX54" fmla="*/ 251833 w 511347"/>
                <a:gd name="connsiteY54" fmla="*/ 263150 h 556053"/>
                <a:gd name="connsiteX55" fmla="*/ 251833 w 511347"/>
                <a:gd name="connsiteY55" fmla="*/ 232381 h 556053"/>
                <a:gd name="connsiteX56" fmla="*/ 316004 w 511347"/>
                <a:gd name="connsiteY56" fmla="*/ 232381 h 556053"/>
                <a:gd name="connsiteX57" fmla="*/ 326551 w 511347"/>
                <a:gd name="connsiteY57" fmla="*/ 221835 h 556053"/>
                <a:gd name="connsiteX58" fmla="*/ 316004 w 511347"/>
                <a:gd name="connsiteY58" fmla="*/ 211288 h 556053"/>
                <a:gd name="connsiteX59" fmla="*/ 248330 w 511347"/>
                <a:gd name="connsiteY59" fmla="*/ 211288 h 556053"/>
                <a:gd name="connsiteX60" fmla="*/ 208402 w 511347"/>
                <a:gd name="connsiteY60" fmla="*/ 184933 h 556053"/>
                <a:gd name="connsiteX61" fmla="*/ 168474 w 511347"/>
                <a:gd name="connsiteY61" fmla="*/ 211288 h 556053"/>
                <a:gd name="connsiteX62" fmla="*/ 24427 w 511347"/>
                <a:gd name="connsiteY62" fmla="*/ 211288 h 556053"/>
                <a:gd name="connsiteX63" fmla="*/ 21094 w 511347"/>
                <a:gd name="connsiteY63" fmla="*/ 207955 h 556053"/>
                <a:gd name="connsiteX64" fmla="*/ 21094 w 511347"/>
                <a:gd name="connsiteY64" fmla="*/ 24427 h 556053"/>
                <a:gd name="connsiteX65" fmla="*/ 24427 w 511347"/>
                <a:gd name="connsiteY65" fmla="*/ 21094 h 556053"/>
                <a:gd name="connsiteX66" fmla="*/ 486918 w 511347"/>
                <a:gd name="connsiteY66" fmla="*/ 21094 h 556053"/>
                <a:gd name="connsiteX67" fmla="*/ 490251 w 511347"/>
                <a:gd name="connsiteY67" fmla="*/ 24427 h 556053"/>
                <a:gd name="connsiteX68" fmla="*/ 490251 w 511347"/>
                <a:gd name="connsiteY68" fmla="*/ 207955 h 556053"/>
                <a:gd name="connsiteX69" fmla="*/ 486918 w 511347"/>
                <a:gd name="connsiteY69" fmla="*/ 211288 h 556053"/>
                <a:gd name="connsiteX70" fmla="*/ 365281 w 511347"/>
                <a:gd name="connsiteY70" fmla="*/ 211288 h 556053"/>
                <a:gd name="connsiteX71" fmla="*/ 354734 w 511347"/>
                <a:gd name="connsiteY71" fmla="*/ 221835 h 556053"/>
                <a:gd name="connsiteX72" fmla="*/ 365281 w 511347"/>
                <a:gd name="connsiteY72" fmla="*/ 232381 h 556053"/>
                <a:gd name="connsiteX73" fmla="*/ 486918 w 511347"/>
                <a:gd name="connsiteY73" fmla="*/ 232381 h 556053"/>
                <a:gd name="connsiteX74" fmla="*/ 490251 w 511347"/>
                <a:gd name="connsiteY74" fmla="*/ 232127 h 556053"/>
                <a:gd name="connsiteX75" fmla="*/ 490251 w 511347"/>
                <a:gd name="connsiteY75" fmla="*/ 259817 h 556053"/>
                <a:gd name="connsiteX76" fmla="*/ 486918 w 511347"/>
                <a:gd name="connsiteY76" fmla="*/ 263150 h 55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1347" h="556053">
                  <a:moveTo>
                    <a:pt x="486918" y="0"/>
                  </a:moveTo>
                  <a:lnTo>
                    <a:pt x="24427" y="0"/>
                  </a:lnTo>
                  <a:cubicBezTo>
                    <a:pt x="10958" y="0"/>
                    <a:pt x="0" y="10958"/>
                    <a:pt x="0" y="24427"/>
                  </a:cubicBezTo>
                  <a:lnTo>
                    <a:pt x="0" y="259817"/>
                  </a:lnTo>
                  <a:cubicBezTo>
                    <a:pt x="0" y="273286"/>
                    <a:pt x="10958" y="284244"/>
                    <a:pt x="24427" y="284244"/>
                  </a:cubicBezTo>
                  <a:lnTo>
                    <a:pt x="164973" y="284244"/>
                  </a:lnTo>
                  <a:lnTo>
                    <a:pt x="164973" y="314487"/>
                  </a:lnTo>
                  <a:cubicBezTo>
                    <a:pt x="164973" y="320313"/>
                    <a:pt x="169695" y="325034"/>
                    <a:pt x="175520" y="325034"/>
                  </a:cubicBezTo>
                  <a:cubicBezTo>
                    <a:pt x="181344" y="325034"/>
                    <a:pt x="186067" y="320313"/>
                    <a:pt x="186067" y="314487"/>
                  </a:cubicBezTo>
                  <a:lnTo>
                    <a:pt x="186067" y="228365"/>
                  </a:lnTo>
                  <a:cubicBezTo>
                    <a:pt x="186067" y="216048"/>
                    <a:pt x="196086" y="206027"/>
                    <a:pt x="208403" y="206027"/>
                  </a:cubicBezTo>
                  <a:cubicBezTo>
                    <a:pt x="220721" y="206027"/>
                    <a:pt x="230740" y="216048"/>
                    <a:pt x="230740" y="228365"/>
                  </a:cubicBezTo>
                  <a:lnTo>
                    <a:pt x="230740" y="374300"/>
                  </a:lnTo>
                  <a:cubicBezTo>
                    <a:pt x="230740" y="380126"/>
                    <a:pt x="235463" y="384847"/>
                    <a:pt x="241287" y="384847"/>
                  </a:cubicBezTo>
                  <a:cubicBezTo>
                    <a:pt x="247112" y="384847"/>
                    <a:pt x="251834" y="380126"/>
                    <a:pt x="251834" y="374300"/>
                  </a:cubicBezTo>
                  <a:cubicBezTo>
                    <a:pt x="251834" y="361983"/>
                    <a:pt x="261854" y="351963"/>
                    <a:pt x="274171" y="351963"/>
                  </a:cubicBezTo>
                  <a:cubicBezTo>
                    <a:pt x="286488" y="351963"/>
                    <a:pt x="296508" y="361983"/>
                    <a:pt x="296508" y="374300"/>
                  </a:cubicBezTo>
                  <a:lnTo>
                    <a:pt x="296508" y="395623"/>
                  </a:lnTo>
                  <a:cubicBezTo>
                    <a:pt x="296508" y="401449"/>
                    <a:pt x="301230" y="406170"/>
                    <a:pt x="307055" y="406170"/>
                  </a:cubicBezTo>
                  <a:cubicBezTo>
                    <a:pt x="312879" y="406170"/>
                    <a:pt x="317602" y="401449"/>
                    <a:pt x="317602" y="395623"/>
                  </a:cubicBezTo>
                  <a:cubicBezTo>
                    <a:pt x="317602" y="383306"/>
                    <a:pt x="327621" y="373286"/>
                    <a:pt x="339938" y="373286"/>
                  </a:cubicBezTo>
                  <a:cubicBezTo>
                    <a:pt x="352254" y="373286"/>
                    <a:pt x="362275" y="383306"/>
                    <a:pt x="362275" y="395623"/>
                  </a:cubicBezTo>
                  <a:lnTo>
                    <a:pt x="362275" y="416948"/>
                  </a:lnTo>
                  <a:cubicBezTo>
                    <a:pt x="362275" y="422774"/>
                    <a:pt x="366998" y="427494"/>
                    <a:pt x="372822" y="427494"/>
                  </a:cubicBezTo>
                  <a:cubicBezTo>
                    <a:pt x="378647" y="427494"/>
                    <a:pt x="383369" y="422774"/>
                    <a:pt x="383369" y="416948"/>
                  </a:cubicBezTo>
                  <a:cubicBezTo>
                    <a:pt x="383369" y="404630"/>
                    <a:pt x="393389" y="394609"/>
                    <a:pt x="405706" y="394609"/>
                  </a:cubicBezTo>
                  <a:cubicBezTo>
                    <a:pt x="418023" y="394609"/>
                    <a:pt x="428043" y="404629"/>
                    <a:pt x="428043" y="416946"/>
                  </a:cubicBezTo>
                  <a:lnTo>
                    <a:pt x="428043" y="492756"/>
                  </a:lnTo>
                  <a:cubicBezTo>
                    <a:pt x="428043" y="500887"/>
                    <a:pt x="427399" y="509079"/>
                    <a:pt x="426130" y="517110"/>
                  </a:cubicBezTo>
                  <a:lnTo>
                    <a:pt x="421905" y="543860"/>
                  </a:lnTo>
                  <a:cubicBezTo>
                    <a:pt x="420996" y="549613"/>
                    <a:pt x="424922" y="555015"/>
                    <a:pt x="430677" y="555923"/>
                  </a:cubicBezTo>
                  <a:cubicBezTo>
                    <a:pt x="431235" y="556012"/>
                    <a:pt x="431789" y="556054"/>
                    <a:pt x="432336" y="556054"/>
                  </a:cubicBezTo>
                  <a:cubicBezTo>
                    <a:pt x="437435" y="556054"/>
                    <a:pt x="441920" y="552347"/>
                    <a:pt x="442741" y="547151"/>
                  </a:cubicBezTo>
                  <a:lnTo>
                    <a:pt x="446967" y="520403"/>
                  </a:lnTo>
                  <a:cubicBezTo>
                    <a:pt x="448407" y="511287"/>
                    <a:pt x="449137" y="501985"/>
                    <a:pt x="449137" y="492756"/>
                  </a:cubicBezTo>
                  <a:lnTo>
                    <a:pt x="449137" y="416946"/>
                  </a:lnTo>
                  <a:cubicBezTo>
                    <a:pt x="449137" y="392999"/>
                    <a:pt x="429654" y="373515"/>
                    <a:pt x="405706" y="373515"/>
                  </a:cubicBezTo>
                  <a:cubicBezTo>
                    <a:pt x="396508" y="373515"/>
                    <a:pt x="387969" y="376390"/>
                    <a:pt x="380939" y="381286"/>
                  </a:cubicBezTo>
                  <a:cubicBezTo>
                    <a:pt x="375003" y="364362"/>
                    <a:pt x="358867" y="352193"/>
                    <a:pt x="339938" y="352193"/>
                  </a:cubicBezTo>
                  <a:cubicBezTo>
                    <a:pt x="330740" y="352193"/>
                    <a:pt x="322201" y="355067"/>
                    <a:pt x="315172" y="359963"/>
                  </a:cubicBezTo>
                  <a:cubicBezTo>
                    <a:pt x="309237" y="343039"/>
                    <a:pt x="293099" y="330870"/>
                    <a:pt x="274172" y="330870"/>
                  </a:cubicBezTo>
                  <a:cubicBezTo>
                    <a:pt x="266010" y="330870"/>
                    <a:pt x="258366" y="333134"/>
                    <a:pt x="251835" y="337065"/>
                  </a:cubicBezTo>
                  <a:lnTo>
                    <a:pt x="251835" y="284243"/>
                  </a:lnTo>
                  <a:lnTo>
                    <a:pt x="486921" y="284243"/>
                  </a:lnTo>
                  <a:cubicBezTo>
                    <a:pt x="500390" y="284243"/>
                    <a:pt x="511348" y="273285"/>
                    <a:pt x="511348" y="259816"/>
                  </a:cubicBezTo>
                  <a:lnTo>
                    <a:pt x="511348" y="24427"/>
                  </a:lnTo>
                  <a:cubicBezTo>
                    <a:pt x="511345" y="10958"/>
                    <a:pt x="500387" y="0"/>
                    <a:pt x="486918" y="0"/>
                  </a:cubicBezTo>
                  <a:close/>
                  <a:moveTo>
                    <a:pt x="24427" y="263150"/>
                  </a:moveTo>
                  <a:cubicBezTo>
                    <a:pt x="22589" y="263150"/>
                    <a:pt x="21094" y="261655"/>
                    <a:pt x="21094" y="259817"/>
                  </a:cubicBezTo>
                  <a:lnTo>
                    <a:pt x="21094" y="232127"/>
                  </a:lnTo>
                  <a:cubicBezTo>
                    <a:pt x="22186" y="232277"/>
                    <a:pt x="23293" y="232381"/>
                    <a:pt x="24427" y="232381"/>
                  </a:cubicBezTo>
                  <a:lnTo>
                    <a:pt x="164973" y="232381"/>
                  </a:lnTo>
                  <a:lnTo>
                    <a:pt x="164973" y="263150"/>
                  </a:lnTo>
                  <a:close/>
                  <a:moveTo>
                    <a:pt x="486918" y="263150"/>
                  </a:moveTo>
                  <a:lnTo>
                    <a:pt x="251833" y="263150"/>
                  </a:lnTo>
                  <a:lnTo>
                    <a:pt x="251833" y="232381"/>
                  </a:lnTo>
                  <a:lnTo>
                    <a:pt x="316004" y="232381"/>
                  </a:lnTo>
                  <a:cubicBezTo>
                    <a:pt x="321829" y="232381"/>
                    <a:pt x="326551" y="227661"/>
                    <a:pt x="326551" y="221835"/>
                  </a:cubicBezTo>
                  <a:cubicBezTo>
                    <a:pt x="326551" y="216008"/>
                    <a:pt x="321829" y="211288"/>
                    <a:pt x="316004" y="211288"/>
                  </a:cubicBezTo>
                  <a:lnTo>
                    <a:pt x="248330" y="211288"/>
                  </a:lnTo>
                  <a:cubicBezTo>
                    <a:pt x="241682" y="195805"/>
                    <a:pt x="226291" y="184933"/>
                    <a:pt x="208402" y="184933"/>
                  </a:cubicBezTo>
                  <a:cubicBezTo>
                    <a:pt x="190513" y="184933"/>
                    <a:pt x="175122" y="195806"/>
                    <a:pt x="168474" y="211288"/>
                  </a:cubicBezTo>
                  <a:lnTo>
                    <a:pt x="24427" y="211288"/>
                  </a:lnTo>
                  <a:cubicBezTo>
                    <a:pt x="22589" y="211288"/>
                    <a:pt x="21094" y="209793"/>
                    <a:pt x="21094" y="207955"/>
                  </a:cubicBezTo>
                  <a:lnTo>
                    <a:pt x="21094" y="24427"/>
                  </a:lnTo>
                  <a:cubicBezTo>
                    <a:pt x="21094" y="22589"/>
                    <a:pt x="22589" y="21094"/>
                    <a:pt x="24427" y="21094"/>
                  </a:cubicBezTo>
                  <a:lnTo>
                    <a:pt x="486918" y="21094"/>
                  </a:lnTo>
                  <a:cubicBezTo>
                    <a:pt x="488756" y="21094"/>
                    <a:pt x="490251" y="22589"/>
                    <a:pt x="490251" y="24427"/>
                  </a:cubicBezTo>
                  <a:lnTo>
                    <a:pt x="490251" y="207955"/>
                  </a:lnTo>
                  <a:cubicBezTo>
                    <a:pt x="490251" y="209793"/>
                    <a:pt x="488756" y="211288"/>
                    <a:pt x="486918" y="211288"/>
                  </a:cubicBezTo>
                  <a:lnTo>
                    <a:pt x="365281" y="211288"/>
                  </a:lnTo>
                  <a:cubicBezTo>
                    <a:pt x="359456" y="211288"/>
                    <a:pt x="354734" y="216008"/>
                    <a:pt x="354734" y="221835"/>
                  </a:cubicBezTo>
                  <a:cubicBezTo>
                    <a:pt x="354734" y="227661"/>
                    <a:pt x="359456" y="232381"/>
                    <a:pt x="365281" y="232381"/>
                  </a:cubicBezTo>
                  <a:lnTo>
                    <a:pt x="486918" y="232381"/>
                  </a:lnTo>
                  <a:cubicBezTo>
                    <a:pt x="488052" y="232381"/>
                    <a:pt x="489158" y="232277"/>
                    <a:pt x="490251" y="232127"/>
                  </a:cubicBezTo>
                  <a:lnTo>
                    <a:pt x="490251" y="259817"/>
                  </a:lnTo>
                  <a:cubicBezTo>
                    <a:pt x="490251" y="261654"/>
                    <a:pt x="488756" y="263150"/>
                    <a:pt x="486918" y="26315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6" name="任意多边形: 形状 305">
              <a:extLst>
                <a:ext uri="{FF2B5EF4-FFF2-40B4-BE49-F238E27FC236}">
                  <a16:creationId xmlns:a16="http://schemas.microsoft.com/office/drawing/2014/main" id="{61DF453F-9C05-43E6-95E4-D3ADB32E53B9}"/>
                </a:ext>
              </a:extLst>
            </p:cNvPr>
            <p:cNvSpPr/>
            <p:nvPr/>
          </p:nvSpPr>
          <p:spPr>
            <a:xfrm>
              <a:off x="3354988" y="3131793"/>
              <a:ext cx="82054" cy="106794"/>
            </a:xfrm>
            <a:custGeom>
              <a:avLst/>
              <a:gdLst>
                <a:gd name="connsiteX0" fmla="*/ 71508 w 82054"/>
                <a:gd name="connsiteY0" fmla="*/ 0 h 106794"/>
                <a:gd name="connsiteX1" fmla="*/ 60961 w 82054"/>
                <a:gd name="connsiteY1" fmla="*/ 10547 h 106794"/>
                <a:gd name="connsiteX2" fmla="*/ 60961 w 82054"/>
                <a:gd name="connsiteY2" fmla="*/ 65768 h 106794"/>
                <a:gd name="connsiteX3" fmla="*/ 41027 w 82054"/>
                <a:gd name="connsiteY3" fmla="*/ 85701 h 106794"/>
                <a:gd name="connsiteX4" fmla="*/ 21094 w 82054"/>
                <a:gd name="connsiteY4" fmla="*/ 65768 h 106794"/>
                <a:gd name="connsiteX5" fmla="*/ 21094 w 82054"/>
                <a:gd name="connsiteY5" fmla="*/ 10547 h 106794"/>
                <a:gd name="connsiteX6" fmla="*/ 10547 w 82054"/>
                <a:gd name="connsiteY6" fmla="*/ 0 h 106794"/>
                <a:gd name="connsiteX7" fmla="*/ 0 w 82054"/>
                <a:gd name="connsiteY7" fmla="*/ 10547 h 106794"/>
                <a:gd name="connsiteX8" fmla="*/ 0 w 82054"/>
                <a:gd name="connsiteY8" fmla="*/ 65768 h 106794"/>
                <a:gd name="connsiteX9" fmla="*/ 41027 w 82054"/>
                <a:gd name="connsiteY9" fmla="*/ 106795 h 106794"/>
                <a:gd name="connsiteX10" fmla="*/ 82055 w 82054"/>
                <a:gd name="connsiteY10" fmla="*/ 65768 h 106794"/>
                <a:gd name="connsiteX11" fmla="*/ 82055 w 82054"/>
                <a:gd name="connsiteY11" fmla="*/ 10547 h 106794"/>
                <a:gd name="connsiteX12" fmla="*/ 71508 w 82054"/>
                <a:gd name="connsiteY12" fmla="*/ 0 h 10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54" h="106794">
                  <a:moveTo>
                    <a:pt x="71508" y="0"/>
                  </a:moveTo>
                  <a:cubicBezTo>
                    <a:pt x="65683" y="0"/>
                    <a:pt x="60961" y="4721"/>
                    <a:pt x="60961" y="10547"/>
                  </a:cubicBezTo>
                  <a:lnTo>
                    <a:pt x="60961" y="65768"/>
                  </a:lnTo>
                  <a:cubicBezTo>
                    <a:pt x="60961" y="76759"/>
                    <a:pt x="52019" y="85701"/>
                    <a:pt x="41027" y="85701"/>
                  </a:cubicBezTo>
                  <a:cubicBezTo>
                    <a:pt x="30036" y="85701"/>
                    <a:pt x="21094" y="76760"/>
                    <a:pt x="21094" y="65768"/>
                  </a:cubicBezTo>
                  <a:lnTo>
                    <a:pt x="21094" y="10547"/>
                  </a:lnTo>
                  <a:cubicBezTo>
                    <a:pt x="21094" y="4721"/>
                    <a:pt x="16372" y="0"/>
                    <a:pt x="10547" y="0"/>
                  </a:cubicBezTo>
                  <a:cubicBezTo>
                    <a:pt x="4722" y="0"/>
                    <a:pt x="0" y="4721"/>
                    <a:pt x="0" y="10547"/>
                  </a:cubicBezTo>
                  <a:lnTo>
                    <a:pt x="0" y="65768"/>
                  </a:lnTo>
                  <a:cubicBezTo>
                    <a:pt x="0" y="88390"/>
                    <a:pt x="18405" y="106795"/>
                    <a:pt x="41027" y="106795"/>
                  </a:cubicBezTo>
                  <a:cubicBezTo>
                    <a:pt x="63650" y="106795"/>
                    <a:pt x="82055" y="88390"/>
                    <a:pt x="82055" y="65768"/>
                  </a:cubicBezTo>
                  <a:lnTo>
                    <a:pt x="82055" y="10547"/>
                  </a:lnTo>
                  <a:cubicBezTo>
                    <a:pt x="82055" y="4722"/>
                    <a:pt x="77333" y="0"/>
                    <a:pt x="71508"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 name="任意多边形: 形状 306">
              <a:extLst>
                <a:ext uri="{FF2B5EF4-FFF2-40B4-BE49-F238E27FC236}">
                  <a16:creationId xmlns:a16="http://schemas.microsoft.com/office/drawing/2014/main" id="{019DF30D-1FAF-4027-A489-8BC5B0F184BB}"/>
                </a:ext>
              </a:extLst>
            </p:cNvPr>
            <p:cNvSpPr/>
            <p:nvPr/>
          </p:nvSpPr>
          <p:spPr>
            <a:xfrm>
              <a:off x="3257816" y="3131793"/>
              <a:ext cx="82056" cy="106793"/>
            </a:xfrm>
            <a:custGeom>
              <a:avLst/>
              <a:gdLst>
                <a:gd name="connsiteX0" fmla="*/ 71425 w 82056"/>
                <a:gd name="connsiteY0" fmla="*/ 48023 h 106793"/>
                <a:gd name="connsiteX1" fmla="*/ 76710 w 82056"/>
                <a:gd name="connsiteY1" fmla="*/ 30791 h 106793"/>
                <a:gd name="connsiteX2" fmla="*/ 45918 w 82056"/>
                <a:gd name="connsiteY2" fmla="*/ 0 h 106793"/>
                <a:gd name="connsiteX3" fmla="*/ 10547 w 82056"/>
                <a:gd name="connsiteY3" fmla="*/ 0 h 106793"/>
                <a:gd name="connsiteX4" fmla="*/ 0 w 82056"/>
                <a:gd name="connsiteY4" fmla="*/ 10547 h 106793"/>
                <a:gd name="connsiteX5" fmla="*/ 0 w 82056"/>
                <a:gd name="connsiteY5" fmla="*/ 96247 h 106793"/>
                <a:gd name="connsiteX6" fmla="*/ 10547 w 82056"/>
                <a:gd name="connsiteY6" fmla="*/ 106793 h 106793"/>
                <a:gd name="connsiteX7" fmla="*/ 51265 w 82056"/>
                <a:gd name="connsiteY7" fmla="*/ 106793 h 106793"/>
                <a:gd name="connsiteX8" fmla="*/ 82056 w 82056"/>
                <a:gd name="connsiteY8" fmla="*/ 76002 h 106793"/>
                <a:gd name="connsiteX9" fmla="*/ 82056 w 82056"/>
                <a:gd name="connsiteY9" fmla="*/ 71279 h 106793"/>
                <a:gd name="connsiteX10" fmla="*/ 71425 w 82056"/>
                <a:gd name="connsiteY10" fmla="*/ 48023 h 106793"/>
                <a:gd name="connsiteX11" fmla="*/ 21095 w 82056"/>
                <a:gd name="connsiteY11" fmla="*/ 21094 h 106793"/>
                <a:gd name="connsiteX12" fmla="*/ 45920 w 82056"/>
                <a:gd name="connsiteY12" fmla="*/ 21094 h 106793"/>
                <a:gd name="connsiteX13" fmla="*/ 55617 w 82056"/>
                <a:gd name="connsiteY13" fmla="*/ 30791 h 106793"/>
                <a:gd name="connsiteX14" fmla="*/ 45920 w 82056"/>
                <a:gd name="connsiteY14" fmla="*/ 40489 h 106793"/>
                <a:gd name="connsiteX15" fmla="*/ 21095 w 82056"/>
                <a:gd name="connsiteY15" fmla="*/ 40489 h 106793"/>
                <a:gd name="connsiteX16" fmla="*/ 60962 w 82056"/>
                <a:gd name="connsiteY16" fmla="*/ 76004 h 106793"/>
                <a:gd name="connsiteX17" fmla="*/ 51265 w 82056"/>
                <a:gd name="connsiteY17" fmla="*/ 85701 h 106793"/>
                <a:gd name="connsiteX18" fmla="*/ 21094 w 82056"/>
                <a:gd name="connsiteY18" fmla="*/ 85701 h 106793"/>
                <a:gd name="connsiteX19" fmla="*/ 21094 w 82056"/>
                <a:gd name="connsiteY19" fmla="*/ 61581 h 106793"/>
                <a:gd name="connsiteX20" fmla="*/ 51265 w 82056"/>
                <a:gd name="connsiteY20" fmla="*/ 61581 h 106793"/>
                <a:gd name="connsiteX21" fmla="*/ 60962 w 82056"/>
                <a:gd name="connsiteY21" fmla="*/ 71279 h 10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056" h="106793">
                  <a:moveTo>
                    <a:pt x="71425" y="48023"/>
                  </a:moveTo>
                  <a:cubicBezTo>
                    <a:pt x="74760" y="43103"/>
                    <a:pt x="76710" y="37170"/>
                    <a:pt x="76710" y="30791"/>
                  </a:cubicBezTo>
                  <a:cubicBezTo>
                    <a:pt x="76710" y="13814"/>
                    <a:pt x="62897" y="0"/>
                    <a:pt x="45918" y="0"/>
                  </a:cubicBezTo>
                  <a:lnTo>
                    <a:pt x="10547" y="0"/>
                  </a:lnTo>
                  <a:cubicBezTo>
                    <a:pt x="4722" y="0"/>
                    <a:pt x="0" y="4721"/>
                    <a:pt x="0" y="10547"/>
                  </a:cubicBezTo>
                  <a:lnTo>
                    <a:pt x="0" y="96247"/>
                  </a:lnTo>
                  <a:cubicBezTo>
                    <a:pt x="0" y="102073"/>
                    <a:pt x="4722" y="106793"/>
                    <a:pt x="10547" y="106793"/>
                  </a:cubicBezTo>
                  <a:lnTo>
                    <a:pt x="51265" y="106793"/>
                  </a:lnTo>
                  <a:cubicBezTo>
                    <a:pt x="68243" y="106793"/>
                    <a:pt x="82056" y="92981"/>
                    <a:pt x="82056" y="76002"/>
                  </a:cubicBezTo>
                  <a:lnTo>
                    <a:pt x="82056" y="71279"/>
                  </a:lnTo>
                  <a:cubicBezTo>
                    <a:pt x="82056" y="62003"/>
                    <a:pt x="77934" y="53674"/>
                    <a:pt x="71425" y="48023"/>
                  </a:cubicBezTo>
                  <a:close/>
                  <a:moveTo>
                    <a:pt x="21095" y="21094"/>
                  </a:moveTo>
                  <a:lnTo>
                    <a:pt x="45920" y="21094"/>
                  </a:lnTo>
                  <a:cubicBezTo>
                    <a:pt x="51266" y="21094"/>
                    <a:pt x="55617" y="25445"/>
                    <a:pt x="55617" y="30791"/>
                  </a:cubicBezTo>
                  <a:cubicBezTo>
                    <a:pt x="55617" y="36138"/>
                    <a:pt x="51268" y="40489"/>
                    <a:pt x="45920" y="40489"/>
                  </a:cubicBezTo>
                  <a:lnTo>
                    <a:pt x="21095" y="40489"/>
                  </a:lnTo>
                  <a:close/>
                  <a:moveTo>
                    <a:pt x="60962" y="76004"/>
                  </a:moveTo>
                  <a:cubicBezTo>
                    <a:pt x="60962" y="81350"/>
                    <a:pt x="56613" y="85701"/>
                    <a:pt x="51265" y="85701"/>
                  </a:cubicBezTo>
                  <a:lnTo>
                    <a:pt x="21094" y="85701"/>
                  </a:lnTo>
                  <a:lnTo>
                    <a:pt x="21094" y="61581"/>
                  </a:lnTo>
                  <a:lnTo>
                    <a:pt x="51265" y="61581"/>
                  </a:lnTo>
                  <a:cubicBezTo>
                    <a:pt x="56611" y="61581"/>
                    <a:pt x="60962" y="65932"/>
                    <a:pt x="60962" y="7127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8" name="任意多边形: 形状 307">
              <a:extLst>
                <a:ext uri="{FF2B5EF4-FFF2-40B4-BE49-F238E27FC236}">
                  <a16:creationId xmlns:a16="http://schemas.microsoft.com/office/drawing/2014/main" id="{B0E45CB8-2FFE-4D8C-AE60-B0AFCC53A2E5}"/>
                </a:ext>
              </a:extLst>
            </p:cNvPr>
            <p:cNvSpPr/>
            <p:nvPr/>
          </p:nvSpPr>
          <p:spPr>
            <a:xfrm>
              <a:off x="3452192" y="3131794"/>
              <a:ext cx="81982" cy="106793"/>
            </a:xfrm>
            <a:custGeom>
              <a:avLst/>
              <a:gdLst>
                <a:gd name="connsiteX0" fmla="*/ 51537 w 81982"/>
                <a:gd name="connsiteY0" fmla="*/ 96247 h 106793"/>
                <a:gd name="connsiteX1" fmla="*/ 51537 w 81982"/>
                <a:gd name="connsiteY1" fmla="*/ 45360 h 106793"/>
                <a:gd name="connsiteX2" fmla="*/ 78893 w 81982"/>
                <a:gd name="connsiteY2" fmla="*/ 18004 h 106793"/>
                <a:gd name="connsiteX3" fmla="*/ 78893 w 81982"/>
                <a:gd name="connsiteY3" fmla="*/ 3088 h 106793"/>
                <a:gd name="connsiteX4" fmla="*/ 63978 w 81982"/>
                <a:gd name="connsiteY4" fmla="*/ 3088 h 106793"/>
                <a:gd name="connsiteX5" fmla="*/ 40990 w 81982"/>
                <a:gd name="connsiteY5" fmla="*/ 26076 h 106793"/>
                <a:gd name="connsiteX6" fmla="*/ 18004 w 81982"/>
                <a:gd name="connsiteY6" fmla="*/ 3088 h 106793"/>
                <a:gd name="connsiteX7" fmla="*/ 3089 w 81982"/>
                <a:gd name="connsiteY7" fmla="*/ 3088 h 106793"/>
                <a:gd name="connsiteX8" fmla="*/ 3089 w 81982"/>
                <a:gd name="connsiteY8" fmla="*/ 18004 h 106793"/>
                <a:gd name="connsiteX9" fmla="*/ 30445 w 81982"/>
                <a:gd name="connsiteY9" fmla="*/ 45360 h 106793"/>
                <a:gd name="connsiteX10" fmla="*/ 30445 w 81982"/>
                <a:gd name="connsiteY10" fmla="*/ 96247 h 106793"/>
                <a:gd name="connsiteX11" fmla="*/ 40992 w 81982"/>
                <a:gd name="connsiteY11" fmla="*/ 106793 h 106793"/>
                <a:gd name="connsiteX12" fmla="*/ 51537 w 81982"/>
                <a:gd name="connsiteY12" fmla="*/ 96247 h 10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982" h="106793">
                  <a:moveTo>
                    <a:pt x="51537" y="96247"/>
                  </a:moveTo>
                  <a:lnTo>
                    <a:pt x="51537" y="45360"/>
                  </a:lnTo>
                  <a:lnTo>
                    <a:pt x="78893" y="18004"/>
                  </a:lnTo>
                  <a:cubicBezTo>
                    <a:pt x="83012" y="13884"/>
                    <a:pt x="83012" y="7207"/>
                    <a:pt x="78893" y="3088"/>
                  </a:cubicBezTo>
                  <a:cubicBezTo>
                    <a:pt x="74776" y="-1028"/>
                    <a:pt x="68097" y="-1031"/>
                    <a:pt x="63978" y="3088"/>
                  </a:cubicBezTo>
                  <a:lnTo>
                    <a:pt x="40990" y="26076"/>
                  </a:lnTo>
                  <a:lnTo>
                    <a:pt x="18004" y="3088"/>
                  </a:lnTo>
                  <a:cubicBezTo>
                    <a:pt x="13885" y="-1029"/>
                    <a:pt x="7207" y="-1029"/>
                    <a:pt x="3089" y="3088"/>
                  </a:cubicBezTo>
                  <a:cubicBezTo>
                    <a:pt x="-1030" y="7208"/>
                    <a:pt x="-1030" y="13885"/>
                    <a:pt x="3089" y="18004"/>
                  </a:cubicBezTo>
                  <a:lnTo>
                    <a:pt x="30445" y="45360"/>
                  </a:lnTo>
                  <a:lnTo>
                    <a:pt x="30445" y="96247"/>
                  </a:lnTo>
                  <a:cubicBezTo>
                    <a:pt x="30445" y="102073"/>
                    <a:pt x="35167" y="106793"/>
                    <a:pt x="40992" y="106793"/>
                  </a:cubicBezTo>
                  <a:cubicBezTo>
                    <a:pt x="46817" y="106793"/>
                    <a:pt x="51537" y="102071"/>
                    <a:pt x="51537" y="962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9" name="任意多边形: 形状 308">
              <a:extLst>
                <a:ext uri="{FF2B5EF4-FFF2-40B4-BE49-F238E27FC236}">
                  <a16:creationId xmlns:a16="http://schemas.microsoft.com/office/drawing/2014/main" id="{15B30B1A-4EDA-46D7-9255-EA2FB2181E58}"/>
                </a:ext>
              </a:extLst>
            </p:cNvPr>
            <p:cNvSpPr/>
            <p:nvPr/>
          </p:nvSpPr>
          <p:spPr>
            <a:xfrm>
              <a:off x="3553149" y="3237034"/>
              <a:ext cx="51713" cy="21093"/>
            </a:xfrm>
            <a:custGeom>
              <a:avLst/>
              <a:gdLst>
                <a:gd name="connsiteX0" fmla="*/ 10547 w 51713"/>
                <a:gd name="connsiteY0" fmla="*/ 21094 h 21093"/>
                <a:gd name="connsiteX1" fmla="*/ 41167 w 51713"/>
                <a:gd name="connsiteY1" fmla="*/ 21094 h 21093"/>
                <a:gd name="connsiteX2" fmla="*/ 51713 w 51713"/>
                <a:gd name="connsiteY2" fmla="*/ 10547 h 21093"/>
                <a:gd name="connsiteX3" fmla="*/ 41167 w 51713"/>
                <a:gd name="connsiteY3" fmla="*/ 0 h 21093"/>
                <a:gd name="connsiteX4" fmla="*/ 10547 w 51713"/>
                <a:gd name="connsiteY4" fmla="*/ 0 h 21093"/>
                <a:gd name="connsiteX5" fmla="*/ 0 w 51713"/>
                <a:gd name="connsiteY5" fmla="*/ 10547 h 21093"/>
                <a:gd name="connsiteX6" fmla="*/ 10547 w 51713"/>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13" h="21093">
                  <a:moveTo>
                    <a:pt x="10547" y="21094"/>
                  </a:moveTo>
                  <a:lnTo>
                    <a:pt x="41167" y="21094"/>
                  </a:lnTo>
                  <a:cubicBezTo>
                    <a:pt x="46991" y="21094"/>
                    <a:pt x="51713" y="16373"/>
                    <a:pt x="51713" y="10547"/>
                  </a:cubicBezTo>
                  <a:cubicBezTo>
                    <a:pt x="51713" y="4721"/>
                    <a:pt x="46991" y="0"/>
                    <a:pt x="41167"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0" name="任意多边形: 形状 309">
              <a:extLst>
                <a:ext uri="{FF2B5EF4-FFF2-40B4-BE49-F238E27FC236}">
                  <a16:creationId xmlns:a16="http://schemas.microsoft.com/office/drawing/2014/main" id="{51719343-82CE-4A5F-BA75-2A7669F328A0}"/>
                </a:ext>
              </a:extLst>
            </p:cNvPr>
            <p:cNvSpPr/>
            <p:nvPr/>
          </p:nvSpPr>
          <p:spPr>
            <a:xfrm>
              <a:off x="3253001" y="3422216"/>
              <a:ext cx="322555" cy="366779"/>
            </a:xfrm>
            <a:custGeom>
              <a:avLst/>
              <a:gdLst>
                <a:gd name="connsiteX0" fmla="*/ 313654 w 322555"/>
                <a:gd name="connsiteY0" fmla="*/ 230200 h 366779"/>
                <a:gd name="connsiteX1" fmla="*/ 301590 w 322555"/>
                <a:gd name="connsiteY1" fmla="*/ 238973 h 366779"/>
                <a:gd name="connsiteX2" fmla="*/ 294795 w 322555"/>
                <a:gd name="connsiteY2" fmla="*/ 281978 h 366779"/>
                <a:gd name="connsiteX3" fmla="*/ 220232 w 322555"/>
                <a:gd name="connsiteY3" fmla="*/ 345687 h 366779"/>
                <a:gd name="connsiteX4" fmla="*/ 128721 w 322555"/>
                <a:gd name="connsiteY4" fmla="*/ 345687 h 366779"/>
                <a:gd name="connsiteX5" fmla="*/ 55527 w 322555"/>
                <a:gd name="connsiteY5" fmla="*/ 288664 h 366779"/>
                <a:gd name="connsiteX6" fmla="*/ 22509 w 322555"/>
                <a:gd name="connsiteY6" fmla="*/ 157793 h 366779"/>
                <a:gd name="connsiteX7" fmla="*/ 38116 w 322555"/>
                <a:gd name="connsiteY7" fmla="*/ 109742 h 366779"/>
                <a:gd name="connsiteX8" fmla="*/ 52294 w 322555"/>
                <a:gd name="connsiteY8" fmla="*/ 97906 h 366779"/>
                <a:gd name="connsiteX9" fmla="*/ 52294 w 322555"/>
                <a:gd name="connsiteY9" fmla="*/ 142625 h 366779"/>
                <a:gd name="connsiteX10" fmla="*/ 46348 w 322555"/>
                <a:gd name="connsiteY10" fmla="*/ 144330 h 366779"/>
                <a:gd name="connsiteX11" fmla="*/ 39117 w 322555"/>
                <a:gd name="connsiteY11" fmla="*/ 157376 h 366779"/>
                <a:gd name="connsiteX12" fmla="*/ 49251 w 322555"/>
                <a:gd name="connsiteY12" fmla="*/ 165018 h 366779"/>
                <a:gd name="connsiteX13" fmla="*/ 52163 w 322555"/>
                <a:gd name="connsiteY13" fmla="*/ 164606 h 366779"/>
                <a:gd name="connsiteX14" fmla="*/ 52292 w 322555"/>
                <a:gd name="connsiteY14" fmla="*/ 164569 h 366779"/>
                <a:gd name="connsiteX15" fmla="*/ 52292 w 322555"/>
                <a:gd name="connsiteY15" fmla="*/ 191353 h 366779"/>
                <a:gd name="connsiteX16" fmla="*/ 62839 w 322555"/>
                <a:gd name="connsiteY16" fmla="*/ 201900 h 366779"/>
                <a:gd name="connsiteX17" fmla="*/ 73386 w 322555"/>
                <a:gd name="connsiteY17" fmla="*/ 191353 h 366779"/>
                <a:gd name="connsiteX18" fmla="*/ 73386 w 322555"/>
                <a:gd name="connsiteY18" fmla="*/ 10547 h 366779"/>
                <a:gd name="connsiteX19" fmla="*/ 62839 w 322555"/>
                <a:gd name="connsiteY19" fmla="*/ 0 h 366779"/>
                <a:gd name="connsiteX20" fmla="*/ 52292 w 322555"/>
                <a:gd name="connsiteY20" fmla="*/ 10547 h 366779"/>
                <a:gd name="connsiteX21" fmla="*/ 52292 w 322555"/>
                <a:gd name="connsiteY21" fmla="*/ 70426 h 366779"/>
                <a:gd name="connsiteX22" fmla="*/ 24596 w 322555"/>
                <a:gd name="connsiteY22" fmla="*/ 93548 h 366779"/>
                <a:gd name="connsiteX23" fmla="*/ 2056 w 322555"/>
                <a:gd name="connsiteY23" fmla="*/ 162952 h 366779"/>
                <a:gd name="connsiteX24" fmla="*/ 35073 w 322555"/>
                <a:gd name="connsiteY24" fmla="*/ 293823 h 366779"/>
                <a:gd name="connsiteX25" fmla="*/ 128719 w 322555"/>
                <a:gd name="connsiteY25" fmla="*/ 366780 h 366779"/>
                <a:gd name="connsiteX26" fmla="*/ 220231 w 322555"/>
                <a:gd name="connsiteY26" fmla="*/ 366780 h 366779"/>
                <a:gd name="connsiteX27" fmla="*/ 282969 w 322555"/>
                <a:gd name="connsiteY27" fmla="*/ 343627 h 366779"/>
                <a:gd name="connsiteX28" fmla="*/ 315630 w 322555"/>
                <a:gd name="connsiteY28" fmla="*/ 285268 h 366779"/>
                <a:gd name="connsiteX29" fmla="*/ 322425 w 322555"/>
                <a:gd name="connsiteY29" fmla="*/ 242262 h 366779"/>
                <a:gd name="connsiteX30" fmla="*/ 313654 w 322555"/>
                <a:gd name="connsiteY30" fmla="*/ 230200 h 36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555" h="366779">
                  <a:moveTo>
                    <a:pt x="313654" y="230200"/>
                  </a:moveTo>
                  <a:cubicBezTo>
                    <a:pt x="307906" y="229293"/>
                    <a:pt x="302499" y="233218"/>
                    <a:pt x="301590" y="238973"/>
                  </a:cubicBezTo>
                  <a:lnTo>
                    <a:pt x="294795" y="281978"/>
                  </a:lnTo>
                  <a:cubicBezTo>
                    <a:pt x="288963" y="318894"/>
                    <a:pt x="257605" y="345687"/>
                    <a:pt x="220232" y="345687"/>
                  </a:cubicBezTo>
                  <a:lnTo>
                    <a:pt x="128721" y="345687"/>
                  </a:lnTo>
                  <a:cubicBezTo>
                    <a:pt x="94095" y="345687"/>
                    <a:pt x="63997" y="322238"/>
                    <a:pt x="55527" y="288664"/>
                  </a:cubicBezTo>
                  <a:lnTo>
                    <a:pt x="22509" y="157793"/>
                  </a:lnTo>
                  <a:cubicBezTo>
                    <a:pt x="18076" y="140219"/>
                    <a:pt x="24201" y="121358"/>
                    <a:pt x="38116" y="109742"/>
                  </a:cubicBezTo>
                  <a:lnTo>
                    <a:pt x="52294" y="97906"/>
                  </a:lnTo>
                  <a:lnTo>
                    <a:pt x="52294" y="142625"/>
                  </a:lnTo>
                  <a:lnTo>
                    <a:pt x="46348" y="144330"/>
                  </a:lnTo>
                  <a:cubicBezTo>
                    <a:pt x="40750" y="145936"/>
                    <a:pt x="37511" y="151777"/>
                    <a:pt x="39117" y="157376"/>
                  </a:cubicBezTo>
                  <a:cubicBezTo>
                    <a:pt x="40445" y="162003"/>
                    <a:pt x="44665" y="165018"/>
                    <a:pt x="49251" y="165018"/>
                  </a:cubicBezTo>
                  <a:cubicBezTo>
                    <a:pt x="50214" y="165018"/>
                    <a:pt x="51191" y="164884"/>
                    <a:pt x="52163" y="164606"/>
                  </a:cubicBezTo>
                  <a:lnTo>
                    <a:pt x="52292" y="164569"/>
                  </a:lnTo>
                  <a:lnTo>
                    <a:pt x="52292" y="191353"/>
                  </a:lnTo>
                  <a:cubicBezTo>
                    <a:pt x="52292" y="197179"/>
                    <a:pt x="57015" y="201900"/>
                    <a:pt x="62839" y="201900"/>
                  </a:cubicBezTo>
                  <a:cubicBezTo>
                    <a:pt x="68664" y="201900"/>
                    <a:pt x="73386" y="197179"/>
                    <a:pt x="73386" y="191353"/>
                  </a:cubicBezTo>
                  <a:lnTo>
                    <a:pt x="73386" y="10547"/>
                  </a:lnTo>
                  <a:cubicBezTo>
                    <a:pt x="73386" y="4721"/>
                    <a:pt x="68664" y="0"/>
                    <a:pt x="62839" y="0"/>
                  </a:cubicBezTo>
                  <a:cubicBezTo>
                    <a:pt x="57015" y="0"/>
                    <a:pt x="52292" y="4721"/>
                    <a:pt x="52292" y="10547"/>
                  </a:cubicBezTo>
                  <a:lnTo>
                    <a:pt x="52292" y="70426"/>
                  </a:lnTo>
                  <a:lnTo>
                    <a:pt x="24596" y="93548"/>
                  </a:lnTo>
                  <a:cubicBezTo>
                    <a:pt x="4498" y="110326"/>
                    <a:pt x="-4349" y="137568"/>
                    <a:pt x="2056" y="162952"/>
                  </a:cubicBezTo>
                  <a:lnTo>
                    <a:pt x="35073" y="293823"/>
                  </a:lnTo>
                  <a:cubicBezTo>
                    <a:pt x="45909" y="336779"/>
                    <a:pt x="84418" y="366780"/>
                    <a:pt x="128719" y="366780"/>
                  </a:cubicBezTo>
                  <a:lnTo>
                    <a:pt x="220231" y="366780"/>
                  </a:lnTo>
                  <a:cubicBezTo>
                    <a:pt x="243215" y="366780"/>
                    <a:pt x="265495" y="358557"/>
                    <a:pt x="282969" y="343627"/>
                  </a:cubicBezTo>
                  <a:cubicBezTo>
                    <a:pt x="300443" y="328697"/>
                    <a:pt x="312042" y="307972"/>
                    <a:pt x="315630" y="285268"/>
                  </a:cubicBezTo>
                  <a:lnTo>
                    <a:pt x="322425" y="242262"/>
                  </a:lnTo>
                  <a:cubicBezTo>
                    <a:pt x="323334" y="236510"/>
                    <a:pt x="319407" y="231110"/>
                    <a:pt x="313654" y="23020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1" name="任意多边形: 形状 310">
              <a:extLst>
                <a:ext uri="{FF2B5EF4-FFF2-40B4-BE49-F238E27FC236}">
                  <a16:creationId xmlns:a16="http://schemas.microsoft.com/office/drawing/2014/main" id="{C59AA685-AD7C-4431-9A8B-C03F15F883BE}"/>
                </a:ext>
              </a:extLst>
            </p:cNvPr>
            <p:cNvSpPr/>
            <p:nvPr/>
          </p:nvSpPr>
          <p:spPr>
            <a:xfrm>
              <a:off x="3419662" y="3559296"/>
              <a:ext cx="21093" cy="130774"/>
            </a:xfrm>
            <a:custGeom>
              <a:avLst/>
              <a:gdLst>
                <a:gd name="connsiteX0" fmla="*/ 21094 w 21093"/>
                <a:gd name="connsiteY0" fmla="*/ 120227 h 130774"/>
                <a:gd name="connsiteX1" fmla="*/ 21094 w 21093"/>
                <a:gd name="connsiteY1" fmla="*/ 10547 h 130774"/>
                <a:gd name="connsiteX2" fmla="*/ 10547 w 21093"/>
                <a:gd name="connsiteY2" fmla="*/ 0 h 130774"/>
                <a:gd name="connsiteX3" fmla="*/ 0 w 21093"/>
                <a:gd name="connsiteY3" fmla="*/ 10547 h 130774"/>
                <a:gd name="connsiteX4" fmla="*/ 0 w 21093"/>
                <a:gd name="connsiteY4" fmla="*/ 120227 h 130774"/>
                <a:gd name="connsiteX5" fmla="*/ 10547 w 21093"/>
                <a:gd name="connsiteY5" fmla="*/ 130774 h 130774"/>
                <a:gd name="connsiteX6" fmla="*/ 21094 w 21093"/>
                <a:gd name="connsiteY6" fmla="*/ 120227 h 13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130774">
                  <a:moveTo>
                    <a:pt x="21094" y="120227"/>
                  </a:moveTo>
                  <a:lnTo>
                    <a:pt x="21094" y="10547"/>
                  </a:lnTo>
                  <a:cubicBezTo>
                    <a:pt x="21094" y="4721"/>
                    <a:pt x="16372" y="0"/>
                    <a:pt x="10547" y="0"/>
                  </a:cubicBezTo>
                  <a:cubicBezTo>
                    <a:pt x="4722" y="0"/>
                    <a:pt x="0" y="4721"/>
                    <a:pt x="0" y="10547"/>
                  </a:cubicBezTo>
                  <a:lnTo>
                    <a:pt x="0" y="120227"/>
                  </a:lnTo>
                  <a:cubicBezTo>
                    <a:pt x="0" y="126053"/>
                    <a:pt x="4722" y="130774"/>
                    <a:pt x="10547" y="130774"/>
                  </a:cubicBezTo>
                  <a:cubicBezTo>
                    <a:pt x="16372" y="130774"/>
                    <a:pt x="21094" y="126053"/>
                    <a:pt x="21094" y="12022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2" name="任意多边形: 形状 311">
              <a:extLst>
                <a:ext uri="{FF2B5EF4-FFF2-40B4-BE49-F238E27FC236}">
                  <a16:creationId xmlns:a16="http://schemas.microsoft.com/office/drawing/2014/main" id="{1CD818BB-BA52-4D72-9D4D-87EA9E7307CA}"/>
                </a:ext>
              </a:extLst>
            </p:cNvPr>
            <p:cNvSpPr/>
            <p:nvPr/>
          </p:nvSpPr>
          <p:spPr>
            <a:xfrm>
              <a:off x="3464127" y="3589925"/>
              <a:ext cx="33447" cy="100145"/>
            </a:xfrm>
            <a:custGeom>
              <a:avLst/>
              <a:gdLst>
                <a:gd name="connsiteX0" fmla="*/ 10561 w 33447"/>
                <a:gd name="connsiteY0" fmla="*/ 100146 h 100145"/>
                <a:gd name="connsiteX1" fmla="*/ 20968 w 33447"/>
                <a:gd name="connsiteY1" fmla="*/ 91226 h 100145"/>
                <a:gd name="connsiteX2" fmla="*/ 33320 w 33447"/>
                <a:gd name="connsiteY2" fmla="*/ 12177 h 100145"/>
                <a:gd name="connsiteX3" fmla="*/ 24528 w 33447"/>
                <a:gd name="connsiteY3" fmla="*/ 128 h 100145"/>
                <a:gd name="connsiteX4" fmla="*/ 12479 w 33447"/>
                <a:gd name="connsiteY4" fmla="*/ 8920 h 100145"/>
                <a:gd name="connsiteX5" fmla="*/ 128 w 33447"/>
                <a:gd name="connsiteY5" fmla="*/ 87969 h 100145"/>
                <a:gd name="connsiteX6" fmla="*/ 8920 w 33447"/>
                <a:gd name="connsiteY6" fmla="*/ 100018 h 100145"/>
                <a:gd name="connsiteX7" fmla="*/ 10561 w 33447"/>
                <a:gd name="connsiteY7" fmla="*/ 100146 h 1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7" h="100145">
                  <a:moveTo>
                    <a:pt x="10561" y="100146"/>
                  </a:moveTo>
                  <a:cubicBezTo>
                    <a:pt x="15667" y="100146"/>
                    <a:pt x="20156" y="96428"/>
                    <a:pt x="20968" y="91226"/>
                  </a:cubicBezTo>
                  <a:lnTo>
                    <a:pt x="33320" y="12177"/>
                  </a:lnTo>
                  <a:cubicBezTo>
                    <a:pt x="34218" y="6421"/>
                    <a:pt x="30282" y="1026"/>
                    <a:pt x="24528" y="128"/>
                  </a:cubicBezTo>
                  <a:cubicBezTo>
                    <a:pt x="18783" y="-771"/>
                    <a:pt x="13379" y="3165"/>
                    <a:pt x="12479" y="8920"/>
                  </a:cubicBezTo>
                  <a:lnTo>
                    <a:pt x="128" y="87969"/>
                  </a:lnTo>
                  <a:cubicBezTo>
                    <a:pt x="-771" y="93725"/>
                    <a:pt x="3165" y="99119"/>
                    <a:pt x="8920" y="100018"/>
                  </a:cubicBezTo>
                  <a:cubicBezTo>
                    <a:pt x="9471" y="100105"/>
                    <a:pt x="10019" y="100146"/>
                    <a:pt x="10561" y="10014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3" name="任意多边形: 形状 312">
              <a:extLst>
                <a:ext uri="{FF2B5EF4-FFF2-40B4-BE49-F238E27FC236}">
                  <a16:creationId xmlns:a16="http://schemas.microsoft.com/office/drawing/2014/main" id="{DFBB1F0A-A5A6-404B-90E8-02DD4067C249}"/>
                </a:ext>
              </a:extLst>
            </p:cNvPr>
            <p:cNvSpPr/>
            <p:nvPr/>
          </p:nvSpPr>
          <p:spPr>
            <a:xfrm>
              <a:off x="3683226" y="3174584"/>
              <a:ext cx="35955" cy="21237"/>
            </a:xfrm>
            <a:custGeom>
              <a:avLst/>
              <a:gdLst>
                <a:gd name="connsiteX0" fmla="*/ 25511 w 35955"/>
                <a:gd name="connsiteY0" fmla="*/ 143 h 21237"/>
                <a:gd name="connsiteX1" fmla="*/ 10649 w 35955"/>
                <a:gd name="connsiteY1" fmla="*/ 0 h 21237"/>
                <a:gd name="connsiteX2" fmla="*/ 1 w 35955"/>
                <a:gd name="connsiteY2" fmla="*/ 10446 h 21237"/>
                <a:gd name="connsiteX3" fmla="*/ 10445 w 35955"/>
                <a:gd name="connsiteY3" fmla="*/ 21094 h 21237"/>
                <a:gd name="connsiteX4" fmla="*/ 25307 w 35955"/>
                <a:gd name="connsiteY4" fmla="*/ 21237 h 21237"/>
                <a:gd name="connsiteX5" fmla="*/ 25411 w 35955"/>
                <a:gd name="connsiteY5" fmla="*/ 21237 h 21237"/>
                <a:gd name="connsiteX6" fmla="*/ 35955 w 35955"/>
                <a:gd name="connsiteY6" fmla="*/ 10792 h 21237"/>
                <a:gd name="connsiteX7" fmla="*/ 25511 w 35955"/>
                <a:gd name="connsiteY7" fmla="*/ 143 h 2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5" h="21237">
                  <a:moveTo>
                    <a:pt x="25511" y="143"/>
                  </a:moveTo>
                  <a:lnTo>
                    <a:pt x="10649" y="0"/>
                  </a:lnTo>
                  <a:cubicBezTo>
                    <a:pt x="4865" y="-3"/>
                    <a:pt x="57" y="4620"/>
                    <a:pt x="1" y="10446"/>
                  </a:cubicBezTo>
                  <a:cubicBezTo>
                    <a:pt x="-56" y="16272"/>
                    <a:pt x="4621" y="21038"/>
                    <a:pt x="10445" y="21094"/>
                  </a:cubicBezTo>
                  <a:lnTo>
                    <a:pt x="25307" y="21237"/>
                  </a:lnTo>
                  <a:lnTo>
                    <a:pt x="25411" y="21237"/>
                  </a:lnTo>
                  <a:cubicBezTo>
                    <a:pt x="31188" y="21237"/>
                    <a:pt x="35899" y="16581"/>
                    <a:pt x="35955" y="10792"/>
                  </a:cubicBezTo>
                  <a:cubicBezTo>
                    <a:pt x="36012" y="4965"/>
                    <a:pt x="31335" y="200"/>
                    <a:pt x="25511" y="14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4" name="任意多边形: 形状 313">
              <a:extLst>
                <a:ext uri="{FF2B5EF4-FFF2-40B4-BE49-F238E27FC236}">
                  <a16:creationId xmlns:a16="http://schemas.microsoft.com/office/drawing/2014/main" id="{A006EA7F-6955-4DEC-9158-83D746120931}"/>
                </a:ext>
              </a:extLst>
            </p:cNvPr>
            <p:cNvSpPr/>
            <p:nvPr/>
          </p:nvSpPr>
          <p:spPr>
            <a:xfrm>
              <a:off x="3677136" y="3129757"/>
              <a:ext cx="34041" cy="28731"/>
            </a:xfrm>
            <a:custGeom>
              <a:avLst/>
              <a:gdLst>
                <a:gd name="connsiteX0" fmla="*/ 10559 w 34041"/>
                <a:gd name="connsiteY0" fmla="*/ 28732 h 28731"/>
                <a:gd name="connsiteX1" fmla="*/ 15909 w 34041"/>
                <a:gd name="connsiteY1" fmla="*/ 27268 h 28731"/>
                <a:gd name="connsiteX2" fmla="*/ 28853 w 34041"/>
                <a:gd name="connsiteY2" fmla="*/ 19630 h 28731"/>
                <a:gd name="connsiteX3" fmla="*/ 32577 w 34041"/>
                <a:gd name="connsiteY3" fmla="*/ 5187 h 28731"/>
                <a:gd name="connsiteX4" fmla="*/ 18133 w 34041"/>
                <a:gd name="connsiteY4" fmla="*/ 1463 h 28731"/>
                <a:gd name="connsiteX5" fmla="*/ 5189 w 34041"/>
                <a:gd name="connsiteY5" fmla="*/ 9100 h 28731"/>
                <a:gd name="connsiteX6" fmla="*/ 1465 w 34041"/>
                <a:gd name="connsiteY6" fmla="*/ 23544 h 28731"/>
                <a:gd name="connsiteX7" fmla="*/ 10559 w 34041"/>
                <a:gd name="connsiteY7" fmla="*/ 28732 h 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1" h="28731">
                  <a:moveTo>
                    <a:pt x="10559" y="28732"/>
                  </a:moveTo>
                  <a:cubicBezTo>
                    <a:pt x="12380" y="28732"/>
                    <a:pt x="14225" y="28259"/>
                    <a:pt x="15909" y="27268"/>
                  </a:cubicBezTo>
                  <a:lnTo>
                    <a:pt x="28853" y="19630"/>
                  </a:lnTo>
                  <a:cubicBezTo>
                    <a:pt x="33869" y="16670"/>
                    <a:pt x="35537" y="10204"/>
                    <a:pt x="32577" y="5187"/>
                  </a:cubicBezTo>
                  <a:cubicBezTo>
                    <a:pt x="29618" y="171"/>
                    <a:pt x="23151" y="-1493"/>
                    <a:pt x="18133" y="1463"/>
                  </a:cubicBezTo>
                  <a:lnTo>
                    <a:pt x="5189" y="9100"/>
                  </a:lnTo>
                  <a:cubicBezTo>
                    <a:pt x="173" y="12061"/>
                    <a:pt x="-1495" y="18527"/>
                    <a:pt x="1465" y="23544"/>
                  </a:cubicBezTo>
                  <a:cubicBezTo>
                    <a:pt x="3432" y="26877"/>
                    <a:pt x="6949" y="28732"/>
                    <a:pt x="10559" y="2873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5" name="任意多边形: 形状 314">
              <a:extLst>
                <a:ext uri="{FF2B5EF4-FFF2-40B4-BE49-F238E27FC236}">
                  <a16:creationId xmlns:a16="http://schemas.microsoft.com/office/drawing/2014/main" id="{E2903684-8DB6-4CD0-8132-C87D9776674A}"/>
                </a:ext>
              </a:extLst>
            </p:cNvPr>
            <p:cNvSpPr/>
            <p:nvPr/>
          </p:nvSpPr>
          <p:spPr>
            <a:xfrm>
              <a:off x="3676441" y="3211648"/>
              <a:ext cx="33894" cy="28978"/>
            </a:xfrm>
            <a:custGeom>
              <a:avLst/>
              <a:gdLst>
                <a:gd name="connsiteX0" fmla="*/ 28878 w 33894"/>
                <a:gd name="connsiteY0" fmla="*/ 9452 h 28978"/>
                <a:gd name="connsiteX1" fmla="*/ 16079 w 33894"/>
                <a:gd name="connsiteY1" fmla="*/ 1568 h 28978"/>
                <a:gd name="connsiteX2" fmla="*/ 1568 w 33894"/>
                <a:gd name="connsiteY2" fmla="*/ 5016 h 28978"/>
                <a:gd name="connsiteX3" fmla="*/ 5016 w 33894"/>
                <a:gd name="connsiteY3" fmla="*/ 19528 h 28978"/>
                <a:gd name="connsiteX4" fmla="*/ 17815 w 33894"/>
                <a:gd name="connsiteY4" fmla="*/ 27411 h 28978"/>
                <a:gd name="connsiteX5" fmla="*/ 23336 w 33894"/>
                <a:gd name="connsiteY5" fmla="*/ 28979 h 28978"/>
                <a:gd name="connsiteX6" fmla="*/ 32326 w 33894"/>
                <a:gd name="connsiteY6" fmla="*/ 23963 h 28978"/>
                <a:gd name="connsiteX7" fmla="*/ 28878 w 33894"/>
                <a:gd name="connsiteY7" fmla="*/ 9452 h 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4" h="28978">
                  <a:moveTo>
                    <a:pt x="28878" y="9452"/>
                  </a:moveTo>
                  <a:lnTo>
                    <a:pt x="16079" y="1568"/>
                  </a:lnTo>
                  <a:cubicBezTo>
                    <a:pt x="11121" y="-1486"/>
                    <a:pt x="4621" y="57"/>
                    <a:pt x="1568" y="5016"/>
                  </a:cubicBezTo>
                  <a:cubicBezTo>
                    <a:pt x="-1486" y="9975"/>
                    <a:pt x="57" y="16472"/>
                    <a:pt x="5016" y="19528"/>
                  </a:cubicBezTo>
                  <a:lnTo>
                    <a:pt x="17815" y="27411"/>
                  </a:lnTo>
                  <a:cubicBezTo>
                    <a:pt x="19539" y="28473"/>
                    <a:pt x="21448" y="28979"/>
                    <a:pt x="23336" y="28979"/>
                  </a:cubicBezTo>
                  <a:cubicBezTo>
                    <a:pt x="26875" y="28979"/>
                    <a:pt x="30333" y="27197"/>
                    <a:pt x="32326" y="23963"/>
                  </a:cubicBezTo>
                  <a:cubicBezTo>
                    <a:pt x="35380" y="19004"/>
                    <a:pt x="33838" y="12508"/>
                    <a:pt x="28878" y="945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6" name="任意多边形: 形状 315">
              <a:extLst>
                <a:ext uri="{FF2B5EF4-FFF2-40B4-BE49-F238E27FC236}">
                  <a16:creationId xmlns:a16="http://schemas.microsoft.com/office/drawing/2014/main" id="{C5EA5291-5689-4655-AA42-7207B4954AA6}"/>
                </a:ext>
              </a:extLst>
            </p:cNvPr>
            <p:cNvSpPr/>
            <p:nvPr/>
          </p:nvSpPr>
          <p:spPr>
            <a:xfrm>
              <a:off x="3072815" y="3174584"/>
              <a:ext cx="35956" cy="21237"/>
            </a:xfrm>
            <a:custGeom>
              <a:avLst/>
              <a:gdLst>
                <a:gd name="connsiteX0" fmla="*/ 10649 w 35956"/>
                <a:gd name="connsiteY0" fmla="*/ 21237 h 21237"/>
                <a:gd name="connsiteX1" fmla="*/ 25511 w 35956"/>
                <a:gd name="connsiteY1" fmla="*/ 21094 h 21237"/>
                <a:gd name="connsiteX2" fmla="*/ 35956 w 35956"/>
                <a:gd name="connsiteY2" fmla="*/ 10446 h 21237"/>
                <a:gd name="connsiteX3" fmla="*/ 25411 w 35956"/>
                <a:gd name="connsiteY3" fmla="*/ 0 h 21237"/>
                <a:gd name="connsiteX4" fmla="*/ 25307 w 35956"/>
                <a:gd name="connsiteY4" fmla="*/ 0 h 21237"/>
                <a:gd name="connsiteX5" fmla="*/ 10445 w 35956"/>
                <a:gd name="connsiteY5" fmla="*/ 143 h 21237"/>
                <a:gd name="connsiteX6" fmla="*/ 1 w 35956"/>
                <a:gd name="connsiteY6" fmla="*/ 10792 h 21237"/>
                <a:gd name="connsiteX7" fmla="*/ 10545 w 35956"/>
                <a:gd name="connsiteY7" fmla="*/ 21237 h 2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6" h="21237">
                  <a:moveTo>
                    <a:pt x="10649" y="21237"/>
                  </a:moveTo>
                  <a:lnTo>
                    <a:pt x="25511" y="21094"/>
                  </a:lnTo>
                  <a:cubicBezTo>
                    <a:pt x="31336" y="21037"/>
                    <a:pt x="36012" y="16270"/>
                    <a:pt x="35956" y="10446"/>
                  </a:cubicBezTo>
                  <a:cubicBezTo>
                    <a:pt x="35899" y="4656"/>
                    <a:pt x="31188" y="0"/>
                    <a:pt x="25411" y="0"/>
                  </a:cubicBezTo>
                  <a:cubicBezTo>
                    <a:pt x="25378" y="0"/>
                    <a:pt x="25343" y="0"/>
                    <a:pt x="25307" y="0"/>
                  </a:cubicBezTo>
                  <a:lnTo>
                    <a:pt x="10445" y="143"/>
                  </a:lnTo>
                  <a:cubicBezTo>
                    <a:pt x="4620" y="200"/>
                    <a:pt x="-56" y="4967"/>
                    <a:pt x="1" y="10792"/>
                  </a:cubicBezTo>
                  <a:cubicBezTo>
                    <a:pt x="57" y="16581"/>
                    <a:pt x="4768" y="21237"/>
                    <a:pt x="10545" y="212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 name="任意多边形: 形状 316">
              <a:extLst>
                <a:ext uri="{FF2B5EF4-FFF2-40B4-BE49-F238E27FC236}">
                  <a16:creationId xmlns:a16="http://schemas.microsoft.com/office/drawing/2014/main" id="{B800C69C-E320-4F98-B2B4-01DF747702B6}"/>
                </a:ext>
              </a:extLst>
            </p:cNvPr>
            <p:cNvSpPr/>
            <p:nvPr/>
          </p:nvSpPr>
          <p:spPr>
            <a:xfrm>
              <a:off x="3080819" y="3129758"/>
              <a:ext cx="34042" cy="28731"/>
            </a:xfrm>
            <a:custGeom>
              <a:avLst/>
              <a:gdLst>
                <a:gd name="connsiteX0" fmla="*/ 5190 w 34042"/>
                <a:gd name="connsiteY0" fmla="*/ 19630 h 28731"/>
                <a:gd name="connsiteX1" fmla="*/ 18134 w 34042"/>
                <a:gd name="connsiteY1" fmla="*/ 27267 h 28731"/>
                <a:gd name="connsiteX2" fmla="*/ 23484 w 34042"/>
                <a:gd name="connsiteY2" fmla="*/ 28731 h 28731"/>
                <a:gd name="connsiteX3" fmla="*/ 32578 w 34042"/>
                <a:gd name="connsiteY3" fmla="*/ 23544 h 28731"/>
                <a:gd name="connsiteX4" fmla="*/ 28854 w 34042"/>
                <a:gd name="connsiteY4" fmla="*/ 9100 h 28731"/>
                <a:gd name="connsiteX5" fmla="*/ 15909 w 34042"/>
                <a:gd name="connsiteY5" fmla="*/ 1463 h 28731"/>
                <a:gd name="connsiteX6" fmla="*/ 1466 w 34042"/>
                <a:gd name="connsiteY6" fmla="*/ 5187 h 28731"/>
                <a:gd name="connsiteX7" fmla="*/ 5190 w 34042"/>
                <a:gd name="connsiteY7" fmla="*/ 19630 h 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2" h="28731">
                  <a:moveTo>
                    <a:pt x="5190" y="19630"/>
                  </a:moveTo>
                  <a:lnTo>
                    <a:pt x="18134" y="27267"/>
                  </a:lnTo>
                  <a:cubicBezTo>
                    <a:pt x="19816" y="28259"/>
                    <a:pt x="21661" y="28731"/>
                    <a:pt x="23484" y="28731"/>
                  </a:cubicBezTo>
                  <a:cubicBezTo>
                    <a:pt x="27093" y="28731"/>
                    <a:pt x="30610" y="26877"/>
                    <a:pt x="32578" y="23544"/>
                  </a:cubicBezTo>
                  <a:cubicBezTo>
                    <a:pt x="35538" y="18526"/>
                    <a:pt x="33870" y="12060"/>
                    <a:pt x="28854" y="9100"/>
                  </a:cubicBezTo>
                  <a:lnTo>
                    <a:pt x="15909" y="1463"/>
                  </a:lnTo>
                  <a:cubicBezTo>
                    <a:pt x="10895" y="-1493"/>
                    <a:pt x="4426" y="172"/>
                    <a:pt x="1466" y="5187"/>
                  </a:cubicBezTo>
                  <a:cubicBezTo>
                    <a:pt x="-1496" y="10204"/>
                    <a:pt x="172" y="16670"/>
                    <a:pt x="5190" y="196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8" name="任意多边形: 形状 317">
              <a:extLst>
                <a:ext uri="{FF2B5EF4-FFF2-40B4-BE49-F238E27FC236}">
                  <a16:creationId xmlns:a16="http://schemas.microsoft.com/office/drawing/2014/main" id="{62D05986-C8D6-4D24-87CE-992AE1EA4644}"/>
                </a:ext>
              </a:extLst>
            </p:cNvPr>
            <p:cNvSpPr/>
            <p:nvPr/>
          </p:nvSpPr>
          <p:spPr>
            <a:xfrm>
              <a:off x="3081661" y="3211648"/>
              <a:ext cx="33895" cy="28978"/>
            </a:xfrm>
            <a:custGeom>
              <a:avLst/>
              <a:gdLst>
                <a:gd name="connsiteX0" fmla="*/ 17815 w 33895"/>
                <a:gd name="connsiteY0" fmla="*/ 1568 h 28978"/>
                <a:gd name="connsiteX1" fmla="*/ 5017 w 33895"/>
                <a:gd name="connsiteY1" fmla="*/ 9451 h 28978"/>
                <a:gd name="connsiteX2" fmla="*/ 1569 w 33895"/>
                <a:gd name="connsiteY2" fmla="*/ 23962 h 28978"/>
                <a:gd name="connsiteX3" fmla="*/ 10559 w 33895"/>
                <a:gd name="connsiteY3" fmla="*/ 28978 h 28978"/>
                <a:gd name="connsiteX4" fmla="*/ 16080 w 33895"/>
                <a:gd name="connsiteY4" fmla="*/ 27410 h 28978"/>
                <a:gd name="connsiteX5" fmla="*/ 28878 w 33895"/>
                <a:gd name="connsiteY5" fmla="*/ 19527 h 28978"/>
                <a:gd name="connsiteX6" fmla="*/ 32326 w 33895"/>
                <a:gd name="connsiteY6" fmla="*/ 5016 h 28978"/>
                <a:gd name="connsiteX7" fmla="*/ 17815 w 33895"/>
                <a:gd name="connsiteY7" fmla="*/ 1568 h 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5" h="28978">
                  <a:moveTo>
                    <a:pt x="17815" y="1568"/>
                  </a:moveTo>
                  <a:lnTo>
                    <a:pt x="5017" y="9451"/>
                  </a:lnTo>
                  <a:cubicBezTo>
                    <a:pt x="57" y="12507"/>
                    <a:pt x="-1487" y="19004"/>
                    <a:pt x="1569" y="23962"/>
                  </a:cubicBezTo>
                  <a:cubicBezTo>
                    <a:pt x="3562" y="27198"/>
                    <a:pt x="7018" y="28978"/>
                    <a:pt x="10559" y="28978"/>
                  </a:cubicBezTo>
                  <a:cubicBezTo>
                    <a:pt x="12445" y="28978"/>
                    <a:pt x="14356" y="28472"/>
                    <a:pt x="16080" y="27410"/>
                  </a:cubicBezTo>
                  <a:lnTo>
                    <a:pt x="28878" y="19527"/>
                  </a:lnTo>
                  <a:cubicBezTo>
                    <a:pt x="33838" y="16471"/>
                    <a:pt x="35382" y="9974"/>
                    <a:pt x="32326" y="5016"/>
                  </a:cubicBezTo>
                  <a:cubicBezTo>
                    <a:pt x="29273" y="56"/>
                    <a:pt x="22777" y="-1485"/>
                    <a:pt x="17815" y="156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19" name="图形 24">
            <a:extLst>
              <a:ext uri="{FF2B5EF4-FFF2-40B4-BE49-F238E27FC236}">
                <a16:creationId xmlns:a16="http://schemas.microsoft.com/office/drawing/2014/main" id="{B96F7601-9E28-48D4-B3D4-CA797C1AC712}"/>
              </a:ext>
            </a:extLst>
          </p:cNvPr>
          <p:cNvGrpSpPr/>
          <p:nvPr/>
        </p:nvGrpSpPr>
        <p:grpSpPr>
          <a:xfrm>
            <a:off x="4152815" y="3069000"/>
            <a:ext cx="646366" cy="719995"/>
            <a:chOff x="4152815" y="3069000"/>
            <a:chExt cx="646366" cy="719995"/>
          </a:xfrm>
          <a:gradFill>
            <a:gsLst>
              <a:gs pos="0">
                <a:schemeClr val="accent1"/>
              </a:gs>
              <a:gs pos="100000">
                <a:schemeClr val="accent2"/>
              </a:gs>
            </a:gsLst>
            <a:lin ang="2700000" scaled="1"/>
          </a:gradFill>
        </p:grpSpPr>
        <p:sp>
          <p:nvSpPr>
            <p:cNvPr id="320" name="任意多边形: 形状 319">
              <a:extLst>
                <a:ext uri="{FF2B5EF4-FFF2-40B4-BE49-F238E27FC236}">
                  <a16:creationId xmlns:a16="http://schemas.microsoft.com/office/drawing/2014/main" id="{3AF02E4A-7BBC-40CB-8910-7068F736171D}"/>
                </a:ext>
              </a:extLst>
            </p:cNvPr>
            <p:cNvSpPr/>
            <p:nvPr/>
          </p:nvSpPr>
          <p:spPr>
            <a:xfrm>
              <a:off x="4220324" y="3069000"/>
              <a:ext cx="511344" cy="719995"/>
            </a:xfrm>
            <a:custGeom>
              <a:avLst/>
              <a:gdLst>
                <a:gd name="connsiteX0" fmla="*/ 486918 w 511344"/>
                <a:gd name="connsiteY0" fmla="*/ 0 h 719995"/>
                <a:gd name="connsiteX1" fmla="*/ 24427 w 511344"/>
                <a:gd name="connsiteY1" fmla="*/ 0 h 719995"/>
                <a:gd name="connsiteX2" fmla="*/ 0 w 511344"/>
                <a:gd name="connsiteY2" fmla="*/ 24427 h 719995"/>
                <a:gd name="connsiteX3" fmla="*/ 0 w 511344"/>
                <a:gd name="connsiteY3" fmla="*/ 259817 h 719995"/>
                <a:gd name="connsiteX4" fmla="*/ 24427 w 511344"/>
                <a:gd name="connsiteY4" fmla="*/ 284244 h 719995"/>
                <a:gd name="connsiteX5" fmla="*/ 102721 w 511344"/>
                <a:gd name="connsiteY5" fmla="*/ 284244 h 719995"/>
                <a:gd name="connsiteX6" fmla="*/ 102721 w 511344"/>
                <a:gd name="connsiteY6" fmla="*/ 306332 h 719995"/>
                <a:gd name="connsiteX7" fmla="*/ 113268 w 511344"/>
                <a:gd name="connsiteY7" fmla="*/ 316879 h 719995"/>
                <a:gd name="connsiteX8" fmla="*/ 123815 w 511344"/>
                <a:gd name="connsiteY8" fmla="*/ 306332 h 719995"/>
                <a:gd name="connsiteX9" fmla="*/ 123815 w 511344"/>
                <a:gd name="connsiteY9" fmla="*/ 228365 h 719995"/>
                <a:gd name="connsiteX10" fmla="*/ 146152 w 511344"/>
                <a:gd name="connsiteY10" fmla="*/ 206027 h 719995"/>
                <a:gd name="connsiteX11" fmla="*/ 168488 w 511344"/>
                <a:gd name="connsiteY11" fmla="*/ 228365 h 719995"/>
                <a:gd name="connsiteX12" fmla="*/ 168488 w 511344"/>
                <a:gd name="connsiteY12" fmla="*/ 374300 h 719995"/>
                <a:gd name="connsiteX13" fmla="*/ 179035 w 511344"/>
                <a:gd name="connsiteY13" fmla="*/ 384847 h 719995"/>
                <a:gd name="connsiteX14" fmla="*/ 189582 w 511344"/>
                <a:gd name="connsiteY14" fmla="*/ 374300 h 719995"/>
                <a:gd name="connsiteX15" fmla="*/ 211919 w 511344"/>
                <a:gd name="connsiteY15" fmla="*/ 351963 h 719995"/>
                <a:gd name="connsiteX16" fmla="*/ 234255 w 511344"/>
                <a:gd name="connsiteY16" fmla="*/ 374300 h 719995"/>
                <a:gd name="connsiteX17" fmla="*/ 234255 w 511344"/>
                <a:gd name="connsiteY17" fmla="*/ 395623 h 719995"/>
                <a:gd name="connsiteX18" fmla="*/ 244801 w 511344"/>
                <a:gd name="connsiteY18" fmla="*/ 406170 h 719995"/>
                <a:gd name="connsiteX19" fmla="*/ 255348 w 511344"/>
                <a:gd name="connsiteY19" fmla="*/ 395623 h 719995"/>
                <a:gd name="connsiteX20" fmla="*/ 277685 w 511344"/>
                <a:gd name="connsiteY20" fmla="*/ 373286 h 719995"/>
                <a:gd name="connsiteX21" fmla="*/ 300022 w 511344"/>
                <a:gd name="connsiteY21" fmla="*/ 395623 h 719995"/>
                <a:gd name="connsiteX22" fmla="*/ 300022 w 511344"/>
                <a:gd name="connsiteY22" fmla="*/ 416948 h 719995"/>
                <a:gd name="connsiteX23" fmla="*/ 310569 w 511344"/>
                <a:gd name="connsiteY23" fmla="*/ 427494 h 719995"/>
                <a:gd name="connsiteX24" fmla="*/ 321116 w 511344"/>
                <a:gd name="connsiteY24" fmla="*/ 416948 h 719995"/>
                <a:gd name="connsiteX25" fmla="*/ 343453 w 511344"/>
                <a:gd name="connsiteY25" fmla="*/ 394609 h 719995"/>
                <a:gd name="connsiteX26" fmla="*/ 365790 w 511344"/>
                <a:gd name="connsiteY26" fmla="*/ 416946 h 719995"/>
                <a:gd name="connsiteX27" fmla="*/ 365790 w 511344"/>
                <a:gd name="connsiteY27" fmla="*/ 492756 h 719995"/>
                <a:gd name="connsiteX28" fmla="*/ 363877 w 511344"/>
                <a:gd name="connsiteY28" fmla="*/ 517110 h 719995"/>
                <a:gd name="connsiteX29" fmla="*/ 345223 w 511344"/>
                <a:gd name="connsiteY29" fmla="*/ 635195 h 719995"/>
                <a:gd name="connsiteX30" fmla="*/ 270660 w 511344"/>
                <a:gd name="connsiteY30" fmla="*/ 698903 h 719995"/>
                <a:gd name="connsiteX31" fmla="*/ 179149 w 511344"/>
                <a:gd name="connsiteY31" fmla="*/ 698903 h 719995"/>
                <a:gd name="connsiteX32" fmla="*/ 105954 w 511344"/>
                <a:gd name="connsiteY32" fmla="*/ 641880 h 719995"/>
                <a:gd name="connsiteX33" fmla="*/ 72937 w 511344"/>
                <a:gd name="connsiteY33" fmla="*/ 511009 h 719995"/>
                <a:gd name="connsiteX34" fmla="*/ 88543 w 511344"/>
                <a:gd name="connsiteY34" fmla="*/ 462959 h 719995"/>
                <a:gd name="connsiteX35" fmla="*/ 102721 w 511344"/>
                <a:gd name="connsiteY35" fmla="*/ 451122 h 719995"/>
                <a:gd name="connsiteX36" fmla="*/ 102721 w 511344"/>
                <a:gd name="connsiteY36" fmla="*/ 495841 h 719995"/>
                <a:gd name="connsiteX37" fmla="*/ 96775 w 511344"/>
                <a:gd name="connsiteY37" fmla="*/ 497547 h 719995"/>
                <a:gd name="connsiteX38" fmla="*/ 89544 w 511344"/>
                <a:gd name="connsiteY38" fmla="*/ 510593 h 719995"/>
                <a:gd name="connsiteX39" fmla="*/ 99678 w 511344"/>
                <a:gd name="connsiteY39" fmla="*/ 518234 h 719995"/>
                <a:gd name="connsiteX40" fmla="*/ 102590 w 511344"/>
                <a:gd name="connsiteY40" fmla="*/ 517822 h 719995"/>
                <a:gd name="connsiteX41" fmla="*/ 102720 w 511344"/>
                <a:gd name="connsiteY41" fmla="*/ 517785 h 719995"/>
                <a:gd name="connsiteX42" fmla="*/ 102720 w 511344"/>
                <a:gd name="connsiteY42" fmla="*/ 544569 h 719995"/>
                <a:gd name="connsiteX43" fmla="*/ 113266 w 511344"/>
                <a:gd name="connsiteY43" fmla="*/ 555116 h 719995"/>
                <a:gd name="connsiteX44" fmla="*/ 123813 w 511344"/>
                <a:gd name="connsiteY44" fmla="*/ 544569 h 719995"/>
                <a:gd name="connsiteX45" fmla="*/ 123813 w 511344"/>
                <a:gd name="connsiteY45" fmla="*/ 355608 h 719995"/>
                <a:gd name="connsiteX46" fmla="*/ 113266 w 511344"/>
                <a:gd name="connsiteY46" fmla="*/ 345061 h 719995"/>
                <a:gd name="connsiteX47" fmla="*/ 102720 w 511344"/>
                <a:gd name="connsiteY47" fmla="*/ 355608 h 719995"/>
                <a:gd name="connsiteX48" fmla="*/ 102720 w 511344"/>
                <a:gd name="connsiteY48" fmla="*/ 423643 h 719995"/>
                <a:gd name="connsiteX49" fmla="*/ 75023 w 511344"/>
                <a:gd name="connsiteY49" fmla="*/ 446764 h 719995"/>
                <a:gd name="connsiteX50" fmla="*/ 52483 w 511344"/>
                <a:gd name="connsiteY50" fmla="*/ 516168 h 719995"/>
                <a:gd name="connsiteX51" fmla="*/ 85500 w 511344"/>
                <a:gd name="connsiteY51" fmla="*/ 647040 h 719995"/>
                <a:gd name="connsiteX52" fmla="*/ 179148 w 511344"/>
                <a:gd name="connsiteY52" fmla="*/ 719996 h 719995"/>
                <a:gd name="connsiteX53" fmla="*/ 270658 w 511344"/>
                <a:gd name="connsiteY53" fmla="*/ 719996 h 719995"/>
                <a:gd name="connsiteX54" fmla="*/ 333398 w 511344"/>
                <a:gd name="connsiteY54" fmla="*/ 696843 h 719995"/>
                <a:gd name="connsiteX55" fmla="*/ 366058 w 511344"/>
                <a:gd name="connsiteY55" fmla="*/ 638484 h 719995"/>
                <a:gd name="connsiteX56" fmla="*/ 384712 w 511344"/>
                <a:gd name="connsiteY56" fmla="*/ 520401 h 719995"/>
                <a:gd name="connsiteX57" fmla="*/ 386882 w 511344"/>
                <a:gd name="connsiteY57" fmla="*/ 492754 h 719995"/>
                <a:gd name="connsiteX58" fmla="*/ 386882 w 511344"/>
                <a:gd name="connsiteY58" fmla="*/ 416945 h 719995"/>
                <a:gd name="connsiteX59" fmla="*/ 343451 w 511344"/>
                <a:gd name="connsiteY59" fmla="*/ 373514 h 719995"/>
                <a:gd name="connsiteX60" fmla="*/ 318684 w 511344"/>
                <a:gd name="connsiteY60" fmla="*/ 381285 h 719995"/>
                <a:gd name="connsiteX61" fmla="*/ 277685 w 511344"/>
                <a:gd name="connsiteY61" fmla="*/ 352191 h 719995"/>
                <a:gd name="connsiteX62" fmla="*/ 252917 w 511344"/>
                <a:gd name="connsiteY62" fmla="*/ 359962 h 719995"/>
                <a:gd name="connsiteX63" fmla="*/ 211918 w 511344"/>
                <a:gd name="connsiteY63" fmla="*/ 330868 h 719995"/>
                <a:gd name="connsiteX64" fmla="*/ 189581 w 511344"/>
                <a:gd name="connsiteY64" fmla="*/ 337064 h 719995"/>
                <a:gd name="connsiteX65" fmla="*/ 189581 w 511344"/>
                <a:gd name="connsiteY65" fmla="*/ 284241 h 719995"/>
                <a:gd name="connsiteX66" fmla="*/ 369044 w 511344"/>
                <a:gd name="connsiteY66" fmla="*/ 284241 h 719995"/>
                <a:gd name="connsiteX67" fmla="*/ 379590 w 511344"/>
                <a:gd name="connsiteY67" fmla="*/ 273694 h 719995"/>
                <a:gd name="connsiteX68" fmla="*/ 369044 w 511344"/>
                <a:gd name="connsiteY68" fmla="*/ 263147 h 719995"/>
                <a:gd name="connsiteX69" fmla="*/ 189582 w 511344"/>
                <a:gd name="connsiteY69" fmla="*/ 263147 h 719995"/>
                <a:gd name="connsiteX70" fmla="*/ 189582 w 511344"/>
                <a:gd name="connsiteY70" fmla="*/ 232379 h 719995"/>
                <a:gd name="connsiteX71" fmla="*/ 486918 w 511344"/>
                <a:gd name="connsiteY71" fmla="*/ 232379 h 719995"/>
                <a:gd name="connsiteX72" fmla="*/ 490251 w 511344"/>
                <a:gd name="connsiteY72" fmla="*/ 232124 h 719995"/>
                <a:gd name="connsiteX73" fmla="*/ 490251 w 511344"/>
                <a:gd name="connsiteY73" fmla="*/ 259815 h 719995"/>
                <a:gd name="connsiteX74" fmla="*/ 486918 w 511344"/>
                <a:gd name="connsiteY74" fmla="*/ 263147 h 719995"/>
                <a:gd name="connsiteX75" fmla="*/ 418320 w 511344"/>
                <a:gd name="connsiteY75" fmla="*/ 263147 h 719995"/>
                <a:gd name="connsiteX76" fmla="*/ 407773 w 511344"/>
                <a:gd name="connsiteY76" fmla="*/ 273694 h 719995"/>
                <a:gd name="connsiteX77" fmla="*/ 418320 w 511344"/>
                <a:gd name="connsiteY77" fmla="*/ 284241 h 719995"/>
                <a:gd name="connsiteX78" fmla="*/ 486918 w 511344"/>
                <a:gd name="connsiteY78" fmla="*/ 284241 h 719995"/>
                <a:gd name="connsiteX79" fmla="*/ 511345 w 511344"/>
                <a:gd name="connsiteY79" fmla="*/ 259815 h 719995"/>
                <a:gd name="connsiteX80" fmla="*/ 511345 w 511344"/>
                <a:gd name="connsiteY80" fmla="*/ 138499 h 719995"/>
                <a:gd name="connsiteX81" fmla="*/ 500798 w 511344"/>
                <a:gd name="connsiteY81" fmla="*/ 127952 h 719995"/>
                <a:gd name="connsiteX82" fmla="*/ 490251 w 511344"/>
                <a:gd name="connsiteY82" fmla="*/ 138499 h 719995"/>
                <a:gd name="connsiteX83" fmla="*/ 490251 w 511344"/>
                <a:gd name="connsiteY83" fmla="*/ 207955 h 719995"/>
                <a:gd name="connsiteX84" fmla="*/ 486918 w 511344"/>
                <a:gd name="connsiteY84" fmla="*/ 211288 h 719995"/>
                <a:gd name="connsiteX85" fmla="*/ 186078 w 511344"/>
                <a:gd name="connsiteY85" fmla="*/ 211288 h 719995"/>
                <a:gd name="connsiteX86" fmla="*/ 146150 w 511344"/>
                <a:gd name="connsiteY86" fmla="*/ 184933 h 719995"/>
                <a:gd name="connsiteX87" fmla="*/ 106223 w 511344"/>
                <a:gd name="connsiteY87" fmla="*/ 211288 h 719995"/>
                <a:gd name="connsiteX88" fmla="*/ 24427 w 511344"/>
                <a:gd name="connsiteY88" fmla="*/ 211288 h 719995"/>
                <a:gd name="connsiteX89" fmla="*/ 21094 w 511344"/>
                <a:gd name="connsiteY89" fmla="*/ 207955 h 719995"/>
                <a:gd name="connsiteX90" fmla="*/ 21094 w 511344"/>
                <a:gd name="connsiteY90" fmla="*/ 24427 h 719995"/>
                <a:gd name="connsiteX91" fmla="*/ 24427 w 511344"/>
                <a:gd name="connsiteY91" fmla="*/ 21094 h 719995"/>
                <a:gd name="connsiteX92" fmla="*/ 486918 w 511344"/>
                <a:gd name="connsiteY92" fmla="*/ 21094 h 719995"/>
                <a:gd name="connsiteX93" fmla="*/ 490251 w 511344"/>
                <a:gd name="connsiteY93" fmla="*/ 24427 h 719995"/>
                <a:gd name="connsiteX94" fmla="*/ 490251 w 511344"/>
                <a:gd name="connsiteY94" fmla="*/ 89222 h 719995"/>
                <a:gd name="connsiteX95" fmla="*/ 500798 w 511344"/>
                <a:gd name="connsiteY95" fmla="*/ 99769 h 719995"/>
                <a:gd name="connsiteX96" fmla="*/ 511345 w 511344"/>
                <a:gd name="connsiteY96" fmla="*/ 89222 h 719995"/>
                <a:gd name="connsiteX97" fmla="*/ 511345 w 511344"/>
                <a:gd name="connsiteY97" fmla="*/ 24427 h 719995"/>
                <a:gd name="connsiteX98" fmla="*/ 486918 w 511344"/>
                <a:gd name="connsiteY98" fmla="*/ 0 h 719995"/>
                <a:gd name="connsiteX99" fmla="*/ 24427 w 511344"/>
                <a:gd name="connsiteY99" fmla="*/ 232381 h 719995"/>
                <a:gd name="connsiteX100" fmla="*/ 102721 w 511344"/>
                <a:gd name="connsiteY100" fmla="*/ 232381 h 719995"/>
                <a:gd name="connsiteX101" fmla="*/ 102721 w 511344"/>
                <a:gd name="connsiteY101" fmla="*/ 263150 h 719995"/>
                <a:gd name="connsiteX102" fmla="*/ 24427 w 511344"/>
                <a:gd name="connsiteY102" fmla="*/ 263150 h 719995"/>
                <a:gd name="connsiteX103" fmla="*/ 21094 w 511344"/>
                <a:gd name="connsiteY103" fmla="*/ 259817 h 719995"/>
                <a:gd name="connsiteX104" fmla="*/ 21094 w 511344"/>
                <a:gd name="connsiteY104" fmla="*/ 232127 h 719995"/>
                <a:gd name="connsiteX105" fmla="*/ 24427 w 511344"/>
                <a:gd name="connsiteY105" fmla="*/ 232381 h 71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11344" h="719995">
                  <a:moveTo>
                    <a:pt x="486918" y="0"/>
                  </a:moveTo>
                  <a:lnTo>
                    <a:pt x="24427" y="0"/>
                  </a:lnTo>
                  <a:cubicBezTo>
                    <a:pt x="10958" y="0"/>
                    <a:pt x="0" y="10958"/>
                    <a:pt x="0" y="24427"/>
                  </a:cubicBezTo>
                  <a:lnTo>
                    <a:pt x="0" y="259817"/>
                  </a:lnTo>
                  <a:cubicBezTo>
                    <a:pt x="0" y="273286"/>
                    <a:pt x="10958" y="284244"/>
                    <a:pt x="24427" y="284244"/>
                  </a:cubicBezTo>
                  <a:lnTo>
                    <a:pt x="102721" y="284244"/>
                  </a:lnTo>
                  <a:lnTo>
                    <a:pt x="102721" y="306332"/>
                  </a:lnTo>
                  <a:cubicBezTo>
                    <a:pt x="102721" y="312158"/>
                    <a:pt x="107443" y="316879"/>
                    <a:pt x="113268" y="316879"/>
                  </a:cubicBezTo>
                  <a:cubicBezTo>
                    <a:pt x="119092" y="316879"/>
                    <a:pt x="123815" y="312158"/>
                    <a:pt x="123815" y="306332"/>
                  </a:cubicBezTo>
                  <a:lnTo>
                    <a:pt x="123815" y="228365"/>
                  </a:lnTo>
                  <a:cubicBezTo>
                    <a:pt x="123815" y="216048"/>
                    <a:pt x="133834" y="206027"/>
                    <a:pt x="146152" y="206027"/>
                  </a:cubicBezTo>
                  <a:cubicBezTo>
                    <a:pt x="158469" y="206027"/>
                    <a:pt x="168488" y="216048"/>
                    <a:pt x="168488" y="228365"/>
                  </a:cubicBezTo>
                  <a:lnTo>
                    <a:pt x="168488" y="374300"/>
                  </a:lnTo>
                  <a:cubicBezTo>
                    <a:pt x="168488" y="380126"/>
                    <a:pt x="173211" y="384847"/>
                    <a:pt x="179035" y="384847"/>
                  </a:cubicBezTo>
                  <a:cubicBezTo>
                    <a:pt x="184860" y="384847"/>
                    <a:pt x="189582" y="380126"/>
                    <a:pt x="189582" y="374300"/>
                  </a:cubicBezTo>
                  <a:cubicBezTo>
                    <a:pt x="189582" y="361983"/>
                    <a:pt x="199602" y="351963"/>
                    <a:pt x="211919" y="351963"/>
                  </a:cubicBezTo>
                  <a:cubicBezTo>
                    <a:pt x="224235" y="351963"/>
                    <a:pt x="234255" y="361983"/>
                    <a:pt x="234255" y="374300"/>
                  </a:cubicBezTo>
                  <a:lnTo>
                    <a:pt x="234255" y="395623"/>
                  </a:lnTo>
                  <a:cubicBezTo>
                    <a:pt x="234255" y="401449"/>
                    <a:pt x="238977" y="406170"/>
                    <a:pt x="244801" y="406170"/>
                  </a:cubicBezTo>
                  <a:cubicBezTo>
                    <a:pt x="250626" y="406170"/>
                    <a:pt x="255348" y="401449"/>
                    <a:pt x="255348" y="395623"/>
                  </a:cubicBezTo>
                  <a:cubicBezTo>
                    <a:pt x="255348" y="383306"/>
                    <a:pt x="265368" y="373286"/>
                    <a:pt x="277685" y="373286"/>
                  </a:cubicBezTo>
                  <a:cubicBezTo>
                    <a:pt x="290001" y="373286"/>
                    <a:pt x="300022" y="383306"/>
                    <a:pt x="300022" y="395623"/>
                  </a:cubicBezTo>
                  <a:lnTo>
                    <a:pt x="300022" y="416948"/>
                  </a:lnTo>
                  <a:cubicBezTo>
                    <a:pt x="300022" y="422774"/>
                    <a:pt x="304744" y="427494"/>
                    <a:pt x="310569" y="427494"/>
                  </a:cubicBezTo>
                  <a:cubicBezTo>
                    <a:pt x="316394" y="427494"/>
                    <a:pt x="321116" y="422774"/>
                    <a:pt x="321116" y="416948"/>
                  </a:cubicBezTo>
                  <a:cubicBezTo>
                    <a:pt x="321116" y="404630"/>
                    <a:pt x="331135" y="394609"/>
                    <a:pt x="343453" y="394609"/>
                  </a:cubicBezTo>
                  <a:cubicBezTo>
                    <a:pt x="355770" y="394609"/>
                    <a:pt x="365790" y="404629"/>
                    <a:pt x="365790" y="416946"/>
                  </a:cubicBezTo>
                  <a:lnTo>
                    <a:pt x="365790" y="492756"/>
                  </a:lnTo>
                  <a:cubicBezTo>
                    <a:pt x="365790" y="500887"/>
                    <a:pt x="365145" y="509079"/>
                    <a:pt x="363877" y="517110"/>
                  </a:cubicBezTo>
                  <a:lnTo>
                    <a:pt x="345223" y="635195"/>
                  </a:lnTo>
                  <a:cubicBezTo>
                    <a:pt x="339391" y="672110"/>
                    <a:pt x="308032" y="698903"/>
                    <a:pt x="270660" y="698903"/>
                  </a:cubicBezTo>
                  <a:lnTo>
                    <a:pt x="179149" y="698903"/>
                  </a:lnTo>
                  <a:cubicBezTo>
                    <a:pt x="144523" y="698903"/>
                    <a:pt x="114424" y="675454"/>
                    <a:pt x="105954" y="641880"/>
                  </a:cubicBezTo>
                  <a:lnTo>
                    <a:pt x="72937" y="511009"/>
                  </a:lnTo>
                  <a:cubicBezTo>
                    <a:pt x="68503" y="493435"/>
                    <a:pt x="74628" y="474573"/>
                    <a:pt x="88543" y="462959"/>
                  </a:cubicBezTo>
                  <a:lnTo>
                    <a:pt x="102721" y="451122"/>
                  </a:lnTo>
                  <a:lnTo>
                    <a:pt x="102721" y="495841"/>
                  </a:lnTo>
                  <a:lnTo>
                    <a:pt x="96775" y="497547"/>
                  </a:lnTo>
                  <a:cubicBezTo>
                    <a:pt x="91177" y="499153"/>
                    <a:pt x="87938" y="504993"/>
                    <a:pt x="89544" y="510593"/>
                  </a:cubicBezTo>
                  <a:cubicBezTo>
                    <a:pt x="90872" y="515219"/>
                    <a:pt x="95092" y="518234"/>
                    <a:pt x="99678" y="518234"/>
                  </a:cubicBezTo>
                  <a:cubicBezTo>
                    <a:pt x="100640" y="518234"/>
                    <a:pt x="101620" y="518100"/>
                    <a:pt x="102590" y="517822"/>
                  </a:cubicBezTo>
                  <a:lnTo>
                    <a:pt x="102720" y="517785"/>
                  </a:lnTo>
                  <a:lnTo>
                    <a:pt x="102720" y="544569"/>
                  </a:lnTo>
                  <a:cubicBezTo>
                    <a:pt x="102720" y="550395"/>
                    <a:pt x="107442" y="555116"/>
                    <a:pt x="113266" y="555116"/>
                  </a:cubicBezTo>
                  <a:cubicBezTo>
                    <a:pt x="119091" y="555116"/>
                    <a:pt x="123813" y="550395"/>
                    <a:pt x="123813" y="544569"/>
                  </a:cubicBezTo>
                  <a:lnTo>
                    <a:pt x="123813" y="355608"/>
                  </a:lnTo>
                  <a:cubicBezTo>
                    <a:pt x="123813" y="349782"/>
                    <a:pt x="119091" y="345061"/>
                    <a:pt x="113266" y="345061"/>
                  </a:cubicBezTo>
                  <a:cubicBezTo>
                    <a:pt x="107442" y="345061"/>
                    <a:pt x="102720" y="349782"/>
                    <a:pt x="102720" y="355608"/>
                  </a:cubicBezTo>
                  <a:lnTo>
                    <a:pt x="102720" y="423643"/>
                  </a:lnTo>
                  <a:lnTo>
                    <a:pt x="75023" y="446764"/>
                  </a:lnTo>
                  <a:cubicBezTo>
                    <a:pt x="54927" y="463542"/>
                    <a:pt x="46079" y="490784"/>
                    <a:pt x="52483" y="516168"/>
                  </a:cubicBezTo>
                  <a:lnTo>
                    <a:pt x="85500" y="647040"/>
                  </a:lnTo>
                  <a:cubicBezTo>
                    <a:pt x="96337" y="689995"/>
                    <a:pt x="134845" y="719996"/>
                    <a:pt x="179148" y="719996"/>
                  </a:cubicBezTo>
                  <a:lnTo>
                    <a:pt x="270658" y="719996"/>
                  </a:lnTo>
                  <a:cubicBezTo>
                    <a:pt x="293642" y="719996"/>
                    <a:pt x="315924" y="711773"/>
                    <a:pt x="333398" y="696843"/>
                  </a:cubicBezTo>
                  <a:cubicBezTo>
                    <a:pt x="350872" y="681913"/>
                    <a:pt x="362471" y="661188"/>
                    <a:pt x="366058" y="638484"/>
                  </a:cubicBezTo>
                  <a:lnTo>
                    <a:pt x="384712" y="520401"/>
                  </a:lnTo>
                  <a:cubicBezTo>
                    <a:pt x="386152" y="511286"/>
                    <a:pt x="386882" y="501983"/>
                    <a:pt x="386882" y="492754"/>
                  </a:cubicBezTo>
                  <a:lnTo>
                    <a:pt x="386882" y="416945"/>
                  </a:lnTo>
                  <a:cubicBezTo>
                    <a:pt x="386882" y="392998"/>
                    <a:pt x="367400" y="373514"/>
                    <a:pt x="343451" y="373514"/>
                  </a:cubicBezTo>
                  <a:cubicBezTo>
                    <a:pt x="334253" y="373514"/>
                    <a:pt x="325714" y="376388"/>
                    <a:pt x="318684" y="381285"/>
                  </a:cubicBezTo>
                  <a:cubicBezTo>
                    <a:pt x="312750" y="364361"/>
                    <a:pt x="296612" y="352191"/>
                    <a:pt x="277685" y="352191"/>
                  </a:cubicBezTo>
                  <a:cubicBezTo>
                    <a:pt x="268487" y="352191"/>
                    <a:pt x="259947" y="355065"/>
                    <a:pt x="252917" y="359962"/>
                  </a:cubicBezTo>
                  <a:cubicBezTo>
                    <a:pt x="246983" y="343038"/>
                    <a:pt x="230844" y="330868"/>
                    <a:pt x="211918" y="330868"/>
                  </a:cubicBezTo>
                  <a:cubicBezTo>
                    <a:pt x="203756" y="330868"/>
                    <a:pt x="196111" y="333132"/>
                    <a:pt x="189581" y="337064"/>
                  </a:cubicBezTo>
                  <a:lnTo>
                    <a:pt x="189581" y="284241"/>
                  </a:lnTo>
                  <a:lnTo>
                    <a:pt x="369044" y="284241"/>
                  </a:lnTo>
                  <a:cubicBezTo>
                    <a:pt x="374868" y="284241"/>
                    <a:pt x="379590" y="279520"/>
                    <a:pt x="379590" y="273694"/>
                  </a:cubicBezTo>
                  <a:cubicBezTo>
                    <a:pt x="379590" y="267868"/>
                    <a:pt x="374868" y="263147"/>
                    <a:pt x="369044" y="263147"/>
                  </a:cubicBezTo>
                  <a:lnTo>
                    <a:pt x="189582" y="263147"/>
                  </a:lnTo>
                  <a:lnTo>
                    <a:pt x="189582" y="232379"/>
                  </a:lnTo>
                  <a:lnTo>
                    <a:pt x="486918" y="232379"/>
                  </a:lnTo>
                  <a:cubicBezTo>
                    <a:pt x="488052" y="232379"/>
                    <a:pt x="489158" y="232275"/>
                    <a:pt x="490251" y="232124"/>
                  </a:cubicBezTo>
                  <a:lnTo>
                    <a:pt x="490251" y="259815"/>
                  </a:lnTo>
                  <a:cubicBezTo>
                    <a:pt x="490251" y="261653"/>
                    <a:pt x="488756" y="263147"/>
                    <a:pt x="486918" y="263147"/>
                  </a:cubicBezTo>
                  <a:lnTo>
                    <a:pt x="418320" y="263147"/>
                  </a:lnTo>
                  <a:cubicBezTo>
                    <a:pt x="412495" y="263147"/>
                    <a:pt x="407773" y="267868"/>
                    <a:pt x="407773" y="273694"/>
                  </a:cubicBezTo>
                  <a:cubicBezTo>
                    <a:pt x="407773" y="279520"/>
                    <a:pt x="412495" y="284241"/>
                    <a:pt x="418320" y="284241"/>
                  </a:cubicBezTo>
                  <a:lnTo>
                    <a:pt x="486918" y="284241"/>
                  </a:lnTo>
                  <a:cubicBezTo>
                    <a:pt x="500387" y="284241"/>
                    <a:pt x="511345" y="273284"/>
                    <a:pt x="511345" y="259815"/>
                  </a:cubicBezTo>
                  <a:lnTo>
                    <a:pt x="511345" y="138499"/>
                  </a:lnTo>
                  <a:cubicBezTo>
                    <a:pt x="511345" y="132673"/>
                    <a:pt x="506623" y="127952"/>
                    <a:pt x="500798" y="127952"/>
                  </a:cubicBezTo>
                  <a:cubicBezTo>
                    <a:pt x="494973" y="127952"/>
                    <a:pt x="490251" y="132673"/>
                    <a:pt x="490251" y="138499"/>
                  </a:cubicBezTo>
                  <a:lnTo>
                    <a:pt x="490251" y="207955"/>
                  </a:lnTo>
                  <a:cubicBezTo>
                    <a:pt x="490251" y="209793"/>
                    <a:pt x="488756" y="211288"/>
                    <a:pt x="486918" y="211288"/>
                  </a:cubicBezTo>
                  <a:lnTo>
                    <a:pt x="186078" y="211288"/>
                  </a:lnTo>
                  <a:cubicBezTo>
                    <a:pt x="179430" y="195805"/>
                    <a:pt x="164039" y="184933"/>
                    <a:pt x="146150" y="184933"/>
                  </a:cubicBezTo>
                  <a:cubicBezTo>
                    <a:pt x="128261" y="184933"/>
                    <a:pt x="112870" y="195806"/>
                    <a:pt x="106223" y="211288"/>
                  </a:cubicBezTo>
                  <a:lnTo>
                    <a:pt x="24427" y="211288"/>
                  </a:lnTo>
                  <a:cubicBezTo>
                    <a:pt x="22589" y="211288"/>
                    <a:pt x="21094" y="209793"/>
                    <a:pt x="21094" y="207955"/>
                  </a:cubicBezTo>
                  <a:lnTo>
                    <a:pt x="21094" y="24427"/>
                  </a:lnTo>
                  <a:cubicBezTo>
                    <a:pt x="21094" y="22589"/>
                    <a:pt x="22589" y="21094"/>
                    <a:pt x="24427" y="21094"/>
                  </a:cubicBezTo>
                  <a:lnTo>
                    <a:pt x="486918" y="21094"/>
                  </a:lnTo>
                  <a:cubicBezTo>
                    <a:pt x="488756" y="21094"/>
                    <a:pt x="490251" y="22589"/>
                    <a:pt x="490251" y="24427"/>
                  </a:cubicBezTo>
                  <a:lnTo>
                    <a:pt x="490251" y="89222"/>
                  </a:lnTo>
                  <a:cubicBezTo>
                    <a:pt x="490251" y="95048"/>
                    <a:pt x="494973" y="99769"/>
                    <a:pt x="500798" y="99769"/>
                  </a:cubicBezTo>
                  <a:cubicBezTo>
                    <a:pt x="506623" y="99769"/>
                    <a:pt x="511345" y="95048"/>
                    <a:pt x="511345" y="89222"/>
                  </a:cubicBezTo>
                  <a:lnTo>
                    <a:pt x="511345" y="24427"/>
                  </a:lnTo>
                  <a:cubicBezTo>
                    <a:pt x="511345" y="10958"/>
                    <a:pt x="500387" y="0"/>
                    <a:pt x="486918" y="0"/>
                  </a:cubicBezTo>
                  <a:close/>
                  <a:moveTo>
                    <a:pt x="24427" y="232381"/>
                  </a:moveTo>
                  <a:lnTo>
                    <a:pt x="102721" y="232381"/>
                  </a:lnTo>
                  <a:lnTo>
                    <a:pt x="102721" y="263150"/>
                  </a:lnTo>
                  <a:lnTo>
                    <a:pt x="24427" y="263150"/>
                  </a:lnTo>
                  <a:cubicBezTo>
                    <a:pt x="22589" y="263150"/>
                    <a:pt x="21094" y="261655"/>
                    <a:pt x="21094" y="259817"/>
                  </a:cubicBezTo>
                  <a:lnTo>
                    <a:pt x="21094" y="232127"/>
                  </a:lnTo>
                  <a:cubicBezTo>
                    <a:pt x="22186" y="232277"/>
                    <a:pt x="23293" y="232381"/>
                    <a:pt x="24427" y="2323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1" name="任意多边形: 形状 320">
              <a:extLst>
                <a:ext uri="{FF2B5EF4-FFF2-40B4-BE49-F238E27FC236}">
                  <a16:creationId xmlns:a16="http://schemas.microsoft.com/office/drawing/2014/main" id="{D8855C15-2130-4D2A-B32F-AA6B951E93FF}"/>
                </a:ext>
              </a:extLst>
            </p:cNvPr>
            <p:cNvSpPr/>
            <p:nvPr/>
          </p:nvSpPr>
          <p:spPr>
            <a:xfrm>
              <a:off x="4633149" y="3111581"/>
              <a:ext cx="51713" cy="21093"/>
            </a:xfrm>
            <a:custGeom>
              <a:avLst/>
              <a:gdLst>
                <a:gd name="connsiteX0" fmla="*/ 51713 w 51713"/>
                <a:gd name="connsiteY0" fmla="*/ 10547 h 21093"/>
                <a:gd name="connsiteX1" fmla="*/ 41167 w 51713"/>
                <a:gd name="connsiteY1" fmla="*/ 0 h 21093"/>
                <a:gd name="connsiteX2" fmla="*/ 10547 w 51713"/>
                <a:gd name="connsiteY2" fmla="*/ 0 h 21093"/>
                <a:gd name="connsiteX3" fmla="*/ 0 w 51713"/>
                <a:gd name="connsiteY3" fmla="*/ 10547 h 21093"/>
                <a:gd name="connsiteX4" fmla="*/ 10547 w 51713"/>
                <a:gd name="connsiteY4" fmla="*/ 21094 h 21093"/>
                <a:gd name="connsiteX5" fmla="*/ 41167 w 51713"/>
                <a:gd name="connsiteY5" fmla="*/ 21094 h 21093"/>
                <a:gd name="connsiteX6" fmla="*/ 51713 w 51713"/>
                <a:gd name="connsiteY6" fmla="*/ 10547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13" h="21093">
                  <a:moveTo>
                    <a:pt x="51713" y="10547"/>
                  </a:moveTo>
                  <a:cubicBezTo>
                    <a:pt x="51713" y="4721"/>
                    <a:pt x="46991" y="0"/>
                    <a:pt x="41167" y="0"/>
                  </a:cubicBezTo>
                  <a:lnTo>
                    <a:pt x="10547" y="0"/>
                  </a:lnTo>
                  <a:cubicBezTo>
                    <a:pt x="4722" y="0"/>
                    <a:pt x="0" y="4721"/>
                    <a:pt x="0" y="10547"/>
                  </a:cubicBezTo>
                  <a:cubicBezTo>
                    <a:pt x="0" y="16373"/>
                    <a:pt x="4722" y="21094"/>
                    <a:pt x="10547" y="21094"/>
                  </a:cubicBezTo>
                  <a:lnTo>
                    <a:pt x="41167" y="21094"/>
                  </a:lnTo>
                  <a:cubicBezTo>
                    <a:pt x="46991" y="21094"/>
                    <a:pt x="51713" y="16373"/>
                    <a:pt x="51713"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2" name="任意多边形: 形状 321">
              <a:extLst>
                <a:ext uri="{FF2B5EF4-FFF2-40B4-BE49-F238E27FC236}">
                  <a16:creationId xmlns:a16="http://schemas.microsoft.com/office/drawing/2014/main" id="{896A18B6-76C0-48B1-A92D-1F219FEDB271}"/>
                </a:ext>
              </a:extLst>
            </p:cNvPr>
            <p:cNvSpPr/>
            <p:nvPr/>
          </p:nvSpPr>
          <p:spPr>
            <a:xfrm>
              <a:off x="4290764" y="3129427"/>
              <a:ext cx="82054" cy="106797"/>
            </a:xfrm>
            <a:custGeom>
              <a:avLst/>
              <a:gdLst>
                <a:gd name="connsiteX0" fmla="*/ 41027 w 82054"/>
                <a:gd name="connsiteY0" fmla="*/ 85704 h 106797"/>
                <a:gd name="connsiteX1" fmla="*/ 21094 w 82054"/>
                <a:gd name="connsiteY1" fmla="*/ 72491 h 106797"/>
                <a:gd name="connsiteX2" fmla="*/ 10547 w 82054"/>
                <a:gd name="connsiteY2" fmla="*/ 61944 h 106797"/>
                <a:gd name="connsiteX3" fmla="*/ 0 w 82054"/>
                <a:gd name="connsiteY3" fmla="*/ 72491 h 106797"/>
                <a:gd name="connsiteX4" fmla="*/ 41027 w 82054"/>
                <a:gd name="connsiteY4" fmla="*/ 106798 h 106797"/>
                <a:gd name="connsiteX5" fmla="*/ 82055 w 82054"/>
                <a:gd name="connsiteY5" fmla="*/ 72491 h 106797"/>
                <a:gd name="connsiteX6" fmla="*/ 44716 w 82054"/>
                <a:gd name="connsiteY6" fmla="*/ 38310 h 106797"/>
                <a:gd name="connsiteX7" fmla="*/ 27082 w 82054"/>
                <a:gd name="connsiteY7" fmla="*/ 29640 h 106797"/>
                <a:gd name="connsiteX8" fmla="*/ 41027 w 82054"/>
                <a:gd name="connsiteY8" fmla="*/ 21095 h 106797"/>
                <a:gd name="connsiteX9" fmla="*/ 54782 w 82054"/>
                <a:gd name="connsiteY9" fmla="*/ 28332 h 106797"/>
                <a:gd name="connsiteX10" fmla="*/ 67877 w 82054"/>
                <a:gd name="connsiteY10" fmla="*/ 35473 h 106797"/>
                <a:gd name="connsiteX11" fmla="*/ 75019 w 82054"/>
                <a:gd name="connsiteY11" fmla="*/ 22376 h 106797"/>
                <a:gd name="connsiteX12" fmla="*/ 41029 w 82054"/>
                <a:gd name="connsiteY12" fmla="*/ 0 h 106797"/>
                <a:gd name="connsiteX13" fmla="*/ 5989 w 82054"/>
                <a:gd name="connsiteY13" fmla="*/ 29638 h 106797"/>
                <a:gd name="connsiteX14" fmla="*/ 39376 w 82054"/>
                <a:gd name="connsiteY14" fmla="*/ 58715 h 106797"/>
                <a:gd name="connsiteX15" fmla="*/ 60962 w 82054"/>
                <a:gd name="connsiteY15" fmla="*/ 72489 h 106797"/>
                <a:gd name="connsiteX16" fmla="*/ 41027 w 82054"/>
                <a:gd name="connsiteY16" fmla="*/ 85704 h 10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54" h="106797">
                  <a:moveTo>
                    <a:pt x="41027" y="85704"/>
                  </a:moveTo>
                  <a:cubicBezTo>
                    <a:pt x="30409" y="85704"/>
                    <a:pt x="21094" y="79529"/>
                    <a:pt x="21094" y="72491"/>
                  </a:cubicBezTo>
                  <a:cubicBezTo>
                    <a:pt x="21094" y="66665"/>
                    <a:pt x="16372" y="61944"/>
                    <a:pt x="10547" y="61944"/>
                  </a:cubicBezTo>
                  <a:cubicBezTo>
                    <a:pt x="4722" y="61944"/>
                    <a:pt x="0" y="66665"/>
                    <a:pt x="0" y="72491"/>
                  </a:cubicBezTo>
                  <a:cubicBezTo>
                    <a:pt x="0" y="91408"/>
                    <a:pt x="18405" y="106798"/>
                    <a:pt x="41027" y="106798"/>
                  </a:cubicBezTo>
                  <a:cubicBezTo>
                    <a:pt x="63650" y="106798"/>
                    <a:pt x="82055" y="91409"/>
                    <a:pt x="82055" y="72491"/>
                  </a:cubicBezTo>
                  <a:cubicBezTo>
                    <a:pt x="82055" y="48083"/>
                    <a:pt x="59584" y="42202"/>
                    <a:pt x="44716" y="38310"/>
                  </a:cubicBezTo>
                  <a:cubicBezTo>
                    <a:pt x="32280" y="35056"/>
                    <a:pt x="27082" y="33131"/>
                    <a:pt x="27082" y="29640"/>
                  </a:cubicBezTo>
                  <a:cubicBezTo>
                    <a:pt x="27082" y="25606"/>
                    <a:pt x="33045" y="21095"/>
                    <a:pt x="41027" y="21095"/>
                  </a:cubicBezTo>
                  <a:cubicBezTo>
                    <a:pt x="48305" y="21095"/>
                    <a:pt x="53736" y="24774"/>
                    <a:pt x="54782" y="28332"/>
                  </a:cubicBezTo>
                  <a:cubicBezTo>
                    <a:pt x="56426" y="33920"/>
                    <a:pt x="62293" y="37119"/>
                    <a:pt x="67877" y="35473"/>
                  </a:cubicBezTo>
                  <a:cubicBezTo>
                    <a:pt x="73465" y="33829"/>
                    <a:pt x="76663" y="27965"/>
                    <a:pt x="75019" y="22376"/>
                  </a:cubicBezTo>
                  <a:cubicBezTo>
                    <a:pt x="71142" y="9201"/>
                    <a:pt x="57165" y="0"/>
                    <a:pt x="41029" y="0"/>
                  </a:cubicBezTo>
                  <a:cubicBezTo>
                    <a:pt x="21708" y="0"/>
                    <a:pt x="5989" y="13296"/>
                    <a:pt x="5989" y="29638"/>
                  </a:cubicBezTo>
                  <a:cubicBezTo>
                    <a:pt x="5989" y="49977"/>
                    <a:pt x="25287" y="55028"/>
                    <a:pt x="39376" y="58715"/>
                  </a:cubicBezTo>
                  <a:cubicBezTo>
                    <a:pt x="56926" y="63309"/>
                    <a:pt x="60962" y="65884"/>
                    <a:pt x="60962" y="72489"/>
                  </a:cubicBezTo>
                  <a:cubicBezTo>
                    <a:pt x="60961" y="79529"/>
                    <a:pt x="51646" y="85704"/>
                    <a:pt x="41027" y="8570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3" name="任意多边形: 形状 322">
              <a:extLst>
                <a:ext uri="{FF2B5EF4-FFF2-40B4-BE49-F238E27FC236}">
                  <a16:creationId xmlns:a16="http://schemas.microsoft.com/office/drawing/2014/main" id="{52EE5BB2-E34C-47EE-8A56-0B4496FA0047}"/>
                </a:ext>
              </a:extLst>
            </p:cNvPr>
            <p:cNvSpPr/>
            <p:nvPr/>
          </p:nvSpPr>
          <p:spPr>
            <a:xfrm>
              <a:off x="4384832" y="3129430"/>
              <a:ext cx="82056" cy="106794"/>
            </a:xfrm>
            <a:custGeom>
              <a:avLst/>
              <a:gdLst>
                <a:gd name="connsiteX0" fmla="*/ 71509 w 82056"/>
                <a:gd name="connsiteY0" fmla="*/ 21094 h 106794"/>
                <a:gd name="connsiteX1" fmla="*/ 82056 w 82056"/>
                <a:gd name="connsiteY1" fmla="*/ 10547 h 106794"/>
                <a:gd name="connsiteX2" fmla="*/ 71509 w 82056"/>
                <a:gd name="connsiteY2" fmla="*/ 0 h 106794"/>
                <a:gd name="connsiteX3" fmla="*/ 10547 w 82056"/>
                <a:gd name="connsiteY3" fmla="*/ 0 h 106794"/>
                <a:gd name="connsiteX4" fmla="*/ 0 w 82056"/>
                <a:gd name="connsiteY4" fmla="*/ 10547 h 106794"/>
                <a:gd name="connsiteX5" fmla="*/ 0 w 82056"/>
                <a:gd name="connsiteY5" fmla="*/ 96248 h 106794"/>
                <a:gd name="connsiteX6" fmla="*/ 10547 w 82056"/>
                <a:gd name="connsiteY6" fmla="*/ 106795 h 106794"/>
                <a:gd name="connsiteX7" fmla="*/ 71509 w 82056"/>
                <a:gd name="connsiteY7" fmla="*/ 106795 h 106794"/>
                <a:gd name="connsiteX8" fmla="*/ 82056 w 82056"/>
                <a:gd name="connsiteY8" fmla="*/ 96248 h 106794"/>
                <a:gd name="connsiteX9" fmla="*/ 71509 w 82056"/>
                <a:gd name="connsiteY9" fmla="*/ 85701 h 106794"/>
                <a:gd name="connsiteX10" fmla="*/ 21094 w 82056"/>
                <a:gd name="connsiteY10" fmla="*/ 85701 h 106794"/>
                <a:gd name="connsiteX11" fmla="*/ 21094 w 82056"/>
                <a:gd name="connsiteY11" fmla="*/ 63944 h 106794"/>
                <a:gd name="connsiteX12" fmla="*/ 71509 w 82056"/>
                <a:gd name="connsiteY12" fmla="*/ 63944 h 106794"/>
                <a:gd name="connsiteX13" fmla="*/ 82056 w 82056"/>
                <a:gd name="connsiteY13" fmla="*/ 53397 h 106794"/>
                <a:gd name="connsiteX14" fmla="*/ 71509 w 82056"/>
                <a:gd name="connsiteY14" fmla="*/ 42850 h 106794"/>
                <a:gd name="connsiteX15" fmla="*/ 21094 w 82056"/>
                <a:gd name="connsiteY15" fmla="*/ 42850 h 106794"/>
                <a:gd name="connsiteX16" fmla="*/ 21094 w 82056"/>
                <a:gd name="connsiteY16" fmla="*/ 21094 h 10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056" h="106794">
                  <a:moveTo>
                    <a:pt x="71509" y="21094"/>
                  </a:moveTo>
                  <a:cubicBezTo>
                    <a:pt x="77334" y="21094"/>
                    <a:pt x="82056" y="16373"/>
                    <a:pt x="82056" y="10547"/>
                  </a:cubicBezTo>
                  <a:cubicBezTo>
                    <a:pt x="82056" y="4721"/>
                    <a:pt x="77334" y="0"/>
                    <a:pt x="71509" y="0"/>
                  </a:cubicBezTo>
                  <a:lnTo>
                    <a:pt x="10547" y="0"/>
                  </a:lnTo>
                  <a:cubicBezTo>
                    <a:pt x="4722" y="0"/>
                    <a:pt x="0" y="4721"/>
                    <a:pt x="0" y="10547"/>
                  </a:cubicBezTo>
                  <a:lnTo>
                    <a:pt x="0" y="96248"/>
                  </a:lnTo>
                  <a:cubicBezTo>
                    <a:pt x="0" y="102074"/>
                    <a:pt x="4722" y="106795"/>
                    <a:pt x="10547" y="106795"/>
                  </a:cubicBezTo>
                  <a:lnTo>
                    <a:pt x="71509" y="106795"/>
                  </a:lnTo>
                  <a:cubicBezTo>
                    <a:pt x="77334" y="106795"/>
                    <a:pt x="82056" y="102074"/>
                    <a:pt x="82056" y="96248"/>
                  </a:cubicBezTo>
                  <a:cubicBezTo>
                    <a:pt x="82056" y="90422"/>
                    <a:pt x="77334" y="85701"/>
                    <a:pt x="71509" y="85701"/>
                  </a:cubicBezTo>
                  <a:lnTo>
                    <a:pt x="21094" y="85701"/>
                  </a:lnTo>
                  <a:lnTo>
                    <a:pt x="21094" y="63944"/>
                  </a:lnTo>
                  <a:lnTo>
                    <a:pt x="71509" y="63944"/>
                  </a:lnTo>
                  <a:cubicBezTo>
                    <a:pt x="77334" y="63944"/>
                    <a:pt x="82056" y="59223"/>
                    <a:pt x="82056" y="53397"/>
                  </a:cubicBezTo>
                  <a:cubicBezTo>
                    <a:pt x="82056" y="47571"/>
                    <a:pt x="77334" y="42850"/>
                    <a:pt x="71509" y="42850"/>
                  </a:cubicBezTo>
                  <a:lnTo>
                    <a:pt x="21094" y="42850"/>
                  </a:lnTo>
                  <a:lnTo>
                    <a:pt x="21094" y="2109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4" name="任意多边形: 形状 323">
              <a:extLst>
                <a:ext uri="{FF2B5EF4-FFF2-40B4-BE49-F238E27FC236}">
                  <a16:creationId xmlns:a16="http://schemas.microsoft.com/office/drawing/2014/main" id="{3A63CA6B-CAA7-41D6-A81C-8F450F60CCFE}"/>
                </a:ext>
              </a:extLst>
            </p:cNvPr>
            <p:cNvSpPr/>
            <p:nvPr/>
          </p:nvSpPr>
          <p:spPr>
            <a:xfrm>
              <a:off x="4482004" y="3129430"/>
              <a:ext cx="82054" cy="106794"/>
            </a:xfrm>
            <a:custGeom>
              <a:avLst/>
              <a:gdLst>
                <a:gd name="connsiteX0" fmla="*/ 10547 w 82054"/>
                <a:gd name="connsiteY0" fmla="*/ 0 h 106794"/>
                <a:gd name="connsiteX1" fmla="*/ 0 w 82054"/>
                <a:gd name="connsiteY1" fmla="*/ 10547 h 106794"/>
                <a:gd name="connsiteX2" fmla="*/ 0 w 82054"/>
                <a:gd name="connsiteY2" fmla="*/ 96248 h 106794"/>
                <a:gd name="connsiteX3" fmla="*/ 10547 w 82054"/>
                <a:gd name="connsiteY3" fmla="*/ 106795 h 106794"/>
                <a:gd name="connsiteX4" fmla="*/ 71508 w 82054"/>
                <a:gd name="connsiteY4" fmla="*/ 106795 h 106794"/>
                <a:gd name="connsiteX5" fmla="*/ 82055 w 82054"/>
                <a:gd name="connsiteY5" fmla="*/ 96248 h 106794"/>
                <a:gd name="connsiteX6" fmla="*/ 71508 w 82054"/>
                <a:gd name="connsiteY6" fmla="*/ 85701 h 106794"/>
                <a:gd name="connsiteX7" fmla="*/ 21094 w 82054"/>
                <a:gd name="connsiteY7" fmla="*/ 85701 h 106794"/>
                <a:gd name="connsiteX8" fmla="*/ 21094 w 82054"/>
                <a:gd name="connsiteY8" fmla="*/ 10547 h 106794"/>
                <a:gd name="connsiteX9" fmla="*/ 10547 w 82054"/>
                <a:gd name="connsiteY9" fmla="*/ 0 h 10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54" h="106794">
                  <a:moveTo>
                    <a:pt x="10547" y="0"/>
                  </a:moveTo>
                  <a:cubicBezTo>
                    <a:pt x="4722" y="0"/>
                    <a:pt x="0" y="4721"/>
                    <a:pt x="0" y="10547"/>
                  </a:cubicBezTo>
                  <a:lnTo>
                    <a:pt x="0" y="96248"/>
                  </a:lnTo>
                  <a:cubicBezTo>
                    <a:pt x="0" y="102074"/>
                    <a:pt x="4722" y="106795"/>
                    <a:pt x="10547" y="106795"/>
                  </a:cubicBezTo>
                  <a:lnTo>
                    <a:pt x="71508" y="106795"/>
                  </a:lnTo>
                  <a:cubicBezTo>
                    <a:pt x="77333" y="106795"/>
                    <a:pt x="82055" y="102074"/>
                    <a:pt x="82055" y="96248"/>
                  </a:cubicBezTo>
                  <a:cubicBezTo>
                    <a:pt x="82055" y="90422"/>
                    <a:pt x="77333" y="85701"/>
                    <a:pt x="71508" y="85701"/>
                  </a:cubicBezTo>
                  <a:lnTo>
                    <a:pt x="21094" y="85701"/>
                  </a:lnTo>
                  <a:lnTo>
                    <a:pt x="21094" y="10547"/>
                  </a:lnTo>
                  <a:cubicBezTo>
                    <a:pt x="21094" y="4721"/>
                    <a:pt x="16372" y="0"/>
                    <a:pt x="1054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5" name="任意多边形: 形状 324">
              <a:extLst>
                <a:ext uri="{FF2B5EF4-FFF2-40B4-BE49-F238E27FC236}">
                  <a16:creationId xmlns:a16="http://schemas.microsoft.com/office/drawing/2014/main" id="{DA955A58-A4C4-44B2-A3BD-E9674E4E9D7F}"/>
                </a:ext>
              </a:extLst>
            </p:cNvPr>
            <p:cNvSpPr/>
            <p:nvPr/>
          </p:nvSpPr>
          <p:spPr>
            <a:xfrm>
              <a:off x="4579173" y="3129430"/>
              <a:ext cx="82056" cy="106794"/>
            </a:xfrm>
            <a:custGeom>
              <a:avLst/>
              <a:gdLst>
                <a:gd name="connsiteX0" fmla="*/ 10547 w 82056"/>
                <a:gd name="connsiteY0" fmla="*/ 0 h 106794"/>
                <a:gd name="connsiteX1" fmla="*/ 0 w 82056"/>
                <a:gd name="connsiteY1" fmla="*/ 10547 h 106794"/>
                <a:gd name="connsiteX2" fmla="*/ 0 w 82056"/>
                <a:gd name="connsiteY2" fmla="*/ 96248 h 106794"/>
                <a:gd name="connsiteX3" fmla="*/ 10547 w 82056"/>
                <a:gd name="connsiteY3" fmla="*/ 106795 h 106794"/>
                <a:gd name="connsiteX4" fmla="*/ 71509 w 82056"/>
                <a:gd name="connsiteY4" fmla="*/ 106795 h 106794"/>
                <a:gd name="connsiteX5" fmla="*/ 82056 w 82056"/>
                <a:gd name="connsiteY5" fmla="*/ 96248 h 106794"/>
                <a:gd name="connsiteX6" fmla="*/ 71509 w 82056"/>
                <a:gd name="connsiteY6" fmla="*/ 85701 h 106794"/>
                <a:gd name="connsiteX7" fmla="*/ 21094 w 82056"/>
                <a:gd name="connsiteY7" fmla="*/ 85701 h 106794"/>
                <a:gd name="connsiteX8" fmla="*/ 21094 w 82056"/>
                <a:gd name="connsiteY8" fmla="*/ 10547 h 106794"/>
                <a:gd name="connsiteX9" fmla="*/ 10547 w 82056"/>
                <a:gd name="connsiteY9" fmla="*/ 0 h 10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56" h="106794">
                  <a:moveTo>
                    <a:pt x="10547" y="0"/>
                  </a:moveTo>
                  <a:cubicBezTo>
                    <a:pt x="4722" y="0"/>
                    <a:pt x="0" y="4721"/>
                    <a:pt x="0" y="10547"/>
                  </a:cubicBezTo>
                  <a:lnTo>
                    <a:pt x="0" y="96248"/>
                  </a:lnTo>
                  <a:cubicBezTo>
                    <a:pt x="0" y="102074"/>
                    <a:pt x="4722" y="106795"/>
                    <a:pt x="10547" y="106795"/>
                  </a:cubicBezTo>
                  <a:lnTo>
                    <a:pt x="71509" y="106795"/>
                  </a:lnTo>
                  <a:cubicBezTo>
                    <a:pt x="77334" y="106795"/>
                    <a:pt x="82056" y="102074"/>
                    <a:pt x="82056" y="96248"/>
                  </a:cubicBezTo>
                  <a:cubicBezTo>
                    <a:pt x="82056" y="90422"/>
                    <a:pt x="77334" y="85701"/>
                    <a:pt x="71509" y="85701"/>
                  </a:cubicBezTo>
                  <a:lnTo>
                    <a:pt x="21094" y="85701"/>
                  </a:lnTo>
                  <a:lnTo>
                    <a:pt x="21094" y="10547"/>
                  </a:lnTo>
                  <a:cubicBezTo>
                    <a:pt x="21094" y="4721"/>
                    <a:pt x="16372" y="0"/>
                    <a:pt x="1054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6" name="任意多边形: 形状 325">
              <a:extLst>
                <a:ext uri="{FF2B5EF4-FFF2-40B4-BE49-F238E27FC236}">
                  <a16:creationId xmlns:a16="http://schemas.microsoft.com/office/drawing/2014/main" id="{D89D763E-463D-4771-9990-D0B03CB083C8}"/>
                </a:ext>
              </a:extLst>
            </p:cNvPr>
            <p:cNvSpPr/>
            <p:nvPr/>
          </p:nvSpPr>
          <p:spPr>
            <a:xfrm>
              <a:off x="4437412" y="3559296"/>
              <a:ext cx="21093" cy="130774"/>
            </a:xfrm>
            <a:custGeom>
              <a:avLst/>
              <a:gdLst>
                <a:gd name="connsiteX0" fmla="*/ 21094 w 21093"/>
                <a:gd name="connsiteY0" fmla="*/ 120227 h 130774"/>
                <a:gd name="connsiteX1" fmla="*/ 21094 w 21093"/>
                <a:gd name="connsiteY1" fmla="*/ 10547 h 130774"/>
                <a:gd name="connsiteX2" fmla="*/ 10547 w 21093"/>
                <a:gd name="connsiteY2" fmla="*/ 0 h 130774"/>
                <a:gd name="connsiteX3" fmla="*/ 0 w 21093"/>
                <a:gd name="connsiteY3" fmla="*/ 10547 h 130774"/>
                <a:gd name="connsiteX4" fmla="*/ 0 w 21093"/>
                <a:gd name="connsiteY4" fmla="*/ 120227 h 130774"/>
                <a:gd name="connsiteX5" fmla="*/ 10547 w 21093"/>
                <a:gd name="connsiteY5" fmla="*/ 130774 h 130774"/>
                <a:gd name="connsiteX6" fmla="*/ 21094 w 21093"/>
                <a:gd name="connsiteY6" fmla="*/ 120227 h 13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130774">
                  <a:moveTo>
                    <a:pt x="21094" y="120227"/>
                  </a:moveTo>
                  <a:lnTo>
                    <a:pt x="21094" y="10547"/>
                  </a:lnTo>
                  <a:cubicBezTo>
                    <a:pt x="21094" y="4721"/>
                    <a:pt x="16372" y="0"/>
                    <a:pt x="10547" y="0"/>
                  </a:cubicBezTo>
                  <a:cubicBezTo>
                    <a:pt x="4722" y="0"/>
                    <a:pt x="0" y="4721"/>
                    <a:pt x="0" y="10547"/>
                  </a:cubicBezTo>
                  <a:lnTo>
                    <a:pt x="0" y="120227"/>
                  </a:lnTo>
                  <a:cubicBezTo>
                    <a:pt x="0" y="126053"/>
                    <a:pt x="4722" y="130774"/>
                    <a:pt x="10547" y="130774"/>
                  </a:cubicBezTo>
                  <a:cubicBezTo>
                    <a:pt x="16372" y="130774"/>
                    <a:pt x="21094" y="126053"/>
                    <a:pt x="21094" y="12022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 name="任意多边形: 形状 326">
              <a:extLst>
                <a:ext uri="{FF2B5EF4-FFF2-40B4-BE49-F238E27FC236}">
                  <a16:creationId xmlns:a16="http://schemas.microsoft.com/office/drawing/2014/main" id="{C24747BA-815D-434B-BBAF-3D92B8148AF0}"/>
                </a:ext>
              </a:extLst>
            </p:cNvPr>
            <p:cNvSpPr/>
            <p:nvPr/>
          </p:nvSpPr>
          <p:spPr>
            <a:xfrm>
              <a:off x="4481875" y="3589925"/>
              <a:ext cx="33449" cy="100145"/>
            </a:xfrm>
            <a:custGeom>
              <a:avLst/>
              <a:gdLst>
                <a:gd name="connsiteX0" fmla="*/ 10561 w 33449"/>
                <a:gd name="connsiteY0" fmla="*/ 100146 h 100145"/>
                <a:gd name="connsiteX1" fmla="*/ 20968 w 33449"/>
                <a:gd name="connsiteY1" fmla="*/ 91226 h 100145"/>
                <a:gd name="connsiteX2" fmla="*/ 33321 w 33449"/>
                <a:gd name="connsiteY2" fmla="*/ 12177 h 100145"/>
                <a:gd name="connsiteX3" fmla="*/ 24529 w 33449"/>
                <a:gd name="connsiteY3" fmla="*/ 128 h 100145"/>
                <a:gd name="connsiteX4" fmla="*/ 12480 w 33449"/>
                <a:gd name="connsiteY4" fmla="*/ 8920 h 100145"/>
                <a:gd name="connsiteX5" fmla="*/ 128 w 33449"/>
                <a:gd name="connsiteY5" fmla="*/ 87969 h 100145"/>
                <a:gd name="connsiteX6" fmla="*/ 8920 w 33449"/>
                <a:gd name="connsiteY6" fmla="*/ 100018 h 100145"/>
                <a:gd name="connsiteX7" fmla="*/ 10561 w 33449"/>
                <a:gd name="connsiteY7" fmla="*/ 100146 h 10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49" h="100145">
                  <a:moveTo>
                    <a:pt x="10561" y="100146"/>
                  </a:moveTo>
                  <a:cubicBezTo>
                    <a:pt x="15667" y="100146"/>
                    <a:pt x="20156" y="96429"/>
                    <a:pt x="20968" y="91226"/>
                  </a:cubicBezTo>
                  <a:lnTo>
                    <a:pt x="33321" y="12177"/>
                  </a:lnTo>
                  <a:cubicBezTo>
                    <a:pt x="34221" y="6421"/>
                    <a:pt x="30283" y="1026"/>
                    <a:pt x="24529" y="128"/>
                  </a:cubicBezTo>
                  <a:cubicBezTo>
                    <a:pt x="18787" y="-771"/>
                    <a:pt x="13380" y="3164"/>
                    <a:pt x="12480" y="8920"/>
                  </a:cubicBezTo>
                  <a:lnTo>
                    <a:pt x="128" y="87969"/>
                  </a:lnTo>
                  <a:cubicBezTo>
                    <a:pt x="-771" y="93725"/>
                    <a:pt x="3165" y="99119"/>
                    <a:pt x="8920" y="100018"/>
                  </a:cubicBezTo>
                  <a:cubicBezTo>
                    <a:pt x="9472" y="100105"/>
                    <a:pt x="10019" y="100146"/>
                    <a:pt x="10561" y="10014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8" name="任意多边形: 形状 327">
              <a:extLst>
                <a:ext uri="{FF2B5EF4-FFF2-40B4-BE49-F238E27FC236}">
                  <a16:creationId xmlns:a16="http://schemas.microsoft.com/office/drawing/2014/main" id="{417338BE-708F-4D21-9B31-75BDD451CA90}"/>
                </a:ext>
              </a:extLst>
            </p:cNvPr>
            <p:cNvSpPr/>
            <p:nvPr/>
          </p:nvSpPr>
          <p:spPr>
            <a:xfrm>
              <a:off x="4763226" y="3174584"/>
              <a:ext cx="35955" cy="21237"/>
            </a:xfrm>
            <a:custGeom>
              <a:avLst/>
              <a:gdLst>
                <a:gd name="connsiteX0" fmla="*/ 25511 w 35955"/>
                <a:gd name="connsiteY0" fmla="*/ 143 h 21237"/>
                <a:gd name="connsiteX1" fmla="*/ 10649 w 35955"/>
                <a:gd name="connsiteY1" fmla="*/ 0 h 21237"/>
                <a:gd name="connsiteX2" fmla="*/ 1 w 35955"/>
                <a:gd name="connsiteY2" fmla="*/ 10446 h 21237"/>
                <a:gd name="connsiteX3" fmla="*/ 10445 w 35955"/>
                <a:gd name="connsiteY3" fmla="*/ 21094 h 21237"/>
                <a:gd name="connsiteX4" fmla="*/ 25307 w 35955"/>
                <a:gd name="connsiteY4" fmla="*/ 21237 h 21237"/>
                <a:gd name="connsiteX5" fmla="*/ 25411 w 35955"/>
                <a:gd name="connsiteY5" fmla="*/ 21237 h 21237"/>
                <a:gd name="connsiteX6" fmla="*/ 35955 w 35955"/>
                <a:gd name="connsiteY6" fmla="*/ 10792 h 21237"/>
                <a:gd name="connsiteX7" fmla="*/ 25511 w 35955"/>
                <a:gd name="connsiteY7" fmla="*/ 143 h 2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5" h="21237">
                  <a:moveTo>
                    <a:pt x="25511" y="143"/>
                  </a:moveTo>
                  <a:lnTo>
                    <a:pt x="10649" y="0"/>
                  </a:lnTo>
                  <a:cubicBezTo>
                    <a:pt x="4832" y="-3"/>
                    <a:pt x="57" y="4620"/>
                    <a:pt x="1" y="10446"/>
                  </a:cubicBezTo>
                  <a:cubicBezTo>
                    <a:pt x="-56" y="16272"/>
                    <a:pt x="4621" y="21038"/>
                    <a:pt x="10445" y="21094"/>
                  </a:cubicBezTo>
                  <a:lnTo>
                    <a:pt x="25307" y="21237"/>
                  </a:lnTo>
                  <a:lnTo>
                    <a:pt x="25411" y="21237"/>
                  </a:lnTo>
                  <a:cubicBezTo>
                    <a:pt x="31188" y="21237"/>
                    <a:pt x="35899" y="16581"/>
                    <a:pt x="35955" y="10792"/>
                  </a:cubicBezTo>
                  <a:cubicBezTo>
                    <a:pt x="36012" y="4965"/>
                    <a:pt x="31335" y="200"/>
                    <a:pt x="25511" y="14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9" name="任意多边形: 形状 328">
              <a:extLst>
                <a:ext uri="{FF2B5EF4-FFF2-40B4-BE49-F238E27FC236}">
                  <a16:creationId xmlns:a16="http://schemas.microsoft.com/office/drawing/2014/main" id="{05B724C7-457E-47B2-BA82-3BB86D9F7642}"/>
                </a:ext>
              </a:extLst>
            </p:cNvPr>
            <p:cNvSpPr/>
            <p:nvPr/>
          </p:nvSpPr>
          <p:spPr>
            <a:xfrm>
              <a:off x="4757136" y="3129757"/>
              <a:ext cx="34041" cy="28731"/>
            </a:xfrm>
            <a:custGeom>
              <a:avLst/>
              <a:gdLst>
                <a:gd name="connsiteX0" fmla="*/ 10559 w 34041"/>
                <a:gd name="connsiteY0" fmla="*/ 28732 h 28731"/>
                <a:gd name="connsiteX1" fmla="*/ 15909 w 34041"/>
                <a:gd name="connsiteY1" fmla="*/ 27268 h 28731"/>
                <a:gd name="connsiteX2" fmla="*/ 28853 w 34041"/>
                <a:gd name="connsiteY2" fmla="*/ 19630 h 28731"/>
                <a:gd name="connsiteX3" fmla="*/ 32577 w 34041"/>
                <a:gd name="connsiteY3" fmla="*/ 5187 h 28731"/>
                <a:gd name="connsiteX4" fmla="*/ 18133 w 34041"/>
                <a:gd name="connsiteY4" fmla="*/ 1463 h 28731"/>
                <a:gd name="connsiteX5" fmla="*/ 5189 w 34041"/>
                <a:gd name="connsiteY5" fmla="*/ 9100 h 28731"/>
                <a:gd name="connsiteX6" fmla="*/ 1465 w 34041"/>
                <a:gd name="connsiteY6" fmla="*/ 23544 h 28731"/>
                <a:gd name="connsiteX7" fmla="*/ 10559 w 34041"/>
                <a:gd name="connsiteY7" fmla="*/ 28732 h 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1" h="28731">
                  <a:moveTo>
                    <a:pt x="10559" y="28732"/>
                  </a:moveTo>
                  <a:cubicBezTo>
                    <a:pt x="12380" y="28732"/>
                    <a:pt x="14225" y="28259"/>
                    <a:pt x="15909" y="27268"/>
                  </a:cubicBezTo>
                  <a:lnTo>
                    <a:pt x="28853" y="19630"/>
                  </a:lnTo>
                  <a:cubicBezTo>
                    <a:pt x="33869" y="16670"/>
                    <a:pt x="35537" y="10204"/>
                    <a:pt x="32577" y="5187"/>
                  </a:cubicBezTo>
                  <a:cubicBezTo>
                    <a:pt x="29618" y="171"/>
                    <a:pt x="23151" y="-1493"/>
                    <a:pt x="18133" y="1463"/>
                  </a:cubicBezTo>
                  <a:lnTo>
                    <a:pt x="5189" y="9100"/>
                  </a:lnTo>
                  <a:cubicBezTo>
                    <a:pt x="173" y="12061"/>
                    <a:pt x="-1495" y="18527"/>
                    <a:pt x="1465" y="23544"/>
                  </a:cubicBezTo>
                  <a:cubicBezTo>
                    <a:pt x="3432" y="26877"/>
                    <a:pt x="6949" y="28732"/>
                    <a:pt x="10559" y="2873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0" name="任意多边形: 形状 329">
              <a:extLst>
                <a:ext uri="{FF2B5EF4-FFF2-40B4-BE49-F238E27FC236}">
                  <a16:creationId xmlns:a16="http://schemas.microsoft.com/office/drawing/2014/main" id="{68208899-4154-4018-B349-AD89E7DDBDAC}"/>
                </a:ext>
              </a:extLst>
            </p:cNvPr>
            <p:cNvSpPr/>
            <p:nvPr/>
          </p:nvSpPr>
          <p:spPr>
            <a:xfrm>
              <a:off x="4756441" y="3211648"/>
              <a:ext cx="33894" cy="28978"/>
            </a:xfrm>
            <a:custGeom>
              <a:avLst/>
              <a:gdLst>
                <a:gd name="connsiteX0" fmla="*/ 28878 w 33894"/>
                <a:gd name="connsiteY0" fmla="*/ 9452 h 28978"/>
                <a:gd name="connsiteX1" fmla="*/ 16079 w 33894"/>
                <a:gd name="connsiteY1" fmla="*/ 1568 h 28978"/>
                <a:gd name="connsiteX2" fmla="*/ 1568 w 33894"/>
                <a:gd name="connsiteY2" fmla="*/ 5016 h 28978"/>
                <a:gd name="connsiteX3" fmla="*/ 5016 w 33894"/>
                <a:gd name="connsiteY3" fmla="*/ 19528 h 28978"/>
                <a:gd name="connsiteX4" fmla="*/ 17815 w 33894"/>
                <a:gd name="connsiteY4" fmla="*/ 27411 h 28978"/>
                <a:gd name="connsiteX5" fmla="*/ 23336 w 33894"/>
                <a:gd name="connsiteY5" fmla="*/ 28979 h 28978"/>
                <a:gd name="connsiteX6" fmla="*/ 32326 w 33894"/>
                <a:gd name="connsiteY6" fmla="*/ 23963 h 28978"/>
                <a:gd name="connsiteX7" fmla="*/ 28878 w 33894"/>
                <a:gd name="connsiteY7" fmla="*/ 9452 h 2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4" h="28978">
                  <a:moveTo>
                    <a:pt x="28878" y="9452"/>
                  </a:moveTo>
                  <a:lnTo>
                    <a:pt x="16079" y="1568"/>
                  </a:lnTo>
                  <a:cubicBezTo>
                    <a:pt x="11121" y="-1486"/>
                    <a:pt x="4623" y="57"/>
                    <a:pt x="1568" y="5016"/>
                  </a:cubicBezTo>
                  <a:cubicBezTo>
                    <a:pt x="-1486" y="9975"/>
                    <a:pt x="57" y="16472"/>
                    <a:pt x="5016" y="19528"/>
                  </a:cubicBezTo>
                  <a:lnTo>
                    <a:pt x="17815" y="27411"/>
                  </a:lnTo>
                  <a:cubicBezTo>
                    <a:pt x="19539" y="28473"/>
                    <a:pt x="21448" y="28979"/>
                    <a:pt x="23336" y="28979"/>
                  </a:cubicBezTo>
                  <a:cubicBezTo>
                    <a:pt x="26875" y="28979"/>
                    <a:pt x="30333" y="27197"/>
                    <a:pt x="32326" y="23963"/>
                  </a:cubicBezTo>
                  <a:cubicBezTo>
                    <a:pt x="35380" y="19004"/>
                    <a:pt x="33838" y="12508"/>
                    <a:pt x="28878" y="945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1" name="任意多边形: 形状 330">
              <a:extLst>
                <a:ext uri="{FF2B5EF4-FFF2-40B4-BE49-F238E27FC236}">
                  <a16:creationId xmlns:a16="http://schemas.microsoft.com/office/drawing/2014/main" id="{2E69F105-6F61-4869-859B-7CCB390A2508}"/>
                </a:ext>
              </a:extLst>
            </p:cNvPr>
            <p:cNvSpPr/>
            <p:nvPr/>
          </p:nvSpPr>
          <p:spPr>
            <a:xfrm>
              <a:off x="4152815" y="3174584"/>
              <a:ext cx="35956" cy="21237"/>
            </a:xfrm>
            <a:custGeom>
              <a:avLst/>
              <a:gdLst>
                <a:gd name="connsiteX0" fmla="*/ 10649 w 35956"/>
                <a:gd name="connsiteY0" fmla="*/ 21237 h 21237"/>
                <a:gd name="connsiteX1" fmla="*/ 25511 w 35956"/>
                <a:gd name="connsiteY1" fmla="*/ 21094 h 21237"/>
                <a:gd name="connsiteX2" fmla="*/ 35956 w 35956"/>
                <a:gd name="connsiteY2" fmla="*/ 10446 h 21237"/>
                <a:gd name="connsiteX3" fmla="*/ 25411 w 35956"/>
                <a:gd name="connsiteY3" fmla="*/ 0 h 21237"/>
                <a:gd name="connsiteX4" fmla="*/ 25307 w 35956"/>
                <a:gd name="connsiteY4" fmla="*/ 0 h 21237"/>
                <a:gd name="connsiteX5" fmla="*/ 10445 w 35956"/>
                <a:gd name="connsiteY5" fmla="*/ 143 h 21237"/>
                <a:gd name="connsiteX6" fmla="*/ 1 w 35956"/>
                <a:gd name="connsiteY6" fmla="*/ 10792 h 21237"/>
                <a:gd name="connsiteX7" fmla="*/ 10545 w 35956"/>
                <a:gd name="connsiteY7" fmla="*/ 21237 h 2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56" h="21237">
                  <a:moveTo>
                    <a:pt x="10649" y="21237"/>
                  </a:moveTo>
                  <a:lnTo>
                    <a:pt x="25511" y="21094"/>
                  </a:lnTo>
                  <a:cubicBezTo>
                    <a:pt x="31336" y="21037"/>
                    <a:pt x="36012" y="16270"/>
                    <a:pt x="35956" y="10446"/>
                  </a:cubicBezTo>
                  <a:cubicBezTo>
                    <a:pt x="35899" y="4656"/>
                    <a:pt x="31188" y="0"/>
                    <a:pt x="25411" y="0"/>
                  </a:cubicBezTo>
                  <a:cubicBezTo>
                    <a:pt x="25378" y="0"/>
                    <a:pt x="25343" y="0"/>
                    <a:pt x="25307" y="0"/>
                  </a:cubicBezTo>
                  <a:lnTo>
                    <a:pt x="10445" y="143"/>
                  </a:lnTo>
                  <a:cubicBezTo>
                    <a:pt x="4620" y="200"/>
                    <a:pt x="-56" y="4967"/>
                    <a:pt x="1" y="10792"/>
                  </a:cubicBezTo>
                  <a:cubicBezTo>
                    <a:pt x="57" y="16581"/>
                    <a:pt x="4768" y="21237"/>
                    <a:pt x="10545" y="212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2" name="任意多边形: 形状 331">
              <a:extLst>
                <a:ext uri="{FF2B5EF4-FFF2-40B4-BE49-F238E27FC236}">
                  <a16:creationId xmlns:a16="http://schemas.microsoft.com/office/drawing/2014/main" id="{5E80297F-0025-489D-AF47-D0A45E61A749}"/>
                </a:ext>
              </a:extLst>
            </p:cNvPr>
            <p:cNvSpPr/>
            <p:nvPr/>
          </p:nvSpPr>
          <p:spPr>
            <a:xfrm>
              <a:off x="4160819" y="3129758"/>
              <a:ext cx="34042" cy="28731"/>
            </a:xfrm>
            <a:custGeom>
              <a:avLst/>
              <a:gdLst>
                <a:gd name="connsiteX0" fmla="*/ 5190 w 34042"/>
                <a:gd name="connsiteY0" fmla="*/ 19630 h 28731"/>
                <a:gd name="connsiteX1" fmla="*/ 18134 w 34042"/>
                <a:gd name="connsiteY1" fmla="*/ 27267 h 28731"/>
                <a:gd name="connsiteX2" fmla="*/ 23484 w 34042"/>
                <a:gd name="connsiteY2" fmla="*/ 28731 h 28731"/>
                <a:gd name="connsiteX3" fmla="*/ 32578 w 34042"/>
                <a:gd name="connsiteY3" fmla="*/ 23544 h 28731"/>
                <a:gd name="connsiteX4" fmla="*/ 28854 w 34042"/>
                <a:gd name="connsiteY4" fmla="*/ 9100 h 28731"/>
                <a:gd name="connsiteX5" fmla="*/ 15909 w 34042"/>
                <a:gd name="connsiteY5" fmla="*/ 1463 h 28731"/>
                <a:gd name="connsiteX6" fmla="*/ 1466 w 34042"/>
                <a:gd name="connsiteY6" fmla="*/ 5187 h 28731"/>
                <a:gd name="connsiteX7" fmla="*/ 5190 w 34042"/>
                <a:gd name="connsiteY7" fmla="*/ 19630 h 2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42" h="28731">
                  <a:moveTo>
                    <a:pt x="5190" y="19630"/>
                  </a:moveTo>
                  <a:lnTo>
                    <a:pt x="18134" y="27267"/>
                  </a:lnTo>
                  <a:cubicBezTo>
                    <a:pt x="19816" y="28259"/>
                    <a:pt x="21661" y="28731"/>
                    <a:pt x="23484" y="28731"/>
                  </a:cubicBezTo>
                  <a:cubicBezTo>
                    <a:pt x="27093" y="28731"/>
                    <a:pt x="30610" y="26877"/>
                    <a:pt x="32578" y="23544"/>
                  </a:cubicBezTo>
                  <a:cubicBezTo>
                    <a:pt x="35538" y="18526"/>
                    <a:pt x="33870" y="12060"/>
                    <a:pt x="28854" y="9100"/>
                  </a:cubicBezTo>
                  <a:lnTo>
                    <a:pt x="15909" y="1463"/>
                  </a:lnTo>
                  <a:cubicBezTo>
                    <a:pt x="10895" y="-1493"/>
                    <a:pt x="4426" y="172"/>
                    <a:pt x="1466" y="5187"/>
                  </a:cubicBezTo>
                  <a:cubicBezTo>
                    <a:pt x="-1496" y="10204"/>
                    <a:pt x="172" y="16670"/>
                    <a:pt x="5190" y="196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3" name="任意多边形: 形状 332">
              <a:extLst>
                <a:ext uri="{FF2B5EF4-FFF2-40B4-BE49-F238E27FC236}">
                  <a16:creationId xmlns:a16="http://schemas.microsoft.com/office/drawing/2014/main" id="{B8BC15A5-5396-4E99-B819-8B2CCD021C31}"/>
                </a:ext>
              </a:extLst>
            </p:cNvPr>
            <p:cNvSpPr/>
            <p:nvPr/>
          </p:nvSpPr>
          <p:spPr>
            <a:xfrm>
              <a:off x="4161661" y="3211649"/>
              <a:ext cx="33895" cy="28977"/>
            </a:xfrm>
            <a:custGeom>
              <a:avLst/>
              <a:gdLst>
                <a:gd name="connsiteX0" fmla="*/ 17815 w 33895"/>
                <a:gd name="connsiteY0" fmla="*/ 1567 h 28977"/>
                <a:gd name="connsiteX1" fmla="*/ 5017 w 33895"/>
                <a:gd name="connsiteY1" fmla="*/ 9451 h 28977"/>
                <a:gd name="connsiteX2" fmla="*/ 1569 w 33895"/>
                <a:gd name="connsiteY2" fmla="*/ 23962 h 28977"/>
                <a:gd name="connsiteX3" fmla="*/ 10559 w 33895"/>
                <a:gd name="connsiteY3" fmla="*/ 28978 h 28977"/>
                <a:gd name="connsiteX4" fmla="*/ 16080 w 33895"/>
                <a:gd name="connsiteY4" fmla="*/ 27410 h 28977"/>
                <a:gd name="connsiteX5" fmla="*/ 28878 w 33895"/>
                <a:gd name="connsiteY5" fmla="*/ 19527 h 28977"/>
                <a:gd name="connsiteX6" fmla="*/ 32326 w 33895"/>
                <a:gd name="connsiteY6" fmla="*/ 5015 h 28977"/>
                <a:gd name="connsiteX7" fmla="*/ 17815 w 33895"/>
                <a:gd name="connsiteY7" fmla="*/ 1567 h 2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5" h="28977">
                  <a:moveTo>
                    <a:pt x="17815" y="1567"/>
                  </a:moveTo>
                  <a:lnTo>
                    <a:pt x="5017" y="9451"/>
                  </a:lnTo>
                  <a:cubicBezTo>
                    <a:pt x="57" y="12507"/>
                    <a:pt x="-1487" y="19003"/>
                    <a:pt x="1569" y="23962"/>
                  </a:cubicBezTo>
                  <a:cubicBezTo>
                    <a:pt x="3562" y="27198"/>
                    <a:pt x="7018" y="28978"/>
                    <a:pt x="10559" y="28978"/>
                  </a:cubicBezTo>
                  <a:cubicBezTo>
                    <a:pt x="12445" y="28978"/>
                    <a:pt x="14356" y="28472"/>
                    <a:pt x="16080" y="27410"/>
                  </a:cubicBezTo>
                  <a:lnTo>
                    <a:pt x="28878" y="19527"/>
                  </a:lnTo>
                  <a:cubicBezTo>
                    <a:pt x="33838" y="16471"/>
                    <a:pt x="35382" y="9974"/>
                    <a:pt x="32326" y="5015"/>
                  </a:cubicBezTo>
                  <a:cubicBezTo>
                    <a:pt x="29271" y="57"/>
                    <a:pt x="22777" y="-1486"/>
                    <a:pt x="17815" y="156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34" name="图形 25">
            <a:extLst>
              <a:ext uri="{FF2B5EF4-FFF2-40B4-BE49-F238E27FC236}">
                <a16:creationId xmlns:a16="http://schemas.microsoft.com/office/drawing/2014/main" id="{04795124-4A08-4452-A4E9-C27FB3933AD4}"/>
              </a:ext>
            </a:extLst>
          </p:cNvPr>
          <p:cNvGrpSpPr/>
          <p:nvPr/>
        </p:nvGrpSpPr>
        <p:grpSpPr>
          <a:xfrm>
            <a:off x="5196002" y="3126592"/>
            <a:ext cx="720078" cy="604892"/>
            <a:chOff x="5196002" y="3126592"/>
            <a:chExt cx="720078" cy="604892"/>
          </a:xfrm>
          <a:gradFill>
            <a:gsLst>
              <a:gs pos="0">
                <a:schemeClr val="accent1"/>
              </a:gs>
              <a:gs pos="100000">
                <a:schemeClr val="accent2"/>
              </a:gs>
            </a:gsLst>
            <a:lin ang="2700000" scaled="1"/>
          </a:gradFill>
        </p:grpSpPr>
        <p:sp>
          <p:nvSpPr>
            <p:cNvPr id="335" name="任意多边形: 形状 334">
              <a:extLst>
                <a:ext uri="{FF2B5EF4-FFF2-40B4-BE49-F238E27FC236}">
                  <a16:creationId xmlns:a16="http://schemas.microsoft.com/office/drawing/2014/main" id="{CE058DF8-FA39-4488-85AB-9EC760AB40EC}"/>
                </a:ext>
              </a:extLst>
            </p:cNvPr>
            <p:cNvSpPr/>
            <p:nvPr/>
          </p:nvSpPr>
          <p:spPr>
            <a:xfrm>
              <a:off x="5196002" y="3126592"/>
              <a:ext cx="720078" cy="595136"/>
            </a:xfrm>
            <a:custGeom>
              <a:avLst/>
              <a:gdLst>
                <a:gd name="connsiteX0" fmla="*/ 198759 w 720078"/>
                <a:gd name="connsiteY0" fmla="*/ 404709 h 595136"/>
                <a:gd name="connsiteX1" fmla="*/ 182649 w 720078"/>
                <a:gd name="connsiteY1" fmla="*/ 529225 h 595136"/>
                <a:gd name="connsiteX2" fmla="*/ 159770 w 720078"/>
                <a:gd name="connsiteY2" fmla="*/ 574044 h 595136"/>
                <a:gd name="connsiteX3" fmla="*/ 120317 w 720078"/>
                <a:gd name="connsiteY3" fmla="*/ 466581 h 595136"/>
                <a:gd name="connsiteX4" fmla="*/ 121148 w 720078"/>
                <a:gd name="connsiteY4" fmla="*/ 461690 h 595136"/>
                <a:gd name="connsiteX5" fmla="*/ 109902 w 720078"/>
                <a:gd name="connsiteY5" fmla="*/ 451891 h 595136"/>
                <a:gd name="connsiteX6" fmla="*/ 108435 w 720078"/>
                <a:gd name="connsiteY6" fmla="*/ 451998 h 595136"/>
                <a:gd name="connsiteX7" fmla="*/ 101051 w 720078"/>
                <a:gd name="connsiteY7" fmla="*/ 455808 h 595136"/>
                <a:gd name="connsiteX8" fmla="*/ 98718 w 720078"/>
                <a:gd name="connsiteY8" fmla="*/ 463783 h 595136"/>
                <a:gd name="connsiteX9" fmla="*/ 159772 w 720078"/>
                <a:gd name="connsiteY9" fmla="*/ 595136 h 595136"/>
                <a:gd name="connsiteX10" fmla="*/ 217379 w 720078"/>
                <a:gd name="connsiteY10" fmla="*/ 434850 h 595136"/>
                <a:gd name="connsiteX11" fmla="*/ 323469 w 720078"/>
                <a:gd name="connsiteY11" fmla="*/ 501960 h 595136"/>
                <a:gd name="connsiteX12" fmla="*/ 362553 w 720078"/>
                <a:gd name="connsiteY12" fmla="*/ 567035 h 595136"/>
                <a:gd name="connsiteX13" fmla="*/ 404586 w 720078"/>
                <a:gd name="connsiteY13" fmla="*/ 500223 h 595136"/>
                <a:gd name="connsiteX14" fmla="*/ 527602 w 720078"/>
                <a:gd name="connsiteY14" fmla="*/ 391507 h 595136"/>
                <a:gd name="connsiteX15" fmla="*/ 533751 w 720078"/>
                <a:gd name="connsiteY15" fmla="*/ 415346 h 595136"/>
                <a:gd name="connsiteX16" fmla="*/ 565329 w 720078"/>
                <a:gd name="connsiteY16" fmla="*/ 454593 h 595136"/>
                <a:gd name="connsiteX17" fmla="*/ 626023 w 720078"/>
                <a:gd name="connsiteY17" fmla="*/ 343253 h 595136"/>
                <a:gd name="connsiteX18" fmla="*/ 709531 w 720078"/>
                <a:gd name="connsiteY18" fmla="*/ 343253 h 595136"/>
                <a:gd name="connsiteX19" fmla="*/ 717176 w 720078"/>
                <a:gd name="connsiteY19" fmla="*/ 339974 h 595136"/>
                <a:gd name="connsiteX20" fmla="*/ 720065 w 720078"/>
                <a:gd name="connsiteY20" fmla="*/ 332173 h 595136"/>
                <a:gd name="connsiteX21" fmla="*/ 712579 w 720078"/>
                <a:gd name="connsiteY21" fmla="*/ 281550 h 595136"/>
                <a:gd name="connsiteX22" fmla="*/ 666721 w 720078"/>
                <a:gd name="connsiteY22" fmla="*/ 224872 h 595136"/>
                <a:gd name="connsiteX23" fmla="*/ 609460 w 720078"/>
                <a:gd name="connsiteY23" fmla="*/ 322159 h 595136"/>
                <a:gd name="connsiteX24" fmla="*/ 539880 w 720078"/>
                <a:gd name="connsiteY24" fmla="*/ 322159 h 595136"/>
                <a:gd name="connsiteX25" fmla="*/ 529451 w 720078"/>
                <a:gd name="connsiteY25" fmla="*/ 265645 h 595136"/>
                <a:gd name="connsiteX26" fmla="*/ 525114 w 720078"/>
                <a:gd name="connsiteY26" fmla="*/ 226112 h 595136"/>
                <a:gd name="connsiteX27" fmla="*/ 517724 w 720078"/>
                <a:gd name="connsiteY27" fmla="*/ 164450 h 595136"/>
                <a:gd name="connsiteX28" fmla="*/ 505943 w 720078"/>
                <a:gd name="connsiteY28" fmla="*/ 155302 h 595136"/>
                <a:gd name="connsiteX29" fmla="*/ 496795 w 720078"/>
                <a:gd name="connsiteY29" fmla="*/ 167084 h 595136"/>
                <a:gd name="connsiteX30" fmla="*/ 502793 w 720078"/>
                <a:gd name="connsiteY30" fmla="*/ 216859 h 595136"/>
                <a:gd name="connsiteX31" fmla="*/ 433390 w 720078"/>
                <a:gd name="connsiteY31" fmla="*/ 162015 h 595136"/>
                <a:gd name="connsiteX32" fmla="*/ 447418 w 720078"/>
                <a:gd name="connsiteY32" fmla="*/ 57292 h 595136"/>
                <a:gd name="connsiteX33" fmla="*/ 463665 w 720078"/>
                <a:gd name="connsiteY33" fmla="*/ 21163 h 595136"/>
                <a:gd name="connsiteX34" fmla="*/ 476230 w 720078"/>
                <a:gd name="connsiteY34" fmla="*/ 48388 h 595136"/>
                <a:gd name="connsiteX35" fmla="*/ 490198 w 720078"/>
                <a:gd name="connsiteY35" fmla="*/ 118676 h 595136"/>
                <a:gd name="connsiteX36" fmla="*/ 502197 w 720078"/>
                <a:gd name="connsiteY36" fmla="*/ 127538 h 595136"/>
                <a:gd name="connsiteX37" fmla="*/ 511059 w 720078"/>
                <a:gd name="connsiteY37" fmla="*/ 115540 h 595136"/>
                <a:gd name="connsiteX38" fmla="*/ 463942 w 720078"/>
                <a:gd name="connsiteY38" fmla="*/ 0 h 595136"/>
                <a:gd name="connsiteX39" fmla="*/ 412879 w 720078"/>
                <a:gd name="connsiteY39" fmla="*/ 154313 h 595136"/>
                <a:gd name="connsiteX40" fmla="*/ 360279 w 720078"/>
                <a:gd name="connsiteY40" fmla="*/ 146451 h 595136"/>
                <a:gd name="connsiteX41" fmla="*/ 307349 w 720078"/>
                <a:gd name="connsiteY41" fmla="*/ 154412 h 595136"/>
                <a:gd name="connsiteX42" fmla="*/ 261168 w 720078"/>
                <a:gd name="connsiteY42" fmla="*/ 70272 h 595136"/>
                <a:gd name="connsiteX43" fmla="*/ 225039 w 720078"/>
                <a:gd name="connsiteY43" fmla="*/ 120355 h 595136"/>
                <a:gd name="connsiteX44" fmla="*/ 211004 w 720078"/>
                <a:gd name="connsiteY44" fmla="*/ 226256 h 595136"/>
                <a:gd name="connsiteX45" fmla="*/ 180679 w 720078"/>
                <a:gd name="connsiteY45" fmla="*/ 322158 h 595136"/>
                <a:gd name="connsiteX46" fmla="*/ 106402 w 720078"/>
                <a:gd name="connsiteY46" fmla="*/ 322158 h 595136"/>
                <a:gd name="connsiteX47" fmla="*/ 91934 w 720078"/>
                <a:gd name="connsiteY47" fmla="*/ 231719 h 595136"/>
                <a:gd name="connsiteX48" fmla="*/ 51142 w 720078"/>
                <a:gd name="connsiteY48" fmla="*/ 182707 h 595136"/>
                <a:gd name="connsiteX49" fmla="*/ 26151 w 720078"/>
                <a:gd name="connsiteY49" fmla="*/ 193935 h 595136"/>
                <a:gd name="connsiteX50" fmla="*/ 492 w 720078"/>
                <a:gd name="connsiteY50" fmla="*/ 333249 h 595136"/>
                <a:gd name="connsiteX51" fmla="*/ 11024 w 720078"/>
                <a:gd name="connsiteY51" fmla="*/ 343249 h 595136"/>
                <a:gd name="connsiteX52" fmla="*/ 87263 w 720078"/>
                <a:gd name="connsiteY52" fmla="*/ 343249 h 595136"/>
                <a:gd name="connsiteX53" fmla="*/ 90584 w 720078"/>
                <a:gd name="connsiteY53" fmla="*/ 380500 h 595136"/>
                <a:gd name="connsiteX54" fmla="*/ 93623 w 720078"/>
                <a:gd name="connsiteY54" fmla="*/ 414766 h 595136"/>
                <a:gd name="connsiteX55" fmla="*/ 104113 w 720078"/>
                <a:gd name="connsiteY55" fmla="*/ 424346 h 595136"/>
                <a:gd name="connsiteX56" fmla="*/ 105093 w 720078"/>
                <a:gd name="connsiteY56" fmla="*/ 424302 h 595136"/>
                <a:gd name="connsiteX57" fmla="*/ 114627 w 720078"/>
                <a:gd name="connsiteY57" fmla="*/ 412831 h 595136"/>
                <a:gd name="connsiteX58" fmla="*/ 111599 w 720078"/>
                <a:gd name="connsiteY58" fmla="*/ 378675 h 595136"/>
                <a:gd name="connsiteX59" fmla="*/ 108452 w 720078"/>
                <a:gd name="connsiteY59" fmla="*/ 343250 h 595136"/>
                <a:gd name="connsiteX60" fmla="*/ 181452 w 720078"/>
                <a:gd name="connsiteY60" fmla="*/ 343250 h 595136"/>
                <a:gd name="connsiteX61" fmla="*/ 198759 w 720078"/>
                <a:gd name="connsiteY61" fmla="*/ 404709 h 595136"/>
                <a:gd name="connsiteX62" fmla="*/ 21210 w 720078"/>
                <a:gd name="connsiteY62" fmla="*/ 322159 h 595136"/>
                <a:gd name="connsiteX63" fmla="*/ 41451 w 720078"/>
                <a:gd name="connsiteY63" fmla="*/ 208458 h 595136"/>
                <a:gd name="connsiteX64" fmla="*/ 51142 w 720078"/>
                <a:gd name="connsiteY64" fmla="*/ 203802 h 595136"/>
                <a:gd name="connsiteX65" fmla="*/ 71599 w 720078"/>
                <a:gd name="connsiteY65" fmla="*/ 237324 h 595136"/>
                <a:gd name="connsiteX66" fmla="*/ 85198 w 720078"/>
                <a:gd name="connsiteY66" fmla="*/ 322158 h 595136"/>
                <a:gd name="connsiteX67" fmla="*/ 21210 w 720078"/>
                <a:gd name="connsiteY67" fmla="*/ 322158 h 595136"/>
                <a:gd name="connsiteX68" fmla="*/ 245557 w 720078"/>
                <a:gd name="connsiteY68" fmla="*/ 125234 h 595136"/>
                <a:gd name="connsiteX69" fmla="*/ 261165 w 720078"/>
                <a:gd name="connsiteY69" fmla="*/ 91367 h 595136"/>
                <a:gd name="connsiteX70" fmla="*/ 287253 w 720078"/>
                <a:gd name="connsiteY70" fmla="*/ 161979 h 595136"/>
                <a:gd name="connsiteX71" fmla="*/ 234708 w 720078"/>
                <a:gd name="connsiteY71" fmla="*/ 197760 h 595136"/>
                <a:gd name="connsiteX72" fmla="*/ 245557 w 720078"/>
                <a:gd name="connsiteY72" fmla="*/ 125234 h 595136"/>
                <a:gd name="connsiteX73" fmla="*/ 362553 w 720078"/>
                <a:gd name="connsiteY73" fmla="*/ 545941 h 595136"/>
                <a:gd name="connsiteX74" fmla="*/ 345680 w 720078"/>
                <a:gd name="connsiteY74" fmla="*/ 505162 h 595136"/>
                <a:gd name="connsiteX75" fmla="*/ 360278 w 720078"/>
                <a:gd name="connsiteY75" fmla="*/ 505758 h 595136"/>
                <a:gd name="connsiteX76" fmla="*/ 382076 w 720078"/>
                <a:gd name="connsiteY76" fmla="*/ 504432 h 595136"/>
                <a:gd name="connsiteX77" fmla="*/ 362553 w 720078"/>
                <a:gd name="connsiteY77" fmla="*/ 545941 h 595136"/>
                <a:gd name="connsiteX78" fmla="*/ 360276 w 720078"/>
                <a:gd name="connsiteY78" fmla="*/ 484664 h 595136"/>
                <a:gd name="connsiteX79" fmla="*/ 201719 w 720078"/>
                <a:gd name="connsiteY79" fmla="*/ 326105 h 595136"/>
                <a:gd name="connsiteX80" fmla="*/ 360276 w 720078"/>
                <a:gd name="connsiteY80" fmla="*/ 167546 h 595136"/>
                <a:gd name="connsiteX81" fmla="*/ 518834 w 720078"/>
                <a:gd name="connsiteY81" fmla="*/ 326105 h 595136"/>
                <a:gd name="connsiteX82" fmla="*/ 360276 w 720078"/>
                <a:gd name="connsiteY82" fmla="*/ 484664 h 595136"/>
                <a:gd name="connsiteX83" fmla="*/ 585652 w 720078"/>
                <a:gd name="connsiteY83" fmla="*/ 407492 h 595136"/>
                <a:gd name="connsiteX84" fmla="*/ 565679 w 720078"/>
                <a:gd name="connsiteY84" fmla="*/ 433489 h 595136"/>
                <a:gd name="connsiteX85" fmla="*/ 552609 w 720078"/>
                <a:gd name="connsiteY85" fmla="*/ 404700 h 595136"/>
                <a:gd name="connsiteX86" fmla="*/ 540198 w 720078"/>
                <a:gd name="connsiteY86" fmla="*/ 343253 h 595136"/>
                <a:gd name="connsiteX87" fmla="*/ 604314 w 720078"/>
                <a:gd name="connsiteY87" fmla="*/ 343253 h 595136"/>
                <a:gd name="connsiteX88" fmla="*/ 585652 w 720078"/>
                <a:gd name="connsiteY88" fmla="*/ 407492 h 595136"/>
                <a:gd name="connsiteX89" fmla="*/ 631199 w 720078"/>
                <a:gd name="connsiteY89" fmla="*/ 322159 h 595136"/>
                <a:gd name="connsiteX90" fmla="*/ 666719 w 720078"/>
                <a:gd name="connsiteY90" fmla="*/ 245966 h 595136"/>
                <a:gd name="connsiteX91" fmla="*/ 698159 w 720078"/>
                <a:gd name="connsiteY91" fmla="*/ 322159 h 59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20078" h="595136">
                  <a:moveTo>
                    <a:pt x="198759" y="404709"/>
                  </a:moveTo>
                  <a:cubicBezTo>
                    <a:pt x="194274" y="462008"/>
                    <a:pt x="189148" y="501618"/>
                    <a:pt x="182649" y="529225"/>
                  </a:cubicBezTo>
                  <a:cubicBezTo>
                    <a:pt x="174868" y="562271"/>
                    <a:pt x="165730" y="574044"/>
                    <a:pt x="159770" y="574044"/>
                  </a:cubicBezTo>
                  <a:cubicBezTo>
                    <a:pt x="142611" y="574044"/>
                    <a:pt x="129345" y="537899"/>
                    <a:pt x="120317" y="466581"/>
                  </a:cubicBezTo>
                  <a:cubicBezTo>
                    <a:pt x="120961" y="465088"/>
                    <a:pt x="121266" y="463424"/>
                    <a:pt x="121148" y="461690"/>
                  </a:cubicBezTo>
                  <a:cubicBezTo>
                    <a:pt x="120748" y="455880"/>
                    <a:pt x="115728" y="451496"/>
                    <a:pt x="109902" y="451891"/>
                  </a:cubicBezTo>
                  <a:lnTo>
                    <a:pt x="108435" y="451998"/>
                  </a:lnTo>
                  <a:cubicBezTo>
                    <a:pt x="105557" y="452204"/>
                    <a:pt x="102888" y="453580"/>
                    <a:pt x="101051" y="455808"/>
                  </a:cubicBezTo>
                  <a:cubicBezTo>
                    <a:pt x="99215" y="458034"/>
                    <a:pt x="98372" y="460917"/>
                    <a:pt x="98718" y="463783"/>
                  </a:cubicBezTo>
                  <a:cubicBezTo>
                    <a:pt x="106955" y="532005"/>
                    <a:pt x="120051" y="595136"/>
                    <a:pt x="159772" y="595136"/>
                  </a:cubicBezTo>
                  <a:cubicBezTo>
                    <a:pt x="194271" y="595136"/>
                    <a:pt x="208262" y="534555"/>
                    <a:pt x="217379" y="434850"/>
                  </a:cubicBezTo>
                  <a:cubicBezTo>
                    <a:pt x="243112" y="468584"/>
                    <a:pt x="280491" y="492975"/>
                    <a:pt x="323469" y="501960"/>
                  </a:cubicBezTo>
                  <a:cubicBezTo>
                    <a:pt x="329861" y="534821"/>
                    <a:pt x="339734" y="567035"/>
                    <a:pt x="362553" y="567035"/>
                  </a:cubicBezTo>
                  <a:cubicBezTo>
                    <a:pt x="387338" y="567035"/>
                    <a:pt x="398119" y="532131"/>
                    <a:pt x="404586" y="500223"/>
                  </a:cubicBezTo>
                  <a:cubicBezTo>
                    <a:pt x="460896" y="485886"/>
                    <a:pt x="506667" y="444883"/>
                    <a:pt x="527602" y="391507"/>
                  </a:cubicBezTo>
                  <a:cubicBezTo>
                    <a:pt x="529604" y="400559"/>
                    <a:pt x="531641" y="408448"/>
                    <a:pt x="533751" y="415346"/>
                  </a:cubicBezTo>
                  <a:cubicBezTo>
                    <a:pt x="539341" y="433619"/>
                    <a:pt x="547980" y="454593"/>
                    <a:pt x="565329" y="454593"/>
                  </a:cubicBezTo>
                  <a:cubicBezTo>
                    <a:pt x="598768" y="454593"/>
                    <a:pt x="612073" y="400656"/>
                    <a:pt x="626023" y="343253"/>
                  </a:cubicBezTo>
                  <a:lnTo>
                    <a:pt x="709531" y="343253"/>
                  </a:lnTo>
                  <a:cubicBezTo>
                    <a:pt x="712421" y="343253"/>
                    <a:pt x="715184" y="342068"/>
                    <a:pt x="717176" y="339974"/>
                  </a:cubicBezTo>
                  <a:cubicBezTo>
                    <a:pt x="719167" y="337880"/>
                    <a:pt x="720212" y="335059"/>
                    <a:pt x="720065" y="332173"/>
                  </a:cubicBezTo>
                  <a:cubicBezTo>
                    <a:pt x="720013" y="331140"/>
                    <a:pt x="718714" y="306560"/>
                    <a:pt x="712579" y="281550"/>
                  </a:cubicBezTo>
                  <a:cubicBezTo>
                    <a:pt x="703351" y="243942"/>
                    <a:pt x="687923" y="224872"/>
                    <a:pt x="666721" y="224872"/>
                  </a:cubicBezTo>
                  <a:cubicBezTo>
                    <a:pt x="634924" y="224872"/>
                    <a:pt x="621532" y="273022"/>
                    <a:pt x="609460" y="322159"/>
                  </a:cubicBezTo>
                  <a:lnTo>
                    <a:pt x="539880" y="322159"/>
                  </a:lnTo>
                  <a:cubicBezTo>
                    <a:pt x="539451" y="302375"/>
                    <a:pt x="535806" y="283372"/>
                    <a:pt x="529451" y="265645"/>
                  </a:cubicBezTo>
                  <a:cubicBezTo>
                    <a:pt x="527987" y="253441"/>
                    <a:pt x="526563" y="238476"/>
                    <a:pt x="525114" y="226112"/>
                  </a:cubicBezTo>
                  <a:cubicBezTo>
                    <a:pt x="522724" y="205660"/>
                    <a:pt x="520249" y="184511"/>
                    <a:pt x="517724" y="164450"/>
                  </a:cubicBezTo>
                  <a:cubicBezTo>
                    <a:pt x="516996" y="158671"/>
                    <a:pt x="511711" y="154581"/>
                    <a:pt x="505943" y="155302"/>
                  </a:cubicBezTo>
                  <a:cubicBezTo>
                    <a:pt x="500165" y="156030"/>
                    <a:pt x="496068" y="161305"/>
                    <a:pt x="496795" y="167084"/>
                  </a:cubicBezTo>
                  <a:cubicBezTo>
                    <a:pt x="498831" y="183257"/>
                    <a:pt x="500835" y="200170"/>
                    <a:pt x="502793" y="216859"/>
                  </a:cubicBezTo>
                  <a:cubicBezTo>
                    <a:pt x="484672" y="193276"/>
                    <a:pt x="460846" y="174298"/>
                    <a:pt x="433390" y="162015"/>
                  </a:cubicBezTo>
                  <a:cubicBezTo>
                    <a:pt x="437380" y="114245"/>
                    <a:pt x="441846" y="80904"/>
                    <a:pt x="447418" y="57292"/>
                  </a:cubicBezTo>
                  <a:cubicBezTo>
                    <a:pt x="454865" y="25730"/>
                    <a:pt x="462172" y="21666"/>
                    <a:pt x="463665" y="21163"/>
                  </a:cubicBezTo>
                  <a:cubicBezTo>
                    <a:pt x="464833" y="21995"/>
                    <a:pt x="469958" y="26712"/>
                    <a:pt x="476230" y="48388"/>
                  </a:cubicBezTo>
                  <a:cubicBezTo>
                    <a:pt x="480990" y="64834"/>
                    <a:pt x="485559" y="87826"/>
                    <a:pt x="490198" y="118676"/>
                  </a:cubicBezTo>
                  <a:cubicBezTo>
                    <a:pt x="491065" y="124436"/>
                    <a:pt x="496439" y="128393"/>
                    <a:pt x="502197" y="127538"/>
                  </a:cubicBezTo>
                  <a:cubicBezTo>
                    <a:pt x="507958" y="126672"/>
                    <a:pt x="511924" y="121299"/>
                    <a:pt x="511059" y="115540"/>
                  </a:cubicBezTo>
                  <a:cubicBezTo>
                    <a:pt x="498391" y="31314"/>
                    <a:pt x="485623" y="0"/>
                    <a:pt x="463942" y="0"/>
                  </a:cubicBezTo>
                  <a:cubicBezTo>
                    <a:pt x="436654" y="0"/>
                    <a:pt x="422614" y="42038"/>
                    <a:pt x="412879" y="154313"/>
                  </a:cubicBezTo>
                  <a:cubicBezTo>
                    <a:pt x="396236" y="149207"/>
                    <a:pt x="378573" y="146451"/>
                    <a:pt x="360279" y="146451"/>
                  </a:cubicBezTo>
                  <a:cubicBezTo>
                    <a:pt x="341864" y="146451"/>
                    <a:pt x="324089" y="149241"/>
                    <a:pt x="307349" y="154412"/>
                  </a:cubicBezTo>
                  <a:cubicBezTo>
                    <a:pt x="296991" y="95567"/>
                    <a:pt x="283024" y="70272"/>
                    <a:pt x="261168" y="70272"/>
                  </a:cubicBezTo>
                  <a:cubicBezTo>
                    <a:pt x="239453" y="70272"/>
                    <a:pt x="230148" y="98855"/>
                    <a:pt x="225039" y="120355"/>
                  </a:cubicBezTo>
                  <a:cubicBezTo>
                    <a:pt x="219431" y="143954"/>
                    <a:pt x="214950" y="178241"/>
                    <a:pt x="211004" y="226256"/>
                  </a:cubicBezTo>
                  <a:cubicBezTo>
                    <a:pt x="192515" y="253808"/>
                    <a:pt x="181446" y="286736"/>
                    <a:pt x="180679" y="322158"/>
                  </a:cubicBezTo>
                  <a:lnTo>
                    <a:pt x="106402" y="322158"/>
                  </a:lnTo>
                  <a:cubicBezTo>
                    <a:pt x="103227" y="290997"/>
                    <a:pt x="98963" y="257228"/>
                    <a:pt x="91934" y="231719"/>
                  </a:cubicBezTo>
                  <a:cubicBezTo>
                    <a:pt x="88595" y="219597"/>
                    <a:pt x="78429" y="182707"/>
                    <a:pt x="51142" y="182707"/>
                  </a:cubicBezTo>
                  <a:cubicBezTo>
                    <a:pt x="41766" y="182707"/>
                    <a:pt x="33125" y="186590"/>
                    <a:pt x="26151" y="193935"/>
                  </a:cubicBezTo>
                  <a:cubicBezTo>
                    <a:pt x="-4157" y="225856"/>
                    <a:pt x="-74" y="322350"/>
                    <a:pt x="492" y="333249"/>
                  </a:cubicBezTo>
                  <a:cubicBezTo>
                    <a:pt x="783" y="338853"/>
                    <a:pt x="5412" y="343249"/>
                    <a:pt x="11024" y="343249"/>
                  </a:cubicBezTo>
                  <a:lnTo>
                    <a:pt x="87263" y="343249"/>
                  </a:lnTo>
                  <a:cubicBezTo>
                    <a:pt x="88412" y="355551"/>
                    <a:pt x="89513" y="368183"/>
                    <a:pt x="90584" y="380500"/>
                  </a:cubicBezTo>
                  <a:cubicBezTo>
                    <a:pt x="91579" y="391932"/>
                    <a:pt x="92576" y="403405"/>
                    <a:pt x="93623" y="414766"/>
                  </a:cubicBezTo>
                  <a:cubicBezTo>
                    <a:pt x="94127" y="420238"/>
                    <a:pt x="98725" y="424347"/>
                    <a:pt x="104113" y="424346"/>
                  </a:cubicBezTo>
                  <a:cubicBezTo>
                    <a:pt x="104436" y="424346"/>
                    <a:pt x="104764" y="424332"/>
                    <a:pt x="105093" y="424302"/>
                  </a:cubicBezTo>
                  <a:cubicBezTo>
                    <a:pt x="110893" y="423766"/>
                    <a:pt x="115163" y="418632"/>
                    <a:pt x="114627" y="412831"/>
                  </a:cubicBezTo>
                  <a:cubicBezTo>
                    <a:pt x="113584" y="401507"/>
                    <a:pt x="112589" y="390068"/>
                    <a:pt x="111599" y="378675"/>
                  </a:cubicBezTo>
                  <a:cubicBezTo>
                    <a:pt x="110583" y="366981"/>
                    <a:pt x="109541" y="354987"/>
                    <a:pt x="108452" y="343250"/>
                  </a:cubicBezTo>
                  <a:lnTo>
                    <a:pt x="181452" y="343250"/>
                  </a:lnTo>
                  <a:cubicBezTo>
                    <a:pt x="183528" y="365106"/>
                    <a:pt x="189535" y="385830"/>
                    <a:pt x="198759" y="404709"/>
                  </a:cubicBezTo>
                  <a:close/>
                  <a:moveTo>
                    <a:pt x="21210" y="322159"/>
                  </a:moveTo>
                  <a:cubicBezTo>
                    <a:pt x="20553" y="289886"/>
                    <a:pt x="23155" y="227721"/>
                    <a:pt x="41451" y="208458"/>
                  </a:cubicBezTo>
                  <a:cubicBezTo>
                    <a:pt x="45414" y="204285"/>
                    <a:pt x="48879" y="203802"/>
                    <a:pt x="51142" y="203802"/>
                  </a:cubicBezTo>
                  <a:cubicBezTo>
                    <a:pt x="58272" y="203802"/>
                    <a:pt x="65729" y="216020"/>
                    <a:pt x="71599" y="237324"/>
                  </a:cubicBezTo>
                  <a:cubicBezTo>
                    <a:pt x="78072" y="260814"/>
                    <a:pt x="82245" y="293628"/>
                    <a:pt x="85198" y="322158"/>
                  </a:cubicBezTo>
                  <a:lnTo>
                    <a:pt x="21210" y="322158"/>
                  </a:lnTo>
                  <a:close/>
                  <a:moveTo>
                    <a:pt x="245557" y="125234"/>
                  </a:moveTo>
                  <a:cubicBezTo>
                    <a:pt x="253387" y="92288"/>
                    <a:pt x="261089" y="91367"/>
                    <a:pt x="261165" y="91367"/>
                  </a:cubicBezTo>
                  <a:cubicBezTo>
                    <a:pt x="262638" y="91367"/>
                    <a:pt x="275653" y="93393"/>
                    <a:pt x="287253" y="161979"/>
                  </a:cubicBezTo>
                  <a:cubicBezTo>
                    <a:pt x="267634" y="170741"/>
                    <a:pt x="249869" y="182924"/>
                    <a:pt x="234708" y="197760"/>
                  </a:cubicBezTo>
                  <a:cubicBezTo>
                    <a:pt x="237879" y="166177"/>
                    <a:pt x="241398" y="142740"/>
                    <a:pt x="245557" y="125234"/>
                  </a:cubicBezTo>
                  <a:close/>
                  <a:moveTo>
                    <a:pt x="362553" y="545941"/>
                  </a:moveTo>
                  <a:cubicBezTo>
                    <a:pt x="362466" y="545941"/>
                    <a:pt x="354311" y="544712"/>
                    <a:pt x="345680" y="505162"/>
                  </a:cubicBezTo>
                  <a:cubicBezTo>
                    <a:pt x="350496" y="505551"/>
                    <a:pt x="355363" y="505758"/>
                    <a:pt x="360278" y="505758"/>
                  </a:cubicBezTo>
                  <a:cubicBezTo>
                    <a:pt x="367656" y="505758"/>
                    <a:pt x="374928" y="505301"/>
                    <a:pt x="382076" y="504432"/>
                  </a:cubicBezTo>
                  <a:cubicBezTo>
                    <a:pt x="372559" y="545397"/>
                    <a:pt x="362990" y="545941"/>
                    <a:pt x="362553" y="545941"/>
                  </a:cubicBezTo>
                  <a:close/>
                  <a:moveTo>
                    <a:pt x="360276" y="484664"/>
                  </a:moveTo>
                  <a:cubicBezTo>
                    <a:pt x="272847" y="484664"/>
                    <a:pt x="201719" y="413535"/>
                    <a:pt x="201719" y="326105"/>
                  </a:cubicBezTo>
                  <a:cubicBezTo>
                    <a:pt x="201719" y="238676"/>
                    <a:pt x="272847" y="167546"/>
                    <a:pt x="360276" y="167546"/>
                  </a:cubicBezTo>
                  <a:cubicBezTo>
                    <a:pt x="447706" y="167546"/>
                    <a:pt x="518834" y="238676"/>
                    <a:pt x="518834" y="326105"/>
                  </a:cubicBezTo>
                  <a:cubicBezTo>
                    <a:pt x="518834" y="413535"/>
                    <a:pt x="447707" y="484664"/>
                    <a:pt x="360276" y="484664"/>
                  </a:cubicBezTo>
                  <a:close/>
                  <a:moveTo>
                    <a:pt x="585652" y="407492"/>
                  </a:moveTo>
                  <a:cubicBezTo>
                    <a:pt x="578985" y="423953"/>
                    <a:pt x="571909" y="433156"/>
                    <a:pt x="565679" y="433489"/>
                  </a:cubicBezTo>
                  <a:cubicBezTo>
                    <a:pt x="564643" y="432842"/>
                    <a:pt x="559316" y="428491"/>
                    <a:pt x="552609" y="404700"/>
                  </a:cubicBezTo>
                  <a:cubicBezTo>
                    <a:pt x="548398" y="389758"/>
                    <a:pt x="544318" y="369577"/>
                    <a:pt x="540198" y="343253"/>
                  </a:cubicBezTo>
                  <a:lnTo>
                    <a:pt x="604314" y="343253"/>
                  </a:lnTo>
                  <a:cubicBezTo>
                    <a:pt x="598622" y="366605"/>
                    <a:pt x="592680" y="390142"/>
                    <a:pt x="585652" y="407492"/>
                  </a:cubicBezTo>
                  <a:close/>
                  <a:moveTo>
                    <a:pt x="631199" y="322159"/>
                  </a:moveTo>
                  <a:cubicBezTo>
                    <a:pt x="639243" y="290174"/>
                    <a:pt x="651912" y="245966"/>
                    <a:pt x="666719" y="245966"/>
                  </a:cubicBezTo>
                  <a:cubicBezTo>
                    <a:pt x="683774" y="245966"/>
                    <a:pt x="694798" y="288080"/>
                    <a:pt x="698159" y="3221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6" name="任意多边形: 形状 335">
              <a:extLst>
                <a:ext uri="{FF2B5EF4-FFF2-40B4-BE49-F238E27FC236}">
                  <a16:creationId xmlns:a16="http://schemas.microsoft.com/office/drawing/2014/main" id="{48B5681A-3CD7-407C-AA09-DB09F6107F2C}"/>
                </a:ext>
              </a:extLst>
            </p:cNvPr>
            <p:cNvSpPr/>
            <p:nvPr/>
          </p:nvSpPr>
          <p:spPr>
            <a:xfrm>
              <a:off x="5432262" y="3328679"/>
              <a:ext cx="245442" cy="248032"/>
            </a:xfrm>
            <a:custGeom>
              <a:avLst/>
              <a:gdLst>
                <a:gd name="connsiteX0" fmla="*/ 202378 w 245442"/>
                <a:gd name="connsiteY0" fmla="*/ 27904 h 248032"/>
                <a:gd name="connsiteX1" fmla="*/ 124016 w 245442"/>
                <a:gd name="connsiteY1" fmla="*/ 0 h 248032"/>
                <a:gd name="connsiteX2" fmla="*/ 0 w 245442"/>
                <a:gd name="connsiteY2" fmla="*/ 124016 h 248032"/>
                <a:gd name="connsiteX3" fmla="*/ 124016 w 245442"/>
                <a:gd name="connsiteY3" fmla="*/ 248033 h 248032"/>
                <a:gd name="connsiteX4" fmla="*/ 201923 w 245442"/>
                <a:gd name="connsiteY4" fmla="*/ 220492 h 248032"/>
                <a:gd name="connsiteX5" fmla="*/ 244934 w 245442"/>
                <a:gd name="connsiteY5" fmla="*/ 151521 h 248032"/>
                <a:gd name="connsiteX6" fmla="*/ 236980 w 245442"/>
                <a:gd name="connsiteY6" fmla="*/ 138902 h 248032"/>
                <a:gd name="connsiteX7" fmla="*/ 224362 w 245442"/>
                <a:gd name="connsiteY7" fmla="*/ 146856 h 248032"/>
                <a:gd name="connsiteX8" fmla="*/ 124016 w 245442"/>
                <a:gd name="connsiteY8" fmla="*/ 226938 h 248032"/>
                <a:gd name="connsiteX9" fmla="*/ 21094 w 245442"/>
                <a:gd name="connsiteY9" fmla="*/ 124014 h 248032"/>
                <a:gd name="connsiteX10" fmla="*/ 124016 w 245442"/>
                <a:gd name="connsiteY10" fmla="*/ 21092 h 248032"/>
                <a:gd name="connsiteX11" fmla="*/ 224587 w 245442"/>
                <a:gd name="connsiteY11" fmla="*/ 102143 h 248032"/>
                <a:gd name="connsiteX12" fmla="*/ 237125 w 245442"/>
                <a:gd name="connsiteY12" fmla="*/ 110220 h 248032"/>
                <a:gd name="connsiteX13" fmla="*/ 245202 w 245442"/>
                <a:gd name="connsiteY13" fmla="*/ 97682 h 248032"/>
                <a:gd name="connsiteX14" fmla="*/ 202378 w 245442"/>
                <a:gd name="connsiteY14" fmla="*/ 27904 h 2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5442" h="248032">
                  <a:moveTo>
                    <a:pt x="202378" y="27904"/>
                  </a:moveTo>
                  <a:cubicBezTo>
                    <a:pt x="180343" y="9910"/>
                    <a:pt x="152513" y="0"/>
                    <a:pt x="124016" y="0"/>
                  </a:cubicBezTo>
                  <a:cubicBezTo>
                    <a:pt x="55634" y="0"/>
                    <a:pt x="0" y="55634"/>
                    <a:pt x="0" y="124016"/>
                  </a:cubicBezTo>
                  <a:cubicBezTo>
                    <a:pt x="0" y="192397"/>
                    <a:pt x="55634" y="248033"/>
                    <a:pt x="124016" y="248033"/>
                  </a:cubicBezTo>
                  <a:cubicBezTo>
                    <a:pt x="152304" y="248033"/>
                    <a:pt x="179972" y="238253"/>
                    <a:pt x="201923" y="220492"/>
                  </a:cubicBezTo>
                  <a:cubicBezTo>
                    <a:pt x="223543" y="203001"/>
                    <a:pt x="238816" y="178507"/>
                    <a:pt x="244934" y="151521"/>
                  </a:cubicBezTo>
                  <a:cubicBezTo>
                    <a:pt x="246222" y="145839"/>
                    <a:pt x="242660" y="140189"/>
                    <a:pt x="236980" y="138902"/>
                  </a:cubicBezTo>
                  <a:cubicBezTo>
                    <a:pt x="231292" y="137610"/>
                    <a:pt x="225648" y="141175"/>
                    <a:pt x="224362" y="146856"/>
                  </a:cubicBezTo>
                  <a:cubicBezTo>
                    <a:pt x="213674" y="194008"/>
                    <a:pt x="172412" y="226938"/>
                    <a:pt x="124016" y="226938"/>
                  </a:cubicBezTo>
                  <a:cubicBezTo>
                    <a:pt x="67265" y="226938"/>
                    <a:pt x="21094" y="180766"/>
                    <a:pt x="21094" y="124014"/>
                  </a:cubicBezTo>
                  <a:cubicBezTo>
                    <a:pt x="21094" y="67264"/>
                    <a:pt x="67265" y="21092"/>
                    <a:pt x="124016" y="21092"/>
                  </a:cubicBezTo>
                  <a:cubicBezTo>
                    <a:pt x="172126" y="21092"/>
                    <a:pt x="214424" y="55178"/>
                    <a:pt x="224587" y="102143"/>
                  </a:cubicBezTo>
                  <a:cubicBezTo>
                    <a:pt x="225817" y="107838"/>
                    <a:pt x="231432" y="111462"/>
                    <a:pt x="237125" y="110220"/>
                  </a:cubicBezTo>
                  <a:cubicBezTo>
                    <a:pt x="242819" y="108989"/>
                    <a:pt x="246434" y="103375"/>
                    <a:pt x="245202" y="97682"/>
                  </a:cubicBezTo>
                  <a:cubicBezTo>
                    <a:pt x="239303" y="70421"/>
                    <a:pt x="224094" y="45640"/>
                    <a:pt x="202378" y="2790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7" name="任意多边形: 形状 336">
              <a:extLst>
                <a:ext uri="{FF2B5EF4-FFF2-40B4-BE49-F238E27FC236}">
                  <a16:creationId xmlns:a16="http://schemas.microsoft.com/office/drawing/2014/main" id="{56AB20EF-1419-49E2-B4A3-483278FBB708}"/>
                </a:ext>
              </a:extLst>
            </p:cNvPr>
            <p:cNvSpPr/>
            <p:nvPr/>
          </p:nvSpPr>
          <p:spPr>
            <a:xfrm>
              <a:off x="5487713" y="3380343"/>
              <a:ext cx="115797" cy="144708"/>
            </a:xfrm>
            <a:custGeom>
              <a:avLst/>
              <a:gdLst>
                <a:gd name="connsiteX0" fmla="*/ 0 w 115797"/>
                <a:gd name="connsiteY0" fmla="*/ 91201 h 144708"/>
                <a:gd name="connsiteX1" fmla="*/ 10547 w 115797"/>
                <a:gd name="connsiteY1" fmla="*/ 101748 h 144708"/>
                <a:gd name="connsiteX2" fmla="*/ 18741 w 115797"/>
                <a:gd name="connsiteY2" fmla="*/ 101748 h 144708"/>
                <a:gd name="connsiteX3" fmla="*/ 84831 w 115797"/>
                <a:gd name="connsiteY3" fmla="*/ 144709 h 144708"/>
                <a:gd name="connsiteX4" fmla="*/ 108731 w 115797"/>
                <a:gd name="connsiteY4" fmla="*/ 140649 h 144708"/>
                <a:gd name="connsiteX5" fmla="*/ 115203 w 115797"/>
                <a:gd name="connsiteY5" fmla="*/ 127209 h 144708"/>
                <a:gd name="connsiteX6" fmla="*/ 101763 w 115797"/>
                <a:gd name="connsiteY6" fmla="*/ 120738 h 144708"/>
                <a:gd name="connsiteX7" fmla="*/ 84831 w 115797"/>
                <a:gd name="connsiteY7" fmla="*/ 123614 h 144708"/>
                <a:gd name="connsiteX8" fmla="*/ 42872 w 115797"/>
                <a:gd name="connsiteY8" fmla="*/ 101746 h 144708"/>
                <a:gd name="connsiteX9" fmla="*/ 82633 w 115797"/>
                <a:gd name="connsiteY9" fmla="*/ 101746 h 144708"/>
                <a:gd name="connsiteX10" fmla="*/ 93180 w 115797"/>
                <a:gd name="connsiteY10" fmla="*/ 91200 h 144708"/>
                <a:gd name="connsiteX11" fmla="*/ 82633 w 115797"/>
                <a:gd name="connsiteY11" fmla="*/ 80653 h 144708"/>
                <a:gd name="connsiteX12" fmla="*/ 34252 w 115797"/>
                <a:gd name="connsiteY12" fmla="*/ 80653 h 144708"/>
                <a:gd name="connsiteX13" fmla="*/ 33570 w 115797"/>
                <a:gd name="connsiteY13" fmla="*/ 72354 h 144708"/>
                <a:gd name="connsiteX14" fmla="*/ 34252 w 115797"/>
                <a:gd name="connsiteY14" fmla="*/ 64056 h 144708"/>
                <a:gd name="connsiteX15" fmla="*/ 82633 w 115797"/>
                <a:gd name="connsiteY15" fmla="*/ 64056 h 144708"/>
                <a:gd name="connsiteX16" fmla="*/ 93180 w 115797"/>
                <a:gd name="connsiteY16" fmla="*/ 53509 h 144708"/>
                <a:gd name="connsiteX17" fmla="*/ 82633 w 115797"/>
                <a:gd name="connsiteY17" fmla="*/ 42962 h 144708"/>
                <a:gd name="connsiteX18" fmla="*/ 42872 w 115797"/>
                <a:gd name="connsiteY18" fmla="*/ 42962 h 144708"/>
                <a:gd name="connsiteX19" fmla="*/ 84831 w 115797"/>
                <a:gd name="connsiteY19" fmla="*/ 21095 h 144708"/>
                <a:gd name="connsiteX20" fmla="*/ 101762 w 115797"/>
                <a:gd name="connsiteY20" fmla="*/ 23971 h 144708"/>
                <a:gd name="connsiteX21" fmla="*/ 115201 w 115797"/>
                <a:gd name="connsiteY21" fmla="*/ 17502 h 144708"/>
                <a:gd name="connsiteX22" fmla="*/ 108733 w 115797"/>
                <a:gd name="connsiteY22" fmla="*/ 4063 h 144708"/>
                <a:gd name="connsiteX23" fmla="*/ 84831 w 115797"/>
                <a:gd name="connsiteY23" fmla="*/ 0 h 144708"/>
                <a:gd name="connsiteX24" fmla="*/ 18741 w 115797"/>
                <a:gd name="connsiteY24" fmla="*/ 42961 h 144708"/>
                <a:gd name="connsiteX25" fmla="*/ 10547 w 115797"/>
                <a:gd name="connsiteY25" fmla="*/ 42961 h 144708"/>
                <a:gd name="connsiteX26" fmla="*/ 0 w 115797"/>
                <a:gd name="connsiteY26" fmla="*/ 53508 h 144708"/>
                <a:gd name="connsiteX27" fmla="*/ 10547 w 115797"/>
                <a:gd name="connsiteY27" fmla="*/ 64055 h 144708"/>
                <a:gd name="connsiteX28" fmla="*/ 12967 w 115797"/>
                <a:gd name="connsiteY28" fmla="*/ 64055 h 144708"/>
                <a:gd name="connsiteX29" fmla="*/ 12476 w 115797"/>
                <a:gd name="connsiteY29" fmla="*/ 72353 h 144708"/>
                <a:gd name="connsiteX30" fmla="*/ 12967 w 115797"/>
                <a:gd name="connsiteY30" fmla="*/ 80651 h 144708"/>
                <a:gd name="connsiteX31" fmla="*/ 10547 w 115797"/>
                <a:gd name="connsiteY31" fmla="*/ 80651 h 144708"/>
                <a:gd name="connsiteX32" fmla="*/ 0 w 115797"/>
                <a:gd name="connsiteY32" fmla="*/ 91201 h 1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797" h="144708">
                  <a:moveTo>
                    <a:pt x="0" y="91201"/>
                  </a:moveTo>
                  <a:cubicBezTo>
                    <a:pt x="0" y="97027"/>
                    <a:pt x="4722" y="101748"/>
                    <a:pt x="10547" y="101748"/>
                  </a:cubicBezTo>
                  <a:lnTo>
                    <a:pt x="18741" y="101748"/>
                  </a:lnTo>
                  <a:cubicBezTo>
                    <a:pt x="30032" y="127032"/>
                    <a:pt x="55398" y="144709"/>
                    <a:pt x="84831" y="144709"/>
                  </a:cubicBezTo>
                  <a:cubicBezTo>
                    <a:pt x="92993" y="144709"/>
                    <a:pt x="101033" y="143342"/>
                    <a:pt x="108731" y="140649"/>
                  </a:cubicBezTo>
                  <a:cubicBezTo>
                    <a:pt x="114228" y="138725"/>
                    <a:pt x="117127" y="132709"/>
                    <a:pt x="115203" y="127209"/>
                  </a:cubicBezTo>
                  <a:cubicBezTo>
                    <a:pt x="113280" y="121714"/>
                    <a:pt x="107263" y="118813"/>
                    <a:pt x="101763" y="120738"/>
                  </a:cubicBezTo>
                  <a:cubicBezTo>
                    <a:pt x="96311" y="122645"/>
                    <a:pt x="90613" y="123614"/>
                    <a:pt x="84831" y="123614"/>
                  </a:cubicBezTo>
                  <a:cubicBezTo>
                    <a:pt x="67496" y="123614"/>
                    <a:pt x="52155" y="114957"/>
                    <a:pt x="42872" y="101746"/>
                  </a:cubicBezTo>
                  <a:lnTo>
                    <a:pt x="82633" y="101746"/>
                  </a:lnTo>
                  <a:cubicBezTo>
                    <a:pt x="88459" y="101746"/>
                    <a:pt x="93180" y="97026"/>
                    <a:pt x="93180" y="91200"/>
                  </a:cubicBezTo>
                  <a:cubicBezTo>
                    <a:pt x="93180" y="85373"/>
                    <a:pt x="88459" y="80653"/>
                    <a:pt x="82633" y="80653"/>
                  </a:cubicBezTo>
                  <a:lnTo>
                    <a:pt x="34252" y="80653"/>
                  </a:lnTo>
                  <a:cubicBezTo>
                    <a:pt x="33810" y="77950"/>
                    <a:pt x="33570" y="75180"/>
                    <a:pt x="33570" y="72354"/>
                  </a:cubicBezTo>
                  <a:cubicBezTo>
                    <a:pt x="33570" y="69529"/>
                    <a:pt x="33809" y="66759"/>
                    <a:pt x="34252" y="64056"/>
                  </a:cubicBezTo>
                  <a:lnTo>
                    <a:pt x="82633" y="64056"/>
                  </a:lnTo>
                  <a:cubicBezTo>
                    <a:pt x="88459" y="64056"/>
                    <a:pt x="93180" y="59335"/>
                    <a:pt x="93180" y="53509"/>
                  </a:cubicBezTo>
                  <a:cubicBezTo>
                    <a:pt x="93180" y="47683"/>
                    <a:pt x="88459" y="42962"/>
                    <a:pt x="82633" y="42962"/>
                  </a:cubicBezTo>
                  <a:lnTo>
                    <a:pt x="42872" y="42962"/>
                  </a:lnTo>
                  <a:cubicBezTo>
                    <a:pt x="52154" y="29753"/>
                    <a:pt x="67496" y="21095"/>
                    <a:pt x="84831" y="21095"/>
                  </a:cubicBezTo>
                  <a:cubicBezTo>
                    <a:pt x="90615" y="21095"/>
                    <a:pt x="96311" y="22063"/>
                    <a:pt x="101762" y="23971"/>
                  </a:cubicBezTo>
                  <a:cubicBezTo>
                    <a:pt x="107262" y="25905"/>
                    <a:pt x="113278" y="23002"/>
                    <a:pt x="115201" y="17502"/>
                  </a:cubicBezTo>
                  <a:cubicBezTo>
                    <a:pt x="117127" y="12005"/>
                    <a:pt x="114231" y="5988"/>
                    <a:pt x="108733" y="4063"/>
                  </a:cubicBezTo>
                  <a:cubicBezTo>
                    <a:pt x="101036" y="1367"/>
                    <a:pt x="92995" y="0"/>
                    <a:pt x="84831" y="0"/>
                  </a:cubicBezTo>
                  <a:cubicBezTo>
                    <a:pt x="55398" y="0"/>
                    <a:pt x="30032" y="17675"/>
                    <a:pt x="18741" y="42961"/>
                  </a:cubicBezTo>
                  <a:lnTo>
                    <a:pt x="10547" y="42961"/>
                  </a:lnTo>
                  <a:cubicBezTo>
                    <a:pt x="4722" y="42961"/>
                    <a:pt x="0" y="47682"/>
                    <a:pt x="0" y="53508"/>
                  </a:cubicBezTo>
                  <a:cubicBezTo>
                    <a:pt x="0" y="59334"/>
                    <a:pt x="4722" y="64055"/>
                    <a:pt x="10547" y="64055"/>
                  </a:cubicBezTo>
                  <a:lnTo>
                    <a:pt x="12967" y="64055"/>
                  </a:lnTo>
                  <a:cubicBezTo>
                    <a:pt x="12655" y="66780"/>
                    <a:pt x="12476" y="69546"/>
                    <a:pt x="12476" y="72353"/>
                  </a:cubicBezTo>
                  <a:cubicBezTo>
                    <a:pt x="12476" y="75160"/>
                    <a:pt x="12653" y="77926"/>
                    <a:pt x="12967" y="80651"/>
                  </a:cubicBezTo>
                  <a:lnTo>
                    <a:pt x="10547" y="80651"/>
                  </a:lnTo>
                  <a:cubicBezTo>
                    <a:pt x="4721" y="80654"/>
                    <a:pt x="0" y="85376"/>
                    <a:pt x="0" y="9120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 name="任意多边形: 形状 337">
              <a:extLst>
                <a:ext uri="{FF2B5EF4-FFF2-40B4-BE49-F238E27FC236}">
                  <a16:creationId xmlns:a16="http://schemas.microsoft.com/office/drawing/2014/main" id="{CA8393AD-0CC0-43F0-9B4B-5D695572B6A2}"/>
                </a:ext>
              </a:extLst>
            </p:cNvPr>
            <p:cNvSpPr/>
            <p:nvPr/>
          </p:nvSpPr>
          <p:spPr>
            <a:xfrm>
              <a:off x="5718160" y="3130235"/>
              <a:ext cx="54641" cy="54642"/>
            </a:xfrm>
            <a:custGeom>
              <a:avLst/>
              <a:gdLst>
                <a:gd name="connsiteX0" fmla="*/ 10547 w 54641"/>
                <a:gd name="connsiteY0" fmla="*/ 37869 h 54642"/>
                <a:gd name="connsiteX1" fmla="*/ 16774 w 54641"/>
                <a:gd name="connsiteY1" fmla="*/ 37869 h 54642"/>
                <a:gd name="connsiteX2" fmla="*/ 16774 w 54641"/>
                <a:gd name="connsiteY2" fmla="*/ 44096 h 54642"/>
                <a:gd name="connsiteX3" fmla="*/ 27321 w 54641"/>
                <a:gd name="connsiteY3" fmla="*/ 54643 h 54642"/>
                <a:gd name="connsiteX4" fmla="*/ 37868 w 54641"/>
                <a:gd name="connsiteY4" fmla="*/ 44096 h 54642"/>
                <a:gd name="connsiteX5" fmla="*/ 37868 w 54641"/>
                <a:gd name="connsiteY5" fmla="*/ 37869 h 54642"/>
                <a:gd name="connsiteX6" fmla="*/ 44094 w 54641"/>
                <a:gd name="connsiteY6" fmla="*/ 37869 h 54642"/>
                <a:gd name="connsiteX7" fmla="*/ 54641 w 54641"/>
                <a:gd name="connsiteY7" fmla="*/ 27322 h 54642"/>
                <a:gd name="connsiteX8" fmla="*/ 44094 w 54641"/>
                <a:gd name="connsiteY8" fmla="*/ 16775 h 54642"/>
                <a:gd name="connsiteX9" fmla="*/ 37868 w 54641"/>
                <a:gd name="connsiteY9" fmla="*/ 16775 h 54642"/>
                <a:gd name="connsiteX10" fmla="*/ 37868 w 54641"/>
                <a:gd name="connsiteY10" fmla="*/ 10547 h 54642"/>
                <a:gd name="connsiteX11" fmla="*/ 27321 w 54641"/>
                <a:gd name="connsiteY11" fmla="*/ 0 h 54642"/>
                <a:gd name="connsiteX12" fmla="*/ 16774 w 54641"/>
                <a:gd name="connsiteY12" fmla="*/ 10547 h 54642"/>
                <a:gd name="connsiteX13" fmla="*/ 16774 w 54641"/>
                <a:gd name="connsiteY13" fmla="*/ 16775 h 54642"/>
                <a:gd name="connsiteX14" fmla="*/ 10547 w 54641"/>
                <a:gd name="connsiteY14" fmla="*/ 16775 h 54642"/>
                <a:gd name="connsiteX15" fmla="*/ 0 w 54641"/>
                <a:gd name="connsiteY15" fmla="*/ 27322 h 54642"/>
                <a:gd name="connsiteX16" fmla="*/ 10547 w 54641"/>
                <a:gd name="connsiteY16" fmla="*/ 37869 h 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41" h="54642">
                  <a:moveTo>
                    <a:pt x="10547" y="37869"/>
                  </a:moveTo>
                  <a:lnTo>
                    <a:pt x="16774" y="37869"/>
                  </a:lnTo>
                  <a:lnTo>
                    <a:pt x="16774" y="44096"/>
                  </a:lnTo>
                  <a:cubicBezTo>
                    <a:pt x="16774" y="49922"/>
                    <a:pt x="21495" y="54643"/>
                    <a:pt x="27321" y="54643"/>
                  </a:cubicBezTo>
                  <a:cubicBezTo>
                    <a:pt x="33147" y="54643"/>
                    <a:pt x="37868" y="49922"/>
                    <a:pt x="37868" y="44096"/>
                  </a:cubicBezTo>
                  <a:lnTo>
                    <a:pt x="37868" y="37869"/>
                  </a:lnTo>
                  <a:lnTo>
                    <a:pt x="44094" y="37869"/>
                  </a:lnTo>
                  <a:cubicBezTo>
                    <a:pt x="49920" y="37869"/>
                    <a:pt x="54641" y="33148"/>
                    <a:pt x="54641" y="27322"/>
                  </a:cubicBezTo>
                  <a:cubicBezTo>
                    <a:pt x="54641" y="21496"/>
                    <a:pt x="49920" y="16775"/>
                    <a:pt x="44094" y="16775"/>
                  </a:cubicBezTo>
                  <a:lnTo>
                    <a:pt x="37868" y="16775"/>
                  </a:lnTo>
                  <a:lnTo>
                    <a:pt x="37868" y="10547"/>
                  </a:lnTo>
                  <a:cubicBezTo>
                    <a:pt x="37868" y="4721"/>
                    <a:pt x="33147" y="0"/>
                    <a:pt x="27321" y="0"/>
                  </a:cubicBezTo>
                  <a:cubicBezTo>
                    <a:pt x="21495" y="0"/>
                    <a:pt x="16774" y="4721"/>
                    <a:pt x="16774" y="10547"/>
                  </a:cubicBezTo>
                  <a:lnTo>
                    <a:pt x="16774" y="16775"/>
                  </a:lnTo>
                  <a:lnTo>
                    <a:pt x="10547" y="16775"/>
                  </a:lnTo>
                  <a:cubicBezTo>
                    <a:pt x="4721" y="16775"/>
                    <a:pt x="0" y="21496"/>
                    <a:pt x="0" y="27322"/>
                  </a:cubicBezTo>
                  <a:cubicBezTo>
                    <a:pt x="0" y="33148"/>
                    <a:pt x="4722" y="37869"/>
                    <a:pt x="10547" y="3786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9" name="任意多边形: 形状 338">
              <a:extLst>
                <a:ext uri="{FF2B5EF4-FFF2-40B4-BE49-F238E27FC236}">
                  <a16:creationId xmlns:a16="http://schemas.microsoft.com/office/drawing/2014/main" id="{998C23C0-3C8F-4698-8AC1-731D30C4DB5E}"/>
                </a:ext>
              </a:extLst>
            </p:cNvPr>
            <p:cNvSpPr/>
            <p:nvPr/>
          </p:nvSpPr>
          <p:spPr>
            <a:xfrm>
              <a:off x="5409186" y="3676843"/>
              <a:ext cx="54641" cy="54642"/>
            </a:xfrm>
            <a:custGeom>
              <a:avLst/>
              <a:gdLst>
                <a:gd name="connsiteX0" fmla="*/ 44094 w 54641"/>
                <a:gd name="connsiteY0" fmla="*/ 16774 h 54642"/>
                <a:gd name="connsiteX1" fmla="*/ 37867 w 54641"/>
                <a:gd name="connsiteY1" fmla="*/ 16774 h 54642"/>
                <a:gd name="connsiteX2" fmla="*/ 37867 w 54641"/>
                <a:gd name="connsiteY2" fmla="*/ 10547 h 54642"/>
                <a:gd name="connsiteX3" fmla="*/ 27321 w 54641"/>
                <a:gd name="connsiteY3" fmla="*/ 0 h 54642"/>
                <a:gd name="connsiteX4" fmla="*/ 16774 w 54641"/>
                <a:gd name="connsiteY4" fmla="*/ 10547 h 54642"/>
                <a:gd name="connsiteX5" fmla="*/ 16774 w 54641"/>
                <a:gd name="connsiteY5" fmla="*/ 16774 h 54642"/>
                <a:gd name="connsiteX6" fmla="*/ 10547 w 54641"/>
                <a:gd name="connsiteY6" fmla="*/ 16774 h 54642"/>
                <a:gd name="connsiteX7" fmla="*/ 0 w 54641"/>
                <a:gd name="connsiteY7" fmla="*/ 27321 h 54642"/>
                <a:gd name="connsiteX8" fmla="*/ 10547 w 54641"/>
                <a:gd name="connsiteY8" fmla="*/ 37868 h 54642"/>
                <a:gd name="connsiteX9" fmla="*/ 16774 w 54641"/>
                <a:gd name="connsiteY9" fmla="*/ 37868 h 54642"/>
                <a:gd name="connsiteX10" fmla="*/ 16774 w 54641"/>
                <a:gd name="connsiteY10" fmla="*/ 44096 h 54642"/>
                <a:gd name="connsiteX11" fmla="*/ 27321 w 54641"/>
                <a:gd name="connsiteY11" fmla="*/ 54643 h 54642"/>
                <a:gd name="connsiteX12" fmla="*/ 37867 w 54641"/>
                <a:gd name="connsiteY12" fmla="*/ 44096 h 54642"/>
                <a:gd name="connsiteX13" fmla="*/ 37867 w 54641"/>
                <a:gd name="connsiteY13" fmla="*/ 37868 h 54642"/>
                <a:gd name="connsiteX14" fmla="*/ 44094 w 54641"/>
                <a:gd name="connsiteY14" fmla="*/ 37868 h 54642"/>
                <a:gd name="connsiteX15" fmla="*/ 54641 w 54641"/>
                <a:gd name="connsiteY15" fmla="*/ 27321 h 54642"/>
                <a:gd name="connsiteX16" fmla="*/ 44094 w 54641"/>
                <a:gd name="connsiteY16" fmla="*/ 16774 h 5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41" h="54642">
                  <a:moveTo>
                    <a:pt x="44094" y="16774"/>
                  </a:moveTo>
                  <a:lnTo>
                    <a:pt x="37867" y="16774"/>
                  </a:lnTo>
                  <a:lnTo>
                    <a:pt x="37867" y="10547"/>
                  </a:lnTo>
                  <a:cubicBezTo>
                    <a:pt x="37867" y="4721"/>
                    <a:pt x="33145" y="0"/>
                    <a:pt x="27321" y="0"/>
                  </a:cubicBezTo>
                  <a:cubicBezTo>
                    <a:pt x="21496" y="0"/>
                    <a:pt x="16774" y="4721"/>
                    <a:pt x="16774" y="10547"/>
                  </a:cubicBezTo>
                  <a:lnTo>
                    <a:pt x="16774" y="16774"/>
                  </a:lnTo>
                  <a:lnTo>
                    <a:pt x="10547" y="16774"/>
                  </a:lnTo>
                  <a:cubicBezTo>
                    <a:pt x="4722" y="16774"/>
                    <a:pt x="0" y="21495"/>
                    <a:pt x="0" y="27321"/>
                  </a:cubicBezTo>
                  <a:cubicBezTo>
                    <a:pt x="0" y="33147"/>
                    <a:pt x="4722" y="37868"/>
                    <a:pt x="10547" y="37868"/>
                  </a:cubicBezTo>
                  <a:lnTo>
                    <a:pt x="16774" y="37868"/>
                  </a:lnTo>
                  <a:lnTo>
                    <a:pt x="16774" y="44096"/>
                  </a:lnTo>
                  <a:cubicBezTo>
                    <a:pt x="16774" y="49922"/>
                    <a:pt x="21496" y="54643"/>
                    <a:pt x="27321" y="54643"/>
                  </a:cubicBezTo>
                  <a:cubicBezTo>
                    <a:pt x="33145" y="54643"/>
                    <a:pt x="37867" y="49922"/>
                    <a:pt x="37867" y="44096"/>
                  </a:cubicBezTo>
                  <a:lnTo>
                    <a:pt x="37867" y="37868"/>
                  </a:lnTo>
                  <a:lnTo>
                    <a:pt x="44094" y="37868"/>
                  </a:lnTo>
                  <a:cubicBezTo>
                    <a:pt x="49919" y="37868"/>
                    <a:pt x="54641" y="33147"/>
                    <a:pt x="54641" y="27321"/>
                  </a:cubicBezTo>
                  <a:cubicBezTo>
                    <a:pt x="54641" y="21495"/>
                    <a:pt x="49919" y="16774"/>
                    <a:pt x="44094" y="1677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0" name="图形 26">
            <a:extLst>
              <a:ext uri="{FF2B5EF4-FFF2-40B4-BE49-F238E27FC236}">
                <a16:creationId xmlns:a16="http://schemas.microsoft.com/office/drawing/2014/main" id="{7359038E-F480-4A4C-81A9-6376AB9F4316}"/>
              </a:ext>
            </a:extLst>
          </p:cNvPr>
          <p:cNvGrpSpPr/>
          <p:nvPr/>
        </p:nvGrpSpPr>
        <p:grpSpPr>
          <a:xfrm>
            <a:off x="6276000" y="3109989"/>
            <a:ext cx="720000" cy="638019"/>
            <a:chOff x="6276000" y="3109989"/>
            <a:chExt cx="720000" cy="638019"/>
          </a:xfrm>
          <a:gradFill>
            <a:gsLst>
              <a:gs pos="0">
                <a:schemeClr val="accent1"/>
              </a:gs>
              <a:gs pos="100000">
                <a:schemeClr val="accent2"/>
              </a:gs>
            </a:gsLst>
            <a:lin ang="2700000" scaled="1"/>
          </a:gradFill>
        </p:grpSpPr>
        <p:sp>
          <p:nvSpPr>
            <p:cNvPr id="341" name="任意多边形: 形状 340">
              <a:extLst>
                <a:ext uri="{FF2B5EF4-FFF2-40B4-BE49-F238E27FC236}">
                  <a16:creationId xmlns:a16="http://schemas.microsoft.com/office/drawing/2014/main" id="{D114DDCA-D0F4-4098-A64D-83BDEC9193AE}"/>
                </a:ext>
              </a:extLst>
            </p:cNvPr>
            <p:cNvSpPr/>
            <p:nvPr/>
          </p:nvSpPr>
          <p:spPr>
            <a:xfrm>
              <a:off x="6276000" y="3109989"/>
              <a:ext cx="720000" cy="638019"/>
            </a:xfrm>
            <a:custGeom>
              <a:avLst/>
              <a:gdLst>
                <a:gd name="connsiteX0" fmla="*/ 695391 w 720000"/>
                <a:gd name="connsiteY0" fmla="*/ 224124 h 638019"/>
                <a:gd name="connsiteX1" fmla="*/ 668135 w 720000"/>
                <a:gd name="connsiteY1" fmla="*/ 224124 h 638019"/>
                <a:gd name="connsiteX2" fmla="*/ 668135 w 720000"/>
                <a:gd name="connsiteY2" fmla="*/ 193714 h 638019"/>
                <a:gd name="connsiteX3" fmla="*/ 643267 w 720000"/>
                <a:gd name="connsiteY3" fmla="*/ 168846 h 638019"/>
                <a:gd name="connsiteX4" fmla="*/ 632941 w 720000"/>
                <a:gd name="connsiteY4" fmla="*/ 168846 h 638019"/>
                <a:gd name="connsiteX5" fmla="*/ 632941 w 720000"/>
                <a:gd name="connsiteY5" fmla="*/ 154680 h 638019"/>
                <a:gd name="connsiteX6" fmla="*/ 622394 w 720000"/>
                <a:gd name="connsiteY6" fmla="*/ 144134 h 638019"/>
                <a:gd name="connsiteX7" fmla="*/ 611847 w 720000"/>
                <a:gd name="connsiteY7" fmla="*/ 154680 h 638019"/>
                <a:gd name="connsiteX8" fmla="*/ 611847 w 720000"/>
                <a:gd name="connsiteY8" fmla="*/ 168846 h 638019"/>
                <a:gd name="connsiteX9" fmla="*/ 601514 w 720000"/>
                <a:gd name="connsiteY9" fmla="*/ 168846 h 638019"/>
                <a:gd name="connsiteX10" fmla="*/ 576647 w 720000"/>
                <a:gd name="connsiteY10" fmla="*/ 193714 h 638019"/>
                <a:gd name="connsiteX11" fmla="*/ 576647 w 720000"/>
                <a:gd name="connsiteY11" fmla="*/ 224124 h 638019"/>
                <a:gd name="connsiteX12" fmla="*/ 560185 w 720000"/>
                <a:gd name="connsiteY12" fmla="*/ 224124 h 638019"/>
                <a:gd name="connsiteX13" fmla="*/ 560185 w 720000"/>
                <a:gd name="connsiteY13" fmla="*/ 144733 h 638019"/>
                <a:gd name="connsiteX14" fmla="*/ 535317 w 720000"/>
                <a:gd name="connsiteY14" fmla="*/ 119865 h 638019"/>
                <a:gd name="connsiteX15" fmla="*/ 524991 w 720000"/>
                <a:gd name="connsiteY15" fmla="*/ 119865 h 638019"/>
                <a:gd name="connsiteX16" fmla="*/ 524991 w 720000"/>
                <a:gd name="connsiteY16" fmla="*/ 83962 h 638019"/>
                <a:gd name="connsiteX17" fmla="*/ 514444 w 720000"/>
                <a:gd name="connsiteY17" fmla="*/ 73415 h 638019"/>
                <a:gd name="connsiteX18" fmla="*/ 503897 w 720000"/>
                <a:gd name="connsiteY18" fmla="*/ 83962 h 638019"/>
                <a:gd name="connsiteX19" fmla="*/ 503897 w 720000"/>
                <a:gd name="connsiteY19" fmla="*/ 119865 h 638019"/>
                <a:gd name="connsiteX20" fmla="*/ 493564 w 720000"/>
                <a:gd name="connsiteY20" fmla="*/ 119865 h 638019"/>
                <a:gd name="connsiteX21" fmla="*/ 468696 w 720000"/>
                <a:gd name="connsiteY21" fmla="*/ 144733 h 638019"/>
                <a:gd name="connsiteX22" fmla="*/ 468696 w 720000"/>
                <a:gd name="connsiteY22" fmla="*/ 224124 h 638019"/>
                <a:gd name="connsiteX23" fmla="*/ 452235 w 720000"/>
                <a:gd name="connsiteY23" fmla="*/ 224124 h 638019"/>
                <a:gd name="connsiteX24" fmla="*/ 452235 w 720000"/>
                <a:gd name="connsiteY24" fmla="*/ 70511 h 638019"/>
                <a:gd name="connsiteX25" fmla="*/ 427368 w 720000"/>
                <a:gd name="connsiteY25" fmla="*/ 45643 h 638019"/>
                <a:gd name="connsiteX26" fmla="*/ 417042 w 720000"/>
                <a:gd name="connsiteY26" fmla="*/ 45643 h 638019"/>
                <a:gd name="connsiteX27" fmla="*/ 417042 w 720000"/>
                <a:gd name="connsiteY27" fmla="*/ 37865 h 638019"/>
                <a:gd name="connsiteX28" fmla="*/ 406495 w 720000"/>
                <a:gd name="connsiteY28" fmla="*/ 27318 h 638019"/>
                <a:gd name="connsiteX29" fmla="*/ 395948 w 720000"/>
                <a:gd name="connsiteY29" fmla="*/ 37865 h 638019"/>
                <a:gd name="connsiteX30" fmla="*/ 395948 w 720000"/>
                <a:gd name="connsiteY30" fmla="*/ 45643 h 638019"/>
                <a:gd name="connsiteX31" fmla="*/ 385615 w 720000"/>
                <a:gd name="connsiteY31" fmla="*/ 45643 h 638019"/>
                <a:gd name="connsiteX32" fmla="*/ 360747 w 720000"/>
                <a:gd name="connsiteY32" fmla="*/ 70511 h 638019"/>
                <a:gd name="connsiteX33" fmla="*/ 360747 w 720000"/>
                <a:gd name="connsiteY33" fmla="*/ 121622 h 638019"/>
                <a:gd name="connsiteX34" fmla="*/ 371294 w 720000"/>
                <a:gd name="connsiteY34" fmla="*/ 132169 h 638019"/>
                <a:gd name="connsiteX35" fmla="*/ 381840 w 720000"/>
                <a:gd name="connsiteY35" fmla="*/ 121622 h 638019"/>
                <a:gd name="connsiteX36" fmla="*/ 381840 w 720000"/>
                <a:gd name="connsiteY36" fmla="*/ 70511 h 638019"/>
                <a:gd name="connsiteX37" fmla="*/ 385615 w 720000"/>
                <a:gd name="connsiteY37" fmla="*/ 66736 h 638019"/>
                <a:gd name="connsiteX38" fmla="*/ 427366 w 720000"/>
                <a:gd name="connsiteY38" fmla="*/ 66736 h 638019"/>
                <a:gd name="connsiteX39" fmla="*/ 431139 w 720000"/>
                <a:gd name="connsiteY39" fmla="*/ 70511 h 638019"/>
                <a:gd name="connsiteX40" fmla="*/ 431139 w 720000"/>
                <a:gd name="connsiteY40" fmla="*/ 224124 h 638019"/>
                <a:gd name="connsiteX41" fmla="*/ 381840 w 720000"/>
                <a:gd name="connsiteY41" fmla="*/ 224124 h 638019"/>
                <a:gd name="connsiteX42" fmla="*/ 381840 w 720000"/>
                <a:gd name="connsiteY42" fmla="*/ 170897 h 638019"/>
                <a:gd name="connsiteX43" fmla="*/ 371294 w 720000"/>
                <a:gd name="connsiteY43" fmla="*/ 160350 h 638019"/>
                <a:gd name="connsiteX44" fmla="*/ 360747 w 720000"/>
                <a:gd name="connsiteY44" fmla="*/ 170897 h 638019"/>
                <a:gd name="connsiteX45" fmla="*/ 360747 w 720000"/>
                <a:gd name="connsiteY45" fmla="*/ 224124 h 638019"/>
                <a:gd name="connsiteX46" fmla="*/ 344285 w 720000"/>
                <a:gd name="connsiteY46" fmla="*/ 224124 h 638019"/>
                <a:gd name="connsiteX47" fmla="*/ 344285 w 720000"/>
                <a:gd name="connsiteY47" fmla="*/ 168948 h 638019"/>
                <a:gd name="connsiteX48" fmla="*/ 319417 w 720000"/>
                <a:gd name="connsiteY48" fmla="*/ 144080 h 638019"/>
                <a:gd name="connsiteX49" fmla="*/ 309091 w 720000"/>
                <a:gd name="connsiteY49" fmla="*/ 144080 h 638019"/>
                <a:gd name="connsiteX50" fmla="*/ 309091 w 720000"/>
                <a:gd name="connsiteY50" fmla="*/ 94115 h 638019"/>
                <a:gd name="connsiteX51" fmla="*/ 298544 w 720000"/>
                <a:gd name="connsiteY51" fmla="*/ 83568 h 638019"/>
                <a:gd name="connsiteX52" fmla="*/ 287997 w 720000"/>
                <a:gd name="connsiteY52" fmla="*/ 94115 h 638019"/>
                <a:gd name="connsiteX53" fmla="*/ 287997 w 720000"/>
                <a:gd name="connsiteY53" fmla="*/ 144080 h 638019"/>
                <a:gd name="connsiteX54" fmla="*/ 277664 w 720000"/>
                <a:gd name="connsiteY54" fmla="*/ 144080 h 638019"/>
                <a:gd name="connsiteX55" fmla="*/ 252797 w 720000"/>
                <a:gd name="connsiteY55" fmla="*/ 168948 h 638019"/>
                <a:gd name="connsiteX56" fmla="*/ 252797 w 720000"/>
                <a:gd name="connsiteY56" fmla="*/ 224124 h 638019"/>
                <a:gd name="connsiteX57" fmla="*/ 236561 w 720000"/>
                <a:gd name="connsiteY57" fmla="*/ 224124 h 638019"/>
                <a:gd name="connsiteX58" fmla="*/ 236561 w 720000"/>
                <a:gd name="connsiteY58" fmla="*/ 204674 h 638019"/>
                <a:gd name="connsiteX59" fmla="*/ 211694 w 720000"/>
                <a:gd name="connsiteY59" fmla="*/ 179806 h 638019"/>
                <a:gd name="connsiteX60" fmla="*/ 201368 w 720000"/>
                <a:gd name="connsiteY60" fmla="*/ 179806 h 638019"/>
                <a:gd name="connsiteX61" fmla="*/ 201368 w 720000"/>
                <a:gd name="connsiteY61" fmla="*/ 151578 h 638019"/>
                <a:gd name="connsiteX62" fmla="*/ 190821 w 720000"/>
                <a:gd name="connsiteY62" fmla="*/ 141031 h 638019"/>
                <a:gd name="connsiteX63" fmla="*/ 180274 w 720000"/>
                <a:gd name="connsiteY63" fmla="*/ 151578 h 638019"/>
                <a:gd name="connsiteX64" fmla="*/ 180274 w 720000"/>
                <a:gd name="connsiteY64" fmla="*/ 179806 h 638019"/>
                <a:gd name="connsiteX65" fmla="*/ 169941 w 720000"/>
                <a:gd name="connsiteY65" fmla="*/ 179806 h 638019"/>
                <a:gd name="connsiteX66" fmla="*/ 145073 w 720000"/>
                <a:gd name="connsiteY66" fmla="*/ 204674 h 638019"/>
                <a:gd name="connsiteX67" fmla="*/ 145073 w 720000"/>
                <a:gd name="connsiteY67" fmla="*/ 224124 h 638019"/>
                <a:gd name="connsiteX68" fmla="*/ 128621 w 720000"/>
                <a:gd name="connsiteY68" fmla="*/ 224124 h 638019"/>
                <a:gd name="connsiteX69" fmla="*/ 128621 w 720000"/>
                <a:gd name="connsiteY69" fmla="*/ 127568 h 638019"/>
                <a:gd name="connsiteX70" fmla="*/ 103753 w 720000"/>
                <a:gd name="connsiteY70" fmla="*/ 102700 h 638019"/>
                <a:gd name="connsiteX71" fmla="*/ 93427 w 720000"/>
                <a:gd name="connsiteY71" fmla="*/ 102700 h 638019"/>
                <a:gd name="connsiteX72" fmla="*/ 93427 w 720000"/>
                <a:gd name="connsiteY72" fmla="*/ 10547 h 638019"/>
                <a:gd name="connsiteX73" fmla="*/ 82880 w 720000"/>
                <a:gd name="connsiteY73" fmla="*/ 0 h 638019"/>
                <a:gd name="connsiteX74" fmla="*/ 72333 w 720000"/>
                <a:gd name="connsiteY74" fmla="*/ 10547 h 638019"/>
                <a:gd name="connsiteX75" fmla="*/ 72333 w 720000"/>
                <a:gd name="connsiteY75" fmla="*/ 102700 h 638019"/>
                <a:gd name="connsiteX76" fmla="*/ 62002 w 720000"/>
                <a:gd name="connsiteY76" fmla="*/ 102700 h 638019"/>
                <a:gd name="connsiteX77" fmla="*/ 37135 w 720000"/>
                <a:gd name="connsiteY77" fmla="*/ 127568 h 638019"/>
                <a:gd name="connsiteX78" fmla="*/ 37135 w 720000"/>
                <a:gd name="connsiteY78" fmla="*/ 224124 h 638019"/>
                <a:gd name="connsiteX79" fmla="*/ 24609 w 720000"/>
                <a:gd name="connsiteY79" fmla="*/ 224124 h 638019"/>
                <a:gd name="connsiteX80" fmla="*/ 0 w 720000"/>
                <a:gd name="connsiteY80" fmla="*/ 248733 h 638019"/>
                <a:gd name="connsiteX81" fmla="*/ 0 w 720000"/>
                <a:gd name="connsiteY81" fmla="*/ 613411 h 638019"/>
                <a:gd name="connsiteX82" fmla="*/ 24609 w 720000"/>
                <a:gd name="connsiteY82" fmla="*/ 638020 h 638019"/>
                <a:gd name="connsiteX83" fmla="*/ 695391 w 720000"/>
                <a:gd name="connsiteY83" fmla="*/ 638020 h 638019"/>
                <a:gd name="connsiteX84" fmla="*/ 720000 w 720000"/>
                <a:gd name="connsiteY84" fmla="*/ 613411 h 638019"/>
                <a:gd name="connsiteX85" fmla="*/ 720000 w 720000"/>
                <a:gd name="connsiteY85" fmla="*/ 248733 h 638019"/>
                <a:gd name="connsiteX86" fmla="*/ 695391 w 720000"/>
                <a:gd name="connsiteY86" fmla="*/ 224124 h 638019"/>
                <a:gd name="connsiteX87" fmla="*/ 597743 w 720000"/>
                <a:gd name="connsiteY87" fmla="*/ 193714 h 638019"/>
                <a:gd name="connsiteX88" fmla="*/ 601516 w 720000"/>
                <a:gd name="connsiteY88" fmla="*/ 189939 h 638019"/>
                <a:gd name="connsiteX89" fmla="*/ 643268 w 720000"/>
                <a:gd name="connsiteY89" fmla="*/ 189939 h 638019"/>
                <a:gd name="connsiteX90" fmla="*/ 647042 w 720000"/>
                <a:gd name="connsiteY90" fmla="*/ 193714 h 638019"/>
                <a:gd name="connsiteX91" fmla="*/ 647042 w 720000"/>
                <a:gd name="connsiteY91" fmla="*/ 224124 h 638019"/>
                <a:gd name="connsiteX92" fmla="*/ 597743 w 720000"/>
                <a:gd name="connsiteY92" fmla="*/ 224124 h 638019"/>
                <a:gd name="connsiteX93" fmla="*/ 489794 w 720000"/>
                <a:gd name="connsiteY93" fmla="*/ 144733 h 638019"/>
                <a:gd name="connsiteX94" fmla="*/ 493568 w 720000"/>
                <a:gd name="connsiteY94" fmla="*/ 140958 h 638019"/>
                <a:gd name="connsiteX95" fmla="*/ 535320 w 720000"/>
                <a:gd name="connsiteY95" fmla="*/ 140958 h 638019"/>
                <a:gd name="connsiteX96" fmla="*/ 539094 w 720000"/>
                <a:gd name="connsiteY96" fmla="*/ 144733 h 638019"/>
                <a:gd name="connsiteX97" fmla="*/ 539094 w 720000"/>
                <a:gd name="connsiteY97" fmla="*/ 233193 h 638019"/>
                <a:gd name="connsiteX98" fmla="*/ 535320 w 720000"/>
                <a:gd name="connsiteY98" fmla="*/ 236966 h 638019"/>
                <a:gd name="connsiteX99" fmla="*/ 493568 w 720000"/>
                <a:gd name="connsiteY99" fmla="*/ 236966 h 638019"/>
                <a:gd name="connsiteX100" fmla="*/ 489794 w 720000"/>
                <a:gd name="connsiteY100" fmla="*/ 233193 h 638019"/>
                <a:gd name="connsiteX101" fmla="*/ 273898 w 720000"/>
                <a:gd name="connsiteY101" fmla="*/ 168948 h 638019"/>
                <a:gd name="connsiteX102" fmla="*/ 277671 w 720000"/>
                <a:gd name="connsiteY102" fmla="*/ 165174 h 638019"/>
                <a:gd name="connsiteX103" fmla="*/ 319423 w 720000"/>
                <a:gd name="connsiteY103" fmla="*/ 165174 h 638019"/>
                <a:gd name="connsiteX104" fmla="*/ 323197 w 720000"/>
                <a:gd name="connsiteY104" fmla="*/ 168948 h 638019"/>
                <a:gd name="connsiteX105" fmla="*/ 323197 w 720000"/>
                <a:gd name="connsiteY105" fmla="*/ 224124 h 638019"/>
                <a:gd name="connsiteX106" fmla="*/ 273898 w 720000"/>
                <a:gd name="connsiteY106" fmla="*/ 224124 h 638019"/>
                <a:gd name="connsiteX107" fmla="*/ 236569 w 720000"/>
                <a:gd name="connsiteY107" fmla="*/ 245218 h 638019"/>
                <a:gd name="connsiteX108" fmla="*/ 471817 w 720000"/>
                <a:gd name="connsiteY108" fmla="*/ 245218 h 638019"/>
                <a:gd name="connsiteX109" fmla="*/ 493568 w 720000"/>
                <a:gd name="connsiteY109" fmla="*/ 258060 h 638019"/>
                <a:gd name="connsiteX110" fmla="*/ 503902 w 720000"/>
                <a:gd name="connsiteY110" fmla="*/ 258060 h 638019"/>
                <a:gd name="connsiteX111" fmla="*/ 503902 w 720000"/>
                <a:gd name="connsiteY111" fmla="*/ 287409 h 638019"/>
                <a:gd name="connsiteX112" fmla="*/ 433818 w 720000"/>
                <a:gd name="connsiteY112" fmla="*/ 287409 h 638019"/>
                <a:gd name="connsiteX113" fmla="*/ 360001 w 720000"/>
                <a:gd name="connsiteY113" fmla="*/ 269530 h 638019"/>
                <a:gd name="connsiteX114" fmla="*/ 286197 w 720000"/>
                <a:gd name="connsiteY114" fmla="*/ 287409 h 638019"/>
                <a:gd name="connsiteX115" fmla="*/ 236569 w 720000"/>
                <a:gd name="connsiteY115" fmla="*/ 287409 h 638019"/>
                <a:gd name="connsiteX116" fmla="*/ 500444 w 720000"/>
                <a:gd name="connsiteY116" fmla="*/ 431070 h 638019"/>
                <a:gd name="connsiteX117" fmla="*/ 360000 w 720000"/>
                <a:gd name="connsiteY117" fmla="*/ 571515 h 638019"/>
                <a:gd name="connsiteX118" fmla="*/ 219556 w 720000"/>
                <a:gd name="connsiteY118" fmla="*/ 431070 h 638019"/>
                <a:gd name="connsiteX119" fmla="*/ 360000 w 720000"/>
                <a:gd name="connsiteY119" fmla="*/ 290625 h 638019"/>
                <a:gd name="connsiteX120" fmla="*/ 500444 w 720000"/>
                <a:gd name="connsiteY120" fmla="*/ 431070 h 638019"/>
                <a:gd name="connsiteX121" fmla="*/ 166177 w 720000"/>
                <a:gd name="connsiteY121" fmla="*/ 204674 h 638019"/>
                <a:gd name="connsiteX122" fmla="*/ 169951 w 720000"/>
                <a:gd name="connsiteY122" fmla="*/ 200900 h 638019"/>
                <a:gd name="connsiteX123" fmla="*/ 211703 w 720000"/>
                <a:gd name="connsiteY123" fmla="*/ 200900 h 638019"/>
                <a:gd name="connsiteX124" fmla="*/ 215475 w 720000"/>
                <a:gd name="connsiteY124" fmla="*/ 204674 h 638019"/>
                <a:gd name="connsiteX125" fmla="*/ 215475 w 720000"/>
                <a:gd name="connsiteY125" fmla="*/ 298104 h 638019"/>
                <a:gd name="connsiteX126" fmla="*/ 211703 w 720000"/>
                <a:gd name="connsiteY126" fmla="*/ 301878 h 638019"/>
                <a:gd name="connsiteX127" fmla="*/ 169951 w 720000"/>
                <a:gd name="connsiteY127" fmla="*/ 301878 h 638019"/>
                <a:gd name="connsiteX128" fmla="*/ 166177 w 720000"/>
                <a:gd name="connsiteY128" fmla="*/ 298104 h 638019"/>
                <a:gd name="connsiteX129" fmla="*/ 58229 w 720000"/>
                <a:gd name="connsiteY129" fmla="*/ 127568 h 638019"/>
                <a:gd name="connsiteX130" fmla="*/ 62002 w 720000"/>
                <a:gd name="connsiteY130" fmla="*/ 123794 h 638019"/>
                <a:gd name="connsiteX131" fmla="*/ 103753 w 720000"/>
                <a:gd name="connsiteY131" fmla="*/ 123794 h 638019"/>
                <a:gd name="connsiteX132" fmla="*/ 107527 w 720000"/>
                <a:gd name="connsiteY132" fmla="*/ 127568 h 638019"/>
                <a:gd name="connsiteX133" fmla="*/ 107527 w 720000"/>
                <a:gd name="connsiteY133" fmla="*/ 244153 h 638019"/>
                <a:gd name="connsiteX134" fmla="*/ 103753 w 720000"/>
                <a:gd name="connsiteY134" fmla="*/ 247926 h 638019"/>
                <a:gd name="connsiteX135" fmla="*/ 62002 w 720000"/>
                <a:gd name="connsiteY135" fmla="*/ 247926 h 638019"/>
                <a:gd name="connsiteX136" fmla="*/ 58229 w 720000"/>
                <a:gd name="connsiteY136" fmla="*/ 244153 h 638019"/>
                <a:gd name="connsiteX137" fmla="*/ 698906 w 720000"/>
                <a:gd name="connsiteY137" fmla="*/ 613412 h 638019"/>
                <a:gd name="connsiteX138" fmla="*/ 695391 w 720000"/>
                <a:gd name="connsiteY138" fmla="*/ 616928 h 638019"/>
                <a:gd name="connsiteX139" fmla="*/ 24609 w 720000"/>
                <a:gd name="connsiteY139" fmla="*/ 616928 h 638019"/>
                <a:gd name="connsiteX140" fmla="*/ 21094 w 720000"/>
                <a:gd name="connsiteY140" fmla="*/ 613412 h 638019"/>
                <a:gd name="connsiteX141" fmla="*/ 21094 w 720000"/>
                <a:gd name="connsiteY141" fmla="*/ 248733 h 638019"/>
                <a:gd name="connsiteX142" fmla="*/ 24609 w 720000"/>
                <a:gd name="connsiteY142" fmla="*/ 245218 h 638019"/>
                <a:gd name="connsiteX143" fmla="*/ 37190 w 720000"/>
                <a:gd name="connsiteY143" fmla="*/ 245218 h 638019"/>
                <a:gd name="connsiteX144" fmla="*/ 62002 w 720000"/>
                <a:gd name="connsiteY144" fmla="*/ 269020 h 638019"/>
                <a:gd name="connsiteX145" fmla="*/ 72335 w 720000"/>
                <a:gd name="connsiteY145" fmla="*/ 269020 h 638019"/>
                <a:gd name="connsiteX146" fmla="*/ 72335 w 720000"/>
                <a:gd name="connsiteY146" fmla="*/ 297699 h 638019"/>
                <a:gd name="connsiteX147" fmla="*/ 82882 w 720000"/>
                <a:gd name="connsiteY147" fmla="*/ 308246 h 638019"/>
                <a:gd name="connsiteX148" fmla="*/ 93428 w 720000"/>
                <a:gd name="connsiteY148" fmla="*/ 297699 h 638019"/>
                <a:gd name="connsiteX149" fmla="*/ 93428 w 720000"/>
                <a:gd name="connsiteY149" fmla="*/ 269020 h 638019"/>
                <a:gd name="connsiteX150" fmla="*/ 103755 w 720000"/>
                <a:gd name="connsiteY150" fmla="*/ 269020 h 638019"/>
                <a:gd name="connsiteX151" fmla="*/ 128568 w 720000"/>
                <a:gd name="connsiteY151" fmla="*/ 245218 h 638019"/>
                <a:gd name="connsiteX152" fmla="*/ 145083 w 720000"/>
                <a:gd name="connsiteY152" fmla="*/ 245218 h 638019"/>
                <a:gd name="connsiteX153" fmla="*/ 145083 w 720000"/>
                <a:gd name="connsiteY153" fmla="*/ 287421 h 638019"/>
                <a:gd name="connsiteX154" fmla="*/ 144861 w 720000"/>
                <a:gd name="connsiteY154" fmla="*/ 287409 h 638019"/>
                <a:gd name="connsiteX155" fmla="*/ 121148 w 720000"/>
                <a:gd name="connsiteY155" fmla="*/ 305440 h 638019"/>
                <a:gd name="connsiteX156" fmla="*/ 81314 w 720000"/>
                <a:gd name="connsiteY156" fmla="*/ 345275 h 638019"/>
                <a:gd name="connsiteX157" fmla="*/ 63281 w 720000"/>
                <a:gd name="connsiteY157" fmla="*/ 368989 h 638019"/>
                <a:gd name="connsiteX158" fmla="*/ 63281 w 720000"/>
                <a:gd name="connsiteY158" fmla="*/ 408043 h 638019"/>
                <a:gd name="connsiteX159" fmla="*/ 73828 w 720000"/>
                <a:gd name="connsiteY159" fmla="*/ 418590 h 638019"/>
                <a:gd name="connsiteX160" fmla="*/ 84375 w 720000"/>
                <a:gd name="connsiteY160" fmla="*/ 408043 h 638019"/>
                <a:gd name="connsiteX161" fmla="*/ 84375 w 720000"/>
                <a:gd name="connsiteY161" fmla="*/ 368989 h 638019"/>
                <a:gd name="connsiteX162" fmla="*/ 86732 w 720000"/>
                <a:gd name="connsiteY162" fmla="*/ 365662 h 638019"/>
                <a:gd name="connsiteX163" fmla="*/ 141533 w 720000"/>
                <a:gd name="connsiteY163" fmla="*/ 310861 h 638019"/>
                <a:gd name="connsiteX164" fmla="*/ 144861 w 720000"/>
                <a:gd name="connsiteY164" fmla="*/ 308503 h 638019"/>
                <a:gd name="connsiteX165" fmla="*/ 147255 w 720000"/>
                <a:gd name="connsiteY165" fmla="*/ 308220 h 638019"/>
                <a:gd name="connsiteX166" fmla="*/ 169951 w 720000"/>
                <a:gd name="connsiteY166" fmla="*/ 322972 h 638019"/>
                <a:gd name="connsiteX167" fmla="*/ 180284 w 720000"/>
                <a:gd name="connsiteY167" fmla="*/ 322972 h 638019"/>
                <a:gd name="connsiteX168" fmla="*/ 180284 w 720000"/>
                <a:gd name="connsiteY168" fmla="*/ 337652 h 638019"/>
                <a:gd name="connsiteX169" fmla="*/ 190831 w 720000"/>
                <a:gd name="connsiteY169" fmla="*/ 348199 h 638019"/>
                <a:gd name="connsiteX170" fmla="*/ 201378 w 720000"/>
                <a:gd name="connsiteY170" fmla="*/ 337652 h 638019"/>
                <a:gd name="connsiteX171" fmla="*/ 201378 w 720000"/>
                <a:gd name="connsiteY171" fmla="*/ 322972 h 638019"/>
                <a:gd name="connsiteX172" fmla="*/ 211704 w 720000"/>
                <a:gd name="connsiteY172" fmla="*/ 322972 h 638019"/>
                <a:gd name="connsiteX173" fmla="*/ 234262 w 720000"/>
                <a:gd name="connsiteY173" fmla="*/ 308503 h 638019"/>
                <a:gd name="connsiteX174" fmla="*/ 254897 w 720000"/>
                <a:gd name="connsiteY174" fmla="*/ 308503 h 638019"/>
                <a:gd name="connsiteX175" fmla="*/ 198464 w 720000"/>
                <a:gd name="connsiteY175" fmla="*/ 431069 h 638019"/>
                <a:gd name="connsiteX176" fmla="*/ 254903 w 720000"/>
                <a:gd name="connsiteY176" fmla="*/ 553639 h 638019"/>
                <a:gd name="connsiteX177" fmla="*/ 87891 w 720000"/>
                <a:gd name="connsiteY177" fmla="*/ 553639 h 638019"/>
                <a:gd name="connsiteX178" fmla="*/ 84375 w 720000"/>
                <a:gd name="connsiteY178" fmla="*/ 550124 h 638019"/>
                <a:gd name="connsiteX179" fmla="*/ 84375 w 720000"/>
                <a:gd name="connsiteY179" fmla="*/ 457320 h 638019"/>
                <a:gd name="connsiteX180" fmla="*/ 73828 w 720000"/>
                <a:gd name="connsiteY180" fmla="*/ 446773 h 638019"/>
                <a:gd name="connsiteX181" fmla="*/ 63281 w 720000"/>
                <a:gd name="connsiteY181" fmla="*/ 457320 h 638019"/>
                <a:gd name="connsiteX182" fmla="*/ 63281 w 720000"/>
                <a:gd name="connsiteY182" fmla="*/ 550124 h 638019"/>
                <a:gd name="connsiteX183" fmla="*/ 87891 w 720000"/>
                <a:gd name="connsiteY183" fmla="*/ 574733 h 638019"/>
                <a:gd name="connsiteX184" fmla="*/ 286187 w 720000"/>
                <a:gd name="connsiteY184" fmla="*/ 574733 h 638019"/>
                <a:gd name="connsiteX185" fmla="*/ 360000 w 720000"/>
                <a:gd name="connsiteY185" fmla="*/ 592608 h 638019"/>
                <a:gd name="connsiteX186" fmla="*/ 434029 w 720000"/>
                <a:gd name="connsiteY186" fmla="*/ 574733 h 638019"/>
                <a:gd name="connsiteX187" fmla="*/ 494847 w 720000"/>
                <a:gd name="connsiteY187" fmla="*/ 574733 h 638019"/>
                <a:gd name="connsiteX188" fmla="*/ 505394 w 720000"/>
                <a:gd name="connsiteY188" fmla="*/ 564186 h 638019"/>
                <a:gd name="connsiteX189" fmla="*/ 494847 w 720000"/>
                <a:gd name="connsiteY189" fmla="*/ 553639 h 638019"/>
                <a:gd name="connsiteX190" fmla="*/ 465100 w 720000"/>
                <a:gd name="connsiteY190" fmla="*/ 553639 h 638019"/>
                <a:gd name="connsiteX191" fmla="*/ 521539 w 720000"/>
                <a:gd name="connsiteY191" fmla="*/ 431069 h 638019"/>
                <a:gd name="connsiteX192" fmla="*/ 465106 w 720000"/>
                <a:gd name="connsiteY192" fmla="*/ 308503 h 638019"/>
                <a:gd name="connsiteX193" fmla="*/ 632109 w 720000"/>
                <a:gd name="connsiteY193" fmla="*/ 308503 h 638019"/>
                <a:gd name="connsiteX194" fmla="*/ 635625 w 720000"/>
                <a:gd name="connsiteY194" fmla="*/ 312019 h 638019"/>
                <a:gd name="connsiteX195" fmla="*/ 635625 w 720000"/>
                <a:gd name="connsiteY195" fmla="*/ 493156 h 638019"/>
                <a:gd name="connsiteX196" fmla="*/ 633268 w 720000"/>
                <a:gd name="connsiteY196" fmla="*/ 496482 h 638019"/>
                <a:gd name="connsiteX197" fmla="*/ 578467 w 720000"/>
                <a:gd name="connsiteY197" fmla="*/ 551282 h 638019"/>
                <a:gd name="connsiteX198" fmla="*/ 575139 w 720000"/>
                <a:gd name="connsiteY198" fmla="*/ 553641 h 638019"/>
                <a:gd name="connsiteX199" fmla="*/ 544123 w 720000"/>
                <a:gd name="connsiteY199" fmla="*/ 553641 h 638019"/>
                <a:gd name="connsiteX200" fmla="*/ 533576 w 720000"/>
                <a:gd name="connsiteY200" fmla="*/ 564188 h 638019"/>
                <a:gd name="connsiteX201" fmla="*/ 544123 w 720000"/>
                <a:gd name="connsiteY201" fmla="*/ 574734 h 638019"/>
                <a:gd name="connsiteX202" fmla="*/ 575139 w 720000"/>
                <a:gd name="connsiteY202" fmla="*/ 574734 h 638019"/>
                <a:gd name="connsiteX203" fmla="*/ 598852 w 720000"/>
                <a:gd name="connsiteY203" fmla="*/ 556703 h 638019"/>
                <a:gd name="connsiteX204" fmla="*/ 638686 w 720000"/>
                <a:gd name="connsiteY204" fmla="*/ 516869 h 638019"/>
                <a:gd name="connsiteX205" fmla="*/ 656717 w 720000"/>
                <a:gd name="connsiteY205" fmla="*/ 493158 h 638019"/>
                <a:gd name="connsiteX206" fmla="*/ 656717 w 720000"/>
                <a:gd name="connsiteY206" fmla="*/ 312019 h 638019"/>
                <a:gd name="connsiteX207" fmla="*/ 632108 w 720000"/>
                <a:gd name="connsiteY207" fmla="*/ 287409 h 638019"/>
                <a:gd name="connsiteX208" fmla="*/ 524993 w 720000"/>
                <a:gd name="connsiteY208" fmla="*/ 287409 h 638019"/>
                <a:gd name="connsiteX209" fmla="*/ 524993 w 720000"/>
                <a:gd name="connsiteY209" fmla="*/ 258060 h 638019"/>
                <a:gd name="connsiteX210" fmla="*/ 535319 w 720000"/>
                <a:gd name="connsiteY210" fmla="*/ 258060 h 638019"/>
                <a:gd name="connsiteX211" fmla="*/ 557071 w 720000"/>
                <a:gd name="connsiteY211" fmla="*/ 245218 h 638019"/>
                <a:gd name="connsiteX212" fmla="*/ 695391 w 720000"/>
                <a:gd name="connsiteY212" fmla="*/ 245218 h 638019"/>
                <a:gd name="connsiteX213" fmla="*/ 698906 w 720000"/>
                <a:gd name="connsiteY213" fmla="*/ 248733 h 6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720000" h="638019">
                  <a:moveTo>
                    <a:pt x="695391" y="224124"/>
                  </a:moveTo>
                  <a:lnTo>
                    <a:pt x="668135" y="224124"/>
                  </a:lnTo>
                  <a:lnTo>
                    <a:pt x="668135" y="193714"/>
                  </a:lnTo>
                  <a:cubicBezTo>
                    <a:pt x="668135" y="180001"/>
                    <a:pt x="656979" y="168846"/>
                    <a:pt x="643267" y="168846"/>
                  </a:cubicBezTo>
                  <a:lnTo>
                    <a:pt x="632941" y="168846"/>
                  </a:lnTo>
                  <a:lnTo>
                    <a:pt x="632941" y="154680"/>
                  </a:lnTo>
                  <a:cubicBezTo>
                    <a:pt x="632941" y="148854"/>
                    <a:pt x="628220" y="144134"/>
                    <a:pt x="622394" y="144134"/>
                  </a:cubicBezTo>
                  <a:cubicBezTo>
                    <a:pt x="616568" y="144134"/>
                    <a:pt x="611847" y="148854"/>
                    <a:pt x="611847" y="154680"/>
                  </a:cubicBezTo>
                  <a:lnTo>
                    <a:pt x="611847" y="168846"/>
                  </a:lnTo>
                  <a:lnTo>
                    <a:pt x="601514" y="168846"/>
                  </a:lnTo>
                  <a:cubicBezTo>
                    <a:pt x="587803" y="168846"/>
                    <a:pt x="576647" y="180001"/>
                    <a:pt x="576647" y="193714"/>
                  </a:cubicBezTo>
                  <a:lnTo>
                    <a:pt x="576647" y="224124"/>
                  </a:lnTo>
                  <a:lnTo>
                    <a:pt x="560185" y="224124"/>
                  </a:lnTo>
                  <a:lnTo>
                    <a:pt x="560185" y="144733"/>
                  </a:lnTo>
                  <a:cubicBezTo>
                    <a:pt x="560185" y="131020"/>
                    <a:pt x="549030" y="119865"/>
                    <a:pt x="535317" y="119865"/>
                  </a:cubicBezTo>
                  <a:lnTo>
                    <a:pt x="524991" y="119865"/>
                  </a:lnTo>
                  <a:lnTo>
                    <a:pt x="524991" y="83962"/>
                  </a:lnTo>
                  <a:cubicBezTo>
                    <a:pt x="524991" y="78135"/>
                    <a:pt x="520270" y="73415"/>
                    <a:pt x="514444" y="73415"/>
                  </a:cubicBezTo>
                  <a:cubicBezTo>
                    <a:pt x="508618" y="73415"/>
                    <a:pt x="503897" y="78135"/>
                    <a:pt x="503897" y="83962"/>
                  </a:cubicBezTo>
                  <a:lnTo>
                    <a:pt x="503897" y="119865"/>
                  </a:lnTo>
                  <a:lnTo>
                    <a:pt x="493564" y="119865"/>
                  </a:lnTo>
                  <a:cubicBezTo>
                    <a:pt x="479852" y="119865"/>
                    <a:pt x="468696" y="131020"/>
                    <a:pt x="468696" y="144733"/>
                  </a:cubicBezTo>
                  <a:lnTo>
                    <a:pt x="468696" y="224124"/>
                  </a:lnTo>
                  <a:lnTo>
                    <a:pt x="452235" y="224124"/>
                  </a:lnTo>
                  <a:lnTo>
                    <a:pt x="452235" y="70511"/>
                  </a:lnTo>
                  <a:cubicBezTo>
                    <a:pt x="452235" y="56798"/>
                    <a:pt x="441079" y="45643"/>
                    <a:pt x="427368" y="45643"/>
                  </a:cubicBezTo>
                  <a:lnTo>
                    <a:pt x="417042" y="45643"/>
                  </a:lnTo>
                  <a:lnTo>
                    <a:pt x="417042" y="37865"/>
                  </a:lnTo>
                  <a:cubicBezTo>
                    <a:pt x="417042" y="32039"/>
                    <a:pt x="412321" y="27318"/>
                    <a:pt x="406495" y="27318"/>
                  </a:cubicBezTo>
                  <a:cubicBezTo>
                    <a:pt x="400669" y="27318"/>
                    <a:pt x="395948" y="32039"/>
                    <a:pt x="395948" y="37865"/>
                  </a:cubicBezTo>
                  <a:lnTo>
                    <a:pt x="395948" y="45643"/>
                  </a:lnTo>
                  <a:lnTo>
                    <a:pt x="385615" y="45643"/>
                  </a:lnTo>
                  <a:cubicBezTo>
                    <a:pt x="371903" y="45643"/>
                    <a:pt x="360747" y="56798"/>
                    <a:pt x="360747" y="70511"/>
                  </a:cubicBezTo>
                  <a:lnTo>
                    <a:pt x="360747" y="121622"/>
                  </a:lnTo>
                  <a:cubicBezTo>
                    <a:pt x="360747" y="127448"/>
                    <a:pt x="365468" y="132169"/>
                    <a:pt x="371294" y="132169"/>
                  </a:cubicBezTo>
                  <a:cubicBezTo>
                    <a:pt x="377120" y="132169"/>
                    <a:pt x="381840" y="127448"/>
                    <a:pt x="381840" y="121622"/>
                  </a:cubicBezTo>
                  <a:lnTo>
                    <a:pt x="381840" y="70511"/>
                  </a:lnTo>
                  <a:cubicBezTo>
                    <a:pt x="381840" y="68431"/>
                    <a:pt x="383534" y="66736"/>
                    <a:pt x="385615" y="66736"/>
                  </a:cubicBezTo>
                  <a:lnTo>
                    <a:pt x="427366" y="66736"/>
                  </a:lnTo>
                  <a:cubicBezTo>
                    <a:pt x="429446" y="66736"/>
                    <a:pt x="431139" y="68430"/>
                    <a:pt x="431139" y="70511"/>
                  </a:cubicBezTo>
                  <a:lnTo>
                    <a:pt x="431139" y="224124"/>
                  </a:lnTo>
                  <a:lnTo>
                    <a:pt x="381840" y="224124"/>
                  </a:lnTo>
                  <a:lnTo>
                    <a:pt x="381840" y="170897"/>
                  </a:lnTo>
                  <a:cubicBezTo>
                    <a:pt x="381840" y="165071"/>
                    <a:pt x="377120" y="160350"/>
                    <a:pt x="371294" y="160350"/>
                  </a:cubicBezTo>
                  <a:cubicBezTo>
                    <a:pt x="365468" y="160350"/>
                    <a:pt x="360747" y="165071"/>
                    <a:pt x="360747" y="170897"/>
                  </a:cubicBezTo>
                  <a:lnTo>
                    <a:pt x="360747" y="224124"/>
                  </a:lnTo>
                  <a:lnTo>
                    <a:pt x="344285" y="224124"/>
                  </a:lnTo>
                  <a:lnTo>
                    <a:pt x="344285" y="168948"/>
                  </a:lnTo>
                  <a:cubicBezTo>
                    <a:pt x="344285" y="155236"/>
                    <a:pt x="333129" y="144080"/>
                    <a:pt x="319417" y="144080"/>
                  </a:cubicBezTo>
                  <a:lnTo>
                    <a:pt x="309091" y="144080"/>
                  </a:lnTo>
                  <a:lnTo>
                    <a:pt x="309091" y="94115"/>
                  </a:lnTo>
                  <a:cubicBezTo>
                    <a:pt x="309091" y="88289"/>
                    <a:pt x="304370" y="83568"/>
                    <a:pt x="298544" y="83568"/>
                  </a:cubicBezTo>
                  <a:cubicBezTo>
                    <a:pt x="292718" y="83568"/>
                    <a:pt x="287997" y="88289"/>
                    <a:pt x="287997" y="94115"/>
                  </a:cubicBezTo>
                  <a:lnTo>
                    <a:pt x="287997" y="144080"/>
                  </a:lnTo>
                  <a:lnTo>
                    <a:pt x="277664" y="144080"/>
                  </a:lnTo>
                  <a:cubicBezTo>
                    <a:pt x="263953" y="144080"/>
                    <a:pt x="252797" y="155236"/>
                    <a:pt x="252797" y="168948"/>
                  </a:cubicBezTo>
                  <a:lnTo>
                    <a:pt x="252797" y="224124"/>
                  </a:lnTo>
                  <a:lnTo>
                    <a:pt x="236561" y="224124"/>
                  </a:lnTo>
                  <a:lnTo>
                    <a:pt x="236561" y="204674"/>
                  </a:lnTo>
                  <a:cubicBezTo>
                    <a:pt x="236561" y="190962"/>
                    <a:pt x="225405" y="179806"/>
                    <a:pt x="211694" y="179806"/>
                  </a:cubicBezTo>
                  <a:lnTo>
                    <a:pt x="201368" y="179806"/>
                  </a:lnTo>
                  <a:lnTo>
                    <a:pt x="201368" y="151578"/>
                  </a:lnTo>
                  <a:cubicBezTo>
                    <a:pt x="201368" y="145752"/>
                    <a:pt x="196647" y="141031"/>
                    <a:pt x="190821" y="141031"/>
                  </a:cubicBezTo>
                  <a:cubicBezTo>
                    <a:pt x="184995" y="141031"/>
                    <a:pt x="180274" y="145752"/>
                    <a:pt x="180274" y="151578"/>
                  </a:cubicBezTo>
                  <a:lnTo>
                    <a:pt x="180274" y="179806"/>
                  </a:lnTo>
                  <a:lnTo>
                    <a:pt x="169941" y="179806"/>
                  </a:lnTo>
                  <a:cubicBezTo>
                    <a:pt x="156229" y="179806"/>
                    <a:pt x="145073" y="190962"/>
                    <a:pt x="145073" y="204674"/>
                  </a:cubicBezTo>
                  <a:lnTo>
                    <a:pt x="145073" y="224124"/>
                  </a:lnTo>
                  <a:lnTo>
                    <a:pt x="128621" y="224124"/>
                  </a:lnTo>
                  <a:lnTo>
                    <a:pt x="128621" y="127568"/>
                  </a:lnTo>
                  <a:cubicBezTo>
                    <a:pt x="128621" y="113856"/>
                    <a:pt x="117465" y="102700"/>
                    <a:pt x="103753" y="102700"/>
                  </a:cubicBezTo>
                  <a:lnTo>
                    <a:pt x="93427" y="102700"/>
                  </a:lnTo>
                  <a:lnTo>
                    <a:pt x="93427" y="10547"/>
                  </a:lnTo>
                  <a:cubicBezTo>
                    <a:pt x="93427" y="4721"/>
                    <a:pt x="88706" y="0"/>
                    <a:pt x="82880" y="0"/>
                  </a:cubicBezTo>
                  <a:cubicBezTo>
                    <a:pt x="77054" y="0"/>
                    <a:pt x="72333" y="4721"/>
                    <a:pt x="72333" y="10547"/>
                  </a:cubicBezTo>
                  <a:lnTo>
                    <a:pt x="72333" y="102700"/>
                  </a:lnTo>
                  <a:lnTo>
                    <a:pt x="62002" y="102700"/>
                  </a:lnTo>
                  <a:cubicBezTo>
                    <a:pt x="48291" y="102700"/>
                    <a:pt x="37135" y="113856"/>
                    <a:pt x="37135" y="127568"/>
                  </a:cubicBezTo>
                  <a:lnTo>
                    <a:pt x="37135" y="224124"/>
                  </a:lnTo>
                  <a:lnTo>
                    <a:pt x="24609" y="224124"/>
                  </a:lnTo>
                  <a:cubicBezTo>
                    <a:pt x="11040" y="224124"/>
                    <a:pt x="0" y="235164"/>
                    <a:pt x="0" y="248733"/>
                  </a:cubicBezTo>
                  <a:lnTo>
                    <a:pt x="0" y="613411"/>
                  </a:lnTo>
                  <a:cubicBezTo>
                    <a:pt x="0" y="626979"/>
                    <a:pt x="11040" y="638020"/>
                    <a:pt x="24609" y="638020"/>
                  </a:cubicBezTo>
                  <a:lnTo>
                    <a:pt x="695391" y="638020"/>
                  </a:lnTo>
                  <a:cubicBezTo>
                    <a:pt x="708960" y="638020"/>
                    <a:pt x="720000" y="626979"/>
                    <a:pt x="720000" y="613411"/>
                  </a:cubicBezTo>
                  <a:lnTo>
                    <a:pt x="720000" y="248733"/>
                  </a:lnTo>
                  <a:cubicBezTo>
                    <a:pt x="720000" y="235164"/>
                    <a:pt x="708960" y="224124"/>
                    <a:pt x="695391" y="224124"/>
                  </a:cubicBezTo>
                  <a:close/>
                  <a:moveTo>
                    <a:pt x="597743" y="193714"/>
                  </a:moveTo>
                  <a:cubicBezTo>
                    <a:pt x="597743" y="191634"/>
                    <a:pt x="599435" y="189939"/>
                    <a:pt x="601516" y="189939"/>
                  </a:cubicBezTo>
                  <a:lnTo>
                    <a:pt x="643268" y="189939"/>
                  </a:lnTo>
                  <a:cubicBezTo>
                    <a:pt x="645348" y="189939"/>
                    <a:pt x="647042" y="191633"/>
                    <a:pt x="647042" y="193714"/>
                  </a:cubicBezTo>
                  <a:lnTo>
                    <a:pt x="647042" y="224124"/>
                  </a:lnTo>
                  <a:lnTo>
                    <a:pt x="597743" y="224124"/>
                  </a:lnTo>
                  <a:close/>
                  <a:moveTo>
                    <a:pt x="489794" y="144733"/>
                  </a:moveTo>
                  <a:cubicBezTo>
                    <a:pt x="489794" y="142653"/>
                    <a:pt x="491487" y="140958"/>
                    <a:pt x="493568" y="140958"/>
                  </a:cubicBezTo>
                  <a:lnTo>
                    <a:pt x="535320" y="140958"/>
                  </a:lnTo>
                  <a:cubicBezTo>
                    <a:pt x="537400" y="140958"/>
                    <a:pt x="539094" y="142651"/>
                    <a:pt x="539094" y="144733"/>
                  </a:cubicBezTo>
                  <a:lnTo>
                    <a:pt x="539094" y="233193"/>
                  </a:lnTo>
                  <a:cubicBezTo>
                    <a:pt x="539094" y="235273"/>
                    <a:pt x="537401" y="236966"/>
                    <a:pt x="535320" y="236966"/>
                  </a:cubicBezTo>
                  <a:lnTo>
                    <a:pt x="493568" y="236966"/>
                  </a:lnTo>
                  <a:cubicBezTo>
                    <a:pt x="491489" y="236966"/>
                    <a:pt x="489794" y="235274"/>
                    <a:pt x="489794" y="233193"/>
                  </a:cubicBezTo>
                  <a:close/>
                  <a:moveTo>
                    <a:pt x="273898" y="168948"/>
                  </a:moveTo>
                  <a:cubicBezTo>
                    <a:pt x="273898" y="166868"/>
                    <a:pt x="275590" y="165174"/>
                    <a:pt x="277671" y="165174"/>
                  </a:cubicBezTo>
                  <a:lnTo>
                    <a:pt x="319423" y="165174"/>
                  </a:lnTo>
                  <a:cubicBezTo>
                    <a:pt x="321503" y="165174"/>
                    <a:pt x="323197" y="166867"/>
                    <a:pt x="323197" y="168948"/>
                  </a:cubicBezTo>
                  <a:lnTo>
                    <a:pt x="323197" y="224124"/>
                  </a:lnTo>
                  <a:lnTo>
                    <a:pt x="273898" y="224124"/>
                  </a:lnTo>
                  <a:close/>
                  <a:moveTo>
                    <a:pt x="236569" y="245218"/>
                  </a:moveTo>
                  <a:lnTo>
                    <a:pt x="471817" y="245218"/>
                  </a:lnTo>
                  <a:cubicBezTo>
                    <a:pt x="476062" y="252866"/>
                    <a:pt x="484217" y="258060"/>
                    <a:pt x="493568" y="258060"/>
                  </a:cubicBezTo>
                  <a:lnTo>
                    <a:pt x="503902" y="258060"/>
                  </a:lnTo>
                  <a:lnTo>
                    <a:pt x="503902" y="287409"/>
                  </a:lnTo>
                  <a:lnTo>
                    <a:pt x="433818" y="287409"/>
                  </a:lnTo>
                  <a:cubicBezTo>
                    <a:pt x="411680" y="275988"/>
                    <a:pt x="386581" y="269530"/>
                    <a:pt x="360001" y="269530"/>
                  </a:cubicBezTo>
                  <a:cubicBezTo>
                    <a:pt x="333425" y="269530"/>
                    <a:pt x="308333" y="275991"/>
                    <a:pt x="286197" y="287409"/>
                  </a:cubicBezTo>
                  <a:lnTo>
                    <a:pt x="236569" y="287409"/>
                  </a:lnTo>
                  <a:close/>
                  <a:moveTo>
                    <a:pt x="500444" y="431070"/>
                  </a:moveTo>
                  <a:cubicBezTo>
                    <a:pt x="500444" y="508511"/>
                    <a:pt x="437441" y="571515"/>
                    <a:pt x="360000" y="571515"/>
                  </a:cubicBezTo>
                  <a:cubicBezTo>
                    <a:pt x="282559" y="571515"/>
                    <a:pt x="219556" y="508511"/>
                    <a:pt x="219556" y="431070"/>
                  </a:cubicBezTo>
                  <a:cubicBezTo>
                    <a:pt x="219556" y="353630"/>
                    <a:pt x="282559" y="290625"/>
                    <a:pt x="360000" y="290625"/>
                  </a:cubicBezTo>
                  <a:cubicBezTo>
                    <a:pt x="437441" y="290625"/>
                    <a:pt x="500444" y="353628"/>
                    <a:pt x="500444" y="431070"/>
                  </a:cubicBezTo>
                  <a:close/>
                  <a:moveTo>
                    <a:pt x="166177" y="204674"/>
                  </a:moveTo>
                  <a:cubicBezTo>
                    <a:pt x="166177" y="202594"/>
                    <a:pt x="167870" y="200900"/>
                    <a:pt x="169951" y="200900"/>
                  </a:cubicBezTo>
                  <a:lnTo>
                    <a:pt x="211703" y="200900"/>
                  </a:lnTo>
                  <a:cubicBezTo>
                    <a:pt x="213782" y="200900"/>
                    <a:pt x="215475" y="202593"/>
                    <a:pt x="215475" y="204674"/>
                  </a:cubicBezTo>
                  <a:lnTo>
                    <a:pt x="215475" y="298104"/>
                  </a:lnTo>
                  <a:cubicBezTo>
                    <a:pt x="215475" y="300184"/>
                    <a:pt x="213784" y="301878"/>
                    <a:pt x="211703" y="301878"/>
                  </a:cubicBezTo>
                  <a:lnTo>
                    <a:pt x="169951" y="301878"/>
                  </a:lnTo>
                  <a:cubicBezTo>
                    <a:pt x="167871" y="301878"/>
                    <a:pt x="166177" y="300185"/>
                    <a:pt x="166177" y="298104"/>
                  </a:cubicBezTo>
                  <a:close/>
                  <a:moveTo>
                    <a:pt x="58229" y="127568"/>
                  </a:moveTo>
                  <a:cubicBezTo>
                    <a:pt x="58229" y="125488"/>
                    <a:pt x="59920" y="123794"/>
                    <a:pt x="62002" y="123794"/>
                  </a:cubicBezTo>
                  <a:lnTo>
                    <a:pt x="103753" y="123794"/>
                  </a:lnTo>
                  <a:cubicBezTo>
                    <a:pt x="105833" y="123794"/>
                    <a:pt x="107527" y="125487"/>
                    <a:pt x="107527" y="127568"/>
                  </a:cubicBezTo>
                  <a:lnTo>
                    <a:pt x="107527" y="244153"/>
                  </a:lnTo>
                  <a:cubicBezTo>
                    <a:pt x="107527" y="246233"/>
                    <a:pt x="105834" y="247926"/>
                    <a:pt x="103753" y="247926"/>
                  </a:cubicBezTo>
                  <a:lnTo>
                    <a:pt x="62002" y="247926"/>
                  </a:lnTo>
                  <a:cubicBezTo>
                    <a:pt x="59922" y="247926"/>
                    <a:pt x="58229" y="246234"/>
                    <a:pt x="58229" y="244153"/>
                  </a:cubicBezTo>
                  <a:close/>
                  <a:moveTo>
                    <a:pt x="698906" y="613412"/>
                  </a:moveTo>
                  <a:cubicBezTo>
                    <a:pt x="698906" y="615351"/>
                    <a:pt x="697330" y="616928"/>
                    <a:pt x="695391" y="616928"/>
                  </a:cubicBezTo>
                  <a:lnTo>
                    <a:pt x="24609" y="616928"/>
                  </a:lnTo>
                  <a:cubicBezTo>
                    <a:pt x="22670" y="616928"/>
                    <a:pt x="21094" y="615351"/>
                    <a:pt x="21094" y="613412"/>
                  </a:cubicBezTo>
                  <a:lnTo>
                    <a:pt x="21094" y="248733"/>
                  </a:lnTo>
                  <a:cubicBezTo>
                    <a:pt x="21094" y="246794"/>
                    <a:pt x="22670" y="245218"/>
                    <a:pt x="24609" y="245218"/>
                  </a:cubicBezTo>
                  <a:lnTo>
                    <a:pt x="37190" y="245218"/>
                  </a:lnTo>
                  <a:cubicBezTo>
                    <a:pt x="37754" y="258434"/>
                    <a:pt x="48651" y="269020"/>
                    <a:pt x="62002" y="269020"/>
                  </a:cubicBezTo>
                  <a:lnTo>
                    <a:pt x="72335" y="269020"/>
                  </a:lnTo>
                  <a:lnTo>
                    <a:pt x="72335" y="297699"/>
                  </a:lnTo>
                  <a:cubicBezTo>
                    <a:pt x="72335" y="303525"/>
                    <a:pt x="77055" y="308246"/>
                    <a:pt x="82882" y="308246"/>
                  </a:cubicBezTo>
                  <a:cubicBezTo>
                    <a:pt x="88708" y="308246"/>
                    <a:pt x="93428" y="303525"/>
                    <a:pt x="93428" y="297699"/>
                  </a:cubicBezTo>
                  <a:lnTo>
                    <a:pt x="93428" y="269020"/>
                  </a:lnTo>
                  <a:lnTo>
                    <a:pt x="103755" y="269020"/>
                  </a:lnTo>
                  <a:cubicBezTo>
                    <a:pt x="117107" y="269020"/>
                    <a:pt x="128005" y="258434"/>
                    <a:pt x="128568" y="245218"/>
                  </a:cubicBezTo>
                  <a:lnTo>
                    <a:pt x="145083" y="245218"/>
                  </a:lnTo>
                  <a:lnTo>
                    <a:pt x="145083" y="287421"/>
                  </a:lnTo>
                  <a:cubicBezTo>
                    <a:pt x="145008" y="287419"/>
                    <a:pt x="144935" y="287409"/>
                    <a:pt x="144861" y="287409"/>
                  </a:cubicBezTo>
                  <a:cubicBezTo>
                    <a:pt x="133723" y="287409"/>
                    <a:pt x="123972" y="294823"/>
                    <a:pt x="121148" y="305440"/>
                  </a:cubicBezTo>
                  <a:cubicBezTo>
                    <a:pt x="115988" y="324851"/>
                    <a:pt x="100724" y="340114"/>
                    <a:pt x="81314" y="345275"/>
                  </a:cubicBezTo>
                  <a:cubicBezTo>
                    <a:pt x="70695" y="348099"/>
                    <a:pt x="63281" y="357848"/>
                    <a:pt x="63281" y="368989"/>
                  </a:cubicBezTo>
                  <a:lnTo>
                    <a:pt x="63281" y="408043"/>
                  </a:lnTo>
                  <a:cubicBezTo>
                    <a:pt x="63281" y="413869"/>
                    <a:pt x="68002" y="418590"/>
                    <a:pt x="73828" y="418590"/>
                  </a:cubicBezTo>
                  <a:cubicBezTo>
                    <a:pt x="79654" y="418590"/>
                    <a:pt x="84375" y="413869"/>
                    <a:pt x="84375" y="408043"/>
                  </a:cubicBezTo>
                  <a:lnTo>
                    <a:pt x="84375" y="368989"/>
                  </a:lnTo>
                  <a:cubicBezTo>
                    <a:pt x="84375" y="367424"/>
                    <a:pt x="85366" y="366026"/>
                    <a:pt x="86732" y="365662"/>
                  </a:cubicBezTo>
                  <a:cubicBezTo>
                    <a:pt x="113435" y="358561"/>
                    <a:pt x="134433" y="337565"/>
                    <a:pt x="141533" y="310861"/>
                  </a:cubicBezTo>
                  <a:cubicBezTo>
                    <a:pt x="141898" y="309495"/>
                    <a:pt x="143297" y="308503"/>
                    <a:pt x="144861" y="308503"/>
                  </a:cubicBezTo>
                  <a:cubicBezTo>
                    <a:pt x="145686" y="308503"/>
                    <a:pt x="146485" y="308399"/>
                    <a:pt x="147255" y="308220"/>
                  </a:cubicBezTo>
                  <a:cubicBezTo>
                    <a:pt x="151140" y="316901"/>
                    <a:pt x="159843" y="322972"/>
                    <a:pt x="169951" y="322972"/>
                  </a:cubicBezTo>
                  <a:lnTo>
                    <a:pt x="180284" y="322972"/>
                  </a:lnTo>
                  <a:lnTo>
                    <a:pt x="180284" y="337652"/>
                  </a:lnTo>
                  <a:cubicBezTo>
                    <a:pt x="180284" y="343478"/>
                    <a:pt x="185005" y="348199"/>
                    <a:pt x="190831" y="348199"/>
                  </a:cubicBezTo>
                  <a:cubicBezTo>
                    <a:pt x="196657" y="348199"/>
                    <a:pt x="201378" y="343478"/>
                    <a:pt x="201378" y="337652"/>
                  </a:cubicBezTo>
                  <a:lnTo>
                    <a:pt x="201378" y="322972"/>
                  </a:lnTo>
                  <a:lnTo>
                    <a:pt x="211704" y="322972"/>
                  </a:lnTo>
                  <a:cubicBezTo>
                    <a:pt x="221700" y="322972"/>
                    <a:pt x="230314" y="317029"/>
                    <a:pt x="234262" y="308503"/>
                  </a:cubicBezTo>
                  <a:lnTo>
                    <a:pt x="254897" y="308503"/>
                  </a:lnTo>
                  <a:cubicBezTo>
                    <a:pt x="220372" y="338153"/>
                    <a:pt x="198464" y="382098"/>
                    <a:pt x="198464" y="431069"/>
                  </a:cubicBezTo>
                  <a:cubicBezTo>
                    <a:pt x="198464" y="480043"/>
                    <a:pt x="220375" y="523990"/>
                    <a:pt x="254903" y="553639"/>
                  </a:cubicBezTo>
                  <a:lnTo>
                    <a:pt x="87891" y="553639"/>
                  </a:lnTo>
                  <a:cubicBezTo>
                    <a:pt x="85951" y="553639"/>
                    <a:pt x="84375" y="552063"/>
                    <a:pt x="84375" y="550124"/>
                  </a:cubicBezTo>
                  <a:lnTo>
                    <a:pt x="84375" y="457320"/>
                  </a:lnTo>
                  <a:cubicBezTo>
                    <a:pt x="84375" y="451493"/>
                    <a:pt x="79654" y="446773"/>
                    <a:pt x="73828" y="446773"/>
                  </a:cubicBezTo>
                  <a:cubicBezTo>
                    <a:pt x="68002" y="446773"/>
                    <a:pt x="63281" y="451493"/>
                    <a:pt x="63281" y="457320"/>
                  </a:cubicBezTo>
                  <a:lnTo>
                    <a:pt x="63281" y="550124"/>
                  </a:lnTo>
                  <a:cubicBezTo>
                    <a:pt x="63281" y="563693"/>
                    <a:pt x="74322" y="574733"/>
                    <a:pt x="87891" y="574733"/>
                  </a:cubicBezTo>
                  <a:lnTo>
                    <a:pt x="286187" y="574733"/>
                  </a:lnTo>
                  <a:cubicBezTo>
                    <a:pt x="308325" y="586153"/>
                    <a:pt x="333422" y="592608"/>
                    <a:pt x="360000" y="592608"/>
                  </a:cubicBezTo>
                  <a:cubicBezTo>
                    <a:pt x="386585" y="592608"/>
                    <a:pt x="411888" y="586159"/>
                    <a:pt x="434029" y="574733"/>
                  </a:cubicBezTo>
                  <a:lnTo>
                    <a:pt x="494847" y="574733"/>
                  </a:lnTo>
                  <a:cubicBezTo>
                    <a:pt x="500673" y="574733"/>
                    <a:pt x="505394" y="570012"/>
                    <a:pt x="505394" y="564186"/>
                  </a:cubicBezTo>
                  <a:cubicBezTo>
                    <a:pt x="505394" y="558360"/>
                    <a:pt x="500673" y="553639"/>
                    <a:pt x="494847" y="553639"/>
                  </a:cubicBezTo>
                  <a:lnTo>
                    <a:pt x="465100" y="553639"/>
                  </a:lnTo>
                  <a:cubicBezTo>
                    <a:pt x="499628" y="523990"/>
                    <a:pt x="521539" y="480042"/>
                    <a:pt x="521539" y="431069"/>
                  </a:cubicBezTo>
                  <a:cubicBezTo>
                    <a:pt x="521539" y="382098"/>
                    <a:pt x="499631" y="338153"/>
                    <a:pt x="465106" y="308503"/>
                  </a:cubicBezTo>
                  <a:lnTo>
                    <a:pt x="632109" y="308503"/>
                  </a:lnTo>
                  <a:cubicBezTo>
                    <a:pt x="634049" y="308503"/>
                    <a:pt x="635625" y="310080"/>
                    <a:pt x="635625" y="312019"/>
                  </a:cubicBezTo>
                  <a:lnTo>
                    <a:pt x="635625" y="493156"/>
                  </a:lnTo>
                  <a:cubicBezTo>
                    <a:pt x="635625" y="494720"/>
                    <a:pt x="634634" y="496118"/>
                    <a:pt x="633268" y="496482"/>
                  </a:cubicBezTo>
                  <a:cubicBezTo>
                    <a:pt x="606566" y="503582"/>
                    <a:pt x="585567" y="524579"/>
                    <a:pt x="578467" y="551282"/>
                  </a:cubicBezTo>
                  <a:cubicBezTo>
                    <a:pt x="578102" y="552649"/>
                    <a:pt x="576703" y="553641"/>
                    <a:pt x="575139" y="553641"/>
                  </a:cubicBezTo>
                  <a:lnTo>
                    <a:pt x="544123" y="553641"/>
                  </a:lnTo>
                  <a:cubicBezTo>
                    <a:pt x="538297" y="553641"/>
                    <a:pt x="533576" y="558361"/>
                    <a:pt x="533576" y="564188"/>
                  </a:cubicBezTo>
                  <a:cubicBezTo>
                    <a:pt x="533576" y="570014"/>
                    <a:pt x="538297" y="574734"/>
                    <a:pt x="544123" y="574734"/>
                  </a:cubicBezTo>
                  <a:lnTo>
                    <a:pt x="575139" y="574734"/>
                  </a:lnTo>
                  <a:cubicBezTo>
                    <a:pt x="586277" y="574734"/>
                    <a:pt x="596028" y="567321"/>
                    <a:pt x="598852" y="556703"/>
                  </a:cubicBezTo>
                  <a:cubicBezTo>
                    <a:pt x="604013" y="537293"/>
                    <a:pt x="619276" y="522030"/>
                    <a:pt x="638686" y="516869"/>
                  </a:cubicBezTo>
                  <a:cubicBezTo>
                    <a:pt x="649304" y="514046"/>
                    <a:pt x="656717" y="504297"/>
                    <a:pt x="656717" y="493158"/>
                  </a:cubicBezTo>
                  <a:lnTo>
                    <a:pt x="656717" y="312019"/>
                  </a:lnTo>
                  <a:cubicBezTo>
                    <a:pt x="656717" y="298450"/>
                    <a:pt x="645677" y="287409"/>
                    <a:pt x="632108" y="287409"/>
                  </a:cubicBezTo>
                  <a:lnTo>
                    <a:pt x="524993" y="287409"/>
                  </a:lnTo>
                  <a:lnTo>
                    <a:pt x="524993" y="258060"/>
                  </a:lnTo>
                  <a:lnTo>
                    <a:pt x="535319" y="258060"/>
                  </a:lnTo>
                  <a:cubicBezTo>
                    <a:pt x="544670" y="258060"/>
                    <a:pt x="552824" y="252866"/>
                    <a:pt x="557071" y="245218"/>
                  </a:cubicBezTo>
                  <a:lnTo>
                    <a:pt x="695391" y="245218"/>
                  </a:lnTo>
                  <a:cubicBezTo>
                    <a:pt x="697330" y="245218"/>
                    <a:pt x="698906" y="246794"/>
                    <a:pt x="698906" y="248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2" name="任意多边形: 形状 341">
              <a:extLst>
                <a:ext uri="{FF2B5EF4-FFF2-40B4-BE49-F238E27FC236}">
                  <a16:creationId xmlns:a16="http://schemas.microsoft.com/office/drawing/2014/main" id="{C38BA7E5-E8C2-4133-A7FD-AB71E7B19248}"/>
                </a:ext>
              </a:extLst>
            </p:cNvPr>
            <p:cNvSpPr/>
            <p:nvPr/>
          </p:nvSpPr>
          <p:spPr>
            <a:xfrm>
              <a:off x="6516350" y="3421409"/>
              <a:ext cx="239298" cy="239301"/>
            </a:xfrm>
            <a:custGeom>
              <a:avLst/>
              <a:gdLst>
                <a:gd name="connsiteX0" fmla="*/ 119649 w 239298"/>
                <a:gd name="connsiteY0" fmla="*/ 0 h 239301"/>
                <a:gd name="connsiteX1" fmla="*/ 0 w 239298"/>
                <a:gd name="connsiteY1" fmla="*/ 119651 h 239301"/>
                <a:gd name="connsiteX2" fmla="*/ 119649 w 239298"/>
                <a:gd name="connsiteY2" fmla="*/ 239302 h 239301"/>
                <a:gd name="connsiteX3" fmla="*/ 239299 w 239298"/>
                <a:gd name="connsiteY3" fmla="*/ 119651 h 239301"/>
                <a:gd name="connsiteX4" fmla="*/ 119649 w 239298"/>
                <a:gd name="connsiteY4" fmla="*/ 0 h 239301"/>
                <a:gd name="connsiteX5" fmla="*/ 119649 w 239298"/>
                <a:gd name="connsiteY5" fmla="*/ 218206 h 239301"/>
                <a:gd name="connsiteX6" fmla="*/ 21094 w 239298"/>
                <a:gd name="connsiteY6" fmla="*/ 119649 h 239301"/>
                <a:gd name="connsiteX7" fmla="*/ 119649 w 239298"/>
                <a:gd name="connsiteY7" fmla="*/ 21092 h 239301"/>
                <a:gd name="connsiteX8" fmla="*/ 218205 w 239298"/>
                <a:gd name="connsiteY8" fmla="*/ 119649 h 239301"/>
                <a:gd name="connsiteX9" fmla="*/ 119649 w 239298"/>
                <a:gd name="connsiteY9" fmla="*/ 218206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98" h="239301">
                  <a:moveTo>
                    <a:pt x="119649" y="0"/>
                  </a:moveTo>
                  <a:cubicBezTo>
                    <a:pt x="53675" y="0"/>
                    <a:pt x="0" y="53675"/>
                    <a:pt x="0" y="119651"/>
                  </a:cubicBezTo>
                  <a:cubicBezTo>
                    <a:pt x="0" y="185626"/>
                    <a:pt x="53675" y="239302"/>
                    <a:pt x="119649" y="239302"/>
                  </a:cubicBezTo>
                  <a:cubicBezTo>
                    <a:pt x="185624" y="239302"/>
                    <a:pt x="239299" y="185626"/>
                    <a:pt x="239299" y="119651"/>
                  </a:cubicBezTo>
                  <a:cubicBezTo>
                    <a:pt x="239299" y="53675"/>
                    <a:pt x="185624" y="0"/>
                    <a:pt x="119649" y="0"/>
                  </a:cubicBezTo>
                  <a:close/>
                  <a:moveTo>
                    <a:pt x="119649" y="218206"/>
                  </a:moveTo>
                  <a:cubicBezTo>
                    <a:pt x="65305" y="218206"/>
                    <a:pt x="21094" y="173994"/>
                    <a:pt x="21094" y="119649"/>
                  </a:cubicBezTo>
                  <a:cubicBezTo>
                    <a:pt x="21094" y="65305"/>
                    <a:pt x="65305" y="21092"/>
                    <a:pt x="119649" y="21092"/>
                  </a:cubicBezTo>
                  <a:cubicBezTo>
                    <a:pt x="173994" y="21092"/>
                    <a:pt x="218205" y="65305"/>
                    <a:pt x="218205" y="119649"/>
                  </a:cubicBezTo>
                  <a:cubicBezTo>
                    <a:pt x="218205" y="173994"/>
                    <a:pt x="173994" y="218206"/>
                    <a:pt x="119649" y="21820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3" name="任意多边形: 形状 342">
              <a:extLst>
                <a:ext uri="{FF2B5EF4-FFF2-40B4-BE49-F238E27FC236}">
                  <a16:creationId xmlns:a16="http://schemas.microsoft.com/office/drawing/2014/main" id="{2E86BB8E-81B1-4640-BC09-6038B33C78FC}"/>
                </a:ext>
              </a:extLst>
            </p:cNvPr>
            <p:cNvSpPr/>
            <p:nvPr/>
          </p:nvSpPr>
          <p:spPr>
            <a:xfrm>
              <a:off x="6589867" y="3462118"/>
              <a:ext cx="92261" cy="154925"/>
            </a:xfrm>
            <a:custGeom>
              <a:avLst/>
              <a:gdLst>
                <a:gd name="connsiteX0" fmla="*/ 49992 w 92261"/>
                <a:gd name="connsiteY0" fmla="*/ 61556 h 154925"/>
                <a:gd name="connsiteX1" fmla="*/ 28087 w 92261"/>
                <a:gd name="connsiteY1" fmla="*/ 49726 h 154925"/>
                <a:gd name="connsiteX2" fmla="*/ 46132 w 92261"/>
                <a:gd name="connsiteY2" fmla="*/ 37986 h 154925"/>
                <a:gd name="connsiteX3" fmla="*/ 64177 w 92261"/>
                <a:gd name="connsiteY3" fmla="*/ 49726 h 154925"/>
                <a:gd name="connsiteX4" fmla="*/ 74724 w 92261"/>
                <a:gd name="connsiteY4" fmla="*/ 60273 h 154925"/>
                <a:gd name="connsiteX5" fmla="*/ 85271 w 92261"/>
                <a:gd name="connsiteY5" fmla="*/ 49726 h 154925"/>
                <a:gd name="connsiteX6" fmla="*/ 56679 w 92261"/>
                <a:gd name="connsiteY6" fmla="*/ 18114 h 154925"/>
                <a:gd name="connsiteX7" fmla="*/ 56679 w 92261"/>
                <a:gd name="connsiteY7" fmla="*/ 10547 h 154925"/>
                <a:gd name="connsiteX8" fmla="*/ 46132 w 92261"/>
                <a:gd name="connsiteY8" fmla="*/ 0 h 154925"/>
                <a:gd name="connsiteX9" fmla="*/ 35585 w 92261"/>
                <a:gd name="connsiteY9" fmla="*/ 10547 h 154925"/>
                <a:gd name="connsiteX10" fmla="*/ 35585 w 92261"/>
                <a:gd name="connsiteY10" fmla="*/ 18114 h 154925"/>
                <a:gd name="connsiteX11" fmla="*/ 6993 w 92261"/>
                <a:gd name="connsiteY11" fmla="*/ 49726 h 154925"/>
                <a:gd name="connsiteX12" fmla="*/ 44651 w 92261"/>
                <a:gd name="connsiteY12" fmla="*/ 81963 h 154925"/>
                <a:gd name="connsiteX13" fmla="*/ 71168 w 92261"/>
                <a:gd name="connsiteY13" fmla="*/ 99750 h 154925"/>
                <a:gd name="connsiteX14" fmla="*/ 46131 w 92261"/>
                <a:gd name="connsiteY14" fmla="*/ 116940 h 154925"/>
                <a:gd name="connsiteX15" fmla="*/ 21094 w 92261"/>
                <a:gd name="connsiteY15" fmla="*/ 99750 h 154925"/>
                <a:gd name="connsiteX16" fmla="*/ 10547 w 92261"/>
                <a:gd name="connsiteY16" fmla="*/ 89203 h 154925"/>
                <a:gd name="connsiteX17" fmla="*/ 0 w 92261"/>
                <a:gd name="connsiteY17" fmla="*/ 99750 h 154925"/>
                <a:gd name="connsiteX18" fmla="*/ 35584 w 92261"/>
                <a:gd name="connsiteY18" fmla="*/ 137011 h 154925"/>
                <a:gd name="connsiteX19" fmla="*/ 35584 w 92261"/>
                <a:gd name="connsiteY19" fmla="*/ 144378 h 154925"/>
                <a:gd name="connsiteX20" fmla="*/ 46131 w 92261"/>
                <a:gd name="connsiteY20" fmla="*/ 154925 h 154925"/>
                <a:gd name="connsiteX21" fmla="*/ 56677 w 92261"/>
                <a:gd name="connsiteY21" fmla="*/ 144378 h 154925"/>
                <a:gd name="connsiteX22" fmla="*/ 56677 w 92261"/>
                <a:gd name="connsiteY22" fmla="*/ 137011 h 154925"/>
                <a:gd name="connsiteX23" fmla="*/ 92261 w 92261"/>
                <a:gd name="connsiteY23" fmla="*/ 99750 h 154925"/>
                <a:gd name="connsiteX24" fmla="*/ 49992 w 92261"/>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61" h="154925">
                  <a:moveTo>
                    <a:pt x="49992" y="61556"/>
                  </a:moveTo>
                  <a:cubicBezTo>
                    <a:pt x="33826" y="57324"/>
                    <a:pt x="28087" y="54903"/>
                    <a:pt x="28087" y="49726"/>
                  </a:cubicBezTo>
                  <a:cubicBezTo>
                    <a:pt x="28087" y="44173"/>
                    <a:pt x="35498" y="37986"/>
                    <a:pt x="46132" y="37986"/>
                  </a:cubicBezTo>
                  <a:cubicBezTo>
                    <a:pt x="56766" y="37986"/>
                    <a:pt x="64177" y="44172"/>
                    <a:pt x="64177" y="49726"/>
                  </a:cubicBezTo>
                  <a:cubicBezTo>
                    <a:pt x="64177" y="55552"/>
                    <a:pt x="68898" y="60273"/>
                    <a:pt x="74724" y="60273"/>
                  </a:cubicBezTo>
                  <a:cubicBezTo>
                    <a:pt x="80550" y="60273"/>
                    <a:pt x="85271" y="55552"/>
                    <a:pt x="85271" y="49726"/>
                  </a:cubicBezTo>
                  <a:cubicBezTo>
                    <a:pt x="85271" y="34688"/>
                    <a:pt x="73152" y="21987"/>
                    <a:pt x="56679" y="18114"/>
                  </a:cubicBezTo>
                  <a:lnTo>
                    <a:pt x="56679" y="10547"/>
                  </a:lnTo>
                  <a:cubicBezTo>
                    <a:pt x="56679" y="4721"/>
                    <a:pt x="51958" y="0"/>
                    <a:pt x="46132" y="0"/>
                  </a:cubicBezTo>
                  <a:cubicBezTo>
                    <a:pt x="40306" y="0"/>
                    <a:pt x="35585" y="4721"/>
                    <a:pt x="35585" y="10547"/>
                  </a:cubicBezTo>
                  <a:lnTo>
                    <a:pt x="35585" y="18114"/>
                  </a:lnTo>
                  <a:cubicBezTo>
                    <a:pt x="19112" y="21987"/>
                    <a:pt x="6993" y="34688"/>
                    <a:pt x="6993" y="49726"/>
                  </a:cubicBezTo>
                  <a:cubicBezTo>
                    <a:pt x="6993" y="72107"/>
                    <a:pt x="28759" y="77804"/>
                    <a:pt x="44651" y="81963"/>
                  </a:cubicBezTo>
                  <a:cubicBezTo>
                    <a:pt x="64547" y="87169"/>
                    <a:pt x="71168" y="90471"/>
                    <a:pt x="71168" y="99750"/>
                  </a:cubicBezTo>
                  <a:cubicBezTo>
                    <a:pt x="71168" y="109067"/>
                    <a:pt x="59702" y="116940"/>
                    <a:pt x="46131" y="116940"/>
                  </a:cubicBezTo>
                  <a:cubicBezTo>
                    <a:pt x="32559" y="116940"/>
                    <a:pt x="21094" y="109067"/>
                    <a:pt x="21094" y="99750"/>
                  </a:cubicBezTo>
                  <a:cubicBezTo>
                    <a:pt x="21094" y="93923"/>
                    <a:pt x="16373" y="89203"/>
                    <a:pt x="10547" y="89203"/>
                  </a:cubicBezTo>
                  <a:cubicBezTo>
                    <a:pt x="4721" y="89203"/>
                    <a:pt x="0" y="93923"/>
                    <a:pt x="0" y="99750"/>
                  </a:cubicBezTo>
                  <a:cubicBezTo>
                    <a:pt x="0" y="117847"/>
                    <a:pt x="15216" y="133041"/>
                    <a:pt x="35584" y="137011"/>
                  </a:cubicBezTo>
                  <a:lnTo>
                    <a:pt x="35584" y="144378"/>
                  </a:lnTo>
                  <a:cubicBezTo>
                    <a:pt x="35584" y="150204"/>
                    <a:pt x="40305" y="154925"/>
                    <a:pt x="46131" y="154925"/>
                  </a:cubicBezTo>
                  <a:cubicBezTo>
                    <a:pt x="51957" y="154925"/>
                    <a:pt x="56677" y="150204"/>
                    <a:pt x="56677" y="144378"/>
                  </a:cubicBezTo>
                  <a:lnTo>
                    <a:pt x="56677" y="137011"/>
                  </a:lnTo>
                  <a:cubicBezTo>
                    <a:pt x="77046" y="133041"/>
                    <a:pt x="92261" y="117847"/>
                    <a:pt x="92261" y="99750"/>
                  </a:cubicBezTo>
                  <a:cubicBezTo>
                    <a:pt x="92263" y="72619"/>
                    <a:pt x="66825" y="65962"/>
                    <a:pt x="49992"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4" name="任意多边形: 形状 343">
              <a:extLst>
                <a:ext uri="{FF2B5EF4-FFF2-40B4-BE49-F238E27FC236}">
                  <a16:creationId xmlns:a16="http://schemas.microsoft.com/office/drawing/2014/main" id="{CCDD4E89-8D08-47F0-A6A7-26D19F75ACCF}"/>
                </a:ext>
              </a:extLst>
            </p:cNvPr>
            <p:cNvSpPr/>
            <p:nvPr/>
          </p:nvSpPr>
          <p:spPr>
            <a:xfrm>
              <a:off x="6385240" y="3621180"/>
              <a:ext cx="84969" cy="21093"/>
            </a:xfrm>
            <a:custGeom>
              <a:avLst/>
              <a:gdLst>
                <a:gd name="connsiteX0" fmla="*/ 10547 w 84969"/>
                <a:gd name="connsiteY0" fmla="*/ 21094 h 21093"/>
                <a:gd name="connsiteX1" fmla="*/ 74423 w 84969"/>
                <a:gd name="connsiteY1" fmla="*/ 21094 h 21093"/>
                <a:gd name="connsiteX2" fmla="*/ 84970 w 84969"/>
                <a:gd name="connsiteY2" fmla="*/ 10547 h 21093"/>
                <a:gd name="connsiteX3" fmla="*/ 74423 w 84969"/>
                <a:gd name="connsiteY3" fmla="*/ 0 h 21093"/>
                <a:gd name="connsiteX4" fmla="*/ 10547 w 84969"/>
                <a:gd name="connsiteY4" fmla="*/ 0 h 21093"/>
                <a:gd name="connsiteX5" fmla="*/ 0 w 84969"/>
                <a:gd name="connsiteY5" fmla="*/ 10547 h 21093"/>
                <a:gd name="connsiteX6" fmla="*/ 10547 w 84969"/>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9" h="21093">
                  <a:moveTo>
                    <a:pt x="10547" y="21094"/>
                  </a:moveTo>
                  <a:lnTo>
                    <a:pt x="74423" y="21094"/>
                  </a:lnTo>
                  <a:cubicBezTo>
                    <a:pt x="80249" y="21094"/>
                    <a:pt x="84970" y="16373"/>
                    <a:pt x="84970" y="10547"/>
                  </a:cubicBezTo>
                  <a:cubicBezTo>
                    <a:pt x="84970" y="4721"/>
                    <a:pt x="80249" y="0"/>
                    <a:pt x="74423"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5" name="任意多边形: 形状 344">
              <a:extLst>
                <a:ext uri="{FF2B5EF4-FFF2-40B4-BE49-F238E27FC236}">
                  <a16:creationId xmlns:a16="http://schemas.microsoft.com/office/drawing/2014/main" id="{F8A6384D-FC2C-4404-B1DF-32B9C17CAC17}"/>
                </a:ext>
              </a:extLst>
            </p:cNvPr>
            <p:cNvSpPr/>
            <p:nvPr/>
          </p:nvSpPr>
          <p:spPr>
            <a:xfrm>
              <a:off x="6801789" y="3439847"/>
              <a:ext cx="84969" cy="21093"/>
            </a:xfrm>
            <a:custGeom>
              <a:avLst/>
              <a:gdLst>
                <a:gd name="connsiteX0" fmla="*/ 74423 w 84969"/>
                <a:gd name="connsiteY0" fmla="*/ 21094 h 21093"/>
                <a:gd name="connsiteX1" fmla="*/ 84970 w 84969"/>
                <a:gd name="connsiteY1" fmla="*/ 10547 h 21093"/>
                <a:gd name="connsiteX2" fmla="*/ 74423 w 84969"/>
                <a:gd name="connsiteY2" fmla="*/ 0 h 21093"/>
                <a:gd name="connsiteX3" fmla="*/ 10547 w 84969"/>
                <a:gd name="connsiteY3" fmla="*/ 0 h 21093"/>
                <a:gd name="connsiteX4" fmla="*/ 0 w 84969"/>
                <a:gd name="connsiteY4" fmla="*/ 10547 h 21093"/>
                <a:gd name="connsiteX5" fmla="*/ 10547 w 84969"/>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9" h="21093">
                  <a:moveTo>
                    <a:pt x="74423" y="21094"/>
                  </a:moveTo>
                  <a:cubicBezTo>
                    <a:pt x="80249" y="21094"/>
                    <a:pt x="84970" y="16373"/>
                    <a:pt x="84970" y="10547"/>
                  </a:cubicBezTo>
                  <a:cubicBezTo>
                    <a:pt x="84970" y="4721"/>
                    <a:pt x="80249" y="0"/>
                    <a:pt x="74423"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6" name="任意多边形: 形状 345">
              <a:extLst>
                <a:ext uri="{FF2B5EF4-FFF2-40B4-BE49-F238E27FC236}">
                  <a16:creationId xmlns:a16="http://schemas.microsoft.com/office/drawing/2014/main" id="{EBAFC24D-B825-4B32-AC5C-7E64DBDF09AD}"/>
                </a:ext>
              </a:extLst>
            </p:cNvPr>
            <p:cNvSpPr/>
            <p:nvPr/>
          </p:nvSpPr>
          <p:spPr>
            <a:xfrm>
              <a:off x="6405879" y="3157953"/>
              <a:ext cx="54642" cy="54641"/>
            </a:xfrm>
            <a:custGeom>
              <a:avLst/>
              <a:gdLst>
                <a:gd name="connsiteX0" fmla="*/ 10547 w 54642"/>
                <a:gd name="connsiteY0" fmla="*/ 37867 h 54641"/>
                <a:gd name="connsiteX1" fmla="*/ 16775 w 54642"/>
                <a:gd name="connsiteY1" fmla="*/ 37867 h 54641"/>
                <a:gd name="connsiteX2" fmla="*/ 16775 w 54642"/>
                <a:gd name="connsiteY2" fmla="*/ 44094 h 54641"/>
                <a:gd name="connsiteX3" fmla="*/ 27322 w 54642"/>
                <a:gd name="connsiteY3" fmla="*/ 54641 h 54641"/>
                <a:gd name="connsiteX4" fmla="*/ 37869 w 54642"/>
                <a:gd name="connsiteY4" fmla="*/ 44094 h 54641"/>
                <a:gd name="connsiteX5" fmla="*/ 37869 w 54642"/>
                <a:gd name="connsiteY5" fmla="*/ 37867 h 54641"/>
                <a:gd name="connsiteX6" fmla="*/ 44096 w 54642"/>
                <a:gd name="connsiteY6" fmla="*/ 37867 h 54641"/>
                <a:gd name="connsiteX7" fmla="*/ 54643 w 54642"/>
                <a:gd name="connsiteY7" fmla="*/ 27321 h 54641"/>
                <a:gd name="connsiteX8" fmla="*/ 44096 w 54642"/>
                <a:gd name="connsiteY8" fmla="*/ 16774 h 54641"/>
                <a:gd name="connsiteX9" fmla="*/ 37869 w 54642"/>
                <a:gd name="connsiteY9" fmla="*/ 16774 h 54641"/>
                <a:gd name="connsiteX10" fmla="*/ 37869 w 54642"/>
                <a:gd name="connsiteY10" fmla="*/ 10547 h 54641"/>
                <a:gd name="connsiteX11" fmla="*/ 27322 w 54642"/>
                <a:gd name="connsiteY11" fmla="*/ 0 h 54641"/>
                <a:gd name="connsiteX12" fmla="*/ 16775 w 54642"/>
                <a:gd name="connsiteY12" fmla="*/ 10547 h 54641"/>
                <a:gd name="connsiteX13" fmla="*/ 16775 w 54642"/>
                <a:gd name="connsiteY13" fmla="*/ 16774 h 54641"/>
                <a:gd name="connsiteX14" fmla="*/ 10547 w 54642"/>
                <a:gd name="connsiteY14" fmla="*/ 16774 h 54641"/>
                <a:gd name="connsiteX15" fmla="*/ 0 w 54642"/>
                <a:gd name="connsiteY15" fmla="*/ 27321 h 54641"/>
                <a:gd name="connsiteX16" fmla="*/ 10547 w 54642"/>
                <a:gd name="connsiteY16" fmla="*/ 37867 h 5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42" h="54641">
                  <a:moveTo>
                    <a:pt x="10547" y="37867"/>
                  </a:moveTo>
                  <a:lnTo>
                    <a:pt x="16775" y="37867"/>
                  </a:lnTo>
                  <a:lnTo>
                    <a:pt x="16775" y="44094"/>
                  </a:lnTo>
                  <a:cubicBezTo>
                    <a:pt x="16775" y="49920"/>
                    <a:pt x="21496" y="54641"/>
                    <a:pt x="27322" y="54641"/>
                  </a:cubicBezTo>
                  <a:cubicBezTo>
                    <a:pt x="33148" y="54641"/>
                    <a:pt x="37869" y="49920"/>
                    <a:pt x="37869" y="44094"/>
                  </a:cubicBezTo>
                  <a:lnTo>
                    <a:pt x="37869" y="37867"/>
                  </a:lnTo>
                  <a:lnTo>
                    <a:pt x="44096" y="37867"/>
                  </a:lnTo>
                  <a:cubicBezTo>
                    <a:pt x="49922" y="37867"/>
                    <a:pt x="54643" y="33147"/>
                    <a:pt x="54643" y="27321"/>
                  </a:cubicBezTo>
                  <a:cubicBezTo>
                    <a:pt x="54643" y="21495"/>
                    <a:pt x="49922" y="16774"/>
                    <a:pt x="44096" y="16774"/>
                  </a:cubicBezTo>
                  <a:lnTo>
                    <a:pt x="37869" y="16774"/>
                  </a:lnTo>
                  <a:lnTo>
                    <a:pt x="37869" y="10547"/>
                  </a:lnTo>
                  <a:cubicBezTo>
                    <a:pt x="37869" y="4721"/>
                    <a:pt x="33148" y="0"/>
                    <a:pt x="27322" y="0"/>
                  </a:cubicBezTo>
                  <a:cubicBezTo>
                    <a:pt x="21496" y="0"/>
                    <a:pt x="16775" y="4721"/>
                    <a:pt x="16775" y="10547"/>
                  </a:cubicBezTo>
                  <a:lnTo>
                    <a:pt x="16775" y="16774"/>
                  </a:lnTo>
                  <a:lnTo>
                    <a:pt x="10547" y="16774"/>
                  </a:lnTo>
                  <a:cubicBezTo>
                    <a:pt x="4721" y="16774"/>
                    <a:pt x="0" y="21495"/>
                    <a:pt x="0" y="27321"/>
                  </a:cubicBezTo>
                  <a:cubicBezTo>
                    <a:pt x="0" y="33147"/>
                    <a:pt x="4722" y="37867"/>
                    <a:pt x="10547" y="3786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7" name="图形 27">
            <a:extLst>
              <a:ext uri="{FF2B5EF4-FFF2-40B4-BE49-F238E27FC236}">
                <a16:creationId xmlns:a16="http://schemas.microsoft.com/office/drawing/2014/main" id="{6CA9025C-555A-439A-A9B7-EBA851E15809}"/>
              </a:ext>
            </a:extLst>
          </p:cNvPr>
          <p:cNvGrpSpPr/>
          <p:nvPr/>
        </p:nvGrpSpPr>
        <p:grpSpPr>
          <a:xfrm>
            <a:off x="7508114" y="3069000"/>
            <a:ext cx="415790" cy="720019"/>
            <a:chOff x="7508114" y="3069000"/>
            <a:chExt cx="415790" cy="720019"/>
          </a:xfrm>
          <a:gradFill>
            <a:gsLst>
              <a:gs pos="0">
                <a:schemeClr val="accent1"/>
              </a:gs>
              <a:gs pos="100000">
                <a:schemeClr val="accent2"/>
              </a:gs>
            </a:gsLst>
            <a:lin ang="2700000" scaled="1"/>
          </a:gradFill>
        </p:grpSpPr>
        <p:sp>
          <p:nvSpPr>
            <p:cNvPr id="348" name="任意多边形: 形状 347">
              <a:extLst>
                <a:ext uri="{FF2B5EF4-FFF2-40B4-BE49-F238E27FC236}">
                  <a16:creationId xmlns:a16="http://schemas.microsoft.com/office/drawing/2014/main" id="{3B620898-083F-4BF5-B908-904E6123800E}"/>
                </a:ext>
              </a:extLst>
            </p:cNvPr>
            <p:cNvSpPr/>
            <p:nvPr/>
          </p:nvSpPr>
          <p:spPr>
            <a:xfrm>
              <a:off x="7508114" y="3069000"/>
              <a:ext cx="415790" cy="720019"/>
            </a:xfrm>
            <a:custGeom>
              <a:avLst/>
              <a:gdLst>
                <a:gd name="connsiteX0" fmla="*/ 415790 w 415790"/>
                <a:gd name="connsiteY0" fmla="*/ 207894 h 720019"/>
                <a:gd name="connsiteX1" fmla="*/ 207894 w 415790"/>
                <a:gd name="connsiteY1" fmla="*/ 0 h 720019"/>
                <a:gd name="connsiteX2" fmla="*/ 0 w 415790"/>
                <a:gd name="connsiteY2" fmla="*/ 207894 h 720019"/>
                <a:gd name="connsiteX3" fmla="*/ 86837 w 415790"/>
                <a:gd name="connsiteY3" fmla="*/ 376868 h 720019"/>
                <a:gd name="connsiteX4" fmla="*/ 86837 w 415790"/>
                <a:gd name="connsiteY4" fmla="*/ 695143 h 720019"/>
                <a:gd name="connsiteX5" fmla="*/ 99273 w 415790"/>
                <a:gd name="connsiteY5" fmla="*/ 716662 h 720019"/>
                <a:gd name="connsiteX6" fmla="*/ 124127 w 415790"/>
                <a:gd name="connsiteY6" fmla="*/ 716631 h 720019"/>
                <a:gd name="connsiteX7" fmla="*/ 206018 w 415790"/>
                <a:gd name="connsiteY7" fmla="*/ 669170 h 720019"/>
                <a:gd name="connsiteX8" fmla="*/ 209772 w 415790"/>
                <a:gd name="connsiteY8" fmla="*/ 669170 h 720019"/>
                <a:gd name="connsiteX9" fmla="*/ 291665 w 415790"/>
                <a:gd name="connsiteY9" fmla="*/ 716632 h 720019"/>
                <a:gd name="connsiteX10" fmla="*/ 304117 w 415790"/>
                <a:gd name="connsiteY10" fmla="*/ 720020 h 720019"/>
                <a:gd name="connsiteX11" fmla="*/ 316517 w 415790"/>
                <a:gd name="connsiteY11" fmla="*/ 716663 h 720019"/>
                <a:gd name="connsiteX12" fmla="*/ 328953 w 415790"/>
                <a:gd name="connsiteY12" fmla="*/ 695145 h 720019"/>
                <a:gd name="connsiteX13" fmla="*/ 328953 w 415790"/>
                <a:gd name="connsiteY13" fmla="*/ 476651 h 720019"/>
                <a:gd name="connsiteX14" fmla="*/ 318406 w 415790"/>
                <a:gd name="connsiteY14" fmla="*/ 466104 h 720019"/>
                <a:gd name="connsiteX15" fmla="*/ 307859 w 415790"/>
                <a:gd name="connsiteY15" fmla="*/ 476651 h 720019"/>
                <a:gd name="connsiteX16" fmla="*/ 307859 w 415790"/>
                <a:gd name="connsiteY16" fmla="*/ 520964 h 720019"/>
                <a:gd name="connsiteX17" fmla="*/ 213183 w 415790"/>
                <a:gd name="connsiteY17" fmla="*/ 466097 h 720019"/>
                <a:gd name="connsiteX18" fmla="*/ 202607 w 415790"/>
                <a:gd name="connsiteY18" fmla="*/ 466097 h 720019"/>
                <a:gd name="connsiteX19" fmla="*/ 107930 w 415790"/>
                <a:gd name="connsiteY19" fmla="*/ 520964 h 720019"/>
                <a:gd name="connsiteX20" fmla="*/ 107930 w 415790"/>
                <a:gd name="connsiteY20" fmla="*/ 390191 h 720019"/>
                <a:gd name="connsiteX21" fmla="*/ 181343 w 415790"/>
                <a:gd name="connsiteY21" fmla="*/ 414107 h 720019"/>
                <a:gd name="connsiteX22" fmla="*/ 193140 w 415790"/>
                <a:gd name="connsiteY22" fmla="*/ 404979 h 720019"/>
                <a:gd name="connsiteX23" fmla="*/ 184012 w 415790"/>
                <a:gd name="connsiteY23" fmla="*/ 393182 h 720019"/>
                <a:gd name="connsiteX24" fmla="*/ 21094 w 415790"/>
                <a:gd name="connsiteY24" fmla="*/ 207894 h 720019"/>
                <a:gd name="connsiteX25" fmla="*/ 207894 w 415790"/>
                <a:gd name="connsiteY25" fmla="*/ 21094 h 720019"/>
                <a:gd name="connsiteX26" fmla="*/ 394695 w 415790"/>
                <a:gd name="connsiteY26" fmla="*/ 207894 h 720019"/>
                <a:gd name="connsiteX27" fmla="*/ 230681 w 415790"/>
                <a:gd name="connsiteY27" fmla="*/ 393310 h 720019"/>
                <a:gd name="connsiteX28" fmla="*/ 221484 w 415790"/>
                <a:gd name="connsiteY28" fmla="*/ 405053 h 720019"/>
                <a:gd name="connsiteX29" fmla="*/ 231941 w 415790"/>
                <a:gd name="connsiteY29" fmla="*/ 414329 h 720019"/>
                <a:gd name="connsiteX30" fmla="*/ 233228 w 415790"/>
                <a:gd name="connsiteY30" fmla="*/ 414250 h 720019"/>
                <a:gd name="connsiteX31" fmla="*/ 307860 w 415790"/>
                <a:gd name="connsiteY31" fmla="*/ 390227 h 720019"/>
                <a:gd name="connsiteX32" fmla="*/ 307860 w 415790"/>
                <a:gd name="connsiteY32" fmla="*/ 427375 h 720019"/>
                <a:gd name="connsiteX33" fmla="*/ 318407 w 415790"/>
                <a:gd name="connsiteY33" fmla="*/ 437922 h 720019"/>
                <a:gd name="connsiteX34" fmla="*/ 328954 w 415790"/>
                <a:gd name="connsiteY34" fmla="*/ 427375 h 720019"/>
                <a:gd name="connsiteX35" fmla="*/ 328954 w 415790"/>
                <a:gd name="connsiteY35" fmla="*/ 376937 h 720019"/>
                <a:gd name="connsiteX36" fmla="*/ 415790 w 415790"/>
                <a:gd name="connsiteY36" fmla="*/ 207894 h 720019"/>
                <a:gd name="connsiteX37" fmla="*/ 307862 w 415790"/>
                <a:gd name="connsiteY37" fmla="*/ 630200 h 720019"/>
                <a:gd name="connsiteX38" fmla="*/ 213186 w 415790"/>
                <a:gd name="connsiteY38" fmla="*/ 575321 h 720019"/>
                <a:gd name="connsiteX39" fmla="*/ 202608 w 415790"/>
                <a:gd name="connsiteY39" fmla="*/ 575321 h 720019"/>
                <a:gd name="connsiteX40" fmla="*/ 107933 w 415790"/>
                <a:gd name="connsiteY40" fmla="*/ 630200 h 720019"/>
                <a:gd name="connsiteX41" fmla="*/ 107933 w 415790"/>
                <a:gd name="connsiteY41" fmla="*/ 595354 h 720019"/>
                <a:gd name="connsiteX42" fmla="*/ 207897 w 415790"/>
                <a:gd name="connsiteY42" fmla="*/ 537422 h 720019"/>
                <a:gd name="connsiteX43" fmla="*/ 307862 w 415790"/>
                <a:gd name="connsiteY43" fmla="*/ 595354 h 720019"/>
                <a:gd name="connsiteX44" fmla="*/ 305989 w 415790"/>
                <a:gd name="connsiteY44" fmla="*/ 698385 h 720019"/>
                <a:gd name="connsiteX45" fmla="*/ 302244 w 415790"/>
                <a:gd name="connsiteY45" fmla="*/ 698380 h 720019"/>
                <a:gd name="connsiteX46" fmla="*/ 220351 w 415790"/>
                <a:gd name="connsiteY46" fmla="*/ 650918 h 720019"/>
                <a:gd name="connsiteX47" fmla="*/ 195445 w 415790"/>
                <a:gd name="connsiteY47" fmla="*/ 650918 h 720019"/>
                <a:gd name="connsiteX48" fmla="*/ 113553 w 415790"/>
                <a:gd name="connsiteY48" fmla="*/ 698379 h 720019"/>
                <a:gd name="connsiteX49" fmla="*/ 109807 w 415790"/>
                <a:gd name="connsiteY49" fmla="*/ 698383 h 720019"/>
                <a:gd name="connsiteX50" fmla="*/ 107934 w 415790"/>
                <a:gd name="connsiteY50" fmla="*/ 695142 h 720019"/>
                <a:gd name="connsiteX51" fmla="*/ 107934 w 415790"/>
                <a:gd name="connsiteY51" fmla="*/ 654580 h 720019"/>
                <a:gd name="connsiteX52" fmla="*/ 207899 w 415790"/>
                <a:gd name="connsiteY52" fmla="*/ 596635 h 720019"/>
                <a:gd name="connsiteX53" fmla="*/ 307863 w 415790"/>
                <a:gd name="connsiteY53" fmla="*/ 654580 h 720019"/>
                <a:gd name="connsiteX54" fmla="*/ 307863 w 415790"/>
                <a:gd name="connsiteY54" fmla="*/ 695142 h 720019"/>
                <a:gd name="connsiteX55" fmla="*/ 305989 w 415790"/>
                <a:gd name="connsiteY55" fmla="*/ 698385 h 720019"/>
                <a:gd name="connsiteX56" fmla="*/ 207897 w 415790"/>
                <a:gd name="connsiteY56" fmla="*/ 487412 h 720019"/>
                <a:gd name="connsiteX57" fmla="*/ 307862 w 415790"/>
                <a:gd name="connsiteY57" fmla="*/ 545344 h 720019"/>
                <a:gd name="connsiteX58" fmla="*/ 307862 w 415790"/>
                <a:gd name="connsiteY58" fmla="*/ 570974 h 720019"/>
                <a:gd name="connsiteX59" fmla="*/ 213186 w 415790"/>
                <a:gd name="connsiteY59" fmla="*/ 516106 h 720019"/>
                <a:gd name="connsiteX60" fmla="*/ 202610 w 415790"/>
                <a:gd name="connsiteY60" fmla="*/ 516106 h 720019"/>
                <a:gd name="connsiteX61" fmla="*/ 107933 w 415790"/>
                <a:gd name="connsiteY61" fmla="*/ 570973 h 720019"/>
                <a:gd name="connsiteX62" fmla="*/ 107933 w 415790"/>
                <a:gd name="connsiteY62" fmla="*/ 545344 h 72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5790" h="720019">
                  <a:moveTo>
                    <a:pt x="415790" y="207894"/>
                  </a:moveTo>
                  <a:cubicBezTo>
                    <a:pt x="415790" y="93261"/>
                    <a:pt x="322528" y="0"/>
                    <a:pt x="207894" y="0"/>
                  </a:cubicBezTo>
                  <a:cubicBezTo>
                    <a:pt x="93261" y="0"/>
                    <a:pt x="0" y="93261"/>
                    <a:pt x="0" y="207894"/>
                  </a:cubicBezTo>
                  <a:cubicBezTo>
                    <a:pt x="0" y="276806"/>
                    <a:pt x="33990" y="338857"/>
                    <a:pt x="86837" y="376868"/>
                  </a:cubicBezTo>
                  <a:lnTo>
                    <a:pt x="86837" y="695143"/>
                  </a:lnTo>
                  <a:cubicBezTo>
                    <a:pt x="86837" y="704130"/>
                    <a:pt x="91486" y="712174"/>
                    <a:pt x="99273" y="716662"/>
                  </a:cubicBezTo>
                  <a:cubicBezTo>
                    <a:pt x="107061" y="721148"/>
                    <a:pt x="116352" y="721138"/>
                    <a:pt x="124127" y="716631"/>
                  </a:cubicBezTo>
                  <a:lnTo>
                    <a:pt x="206018" y="669170"/>
                  </a:lnTo>
                  <a:cubicBezTo>
                    <a:pt x="207176" y="668498"/>
                    <a:pt x="208616" y="668499"/>
                    <a:pt x="209772" y="669170"/>
                  </a:cubicBezTo>
                  <a:lnTo>
                    <a:pt x="291665" y="716632"/>
                  </a:lnTo>
                  <a:cubicBezTo>
                    <a:pt x="295561" y="718890"/>
                    <a:pt x="299839" y="720020"/>
                    <a:pt x="304117" y="720020"/>
                  </a:cubicBezTo>
                  <a:cubicBezTo>
                    <a:pt x="308375" y="720020"/>
                    <a:pt x="312635" y="718902"/>
                    <a:pt x="316517" y="716663"/>
                  </a:cubicBezTo>
                  <a:cubicBezTo>
                    <a:pt x="324304" y="712176"/>
                    <a:pt x="328953" y="704132"/>
                    <a:pt x="328953" y="695145"/>
                  </a:cubicBezTo>
                  <a:lnTo>
                    <a:pt x="328953" y="476651"/>
                  </a:lnTo>
                  <a:cubicBezTo>
                    <a:pt x="328953" y="470827"/>
                    <a:pt x="324232" y="466104"/>
                    <a:pt x="318406" y="466104"/>
                  </a:cubicBezTo>
                  <a:cubicBezTo>
                    <a:pt x="312580" y="466104"/>
                    <a:pt x="307859" y="470827"/>
                    <a:pt x="307859" y="476651"/>
                  </a:cubicBezTo>
                  <a:lnTo>
                    <a:pt x="307859" y="520964"/>
                  </a:lnTo>
                  <a:lnTo>
                    <a:pt x="213183" y="466097"/>
                  </a:lnTo>
                  <a:cubicBezTo>
                    <a:pt x="209912" y="464202"/>
                    <a:pt x="205878" y="464202"/>
                    <a:pt x="202607" y="466097"/>
                  </a:cubicBezTo>
                  <a:lnTo>
                    <a:pt x="107930" y="520964"/>
                  </a:lnTo>
                  <a:lnTo>
                    <a:pt x="107930" y="390191"/>
                  </a:lnTo>
                  <a:cubicBezTo>
                    <a:pt x="130157" y="402425"/>
                    <a:pt x="154915" y="410737"/>
                    <a:pt x="181343" y="414107"/>
                  </a:cubicBezTo>
                  <a:cubicBezTo>
                    <a:pt x="187123" y="414840"/>
                    <a:pt x="192402" y="410757"/>
                    <a:pt x="193140" y="404979"/>
                  </a:cubicBezTo>
                  <a:cubicBezTo>
                    <a:pt x="193877" y="399201"/>
                    <a:pt x="189790" y="393920"/>
                    <a:pt x="184012" y="393182"/>
                  </a:cubicBezTo>
                  <a:cubicBezTo>
                    <a:pt x="91133" y="381337"/>
                    <a:pt x="21094" y="301680"/>
                    <a:pt x="21094" y="207894"/>
                  </a:cubicBezTo>
                  <a:cubicBezTo>
                    <a:pt x="21094" y="104892"/>
                    <a:pt x="104892" y="21094"/>
                    <a:pt x="207894" y="21094"/>
                  </a:cubicBezTo>
                  <a:cubicBezTo>
                    <a:pt x="310898" y="21094"/>
                    <a:pt x="394695" y="104892"/>
                    <a:pt x="394695" y="207894"/>
                  </a:cubicBezTo>
                  <a:cubicBezTo>
                    <a:pt x="394695" y="302231"/>
                    <a:pt x="324184" y="381943"/>
                    <a:pt x="230681" y="393310"/>
                  </a:cubicBezTo>
                  <a:cubicBezTo>
                    <a:pt x="224900" y="394013"/>
                    <a:pt x="220781" y="399271"/>
                    <a:pt x="221484" y="405053"/>
                  </a:cubicBezTo>
                  <a:cubicBezTo>
                    <a:pt x="222135" y="410404"/>
                    <a:pt x="226683" y="414329"/>
                    <a:pt x="231941" y="414329"/>
                  </a:cubicBezTo>
                  <a:cubicBezTo>
                    <a:pt x="232366" y="414329"/>
                    <a:pt x="232795" y="414302"/>
                    <a:pt x="233228" y="414250"/>
                  </a:cubicBezTo>
                  <a:cubicBezTo>
                    <a:pt x="260121" y="410981"/>
                    <a:pt x="285299" y="402622"/>
                    <a:pt x="307860" y="390227"/>
                  </a:cubicBezTo>
                  <a:lnTo>
                    <a:pt x="307860" y="427375"/>
                  </a:lnTo>
                  <a:cubicBezTo>
                    <a:pt x="307860" y="433200"/>
                    <a:pt x="312581" y="437922"/>
                    <a:pt x="318407" y="437922"/>
                  </a:cubicBezTo>
                  <a:cubicBezTo>
                    <a:pt x="324233" y="437922"/>
                    <a:pt x="328954" y="433200"/>
                    <a:pt x="328954" y="427375"/>
                  </a:cubicBezTo>
                  <a:lnTo>
                    <a:pt x="328954" y="376937"/>
                  </a:lnTo>
                  <a:cubicBezTo>
                    <a:pt x="381824" y="338977"/>
                    <a:pt x="415790" y="276958"/>
                    <a:pt x="415790" y="207894"/>
                  </a:cubicBezTo>
                  <a:close/>
                  <a:moveTo>
                    <a:pt x="307862" y="630200"/>
                  </a:moveTo>
                  <a:lnTo>
                    <a:pt x="213186" y="575321"/>
                  </a:lnTo>
                  <a:cubicBezTo>
                    <a:pt x="209915" y="573424"/>
                    <a:pt x="205879" y="573425"/>
                    <a:pt x="202608" y="575321"/>
                  </a:cubicBezTo>
                  <a:lnTo>
                    <a:pt x="107933" y="630200"/>
                  </a:lnTo>
                  <a:lnTo>
                    <a:pt x="107933" y="595354"/>
                  </a:lnTo>
                  <a:lnTo>
                    <a:pt x="207897" y="537422"/>
                  </a:lnTo>
                  <a:lnTo>
                    <a:pt x="307862" y="595354"/>
                  </a:lnTo>
                  <a:close/>
                  <a:moveTo>
                    <a:pt x="305989" y="698385"/>
                  </a:moveTo>
                  <a:cubicBezTo>
                    <a:pt x="305288" y="698788"/>
                    <a:pt x="303871" y="699323"/>
                    <a:pt x="302244" y="698380"/>
                  </a:cubicBezTo>
                  <a:lnTo>
                    <a:pt x="220351" y="650918"/>
                  </a:lnTo>
                  <a:cubicBezTo>
                    <a:pt x="212669" y="646467"/>
                    <a:pt x="203126" y="646466"/>
                    <a:pt x="195445" y="650918"/>
                  </a:cubicBezTo>
                  <a:lnTo>
                    <a:pt x="113553" y="698379"/>
                  </a:lnTo>
                  <a:cubicBezTo>
                    <a:pt x="111923" y="699323"/>
                    <a:pt x="110507" y="698787"/>
                    <a:pt x="109807" y="698383"/>
                  </a:cubicBezTo>
                  <a:cubicBezTo>
                    <a:pt x="109107" y="697980"/>
                    <a:pt x="107934" y="697023"/>
                    <a:pt x="107934" y="695142"/>
                  </a:cubicBezTo>
                  <a:lnTo>
                    <a:pt x="107934" y="654580"/>
                  </a:lnTo>
                  <a:lnTo>
                    <a:pt x="207899" y="596635"/>
                  </a:lnTo>
                  <a:lnTo>
                    <a:pt x="307863" y="654580"/>
                  </a:lnTo>
                  <a:lnTo>
                    <a:pt x="307863" y="695142"/>
                  </a:lnTo>
                  <a:cubicBezTo>
                    <a:pt x="307862" y="697025"/>
                    <a:pt x="306688" y="697981"/>
                    <a:pt x="305989" y="698385"/>
                  </a:cubicBezTo>
                  <a:close/>
                  <a:moveTo>
                    <a:pt x="207897" y="487412"/>
                  </a:moveTo>
                  <a:lnTo>
                    <a:pt x="307862" y="545344"/>
                  </a:lnTo>
                  <a:lnTo>
                    <a:pt x="307862" y="570974"/>
                  </a:lnTo>
                  <a:lnTo>
                    <a:pt x="213186" y="516106"/>
                  </a:lnTo>
                  <a:cubicBezTo>
                    <a:pt x="209915" y="514211"/>
                    <a:pt x="205881" y="514211"/>
                    <a:pt x="202610" y="516106"/>
                  </a:cubicBezTo>
                  <a:lnTo>
                    <a:pt x="107933" y="570973"/>
                  </a:lnTo>
                  <a:lnTo>
                    <a:pt x="107933" y="54534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9" name="任意多边形: 形状 348">
              <a:extLst>
                <a:ext uri="{FF2B5EF4-FFF2-40B4-BE49-F238E27FC236}">
                  <a16:creationId xmlns:a16="http://schemas.microsoft.com/office/drawing/2014/main" id="{9CB1F4E5-91F9-408A-A3B7-C045A04DA834}"/>
                </a:ext>
              </a:extLst>
            </p:cNvPr>
            <p:cNvSpPr/>
            <p:nvPr/>
          </p:nvSpPr>
          <p:spPr>
            <a:xfrm>
              <a:off x="7550681" y="3111567"/>
              <a:ext cx="330654" cy="330654"/>
            </a:xfrm>
            <a:custGeom>
              <a:avLst/>
              <a:gdLst>
                <a:gd name="connsiteX0" fmla="*/ 330654 w 330654"/>
                <a:gd name="connsiteY0" fmla="*/ 165327 h 330654"/>
                <a:gd name="connsiteX1" fmla="*/ 165327 w 330654"/>
                <a:gd name="connsiteY1" fmla="*/ 0 h 330654"/>
                <a:gd name="connsiteX2" fmla="*/ 0 w 330654"/>
                <a:gd name="connsiteY2" fmla="*/ 165327 h 330654"/>
                <a:gd name="connsiteX3" fmla="*/ 165327 w 330654"/>
                <a:gd name="connsiteY3" fmla="*/ 330654 h 330654"/>
                <a:gd name="connsiteX4" fmla="*/ 330654 w 330654"/>
                <a:gd name="connsiteY4" fmla="*/ 165327 h 330654"/>
                <a:gd name="connsiteX5" fmla="*/ 165327 w 330654"/>
                <a:gd name="connsiteY5" fmla="*/ 309561 h 330654"/>
                <a:gd name="connsiteX6" fmla="*/ 21094 w 330654"/>
                <a:gd name="connsiteY6" fmla="*/ 165327 h 330654"/>
                <a:gd name="connsiteX7" fmla="*/ 165327 w 330654"/>
                <a:gd name="connsiteY7" fmla="*/ 21094 h 330654"/>
                <a:gd name="connsiteX8" fmla="*/ 309561 w 330654"/>
                <a:gd name="connsiteY8" fmla="*/ 165327 h 330654"/>
                <a:gd name="connsiteX9" fmla="*/ 165327 w 330654"/>
                <a:gd name="connsiteY9" fmla="*/ 309561 h 33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654" h="330654">
                  <a:moveTo>
                    <a:pt x="330654" y="165327"/>
                  </a:moveTo>
                  <a:cubicBezTo>
                    <a:pt x="330654" y="74166"/>
                    <a:pt x="256489" y="0"/>
                    <a:pt x="165327" y="0"/>
                  </a:cubicBezTo>
                  <a:cubicBezTo>
                    <a:pt x="74166" y="0"/>
                    <a:pt x="0" y="74166"/>
                    <a:pt x="0" y="165327"/>
                  </a:cubicBezTo>
                  <a:cubicBezTo>
                    <a:pt x="0" y="256489"/>
                    <a:pt x="74166" y="330654"/>
                    <a:pt x="165327" y="330654"/>
                  </a:cubicBezTo>
                  <a:cubicBezTo>
                    <a:pt x="256489" y="330654"/>
                    <a:pt x="330654" y="256490"/>
                    <a:pt x="330654" y="165327"/>
                  </a:cubicBezTo>
                  <a:close/>
                  <a:moveTo>
                    <a:pt x="165327" y="309561"/>
                  </a:moveTo>
                  <a:cubicBezTo>
                    <a:pt x="85797" y="309561"/>
                    <a:pt x="21094" y="244858"/>
                    <a:pt x="21094" y="165327"/>
                  </a:cubicBezTo>
                  <a:cubicBezTo>
                    <a:pt x="21094" y="85797"/>
                    <a:pt x="85797" y="21094"/>
                    <a:pt x="165327" y="21094"/>
                  </a:cubicBezTo>
                  <a:cubicBezTo>
                    <a:pt x="244858" y="21094"/>
                    <a:pt x="309561" y="85797"/>
                    <a:pt x="309561" y="165327"/>
                  </a:cubicBezTo>
                  <a:cubicBezTo>
                    <a:pt x="309561" y="244858"/>
                    <a:pt x="244858" y="309561"/>
                    <a:pt x="165327" y="30956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0" name="任意多边形: 形状 349">
              <a:extLst>
                <a:ext uri="{FF2B5EF4-FFF2-40B4-BE49-F238E27FC236}">
                  <a16:creationId xmlns:a16="http://schemas.microsoft.com/office/drawing/2014/main" id="{76C703B2-D193-4ECD-A58D-913FA3A13D47}"/>
                </a:ext>
              </a:extLst>
            </p:cNvPr>
            <p:cNvSpPr/>
            <p:nvPr/>
          </p:nvSpPr>
          <p:spPr>
            <a:xfrm>
              <a:off x="7601604" y="3162491"/>
              <a:ext cx="225963" cy="228808"/>
            </a:xfrm>
            <a:custGeom>
              <a:avLst/>
              <a:gdLst>
                <a:gd name="connsiteX0" fmla="*/ 217856 w 225963"/>
                <a:gd name="connsiteY0" fmla="*/ 128268 h 228808"/>
                <a:gd name="connsiteX1" fmla="*/ 205155 w 225963"/>
                <a:gd name="connsiteY1" fmla="*/ 136087 h 228808"/>
                <a:gd name="connsiteX2" fmla="*/ 114404 w 225963"/>
                <a:gd name="connsiteY2" fmla="*/ 207714 h 228808"/>
                <a:gd name="connsiteX3" fmla="*/ 21094 w 225963"/>
                <a:gd name="connsiteY3" fmla="*/ 114404 h 228808"/>
                <a:gd name="connsiteX4" fmla="*/ 114404 w 225963"/>
                <a:gd name="connsiteY4" fmla="*/ 21094 h 228808"/>
                <a:gd name="connsiteX5" fmla="*/ 204943 w 225963"/>
                <a:gd name="connsiteY5" fmla="*/ 91800 h 228808"/>
                <a:gd name="connsiteX6" fmla="*/ 217724 w 225963"/>
                <a:gd name="connsiteY6" fmla="*/ 99489 h 228808"/>
                <a:gd name="connsiteX7" fmla="*/ 225413 w 225963"/>
                <a:gd name="connsiteY7" fmla="*/ 86708 h 228808"/>
                <a:gd name="connsiteX8" fmla="*/ 114404 w 225963"/>
                <a:gd name="connsiteY8" fmla="*/ 0 h 228808"/>
                <a:gd name="connsiteX9" fmla="*/ 0 w 225963"/>
                <a:gd name="connsiteY9" fmla="*/ 114404 h 228808"/>
                <a:gd name="connsiteX10" fmla="*/ 114404 w 225963"/>
                <a:gd name="connsiteY10" fmla="*/ 228808 h 228808"/>
                <a:gd name="connsiteX11" fmla="*/ 225674 w 225963"/>
                <a:gd name="connsiteY11" fmla="*/ 140972 h 228808"/>
                <a:gd name="connsiteX12" fmla="*/ 217856 w 225963"/>
                <a:gd name="connsiteY12" fmla="*/ 128268 h 2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63" h="228808">
                  <a:moveTo>
                    <a:pt x="217856" y="128268"/>
                  </a:moveTo>
                  <a:cubicBezTo>
                    <a:pt x="212181" y="126921"/>
                    <a:pt x="206504" y="130423"/>
                    <a:pt x="205155" y="136087"/>
                  </a:cubicBezTo>
                  <a:cubicBezTo>
                    <a:pt x="195116" y="178260"/>
                    <a:pt x="157798" y="207714"/>
                    <a:pt x="114404" y="207714"/>
                  </a:cubicBezTo>
                  <a:cubicBezTo>
                    <a:pt x="62952" y="207714"/>
                    <a:pt x="21094" y="165856"/>
                    <a:pt x="21094" y="114404"/>
                  </a:cubicBezTo>
                  <a:cubicBezTo>
                    <a:pt x="21094" y="62952"/>
                    <a:pt x="62952" y="21094"/>
                    <a:pt x="114404" y="21094"/>
                  </a:cubicBezTo>
                  <a:cubicBezTo>
                    <a:pt x="157355" y="21094"/>
                    <a:pt x="194586" y="50169"/>
                    <a:pt x="204943" y="91800"/>
                  </a:cubicBezTo>
                  <a:cubicBezTo>
                    <a:pt x="206349" y="97453"/>
                    <a:pt x="212075" y="100893"/>
                    <a:pt x="217724" y="99489"/>
                  </a:cubicBezTo>
                  <a:cubicBezTo>
                    <a:pt x="223377" y="98083"/>
                    <a:pt x="226820" y="92361"/>
                    <a:pt x="225413" y="86708"/>
                  </a:cubicBezTo>
                  <a:cubicBezTo>
                    <a:pt x="212712" y="35655"/>
                    <a:pt x="167064" y="0"/>
                    <a:pt x="114404" y="0"/>
                  </a:cubicBezTo>
                  <a:cubicBezTo>
                    <a:pt x="51321" y="0"/>
                    <a:pt x="0" y="51322"/>
                    <a:pt x="0" y="114404"/>
                  </a:cubicBezTo>
                  <a:cubicBezTo>
                    <a:pt x="0" y="177486"/>
                    <a:pt x="51321" y="228808"/>
                    <a:pt x="114404" y="228808"/>
                  </a:cubicBezTo>
                  <a:cubicBezTo>
                    <a:pt x="167608" y="228808"/>
                    <a:pt x="213366" y="192689"/>
                    <a:pt x="225674" y="140972"/>
                  </a:cubicBezTo>
                  <a:cubicBezTo>
                    <a:pt x="227024" y="135304"/>
                    <a:pt x="223523" y="129617"/>
                    <a:pt x="217856" y="12826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1" name="任意多边形: 形状 350">
              <a:extLst>
                <a:ext uri="{FF2B5EF4-FFF2-40B4-BE49-F238E27FC236}">
                  <a16:creationId xmlns:a16="http://schemas.microsoft.com/office/drawing/2014/main" id="{8AC16C33-89EA-4A17-B33B-75A1779941AC}"/>
                </a:ext>
              </a:extLst>
            </p:cNvPr>
            <p:cNvSpPr/>
            <p:nvPr/>
          </p:nvSpPr>
          <p:spPr>
            <a:xfrm>
              <a:off x="7671590" y="3201242"/>
              <a:ext cx="88838" cy="148491"/>
            </a:xfrm>
            <a:custGeom>
              <a:avLst/>
              <a:gdLst>
                <a:gd name="connsiteX0" fmla="*/ 44418 w 88838"/>
                <a:gd name="connsiteY0" fmla="*/ 148492 h 148491"/>
                <a:gd name="connsiteX1" fmla="*/ 54965 w 88838"/>
                <a:gd name="connsiteY1" fmla="*/ 137945 h 148491"/>
                <a:gd name="connsiteX2" fmla="*/ 54965 w 88838"/>
                <a:gd name="connsiteY2" fmla="*/ 131349 h 148491"/>
                <a:gd name="connsiteX3" fmla="*/ 88838 w 88838"/>
                <a:gd name="connsiteY3" fmla="*/ 95460 h 148491"/>
                <a:gd name="connsiteX4" fmla="*/ 48222 w 88838"/>
                <a:gd name="connsiteY4" fmla="*/ 58612 h 148491"/>
                <a:gd name="connsiteX5" fmla="*/ 27748 w 88838"/>
                <a:gd name="connsiteY5" fmla="*/ 47842 h 148491"/>
                <a:gd name="connsiteX6" fmla="*/ 44418 w 88838"/>
                <a:gd name="connsiteY6" fmla="*/ 37174 h 148491"/>
                <a:gd name="connsiteX7" fmla="*/ 61089 w 88838"/>
                <a:gd name="connsiteY7" fmla="*/ 47842 h 148491"/>
                <a:gd name="connsiteX8" fmla="*/ 71636 w 88838"/>
                <a:gd name="connsiteY8" fmla="*/ 58389 h 148491"/>
                <a:gd name="connsiteX9" fmla="*/ 82183 w 88838"/>
                <a:gd name="connsiteY9" fmla="*/ 47842 h 148491"/>
                <a:gd name="connsiteX10" fmla="*/ 54965 w 88838"/>
                <a:gd name="connsiteY10" fmla="*/ 17349 h 148491"/>
                <a:gd name="connsiteX11" fmla="*/ 54965 w 88838"/>
                <a:gd name="connsiteY11" fmla="*/ 10547 h 148491"/>
                <a:gd name="connsiteX12" fmla="*/ 44418 w 88838"/>
                <a:gd name="connsiteY12" fmla="*/ 0 h 148491"/>
                <a:gd name="connsiteX13" fmla="*/ 33871 w 88838"/>
                <a:gd name="connsiteY13" fmla="*/ 10547 h 148491"/>
                <a:gd name="connsiteX14" fmla="*/ 33871 w 88838"/>
                <a:gd name="connsiteY14" fmla="*/ 17350 h 148491"/>
                <a:gd name="connsiteX15" fmla="*/ 6654 w 88838"/>
                <a:gd name="connsiteY15" fmla="*/ 47842 h 148491"/>
                <a:gd name="connsiteX16" fmla="*/ 42881 w 88838"/>
                <a:gd name="connsiteY16" fmla="*/ 79019 h 148491"/>
                <a:gd name="connsiteX17" fmla="*/ 67743 w 88838"/>
                <a:gd name="connsiteY17" fmla="*/ 95459 h 148491"/>
                <a:gd name="connsiteX18" fmla="*/ 44418 w 88838"/>
                <a:gd name="connsiteY18" fmla="*/ 111315 h 148491"/>
                <a:gd name="connsiteX19" fmla="*/ 21094 w 88838"/>
                <a:gd name="connsiteY19" fmla="*/ 95459 h 148491"/>
                <a:gd name="connsiteX20" fmla="*/ 10547 w 88838"/>
                <a:gd name="connsiteY20" fmla="*/ 84912 h 148491"/>
                <a:gd name="connsiteX21" fmla="*/ 0 w 88838"/>
                <a:gd name="connsiteY21" fmla="*/ 95459 h 148491"/>
                <a:gd name="connsiteX22" fmla="*/ 33871 w 88838"/>
                <a:gd name="connsiteY22" fmla="*/ 131348 h 148491"/>
                <a:gd name="connsiteX23" fmla="*/ 33871 w 88838"/>
                <a:gd name="connsiteY23" fmla="*/ 137943 h 148491"/>
                <a:gd name="connsiteX24" fmla="*/ 44418 w 88838"/>
                <a:gd name="connsiteY24" fmla="*/ 148492 h 14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38" h="148491">
                  <a:moveTo>
                    <a:pt x="44418" y="148492"/>
                  </a:moveTo>
                  <a:cubicBezTo>
                    <a:pt x="50243" y="148492"/>
                    <a:pt x="54965" y="143769"/>
                    <a:pt x="54965" y="137945"/>
                  </a:cubicBezTo>
                  <a:lnTo>
                    <a:pt x="54965" y="131349"/>
                  </a:lnTo>
                  <a:cubicBezTo>
                    <a:pt x="74382" y="127401"/>
                    <a:pt x="88838" y="112812"/>
                    <a:pt x="88838" y="95460"/>
                  </a:cubicBezTo>
                  <a:cubicBezTo>
                    <a:pt x="88838" y="69242"/>
                    <a:pt x="64396" y="62847"/>
                    <a:pt x="48222" y="58612"/>
                  </a:cubicBezTo>
                  <a:cubicBezTo>
                    <a:pt x="33113" y="54658"/>
                    <a:pt x="27748" y="52436"/>
                    <a:pt x="27748" y="47842"/>
                  </a:cubicBezTo>
                  <a:cubicBezTo>
                    <a:pt x="27748" y="42796"/>
                    <a:pt x="34594" y="37174"/>
                    <a:pt x="44418" y="37174"/>
                  </a:cubicBezTo>
                  <a:cubicBezTo>
                    <a:pt x="54242" y="37174"/>
                    <a:pt x="61089" y="42796"/>
                    <a:pt x="61089" y="47842"/>
                  </a:cubicBezTo>
                  <a:cubicBezTo>
                    <a:pt x="61089" y="53667"/>
                    <a:pt x="65810" y="58389"/>
                    <a:pt x="71636" y="58389"/>
                  </a:cubicBezTo>
                  <a:cubicBezTo>
                    <a:pt x="77462" y="58389"/>
                    <a:pt x="82183" y="53667"/>
                    <a:pt x="82183" y="47842"/>
                  </a:cubicBezTo>
                  <a:cubicBezTo>
                    <a:pt x="82183" y="33407"/>
                    <a:pt x="70670" y="21198"/>
                    <a:pt x="54965" y="17349"/>
                  </a:cubicBezTo>
                  <a:lnTo>
                    <a:pt x="54965" y="10547"/>
                  </a:lnTo>
                  <a:cubicBezTo>
                    <a:pt x="54965" y="4722"/>
                    <a:pt x="50244" y="0"/>
                    <a:pt x="44418" y="0"/>
                  </a:cubicBezTo>
                  <a:cubicBezTo>
                    <a:pt x="38592" y="0"/>
                    <a:pt x="33871" y="4722"/>
                    <a:pt x="33871" y="10547"/>
                  </a:cubicBezTo>
                  <a:lnTo>
                    <a:pt x="33871" y="17350"/>
                  </a:lnTo>
                  <a:cubicBezTo>
                    <a:pt x="18166" y="21199"/>
                    <a:pt x="6654" y="33408"/>
                    <a:pt x="6654" y="47842"/>
                  </a:cubicBezTo>
                  <a:cubicBezTo>
                    <a:pt x="6654" y="69538"/>
                    <a:pt x="27592" y="75018"/>
                    <a:pt x="42881" y="79019"/>
                  </a:cubicBezTo>
                  <a:cubicBezTo>
                    <a:pt x="61536" y="83901"/>
                    <a:pt x="67743" y="86961"/>
                    <a:pt x="67743" y="95459"/>
                  </a:cubicBezTo>
                  <a:cubicBezTo>
                    <a:pt x="67743" y="104054"/>
                    <a:pt x="57061" y="111315"/>
                    <a:pt x="44418" y="111315"/>
                  </a:cubicBezTo>
                  <a:cubicBezTo>
                    <a:pt x="31774" y="111315"/>
                    <a:pt x="21094" y="104053"/>
                    <a:pt x="21094" y="95459"/>
                  </a:cubicBezTo>
                  <a:cubicBezTo>
                    <a:pt x="21094" y="89634"/>
                    <a:pt x="16372" y="84912"/>
                    <a:pt x="10547" y="84912"/>
                  </a:cubicBezTo>
                  <a:cubicBezTo>
                    <a:pt x="4722" y="84912"/>
                    <a:pt x="0" y="89634"/>
                    <a:pt x="0" y="95459"/>
                  </a:cubicBezTo>
                  <a:cubicBezTo>
                    <a:pt x="0" y="112811"/>
                    <a:pt x="14455" y="127398"/>
                    <a:pt x="33871" y="131348"/>
                  </a:cubicBezTo>
                  <a:lnTo>
                    <a:pt x="33871" y="137943"/>
                  </a:lnTo>
                  <a:cubicBezTo>
                    <a:pt x="33871" y="143769"/>
                    <a:pt x="38593" y="148492"/>
                    <a:pt x="44418" y="1484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52" name="图形 28">
            <a:extLst>
              <a:ext uri="{FF2B5EF4-FFF2-40B4-BE49-F238E27FC236}">
                <a16:creationId xmlns:a16="http://schemas.microsoft.com/office/drawing/2014/main" id="{DD96D007-97F4-4A93-8434-32CBE6E1FDEA}"/>
              </a:ext>
            </a:extLst>
          </p:cNvPr>
          <p:cNvGrpSpPr/>
          <p:nvPr/>
        </p:nvGrpSpPr>
        <p:grpSpPr>
          <a:xfrm>
            <a:off x="8436000" y="3072847"/>
            <a:ext cx="720001" cy="712302"/>
            <a:chOff x="8436000" y="3072847"/>
            <a:chExt cx="720001" cy="712302"/>
          </a:xfrm>
          <a:gradFill>
            <a:gsLst>
              <a:gs pos="0">
                <a:schemeClr val="accent1"/>
              </a:gs>
              <a:gs pos="100000">
                <a:schemeClr val="accent2"/>
              </a:gs>
            </a:gsLst>
            <a:lin ang="2700000" scaled="1"/>
          </a:gradFill>
        </p:grpSpPr>
        <p:sp>
          <p:nvSpPr>
            <p:cNvPr id="353" name="任意多边形: 形状 352">
              <a:extLst>
                <a:ext uri="{FF2B5EF4-FFF2-40B4-BE49-F238E27FC236}">
                  <a16:creationId xmlns:a16="http://schemas.microsoft.com/office/drawing/2014/main" id="{9C317151-9F1A-476F-9E33-5445B08AE5F0}"/>
                </a:ext>
              </a:extLst>
            </p:cNvPr>
            <p:cNvSpPr/>
            <p:nvPr/>
          </p:nvSpPr>
          <p:spPr>
            <a:xfrm>
              <a:off x="8806420" y="3072847"/>
              <a:ext cx="349581" cy="342406"/>
            </a:xfrm>
            <a:custGeom>
              <a:avLst/>
              <a:gdLst>
                <a:gd name="connsiteX0" fmla="*/ 329020 w 349581"/>
                <a:gd name="connsiteY0" fmla="*/ 16763 h 342406"/>
                <a:gd name="connsiteX1" fmla="*/ 196329 w 349581"/>
                <a:gd name="connsiteY1" fmla="*/ 16763 h 342406"/>
                <a:gd name="connsiteX2" fmla="*/ 192341 w 349581"/>
                <a:gd name="connsiteY2" fmla="*/ 10015 h 342406"/>
                <a:gd name="connsiteX3" fmla="*/ 174788 w 349581"/>
                <a:gd name="connsiteY3" fmla="*/ 0 h 342406"/>
                <a:gd name="connsiteX4" fmla="*/ 157237 w 349581"/>
                <a:gd name="connsiteY4" fmla="*/ 10015 h 342406"/>
                <a:gd name="connsiteX5" fmla="*/ 153249 w 349581"/>
                <a:gd name="connsiteY5" fmla="*/ 16763 h 342406"/>
                <a:gd name="connsiteX6" fmla="*/ 20559 w 349581"/>
                <a:gd name="connsiteY6" fmla="*/ 16763 h 342406"/>
                <a:gd name="connsiteX7" fmla="*/ 0 w 349581"/>
                <a:gd name="connsiteY7" fmla="*/ 37320 h 342406"/>
                <a:gd name="connsiteX8" fmla="*/ 0 w 349581"/>
                <a:gd name="connsiteY8" fmla="*/ 232179 h 342406"/>
                <a:gd name="connsiteX9" fmla="*/ 20559 w 349581"/>
                <a:gd name="connsiteY9" fmla="*/ 252738 h 342406"/>
                <a:gd name="connsiteX10" fmla="*/ 137798 w 349581"/>
                <a:gd name="connsiteY10" fmla="*/ 252738 h 342406"/>
                <a:gd name="connsiteX11" fmla="*/ 137798 w 349581"/>
                <a:gd name="connsiteY11" fmla="*/ 287284 h 342406"/>
                <a:gd name="connsiteX12" fmla="*/ 125571 w 349581"/>
                <a:gd name="connsiteY12" fmla="*/ 287284 h 342406"/>
                <a:gd name="connsiteX13" fmla="*/ 98010 w 349581"/>
                <a:gd name="connsiteY13" fmla="*/ 314845 h 342406"/>
                <a:gd name="connsiteX14" fmla="*/ 125571 w 349581"/>
                <a:gd name="connsiteY14" fmla="*/ 342406 h 342406"/>
                <a:gd name="connsiteX15" fmla="*/ 224010 w 349581"/>
                <a:gd name="connsiteY15" fmla="*/ 342406 h 342406"/>
                <a:gd name="connsiteX16" fmla="*/ 251571 w 349581"/>
                <a:gd name="connsiteY16" fmla="*/ 314845 h 342406"/>
                <a:gd name="connsiteX17" fmla="*/ 224010 w 349581"/>
                <a:gd name="connsiteY17" fmla="*/ 287284 h 342406"/>
                <a:gd name="connsiteX18" fmla="*/ 211784 w 349581"/>
                <a:gd name="connsiteY18" fmla="*/ 287284 h 342406"/>
                <a:gd name="connsiteX19" fmla="*/ 211784 w 349581"/>
                <a:gd name="connsiteY19" fmla="*/ 252738 h 342406"/>
                <a:gd name="connsiteX20" fmla="*/ 329023 w 349581"/>
                <a:gd name="connsiteY20" fmla="*/ 252738 h 342406"/>
                <a:gd name="connsiteX21" fmla="*/ 349581 w 349581"/>
                <a:gd name="connsiteY21" fmla="*/ 232179 h 342406"/>
                <a:gd name="connsiteX22" fmla="*/ 349581 w 349581"/>
                <a:gd name="connsiteY22" fmla="*/ 37320 h 342406"/>
                <a:gd name="connsiteX23" fmla="*/ 329020 w 349581"/>
                <a:gd name="connsiteY23" fmla="*/ 16763 h 342406"/>
                <a:gd name="connsiteX24" fmla="*/ 140778 w 349581"/>
                <a:gd name="connsiteY24" fmla="*/ 37856 h 342406"/>
                <a:gd name="connsiteX25" fmla="*/ 93144 w 349581"/>
                <a:gd name="connsiteY25" fmla="*/ 118440 h 342406"/>
                <a:gd name="connsiteX26" fmla="*/ 92988 w 349581"/>
                <a:gd name="connsiteY26" fmla="*/ 138921 h 342406"/>
                <a:gd name="connsiteX27" fmla="*/ 110699 w 349581"/>
                <a:gd name="connsiteY27" fmla="*/ 149205 h 342406"/>
                <a:gd name="connsiteX28" fmla="*/ 137714 w 349581"/>
                <a:gd name="connsiteY28" fmla="*/ 149205 h 342406"/>
                <a:gd name="connsiteX29" fmla="*/ 148261 w 349581"/>
                <a:gd name="connsiteY29" fmla="*/ 138658 h 342406"/>
                <a:gd name="connsiteX30" fmla="*/ 137714 w 349581"/>
                <a:gd name="connsiteY30" fmla="*/ 128111 h 342406"/>
                <a:gd name="connsiteX31" fmla="*/ 111932 w 349581"/>
                <a:gd name="connsiteY31" fmla="*/ 128111 h 342406"/>
                <a:gd name="connsiteX32" fmla="*/ 174788 w 349581"/>
                <a:gd name="connsiteY32" fmla="*/ 21773 h 342406"/>
                <a:gd name="connsiteX33" fmla="*/ 237645 w 349581"/>
                <a:gd name="connsiteY33" fmla="*/ 128111 h 342406"/>
                <a:gd name="connsiteX34" fmla="*/ 186990 w 349581"/>
                <a:gd name="connsiteY34" fmla="*/ 128111 h 342406"/>
                <a:gd name="connsiteX35" fmla="*/ 176444 w 349581"/>
                <a:gd name="connsiteY35" fmla="*/ 138658 h 342406"/>
                <a:gd name="connsiteX36" fmla="*/ 186990 w 349581"/>
                <a:gd name="connsiteY36" fmla="*/ 149205 h 342406"/>
                <a:gd name="connsiteX37" fmla="*/ 238877 w 349581"/>
                <a:gd name="connsiteY37" fmla="*/ 149205 h 342406"/>
                <a:gd name="connsiteX38" fmla="*/ 256589 w 349581"/>
                <a:gd name="connsiteY38" fmla="*/ 138919 h 342406"/>
                <a:gd name="connsiteX39" fmla="*/ 256431 w 349581"/>
                <a:gd name="connsiteY39" fmla="*/ 118440 h 342406"/>
                <a:gd name="connsiteX40" fmla="*/ 208797 w 349581"/>
                <a:gd name="connsiteY40" fmla="*/ 37856 h 342406"/>
                <a:gd name="connsiteX41" fmla="*/ 328485 w 349581"/>
                <a:gd name="connsiteY41" fmla="*/ 37856 h 342406"/>
                <a:gd name="connsiteX42" fmla="*/ 328485 w 349581"/>
                <a:gd name="connsiteY42" fmla="*/ 192597 h 342406"/>
                <a:gd name="connsiteX43" fmla="*/ 21091 w 349581"/>
                <a:gd name="connsiteY43" fmla="*/ 192597 h 342406"/>
                <a:gd name="connsiteX44" fmla="*/ 21091 w 349581"/>
                <a:gd name="connsiteY44" fmla="*/ 37856 h 342406"/>
                <a:gd name="connsiteX45" fmla="*/ 230475 w 349581"/>
                <a:gd name="connsiteY45" fmla="*/ 314845 h 342406"/>
                <a:gd name="connsiteX46" fmla="*/ 224007 w 349581"/>
                <a:gd name="connsiteY46" fmla="*/ 321313 h 342406"/>
                <a:gd name="connsiteX47" fmla="*/ 125568 w 349581"/>
                <a:gd name="connsiteY47" fmla="*/ 321313 h 342406"/>
                <a:gd name="connsiteX48" fmla="*/ 119101 w 349581"/>
                <a:gd name="connsiteY48" fmla="*/ 314845 h 342406"/>
                <a:gd name="connsiteX49" fmla="*/ 125568 w 349581"/>
                <a:gd name="connsiteY49" fmla="*/ 308378 h 342406"/>
                <a:gd name="connsiteX50" fmla="*/ 224007 w 349581"/>
                <a:gd name="connsiteY50" fmla="*/ 308378 h 342406"/>
                <a:gd name="connsiteX51" fmla="*/ 230475 w 349581"/>
                <a:gd name="connsiteY51" fmla="*/ 314845 h 342406"/>
                <a:gd name="connsiteX52" fmla="*/ 190688 w 349581"/>
                <a:gd name="connsiteY52" fmla="*/ 287286 h 342406"/>
                <a:gd name="connsiteX53" fmla="*/ 158891 w 349581"/>
                <a:gd name="connsiteY53" fmla="*/ 287286 h 342406"/>
                <a:gd name="connsiteX54" fmla="*/ 158891 w 349581"/>
                <a:gd name="connsiteY54" fmla="*/ 252740 h 342406"/>
                <a:gd name="connsiteX55" fmla="*/ 190688 w 349581"/>
                <a:gd name="connsiteY55" fmla="*/ 252740 h 342406"/>
                <a:gd name="connsiteX56" fmla="*/ 21091 w 349581"/>
                <a:gd name="connsiteY56" fmla="*/ 231645 h 342406"/>
                <a:gd name="connsiteX57" fmla="*/ 21091 w 349581"/>
                <a:gd name="connsiteY57" fmla="*/ 213690 h 342406"/>
                <a:gd name="connsiteX58" fmla="*/ 328485 w 349581"/>
                <a:gd name="connsiteY58" fmla="*/ 213690 h 342406"/>
                <a:gd name="connsiteX59" fmla="*/ 328485 w 349581"/>
                <a:gd name="connsiteY59" fmla="*/ 231645 h 34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49581" h="342406">
                  <a:moveTo>
                    <a:pt x="329020" y="16763"/>
                  </a:moveTo>
                  <a:lnTo>
                    <a:pt x="196329" y="16763"/>
                  </a:lnTo>
                  <a:lnTo>
                    <a:pt x="192341" y="10015"/>
                  </a:lnTo>
                  <a:cubicBezTo>
                    <a:pt x="188634" y="3745"/>
                    <a:pt x="182073" y="0"/>
                    <a:pt x="174788" y="0"/>
                  </a:cubicBezTo>
                  <a:cubicBezTo>
                    <a:pt x="167504" y="0"/>
                    <a:pt x="160943" y="3745"/>
                    <a:pt x="157237" y="10015"/>
                  </a:cubicBezTo>
                  <a:lnTo>
                    <a:pt x="153249" y="16763"/>
                  </a:lnTo>
                  <a:lnTo>
                    <a:pt x="20559" y="16763"/>
                  </a:lnTo>
                  <a:cubicBezTo>
                    <a:pt x="9222" y="16763"/>
                    <a:pt x="0" y="25986"/>
                    <a:pt x="0" y="37320"/>
                  </a:cubicBezTo>
                  <a:lnTo>
                    <a:pt x="0" y="232179"/>
                  </a:lnTo>
                  <a:cubicBezTo>
                    <a:pt x="0" y="243516"/>
                    <a:pt x="9224" y="252738"/>
                    <a:pt x="20559" y="252738"/>
                  </a:cubicBezTo>
                  <a:lnTo>
                    <a:pt x="137798" y="252738"/>
                  </a:lnTo>
                  <a:lnTo>
                    <a:pt x="137798" y="287284"/>
                  </a:lnTo>
                  <a:lnTo>
                    <a:pt x="125571" y="287284"/>
                  </a:lnTo>
                  <a:cubicBezTo>
                    <a:pt x="110374" y="287284"/>
                    <a:pt x="98010" y="299648"/>
                    <a:pt x="98010" y="314845"/>
                  </a:cubicBezTo>
                  <a:cubicBezTo>
                    <a:pt x="98010" y="330043"/>
                    <a:pt x="110374" y="342406"/>
                    <a:pt x="125571" y="342406"/>
                  </a:cubicBezTo>
                  <a:lnTo>
                    <a:pt x="224010" y="342406"/>
                  </a:lnTo>
                  <a:cubicBezTo>
                    <a:pt x="239207" y="342406"/>
                    <a:pt x="251571" y="330043"/>
                    <a:pt x="251571" y="314845"/>
                  </a:cubicBezTo>
                  <a:cubicBezTo>
                    <a:pt x="251571" y="299648"/>
                    <a:pt x="239207" y="287284"/>
                    <a:pt x="224010" y="287284"/>
                  </a:cubicBezTo>
                  <a:lnTo>
                    <a:pt x="211784" y="287284"/>
                  </a:lnTo>
                  <a:lnTo>
                    <a:pt x="211784" y="252738"/>
                  </a:lnTo>
                  <a:lnTo>
                    <a:pt x="329023" y="252738"/>
                  </a:lnTo>
                  <a:cubicBezTo>
                    <a:pt x="340360" y="252738"/>
                    <a:pt x="349581" y="243515"/>
                    <a:pt x="349581" y="232179"/>
                  </a:cubicBezTo>
                  <a:lnTo>
                    <a:pt x="349581" y="37320"/>
                  </a:lnTo>
                  <a:cubicBezTo>
                    <a:pt x="349578" y="25985"/>
                    <a:pt x="340356" y="16763"/>
                    <a:pt x="329020" y="16763"/>
                  </a:cubicBezTo>
                  <a:close/>
                  <a:moveTo>
                    <a:pt x="140778" y="37856"/>
                  </a:moveTo>
                  <a:lnTo>
                    <a:pt x="93144" y="118440"/>
                  </a:lnTo>
                  <a:cubicBezTo>
                    <a:pt x="89371" y="124824"/>
                    <a:pt x="89312" y="132480"/>
                    <a:pt x="92988" y="138921"/>
                  </a:cubicBezTo>
                  <a:cubicBezTo>
                    <a:pt x="96663" y="145360"/>
                    <a:pt x="103283" y="149205"/>
                    <a:pt x="110699" y="149205"/>
                  </a:cubicBezTo>
                  <a:lnTo>
                    <a:pt x="137714" y="149205"/>
                  </a:lnTo>
                  <a:cubicBezTo>
                    <a:pt x="143540" y="149205"/>
                    <a:pt x="148261" y="144484"/>
                    <a:pt x="148261" y="138658"/>
                  </a:cubicBezTo>
                  <a:cubicBezTo>
                    <a:pt x="148261" y="132832"/>
                    <a:pt x="143540" y="128111"/>
                    <a:pt x="137714" y="128111"/>
                  </a:cubicBezTo>
                  <a:lnTo>
                    <a:pt x="111932" y="128111"/>
                  </a:lnTo>
                  <a:lnTo>
                    <a:pt x="174788" y="21773"/>
                  </a:lnTo>
                  <a:lnTo>
                    <a:pt x="237645" y="128111"/>
                  </a:lnTo>
                  <a:lnTo>
                    <a:pt x="186990" y="128111"/>
                  </a:lnTo>
                  <a:cubicBezTo>
                    <a:pt x="181164" y="128111"/>
                    <a:pt x="176444" y="132832"/>
                    <a:pt x="176444" y="138658"/>
                  </a:cubicBezTo>
                  <a:cubicBezTo>
                    <a:pt x="176444" y="144484"/>
                    <a:pt x="181164" y="149205"/>
                    <a:pt x="186990" y="149205"/>
                  </a:cubicBezTo>
                  <a:lnTo>
                    <a:pt x="238877" y="149205"/>
                  </a:lnTo>
                  <a:cubicBezTo>
                    <a:pt x="246292" y="149205"/>
                    <a:pt x="252913" y="145360"/>
                    <a:pt x="256589" y="138919"/>
                  </a:cubicBezTo>
                  <a:cubicBezTo>
                    <a:pt x="260265" y="132479"/>
                    <a:pt x="260204" y="124824"/>
                    <a:pt x="256431" y="118440"/>
                  </a:cubicBezTo>
                  <a:lnTo>
                    <a:pt x="208797" y="37856"/>
                  </a:lnTo>
                  <a:lnTo>
                    <a:pt x="328485" y="37856"/>
                  </a:lnTo>
                  <a:lnTo>
                    <a:pt x="328485" y="192597"/>
                  </a:lnTo>
                  <a:lnTo>
                    <a:pt x="21091" y="192597"/>
                  </a:lnTo>
                  <a:lnTo>
                    <a:pt x="21091" y="37856"/>
                  </a:lnTo>
                  <a:close/>
                  <a:moveTo>
                    <a:pt x="230475" y="314845"/>
                  </a:moveTo>
                  <a:cubicBezTo>
                    <a:pt x="230475" y="318412"/>
                    <a:pt x="227573" y="321313"/>
                    <a:pt x="224007" y="321313"/>
                  </a:cubicBezTo>
                  <a:lnTo>
                    <a:pt x="125568" y="321313"/>
                  </a:lnTo>
                  <a:cubicBezTo>
                    <a:pt x="122002" y="321313"/>
                    <a:pt x="119101" y="318412"/>
                    <a:pt x="119101" y="314845"/>
                  </a:cubicBezTo>
                  <a:cubicBezTo>
                    <a:pt x="119101" y="311279"/>
                    <a:pt x="122002" y="308378"/>
                    <a:pt x="125568" y="308378"/>
                  </a:cubicBezTo>
                  <a:lnTo>
                    <a:pt x="224007" y="308378"/>
                  </a:lnTo>
                  <a:cubicBezTo>
                    <a:pt x="227573" y="308379"/>
                    <a:pt x="230475" y="311279"/>
                    <a:pt x="230475" y="314845"/>
                  </a:cubicBezTo>
                  <a:close/>
                  <a:moveTo>
                    <a:pt x="190688" y="287286"/>
                  </a:moveTo>
                  <a:lnTo>
                    <a:pt x="158891" y="287286"/>
                  </a:lnTo>
                  <a:lnTo>
                    <a:pt x="158891" y="252740"/>
                  </a:lnTo>
                  <a:lnTo>
                    <a:pt x="190688" y="252740"/>
                  </a:lnTo>
                  <a:close/>
                  <a:moveTo>
                    <a:pt x="21091" y="231645"/>
                  </a:moveTo>
                  <a:lnTo>
                    <a:pt x="21091" y="213690"/>
                  </a:lnTo>
                  <a:lnTo>
                    <a:pt x="328485" y="213690"/>
                  </a:lnTo>
                  <a:lnTo>
                    <a:pt x="328485" y="231645"/>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4" name="任意多边形: 形状 353">
              <a:extLst>
                <a:ext uri="{FF2B5EF4-FFF2-40B4-BE49-F238E27FC236}">
                  <a16:creationId xmlns:a16="http://schemas.microsoft.com/office/drawing/2014/main" id="{3718C950-C606-437A-8B59-E4148E550160}"/>
                </a:ext>
              </a:extLst>
            </p:cNvPr>
            <p:cNvSpPr/>
            <p:nvPr/>
          </p:nvSpPr>
          <p:spPr>
            <a:xfrm>
              <a:off x="8458723" y="3081494"/>
              <a:ext cx="206050" cy="321119"/>
            </a:xfrm>
            <a:custGeom>
              <a:avLst/>
              <a:gdLst>
                <a:gd name="connsiteX0" fmla="*/ 28658 w 206050"/>
                <a:gd name="connsiteY0" fmla="*/ 321120 h 321119"/>
                <a:gd name="connsiteX1" fmla="*/ 177394 w 206050"/>
                <a:gd name="connsiteY1" fmla="*/ 321120 h 321119"/>
                <a:gd name="connsiteX2" fmla="*/ 206051 w 206050"/>
                <a:gd name="connsiteY2" fmla="*/ 292462 h 321119"/>
                <a:gd name="connsiteX3" fmla="*/ 206051 w 206050"/>
                <a:gd name="connsiteY3" fmla="*/ 233030 h 321119"/>
                <a:gd name="connsiteX4" fmla="*/ 195504 w 206050"/>
                <a:gd name="connsiteY4" fmla="*/ 222483 h 321119"/>
                <a:gd name="connsiteX5" fmla="*/ 184957 w 206050"/>
                <a:gd name="connsiteY5" fmla="*/ 233030 h 321119"/>
                <a:gd name="connsiteX6" fmla="*/ 184957 w 206050"/>
                <a:gd name="connsiteY6" fmla="*/ 292462 h 321119"/>
                <a:gd name="connsiteX7" fmla="*/ 177394 w 206050"/>
                <a:gd name="connsiteY7" fmla="*/ 300026 h 321119"/>
                <a:gd name="connsiteX8" fmla="*/ 28658 w 206050"/>
                <a:gd name="connsiteY8" fmla="*/ 300026 h 321119"/>
                <a:gd name="connsiteX9" fmla="*/ 21094 w 206050"/>
                <a:gd name="connsiteY9" fmla="*/ 292462 h 321119"/>
                <a:gd name="connsiteX10" fmla="*/ 21094 w 206050"/>
                <a:gd name="connsiteY10" fmla="*/ 28657 h 321119"/>
                <a:gd name="connsiteX11" fmla="*/ 28658 w 206050"/>
                <a:gd name="connsiteY11" fmla="*/ 21094 h 321119"/>
                <a:gd name="connsiteX12" fmla="*/ 49285 w 206050"/>
                <a:gd name="connsiteY12" fmla="*/ 21094 h 321119"/>
                <a:gd name="connsiteX13" fmla="*/ 54792 w 206050"/>
                <a:gd name="connsiteY13" fmla="*/ 39032 h 321119"/>
                <a:gd name="connsiteX14" fmla="*/ 75949 w 206050"/>
                <a:gd name="connsiteY14" fmla="*/ 54671 h 321119"/>
                <a:gd name="connsiteX15" fmla="*/ 130102 w 206050"/>
                <a:gd name="connsiteY15" fmla="*/ 54671 h 321119"/>
                <a:gd name="connsiteX16" fmla="*/ 151260 w 206050"/>
                <a:gd name="connsiteY16" fmla="*/ 39032 h 321119"/>
                <a:gd name="connsiteX17" fmla="*/ 156765 w 206050"/>
                <a:gd name="connsiteY17" fmla="*/ 21094 h 321119"/>
                <a:gd name="connsiteX18" fmla="*/ 177394 w 206050"/>
                <a:gd name="connsiteY18" fmla="*/ 21094 h 321119"/>
                <a:gd name="connsiteX19" fmla="*/ 184957 w 206050"/>
                <a:gd name="connsiteY19" fmla="*/ 28657 h 321119"/>
                <a:gd name="connsiteX20" fmla="*/ 184957 w 206050"/>
                <a:gd name="connsiteY20" fmla="*/ 183753 h 321119"/>
                <a:gd name="connsiteX21" fmla="*/ 195504 w 206050"/>
                <a:gd name="connsiteY21" fmla="*/ 194300 h 321119"/>
                <a:gd name="connsiteX22" fmla="*/ 206051 w 206050"/>
                <a:gd name="connsiteY22" fmla="*/ 183753 h 321119"/>
                <a:gd name="connsiteX23" fmla="*/ 206051 w 206050"/>
                <a:gd name="connsiteY23" fmla="*/ 28657 h 321119"/>
                <a:gd name="connsiteX24" fmla="*/ 177394 w 206050"/>
                <a:gd name="connsiteY24" fmla="*/ 0 h 321119"/>
                <a:gd name="connsiteX25" fmla="*/ 28658 w 206050"/>
                <a:gd name="connsiteY25" fmla="*/ 0 h 321119"/>
                <a:gd name="connsiteX26" fmla="*/ 0 w 206050"/>
                <a:gd name="connsiteY26" fmla="*/ 28657 h 321119"/>
                <a:gd name="connsiteX27" fmla="*/ 0 w 206050"/>
                <a:gd name="connsiteY27" fmla="*/ 292462 h 321119"/>
                <a:gd name="connsiteX28" fmla="*/ 28658 w 206050"/>
                <a:gd name="connsiteY28" fmla="*/ 321120 h 321119"/>
                <a:gd name="connsiteX29" fmla="*/ 131095 w 206050"/>
                <a:gd name="connsiteY29" fmla="*/ 32844 h 321119"/>
                <a:gd name="connsiteX30" fmla="*/ 130102 w 206050"/>
                <a:gd name="connsiteY30" fmla="*/ 33577 h 321119"/>
                <a:gd name="connsiteX31" fmla="*/ 75949 w 206050"/>
                <a:gd name="connsiteY31" fmla="*/ 33577 h 321119"/>
                <a:gd name="connsiteX32" fmla="*/ 74957 w 206050"/>
                <a:gd name="connsiteY32" fmla="*/ 32843 h 321119"/>
                <a:gd name="connsiteX33" fmla="*/ 71352 w 206050"/>
                <a:gd name="connsiteY33" fmla="*/ 21095 h 321119"/>
                <a:gd name="connsiteX34" fmla="*/ 134700 w 206050"/>
                <a:gd name="connsiteY34" fmla="*/ 21095 h 3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050" h="321119">
                  <a:moveTo>
                    <a:pt x="28658" y="321120"/>
                  </a:moveTo>
                  <a:lnTo>
                    <a:pt x="177394" y="321120"/>
                  </a:lnTo>
                  <a:cubicBezTo>
                    <a:pt x="193195" y="321120"/>
                    <a:pt x="206051" y="308264"/>
                    <a:pt x="206051" y="292462"/>
                  </a:cubicBezTo>
                  <a:lnTo>
                    <a:pt x="206051" y="233030"/>
                  </a:lnTo>
                  <a:cubicBezTo>
                    <a:pt x="206051" y="227204"/>
                    <a:pt x="201330" y="222483"/>
                    <a:pt x="195504" y="222483"/>
                  </a:cubicBezTo>
                  <a:cubicBezTo>
                    <a:pt x="189678" y="222483"/>
                    <a:pt x="184957" y="227204"/>
                    <a:pt x="184957" y="233030"/>
                  </a:cubicBezTo>
                  <a:lnTo>
                    <a:pt x="184957" y="292462"/>
                  </a:lnTo>
                  <a:cubicBezTo>
                    <a:pt x="184957" y="296633"/>
                    <a:pt x="181565" y="300026"/>
                    <a:pt x="177394" y="300026"/>
                  </a:cubicBezTo>
                  <a:lnTo>
                    <a:pt x="28658" y="300026"/>
                  </a:lnTo>
                  <a:cubicBezTo>
                    <a:pt x="24487" y="300026"/>
                    <a:pt x="21094" y="296633"/>
                    <a:pt x="21094" y="292462"/>
                  </a:cubicBezTo>
                  <a:lnTo>
                    <a:pt x="21094" y="28657"/>
                  </a:lnTo>
                  <a:cubicBezTo>
                    <a:pt x="21094" y="24486"/>
                    <a:pt x="24487" y="21094"/>
                    <a:pt x="28658" y="21094"/>
                  </a:cubicBezTo>
                  <a:lnTo>
                    <a:pt x="49285" y="21094"/>
                  </a:lnTo>
                  <a:lnTo>
                    <a:pt x="54792" y="39032"/>
                  </a:lnTo>
                  <a:cubicBezTo>
                    <a:pt x="57662" y="48385"/>
                    <a:pt x="66164" y="54671"/>
                    <a:pt x="75949" y="54671"/>
                  </a:cubicBezTo>
                  <a:lnTo>
                    <a:pt x="130102" y="54671"/>
                  </a:lnTo>
                  <a:cubicBezTo>
                    <a:pt x="139888" y="54671"/>
                    <a:pt x="148390" y="48385"/>
                    <a:pt x="151260" y="39032"/>
                  </a:cubicBezTo>
                  <a:lnTo>
                    <a:pt x="156765" y="21094"/>
                  </a:lnTo>
                  <a:lnTo>
                    <a:pt x="177394" y="21094"/>
                  </a:lnTo>
                  <a:cubicBezTo>
                    <a:pt x="181565" y="21094"/>
                    <a:pt x="184957" y="24486"/>
                    <a:pt x="184957" y="28657"/>
                  </a:cubicBezTo>
                  <a:lnTo>
                    <a:pt x="184957" y="183753"/>
                  </a:lnTo>
                  <a:cubicBezTo>
                    <a:pt x="184957" y="189579"/>
                    <a:pt x="189678" y="194300"/>
                    <a:pt x="195504" y="194300"/>
                  </a:cubicBezTo>
                  <a:cubicBezTo>
                    <a:pt x="201330" y="194300"/>
                    <a:pt x="206051" y="189579"/>
                    <a:pt x="206051" y="183753"/>
                  </a:cubicBezTo>
                  <a:lnTo>
                    <a:pt x="206051" y="28657"/>
                  </a:lnTo>
                  <a:cubicBezTo>
                    <a:pt x="206051" y="12856"/>
                    <a:pt x="193195" y="0"/>
                    <a:pt x="177394" y="0"/>
                  </a:cubicBezTo>
                  <a:lnTo>
                    <a:pt x="28658" y="0"/>
                  </a:lnTo>
                  <a:cubicBezTo>
                    <a:pt x="12856" y="0"/>
                    <a:pt x="0" y="12856"/>
                    <a:pt x="0" y="28657"/>
                  </a:cubicBezTo>
                  <a:lnTo>
                    <a:pt x="0" y="292462"/>
                  </a:lnTo>
                  <a:cubicBezTo>
                    <a:pt x="0" y="308264"/>
                    <a:pt x="12856" y="321120"/>
                    <a:pt x="28658" y="321120"/>
                  </a:cubicBezTo>
                  <a:close/>
                  <a:moveTo>
                    <a:pt x="131095" y="32844"/>
                  </a:moveTo>
                  <a:cubicBezTo>
                    <a:pt x="130960" y="33285"/>
                    <a:pt x="130560" y="33577"/>
                    <a:pt x="130102" y="33577"/>
                  </a:cubicBezTo>
                  <a:lnTo>
                    <a:pt x="75949" y="33577"/>
                  </a:lnTo>
                  <a:cubicBezTo>
                    <a:pt x="75490" y="33577"/>
                    <a:pt x="75092" y="33283"/>
                    <a:pt x="74957" y="32843"/>
                  </a:cubicBezTo>
                  <a:lnTo>
                    <a:pt x="71352" y="21095"/>
                  </a:lnTo>
                  <a:lnTo>
                    <a:pt x="134700" y="21095"/>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5" name="任意多边形: 形状 354">
              <a:extLst>
                <a:ext uri="{FF2B5EF4-FFF2-40B4-BE49-F238E27FC236}">
                  <a16:creationId xmlns:a16="http://schemas.microsoft.com/office/drawing/2014/main" id="{60350869-5350-420B-BE32-9B25502FF42E}"/>
                </a:ext>
              </a:extLst>
            </p:cNvPr>
            <p:cNvSpPr/>
            <p:nvPr/>
          </p:nvSpPr>
          <p:spPr>
            <a:xfrm>
              <a:off x="8695894" y="3191107"/>
              <a:ext cx="79404" cy="64641"/>
            </a:xfrm>
            <a:custGeom>
              <a:avLst/>
              <a:gdLst>
                <a:gd name="connsiteX0" fmla="*/ 43394 w 79404"/>
                <a:gd name="connsiteY0" fmla="*/ 42867 h 64641"/>
                <a:gd name="connsiteX1" fmla="*/ 39624 w 79404"/>
                <a:gd name="connsiteY1" fmla="*/ 46637 h 64641"/>
                <a:gd name="connsiteX2" fmla="*/ 39624 w 79404"/>
                <a:gd name="connsiteY2" fmla="*/ 61553 h 64641"/>
                <a:gd name="connsiteX3" fmla="*/ 47083 w 79404"/>
                <a:gd name="connsiteY3" fmla="*/ 64641 h 64641"/>
                <a:gd name="connsiteX4" fmla="*/ 54541 w 79404"/>
                <a:gd name="connsiteY4" fmla="*/ 61553 h 64641"/>
                <a:gd name="connsiteX5" fmla="*/ 76316 w 79404"/>
                <a:gd name="connsiteY5" fmla="*/ 39779 h 64641"/>
                <a:gd name="connsiteX6" fmla="*/ 76316 w 79404"/>
                <a:gd name="connsiteY6" fmla="*/ 24863 h 64641"/>
                <a:gd name="connsiteX7" fmla="*/ 54541 w 79404"/>
                <a:gd name="connsiteY7" fmla="*/ 3088 h 64641"/>
                <a:gd name="connsiteX8" fmla="*/ 39625 w 79404"/>
                <a:gd name="connsiteY8" fmla="*/ 3088 h 64641"/>
                <a:gd name="connsiteX9" fmla="*/ 39625 w 79404"/>
                <a:gd name="connsiteY9" fmla="*/ 18004 h 64641"/>
                <a:gd name="connsiteX10" fmla="*/ 43395 w 79404"/>
                <a:gd name="connsiteY10" fmla="*/ 21774 h 64641"/>
                <a:gd name="connsiteX11" fmla="*/ 10547 w 79404"/>
                <a:gd name="connsiteY11" fmla="*/ 21774 h 64641"/>
                <a:gd name="connsiteX12" fmla="*/ 0 w 79404"/>
                <a:gd name="connsiteY12" fmla="*/ 32321 h 64641"/>
                <a:gd name="connsiteX13" fmla="*/ 10547 w 79404"/>
                <a:gd name="connsiteY13" fmla="*/ 42868 h 64641"/>
                <a:gd name="connsiteX14" fmla="*/ 43394 w 79404"/>
                <a:gd name="connsiteY14" fmla="*/ 42868 h 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404" h="64641">
                  <a:moveTo>
                    <a:pt x="43394" y="42867"/>
                  </a:moveTo>
                  <a:lnTo>
                    <a:pt x="39624" y="46637"/>
                  </a:lnTo>
                  <a:cubicBezTo>
                    <a:pt x="35505" y="50757"/>
                    <a:pt x="35505" y="57434"/>
                    <a:pt x="39624" y="61553"/>
                  </a:cubicBezTo>
                  <a:cubicBezTo>
                    <a:pt x="41684" y="63612"/>
                    <a:pt x="44384" y="64641"/>
                    <a:pt x="47083" y="64641"/>
                  </a:cubicBezTo>
                  <a:cubicBezTo>
                    <a:pt x="49781" y="64641"/>
                    <a:pt x="52481" y="63612"/>
                    <a:pt x="54541" y="61553"/>
                  </a:cubicBezTo>
                  <a:lnTo>
                    <a:pt x="76316" y="39779"/>
                  </a:lnTo>
                  <a:cubicBezTo>
                    <a:pt x="80435" y="35658"/>
                    <a:pt x="80435" y="28981"/>
                    <a:pt x="76316" y="24863"/>
                  </a:cubicBezTo>
                  <a:lnTo>
                    <a:pt x="54541" y="3088"/>
                  </a:lnTo>
                  <a:cubicBezTo>
                    <a:pt x="50421" y="-1029"/>
                    <a:pt x="43744" y="-1029"/>
                    <a:pt x="39625" y="3088"/>
                  </a:cubicBezTo>
                  <a:cubicBezTo>
                    <a:pt x="35506" y="7208"/>
                    <a:pt x="35506" y="13885"/>
                    <a:pt x="39625" y="18004"/>
                  </a:cubicBezTo>
                  <a:lnTo>
                    <a:pt x="43395" y="21774"/>
                  </a:lnTo>
                  <a:lnTo>
                    <a:pt x="10547" y="21774"/>
                  </a:lnTo>
                  <a:cubicBezTo>
                    <a:pt x="4721" y="21774"/>
                    <a:pt x="0" y="26495"/>
                    <a:pt x="0" y="32321"/>
                  </a:cubicBezTo>
                  <a:cubicBezTo>
                    <a:pt x="0" y="38147"/>
                    <a:pt x="4721" y="42868"/>
                    <a:pt x="10547" y="42868"/>
                  </a:cubicBezTo>
                  <a:lnTo>
                    <a:pt x="43394" y="42868"/>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6" name="任意多边形: 形状 355">
              <a:extLst>
                <a:ext uri="{FF2B5EF4-FFF2-40B4-BE49-F238E27FC236}">
                  <a16:creationId xmlns:a16="http://schemas.microsoft.com/office/drawing/2014/main" id="{3487B7B2-AA08-4A3D-A3FD-52E5FFC2B287}"/>
                </a:ext>
              </a:extLst>
            </p:cNvPr>
            <p:cNvSpPr/>
            <p:nvPr/>
          </p:nvSpPr>
          <p:spPr>
            <a:xfrm>
              <a:off x="8703253" y="3617852"/>
              <a:ext cx="79406" cy="64641"/>
            </a:xfrm>
            <a:custGeom>
              <a:avLst/>
              <a:gdLst>
                <a:gd name="connsiteX0" fmla="*/ 68858 w 79406"/>
                <a:gd name="connsiteY0" fmla="*/ 21774 h 64641"/>
                <a:gd name="connsiteX1" fmla="*/ 36010 w 79406"/>
                <a:gd name="connsiteY1" fmla="*/ 21774 h 64641"/>
                <a:gd name="connsiteX2" fmla="*/ 39780 w 79406"/>
                <a:gd name="connsiteY2" fmla="*/ 18004 h 64641"/>
                <a:gd name="connsiteX3" fmla="*/ 39780 w 79406"/>
                <a:gd name="connsiteY3" fmla="*/ 3088 h 64641"/>
                <a:gd name="connsiteX4" fmla="*/ 24864 w 79406"/>
                <a:gd name="connsiteY4" fmla="*/ 3088 h 64641"/>
                <a:gd name="connsiteX5" fmla="*/ 3089 w 79406"/>
                <a:gd name="connsiteY5" fmla="*/ 24863 h 64641"/>
                <a:gd name="connsiteX6" fmla="*/ 3089 w 79406"/>
                <a:gd name="connsiteY6" fmla="*/ 39779 h 64641"/>
                <a:gd name="connsiteX7" fmla="*/ 24864 w 79406"/>
                <a:gd name="connsiteY7" fmla="*/ 61553 h 64641"/>
                <a:gd name="connsiteX8" fmla="*/ 32322 w 79406"/>
                <a:gd name="connsiteY8" fmla="*/ 64641 h 64641"/>
                <a:gd name="connsiteX9" fmla="*/ 39781 w 79406"/>
                <a:gd name="connsiteY9" fmla="*/ 61553 h 64641"/>
                <a:gd name="connsiteX10" fmla="*/ 39781 w 79406"/>
                <a:gd name="connsiteY10" fmla="*/ 46637 h 64641"/>
                <a:gd name="connsiteX11" fmla="*/ 36011 w 79406"/>
                <a:gd name="connsiteY11" fmla="*/ 42867 h 64641"/>
                <a:gd name="connsiteX12" fmla="*/ 68860 w 79406"/>
                <a:gd name="connsiteY12" fmla="*/ 42867 h 64641"/>
                <a:gd name="connsiteX13" fmla="*/ 79406 w 79406"/>
                <a:gd name="connsiteY13" fmla="*/ 32320 h 64641"/>
                <a:gd name="connsiteX14" fmla="*/ 68858 w 79406"/>
                <a:gd name="connsiteY14" fmla="*/ 21774 h 6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406" h="64641">
                  <a:moveTo>
                    <a:pt x="68858" y="21774"/>
                  </a:moveTo>
                  <a:lnTo>
                    <a:pt x="36010" y="21774"/>
                  </a:lnTo>
                  <a:lnTo>
                    <a:pt x="39780" y="18004"/>
                  </a:lnTo>
                  <a:cubicBezTo>
                    <a:pt x="43899" y="13884"/>
                    <a:pt x="43899" y="7207"/>
                    <a:pt x="39780" y="3088"/>
                  </a:cubicBezTo>
                  <a:cubicBezTo>
                    <a:pt x="35659" y="-1029"/>
                    <a:pt x="28982" y="-1029"/>
                    <a:pt x="24864" y="3088"/>
                  </a:cubicBezTo>
                  <a:lnTo>
                    <a:pt x="3089" y="24863"/>
                  </a:lnTo>
                  <a:cubicBezTo>
                    <a:pt x="-1030" y="28983"/>
                    <a:pt x="-1030" y="35660"/>
                    <a:pt x="3089" y="39779"/>
                  </a:cubicBezTo>
                  <a:lnTo>
                    <a:pt x="24864" y="61553"/>
                  </a:lnTo>
                  <a:cubicBezTo>
                    <a:pt x="26924" y="63612"/>
                    <a:pt x="29624" y="64641"/>
                    <a:pt x="32322" y="64641"/>
                  </a:cubicBezTo>
                  <a:cubicBezTo>
                    <a:pt x="35021" y="64641"/>
                    <a:pt x="37721" y="63612"/>
                    <a:pt x="39781" y="61553"/>
                  </a:cubicBezTo>
                  <a:cubicBezTo>
                    <a:pt x="43900" y="57433"/>
                    <a:pt x="43900" y="50756"/>
                    <a:pt x="39781" y="46637"/>
                  </a:cubicBezTo>
                  <a:lnTo>
                    <a:pt x="36011" y="42867"/>
                  </a:lnTo>
                  <a:lnTo>
                    <a:pt x="68860" y="42867"/>
                  </a:lnTo>
                  <a:cubicBezTo>
                    <a:pt x="74686" y="42867"/>
                    <a:pt x="79406" y="38146"/>
                    <a:pt x="79406" y="32320"/>
                  </a:cubicBezTo>
                  <a:cubicBezTo>
                    <a:pt x="79406" y="26494"/>
                    <a:pt x="74683" y="21774"/>
                    <a:pt x="68858" y="2177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7" name="任意多边形: 形状 356">
              <a:extLst>
                <a:ext uri="{FF2B5EF4-FFF2-40B4-BE49-F238E27FC236}">
                  <a16:creationId xmlns:a16="http://schemas.microsoft.com/office/drawing/2014/main" id="{D147B2A5-BC23-40D5-8945-4B459A30FE00}"/>
                </a:ext>
              </a:extLst>
            </p:cNvPr>
            <p:cNvSpPr/>
            <p:nvPr/>
          </p:nvSpPr>
          <p:spPr>
            <a:xfrm>
              <a:off x="8528704" y="3420202"/>
              <a:ext cx="64646" cy="79402"/>
            </a:xfrm>
            <a:custGeom>
              <a:avLst/>
              <a:gdLst>
                <a:gd name="connsiteX0" fmla="*/ 32322 w 64646"/>
                <a:gd name="connsiteY0" fmla="*/ 79403 h 79402"/>
                <a:gd name="connsiteX1" fmla="*/ 42869 w 64646"/>
                <a:gd name="connsiteY1" fmla="*/ 68856 h 79402"/>
                <a:gd name="connsiteX2" fmla="*/ 42869 w 64646"/>
                <a:gd name="connsiteY2" fmla="*/ 36008 h 79402"/>
                <a:gd name="connsiteX3" fmla="*/ 46639 w 64646"/>
                <a:gd name="connsiteY3" fmla="*/ 39779 h 79402"/>
                <a:gd name="connsiteX4" fmla="*/ 54098 w 64646"/>
                <a:gd name="connsiteY4" fmla="*/ 42867 h 79402"/>
                <a:gd name="connsiteX5" fmla="*/ 61557 w 64646"/>
                <a:gd name="connsiteY5" fmla="*/ 39779 h 79402"/>
                <a:gd name="connsiteX6" fmla="*/ 61557 w 64646"/>
                <a:gd name="connsiteY6" fmla="*/ 24863 h 79402"/>
                <a:gd name="connsiteX7" fmla="*/ 39782 w 64646"/>
                <a:gd name="connsiteY7" fmla="*/ 3088 h 79402"/>
                <a:gd name="connsiteX8" fmla="*/ 24866 w 64646"/>
                <a:gd name="connsiteY8" fmla="*/ 3088 h 79402"/>
                <a:gd name="connsiteX9" fmla="*/ 3089 w 64646"/>
                <a:gd name="connsiteY9" fmla="*/ 24861 h 79402"/>
                <a:gd name="connsiteX10" fmla="*/ 3089 w 64646"/>
                <a:gd name="connsiteY10" fmla="*/ 39777 h 79402"/>
                <a:gd name="connsiteX11" fmla="*/ 18005 w 64646"/>
                <a:gd name="connsiteY11" fmla="*/ 39777 h 79402"/>
                <a:gd name="connsiteX12" fmla="*/ 21775 w 64646"/>
                <a:gd name="connsiteY12" fmla="*/ 36007 h 79402"/>
                <a:gd name="connsiteX13" fmla="*/ 21775 w 64646"/>
                <a:gd name="connsiteY13" fmla="*/ 68856 h 79402"/>
                <a:gd name="connsiteX14" fmla="*/ 32322 w 64646"/>
                <a:gd name="connsiteY14" fmla="*/ 79403 h 7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46" h="79402">
                  <a:moveTo>
                    <a:pt x="32322" y="79403"/>
                  </a:moveTo>
                  <a:cubicBezTo>
                    <a:pt x="38148" y="79403"/>
                    <a:pt x="42869" y="74682"/>
                    <a:pt x="42869" y="68856"/>
                  </a:cubicBezTo>
                  <a:lnTo>
                    <a:pt x="42869" y="36008"/>
                  </a:lnTo>
                  <a:lnTo>
                    <a:pt x="46639" y="39779"/>
                  </a:lnTo>
                  <a:cubicBezTo>
                    <a:pt x="48699" y="41837"/>
                    <a:pt x="51399" y="42867"/>
                    <a:pt x="54098" y="42867"/>
                  </a:cubicBezTo>
                  <a:cubicBezTo>
                    <a:pt x="56797" y="42867"/>
                    <a:pt x="59497" y="41837"/>
                    <a:pt x="61557" y="39779"/>
                  </a:cubicBezTo>
                  <a:cubicBezTo>
                    <a:pt x="65676" y="35658"/>
                    <a:pt x="65676" y="28981"/>
                    <a:pt x="61557" y="24863"/>
                  </a:cubicBezTo>
                  <a:lnTo>
                    <a:pt x="39782" y="3088"/>
                  </a:lnTo>
                  <a:cubicBezTo>
                    <a:pt x="35662" y="-1029"/>
                    <a:pt x="28985" y="-1029"/>
                    <a:pt x="24866" y="3088"/>
                  </a:cubicBezTo>
                  <a:lnTo>
                    <a:pt x="3089" y="24861"/>
                  </a:lnTo>
                  <a:cubicBezTo>
                    <a:pt x="-1030" y="28981"/>
                    <a:pt x="-1030" y="35658"/>
                    <a:pt x="3089" y="39777"/>
                  </a:cubicBezTo>
                  <a:cubicBezTo>
                    <a:pt x="7209" y="43895"/>
                    <a:pt x="13886" y="43895"/>
                    <a:pt x="18005" y="39777"/>
                  </a:cubicBezTo>
                  <a:lnTo>
                    <a:pt x="21775" y="36007"/>
                  </a:lnTo>
                  <a:lnTo>
                    <a:pt x="21775" y="68856"/>
                  </a:lnTo>
                  <a:cubicBezTo>
                    <a:pt x="21775" y="74682"/>
                    <a:pt x="26498" y="79403"/>
                    <a:pt x="32322" y="7940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8" name="任意多边形: 形状 357">
              <a:extLst>
                <a:ext uri="{FF2B5EF4-FFF2-40B4-BE49-F238E27FC236}">
                  <a16:creationId xmlns:a16="http://schemas.microsoft.com/office/drawing/2014/main" id="{0D3FAE05-03C1-4434-82F9-626C8D6A077A}"/>
                </a:ext>
              </a:extLst>
            </p:cNvPr>
            <p:cNvSpPr/>
            <p:nvPr/>
          </p:nvSpPr>
          <p:spPr>
            <a:xfrm>
              <a:off x="8809327" y="3499119"/>
              <a:ext cx="336403" cy="286029"/>
            </a:xfrm>
            <a:custGeom>
              <a:avLst/>
              <a:gdLst>
                <a:gd name="connsiteX0" fmla="*/ 325855 w 336403"/>
                <a:gd name="connsiteY0" fmla="*/ 264938 h 286029"/>
                <a:gd name="connsiteX1" fmla="*/ 296889 w 336403"/>
                <a:gd name="connsiteY1" fmla="*/ 264938 h 286029"/>
                <a:gd name="connsiteX2" fmla="*/ 296889 w 336403"/>
                <a:gd name="connsiteY2" fmla="*/ 26622 h 286029"/>
                <a:gd name="connsiteX3" fmla="*/ 292849 w 336403"/>
                <a:gd name="connsiteY3" fmla="*/ 18321 h 286029"/>
                <a:gd name="connsiteX4" fmla="*/ 283822 w 336403"/>
                <a:gd name="connsiteY4" fmla="*/ 16380 h 286029"/>
                <a:gd name="connsiteX5" fmla="*/ 230276 w 336403"/>
                <a:gd name="connsiteY5" fmla="*/ 29555 h 286029"/>
                <a:gd name="connsiteX6" fmla="*/ 223585 w 336403"/>
                <a:gd name="connsiteY6" fmla="*/ 34660 h 286029"/>
                <a:gd name="connsiteX7" fmla="*/ 149119 w 336403"/>
                <a:gd name="connsiteY7" fmla="*/ 168175 h 286029"/>
                <a:gd name="connsiteX8" fmla="*/ 104791 w 336403"/>
                <a:gd name="connsiteY8" fmla="*/ 148039 h 286029"/>
                <a:gd name="connsiteX9" fmla="*/ 97000 w 336403"/>
                <a:gd name="connsiteY9" fmla="*/ 147666 h 286029"/>
                <a:gd name="connsiteX10" fmla="*/ 40710 w 336403"/>
                <a:gd name="connsiteY10" fmla="*/ 167016 h 286029"/>
                <a:gd name="connsiteX11" fmla="*/ 40710 w 336403"/>
                <a:gd name="connsiteY11" fmla="*/ 10547 h 286029"/>
                <a:gd name="connsiteX12" fmla="*/ 30163 w 336403"/>
                <a:gd name="connsiteY12" fmla="*/ 0 h 286029"/>
                <a:gd name="connsiteX13" fmla="*/ 19616 w 336403"/>
                <a:gd name="connsiteY13" fmla="*/ 10547 h 286029"/>
                <a:gd name="connsiteX14" fmla="*/ 19616 w 336403"/>
                <a:gd name="connsiteY14" fmla="*/ 23753 h 286029"/>
                <a:gd name="connsiteX15" fmla="*/ 10547 w 336403"/>
                <a:gd name="connsiteY15" fmla="*/ 23753 h 286029"/>
                <a:gd name="connsiteX16" fmla="*/ 0 w 336403"/>
                <a:gd name="connsiteY16" fmla="*/ 34300 h 286029"/>
                <a:gd name="connsiteX17" fmla="*/ 10547 w 336403"/>
                <a:gd name="connsiteY17" fmla="*/ 44847 h 286029"/>
                <a:gd name="connsiteX18" fmla="*/ 19616 w 336403"/>
                <a:gd name="connsiteY18" fmla="*/ 44847 h 286029"/>
                <a:gd name="connsiteX19" fmla="*/ 19616 w 336403"/>
                <a:gd name="connsiteY19" fmla="*/ 65922 h 286029"/>
                <a:gd name="connsiteX20" fmla="*/ 10547 w 336403"/>
                <a:gd name="connsiteY20" fmla="*/ 65922 h 286029"/>
                <a:gd name="connsiteX21" fmla="*/ 0 w 336403"/>
                <a:gd name="connsiteY21" fmla="*/ 76469 h 286029"/>
                <a:gd name="connsiteX22" fmla="*/ 10547 w 336403"/>
                <a:gd name="connsiteY22" fmla="*/ 87016 h 286029"/>
                <a:gd name="connsiteX23" fmla="*/ 19616 w 336403"/>
                <a:gd name="connsiteY23" fmla="*/ 87016 h 286029"/>
                <a:gd name="connsiteX24" fmla="*/ 19616 w 336403"/>
                <a:gd name="connsiteY24" fmla="*/ 108091 h 286029"/>
                <a:gd name="connsiteX25" fmla="*/ 10547 w 336403"/>
                <a:gd name="connsiteY25" fmla="*/ 108091 h 286029"/>
                <a:gd name="connsiteX26" fmla="*/ 0 w 336403"/>
                <a:gd name="connsiteY26" fmla="*/ 118638 h 286029"/>
                <a:gd name="connsiteX27" fmla="*/ 10547 w 336403"/>
                <a:gd name="connsiteY27" fmla="*/ 129185 h 286029"/>
                <a:gd name="connsiteX28" fmla="*/ 19616 w 336403"/>
                <a:gd name="connsiteY28" fmla="*/ 129185 h 286029"/>
                <a:gd name="connsiteX29" fmla="*/ 19616 w 336403"/>
                <a:gd name="connsiteY29" fmla="*/ 150261 h 286029"/>
                <a:gd name="connsiteX30" fmla="*/ 10547 w 336403"/>
                <a:gd name="connsiteY30" fmla="*/ 150261 h 286029"/>
                <a:gd name="connsiteX31" fmla="*/ 0 w 336403"/>
                <a:gd name="connsiteY31" fmla="*/ 160807 h 286029"/>
                <a:gd name="connsiteX32" fmla="*/ 10547 w 336403"/>
                <a:gd name="connsiteY32" fmla="*/ 171354 h 286029"/>
                <a:gd name="connsiteX33" fmla="*/ 19616 w 336403"/>
                <a:gd name="connsiteY33" fmla="*/ 171354 h 286029"/>
                <a:gd name="connsiteX34" fmla="*/ 19616 w 336403"/>
                <a:gd name="connsiteY34" fmla="*/ 192430 h 286029"/>
                <a:gd name="connsiteX35" fmla="*/ 10547 w 336403"/>
                <a:gd name="connsiteY35" fmla="*/ 192430 h 286029"/>
                <a:gd name="connsiteX36" fmla="*/ 0 w 336403"/>
                <a:gd name="connsiteY36" fmla="*/ 202977 h 286029"/>
                <a:gd name="connsiteX37" fmla="*/ 10547 w 336403"/>
                <a:gd name="connsiteY37" fmla="*/ 213524 h 286029"/>
                <a:gd name="connsiteX38" fmla="*/ 19616 w 336403"/>
                <a:gd name="connsiteY38" fmla="*/ 213524 h 286029"/>
                <a:gd name="connsiteX39" fmla="*/ 19616 w 336403"/>
                <a:gd name="connsiteY39" fmla="*/ 234599 h 286029"/>
                <a:gd name="connsiteX40" fmla="*/ 10547 w 336403"/>
                <a:gd name="connsiteY40" fmla="*/ 234599 h 286029"/>
                <a:gd name="connsiteX41" fmla="*/ 0 w 336403"/>
                <a:gd name="connsiteY41" fmla="*/ 245146 h 286029"/>
                <a:gd name="connsiteX42" fmla="*/ 10547 w 336403"/>
                <a:gd name="connsiteY42" fmla="*/ 255693 h 286029"/>
                <a:gd name="connsiteX43" fmla="*/ 19616 w 336403"/>
                <a:gd name="connsiteY43" fmla="*/ 255693 h 286029"/>
                <a:gd name="connsiteX44" fmla="*/ 19616 w 336403"/>
                <a:gd name="connsiteY44" fmla="*/ 275483 h 286029"/>
                <a:gd name="connsiteX45" fmla="*/ 30163 w 336403"/>
                <a:gd name="connsiteY45" fmla="*/ 286030 h 286029"/>
                <a:gd name="connsiteX46" fmla="*/ 325856 w 336403"/>
                <a:gd name="connsiteY46" fmla="*/ 286030 h 286029"/>
                <a:gd name="connsiteX47" fmla="*/ 336403 w 336403"/>
                <a:gd name="connsiteY47" fmla="*/ 275483 h 286029"/>
                <a:gd name="connsiteX48" fmla="*/ 325855 w 336403"/>
                <a:gd name="connsiteY48" fmla="*/ 264938 h 286029"/>
                <a:gd name="connsiteX49" fmla="*/ 110977 w 336403"/>
                <a:gd name="connsiteY49" fmla="*/ 174016 h 286029"/>
                <a:gd name="connsiteX50" fmla="*/ 143054 w 336403"/>
                <a:gd name="connsiteY50" fmla="*/ 188588 h 286029"/>
                <a:gd name="connsiteX51" fmla="*/ 143054 w 336403"/>
                <a:gd name="connsiteY51" fmla="*/ 264939 h 286029"/>
                <a:gd name="connsiteX52" fmla="*/ 110977 w 336403"/>
                <a:gd name="connsiteY52" fmla="*/ 264939 h 286029"/>
                <a:gd name="connsiteX53" fmla="*/ 164143 w 336403"/>
                <a:gd name="connsiteY53" fmla="*/ 184542 h 286029"/>
                <a:gd name="connsiteX54" fmla="*/ 222251 w 336403"/>
                <a:gd name="connsiteY54" fmla="*/ 80360 h 286029"/>
                <a:gd name="connsiteX55" fmla="*/ 222251 w 336403"/>
                <a:gd name="connsiteY55" fmla="*/ 264938 h 286029"/>
                <a:gd name="connsiteX56" fmla="*/ 164147 w 336403"/>
                <a:gd name="connsiteY56" fmla="*/ 264938 h 286029"/>
                <a:gd name="connsiteX57" fmla="*/ 164147 w 336403"/>
                <a:gd name="connsiteY57" fmla="*/ 184607 h 286029"/>
                <a:gd name="connsiteX58" fmla="*/ 164143 w 336403"/>
                <a:gd name="connsiteY58" fmla="*/ 184542 h 286029"/>
                <a:gd name="connsiteX59" fmla="*/ 40710 w 336403"/>
                <a:gd name="connsiteY59" fmla="*/ 189322 h 286029"/>
                <a:gd name="connsiteX60" fmla="*/ 89883 w 336403"/>
                <a:gd name="connsiteY60" fmla="*/ 172419 h 286029"/>
                <a:gd name="connsiteX61" fmla="*/ 89883 w 336403"/>
                <a:gd name="connsiteY61" fmla="*/ 264939 h 286029"/>
                <a:gd name="connsiteX62" fmla="*/ 40710 w 336403"/>
                <a:gd name="connsiteY62" fmla="*/ 264939 h 286029"/>
                <a:gd name="connsiteX63" fmla="*/ 275797 w 336403"/>
                <a:gd name="connsiteY63" fmla="*/ 264938 h 286029"/>
                <a:gd name="connsiteX64" fmla="*/ 243345 w 336403"/>
                <a:gd name="connsiteY64" fmla="*/ 264938 h 286029"/>
                <a:gd name="connsiteX65" fmla="*/ 243345 w 336403"/>
                <a:gd name="connsiteY65" fmla="*/ 48064 h 286029"/>
                <a:gd name="connsiteX66" fmla="*/ 275797 w 336403"/>
                <a:gd name="connsiteY66" fmla="*/ 40080 h 28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36403" h="286029">
                  <a:moveTo>
                    <a:pt x="325855" y="264938"/>
                  </a:moveTo>
                  <a:lnTo>
                    <a:pt x="296889" y="264938"/>
                  </a:lnTo>
                  <a:lnTo>
                    <a:pt x="296889" y="26622"/>
                  </a:lnTo>
                  <a:cubicBezTo>
                    <a:pt x="296889" y="23380"/>
                    <a:pt x="295398" y="20320"/>
                    <a:pt x="292849" y="18321"/>
                  </a:cubicBezTo>
                  <a:cubicBezTo>
                    <a:pt x="290298" y="16324"/>
                    <a:pt x="286972" y="15608"/>
                    <a:pt x="283822" y="16380"/>
                  </a:cubicBezTo>
                  <a:lnTo>
                    <a:pt x="230276" y="29555"/>
                  </a:lnTo>
                  <a:cubicBezTo>
                    <a:pt x="227434" y="30255"/>
                    <a:pt x="225011" y="32105"/>
                    <a:pt x="223585" y="34660"/>
                  </a:cubicBezTo>
                  <a:lnTo>
                    <a:pt x="149119" y="168175"/>
                  </a:lnTo>
                  <a:lnTo>
                    <a:pt x="104791" y="148039"/>
                  </a:lnTo>
                  <a:cubicBezTo>
                    <a:pt x="102337" y="146922"/>
                    <a:pt x="99548" y="146791"/>
                    <a:pt x="97000" y="147666"/>
                  </a:cubicBezTo>
                  <a:lnTo>
                    <a:pt x="40710" y="167016"/>
                  </a:lnTo>
                  <a:lnTo>
                    <a:pt x="40710" y="10547"/>
                  </a:lnTo>
                  <a:cubicBezTo>
                    <a:pt x="40710" y="4721"/>
                    <a:pt x="35989" y="0"/>
                    <a:pt x="30163" y="0"/>
                  </a:cubicBezTo>
                  <a:cubicBezTo>
                    <a:pt x="24337" y="0"/>
                    <a:pt x="19616" y="4721"/>
                    <a:pt x="19616" y="10547"/>
                  </a:cubicBezTo>
                  <a:lnTo>
                    <a:pt x="19616" y="23753"/>
                  </a:lnTo>
                  <a:lnTo>
                    <a:pt x="10547" y="23753"/>
                  </a:lnTo>
                  <a:cubicBezTo>
                    <a:pt x="4721" y="23753"/>
                    <a:pt x="0" y="28474"/>
                    <a:pt x="0" y="34300"/>
                  </a:cubicBezTo>
                  <a:cubicBezTo>
                    <a:pt x="0" y="40126"/>
                    <a:pt x="4721" y="44847"/>
                    <a:pt x="10547" y="44847"/>
                  </a:cubicBezTo>
                  <a:lnTo>
                    <a:pt x="19616" y="44847"/>
                  </a:lnTo>
                  <a:lnTo>
                    <a:pt x="19616" y="65922"/>
                  </a:lnTo>
                  <a:lnTo>
                    <a:pt x="10547" y="65922"/>
                  </a:lnTo>
                  <a:cubicBezTo>
                    <a:pt x="4721" y="65922"/>
                    <a:pt x="0" y="70643"/>
                    <a:pt x="0" y="76469"/>
                  </a:cubicBezTo>
                  <a:cubicBezTo>
                    <a:pt x="0" y="82295"/>
                    <a:pt x="4721" y="87016"/>
                    <a:pt x="10547" y="87016"/>
                  </a:cubicBezTo>
                  <a:lnTo>
                    <a:pt x="19616" y="87016"/>
                  </a:lnTo>
                  <a:lnTo>
                    <a:pt x="19616" y="108091"/>
                  </a:lnTo>
                  <a:lnTo>
                    <a:pt x="10547" y="108091"/>
                  </a:lnTo>
                  <a:cubicBezTo>
                    <a:pt x="4721" y="108091"/>
                    <a:pt x="0" y="112812"/>
                    <a:pt x="0" y="118638"/>
                  </a:cubicBezTo>
                  <a:cubicBezTo>
                    <a:pt x="0" y="124464"/>
                    <a:pt x="4721" y="129185"/>
                    <a:pt x="10547" y="129185"/>
                  </a:cubicBezTo>
                  <a:lnTo>
                    <a:pt x="19616" y="129185"/>
                  </a:lnTo>
                  <a:lnTo>
                    <a:pt x="19616" y="150261"/>
                  </a:lnTo>
                  <a:lnTo>
                    <a:pt x="10547" y="150261"/>
                  </a:lnTo>
                  <a:cubicBezTo>
                    <a:pt x="4721" y="150261"/>
                    <a:pt x="0" y="154981"/>
                    <a:pt x="0" y="160807"/>
                  </a:cubicBezTo>
                  <a:cubicBezTo>
                    <a:pt x="0" y="166634"/>
                    <a:pt x="4721" y="171354"/>
                    <a:pt x="10547" y="171354"/>
                  </a:cubicBezTo>
                  <a:lnTo>
                    <a:pt x="19616" y="171354"/>
                  </a:lnTo>
                  <a:lnTo>
                    <a:pt x="19616" y="192430"/>
                  </a:lnTo>
                  <a:lnTo>
                    <a:pt x="10547" y="192430"/>
                  </a:lnTo>
                  <a:cubicBezTo>
                    <a:pt x="4721" y="192430"/>
                    <a:pt x="0" y="197151"/>
                    <a:pt x="0" y="202977"/>
                  </a:cubicBezTo>
                  <a:cubicBezTo>
                    <a:pt x="0" y="208803"/>
                    <a:pt x="4721" y="213524"/>
                    <a:pt x="10547" y="213524"/>
                  </a:cubicBezTo>
                  <a:lnTo>
                    <a:pt x="19616" y="213524"/>
                  </a:lnTo>
                  <a:lnTo>
                    <a:pt x="19616" y="234599"/>
                  </a:lnTo>
                  <a:lnTo>
                    <a:pt x="10547" y="234599"/>
                  </a:lnTo>
                  <a:cubicBezTo>
                    <a:pt x="4721" y="234599"/>
                    <a:pt x="0" y="239320"/>
                    <a:pt x="0" y="245146"/>
                  </a:cubicBezTo>
                  <a:cubicBezTo>
                    <a:pt x="0" y="250972"/>
                    <a:pt x="4721" y="255693"/>
                    <a:pt x="10547" y="255693"/>
                  </a:cubicBezTo>
                  <a:lnTo>
                    <a:pt x="19616" y="255693"/>
                  </a:lnTo>
                  <a:lnTo>
                    <a:pt x="19616" y="275483"/>
                  </a:lnTo>
                  <a:cubicBezTo>
                    <a:pt x="19616" y="281309"/>
                    <a:pt x="24337" y="286030"/>
                    <a:pt x="30163" y="286030"/>
                  </a:cubicBezTo>
                  <a:lnTo>
                    <a:pt x="325856" y="286030"/>
                  </a:lnTo>
                  <a:cubicBezTo>
                    <a:pt x="331682" y="286030"/>
                    <a:pt x="336403" y="281309"/>
                    <a:pt x="336403" y="275483"/>
                  </a:cubicBezTo>
                  <a:cubicBezTo>
                    <a:pt x="336403" y="269657"/>
                    <a:pt x="331681" y="264938"/>
                    <a:pt x="325855" y="264938"/>
                  </a:cubicBezTo>
                  <a:close/>
                  <a:moveTo>
                    <a:pt x="110977" y="174016"/>
                  </a:moveTo>
                  <a:lnTo>
                    <a:pt x="143054" y="188588"/>
                  </a:lnTo>
                  <a:lnTo>
                    <a:pt x="143054" y="264939"/>
                  </a:lnTo>
                  <a:lnTo>
                    <a:pt x="110977" y="264939"/>
                  </a:lnTo>
                  <a:close/>
                  <a:moveTo>
                    <a:pt x="164143" y="184542"/>
                  </a:moveTo>
                  <a:lnTo>
                    <a:pt x="222251" y="80360"/>
                  </a:lnTo>
                  <a:lnTo>
                    <a:pt x="222251" y="264938"/>
                  </a:lnTo>
                  <a:lnTo>
                    <a:pt x="164147" y="264938"/>
                  </a:lnTo>
                  <a:lnTo>
                    <a:pt x="164147" y="184607"/>
                  </a:lnTo>
                  <a:cubicBezTo>
                    <a:pt x="164146" y="184586"/>
                    <a:pt x="164143" y="184565"/>
                    <a:pt x="164143" y="184542"/>
                  </a:cubicBezTo>
                  <a:close/>
                  <a:moveTo>
                    <a:pt x="40710" y="189322"/>
                  </a:moveTo>
                  <a:lnTo>
                    <a:pt x="89883" y="172419"/>
                  </a:lnTo>
                  <a:lnTo>
                    <a:pt x="89883" y="264939"/>
                  </a:lnTo>
                  <a:lnTo>
                    <a:pt x="40710" y="264939"/>
                  </a:lnTo>
                  <a:close/>
                  <a:moveTo>
                    <a:pt x="275797" y="264938"/>
                  </a:moveTo>
                  <a:lnTo>
                    <a:pt x="243345" y="264938"/>
                  </a:lnTo>
                  <a:lnTo>
                    <a:pt x="243345" y="48064"/>
                  </a:lnTo>
                  <a:lnTo>
                    <a:pt x="275797" y="40080"/>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9" name="任意多边形: 形状 358">
              <a:extLst>
                <a:ext uri="{FF2B5EF4-FFF2-40B4-BE49-F238E27FC236}">
                  <a16:creationId xmlns:a16="http://schemas.microsoft.com/office/drawing/2014/main" id="{D966C733-A2BE-4547-98A0-2EF203B224FA}"/>
                </a:ext>
              </a:extLst>
            </p:cNvPr>
            <p:cNvSpPr/>
            <p:nvPr/>
          </p:nvSpPr>
          <p:spPr>
            <a:xfrm>
              <a:off x="8948886" y="3434942"/>
              <a:ext cx="64643" cy="79403"/>
            </a:xfrm>
            <a:custGeom>
              <a:avLst/>
              <a:gdLst>
                <a:gd name="connsiteX0" fmla="*/ 32322 w 64643"/>
                <a:gd name="connsiteY0" fmla="*/ 0 h 79403"/>
                <a:gd name="connsiteX1" fmla="*/ 21775 w 64643"/>
                <a:gd name="connsiteY1" fmla="*/ 10547 h 79403"/>
                <a:gd name="connsiteX2" fmla="*/ 21775 w 64643"/>
                <a:gd name="connsiteY2" fmla="*/ 43395 h 79403"/>
                <a:gd name="connsiteX3" fmla="*/ 18005 w 64643"/>
                <a:gd name="connsiteY3" fmla="*/ 39625 h 79403"/>
                <a:gd name="connsiteX4" fmla="*/ 3089 w 64643"/>
                <a:gd name="connsiteY4" fmla="*/ 39625 h 79403"/>
                <a:gd name="connsiteX5" fmla="*/ 3089 w 64643"/>
                <a:gd name="connsiteY5" fmla="*/ 54541 h 79403"/>
                <a:gd name="connsiteX6" fmla="*/ 24864 w 64643"/>
                <a:gd name="connsiteY6" fmla="*/ 76316 h 79403"/>
                <a:gd name="connsiteX7" fmla="*/ 32322 w 64643"/>
                <a:gd name="connsiteY7" fmla="*/ 79404 h 79403"/>
                <a:gd name="connsiteX8" fmla="*/ 39781 w 64643"/>
                <a:gd name="connsiteY8" fmla="*/ 76314 h 79403"/>
                <a:gd name="connsiteX9" fmla="*/ 61554 w 64643"/>
                <a:gd name="connsiteY9" fmla="*/ 54540 h 79403"/>
                <a:gd name="connsiteX10" fmla="*/ 61553 w 64643"/>
                <a:gd name="connsiteY10" fmla="*/ 39625 h 79403"/>
                <a:gd name="connsiteX11" fmla="*/ 46638 w 64643"/>
                <a:gd name="connsiteY11" fmla="*/ 39627 h 79403"/>
                <a:gd name="connsiteX12" fmla="*/ 42869 w 64643"/>
                <a:gd name="connsiteY12" fmla="*/ 43395 h 79403"/>
                <a:gd name="connsiteX13" fmla="*/ 42869 w 64643"/>
                <a:gd name="connsiteY13" fmla="*/ 10547 h 79403"/>
                <a:gd name="connsiteX14" fmla="*/ 32322 w 64643"/>
                <a:gd name="connsiteY14" fmla="*/ 0 h 7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643" h="79403">
                  <a:moveTo>
                    <a:pt x="32322" y="0"/>
                  </a:moveTo>
                  <a:cubicBezTo>
                    <a:pt x="26496" y="0"/>
                    <a:pt x="21775" y="4721"/>
                    <a:pt x="21775" y="10547"/>
                  </a:cubicBezTo>
                  <a:lnTo>
                    <a:pt x="21775" y="43395"/>
                  </a:lnTo>
                  <a:lnTo>
                    <a:pt x="18005" y="39625"/>
                  </a:lnTo>
                  <a:cubicBezTo>
                    <a:pt x="13885" y="35508"/>
                    <a:pt x="7208" y="35508"/>
                    <a:pt x="3089" y="39625"/>
                  </a:cubicBezTo>
                  <a:cubicBezTo>
                    <a:pt x="-1030" y="43746"/>
                    <a:pt x="-1030" y="50422"/>
                    <a:pt x="3089" y="54541"/>
                  </a:cubicBezTo>
                  <a:lnTo>
                    <a:pt x="24864" y="76316"/>
                  </a:lnTo>
                  <a:cubicBezTo>
                    <a:pt x="26842" y="78293"/>
                    <a:pt x="29524" y="79404"/>
                    <a:pt x="32322" y="79404"/>
                  </a:cubicBezTo>
                  <a:cubicBezTo>
                    <a:pt x="35121" y="79404"/>
                    <a:pt x="37801" y="78293"/>
                    <a:pt x="39781" y="76314"/>
                  </a:cubicBezTo>
                  <a:lnTo>
                    <a:pt x="61554" y="54540"/>
                  </a:lnTo>
                  <a:cubicBezTo>
                    <a:pt x="65673" y="50421"/>
                    <a:pt x="65673" y="43743"/>
                    <a:pt x="61553" y="39625"/>
                  </a:cubicBezTo>
                  <a:cubicBezTo>
                    <a:pt x="57435" y="35508"/>
                    <a:pt x="50757" y="35506"/>
                    <a:pt x="46638" y="39627"/>
                  </a:cubicBezTo>
                  <a:lnTo>
                    <a:pt x="42869" y="43395"/>
                  </a:lnTo>
                  <a:lnTo>
                    <a:pt x="42869" y="10547"/>
                  </a:lnTo>
                  <a:cubicBezTo>
                    <a:pt x="42869" y="4721"/>
                    <a:pt x="38148" y="0"/>
                    <a:pt x="32322"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0" name="任意多边形: 形状 359">
              <a:extLst>
                <a:ext uri="{FF2B5EF4-FFF2-40B4-BE49-F238E27FC236}">
                  <a16:creationId xmlns:a16="http://schemas.microsoft.com/office/drawing/2014/main" id="{610C2AE4-45BD-4D01-BC4D-B6B60CE1BD2A}"/>
                </a:ext>
              </a:extLst>
            </p:cNvPr>
            <p:cNvSpPr/>
            <p:nvPr/>
          </p:nvSpPr>
          <p:spPr>
            <a:xfrm>
              <a:off x="8436000" y="3525145"/>
              <a:ext cx="250053" cy="250055"/>
            </a:xfrm>
            <a:custGeom>
              <a:avLst/>
              <a:gdLst>
                <a:gd name="connsiteX0" fmla="*/ 215601 w 250053"/>
                <a:gd name="connsiteY0" fmla="*/ 54269 h 250055"/>
                <a:gd name="connsiteX1" fmla="*/ 212445 w 250053"/>
                <a:gd name="connsiteY1" fmla="*/ 68847 h 250055"/>
                <a:gd name="connsiteX2" fmla="*/ 228960 w 250053"/>
                <a:gd name="connsiteY2" fmla="*/ 125025 h 250055"/>
                <a:gd name="connsiteX3" fmla="*/ 125027 w 250053"/>
                <a:gd name="connsiteY3" fmla="*/ 228960 h 250055"/>
                <a:gd name="connsiteX4" fmla="*/ 21094 w 250053"/>
                <a:gd name="connsiteY4" fmla="*/ 125027 h 250055"/>
                <a:gd name="connsiteX5" fmla="*/ 125027 w 250053"/>
                <a:gd name="connsiteY5" fmla="*/ 21094 h 250055"/>
                <a:gd name="connsiteX6" fmla="*/ 180712 w 250053"/>
                <a:gd name="connsiteY6" fmla="*/ 37291 h 250055"/>
                <a:gd name="connsiteX7" fmla="*/ 195272 w 250053"/>
                <a:gd name="connsiteY7" fmla="*/ 34052 h 250055"/>
                <a:gd name="connsiteX8" fmla="*/ 192033 w 250053"/>
                <a:gd name="connsiteY8" fmla="*/ 19492 h 250055"/>
                <a:gd name="connsiteX9" fmla="*/ 125028 w 250053"/>
                <a:gd name="connsiteY9" fmla="*/ 0 h 250055"/>
                <a:gd name="connsiteX10" fmla="*/ 0 w 250053"/>
                <a:gd name="connsiteY10" fmla="*/ 125027 h 250055"/>
                <a:gd name="connsiteX11" fmla="*/ 125027 w 250053"/>
                <a:gd name="connsiteY11" fmla="*/ 250055 h 250055"/>
                <a:gd name="connsiteX12" fmla="*/ 250054 w 250053"/>
                <a:gd name="connsiteY12" fmla="*/ 125027 h 250055"/>
                <a:gd name="connsiteX13" fmla="*/ 230179 w 250053"/>
                <a:gd name="connsiteY13" fmla="*/ 57426 h 250055"/>
                <a:gd name="connsiteX14" fmla="*/ 215601 w 250053"/>
                <a:gd name="connsiteY14" fmla="*/ 54269 h 25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053" h="250055">
                  <a:moveTo>
                    <a:pt x="215601" y="54269"/>
                  </a:moveTo>
                  <a:cubicBezTo>
                    <a:pt x="210704" y="57423"/>
                    <a:pt x="209292" y="63951"/>
                    <a:pt x="212445" y="68847"/>
                  </a:cubicBezTo>
                  <a:cubicBezTo>
                    <a:pt x="223251" y="85621"/>
                    <a:pt x="228960" y="105047"/>
                    <a:pt x="228960" y="125025"/>
                  </a:cubicBezTo>
                  <a:cubicBezTo>
                    <a:pt x="228960" y="182336"/>
                    <a:pt x="182336" y="228960"/>
                    <a:pt x="125027" y="228960"/>
                  </a:cubicBezTo>
                  <a:cubicBezTo>
                    <a:pt x="67718" y="228960"/>
                    <a:pt x="21094" y="182337"/>
                    <a:pt x="21094" y="125027"/>
                  </a:cubicBezTo>
                  <a:cubicBezTo>
                    <a:pt x="21094" y="67718"/>
                    <a:pt x="67718" y="21094"/>
                    <a:pt x="125027" y="21094"/>
                  </a:cubicBezTo>
                  <a:cubicBezTo>
                    <a:pt x="144800" y="21094"/>
                    <a:pt x="164055" y="26693"/>
                    <a:pt x="180712" y="37291"/>
                  </a:cubicBezTo>
                  <a:cubicBezTo>
                    <a:pt x="185624" y="40416"/>
                    <a:pt x="192143" y="38967"/>
                    <a:pt x="195272" y="34052"/>
                  </a:cubicBezTo>
                  <a:cubicBezTo>
                    <a:pt x="198399" y="29139"/>
                    <a:pt x="196948" y="22620"/>
                    <a:pt x="192033" y="19492"/>
                  </a:cubicBezTo>
                  <a:cubicBezTo>
                    <a:pt x="171989" y="6740"/>
                    <a:pt x="148818" y="0"/>
                    <a:pt x="125028" y="0"/>
                  </a:cubicBezTo>
                  <a:cubicBezTo>
                    <a:pt x="56087" y="0"/>
                    <a:pt x="0" y="56085"/>
                    <a:pt x="0" y="125027"/>
                  </a:cubicBezTo>
                  <a:cubicBezTo>
                    <a:pt x="0" y="193968"/>
                    <a:pt x="56087" y="250055"/>
                    <a:pt x="125027" y="250055"/>
                  </a:cubicBezTo>
                  <a:cubicBezTo>
                    <a:pt x="193967" y="250055"/>
                    <a:pt x="250054" y="193967"/>
                    <a:pt x="250054" y="125027"/>
                  </a:cubicBezTo>
                  <a:cubicBezTo>
                    <a:pt x="250054" y="100988"/>
                    <a:pt x="243181" y="77612"/>
                    <a:pt x="230179" y="57426"/>
                  </a:cubicBezTo>
                  <a:cubicBezTo>
                    <a:pt x="227024" y="52530"/>
                    <a:pt x="220503" y="51117"/>
                    <a:pt x="215601" y="5426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1" name="任意多边形: 形状 360">
              <a:extLst>
                <a:ext uri="{FF2B5EF4-FFF2-40B4-BE49-F238E27FC236}">
                  <a16:creationId xmlns:a16="http://schemas.microsoft.com/office/drawing/2014/main" id="{5E3DDF65-828A-4DE5-AE21-AE1DDBBE3AD8}"/>
                </a:ext>
              </a:extLst>
            </p:cNvPr>
            <p:cNvSpPr/>
            <p:nvPr/>
          </p:nvSpPr>
          <p:spPr>
            <a:xfrm>
              <a:off x="8513142" y="3567858"/>
              <a:ext cx="95768" cy="161524"/>
            </a:xfrm>
            <a:custGeom>
              <a:avLst/>
              <a:gdLst>
                <a:gd name="connsiteX0" fmla="*/ 47884 w 95768"/>
                <a:gd name="connsiteY0" fmla="*/ 161525 h 161524"/>
                <a:gd name="connsiteX1" fmla="*/ 58431 w 95768"/>
                <a:gd name="connsiteY1" fmla="*/ 150978 h 161524"/>
                <a:gd name="connsiteX2" fmla="*/ 58431 w 95768"/>
                <a:gd name="connsiteY2" fmla="*/ 142819 h 161524"/>
                <a:gd name="connsiteX3" fmla="*/ 95768 w 95768"/>
                <a:gd name="connsiteY3" fmla="*/ 104148 h 161524"/>
                <a:gd name="connsiteX4" fmla="*/ 51802 w 95768"/>
                <a:gd name="connsiteY4" fmla="*/ 64575 h 161524"/>
                <a:gd name="connsiteX5" fmla="*/ 28430 w 95768"/>
                <a:gd name="connsiteY5" fmla="*/ 51659 h 161524"/>
                <a:gd name="connsiteX6" fmla="*/ 47884 w 95768"/>
                <a:gd name="connsiteY6" fmla="*/ 38820 h 161524"/>
                <a:gd name="connsiteX7" fmla="*/ 67338 w 95768"/>
                <a:gd name="connsiteY7" fmla="*/ 51659 h 161524"/>
                <a:gd name="connsiteX8" fmla="*/ 77885 w 95768"/>
                <a:gd name="connsiteY8" fmla="*/ 62205 h 161524"/>
                <a:gd name="connsiteX9" fmla="*/ 88432 w 95768"/>
                <a:gd name="connsiteY9" fmla="*/ 51659 h 161524"/>
                <a:gd name="connsiteX10" fmla="*/ 58431 w 95768"/>
                <a:gd name="connsiteY10" fmla="*/ 18897 h 161524"/>
                <a:gd name="connsiteX11" fmla="*/ 58431 w 95768"/>
                <a:gd name="connsiteY11" fmla="*/ 10547 h 161524"/>
                <a:gd name="connsiteX12" fmla="*/ 47884 w 95768"/>
                <a:gd name="connsiteY12" fmla="*/ 0 h 161524"/>
                <a:gd name="connsiteX13" fmla="*/ 37337 w 95768"/>
                <a:gd name="connsiteY13" fmla="*/ 10547 h 161524"/>
                <a:gd name="connsiteX14" fmla="*/ 37337 w 95768"/>
                <a:gd name="connsiteY14" fmla="*/ 18897 h 161524"/>
                <a:gd name="connsiteX15" fmla="*/ 7336 w 95768"/>
                <a:gd name="connsiteY15" fmla="*/ 51659 h 161524"/>
                <a:gd name="connsiteX16" fmla="*/ 46461 w 95768"/>
                <a:gd name="connsiteY16" fmla="*/ 84980 h 161524"/>
                <a:gd name="connsiteX17" fmla="*/ 74675 w 95768"/>
                <a:gd name="connsiteY17" fmla="*/ 104147 h 161524"/>
                <a:gd name="connsiteX18" fmla="*/ 47884 w 95768"/>
                <a:gd name="connsiteY18" fmla="*/ 122704 h 161524"/>
                <a:gd name="connsiteX19" fmla="*/ 21094 w 95768"/>
                <a:gd name="connsiteY19" fmla="*/ 104147 h 161524"/>
                <a:gd name="connsiteX20" fmla="*/ 10547 w 95768"/>
                <a:gd name="connsiteY20" fmla="*/ 93600 h 161524"/>
                <a:gd name="connsiteX21" fmla="*/ 0 w 95768"/>
                <a:gd name="connsiteY21" fmla="*/ 104147 h 161524"/>
                <a:gd name="connsiteX22" fmla="*/ 37337 w 95768"/>
                <a:gd name="connsiteY22" fmla="*/ 142817 h 161524"/>
                <a:gd name="connsiteX23" fmla="*/ 37337 w 95768"/>
                <a:gd name="connsiteY23" fmla="*/ 150976 h 161524"/>
                <a:gd name="connsiteX24" fmla="*/ 47884 w 95768"/>
                <a:gd name="connsiteY24" fmla="*/ 161525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5768" h="161524">
                  <a:moveTo>
                    <a:pt x="47884" y="161525"/>
                  </a:moveTo>
                  <a:cubicBezTo>
                    <a:pt x="53710" y="161525"/>
                    <a:pt x="58431" y="156804"/>
                    <a:pt x="58431" y="150978"/>
                  </a:cubicBezTo>
                  <a:lnTo>
                    <a:pt x="58431" y="142819"/>
                  </a:lnTo>
                  <a:cubicBezTo>
                    <a:pt x="79775" y="138829"/>
                    <a:pt x="95768" y="123012"/>
                    <a:pt x="95768" y="104148"/>
                  </a:cubicBezTo>
                  <a:cubicBezTo>
                    <a:pt x="95768" y="76081"/>
                    <a:pt x="70358" y="69431"/>
                    <a:pt x="51802" y="64575"/>
                  </a:cubicBezTo>
                  <a:cubicBezTo>
                    <a:pt x="34553" y="60060"/>
                    <a:pt x="28430" y="57431"/>
                    <a:pt x="28430" y="51659"/>
                  </a:cubicBezTo>
                  <a:cubicBezTo>
                    <a:pt x="28430" y="44820"/>
                    <a:pt x="37522" y="38820"/>
                    <a:pt x="47884" y="38820"/>
                  </a:cubicBezTo>
                  <a:cubicBezTo>
                    <a:pt x="58247" y="38820"/>
                    <a:pt x="67338" y="44820"/>
                    <a:pt x="67338" y="51659"/>
                  </a:cubicBezTo>
                  <a:cubicBezTo>
                    <a:pt x="67338" y="57485"/>
                    <a:pt x="72059" y="62205"/>
                    <a:pt x="77885" y="62205"/>
                  </a:cubicBezTo>
                  <a:cubicBezTo>
                    <a:pt x="83711" y="62205"/>
                    <a:pt x="88432" y="57485"/>
                    <a:pt x="88432" y="51659"/>
                  </a:cubicBezTo>
                  <a:cubicBezTo>
                    <a:pt x="88432" y="36000"/>
                    <a:pt x="75691" y="22793"/>
                    <a:pt x="58431" y="18897"/>
                  </a:cubicBezTo>
                  <a:lnTo>
                    <a:pt x="58431" y="10547"/>
                  </a:lnTo>
                  <a:cubicBezTo>
                    <a:pt x="58431" y="4721"/>
                    <a:pt x="53710" y="0"/>
                    <a:pt x="47884" y="0"/>
                  </a:cubicBezTo>
                  <a:cubicBezTo>
                    <a:pt x="42058" y="0"/>
                    <a:pt x="37337" y="4721"/>
                    <a:pt x="37337" y="10547"/>
                  </a:cubicBezTo>
                  <a:lnTo>
                    <a:pt x="37337" y="18897"/>
                  </a:lnTo>
                  <a:cubicBezTo>
                    <a:pt x="20077" y="22793"/>
                    <a:pt x="7336" y="36000"/>
                    <a:pt x="7336" y="51659"/>
                  </a:cubicBezTo>
                  <a:cubicBezTo>
                    <a:pt x="7336" y="74741"/>
                    <a:pt x="29950" y="80658"/>
                    <a:pt x="46461" y="84980"/>
                  </a:cubicBezTo>
                  <a:cubicBezTo>
                    <a:pt x="67631" y="90519"/>
                    <a:pt x="74675" y="94067"/>
                    <a:pt x="74675" y="104147"/>
                  </a:cubicBezTo>
                  <a:cubicBezTo>
                    <a:pt x="74675" y="114206"/>
                    <a:pt x="62405" y="122704"/>
                    <a:pt x="47884" y="122704"/>
                  </a:cubicBezTo>
                  <a:cubicBezTo>
                    <a:pt x="33363" y="122704"/>
                    <a:pt x="21094" y="114206"/>
                    <a:pt x="21094" y="104147"/>
                  </a:cubicBezTo>
                  <a:cubicBezTo>
                    <a:pt x="21094" y="98321"/>
                    <a:pt x="16373" y="93600"/>
                    <a:pt x="10547" y="93600"/>
                  </a:cubicBezTo>
                  <a:cubicBezTo>
                    <a:pt x="4721" y="93600"/>
                    <a:pt x="0" y="98321"/>
                    <a:pt x="0" y="104147"/>
                  </a:cubicBezTo>
                  <a:cubicBezTo>
                    <a:pt x="0" y="123010"/>
                    <a:pt x="15993" y="138826"/>
                    <a:pt x="37337" y="142817"/>
                  </a:cubicBezTo>
                  <a:lnTo>
                    <a:pt x="37337" y="150976"/>
                  </a:lnTo>
                  <a:cubicBezTo>
                    <a:pt x="37337" y="156804"/>
                    <a:pt x="42060" y="161525"/>
                    <a:pt x="47884" y="16152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2" name="任意多边形: 形状 361">
              <a:extLst>
                <a:ext uri="{FF2B5EF4-FFF2-40B4-BE49-F238E27FC236}">
                  <a16:creationId xmlns:a16="http://schemas.microsoft.com/office/drawing/2014/main" id="{96CDB01F-7A77-408F-8BC5-2CB97C8B6DFD}"/>
                </a:ext>
              </a:extLst>
            </p:cNvPr>
            <p:cNvSpPr/>
            <p:nvPr/>
          </p:nvSpPr>
          <p:spPr>
            <a:xfrm>
              <a:off x="8970661" y="3124312"/>
              <a:ext cx="21093" cy="38986"/>
            </a:xfrm>
            <a:custGeom>
              <a:avLst/>
              <a:gdLst>
                <a:gd name="connsiteX0" fmla="*/ 10547 w 21093"/>
                <a:gd name="connsiteY0" fmla="*/ 38987 h 38986"/>
                <a:gd name="connsiteX1" fmla="*/ 21094 w 21093"/>
                <a:gd name="connsiteY1" fmla="*/ 28440 h 38986"/>
                <a:gd name="connsiteX2" fmla="*/ 21094 w 21093"/>
                <a:gd name="connsiteY2" fmla="*/ 10547 h 38986"/>
                <a:gd name="connsiteX3" fmla="*/ 10547 w 21093"/>
                <a:gd name="connsiteY3" fmla="*/ 0 h 38986"/>
                <a:gd name="connsiteX4" fmla="*/ 0 w 21093"/>
                <a:gd name="connsiteY4" fmla="*/ 10547 h 38986"/>
                <a:gd name="connsiteX5" fmla="*/ 0 w 21093"/>
                <a:gd name="connsiteY5" fmla="*/ 28441 h 38986"/>
                <a:gd name="connsiteX6" fmla="*/ 10547 w 21093"/>
                <a:gd name="connsiteY6" fmla="*/ 38987 h 3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38986">
                  <a:moveTo>
                    <a:pt x="10547" y="38987"/>
                  </a:moveTo>
                  <a:cubicBezTo>
                    <a:pt x="16373" y="38987"/>
                    <a:pt x="21094" y="34266"/>
                    <a:pt x="21094" y="28440"/>
                  </a:cubicBezTo>
                  <a:lnTo>
                    <a:pt x="21094" y="10547"/>
                  </a:lnTo>
                  <a:cubicBezTo>
                    <a:pt x="21094" y="4721"/>
                    <a:pt x="16373" y="0"/>
                    <a:pt x="10547" y="0"/>
                  </a:cubicBezTo>
                  <a:cubicBezTo>
                    <a:pt x="4721" y="0"/>
                    <a:pt x="0" y="4721"/>
                    <a:pt x="0" y="10547"/>
                  </a:cubicBezTo>
                  <a:lnTo>
                    <a:pt x="0" y="28441"/>
                  </a:lnTo>
                  <a:cubicBezTo>
                    <a:pt x="0" y="34266"/>
                    <a:pt x="4722" y="38987"/>
                    <a:pt x="10547" y="3898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3" name="任意多边形: 形状 362">
              <a:extLst>
                <a:ext uri="{FF2B5EF4-FFF2-40B4-BE49-F238E27FC236}">
                  <a16:creationId xmlns:a16="http://schemas.microsoft.com/office/drawing/2014/main" id="{0C4CC831-ABCC-4D5C-9A79-27333C19E6E7}"/>
                </a:ext>
              </a:extLst>
            </p:cNvPr>
            <p:cNvSpPr/>
            <p:nvPr/>
          </p:nvSpPr>
          <p:spPr>
            <a:xfrm>
              <a:off x="8970661" y="3170972"/>
              <a:ext cx="21093" cy="21829"/>
            </a:xfrm>
            <a:custGeom>
              <a:avLst/>
              <a:gdLst>
                <a:gd name="connsiteX0" fmla="*/ 10547 w 21093"/>
                <a:gd name="connsiteY0" fmla="*/ 21829 h 21829"/>
                <a:gd name="connsiteX1" fmla="*/ 21094 w 21093"/>
                <a:gd name="connsiteY1" fmla="*/ 11282 h 21829"/>
                <a:gd name="connsiteX2" fmla="*/ 21094 w 21093"/>
                <a:gd name="connsiteY2" fmla="*/ 10547 h 21829"/>
                <a:gd name="connsiteX3" fmla="*/ 10547 w 21093"/>
                <a:gd name="connsiteY3" fmla="*/ 0 h 21829"/>
                <a:gd name="connsiteX4" fmla="*/ 0 w 21093"/>
                <a:gd name="connsiteY4" fmla="*/ 10547 h 21829"/>
                <a:gd name="connsiteX5" fmla="*/ 0 w 21093"/>
                <a:gd name="connsiteY5" fmla="*/ 11282 h 21829"/>
                <a:gd name="connsiteX6" fmla="*/ 10547 w 21093"/>
                <a:gd name="connsiteY6" fmla="*/ 21829 h 2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21829">
                  <a:moveTo>
                    <a:pt x="10547" y="21829"/>
                  </a:moveTo>
                  <a:cubicBezTo>
                    <a:pt x="16373" y="21829"/>
                    <a:pt x="21094" y="17108"/>
                    <a:pt x="21094" y="11282"/>
                  </a:cubicBezTo>
                  <a:lnTo>
                    <a:pt x="21094" y="10547"/>
                  </a:lnTo>
                  <a:cubicBezTo>
                    <a:pt x="21094" y="4721"/>
                    <a:pt x="16373" y="0"/>
                    <a:pt x="10547" y="0"/>
                  </a:cubicBezTo>
                  <a:cubicBezTo>
                    <a:pt x="4721" y="0"/>
                    <a:pt x="0" y="4721"/>
                    <a:pt x="0" y="10547"/>
                  </a:cubicBezTo>
                  <a:lnTo>
                    <a:pt x="0" y="11282"/>
                  </a:lnTo>
                  <a:cubicBezTo>
                    <a:pt x="0" y="17107"/>
                    <a:pt x="4722" y="21829"/>
                    <a:pt x="10547" y="2182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64" name="图形 29">
            <a:extLst>
              <a:ext uri="{FF2B5EF4-FFF2-40B4-BE49-F238E27FC236}">
                <a16:creationId xmlns:a16="http://schemas.microsoft.com/office/drawing/2014/main" id="{F4015141-2521-4FFF-9AAD-31A49BE9D2D3}"/>
              </a:ext>
            </a:extLst>
          </p:cNvPr>
          <p:cNvGrpSpPr/>
          <p:nvPr/>
        </p:nvGrpSpPr>
        <p:grpSpPr>
          <a:xfrm>
            <a:off x="9516000" y="3168025"/>
            <a:ext cx="719994" cy="521942"/>
            <a:chOff x="9516000" y="3168025"/>
            <a:chExt cx="719994" cy="521942"/>
          </a:xfrm>
          <a:gradFill>
            <a:gsLst>
              <a:gs pos="0">
                <a:schemeClr val="accent1"/>
              </a:gs>
              <a:gs pos="100000">
                <a:schemeClr val="accent2"/>
              </a:gs>
            </a:gsLst>
            <a:lin ang="2700000" scaled="1"/>
          </a:gradFill>
        </p:grpSpPr>
        <p:sp>
          <p:nvSpPr>
            <p:cNvPr id="365" name="任意多边形: 形状 364">
              <a:extLst>
                <a:ext uri="{FF2B5EF4-FFF2-40B4-BE49-F238E27FC236}">
                  <a16:creationId xmlns:a16="http://schemas.microsoft.com/office/drawing/2014/main" id="{FB9D7041-2115-4F0F-BB8D-095BA0C1CB40}"/>
                </a:ext>
              </a:extLst>
            </p:cNvPr>
            <p:cNvSpPr/>
            <p:nvPr/>
          </p:nvSpPr>
          <p:spPr>
            <a:xfrm>
              <a:off x="9587215" y="3289200"/>
              <a:ext cx="90028" cy="150733"/>
            </a:xfrm>
            <a:custGeom>
              <a:avLst/>
              <a:gdLst>
                <a:gd name="connsiteX0" fmla="*/ 48836 w 90028"/>
                <a:gd name="connsiteY0" fmla="*/ 59639 h 150733"/>
                <a:gd name="connsiteX1" fmla="*/ 27865 w 90028"/>
                <a:gd name="connsiteY1" fmla="*/ 48500 h 150733"/>
                <a:gd name="connsiteX2" fmla="*/ 45013 w 90028"/>
                <a:gd name="connsiteY2" fmla="*/ 37458 h 150733"/>
                <a:gd name="connsiteX3" fmla="*/ 62162 w 90028"/>
                <a:gd name="connsiteY3" fmla="*/ 48500 h 150733"/>
                <a:gd name="connsiteX4" fmla="*/ 72709 w 90028"/>
                <a:gd name="connsiteY4" fmla="*/ 59047 h 150733"/>
                <a:gd name="connsiteX5" fmla="*/ 83256 w 90028"/>
                <a:gd name="connsiteY5" fmla="*/ 48500 h 150733"/>
                <a:gd name="connsiteX6" fmla="*/ 55560 w 90028"/>
                <a:gd name="connsiteY6" fmla="*/ 17618 h 150733"/>
                <a:gd name="connsiteX7" fmla="*/ 55560 w 90028"/>
                <a:gd name="connsiteY7" fmla="*/ 10547 h 150733"/>
                <a:gd name="connsiteX8" fmla="*/ 45013 w 90028"/>
                <a:gd name="connsiteY8" fmla="*/ 0 h 150733"/>
                <a:gd name="connsiteX9" fmla="*/ 34466 w 90028"/>
                <a:gd name="connsiteY9" fmla="*/ 10547 h 150733"/>
                <a:gd name="connsiteX10" fmla="*/ 34466 w 90028"/>
                <a:gd name="connsiteY10" fmla="*/ 17618 h 150733"/>
                <a:gd name="connsiteX11" fmla="*/ 6771 w 90028"/>
                <a:gd name="connsiteY11" fmla="*/ 48500 h 150733"/>
                <a:gd name="connsiteX12" fmla="*/ 43495 w 90028"/>
                <a:gd name="connsiteY12" fmla="*/ 80045 h 150733"/>
                <a:gd name="connsiteX13" fmla="*/ 68934 w 90028"/>
                <a:gd name="connsiteY13" fmla="*/ 96955 h 150733"/>
                <a:gd name="connsiteX14" fmla="*/ 45014 w 90028"/>
                <a:gd name="connsiteY14" fmla="*/ 113275 h 150733"/>
                <a:gd name="connsiteX15" fmla="*/ 21094 w 90028"/>
                <a:gd name="connsiteY15" fmla="*/ 96955 h 150733"/>
                <a:gd name="connsiteX16" fmla="*/ 10547 w 90028"/>
                <a:gd name="connsiteY16" fmla="*/ 86408 h 150733"/>
                <a:gd name="connsiteX17" fmla="*/ 0 w 90028"/>
                <a:gd name="connsiteY17" fmla="*/ 96955 h 150733"/>
                <a:gd name="connsiteX18" fmla="*/ 34467 w 90028"/>
                <a:gd name="connsiteY18" fmla="*/ 133322 h 150733"/>
                <a:gd name="connsiteX19" fmla="*/ 34467 w 90028"/>
                <a:gd name="connsiteY19" fmla="*/ 140186 h 150733"/>
                <a:gd name="connsiteX20" fmla="*/ 45014 w 90028"/>
                <a:gd name="connsiteY20" fmla="*/ 150733 h 150733"/>
                <a:gd name="connsiteX21" fmla="*/ 55561 w 90028"/>
                <a:gd name="connsiteY21" fmla="*/ 140186 h 150733"/>
                <a:gd name="connsiteX22" fmla="*/ 55561 w 90028"/>
                <a:gd name="connsiteY22" fmla="*/ 133322 h 150733"/>
                <a:gd name="connsiteX23" fmla="*/ 90028 w 90028"/>
                <a:gd name="connsiteY23" fmla="*/ 96955 h 150733"/>
                <a:gd name="connsiteX24" fmla="*/ 48836 w 90028"/>
                <a:gd name="connsiteY24" fmla="*/ 59639 h 1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28" h="150733">
                  <a:moveTo>
                    <a:pt x="48836" y="59639"/>
                  </a:moveTo>
                  <a:cubicBezTo>
                    <a:pt x="33360" y="55589"/>
                    <a:pt x="27865" y="53297"/>
                    <a:pt x="27865" y="48500"/>
                  </a:cubicBezTo>
                  <a:cubicBezTo>
                    <a:pt x="27865" y="43277"/>
                    <a:pt x="34907" y="37458"/>
                    <a:pt x="45013" y="37458"/>
                  </a:cubicBezTo>
                  <a:cubicBezTo>
                    <a:pt x="55118" y="37458"/>
                    <a:pt x="62162" y="43277"/>
                    <a:pt x="62162" y="48500"/>
                  </a:cubicBezTo>
                  <a:cubicBezTo>
                    <a:pt x="62162" y="54326"/>
                    <a:pt x="66884" y="59047"/>
                    <a:pt x="72709" y="59047"/>
                  </a:cubicBezTo>
                  <a:cubicBezTo>
                    <a:pt x="78533" y="59047"/>
                    <a:pt x="83256" y="54326"/>
                    <a:pt x="83256" y="48500"/>
                  </a:cubicBezTo>
                  <a:cubicBezTo>
                    <a:pt x="83256" y="33854"/>
                    <a:pt x="71532" y="21476"/>
                    <a:pt x="55560" y="17618"/>
                  </a:cubicBezTo>
                  <a:lnTo>
                    <a:pt x="55560" y="10547"/>
                  </a:lnTo>
                  <a:cubicBezTo>
                    <a:pt x="55560" y="4721"/>
                    <a:pt x="50837" y="0"/>
                    <a:pt x="45013" y="0"/>
                  </a:cubicBezTo>
                  <a:cubicBezTo>
                    <a:pt x="39188" y="0"/>
                    <a:pt x="34466" y="4721"/>
                    <a:pt x="34466" y="10547"/>
                  </a:cubicBezTo>
                  <a:lnTo>
                    <a:pt x="34466" y="17618"/>
                  </a:lnTo>
                  <a:cubicBezTo>
                    <a:pt x="18494" y="21475"/>
                    <a:pt x="6771" y="33854"/>
                    <a:pt x="6771" y="48500"/>
                  </a:cubicBezTo>
                  <a:cubicBezTo>
                    <a:pt x="6771" y="70435"/>
                    <a:pt x="27997" y="75990"/>
                    <a:pt x="43495" y="80045"/>
                  </a:cubicBezTo>
                  <a:cubicBezTo>
                    <a:pt x="62582" y="85042"/>
                    <a:pt x="68934" y="88185"/>
                    <a:pt x="68934" y="96955"/>
                  </a:cubicBezTo>
                  <a:cubicBezTo>
                    <a:pt x="68934" y="105802"/>
                    <a:pt x="57980" y="113275"/>
                    <a:pt x="45014" y="113275"/>
                  </a:cubicBezTo>
                  <a:cubicBezTo>
                    <a:pt x="32048" y="113275"/>
                    <a:pt x="21094" y="105802"/>
                    <a:pt x="21094" y="96955"/>
                  </a:cubicBezTo>
                  <a:cubicBezTo>
                    <a:pt x="21094" y="91129"/>
                    <a:pt x="16372" y="86408"/>
                    <a:pt x="10547" y="86408"/>
                  </a:cubicBezTo>
                  <a:cubicBezTo>
                    <a:pt x="4722" y="86408"/>
                    <a:pt x="0" y="91129"/>
                    <a:pt x="0" y="96955"/>
                  </a:cubicBezTo>
                  <a:cubicBezTo>
                    <a:pt x="0" y="114566"/>
                    <a:pt x="14719" y="129365"/>
                    <a:pt x="34467" y="133322"/>
                  </a:cubicBezTo>
                  <a:lnTo>
                    <a:pt x="34467" y="140186"/>
                  </a:lnTo>
                  <a:cubicBezTo>
                    <a:pt x="34467" y="146012"/>
                    <a:pt x="39189" y="150733"/>
                    <a:pt x="45014" y="150733"/>
                  </a:cubicBezTo>
                  <a:cubicBezTo>
                    <a:pt x="50839" y="150733"/>
                    <a:pt x="55561" y="146012"/>
                    <a:pt x="55561" y="140186"/>
                  </a:cubicBezTo>
                  <a:lnTo>
                    <a:pt x="55561" y="133322"/>
                  </a:lnTo>
                  <a:cubicBezTo>
                    <a:pt x="75309" y="129365"/>
                    <a:pt x="90028" y="114566"/>
                    <a:pt x="90028" y="96955"/>
                  </a:cubicBezTo>
                  <a:cubicBezTo>
                    <a:pt x="90028" y="70419"/>
                    <a:pt x="65240" y="63932"/>
                    <a:pt x="48836" y="5963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6" name="任意多边形: 形状 365">
              <a:extLst>
                <a:ext uri="{FF2B5EF4-FFF2-40B4-BE49-F238E27FC236}">
                  <a16:creationId xmlns:a16="http://schemas.microsoft.com/office/drawing/2014/main" id="{59688A9C-47E1-4E26-9D03-211DBB935754}"/>
                </a:ext>
              </a:extLst>
            </p:cNvPr>
            <p:cNvSpPr/>
            <p:nvPr/>
          </p:nvSpPr>
          <p:spPr>
            <a:xfrm>
              <a:off x="9516000" y="3168025"/>
              <a:ext cx="719994" cy="521942"/>
            </a:xfrm>
            <a:custGeom>
              <a:avLst/>
              <a:gdLst>
                <a:gd name="connsiteX0" fmla="*/ 719994 w 719994"/>
                <a:gd name="connsiteY0" fmla="*/ 366159 h 521942"/>
                <a:gd name="connsiteX1" fmla="*/ 679071 w 719994"/>
                <a:gd name="connsiteY1" fmla="*/ 277732 h 521942"/>
                <a:gd name="connsiteX2" fmla="*/ 679071 w 719994"/>
                <a:gd name="connsiteY2" fmla="*/ 40756 h 521942"/>
                <a:gd name="connsiteX3" fmla="*/ 638315 w 719994"/>
                <a:gd name="connsiteY3" fmla="*/ 0 h 521942"/>
                <a:gd name="connsiteX4" fmla="*/ 538919 w 719994"/>
                <a:gd name="connsiteY4" fmla="*/ 0 h 521942"/>
                <a:gd name="connsiteX5" fmla="*/ 528372 w 719994"/>
                <a:gd name="connsiteY5" fmla="*/ 10547 h 521942"/>
                <a:gd name="connsiteX6" fmla="*/ 538919 w 719994"/>
                <a:gd name="connsiteY6" fmla="*/ 21094 h 521942"/>
                <a:gd name="connsiteX7" fmla="*/ 575262 w 719994"/>
                <a:gd name="connsiteY7" fmla="*/ 21094 h 521942"/>
                <a:gd name="connsiteX8" fmla="*/ 567752 w 719994"/>
                <a:gd name="connsiteY8" fmla="*/ 39669 h 521942"/>
                <a:gd name="connsiteX9" fmla="*/ 563527 w 719994"/>
                <a:gd name="connsiteY9" fmla="*/ 42517 h 521942"/>
                <a:gd name="connsiteX10" fmla="*/ 464999 w 719994"/>
                <a:gd name="connsiteY10" fmla="*/ 42517 h 521942"/>
                <a:gd name="connsiteX11" fmla="*/ 460773 w 719994"/>
                <a:gd name="connsiteY11" fmla="*/ 39668 h 521942"/>
                <a:gd name="connsiteX12" fmla="*/ 453264 w 719994"/>
                <a:gd name="connsiteY12" fmla="*/ 21094 h 521942"/>
                <a:gd name="connsiteX13" fmla="*/ 489642 w 719994"/>
                <a:gd name="connsiteY13" fmla="*/ 21094 h 521942"/>
                <a:gd name="connsiteX14" fmla="*/ 500189 w 719994"/>
                <a:gd name="connsiteY14" fmla="*/ 10547 h 521942"/>
                <a:gd name="connsiteX15" fmla="*/ 489642 w 719994"/>
                <a:gd name="connsiteY15" fmla="*/ 0 h 521942"/>
                <a:gd name="connsiteX16" fmla="*/ 390210 w 719994"/>
                <a:gd name="connsiteY16" fmla="*/ 0 h 521942"/>
                <a:gd name="connsiteX17" fmla="*/ 359831 w 719994"/>
                <a:gd name="connsiteY17" fmla="*/ 13624 h 521942"/>
                <a:gd name="connsiteX18" fmla="*/ 329791 w 719994"/>
                <a:gd name="connsiteY18" fmla="*/ 378 h 521942"/>
                <a:gd name="connsiteX19" fmla="*/ 81685 w 719994"/>
                <a:gd name="connsiteY19" fmla="*/ 378 h 521942"/>
                <a:gd name="connsiteX20" fmla="*/ 40929 w 719994"/>
                <a:gd name="connsiteY20" fmla="*/ 41134 h 521942"/>
                <a:gd name="connsiteX21" fmla="*/ 40929 w 719994"/>
                <a:gd name="connsiteY21" fmla="*/ 109540 h 521942"/>
                <a:gd name="connsiteX22" fmla="*/ 0 w 719994"/>
                <a:gd name="connsiteY22" fmla="*/ 197973 h 521942"/>
                <a:gd name="connsiteX23" fmla="*/ 40928 w 719994"/>
                <a:gd name="connsiteY23" fmla="*/ 286405 h 521942"/>
                <a:gd name="connsiteX24" fmla="*/ 40928 w 719994"/>
                <a:gd name="connsiteY24" fmla="*/ 481186 h 521942"/>
                <a:gd name="connsiteX25" fmla="*/ 81683 w 719994"/>
                <a:gd name="connsiteY25" fmla="*/ 521942 h 521942"/>
                <a:gd name="connsiteX26" fmla="*/ 329790 w 719994"/>
                <a:gd name="connsiteY26" fmla="*/ 521942 h 521942"/>
                <a:gd name="connsiteX27" fmla="*/ 360169 w 719994"/>
                <a:gd name="connsiteY27" fmla="*/ 508319 h 521942"/>
                <a:gd name="connsiteX28" fmla="*/ 390209 w 719994"/>
                <a:gd name="connsiteY28" fmla="*/ 521564 h 521942"/>
                <a:gd name="connsiteX29" fmla="*/ 638315 w 719994"/>
                <a:gd name="connsiteY29" fmla="*/ 521564 h 521942"/>
                <a:gd name="connsiteX30" fmla="*/ 679071 w 719994"/>
                <a:gd name="connsiteY30" fmla="*/ 480808 h 521942"/>
                <a:gd name="connsiteX31" fmla="*/ 679071 w 719994"/>
                <a:gd name="connsiteY31" fmla="*/ 454586 h 521942"/>
                <a:gd name="connsiteX32" fmla="*/ 719994 w 719994"/>
                <a:gd name="connsiteY32" fmla="*/ 366159 h 521942"/>
                <a:gd name="connsiteX33" fmla="*/ 698901 w 719994"/>
                <a:gd name="connsiteY33" fmla="*/ 366159 h 521942"/>
                <a:gd name="connsiteX34" fmla="*/ 603768 w 719994"/>
                <a:gd name="connsiteY34" fmla="*/ 461292 h 521942"/>
                <a:gd name="connsiteX35" fmla="*/ 508635 w 719994"/>
                <a:gd name="connsiteY35" fmla="*/ 366159 h 521942"/>
                <a:gd name="connsiteX36" fmla="*/ 603768 w 719994"/>
                <a:gd name="connsiteY36" fmla="*/ 271025 h 521942"/>
                <a:gd name="connsiteX37" fmla="*/ 698901 w 719994"/>
                <a:gd name="connsiteY37" fmla="*/ 366159 h 521942"/>
                <a:gd name="connsiteX38" fmla="*/ 435118 w 719994"/>
                <a:gd name="connsiteY38" fmla="*/ 301829 h 521942"/>
                <a:gd name="connsiteX39" fmla="*/ 435118 w 719994"/>
                <a:gd name="connsiteY39" fmla="*/ 287380 h 521942"/>
                <a:gd name="connsiteX40" fmla="*/ 414727 w 719994"/>
                <a:gd name="connsiteY40" fmla="*/ 266989 h 521942"/>
                <a:gd name="connsiteX41" fmla="*/ 305978 w 719994"/>
                <a:gd name="connsiteY41" fmla="*/ 266989 h 521942"/>
                <a:gd name="connsiteX42" fmla="*/ 305978 w 719994"/>
                <a:gd name="connsiteY42" fmla="*/ 191454 h 521942"/>
                <a:gd name="connsiteX43" fmla="*/ 414727 w 719994"/>
                <a:gd name="connsiteY43" fmla="*/ 191454 h 521942"/>
                <a:gd name="connsiteX44" fmla="*/ 435118 w 719994"/>
                <a:gd name="connsiteY44" fmla="*/ 171063 h 521942"/>
                <a:gd name="connsiteX45" fmla="*/ 435118 w 719994"/>
                <a:gd name="connsiteY45" fmla="*/ 156615 h 521942"/>
                <a:gd name="connsiteX46" fmla="*/ 507727 w 719994"/>
                <a:gd name="connsiteY46" fmla="*/ 229223 h 521942"/>
                <a:gd name="connsiteX47" fmla="*/ 266736 w 719994"/>
                <a:gd name="connsiteY47" fmla="*/ 21473 h 521942"/>
                <a:gd name="connsiteX48" fmla="*/ 259227 w 719994"/>
                <a:gd name="connsiteY48" fmla="*/ 40049 h 521942"/>
                <a:gd name="connsiteX49" fmla="*/ 255002 w 719994"/>
                <a:gd name="connsiteY49" fmla="*/ 42896 h 521942"/>
                <a:gd name="connsiteX50" fmla="*/ 156473 w 719994"/>
                <a:gd name="connsiteY50" fmla="*/ 42896 h 521942"/>
                <a:gd name="connsiteX51" fmla="*/ 152248 w 719994"/>
                <a:gd name="connsiteY51" fmla="*/ 40047 h 521942"/>
                <a:gd name="connsiteX52" fmla="*/ 144738 w 719994"/>
                <a:gd name="connsiteY52" fmla="*/ 21473 h 521942"/>
                <a:gd name="connsiteX53" fmla="*/ 349453 w 719994"/>
                <a:gd name="connsiteY53" fmla="*/ 481188 h 521942"/>
                <a:gd name="connsiteX54" fmla="*/ 329791 w 719994"/>
                <a:gd name="connsiteY54" fmla="*/ 500850 h 521942"/>
                <a:gd name="connsiteX55" fmla="*/ 81685 w 719994"/>
                <a:gd name="connsiteY55" fmla="*/ 500850 h 521942"/>
                <a:gd name="connsiteX56" fmla="*/ 62023 w 719994"/>
                <a:gd name="connsiteY56" fmla="*/ 481188 h 521942"/>
                <a:gd name="connsiteX57" fmla="*/ 62023 w 719994"/>
                <a:gd name="connsiteY57" fmla="*/ 300743 h 521942"/>
                <a:gd name="connsiteX58" fmla="*/ 116231 w 719994"/>
                <a:gd name="connsiteY58" fmla="*/ 314204 h 521942"/>
                <a:gd name="connsiteX59" fmla="*/ 228900 w 719994"/>
                <a:gd name="connsiteY59" fmla="*/ 226590 h 521942"/>
                <a:gd name="connsiteX60" fmla="*/ 221265 w 719994"/>
                <a:gd name="connsiteY60" fmla="*/ 213777 h 521942"/>
                <a:gd name="connsiteX61" fmla="*/ 208451 w 719994"/>
                <a:gd name="connsiteY61" fmla="*/ 221411 h 521942"/>
                <a:gd name="connsiteX62" fmla="*/ 116231 w 719994"/>
                <a:gd name="connsiteY62" fmla="*/ 293110 h 521942"/>
                <a:gd name="connsiteX63" fmla="*/ 21094 w 719994"/>
                <a:gd name="connsiteY63" fmla="*/ 197973 h 521942"/>
                <a:gd name="connsiteX64" fmla="*/ 116229 w 719994"/>
                <a:gd name="connsiteY64" fmla="*/ 102838 h 521942"/>
                <a:gd name="connsiteX65" fmla="*/ 209024 w 719994"/>
                <a:gd name="connsiteY65" fmla="*/ 177034 h 521942"/>
                <a:gd name="connsiteX66" fmla="*/ 221625 w 719994"/>
                <a:gd name="connsiteY66" fmla="*/ 185013 h 521942"/>
                <a:gd name="connsiteX67" fmla="*/ 229604 w 719994"/>
                <a:gd name="connsiteY67" fmla="*/ 172412 h 521942"/>
                <a:gd name="connsiteX68" fmla="*/ 189329 w 719994"/>
                <a:gd name="connsiteY68" fmla="*/ 107623 h 521942"/>
                <a:gd name="connsiteX69" fmla="*/ 116229 w 719994"/>
                <a:gd name="connsiteY69" fmla="*/ 81745 h 521942"/>
                <a:gd name="connsiteX70" fmla="*/ 62021 w 719994"/>
                <a:gd name="connsiteY70" fmla="*/ 95206 h 521942"/>
                <a:gd name="connsiteX71" fmla="*/ 62021 w 719994"/>
                <a:gd name="connsiteY71" fmla="*/ 41136 h 521942"/>
                <a:gd name="connsiteX72" fmla="*/ 81683 w 719994"/>
                <a:gd name="connsiteY72" fmla="*/ 21473 h 521942"/>
                <a:gd name="connsiteX73" fmla="*/ 121985 w 719994"/>
                <a:gd name="connsiteY73" fmla="*/ 21473 h 521942"/>
                <a:gd name="connsiteX74" fmla="*/ 132690 w 719994"/>
                <a:gd name="connsiteY74" fmla="*/ 47953 h 521942"/>
                <a:gd name="connsiteX75" fmla="*/ 156472 w 719994"/>
                <a:gd name="connsiteY75" fmla="*/ 63990 h 521942"/>
                <a:gd name="connsiteX76" fmla="*/ 255000 w 719994"/>
                <a:gd name="connsiteY76" fmla="*/ 63990 h 521942"/>
                <a:gd name="connsiteX77" fmla="*/ 278781 w 719994"/>
                <a:gd name="connsiteY77" fmla="*/ 47953 h 521942"/>
                <a:gd name="connsiteX78" fmla="*/ 289485 w 719994"/>
                <a:gd name="connsiteY78" fmla="*/ 21473 h 521942"/>
                <a:gd name="connsiteX79" fmla="*/ 329788 w 719994"/>
                <a:gd name="connsiteY79" fmla="*/ 21473 h 521942"/>
                <a:gd name="connsiteX80" fmla="*/ 349450 w 719994"/>
                <a:gd name="connsiteY80" fmla="*/ 41136 h 521942"/>
                <a:gd name="connsiteX81" fmla="*/ 349450 w 719994"/>
                <a:gd name="connsiteY81" fmla="*/ 170360 h 521942"/>
                <a:gd name="connsiteX82" fmla="*/ 305270 w 719994"/>
                <a:gd name="connsiteY82" fmla="*/ 170360 h 521942"/>
                <a:gd name="connsiteX83" fmla="*/ 284880 w 719994"/>
                <a:gd name="connsiteY83" fmla="*/ 190751 h 521942"/>
                <a:gd name="connsiteX84" fmla="*/ 284880 w 719994"/>
                <a:gd name="connsiteY84" fmla="*/ 231165 h 521942"/>
                <a:gd name="connsiteX85" fmla="*/ 271166 w 719994"/>
                <a:gd name="connsiteY85" fmla="*/ 237125 h 521942"/>
                <a:gd name="connsiteX86" fmla="*/ 196860 w 719994"/>
                <a:gd name="connsiteY86" fmla="*/ 311431 h 521942"/>
                <a:gd name="connsiteX87" fmla="*/ 190887 w 719994"/>
                <a:gd name="connsiteY87" fmla="*/ 325851 h 521942"/>
                <a:gd name="connsiteX88" fmla="*/ 196860 w 719994"/>
                <a:gd name="connsiteY88" fmla="*/ 340269 h 521942"/>
                <a:gd name="connsiteX89" fmla="*/ 211375 w 719994"/>
                <a:gd name="connsiteY89" fmla="*/ 354783 h 521942"/>
                <a:gd name="connsiteX90" fmla="*/ 226290 w 719994"/>
                <a:gd name="connsiteY90" fmla="*/ 354781 h 521942"/>
                <a:gd name="connsiteX91" fmla="*/ 226290 w 719994"/>
                <a:gd name="connsiteY91" fmla="*/ 339867 h 521942"/>
                <a:gd name="connsiteX92" fmla="*/ 212272 w 719994"/>
                <a:gd name="connsiteY92" fmla="*/ 325849 h 521942"/>
                <a:gd name="connsiteX93" fmla="*/ 284881 w 719994"/>
                <a:gd name="connsiteY93" fmla="*/ 253242 h 521942"/>
                <a:gd name="connsiteX94" fmla="*/ 284881 w 719994"/>
                <a:gd name="connsiteY94" fmla="*/ 267691 h 521942"/>
                <a:gd name="connsiteX95" fmla="*/ 305272 w 719994"/>
                <a:gd name="connsiteY95" fmla="*/ 288082 h 521942"/>
                <a:gd name="connsiteX96" fmla="*/ 414021 w 719994"/>
                <a:gd name="connsiteY96" fmla="*/ 288082 h 521942"/>
                <a:gd name="connsiteX97" fmla="*/ 414021 w 719994"/>
                <a:gd name="connsiteY97" fmla="*/ 303514 h 521942"/>
                <a:gd name="connsiteX98" fmla="*/ 414021 w 719994"/>
                <a:gd name="connsiteY98" fmla="*/ 303528 h 521942"/>
                <a:gd name="connsiteX99" fmla="*/ 414021 w 719994"/>
                <a:gd name="connsiteY99" fmla="*/ 303546 h 521942"/>
                <a:gd name="connsiteX100" fmla="*/ 414021 w 719994"/>
                <a:gd name="connsiteY100" fmla="*/ 363617 h 521942"/>
                <a:gd name="connsiteX101" fmla="*/ 305272 w 719994"/>
                <a:gd name="connsiteY101" fmla="*/ 363617 h 521942"/>
                <a:gd name="connsiteX102" fmla="*/ 284881 w 719994"/>
                <a:gd name="connsiteY102" fmla="*/ 384008 h 521942"/>
                <a:gd name="connsiteX103" fmla="*/ 284881 w 719994"/>
                <a:gd name="connsiteY103" fmla="*/ 398455 h 521942"/>
                <a:gd name="connsiteX104" fmla="*/ 261134 w 719994"/>
                <a:gd name="connsiteY104" fmla="*/ 374709 h 521942"/>
                <a:gd name="connsiteX105" fmla="*/ 246219 w 719994"/>
                <a:gd name="connsiteY105" fmla="*/ 374711 h 521942"/>
                <a:gd name="connsiteX106" fmla="*/ 246219 w 719994"/>
                <a:gd name="connsiteY106" fmla="*/ 389625 h 521942"/>
                <a:gd name="connsiteX107" fmla="*/ 271166 w 719994"/>
                <a:gd name="connsiteY107" fmla="*/ 414570 h 521942"/>
                <a:gd name="connsiteX108" fmla="*/ 285564 w 719994"/>
                <a:gd name="connsiteY108" fmla="*/ 420553 h 521942"/>
                <a:gd name="connsiteX109" fmla="*/ 293387 w 719994"/>
                <a:gd name="connsiteY109" fmla="*/ 418992 h 521942"/>
                <a:gd name="connsiteX110" fmla="*/ 305975 w 719994"/>
                <a:gd name="connsiteY110" fmla="*/ 400154 h 521942"/>
                <a:gd name="connsiteX111" fmla="*/ 305975 w 719994"/>
                <a:gd name="connsiteY111" fmla="*/ 384711 h 521942"/>
                <a:gd name="connsiteX112" fmla="*/ 349453 w 719994"/>
                <a:gd name="connsiteY112" fmla="*/ 384711 h 521942"/>
                <a:gd name="connsiteX113" fmla="*/ 657979 w 719994"/>
                <a:gd name="connsiteY113" fmla="*/ 480808 h 521942"/>
                <a:gd name="connsiteX114" fmla="*/ 638317 w 719994"/>
                <a:gd name="connsiteY114" fmla="*/ 500470 h 521942"/>
                <a:gd name="connsiteX115" fmla="*/ 390209 w 719994"/>
                <a:gd name="connsiteY115" fmla="*/ 500470 h 521942"/>
                <a:gd name="connsiteX116" fmla="*/ 370547 w 719994"/>
                <a:gd name="connsiteY116" fmla="*/ 480808 h 521942"/>
                <a:gd name="connsiteX117" fmla="*/ 370547 w 719994"/>
                <a:gd name="connsiteY117" fmla="*/ 384711 h 521942"/>
                <a:gd name="connsiteX118" fmla="*/ 414727 w 719994"/>
                <a:gd name="connsiteY118" fmla="*/ 384711 h 521942"/>
                <a:gd name="connsiteX119" fmla="*/ 435118 w 719994"/>
                <a:gd name="connsiteY119" fmla="*/ 364320 h 521942"/>
                <a:gd name="connsiteX120" fmla="*/ 435118 w 719994"/>
                <a:gd name="connsiteY120" fmla="*/ 323895 h 521942"/>
                <a:gd name="connsiteX121" fmla="*/ 448831 w 719994"/>
                <a:gd name="connsiteY121" fmla="*/ 317946 h 521942"/>
                <a:gd name="connsiteX122" fmla="*/ 523138 w 719994"/>
                <a:gd name="connsiteY122" fmla="*/ 243640 h 521942"/>
                <a:gd name="connsiteX123" fmla="*/ 523138 w 719994"/>
                <a:gd name="connsiteY123" fmla="*/ 214802 h 521942"/>
                <a:gd name="connsiteX124" fmla="*/ 448833 w 719994"/>
                <a:gd name="connsiteY124" fmla="*/ 140498 h 521942"/>
                <a:gd name="connsiteX125" fmla="*/ 426611 w 719994"/>
                <a:gd name="connsiteY125" fmla="*/ 136076 h 521942"/>
                <a:gd name="connsiteX126" fmla="*/ 414024 w 719994"/>
                <a:gd name="connsiteY126" fmla="*/ 154914 h 521942"/>
                <a:gd name="connsiteX127" fmla="*/ 414024 w 719994"/>
                <a:gd name="connsiteY127" fmla="*/ 170357 h 521942"/>
                <a:gd name="connsiteX128" fmla="*/ 370547 w 719994"/>
                <a:gd name="connsiteY128" fmla="*/ 170357 h 521942"/>
                <a:gd name="connsiteX129" fmla="*/ 370547 w 719994"/>
                <a:gd name="connsiteY129" fmla="*/ 41136 h 521942"/>
                <a:gd name="connsiteX130" fmla="*/ 370540 w 719994"/>
                <a:gd name="connsiteY130" fmla="*/ 40884 h 521942"/>
                <a:gd name="connsiteX131" fmla="*/ 370547 w 719994"/>
                <a:gd name="connsiteY131" fmla="*/ 40757 h 521942"/>
                <a:gd name="connsiteX132" fmla="*/ 390209 w 719994"/>
                <a:gd name="connsiteY132" fmla="*/ 21095 h 521942"/>
                <a:gd name="connsiteX133" fmla="*/ 430511 w 719994"/>
                <a:gd name="connsiteY133" fmla="*/ 21095 h 521942"/>
                <a:gd name="connsiteX134" fmla="*/ 441217 w 719994"/>
                <a:gd name="connsiteY134" fmla="*/ 47575 h 521942"/>
                <a:gd name="connsiteX135" fmla="*/ 464998 w 719994"/>
                <a:gd name="connsiteY135" fmla="*/ 63612 h 521942"/>
                <a:gd name="connsiteX136" fmla="*/ 563525 w 719994"/>
                <a:gd name="connsiteY136" fmla="*/ 63612 h 521942"/>
                <a:gd name="connsiteX137" fmla="*/ 587306 w 719994"/>
                <a:gd name="connsiteY137" fmla="*/ 47576 h 521942"/>
                <a:gd name="connsiteX138" fmla="*/ 598012 w 719994"/>
                <a:gd name="connsiteY138" fmla="*/ 21095 h 521942"/>
                <a:gd name="connsiteX139" fmla="*/ 638314 w 719994"/>
                <a:gd name="connsiteY139" fmla="*/ 21095 h 521942"/>
                <a:gd name="connsiteX140" fmla="*/ 657976 w 719994"/>
                <a:gd name="connsiteY140" fmla="*/ 40757 h 521942"/>
                <a:gd name="connsiteX141" fmla="*/ 657976 w 719994"/>
                <a:gd name="connsiteY141" fmla="*/ 263393 h 521942"/>
                <a:gd name="connsiteX142" fmla="*/ 603766 w 719994"/>
                <a:gd name="connsiteY142" fmla="*/ 249931 h 521942"/>
                <a:gd name="connsiteX143" fmla="*/ 487540 w 719994"/>
                <a:gd name="connsiteY143" fmla="*/ 366159 h 521942"/>
                <a:gd name="connsiteX144" fmla="*/ 603766 w 719994"/>
                <a:gd name="connsiteY144" fmla="*/ 482386 h 521942"/>
                <a:gd name="connsiteX145" fmla="*/ 657976 w 719994"/>
                <a:gd name="connsiteY145" fmla="*/ 468924 h 521942"/>
                <a:gd name="connsiteX146" fmla="*/ 657976 w 719994"/>
                <a:gd name="connsiteY146" fmla="*/ 480808 h 5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19994" h="521942">
                  <a:moveTo>
                    <a:pt x="719994" y="366159"/>
                  </a:moveTo>
                  <a:cubicBezTo>
                    <a:pt x="719994" y="330781"/>
                    <a:pt x="704087" y="299067"/>
                    <a:pt x="679071" y="277732"/>
                  </a:cubicBezTo>
                  <a:lnTo>
                    <a:pt x="679071" y="40756"/>
                  </a:lnTo>
                  <a:cubicBezTo>
                    <a:pt x="679071" y="18284"/>
                    <a:pt x="660788" y="0"/>
                    <a:pt x="638315" y="0"/>
                  </a:cubicBezTo>
                  <a:lnTo>
                    <a:pt x="538919" y="0"/>
                  </a:lnTo>
                  <a:cubicBezTo>
                    <a:pt x="533094" y="0"/>
                    <a:pt x="528372" y="4721"/>
                    <a:pt x="528372" y="10547"/>
                  </a:cubicBezTo>
                  <a:cubicBezTo>
                    <a:pt x="528372" y="16373"/>
                    <a:pt x="533094" y="21094"/>
                    <a:pt x="538919" y="21094"/>
                  </a:cubicBezTo>
                  <a:lnTo>
                    <a:pt x="575262" y="21094"/>
                  </a:lnTo>
                  <a:lnTo>
                    <a:pt x="567752" y="39669"/>
                  </a:lnTo>
                  <a:cubicBezTo>
                    <a:pt x="567052" y="41399"/>
                    <a:pt x="565394" y="42517"/>
                    <a:pt x="563527" y="42517"/>
                  </a:cubicBezTo>
                  <a:lnTo>
                    <a:pt x="464999" y="42517"/>
                  </a:lnTo>
                  <a:cubicBezTo>
                    <a:pt x="463132" y="42517"/>
                    <a:pt x="461474" y="41399"/>
                    <a:pt x="460773" y="39668"/>
                  </a:cubicBezTo>
                  <a:lnTo>
                    <a:pt x="453264" y="21094"/>
                  </a:lnTo>
                  <a:lnTo>
                    <a:pt x="489642" y="21094"/>
                  </a:lnTo>
                  <a:cubicBezTo>
                    <a:pt x="495467" y="21094"/>
                    <a:pt x="500189" y="16373"/>
                    <a:pt x="500189" y="10547"/>
                  </a:cubicBezTo>
                  <a:cubicBezTo>
                    <a:pt x="500189" y="4721"/>
                    <a:pt x="495467" y="0"/>
                    <a:pt x="489642" y="0"/>
                  </a:cubicBezTo>
                  <a:lnTo>
                    <a:pt x="390210" y="0"/>
                  </a:lnTo>
                  <a:cubicBezTo>
                    <a:pt x="378149" y="0"/>
                    <a:pt x="367300" y="5271"/>
                    <a:pt x="359831" y="13624"/>
                  </a:cubicBezTo>
                  <a:cubicBezTo>
                    <a:pt x="352375" y="5489"/>
                    <a:pt x="341670" y="378"/>
                    <a:pt x="329791" y="378"/>
                  </a:cubicBezTo>
                  <a:lnTo>
                    <a:pt x="81685" y="378"/>
                  </a:lnTo>
                  <a:cubicBezTo>
                    <a:pt x="59212" y="378"/>
                    <a:pt x="40929" y="18661"/>
                    <a:pt x="40929" y="41134"/>
                  </a:cubicBezTo>
                  <a:lnTo>
                    <a:pt x="40929" y="109540"/>
                  </a:lnTo>
                  <a:cubicBezTo>
                    <a:pt x="15910" y="130877"/>
                    <a:pt x="0" y="162593"/>
                    <a:pt x="0" y="197973"/>
                  </a:cubicBezTo>
                  <a:cubicBezTo>
                    <a:pt x="0" y="233353"/>
                    <a:pt x="15910" y="265070"/>
                    <a:pt x="40928" y="286405"/>
                  </a:cubicBezTo>
                  <a:lnTo>
                    <a:pt x="40928" y="481186"/>
                  </a:lnTo>
                  <a:cubicBezTo>
                    <a:pt x="40928" y="503658"/>
                    <a:pt x="59210" y="521942"/>
                    <a:pt x="81683" y="521942"/>
                  </a:cubicBezTo>
                  <a:lnTo>
                    <a:pt x="329790" y="521942"/>
                  </a:lnTo>
                  <a:cubicBezTo>
                    <a:pt x="341851" y="521942"/>
                    <a:pt x="352700" y="516672"/>
                    <a:pt x="360169" y="508319"/>
                  </a:cubicBezTo>
                  <a:cubicBezTo>
                    <a:pt x="367625" y="516454"/>
                    <a:pt x="378330" y="521564"/>
                    <a:pt x="390209" y="521564"/>
                  </a:cubicBezTo>
                  <a:lnTo>
                    <a:pt x="638315" y="521564"/>
                  </a:lnTo>
                  <a:cubicBezTo>
                    <a:pt x="660788" y="521564"/>
                    <a:pt x="679071" y="503281"/>
                    <a:pt x="679071" y="480808"/>
                  </a:cubicBezTo>
                  <a:lnTo>
                    <a:pt x="679071" y="454586"/>
                  </a:lnTo>
                  <a:cubicBezTo>
                    <a:pt x="704087" y="433250"/>
                    <a:pt x="719994" y="401536"/>
                    <a:pt x="719994" y="366159"/>
                  </a:cubicBezTo>
                  <a:close/>
                  <a:moveTo>
                    <a:pt x="698901" y="366159"/>
                  </a:moveTo>
                  <a:cubicBezTo>
                    <a:pt x="698901" y="418617"/>
                    <a:pt x="656224" y="461292"/>
                    <a:pt x="603768" y="461292"/>
                  </a:cubicBezTo>
                  <a:cubicBezTo>
                    <a:pt x="551310" y="461292"/>
                    <a:pt x="508635" y="418615"/>
                    <a:pt x="508635" y="366159"/>
                  </a:cubicBezTo>
                  <a:cubicBezTo>
                    <a:pt x="508635" y="313703"/>
                    <a:pt x="551312" y="271025"/>
                    <a:pt x="603768" y="271025"/>
                  </a:cubicBezTo>
                  <a:cubicBezTo>
                    <a:pt x="656224" y="271024"/>
                    <a:pt x="698901" y="313702"/>
                    <a:pt x="698901" y="366159"/>
                  </a:cubicBezTo>
                  <a:close/>
                  <a:moveTo>
                    <a:pt x="435118" y="301829"/>
                  </a:moveTo>
                  <a:lnTo>
                    <a:pt x="435118" y="287380"/>
                  </a:lnTo>
                  <a:cubicBezTo>
                    <a:pt x="435118" y="276137"/>
                    <a:pt x="425970" y="266989"/>
                    <a:pt x="414727" y="266989"/>
                  </a:cubicBezTo>
                  <a:lnTo>
                    <a:pt x="305978" y="266989"/>
                  </a:lnTo>
                  <a:lnTo>
                    <a:pt x="305978" y="191454"/>
                  </a:lnTo>
                  <a:lnTo>
                    <a:pt x="414727" y="191454"/>
                  </a:lnTo>
                  <a:cubicBezTo>
                    <a:pt x="425970" y="191454"/>
                    <a:pt x="435118" y="182306"/>
                    <a:pt x="435118" y="171063"/>
                  </a:cubicBezTo>
                  <a:lnTo>
                    <a:pt x="435118" y="156615"/>
                  </a:lnTo>
                  <a:lnTo>
                    <a:pt x="507727" y="229223"/>
                  </a:lnTo>
                  <a:close/>
                  <a:moveTo>
                    <a:pt x="266736" y="21473"/>
                  </a:moveTo>
                  <a:lnTo>
                    <a:pt x="259227" y="40049"/>
                  </a:lnTo>
                  <a:cubicBezTo>
                    <a:pt x="258528" y="41778"/>
                    <a:pt x="256868" y="42896"/>
                    <a:pt x="255002" y="42896"/>
                  </a:cubicBezTo>
                  <a:lnTo>
                    <a:pt x="156473" y="42896"/>
                  </a:lnTo>
                  <a:cubicBezTo>
                    <a:pt x="154606" y="42896"/>
                    <a:pt x="152948" y="41778"/>
                    <a:pt x="152248" y="40047"/>
                  </a:cubicBezTo>
                  <a:lnTo>
                    <a:pt x="144738" y="21473"/>
                  </a:lnTo>
                  <a:close/>
                  <a:moveTo>
                    <a:pt x="349453" y="481188"/>
                  </a:moveTo>
                  <a:cubicBezTo>
                    <a:pt x="349453" y="492030"/>
                    <a:pt x="340633" y="500850"/>
                    <a:pt x="329791" y="500850"/>
                  </a:cubicBezTo>
                  <a:lnTo>
                    <a:pt x="81685" y="500850"/>
                  </a:lnTo>
                  <a:cubicBezTo>
                    <a:pt x="70843" y="500850"/>
                    <a:pt x="62023" y="492030"/>
                    <a:pt x="62023" y="481188"/>
                  </a:cubicBezTo>
                  <a:lnTo>
                    <a:pt x="62023" y="300743"/>
                  </a:lnTo>
                  <a:cubicBezTo>
                    <a:pt x="78220" y="309322"/>
                    <a:pt x="96661" y="314204"/>
                    <a:pt x="116231" y="314204"/>
                  </a:cubicBezTo>
                  <a:cubicBezTo>
                    <a:pt x="169502" y="314204"/>
                    <a:pt x="215833" y="278176"/>
                    <a:pt x="228900" y="226590"/>
                  </a:cubicBezTo>
                  <a:cubicBezTo>
                    <a:pt x="230330" y="220943"/>
                    <a:pt x="226911" y="215207"/>
                    <a:pt x="221265" y="213777"/>
                  </a:cubicBezTo>
                  <a:cubicBezTo>
                    <a:pt x="215625" y="212351"/>
                    <a:pt x="209881" y="215765"/>
                    <a:pt x="208451" y="221411"/>
                  </a:cubicBezTo>
                  <a:cubicBezTo>
                    <a:pt x="197758" y="263628"/>
                    <a:pt x="159837" y="293110"/>
                    <a:pt x="116231" y="293110"/>
                  </a:cubicBezTo>
                  <a:cubicBezTo>
                    <a:pt x="63772" y="293110"/>
                    <a:pt x="21094" y="250432"/>
                    <a:pt x="21094" y="197973"/>
                  </a:cubicBezTo>
                  <a:cubicBezTo>
                    <a:pt x="21094" y="145515"/>
                    <a:pt x="63772" y="102838"/>
                    <a:pt x="116229" y="102838"/>
                  </a:cubicBezTo>
                  <a:cubicBezTo>
                    <a:pt x="160342" y="102838"/>
                    <a:pt x="199367" y="134041"/>
                    <a:pt x="209024" y="177034"/>
                  </a:cubicBezTo>
                  <a:cubicBezTo>
                    <a:pt x="210300" y="182718"/>
                    <a:pt x="215944" y="186293"/>
                    <a:pt x="221625" y="185013"/>
                  </a:cubicBezTo>
                  <a:cubicBezTo>
                    <a:pt x="227309" y="183738"/>
                    <a:pt x="230881" y="178095"/>
                    <a:pt x="229604" y="172412"/>
                  </a:cubicBezTo>
                  <a:cubicBezTo>
                    <a:pt x="223912" y="147070"/>
                    <a:pt x="209609" y="124059"/>
                    <a:pt x="189329" y="107623"/>
                  </a:cubicBezTo>
                  <a:cubicBezTo>
                    <a:pt x="168740" y="90935"/>
                    <a:pt x="142779" y="81745"/>
                    <a:pt x="116229" y="81745"/>
                  </a:cubicBezTo>
                  <a:cubicBezTo>
                    <a:pt x="96660" y="81745"/>
                    <a:pt x="78218" y="86628"/>
                    <a:pt x="62021" y="95206"/>
                  </a:cubicBezTo>
                  <a:lnTo>
                    <a:pt x="62021" y="41136"/>
                  </a:lnTo>
                  <a:cubicBezTo>
                    <a:pt x="62021" y="30293"/>
                    <a:pt x="70841" y="21473"/>
                    <a:pt x="81683" y="21473"/>
                  </a:cubicBezTo>
                  <a:lnTo>
                    <a:pt x="121985" y="21473"/>
                  </a:lnTo>
                  <a:lnTo>
                    <a:pt x="132690" y="47953"/>
                  </a:lnTo>
                  <a:cubicBezTo>
                    <a:pt x="136628" y="57696"/>
                    <a:pt x="145963" y="63990"/>
                    <a:pt x="156472" y="63990"/>
                  </a:cubicBezTo>
                  <a:lnTo>
                    <a:pt x="255000" y="63990"/>
                  </a:lnTo>
                  <a:cubicBezTo>
                    <a:pt x="265508" y="63990"/>
                    <a:pt x="274843" y="57694"/>
                    <a:pt x="278781" y="47953"/>
                  </a:cubicBezTo>
                  <a:lnTo>
                    <a:pt x="289485" y="21473"/>
                  </a:lnTo>
                  <a:lnTo>
                    <a:pt x="329788" y="21473"/>
                  </a:lnTo>
                  <a:cubicBezTo>
                    <a:pt x="340630" y="21473"/>
                    <a:pt x="349450" y="30293"/>
                    <a:pt x="349450" y="41136"/>
                  </a:cubicBezTo>
                  <a:lnTo>
                    <a:pt x="349450" y="170360"/>
                  </a:lnTo>
                  <a:lnTo>
                    <a:pt x="305270" y="170360"/>
                  </a:lnTo>
                  <a:cubicBezTo>
                    <a:pt x="294027" y="170360"/>
                    <a:pt x="284880" y="179508"/>
                    <a:pt x="284880" y="190751"/>
                  </a:cubicBezTo>
                  <a:lnTo>
                    <a:pt x="284880" y="231165"/>
                  </a:lnTo>
                  <a:cubicBezTo>
                    <a:pt x="279823" y="231335"/>
                    <a:pt x="274906" y="233384"/>
                    <a:pt x="271166" y="237125"/>
                  </a:cubicBezTo>
                  <a:lnTo>
                    <a:pt x="196860" y="311431"/>
                  </a:lnTo>
                  <a:cubicBezTo>
                    <a:pt x="193008" y="315283"/>
                    <a:pt x="190887" y="320403"/>
                    <a:pt x="190887" y="325851"/>
                  </a:cubicBezTo>
                  <a:cubicBezTo>
                    <a:pt x="190887" y="331297"/>
                    <a:pt x="193008" y="336417"/>
                    <a:pt x="196860" y="340269"/>
                  </a:cubicBezTo>
                  <a:lnTo>
                    <a:pt x="211375" y="354783"/>
                  </a:lnTo>
                  <a:cubicBezTo>
                    <a:pt x="215494" y="358900"/>
                    <a:pt x="222172" y="358902"/>
                    <a:pt x="226290" y="354781"/>
                  </a:cubicBezTo>
                  <a:cubicBezTo>
                    <a:pt x="230408" y="350663"/>
                    <a:pt x="230408" y="343984"/>
                    <a:pt x="226290" y="339867"/>
                  </a:cubicBezTo>
                  <a:lnTo>
                    <a:pt x="212272" y="325849"/>
                  </a:lnTo>
                  <a:lnTo>
                    <a:pt x="284881" y="253242"/>
                  </a:lnTo>
                  <a:lnTo>
                    <a:pt x="284881" y="267691"/>
                  </a:lnTo>
                  <a:cubicBezTo>
                    <a:pt x="284881" y="278934"/>
                    <a:pt x="294029" y="288082"/>
                    <a:pt x="305272" y="288082"/>
                  </a:cubicBezTo>
                  <a:lnTo>
                    <a:pt x="414021" y="288082"/>
                  </a:lnTo>
                  <a:lnTo>
                    <a:pt x="414021" y="303514"/>
                  </a:lnTo>
                  <a:lnTo>
                    <a:pt x="414021" y="303528"/>
                  </a:lnTo>
                  <a:lnTo>
                    <a:pt x="414021" y="303546"/>
                  </a:lnTo>
                  <a:lnTo>
                    <a:pt x="414021" y="363617"/>
                  </a:lnTo>
                  <a:lnTo>
                    <a:pt x="305272" y="363617"/>
                  </a:lnTo>
                  <a:cubicBezTo>
                    <a:pt x="294029" y="363617"/>
                    <a:pt x="284881" y="372765"/>
                    <a:pt x="284881" y="384008"/>
                  </a:cubicBezTo>
                  <a:lnTo>
                    <a:pt x="284881" y="398455"/>
                  </a:lnTo>
                  <a:lnTo>
                    <a:pt x="261134" y="374709"/>
                  </a:lnTo>
                  <a:cubicBezTo>
                    <a:pt x="257015" y="370592"/>
                    <a:pt x="250336" y="370590"/>
                    <a:pt x="246219" y="374711"/>
                  </a:cubicBezTo>
                  <a:cubicBezTo>
                    <a:pt x="242100" y="378830"/>
                    <a:pt x="242100" y="385508"/>
                    <a:pt x="246219" y="389625"/>
                  </a:cubicBezTo>
                  <a:lnTo>
                    <a:pt x="271166" y="414570"/>
                  </a:lnTo>
                  <a:cubicBezTo>
                    <a:pt x="275077" y="418480"/>
                    <a:pt x="280268" y="420553"/>
                    <a:pt x="285564" y="420553"/>
                  </a:cubicBezTo>
                  <a:cubicBezTo>
                    <a:pt x="288194" y="420553"/>
                    <a:pt x="290850" y="420043"/>
                    <a:pt x="293387" y="418992"/>
                  </a:cubicBezTo>
                  <a:cubicBezTo>
                    <a:pt x="301035" y="415824"/>
                    <a:pt x="305975" y="408430"/>
                    <a:pt x="305975" y="400154"/>
                  </a:cubicBezTo>
                  <a:lnTo>
                    <a:pt x="305975" y="384711"/>
                  </a:lnTo>
                  <a:lnTo>
                    <a:pt x="349453" y="384711"/>
                  </a:lnTo>
                  <a:close/>
                  <a:moveTo>
                    <a:pt x="657979" y="480808"/>
                  </a:moveTo>
                  <a:cubicBezTo>
                    <a:pt x="657979" y="491650"/>
                    <a:pt x="649159" y="500470"/>
                    <a:pt x="638317" y="500470"/>
                  </a:cubicBezTo>
                  <a:lnTo>
                    <a:pt x="390209" y="500470"/>
                  </a:lnTo>
                  <a:cubicBezTo>
                    <a:pt x="379367" y="500470"/>
                    <a:pt x="370547" y="491650"/>
                    <a:pt x="370547" y="480808"/>
                  </a:cubicBezTo>
                  <a:lnTo>
                    <a:pt x="370547" y="384711"/>
                  </a:lnTo>
                  <a:lnTo>
                    <a:pt x="414727" y="384711"/>
                  </a:lnTo>
                  <a:cubicBezTo>
                    <a:pt x="425970" y="384711"/>
                    <a:pt x="435118" y="375563"/>
                    <a:pt x="435118" y="364320"/>
                  </a:cubicBezTo>
                  <a:lnTo>
                    <a:pt x="435118" y="323895"/>
                  </a:lnTo>
                  <a:cubicBezTo>
                    <a:pt x="440175" y="323724"/>
                    <a:pt x="445091" y="321687"/>
                    <a:pt x="448831" y="317946"/>
                  </a:cubicBezTo>
                  <a:lnTo>
                    <a:pt x="523138" y="243640"/>
                  </a:lnTo>
                  <a:cubicBezTo>
                    <a:pt x="531087" y="235690"/>
                    <a:pt x="531087" y="222754"/>
                    <a:pt x="523138" y="214802"/>
                  </a:cubicBezTo>
                  <a:lnTo>
                    <a:pt x="448833" y="140498"/>
                  </a:lnTo>
                  <a:cubicBezTo>
                    <a:pt x="442981" y="134646"/>
                    <a:pt x="434258" y="132910"/>
                    <a:pt x="426611" y="136076"/>
                  </a:cubicBezTo>
                  <a:cubicBezTo>
                    <a:pt x="418964" y="139244"/>
                    <a:pt x="414024" y="146638"/>
                    <a:pt x="414024" y="154914"/>
                  </a:cubicBezTo>
                  <a:lnTo>
                    <a:pt x="414024" y="170357"/>
                  </a:lnTo>
                  <a:lnTo>
                    <a:pt x="370547" y="170357"/>
                  </a:lnTo>
                  <a:lnTo>
                    <a:pt x="370547" y="41136"/>
                  </a:lnTo>
                  <a:cubicBezTo>
                    <a:pt x="370547" y="41051"/>
                    <a:pt x="370541" y="40968"/>
                    <a:pt x="370540" y="40884"/>
                  </a:cubicBezTo>
                  <a:cubicBezTo>
                    <a:pt x="370540" y="40842"/>
                    <a:pt x="370547" y="40800"/>
                    <a:pt x="370547" y="40757"/>
                  </a:cubicBezTo>
                  <a:cubicBezTo>
                    <a:pt x="370547" y="29915"/>
                    <a:pt x="379367" y="21095"/>
                    <a:pt x="390209" y="21095"/>
                  </a:cubicBezTo>
                  <a:lnTo>
                    <a:pt x="430511" y="21095"/>
                  </a:lnTo>
                  <a:lnTo>
                    <a:pt x="441217" y="47575"/>
                  </a:lnTo>
                  <a:cubicBezTo>
                    <a:pt x="445154" y="57317"/>
                    <a:pt x="454489" y="63612"/>
                    <a:pt x="464998" y="63612"/>
                  </a:cubicBezTo>
                  <a:lnTo>
                    <a:pt x="563525" y="63612"/>
                  </a:lnTo>
                  <a:cubicBezTo>
                    <a:pt x="574034" y="63612"/>
                    <a:pt x="583369" y="57316"/>
                    <a:pt x="587306" y="47576"/>
                  </a:cubicBezTo>
                  <a:lnTo>
                    <a:pt x="598012" y="21095"/>
                  </a:lnTo>
                  <a:lnTo>
                    <a:pt x="638314" y="21095"/>
                  </a:lnTo>
                  <a:cubicBezTo>
                    <a:pt x="649156" y="21095"/>
                    <a:pt x="657976" y="29915"/>
                    <a:pt x="657976" y="40757"/>
                  </a:cubicBezTo>
                  <a:lnTo>
                    <a:pt x="657976" y="263393"/>
                  </a:lnTo>
                  <a:cubicBezTo>
                    <a:pt x="641779" y="254814"/>
                    <a:pt x="623336" y="249931"/>
                    <a:pt x="603766" y="249931"/>
                  </a:cubicBezTo>
                  <a:cubicBezTo>
                    <a:pt x="539678" y="249931"/>
                    <a:pt x="487540" y="302071"/>
                    <a:pt x="487540" y="366159"/>
                  </a:cubicBezTo>
                  <a:cubicBezTo>
                    <a:pt x="487540" y="430246"/>
                    <a:pt x="539679" y="482386"/>
                    <a:pt x="603766" y="482386"/>
                  </a:cubicBezTo>
                  <a:cubicBezTo>
                    <a:pt x="623336" y="482386"/>
                    <a:pt x="641779" y="477503"/>
                    <a:pt x="657976" y="468924"/>
                  </a:cubicBezTo>
                  <a:lnTo>
                    <a:pt x="657976" y="480808"/>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7" name="任意多边形: 形状 366">
              <a:extLst>
                <a:ext uri="{FF2B5EF4-FFF2-40B4-BE49-F238E27FC236}">
                  <a16:creationId xmlns:a16="http://schemas.microsoft.com/office/drawing/2014/main" id="{EE555A34-D5E1-4769-B83E-1B9A1AC772ED}"/>
                </a:ext>
              </a:extLst>
            </p:cNvPr>
            <p:cNvSpPr/>
            <p:nvPr/>
          </p:nvSpPr>
          <p:spPr>
            <a:xfrm>
              <a:off x="10073859" y="3466074"/>
              <a:ext cx="90864" cy="133198"/>
            </a:xfrm>
            <a:custGeom>
              <a:avLst/>
              <a:gdLst>
                <a:gd name="connsiteX0" fmla="*/ 80317 w 90864"/>
                <a:gd name="connsiteY0" fmla="*/ 112105 h 133198"/>
                <a:gd name="connsiteX1" fmla="*/ 33455 w 90864"/>
                <a:gd name="connsiteY1" fmla="*/ 112105 h 133198"/>
                <a:gd name="connsiteX2" fmla="*/ 43696 w 90864"/>
                <a:gd name="connsiteY2" fmla="*/ 89546 h 133198"/>
                <a:gd name="connsiteX3" fmla="*/ 68470 w 90864"/>
                <a:gd name="connsiteY3" fmla="*/ 89546 h 133198"/>
                <a:gd name="connsiteX4" fmla="*/ 79017 w 90864"/>
                <a:gd name="connsiteY4" fmla="*/ 78999 h 133198"/>
                <a:gd name="connsiteX5" fmla="*/ 68470 w 90864"/>
                <a:gd name="connsiteY5" fmla="*/ 68452 h 133198"/>
                <a:gd name="connsiteX6" fmla="*/ 40084 w 90864"/>
                <a:gd name="connsiteY6" fmla="*/ 68452 h 133198"/>
                <a:gd name="connsiteX7" fmla="*/ 32948 w 90864"/>
                <a:gd name="connsiteY7" fmla="*/ 49600 h 133198"/>
                <a:gd name="connsiteX8" fmla="*/ 61453 w 90864"/>
                <a:gd name="connsiteY8" fmla="*/ 21094 h 133198"/>
                <a:gd name="connsiteX9" fmla="*/ 70276 w 90864"/>
                <a:gd name="connsiteY9" fmla="*/ 22483 h 133198"/>
                <a:gd name="connsiteX10" fmla="*/ 83568 w 90864"/>
                <a:gd name="connsiteY10" fmla="*/ 15715 h 133198"/>
                <a:gd name="connsiteX11" fmla="*/ 76800 w 90864"/>
                <a:gd name="connsiteY11" fmla="*/ 2423 h 133198"/>
                <a:gd name="connsiteX12" fmla="*/ 61453 w 90864"/>
                <a:gd name="connsiteY12" fmla="*/ 0 h 133198"/>
                <a:gd name="connsiteX13" fmla="*/ 11855 w 90864"/>
                <a:gd name="connsiteY13" fmla="*/ 49600 h 133198"/>
                <a:gd name="connsiteX14" fmla="*/ 15598 w 90864"/>
                <a:gd name="connsiteY14" fmla="*/ 68452 h 133198"/>
                <a:gd name="connsiteX15" fmla="*/ 10547 w 90864"/>
                <a:gd name="connsiteY15" fmla="*/ 68452 h 133198"/>
                <a:gd name="connsiteX16" fmla="*/ 0 w 90864"/>
                <a:gd name="connsiteY16" fmla="*/ 78999 h 133198"/>
                <a:gd name="connsiteX17" fmla="*/ 10547 w 90864"/>
                <a:gd name="connsiteY17" fmla="*/ 89546 h 133198"/>
                <a:gd name="connsiteX18" fmla="*/ 21482 w 90864"/>
                <a:gd name="connsiteY18" fmla="*/ 89546 h 133198"/>
                <a:gd name="connsiteX19" fmla="*/ 4231 w 90864"/>
                <a:gd name="connsiteY19" fmla="*/ 115373 h 133198"/>
                <a:gd name="connsiteX20" fmla="*/ 2168 w 90864"/>
                <a:gd name="connsiteY20" fmla="*/ 126803 h 133198"/>
                <a:gd name="connsiteX21" fmla="*/ 11865 w 90864"/>
                <a:gd name="connsiteY21" fmla="*/ 133199 h 133198"/>
                <a:gd name="connsiteX22" fmla="*/ 80318 w 90864"/>
                <a:gd name="connsiteY22" fmla="*/ 133199 h 133198"/>
                <a:gd name="connsiteX23" fmla="*/ 90865 w 90864"/>
                <a:gd name="connsiteY23" fmla="*/ 122652 h 133198"/>
                <a:gd name="connsiteX24" fmla="*/ 80317 w 90864"/>
                <a:gd name="connsiteY24" fmla="*/ 112105 h 13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64" h="133198">
                  <a:moveTo>
                    <a:pt x="80317" y="112105"/>
                  </a:moveTo>
                  <a:lnTo>
                    <a:pt x="33455" y="112105"/>
                  </a:lnTo>
                  <a:cubicBezTo>
                    <a:pt x="38998" y="103262"/>
                    <a:pt x="42029" y="95403"/>
                    <a:pt x="43696" y="89546"/>
                  </a:cubicBezTo>
                  <a:lnTo>
                    <a:pt x="68470" y="89546"/>
                  </a:lnTo>
                  <a:cubicBezTo>
                    <a:pt x="74295" y="89546"/>
                    <a:pt x="79017" y="84825"/>
                    <a:pt x="79017" y="78999"/>
                  </a:cubicBezTo>
                  <a:cubicBezTo>
                    <a:pt x="79017" y="73173"/>
                    <a:pt x="74295" y="68452"/>
                    <a:pt x="68470" y="68452"/>
                  </a:cubicBezTo>
                  <a:lnTo>
                    <a:pt x="40084" y="68452"/>
                  </a:lnTo>
                  <a:cubicBezTo>
                    <a:pt x="35520" y="63271"/>
                    <a:pt x="32948" y="56558"/>
                    <a:pt x="32948" y="49600"/>
                  </a:cubicBezTo>
                  <a:cubicBezTo>
                    <a:pt x="32948" y="33882"/>
                    <a:pt x="45735" y="21094"/>
                    <a:pt x="61453" y="21094"/>
                  </a:cubicBezTo>
                  <a:cubicBezTo>
                    <a:pt x="64472" y="21094"/>
                    <a:pt x="67441" y="21561"/>
                    <a:pt x="70276" y="22483"/>
                  </a:cubicBezTo>
                  <a:cubicBezTo>
                    <a:pt x="75821" y="24283"/>
                    <a:pt x="81766" y="21253"/>
                    <a:pt x="83568" y="15715"/>
                  </a:cubicBezTo>
                  <a:cubicBezTo>
                    <a:pt x="85369" y="10176"/>
                    <a:pt x="82339" y="4224"/>
                    <a:pt x="76800" y="2423"/>
                  </a:cubicBezTo>
                  <a:cubicBezTo>
                    <a:pt x="71854" y="816"/>
                    <a:pt x="66691" y="0"/>
                    <a:pt x="61453" y="0"/>
                  </a:cubicBezTo>
                  <a:cubicBezTo>
                    <a:pt x="34104" y="0"/>
                    <a:pt x="11855" y="22250"/>
                    <a:pt x="11855" y="49600"/>
                  </a:cubicBezTo>
                  <a:cubicBezTo>
                    <a:pt x="11855" y="56126"/>
                    <a:pt x="13160" y="62525"/>
                    <a:pt x="15598" y="68452"/>
                  </a:cubicBezTo>
                  <a:lnTo>
                    <a:pt x="10547" y="68452"/>
                  </a:lnTo>
                  <a:cubicBezTo>
                    <a:pt x="4722" y="68452"/>
                    <a:pt x="0" y="73173"/>
                    <a:pt x="0" y="78999"/>
                  </a:cubicBezTo>
                  <a:cubicBezTo>
                    <a:pt x="0" y="84825"/>
                    <a:pt x="4722" y="89546"/>
                    <a:pt x="10547" y="89546"/>
                  </a:cubicBezTo>
                  <a:lnTo>
                    <a:pt x="21482" y="89546"/>
                  </a:lnTo>
                  <a:cubicBezTo>
                    <a:pt x="18740" y="96330"/>
                    <a:pt x="13650" y="105497"/>
                    <a:pt x="4231" y="115373"/>
                  </a:cubicBezTo>
                  <a:cubicBezTo>
                    <a:pt x="1319" y="118427"/>
                    <a:pt x="508" y="122923"/>
                    <a:pt x="2168" y="126803"/>
                  </a:cubicBezTo>
                  <a:cubicBezTo>
                    <a:pt x="3829" y="130683"/>
                    <a:pt x="7644" y="133199"/>
                    <a:pt x="11865" y="133199"/>
                  </a:cubicBezTo>
                  <a:lnTo>
                    <a:pt x="80318" y="133199"/>
                  </a:lnTo>
                  <a:cubicBezTo>
                    <a:pt x="86143" y="133199"/>
                    <a:pt x="90865" y="128478"/>
                    <a:pt x="90865" y="122652"/>
                  </a:cubicBezTo>
                  <a:cubicBezTo>
                    <a:pt x="90865" y="116826"/>
                    <a:pt x="86143" y="112105"/>
                    <a:pt x="80317" y="1121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8" name="任意多边形: 形状 367">
              <a:extLst>
                <a:ext uri="{FF2B5EF4-FFF2-40B4-BE49-F238E27FC236}">
                  <a16:creationId xmlns:a16="http://schemas.microsoft.com/office/drawing/2014/main" id="{5E551473-FD2D-43F6-BE14-14B5B9441435}"/>
                </a:ext>
              </a:extLst>
            </p:cNvPr>
            <p:cNvSpPr/>
            <p:nvPr/>
          </p:nvSpPr>
          <p:spPr>
            <a:xfrm>
              <a:off x="9609362" y="3578179"/>
              <a:ext cx="36196" cy="21093"/>
            </a:xfrm>
            <a:custGeom>
              <a:avLst/>
              <a:gdLst>
                <a:gd name="connsiteX0" fmla="*/ 10547 w 36196"/>
                <a:gd name="connsiteY0" fmla="*/ 21094 h 21093"/>
                <a:gd name="connsiteX1" fmla="*/ 25650 w 36196"/>
                <a:gd name="connsiteY1" fmla="*/ 21094 h 21093"/>
                <a:gd name="connsiteX2" fmla="*/ 36197 w 36196"/>
                <a:gd name="connsiteY2" fmla="*/ 10547 h 21093"/>
                <a:gd name="connsiteX3" fmla="*/ 25650 w 36196"/>
                <a:gd name="connsiteY3" fmla="*/ 0 h 21093"/>
                <a:gd name="connsiteX4" fmla="*/ 10547 w 36196"/>
                <a:gd name="connsiteY4" fmla="*/ 0 h 21093"/>
                <a:gd name="connsiteX5" fmla="*/ 0 w 36196"/>
                <a:gd name="connsiteY5" fmla="*/ 10547 h 21093"/>
                <a:gd name="connsiteX6" fmla="*/ 10547 w 3619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6" h="21093">
                  <a:moveTo>
                    <a:pt x="10547" y="21094"/>
                  </a:moveTo>
                  <a:lnTo>
                    <a:pt x="25650" y="21094"/>
                  </a:lnTo>
                  <a:cubicBezTo>
                    <a:pt x="31475" y="21094"/>
                    <a:pt x="36197" y="16373"/>
                    <a:pt x="36197" y="10547"/>
                  </a:cubicBezTo>
                  <a:cubicBezTo>
                    <a:pt x="36197" y="4721"/>
                    <a:pt x="31475" y="0"/>
                    <a:pt x="2565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9" name="任意多边形: 形状 368">
              <a:extLst>
                <a:ext uri="{FF2B5EF4-FFF2-40B4-BE49-F238E27FC236}">
                  <a16:creationId xmlns:a16="http://schemas.microsoft.com/office/drawing/2014/main" id="{AB2CD5A4-E549-4A73-B9AB-E4A84EAC0D5D}"/>
                </a:ext>
              </a:extLst>
            </p:cNvPr>
            <p:cNvSpPr/>
            <p:nvPr/>
          </p:nvSpPr>
          <p:spPr>
            <a:xfrm>
              <a:off x="9609362" y="3610643"/>
              <a:ext cx="95162" cy="21093"/>
            </a:xfrm>
            <a:custGeom>
              <a:avLst/>
              <a:gdLst>
                <a:gd name="connsiteX0" fmla="*/ 84615 w 95162"/>
                <a:gd name="connsiteY0" fmla="*/ 0 h 21093"/>
                <a:gd name="connsiteX1" fmla="*/ 10547 w 95162"/>
                <a:gd name="connsiteY1" fmla="*/ 0 h 21093"/>
                <a:gd name="connsiteX2" fmla="*/ 0 w 95162"/>
                <a:gd name="connsiteY2" fmla="*/ 10547 h 21093"/>
                <a:gd name="connsiteX3" fmla="*/ 10547 w 95162"/>
                <a:gd name="connsiteY3" fmla="*/ 21094 h 21093"/>
                <a:gd name="connsiteX4" fmla="*/ 84615 w 95162"/>
                <a:gd name="connsiteY4" fmla="*/ 21094 h 21093"/>
                <a:gd name="connsiteX5" fmla="*/ 95162 w 95162"/>
                <a:gd name="connsiteY5" fmla="*/ 10547 h 21093"/>
                <a:gd name="connsiteX6" fmla="*/ 84615 w 95162"/>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2" h="21093">
                  <a:moveTo>
                    <a:pt x="84615" y="0"/>
                  </a:moveTo>
                  <a:lnTo>
                    <a:pt x="10547" y="0"/>
                  </a:lnTo>
                  <a:cubicBezTo>
                    <a:pt x="4722" y="0"/>
                    <a:pt x="0" y="4721"/>
                    <a:pt x="0" y="10547"/>
                  </a:cubicBezTo>
                  <a:cubicBezTo>
                    <a:pt x="0" y="16373"/>
                    <a:pt x="4722" y="21094"/>
                    <a:pt x="10547" y="21094"/>
                  </a:cubicBezTo>
                  <a:lnTo>
                    <a:pt x="84615" y="21094"/>
                  </a:lnTo>
                  <a:cubicBezTo>
                    <a:pt x="90440" y="21094"/>
                    <a:pt x="95162" y="16373"/>
                    <a:pt x="95162" y="10547"/>
                  </a:cubicBezTo>
                  <a:cubicBezTo>
                    <a:pt x="95162" y="4721"/>
                    <a:pt x="90440" y="0"/>
                    <a:pt x="8461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0" name="任意多边形: 形状 369">
              <a:extLst>
                <a:ext uri="{FF2B5EF4-FFF2-40B4-BE49-F238E27FC236}">
                  <a16:creationId xmlns:a16="http://schemas.microsoft.com/office/drawing/2014/main" id="{7C47A5D1-A3FA-4C64-BD06-7B961A2365AB}"/>
                </a:ext>
              </a:extLst>
            </p:cNvPr>
            <p:cNvSpPr/>
            <p:nvPr/>
          </p:nvSpPr>
          <p:spPr>
            <a:xfrm>
              <a:off x="10106440" y="3264918"/>
              <a:ext cx="36196" cy="21093"/>
            </a:xfrm>
            <a:custGeom>
              <a:avLst/>
              <a:gdLst>
                <a:gd name="connsiteX0" fmla="*/ 10547 w 36196"/>
                <a:gd name="connsiteY0" fmla="*/ 21094 h 21093"/>
                <a:gd name="connsiteX1" fmla="*/ 25650 w 36196"/>
                <a:gd name="connsiteY1" fmla="*/ 21094 h 21093"/>
                <a:gd name="connsiteX2" fmla="*/ 36197 w 36196"/>
                <a:gd name="connsiteY2" fmla="*/ 10547 h 21093"/>
                <a:gd name="connsiteX3" fmla="*/ 25650 w 36196"/>
                <a:gd name="connsiteY3" fmla="*/ 0 h 21093"/>
                <a:gd name="connsiteX4" fmla="*/ 10547 w 36196"/>
                <a:gd name="connsiteY4" fmla="*/ 0 h 21093"/>
                <a:gd name="connsiteX5" fmla="*/ 0 w 36196"/>
                <a:gd name="connsiteY5" fmla="*/ 10547 h 21093"/>
                <a:gd name="connsiteX6" fmla="*/ 10547 w 3619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6" h="21093">
                  <a:moveTo>
                    <a:pt x="10547" y="21094"/>
                  </a:moveTo>
                  <a:lnTo>
                    <a:pt x="25650" y="21094"/>
                  </a:lnTo>
                  <a:cubicBezTo>
                    <a:pt x="31475" y="21094"/>
                    <a:pt x="36197" y="16373"/>
                    <a:pt x="36197" y="10547"/>
                  </a:cubicBezTo>
                  <a:cubicBezTo>
                    <a:pt x="36197" y="4721"/>
                    <a:pt x="31475" y="0"/>
                    <a:pt x="2565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1" name="任意多边形: 形状 370">
              <a:extLst>
                <a:ext uri="{FF2B5EF4-FFF2-40B4-BE49-F238E27FC236}">
                  <a16:creationId xmlns:a16="http://schemas.microsoft.com/office/drawing/2014/main" id="{CF9249A1-CE1B-4795-881E-9F6B9A612602}"/>
                </a:ext>
              </a:extLst>
            </p:cNvPr>
            <p:cNvSpPr/>
            <p:nvPr/>
          </p:nvSpPr>
          <p:spPr>
            <a:xfrm>
              <a:off x="10047475" y="3297383"/>
              <a:ext cx="95162" cy="21093"/>
            </a:xfrm>
            <a:custGeom>
              <a:avLst/>
              <a:gdLst>
                <a:gd name="connsiteX0" fmla="*/ 10547 w 95162"/>
                <a:gd name="connsiteY0" fmla="*/ 21094 h 21093"/>
                <a:gd name="connsiteX1" fmla="*/ 84616 w 95162"/>
                <a:gd name="connsiteY1" fmla="*/ 21094 h 21093"/>
                <a:gd name="connsiteX2" fmla="*/ 95162 w 95162"/>
                <a:gd name="connsiteY2" fmla="*/ 10547 h 21093"/>
                <a:gd name="connsiteX3" fmla="*/ 84616 w 95162"/>
                <a:gd name="connsiteY3" fmla="*/ 0 h 21093"/>
                <a:gd name="connsiteX4" fmla="*/ 10547 w 95162"/>
                <a:gd name="connsiteY4" fmla="*/ 0 h 21093"/>
                <a:gd name="connsiteX5" fmla="*/ 0 w 95162"/>
                <a:gd name="connsiteY5" fmla="*/ 10547 h 21093"/>
                <a:gd name="connsiteX6" fmla="*/ 10547 w 95162"/>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2" h="21093">
                  <a:moveTo>
                    <a:pt x="10547" y="21094"/>
                  </a:moveTo>
                  <a:lnTo>
                    <a:pt x="84616" y="21094"/>
                  </a:lnTo>
                  <a:cubicBezTo>
                    <a:pt x="90440" y="21094"/>
                    <a:pt x="95162" y="16373"/>
                    <a:pt x="95162" y="10547"/>
                  </a:cubicBezTo>
                  <a:cubicBezTo>
                    <a:pt x="95162" y="4721"/>
                    <a:pt x="90440" y="0"/>
                    <a:pt x="84616"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2" name="图形 30">
            <a:extLst>
              <a:ext uri="{FF2B5EF4-FFF2-40B4-BE49-F238E27FC236}">
                <a16:creationId xmlns:a16="http://schemas.microsoft.com/office/drawing/2014/main" id="{64C0BF91-9208-49B6-9E70-01A4B076DCE6}"/>
              </a:ext>
            </a:extLst>
          </p:cNvPr>
          <p:cNvGrpSpPr/>
          <p:nvPr/>
        </p:nvGrpSpPr>
        <p:grpSpPr>
          <a:xfrm>
            <a:off x="10646755" y="3069000"/>
            <a:ext cx="618495" cy="720001"/>
            <a:chOff x="10646755" y="3069000"/>
            <a:chExt cx="618495" cy="720001"/>
          </a:xfrm>
          <a:gradFill>
            <a:gsLst>
              <a:gs pos="0">
                <a:schemeClr val="accent1"/>
              </a:gs>
              <a:gs pos="100000">
                <a:schemeClr val="accent2"/>
              </a:gs>
            </a:gsLst>
            <a:lin ang="2700000" scaled="1"/>
          </a:gradFill>
        </p:grpSpPr>
        <p:sp>
          <p:nvSpPr>
            <p:cNvPr id="373" name="任意多边形: 形状 372">
              <a:extLst>
                <a:ext uri="{FF2B5EF4-FFF2-40B4-BE49-F238E27FC236}">
                  <a16:creationId xmlns:a16="http://schemas.microsoft.com/office/drawing/2014/main" id="{17A34143-EFE9-4BD1-A4D0-63A639A276EB}"/>
                </a:ext>
              </a:extLst>
            </p:cNvPr>
            <p:cNvSpPr/>
            <p:nvPr/>
          </p:nvSpPr>
          <p:spPr>
            <a:xfrm>
              <a:off x="10750514" y="3069000"/>
              <a:ext cx="381730" cy="194362"/>
            </a:xfrm>
            <a:custGeom>
              <a:avLst/>
              <a:gdLst>
                <a:gd name="connsiteX0" fmla="*/ 22320 w 381730"/>
                <a:gd name="connsiteY0" fmla="*/ 191270 h 194362"/>
                <a:gd name="connsiteX1" fmla="*/ 24608 w 381730"/>
                <a:gd name="connsiteY1" fmla="*/ 192995 h 194362"/>
                <a:gd name="connsiteX2" fmla="*/ 24651 w 381730"/>
                <a:gd name="connsiteY2" fmla="*/ 193022 h 194362"/>
                <a:gd name="connsiteX3" fmla="*/ 25422 w 381730"/>
                <a:gd name="connsiteY3" fmla="*/ 193406 h 194362"/>
                <a:gd name="connsiteX4" fmla="*/ 25596 w 381730"/>
                <a:gd name="connsiteY4" fmla="*/ 193489 h 194362"/>
                <a:gd name="connsiteX5" fmla="*/ 26306 w 381730"/>
                <a:gd name="connsiteY5" fmla="*/ 193760 h 194362"/>
                <a:gd name="connsiteX6" fmla="*/ 26579 w 381730"/>
                <a:gd name="connsiteY6" fmla="*/ 193859 h 194362"/>
                <a:gd name="connsiteX7" fmla="*/ 27261 w 381730"/>
                <a:gd name="connsiteY7" fmla="*/ 194044 h 194362"/>
                <a:gd name="connsiteX8" fmla="*/ 27593 w 381730"/>
                <a:gd name="connsiteY8" fmla="*/ 194127 h 194362"/>
                <a:gd name="connsiteX9" fmla="*/ 28279 w 381730"/>
                <a:gd name="connsiteY9" fmla="*/ 194243 h 194362"/>
                <a:gd name="connsiteX10" fmla="*/ 28634 w 381730"/>
                <a:gd name="connsiteY10" fmla="*/ 194296 h 194362"/>
                <a:gd name="connsiteX11" fmla="*/ 29320 w 381730"/>
                <a:gd name="connsiteY11" fmla="*/ 194340 h 194362"/>
                <a:gd name="connsiteX12" fmla="*/ 29652 w 381730"/>
                <a:gd name="connsiteY12" fmla="*/ 194361 h 194362"/>
                <a:gd name="connsiteX13" fmla="*/ 29774 w 381730"/>
                <a:gd name="connsiteY13" fmla="*/ 194362 h 194362"/>
                <a:gd name="connsiteX14" fmla="*/ 29778 w 381730"/>
                <a:gd name="connsiteY14" fmla="*/ 194362 h 194362"/>
                <a:gd name="connsiteX15" fmla="*/ 29781 w 381730"/>
                <a:gd name="connsiteY15" fmla="*/ 194362 h 194362"/>
                <a:gd name="connsiteX16" fmla="*/ 29798 w 381730"/>
                <a:gd name="connsiteY16" fmla="*/ 194362 h 194362"/>
                <a:gd name="connsiteX17" fmla="*/ 37413 w 381730"/>
                <a:gd name="connsiteY17" fmla="*/ 191095 h 194362"/>
                <a:gd name="connsiteX18" fmla="*/ 56468 w 381730"/>
                <a:gd name="connsiteY18" fmla="*/ 172041 h 194362"/>
                <a:gd name="connsiteX19" fmla="*/ 56468 w 381730"/>
                <a:gd name="connsiteY19" fmla="*/ 157126 h 194362"/>
                <a:gd name="connsiteX20" fmla="*/ 43170 w 381730"/>
                <a:gd name="connsiteY20" fmla="*/ 155803 h 194362"/>
                <a:gd name="connsiteX21" fmla="*/ 205487 w 381730"/>
                <a:gd name="connsiteY21" fmla="*/ 21094 h 194362"/>
                <a:gd name="connsiteX22" fmla="*/ 361237 w 381730"/>
                <a:gd name="connsiteY22" fmla="*/ 131158 h 194362"/>
                <a:gd name="connsiteX23" fmla="*/ 374698 w 381730"/>
                <a:gd name="connsiteY23" fmla="*/ 137583 h 194362"/>
                <a:gd name="connsiteX24" fmla="*/ 381123 w 381730"/>
                <a:gd name="connsiteY24" fmla="*/ 124124 h 194362"/>
                <a:gd name="connsiteX25" fmla="*/ 205487 w 381730"/>
                <a:gd name="connsiteY25" fmla="*/ 0 h 194362"/>
                <a:gd name="connsiteX26" fmla="*/ 74636 w 381730"/>
                <a:gd name="connsiteY26" fmla="*/ 53706 h 194362"/>
                <a:gd name="connsiteX27" fmla="*/ 21043 w 381730"/>
                <a:gd name="connsiteY27" fmla="*/ 160162 h 194362"/>
                <a:gd name="connsiteX28" fmla="*/ 18005 w 381730"/>
                <a:gd name="connsiteY28" fmla="*/ 157123 h 194362"/>
                <a:gd name="connsiteX29" fmla="*/ 3089 w 381730"/>
                <a:gd name="connsiteY29" fmla="*/ 157122 h 194362"/>
                <a:gd name="connsiteX30" fmla="*/ 3089 w 381730"/>
                <a:gd name="connsiteY30" fmla="*/ 172036 h 19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1730" h="194362">
                  <a:moveTo>
                    <a:pt x="22320" y="191270"/>
                  </a:moveTo>
                  <a:cubicBezTo>
                    <a:pt x="23004" y="191955"/>
                    <a:pt x="23778" y="192528"/>
                    <a:pt x="24608" y="192995"/>
                  </a:cubicBezTo>
                  <a:cubicBezTo>
                    <a:pt x="24623" y="193004"/>
                    <a:pt x="24637" y="193013"/>
                    <a:pt x="24651" y="193022"/>
                  </a:cubicBezTo>
                  <a:cubicBezTo>
                    <a:pt x="24903" y="193163"/>
                    <a:pt x="25160" y="193288"/>
                    <a:pt x="25422" y="193406"/>
                  </a:cubicBezTo>
                  <a:cubicBezTo>
                    <a:pt x="25481" y="193433"/>
                    <a:pt x="25537" y="193463"/>
                    <a:pt x="25596" y="193489"/>
                  </a:cubicBezTo>
                  <a:cubicBezTo>
                    <a:pt x="25828" y="193590"/>
                    <a:pt x="26067" y="193676"/>
                    <a:pt x="26306" y="193760"/>
                  </a:cubicBezTo>
                  <a:cubicBezTo>
                    <a:pt x="26398" y="193793"/>
                    <a:pt x="26488" y="193829"/>
                    <a:pt x="26579" y="193859"/>
                  </a:cubicBezTo>
                  <a:cubicBezTo>
                    <a:pt x="26804" y="193930"/>
                    <a:pt x="27032" y="193988"/>
                    <a:pt x="27261" y="194044"/>
                  </a:cubicBezTo>
                  <a:cubicBezTo>
                    <a:pt x="27372" y="194071"/>
                    <a:pt x="27481" y="194103"/>
                    <a:pt x="27593" y="194127"/>
                  </a:cubicBezTo>
                  <a:cubicBezTo>
                    <a:pt x="27819" y="194175"/>
                    <a:pt x="28049" y="194209"/>
                    <a:pt x="28279" y="194243"/>
                  </a:cubicBezTo>
                  <a:cubicBezTo>
                    <a:pt x="28397" y="194259"/>
                    <a:pt x="28514" y="194282"/>
                    <a:pt x="28634" y="194296"/>
                  </a:cubicBezTo>
                  <a:cubicBezTo>
                    <a:pt x="28860" y="194321"/>
                    <a:pt x="29091" y="194330"/>
                    <a:pt x="29320" y="194340"/>
                  </a:cubicBezTo>
                  <a:cubicBezTo>
                    <a:pt x="29431" y="194344"/>
                    <a:pt x="29539" y="194359"/>
                    <a:pt x="29652" y="194361"/>
                  </a:cubicBezTo>
                  <a:cubicBezTo>
                    <a:pt x="29693" y="194362"/>
                    <a:pt x="29733" y="194362"/>
                    <a:pt x="29774" y="194362"/>
                  </a:cubicBezTo>
                  <a:lnTo>
                    <a:pt x="29778" y="194362"/>
                  </a:lnTo>
                  <a:lnTo>
                    <a:pt x="29781" y="194362"/>
                  </a:lnTo>
                  <a:lnTo>
                    <a:pt x="29798" y="194362"/>
                  </a:lnTo>
                  <a:cubicBezTo>
                    <a:pt x="32789" y="194362"/>
                    <a:pt x="35491" y="193106"/>
                    <a:pt x="37413" y="191095"/>
                  </a:cubicBezTo>
                  <a:lnTo>
                    <a:pt x="56468" y="172041"/>
                  </a:lnTo>
                  <a:cubicBezTo>
                    <a:pt x="60587" y="167922"/>
                    <a:pt x="60587" y="161243"/>
                    <a:pt x="56468" y="157126"/>
                  </a:cubicBezTo>
                  <a:cubicBezTo>
                    <a:pt x="52854" y="153512"/>
                    <a:pt x="47267" y="153072"/>
                    <a:pt x="43170" y="155803"/>
                  </a:cubicBezTo>
                  <a:cubicBezTo>
                    <a:pt x="57591" y="79369"/>
                    <a:pt x="125253" y="21094"/>
                    <a:pt x="205487" y="21094"/>
                  </a:cubicBezTo>
                  <a:cubicBezTo>
                    <a:pt x="275357" y="21094"/>
                    <a:pt x="337948" y="65325"/>
                    <a:pt x="361237" y="131158"/>
                  </a:cubicBezTo>
                  <a:cubicBezTo>
                    <a:pt x="363179" y="136650"/>
                    <a:pt x="369205" y="139528"/>
                    <a:pt x="374698" y="137583"/>
                  </a:cubicBezTo>
                  <a:cubicBezTo>
                    <a:pt x="380189" y="135641"/>
                    <a:pt x="383066" y="129614"/>
                    <a:pt x="381123" y="124124"/>
                  </a:cubicBezTo>
                  <a:cubicBezTo>
                    <a:pt x="354860" y="49881"/>
                    <a:pt x="284276" y="0"/>
                    <a:pt x="205487" y="0"/>
                  </a:cubicBezTo>
                  <a:cubicBezTo>
                    <a:pt x="156186" y="0"/>
                    <a:pt x="109717" y="19073"/>
                    <a:pt x="74636" y="53706"/>
                  </a:cubicBezTo>
                  <a:cubicBezTo>
                    <a:pt x="45234" y="82733"/>
                    <a:pt x="26662" y="119891"/>
                    <a:pt x="21043" y="160162"/>
                  </a:cubicBezTo>
                  <a:lnTo>
                    <a:pt x="18005" y="157123"/>
                  </a:lnTo>
                  <a:cubicBezTo>
                    <a:pt x="13885" y="153003"/>
                    <a:pt x="7208" y="153004"/>
                    <a:pt x="3089" y="157122"/>
                  </a:cubicBezTo>
                  <a:cubicBezTo>
                    <a:pt x="-1030" y="161241"/>
                    <a:pt x="-1030" y="167919"/>
                    <a:pt x="3089" y="17203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4" name="任意多边形: 形状 373">
              <a:extLst>
                <a:ext uri="{FF2B5EF4-FFF2-40B4-BE49-F238E27FC236}">
                  <a16:creationId xmlns:a16="http://schemas.microsoft.com/office/drawing/2014/main" id="{862637F8-355B-4809-B204-E7201CE1BE6E}"/>
                </a:ext>
              </a:extLst>
            </p:cNvPr>
            <p:cNvSpPr/>
            <p:nvPr/>
          </p:nvSpPr>
          <p:spPr>
            <a:xfrm>
              <a:off x="10646755" y="3242642"/>
              <a:ext cx="618495" cy="546359"/>
            </a:xfrm>
            <a:custGeom>
              <a:avLst/>
              <a:gdLst>
                <a:gd name="connsiteX0" fmla="*/ 536001 w 618495"/>
                <a:gd name="connsiteY0" fmla="*/ 332926 h 546359"/>
                <a:gd name="connsiteX1" fmla="*/ 516857 w 618495"/>
                <a:gd name="connsiteY1" fmla="*/ 332926 h 546359"/>
                <a:gd name="connsiteX2" fmla="*/ 516857 w 618495"/>
                <a:gd name="connsiteY2" fmla="*/ 320067 h 546359"/>
                <a:gd name="connsiteX3" fmla="*/ 580101 w 618495"/>
                <a:gd name="connsiteY3" fmla="*/ 253378 h 546359"/>
                <a:gd name="connsiteX4" fmla="*/ 580696 w 618495"/>
                <a:gd name="connsiteY4" fmla="*/ 253394 h 546359"/>
                <a:gd name="connsiteX5" fmla="*/ 618496 w 618495"/>
                <a:gd name="connsiteY5" fmla="*/ 215594 h 546359"/>
                <a:gd name="connsiteX6" fmla="*/ 584218 w 618495"/>
                <a:gd name="connsiteY6" fmla="*/ 177976 h 546359"/>
                <a:gd name="connsiteX7" fmla="*/ 584218 w 618495"/>
                <a:gd name="connsiteY7" fmla="*/ 176829 h 546359"/>
                <a:gd name="connsiteX8" fmla="*/ 572977 w 618495"/>
                <a:gd name="connsiteY8" fmla="*/ 130556 h 546359"/>
                <a:gd name="connsiteX9" fmla="*/ 558765 w 618495"/>
                <a:gd name="connsiteY9" fmla="*/ 126028 h 546359"/>
                <a:gd name="connsiteX10" fmla="*/ 554238 w 618495"/>
                <a:gd name="connsiteY10" fmla="*/ 140240 h 546359"/>
                <a:gd name="connsiteX11" fmla="*/ 563124 w 618495"/>
                <a:gd name="connsiteY11" fmla="*/ 176829 h 546359"/>
                <a:gd name="connsiteX12" fmla="*/ 563124 w 618495"/>
                <a:gd name="connsiteY12" fmla="*/ 184125 h 546359"/>
                <a:gd name="connsiteX13" fmla="*/ 550578 w 618495"/>
                <a:gd name="connsiteY13" fmla="*/ 172001 h 546359"/>
                <a:gd name="connsiteX14" fmla="*/ 545295 w 618495"/>
                <a:gd name="connsiteY14" fmla="*/ 161954 h 546359"/>
                <a:gd name="connsiteX15" fmla="*/ 527867 w 618495"/>
                <a:gd name="connsiteY15" fmla="*/ 149673 h 546359"/>
                <a:gd name="connsiteX16" fmla="*/ 507274 w 618495"/>
                <a:gd name="connsiteY16" fmla="*/ 153831 h 546359"/>
                <a:gd name="connsiteX17" fmla="*/ 483293 w 618495"/>
                <a:gd name="connsiteY17" fmla="*/ 161037 h 546359"/>
                <a:gd name="connsiteX18" fmla="*/ 459311 w 618495"/>
                <a:gd name="connsiteY18" fmla="*/ 153830 h 546359"/>
                <a:gd name="connsiteX19" fmla="*/ 438722 w 618495"/>
                <a:gd name="connsiteY19" fmla="*/ 149667 h 546359"/>
                <a:gd name="connsiteX20" fmla="*/ 421290 w 618495"/>
                <a:gd name="connsiteY20" fmla="*/ 161944 h 546359"/>
                <a:gd name="connsiteX21" fmla="*/ 416000 w 618495"/>
                <a:gd name="connsiteY21" fmla="*/ 172003 h 546359"/>
                <a:gd name="connsiteX22" fmla="*/ 407277 w 618495"/>
                <a:gd name="connsiteY22" fmla="*/ 182100 h 546359"/>
                <a:gd name="connsiteX23" fmla="*/ 403462 w 618495"/>
                <a:gd name="connsiteY23" fmla="*/ 184123 h 546359"/>
                <a:gd name="connsiteX24" fmla="*/ 403462 w 618495"/>
                <a:gd name="connsiteY24" fmla="*/ 176828 h 546359"/>
                <a:gd name="connsiteX25" fmla="*/ 483294 w 618495"/>
                <a:gd name="connsiteY25" fmla="*/ 96995 h 546359"/>
                <a:gd name="connsiteX26" fmla="*/ 524455 w 618495"/>
                <a:gd name="connsiteY26" fmla="*/ 108418 h 546359"/>
                <a:gd name="connsiteX27" fmla="*/ 538934 w 618495"/>
                <a:gd name="connsiteY27" fmla="*/ 104832 h 546359"/>
                <a:gd name="connsiteX28" fmla="*/ 535350 w 618495"/>
                <a:gd name="connsiteY28" fmla="*/ 90353 h 546359"/>
                <a:gd name="connsiteX29" fmla="*/ 484463 w 618495"/>
                <a:gd name="connsiteY29" fmla="*/ 75921 h 546359"/>
                <a:gd name="connsiteX30" fmla="*/ 494201 w 618495"/>
                <a:gd name="connsiteY30" fmla="*/ 34706 h 546359"/>
                <a:gd name="connsiteX31" fmla="*/ 496730 w 618495"/>
                <a:gd name="connsiteY31" fmla="*/ 37235 h 546359"/>
                <a:gd name="connsiteX32" fmla="*/ 504187 w 618495"/>
                <a:gd name="connsiteY32" fmla="*/ 40323 h 546359"/>
                <a:gd name="connsiteX33" fmla="*/ 511644 w 618495"/>
                <a:gd name="connsiteY33" fmla="*/ 37235 h 546359"/>
                <a:gd name="connsiteX34" fmla="*/ 511644 w 618495"/>
                <a:gd name="connsiteY34" fmla="*/ 22319 h 546359"/>
                <a:gd name="connsiteX35" fmla="*/ 492414 w 618495"/>
                <a:gd name="connsiteY35" fmla="*/ 3088 h 546359"/>
                <a:gd name="connsiteX36" fmla="*/ 477499 w 618495"/>
                <a:gd name="connsiteY36" fmla="*/ 3088 h 546359"/>
                <a:gd name="connsiteX37" fmla="*/ 458269 w 618495"/>
                <a:gd name="connsiteY37" fmla="*/ 22319 h 546359"/>
                <a:gd name="connsiteX38" fmla="*/ 458269 w 618495"/>
                <a:gd name="connsiteY38" fmla="*/ 37233 h 546359"/>
                <a:gd name="connsiteX39" fmla="*/ 472497 w 618495"/>
                <a:gd name="connsiteY39" fmla="*/ 37855 h 546359"/>
                <a:gd name="connsiteX40" fmla="*/ 460742 w 618495"/>
                <a:gd name="connsiteY40" fmla="*/ 78472 h 546359"/>
                <a:gd name="connsiteX41" fmla="*/ 383795 w 618495"/>
                <a:gd name="connsiteY41" fmla="*/ 160012 h 546359"/>
                <a:gd name="connsiteX42" fmla="*/ 309247 w 618495"/>
                <a:gd name="connsiteY42" fmla="*/ 177773 h 546359"/>
                <a:gd name="connsiteX43" fmla="*/ 234699 w 618495"/>
                <a:gd name="connsiteY43" fmla="*/ 160019 h 546359"/>
                <a:gd name="connsiteX44" fmla="*/ 157753 w 618495"/>
                <a:gd name="connsiteY44" fmla="*/ 78474 h 546359"/>
                <a:gd name="connsiteX45" fmla="*/ 152215 w 618495"/>
                <a:gd name="connsiteY45" fmla="*/ 63945 h 546359"/>
                <a:gd name="connsiteX46" fmla="*/ 138915 w 618495"/>
                <a:gd name="connsiteY46" fmla="*/ 57195 h 546359"/>
                <a:gd name="connsiteX47" fmla="*/ 132166 w 618495"/>
                <a:gd name="connsiteY47" fmla="*/ 70495 h 546359"/>
                <a:gd name="connsiteX48" fmla="*/ 134047 w 618495"/>
                <a:gd name="connsiteY48" fmla="*/ 75930 h 546359"/>
                <a:gd name="connsiteX49" fmla="*/ 34276 w 618495"/>
                <a:gd name="connsiteY49" fmla="*/ 176826 h 546359"/>
                <a:gd name="connsiteX50" fmla="*/ 34276 w 618495"/>
                <a:gd name="connsiteY50" fmla="*/ 177974 h 546359"/>
                <a:gd name="connsiteX51" fmla="*/ 0 w 618495"/>
                <a:gd name="connsiteY51" fmla="*/ 215589 h 546359"/>
                <a:gd name="connsiteX52" fmla="*/ 37800 w 618495"/>
                <a:gd name="connsiteY52" fmla="*/ 253389 h 546359"/>
                <a:gd name="connsiteX53" fmla="*/ 38393 w 618495"/>
                <a:gd name="connsiteY53" fmla="*/ 253374 h 546359"/>
                <a:gd name="connsiteX54" fmla="*/ 101637 w 618495"/>
                <a:gd name="connsiteY54" fmla="*/ 320063 h 546359"/>
                <a:gd name="connsiteX55" fmla="*/ 101637 w 618495"/>
                <a:gd name="connsiteY55" fmla="*/ 332921 h 546359"/>
                <a:gd name="connsiteX56" fmla="*/ 78190 w 618495"/>
                <a:gd name="connsiteY56" fmla="*/ 332921 h 546359"/>
                <a:gd name="connsiteX57" fmla="*/ 2444 w 618495"/>
                <a:gd name="connsiteY57" fmla="*/ 408668 h 546359"/>
                <a:gd name="connsiteX58" fmla="*/ 2444 w 618495"/>
                <a:gd name="connsiteY58" fmla="*/ 414150 h 546359"/>
                <a:gd name="connsiteX59" fmla="*/ 12991 w 618495"/>
                <a:gd name="connsiteY59" fmla="*/ 424697 h 546359"/>
                <a:gd name="connsiteX60" fmla="*/ 23538 w 618495"/>
                <a:gd name="connsiteY60" fmla="*/ 414150 h 546359"/>
                <a:gd name="connsiteX61" fmla="*/ 23538 w 618495"/>
                <a:gd name="connsiteY61" fmla="*/ 408668 h 546359"/>
                <a:gd name="connsiteX62" fmla="*/ 78190 w 618495"/>
                <a:gd name="connsiteY62" fmla="*/ 354015 h 546359"/>
                <a:gd name="connsiteX63" fmla="*/ 102738 w 618495"/>
                <a:gd name="connsiteY63" fmla="*/ 354015 h 546359"/>
                <a:gd name="connsiteX64" fmla="*/ 135198 w 618495"/>
                <a:gd name="connsiteY64" fmla="*/ 379039 h 546359"/>
                <a:gd name="connsiteX65" fmla="*/ 167657 w 618495"/>
                <a:gd name="connsiteY65" fmla="*/ 354015 h 546359"/>
                <a:gd name="connsiteX66" fmla="*/ 187905 w 618495"/>
                <a:gd name="connsiteY66" fmla="*/ 354015 h 546359"/>
                <a:gd name="connsiteX67" fmla="*/ 242557 w 618495"/>
                <a:gd name="connsiteY67" fmla="*/ 408668 h 546359"/>
                <a:gd name="connsiteX68" fmla="*/ 242557 w 618495"/>
                <a:gd name="connsiteY68" fmla="*/ 468257 h 546359"/>
                <a:gd name="connsiteX69" fmla="*/ 23538 w 618495"/>
                <a:gd name="connsiteY69" fmla="*/ 468257 h 546359"/>
                <a:gd name="connsiteX70" fmla="*/ 23538 w 618495"/>
                <a:gd name="connsiteY70" fmla="*/ 463427 h 546359"/>
                <a:gd name="connsiteX71" fmla="*/ 12991 w 618495"/>
                <a:gd name="connsiteY71" fmla="*/ 452880 h 546359"/>
                <a:gd name="connsiteX72" fmla="*/ 2444 w 618495"/>
                <a:gd name="connsiteY72" fmla="*/ 463427 h 546359"/>
                <a:gd name="connsiteX73" fmla="*/ 2444 w 618495"/>
                <a:gd name="connsiteY73" fmla="*/ 535807 h 546359"/>
                <a:gd name="connsiteX74" fmla="*/ 12991 w 618495"/>
                <a:gd name="connsiteY74" fmla="*/ 546353 h 546359"/>
                <a:gd name="connsiteX75" fmla="*/ 23538 w 618495"/>
                <a:gd name="connsiteY75" fmla="*/ 535807 h 546359"/>
                <a:gd name="connsiteX76" fmla="*/ 23538 w 618495"/>
                <a:gd name="connsiteY76" fmla="*/ 489351 h 546359"/>
                <a:gd name="connsiteX77" fmla="*/ 242558 w 618495"/>
                <a:gd name="connsiteY77" fmla="*/ 489351 h 546359"/>
                <a:gd name="connsiteX78" fmla="*/ 242558 w 618495"/>
                <a:gd name="connsiteY78" fmla="*/ 535811 h 546359"/>
                <a:gd name="connsiteX79" fmla="*/ 253105 w 618495"/>
                <a:gd name="connsiteY79" fmla="*/ 546358 h 546359"/>
                <a:gd name="connsiteX80" fmla="*/ 263652 w 618495"/>
                <a:gd name="connsiteY80" fmla="*/ 535811 h 546359"/>
                <a:gd name="connsiteX81" fmla="*/ 263652 w 618495"/>
                <a:gd name="connsiteY81" fmla="*/ 408672 h 546359"/>
                <a:gd name="connsiteX82" fmla="*/ 187906 w 618495"/>
                <a:gd name="connsiteY82" fmla="*/ 332926 h 546359"/>
                <a:gd name="connsiteX83" fmla="*/ 168763 w 618495"/>
                <a:gd name="connsiteY83" fmla="*/ 332926 h 546359"/>
                <a:gd name="connsiteX84" fmla="*/ 168763 w 618495"/>
                <a:gd name="connsiteY84" fmla="*/ 320067 h 546359"/>
                <a:gd name="connsiteX85" fmla="*/ 232006 w 618495"/>
                <a:gd name="connsiteY85" fmla="*/ 253378 h 546359"/>
                <a:gd name="connsiteX86" fmla="*/ 232605 w 618495"/>
                <a:gd name="connsiteY86" fmla="*/ 253395 h 546359"/>
                <a:gd name="connsiteX87" fmla="*/ 270405 w 618495"/>
                <a:gd name="connsiteY87" fmla="*/ 215595 h 546359"/>
                <a:gd name="connsiteX88" fmla="*/ 262879 w 618495"/>
                <a:gd name="connsiteY88" fmla="*/ 192992 h 546359"/>
                <a:gd name="connsiteX89" fmla="*/ 309246 w 618495"/>
                <a:gd name="connsiteY89" fmla="*/ 198870 h 546359"/>
                <a:gd name="connsiteX90" fmla="*/ 355606 w 618495"/>
                <a:gd name="connsiteY90" fmla="*/ 193001 h 546359"/>
                <a:gd name="connsiteX91" fmla="*/ 348086 w 618495"/>
                <a:gd name="connsiteY91" fmla="*/ 215595 h 546359"/>
                <a:gd name="connsiteX92" fmla="*/ 385886 w 618495"/>
                <a:gd name="connsiteY92" fmla="*/ 253395 h 546359"/>
                <a:gd name="connsiteX93" fmla="*/ 386484 w 618495"/>
                <a:gd name="connsiteY93" fmla="*/ 253378 h 546359"/>
                <a:gd name="connsiteX94" fmla="*/ 449729 w 618495"/>
                <a:gd name="connsiteY94" fmla="*/ 320067 h 546359"/>
                <a:gd name="connsiteX95" fmla="*/ 449729 w 618495"/>
                <a:gd name="connsiteY95" fmla="*/ 332926 h 546359"/>
                <a:gd name="connsiteX96" fmla="*/ 426285 w 618495"/>
                <a:gd name="connsiteY96" fmla="*/ 332926 h 546359"/>
                <a:gd name="connsiteX97" fmla="*/ 350539 w 618495"/>
                <a:gd name="connsiteY97" fmla="*/ 408672 h 546359"/>
                <a:gd name="connsiteX98" fmla="*/ 350539 w 618495"/>
                <a:gd name="connsiteY98" fmla="*/ 535811 h 546359"/>
                <a:gd name="connsiteX99" fmla="*/ 361086 w 618495"/>
                <a:gd name="connsiteY99" fmla="*/ 546358 h 546359"/>
                <a:gd name="connsiteX100" fmla="*/ 371633 w 618495"/>
                <a:gd name="connsiteY100" fmla="*/ 535811 h 546359"/>
                <a:gd name="connsiteX101" fmla="*/ 371633 w 618495"/>
                <a:gd name="connsiteY101" fmla="*/ 408672 h 546359"/>
                <a:gd name="connsiteX102" fmla="*/ 413118 w 618495"/>
                <a:gd name="connsiteY102" fmla="*/ 355632 h 546359"/>
                <a:gd name="connsiteX103" fmla="*/ 397097 w 618495"/>
                <a:gd name="connsiteY103" fmla="*/ 408801 h 546359"/>
                <a:gd name="connsiteX104" fmla="*/ 404982 w 618495"/>
                <a:gd name="connsiteY104" fmla="*/ 429609 h 546359"/>
                <a:gd name="connsiteX105" fmla="*/ 460500 w 618495"/>
                <a:gd name="connsiteY105" fmla="*/ 463933 h 546359"/>
                <a:gd name="connsiteX106" fmla="*/ 472745 w 618495"/>
                <a:gd name="connsiteY106" fmla="*/ 497576 h 546359"/>
                <a:gd name="connsiteX107" fmla="*/ 472745 w 618495"/>
                <a:gd name="connsiteY107" fmla="*/ 535812 h 546359"/>
                <a:gd name="connsiteX108" fmla="*/ 483292 w 618495"/>
                <a:gd name="connsiteY108" fmla="*/ 546359 h 546359"/>
                <a:gd name="connsiteX109" fmla="*/ 493838 w 618495"/>
                <a:gd name="connsiteY109" fmla="*/ 535812 h 546359"/>
                <a:gd name="connsiteX110" fmla="*/ 493838 w 618495"/>
                <a:gd name="connsiteY110" fmla="*/ 497578 h 546359"/>
                <a:gd name="connsiteX111" fmla="*/ 506087 w 618495"/>
                <a:gd name="connsiteY111" fmla="*/ 463930 h 546359"/>
                <a:gd name="connsiteX112" fmla="*/ 561534 w 618495"/>
                <a:gd name="connsiteY112" fmla="*/ 429609 h 546359"/>
                <a:gd name="connsiteX113" fmla="*/ 569410 w 618495"/>
                <a:gd name="connsiteY113" fmla="*/ 408805 h 546359"/>
                <a:gd name="connsiteX114" fmla="*/ 553804 w 618495"/>
                <a:gd name="connsiteY114" fmla="*/ 357013 h 546359"/>
                <a:gd name="connsiteX115" fmla="*/ 590653 w 618495"/>
                <a:gd name="connsiteY115" fmla="*/ 408673 h 546359"/>
                <a:gd name="connsiteX116" fmla="*/ 590653 w 618495"/>
                <a:gd name="connsiteY116" fmla="*/ 535812 h 546359"/>
                <a:gd name="connsiteX117" fmla="*/ 601200 w 618495"/>
                <a:gd name="connsiteY117" fmla="*/ 546359 h 546359"/>
                <a:gd name="connsiteX118" fmla="*/ 611747 w 618495"/>
                <a:gd name="connsiteY118" fmla="*/ 535812 h 546359"/>
                <a:gd name="connsiteX119" fmla="*/ 611747 w 618495"/>
                <a:gd name="connsiteY119" fmla="*/ 408673 h 546359"/>
                <a:gd name="connsiteX120" fmla="*/ 536001 w 618495"/>
                <a:gd name="connsiteY120" fmla="*/ 332926 h 546359"/>
                <a:gd name="connsiteX121" fmla="*/ 135198 w 618495"/>
                <a:gd name="connsiteY121" fmla="*/ 96999 h 546359"/>
                <a:gd name="connsiteX122" fmla="*/ 215030 w 618495"/>
                <a:gd name="connsiteY122" fmla="*/ 176830 h 546359"/>
                <a:gd name="connsiteX123" fmla="*/ 215030 w 618495"/>
                <a:gd name="connsiteY123" fmla="*/ 193925 h 546359"/>
                <a:gd name="connsiteX124" fmla="*/ 174717 w 618495"/>
                <a:gd name="connsiteY124" fmla="*/ 167475 h 546359"/>
                <a:gd name="connsiteX125" fmla="*/ 174711 w 618495"/>
                <a:gd name="connsiteY125" fmla="*/ 167469 h 546359"/>
                <a:gd name="connsiteX126" fmla="*/ 160310 w 618495"/>
                <a:gd name="connsiteY126" fmla="*/ 139666 h 546359"/>
                <a:gd name="connsiteX127" fmla="*/ 147281 w 618495"/>
                <a:gd name="connsiteY127" fmla="*/ 132441 h 546359"/>
                <a:gd name="connsiteX128" fmla="*/ 140032 w 618495"/>
                <a:gd name="connsiteY128" fmla="*/ 145477 h 546359"/>
                <a:gd name="connsiteX129" fmla="*/ 157790 w 618495"/>
                <a:gd name="connsiteY129" fmla="*/ 180063 h 546359"/>
                <a:gd name="connsiteX130" fmla="*/ 157797 w 618495"/>
                <a:gd name="connsiteY130" fmla="*/ 180075 h 546359"/>
                <a:gd name="connsiteX131" fmla="*/ 175186 w 618495"/>
                <a:gd name="connsiteY131" fmla="*/ 198195 h 546359"/>
                <a:gd name="connsiteX132" fmla="*/ 97644 w 618495"/>
                <a:gd name="connsiteY132" fmla="*/ 162702 h 546359"/>
                <a:gd name="connsiteX133" fmla="*/ 87096 w 618495"/>
                <a:gd name="connsiteY133" fmla="*/ 157362 h 546359"/>
                <a:gd name="connsiteX134" fmla="*/ 78199 w 618495"/>
                <a:gd name="connsiteY134" fmla="*/ 165185 h 546359"/>
                <a:gd name="connsiteX135" fmla="*/ 55367 w 618495"/>
                <a:gd name="connsiteY135" fmla="*/ 193250 h 546359"/>
                <a:gd name="connsiteX136" fmla="*/ 55367 w 618495"/>
                <a:gd name="connsiteY136" fmla="*/ 176832 h 546359"/>
                <a:gd name="connsiteX137" fmla="*/ 135198 w 618495"/>
                <a:gd name="connsiteY137" fmla="*/ 96999 h 546359"/>
                <a:gd name="connsiteX138" fmla="*/ 21091 w 618495"/>
                <a:gd name="connsiteY138" fmla="*/ 215594 h 546359"/>
                <a:gd name="connsiteX139" fmla="*/ 34273 w 618495"/>
                <a:gd name="connsiteY139" fmla="*/ 199283 h 546359"/>
                <a:gd name="connsiteX140" fmla="*/ 34273 w 618495"/>
                <a:gd name="connsiteY140" fmla="*/ 205637 h 546359"/>
                <a:gd name="connsiteX141" fmla="*/ 34272 w 618495"/>
                <a:gd name="connsiteY141" fmla="*/ 205664 h 546359"/>
                <a:gd name="connsiteX142" fmla="*/ 34273 w 618495"/>
                <a:gd name="connsiteY142" fmla="*/ 205691 h 546359"/>
                <a:gd name="connsiteX143" fmla="*/ 34273 w 618495"/>
                <a:gd name="connsiteY143" fmla="*/ 224899 h 546359"/>
                <a:gd name="connsiteX144" fmla="*/ 34549 w 618495"/>
                <a:gd name="connsiteY144" fmla="*/ 231975 h 546359"/>
                <a:gd name="connsiteX145" fmla="*/ 21091 w 618495"/>
                <a:gd name="connsiteY145" fmla="*/ 215594 h 546359"/>
                <a:gd name="connsiteX146" fmla="*/ 147669 w 618495"/>
                <a:gd name="connsiteY146" fmla="*/ 345478 h 546359"/>
                <a:gd name="connsiteX147" fmla="*/ 135198 w 618495"/>
                <a:gd name="connsiteY147" fmla="*/ 357948 h 546359"/>
                <a:gd name="connsiteX148" fmla="*/ 122728 w 618495"/>
                <a:gd name="connsiteY148" fmla="*/ 345478 h 546359"/>
                <a:gd name="connsiteX149" fmla="*/ 122728 w 618495"/>
                <a:gd name="connsiteY149" fmla="*/ 325028 h 546359"/>
                <a:gd name="connsiteX150" fmla="*/ 135198 w 618495"/>
                <a:gd name="connsiteY150" fmla="*/ 325825 h 546359"/>
                <a:gd name="connsiteX151" fmla="*/ 147669 w 618495"/>
                <a:gd name="connsiteY151" fmla="*/ 325027 h 546359"/>
                <a:gd name="connsiteX152" fmla="*/ 135198 w 618495"/>
                <a:gd name="connsiteY152" fmla="*/ 304733 h 546359"/>
                <a:gd name="connsiteX153" fmla="*/ 55367 w 618495"/>
                <a:gd name="connsiteY153" fmla="*/ 224900 h 546359"/>
                <a:gd name="connsiteX154" fmla="*/ 55367 w 618495"/>
                <a:gd name="connsiteY154" fmla="*/ 215149 h 546359"/>
                <a:gd name="connsiteX155" fmla="*/ 90775 w 618495"/>
                <a:gd name="connsiteY155" fmla="*/ 188613 h 546359"/>
                <a:gd name="connsiteX156" fmla="*/ 184641 w 618495"/>
                <a:gd name="connsiteY156" fmla="*/ 219504 h 546359"/>
                <a:gd name="connsiteX157" fmla="*/ 215030 w 618495"/>
                <a:gd name="connsiteY157" fmla="*/ 217695 h 546359"/>
                <a:gd name="connsiteX158" fmla="*/ 215030 w 618495"/>
                <a:gd name="connsiteY158" fmla="*/ 224902 h 546359"/>
                <a:gd name="connsiteX159" fmla="*/ 135198 w 618495"/>
                <a:gd name="connsiteY159" fmla="*/ 304733 h 546359"/>
                <a:gd name="connsiteX160" fmla="*/ 235848 w 618495"/>
                <a:gd name="connsiteY160" fmla="*/ 231978 h 546359"/>
                <a:gd name="connsiteX161" fmla="*/ 236123 w 618495"/>
                <a:gd name="connsiteY161" fmla="*/ 224900 h 546359"/>
                <a:gd name="connsiteX162" fmla="*/ 236123 w 618495"/>
                <a:gd name="connsiteY162" fmla="*/ 205663 h 546359"/>
                <a:gd name="connsiteX163" fmla="*/ 236123 w 618495"/>
                <a:gd name="connsiteY163" fmla="*/ 205532 h 546359"/>
                <a:gd name="connsiteX164" fmla="*/ 236123 w 618495"/>
                <a:gd name="connsiteY164" fmla="*/ 199280 h 546359"/>
                <a:gd name="connsiteX165" fmla="*/ 249311 w 618495"/>
                <a:gd name="connsiteY165" fmla="*/ 215592 h 546359"/>
                <a:gd name="connsiteX166" fmla="*/ 235848 w 618495"/>
                <a:gd name="connsiteY166" fmla="*/ 231978 h 546359"/>
                <a:gd name="connsiteX167" fmla="*/ 487516 w 618495"/>
                <a:gd name="connsiteY167" fmla="*/ 453278 h 546359"/>
                <a:gd name="connsiteX168" fmla="*/ 483294 w 618495"/>
                <a:gd name="connsiteY168" fmla="*/ 464878 h 546359"/>
                <a:gd name="connsiteX169" fmla="*/ 479073 w 618495"/>
                <a:gd name="connsiteY169" fmla="*/ 453278 h 546359"/>
                <a:gd name="connsiteX170" fmla="*/ 479067 w 618495"/>
                <a:gd name="connsiteY170" fmla="*/ 453265 h 546359"/>
                <a:gd name="connsiteX171" fmla="*/ 442872 w 618495"/>
                <a:gd name="connsiteY171" fmla="*/ 354019 h 546359"/>
                <a:gd name="connsiteX172" fmla="*/ 450834 w 618495"/>
                <a:gd name="connsiteY172" fmla="*/ 354019 h 546359"/>
                <a:gd name="connsiteX173" fmla="*/ 483294 w 618495"/>
                <a:gd name="connsiteY173" fmla="*/ 379043 h 546359"/>
                <a:gd name="connsiteX174" fmla="*/ 515753 w 618495"/>
                <a:gd name="connsiteY174" fmla="*/ 354019 h 546359"/>
                <a:gd name="connsiteX175" fmla="*/ 523645 w 618495"/>
                <a:gd name="connsiteY175" fmla="*/ 354019 h 546359"/>
                <a:gd name="connsiteX176" fmla="*/ 597400 w 618495"/>
                <a:gd name="connsiteY176" fmla="*/ 215594 h 546359"/>
                <a:gd name="connsiteX177" fmla="*/ 583941 w 618495"/>
                <a:gd name="connsiteY177" fmla="*/ 231978 h 546359"/>
                <a:gd name="connsiteX178" fmla="*/ 584217 w 618495"/>
                <a:gd name="connsiteY178" fmla="*/ 224902 h 546359"/>
                <a:gd name="connsiteX179" fmla="*/ 584217 w 618495"/>
                <a:gd name="connsiteY179" fmla="*/ 199284 h 546359"/>
                <a:gd name="connsiteX180" fmla="*/ 597400 w 618495"/>
                <a:gd name="connsiteY180" fmla="*/ 215594 h 546359"/>
                <a:gd name="connsiteX181" fmla="*/ 369180 w 618495"/>
                <a:gd name="connsiteY181" fmla="*/ 215594 h 546359"/>
                <a:gd name="connsiteX182" fmla="*/ 382366 w 618495"/>
                <a:gd name="connsiteY182" fmla="*/ 199281 h 546359"/>
                <a:gd name="connsiteX183" fmla="*/ 382366 w 618495"/>
                <a:gd name="connsiteY183" fmla="*/ 224900 h 546359"/>
                <a:gd name="connsiteX184" fmla="*/ 382642 w 618495"/>
                <a:gd name="connsiteY184" fmla="*/ 231978 h 546359"/>
                <a:gd name="connsiteX185" fmla="*/ 369180 w 618495"/>
                <a:gd name="connsiteY185" fmla="*/ 215594 h 546359"/>
                <a:gd name="connsiteX186" fmla="*/ 403460 w 618495"/>
                <a:gd name="connsiteY186" fmla="*/ 224900 h 546359"/>
                <a:gd name="connsiteX187" fmla="*/ 403460 w 618495"/>
                <a:gd name="connsiteY187" fmla="*/ 206169 h 546359"/>
                <a:gd name="connsiteX188" fmla="*/ 418776 w 618495"/>
                <a:gd name="connsiteY188" fmla="*/ 199785 h 546359"/>
                <a:gd name="connsiteX189" fmla="*/ 435253 w 618495"/>
                <a:gd name="connsiteY189" fmla="*/ 180622 h 546359"/>
                <a:gd name="connsiteX190" fmla="*/ 439286 w 618495"/>
                <a:gd name="connsiteY190" fmla="*/ 172952 h 546359"/>
                <a:gd name="connsiteX191" fmla="*/ 443048 w 618495"/>
                <a:gd name="connsiteY191" fmla="*/ 170314 h 546359"/>
                <a:gd name="connsiteX192" fmla="*/ 447247 w 618495"/>
                <a:gd name="connsiteY192" fmla="*/ 171134 h 546359"/>
                <a:gd name="connsiteX193" fmla="*/ 483293 w 618495"/>
                <a:gd name="connsiteY193" fmla="*/ 182130 h 546359"/>
                <a:gd name="connsiteX194" fmla="*/ 519334 w 618495"/>
                <a:gd name="connsiteY194" fmla="*/ 171138 h 546359"/>
                <a:gd name="connsiteX195" fmla="*/ 523537 w 618495"/>
                <a:gd name="connsiteY195" fmla="*/ 170318 h 546359"/>
                <a:gd name="connsiteX196" fmla="*/ 527297 w 618495"/>
                <a:gd name="connsiteY196" fmla="*/ 172956 h 546359"/>
                <a:gd name="connsiteX197" fmla="*/ 531328 w 618495"/>
                <a:gd name="connsiteY197" fmla="*/ 180627 h 546359"/>
                <a:gd name="connsiteX198" fmla="*/ 563124 w 618495"/>
                <a:gd name="connsiteY198" fmla="*/ 206168 h 546359"/>
                <a:gd name="connsiteX199" fmla="*/ 563124 w 618495"/>
                <a:gd name="connsiteY199" fmla="*/ 224900 h 546359"/>
                <a:gd name="connsiteX200" fmla="*/ 483293 w 618495"/>
                <a:gd name="connsiteY200" fmla="*/ 304733 h 546359"/>
                <a:gd name="connsiteX201" fmla="*/ 403460 w 618495"/>
                <a:gd name="connsiteY201" fmla="*/ 224900 h 546359"/>
                <a:gd name="connsiteX202" fmla="*/ 483293 w 618495"/>
                <a:gd name="connsiteY202" fmla="*/ 325827 h 546359"/>
                <a:gd name="connsiteX203" fmla="*/ 495764 w 618495"/>
                <a:gd name="connsiteY203" fmla="*/ 325028 h 546359"/>
                <a:gd name="connsiteX204" fmla="*/ 495764 w 618495"/>
                <a:gd name="connsiteY204" fmla="*/ 345478 h 546359"/>
                <a:gd name="connsiteX205" fmla="*/ 483293 w 618495"/>
                <a:gd name="connsiteY205" fmla="*/ 357948 h 546359"/>
                <a:gd name="connsiteX206" fmla="*/ 470822 w 618495"/>
                <a:gd name="connsiteY206" fmla="*/ 345478 h 546359"/>
                <a:gd name="connsiteX207" fmla="*/ 470822 w 618495"/>
                <a:gd name="connsiteY207" fmla="*/ 325028 h 546359"/>
                <a:gd name="connsiteX208" fmla="*/ 483293 w 618495"/>
                <a:gd name="connsiteY208" fmla="*/ 325827 h 546359"/>
                <a:gd name="connsiteX209" fmla="*/ 417919 w 618495"/>
                <a:gd name="connsiteY209" fmla="*/ 412808 h 546359"/>
                <a:gd name="connsiteX210" fmla="*/ 428750 w 618495"/>
                <a:gd name="connsiteY210" fmla="*/ 376865 h 546359"/>
                <a:gd name="connsiteX211" fmla="*/ 448827 w 618495"/>
                <a:gd name="connsiteY211" fmla="*/ 431914 h 546359"/>
                <a:gd name="connsiteX212" fmla="*/ 517742 w 618495"/>
                <a:gd name="connsiteY212" fmla="*/ 431906 h 546359"/>
                <a:gd name="connsiteX213" fmla="*/ 537764 w 618495"/>
                <a:gd name="connsiteY213" fmla="*/ 376898 h 546359"/>
                <a:gd name="connsiteX214" fmla="*/ 548587 w 618495"/>
                <a:gd name="connsiteY214" fmla="*/ 412813 h 54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18495" h="546359">
                  <a:moveTo>
                    <a:pt x="536001" y="332926"/>
                  </a:moveTo>
                  <a:lnTo>
                    <a:pt x="516857" y="332926"/>
                  </a:lnTo>
                  <a:lnTo>
                    <a:pt x="516857" y="320067"/>
                  </a:lnTo>
                  <a:cubicBezTo>
                    <a:pt x="547221" y="309326"/>
                    <a:pt x="570945" y="284451"/>
                    <a:pt x="580101" y="253378"/>
                  </a:cubicBezTo>
                  <a:cubicBezTo>
                    <a:pt x="580299" y="253381"/>
                    <a:pt x="580497" y="253394"/>
                    <a:pt x="580696" y="253394"/>
                  </a:cubicBezTo>
                  <a:cubicBezTo>
                    <a:pt x="601539" y="253394"/>
                    <a:pt x="618496" y="236436"/>
                    <a:pt x="618496" y="215594"/>
                  </a:cubicBezTo>
                  <a:cubicBezTo>
                    <a:pt x="618496" y="195945"/>
                    <a:pt x="603415" y="179760"/>
                    <a:pt x="584218" y="177976"/>
                  </a:cubicBezTo>
                  <a:lnTo>
                    <a:pt x="584218" y="176829"/>
                  </a:lnTo>
                  <a:cubicBezTo>
                    <a:pt x="584218" y="160556"/>
                    <a:pt x="580437" y="144986"/>
                    <a:pt x="572977" y="130556"/>
                  </a:cubicBezTo>
                  <a:cubicBezTo>
                    <a:pt x="570302" y="125380"/>
                    <a:pt x="563940" y="123358"/>
                    <a:pt x="558765" y="126028"/>
                  </a:cubicBezTo>
                  <a:cubicBezTo>
                    <a:pt x="553590" y="128703"/>
                    <a:pt x="551564" y="135066"/>
                    <a:pt x="554238" y="140240"/>
                  </a:cubicBezTo>
                  <a:cubicBezTo>
                    <a:pt x="560135" y="151647"/>
                    <a:pt x="563124" y="163958"/>
                    <a:pt x="563124" y="176829"/>
                  </a:cubicBezTo>
                  <a:lnTo>
                    <a:pt x="563124" y="184125"/>
                  </a:lnTo>
                  <a:cubicBezTo>
                    <a:pt x="557575" y="181748"/>
                    <a:pt x="553006" y="177418"/>
                    <a:pt x="550578" y="172001"/>
                  </a:cubicBezTo>
                  <a:cubicBezTo>
                    <a:pt x="549018" y="168518"/>
                    <a:pt x="547241" y="165137"/>
                    <a:pt x="545295" y="161954"/>
                  </a:cubicBezTo>
                  <a:cubicBezTo>
                    <a:pt x="541451" y="155665"/>
                    <a:pt x="535099" y="151189"/>
                    <a:pt x="527867" y="149673"/>
                  </a:cubicBezTo>
                  <a:cubicBezTo>
                    <a:pt x="520720" y="148174"/>
                    <a:pt x="513217" y="149691"/>
                    <a:pt x="507274" y="153831"/>
                  </a:cubicBezTo>
                  <a:cubicBezTo>
                    <a:pt x="500607" y="158479"/>
                    <a:pt x="492091" y="161037"/>
                    <a:pt x="483293" y="161037"/>
                  </a:cubicBezTo>
                  <a:cubicBezTo>
                    <a:pt x="474494" y="161037"/>
                    <a:pt x="465978" y="158477"/>
                    <a:pt x="459311" y="153830"/>
                  </a:cubicBezTo>
                  <a:cubicBezTo>
                    <a:pt x="453368" y="149687"/>
                    <a:pt x="445863" y="148171"/>
                    <a:pt x="438722" y="149667"/>
                  </a:cubicBezTo>
                  <a:cubicBezTo>
                    <a:pt x="431490" y="151183"/>
                    <a:pt x="425136" y="155659"/>
                    <a:pt x="421290" y="161944"/>
                  </a:cubicBezTo>
                  <a:cubicBezTo>
                    <a:pt x="419344" y="165126"/>
                    <a:pt x="417565" y="168510"/>
                    <a:pt x="416000" y="172003"/>
                  </a:cubicBezTo>
                  <a:cubicBezTo>
                    <a:pt x="414174" y="176084"/>
                    <a:pt x="411158" y="179575"/>
                    <a:pt x="407277" y="182100"/>
                  </a:cubicBezTo>
                  <a:cubicBezTo>
                    <a:pt x="406067" y="182886"/>
                    <a:pt x="404788" y="183559"/>
                    <a:pt x="403462" y="184123"/>
                  </a:cubicBezTo>
                  <a:lnTo>
                    <a:pt x="403462" y="176828"/>
                  </a:lnTo>
                  <a:cubicBezTo>
                    <a:pt x="403462" y="132808"/>
                    <a:pt x="439275" y="96995"/>
                    <a:pt x="483294" y="96995"/>
                  </a:cubicBezTo>
                  <a:cubicBezTo>
                    <a:pt x="497831" y="96995"/>
                    <a:pt x="512065" y="100945"/>
                    <a:pt x="524455" y="108418"/>
                  </a:cubicBezTo>
                  <a:cubicBezTo>
                    <a:pt x="529446" y="111426"/>
                    <a:pt x="535926" y="109822"/>
                    <a:pt x="538934" y="104832"/>
                  </a:cubicBezTo>
                  <a:cubicBezTo>
                    <a:pt x="541942" y="99844"/>
                    <a:pt x="540338" y="93362"/>
                    <a:pt x="535350" y="90353"/>
                  </a:cubicBezTo>
                  <a:cubicBezTo>
                    <a:pt x="520005" y="81098"/>
                    <a:pt x="502432" y="76127"/>
                    <a:pt x="484463" y="75921"/>
                  </a:cubicBezTo>
                  <a:cubicBezTo>
                    <a:pt x="489293" y="62582"/>
                    <a:pt x="492543" y="48807"/>
                    <a:pt x="494201" y="34706"/>
                  </a:cubicBezTo>
                  <a:lnTo>
                    <a:pt x="496730" y="37235"/>
                  </a:lnTo>
                  <a:cubicBezTo>
                    <a:pt x="498788" y="39293"/>
                    <a:pt x="501488" y="40323"/>
                    <a:pt x="504187" y="40323"/>
                  </a:cubicBezTo>
                  <a:cubicBezTo>
                    <a:pt x="506886" y="40323"/>
                    <a:pt x="509586" y="39293"/>
                    <a:pt x="511644" y="37235"/>
                  </a:cubicBezTo>
                  <a:cubicBezTo>
                    <a:pt x="515763" y="33114"/>
                    <a:pt x="515763" y="26438"/>
                    <a:pt x="511644" y="22319"/>
                  </a:cubicBezTo>
                  <a:lnTo>
                    <a:pt x="492414" y="3088"/>
                  </a:lnTo>
                  <a:cubicBezTo>
                    <a:pt x="488296" y="-1029"/>
                    <a:pt x="481618" y="-1029"/>
                    <a:pt x="477499" y="3088"/>
                  </a:cubicBezTo>
                  <a:lnTo>
                    <a:pt x="458269" y="22319"/>
                  </a:lnTo>
                  <a:cubicBezTo>
                    <a:pt x="454150" y="26438"/>
                    <a:pt x="454150" y="33116"/>
                    <a:pt x="458269" y="37233"/>
                  </a:cubicBezTo>
                  <a:cubicBezTo>
                    <a:pt x="462166" y="41133"/>
                    <a:pt x="468353" y="41334"/>
                    <a:pt x="472497" y="37855"/>
                  </a:cubicBezTo>
                  <a:cubicBezTo>
                    <a:pt x="470361" y="51830"/>
                    <a:pt x="466431" y="65416"/>
                    <a:pt x="460742" y="78472"/>
                  </a:cubicBezTo>
                  <a:cubicBezTo>
                    <a:pt x="421280" y="87518"/>
                    <a:pt x="390580" y="119744"/>
                    <a:pt x="383795" y="160012"/>
                  </a:cubicBezTo>
                  <a:cubicBezTo>
                    <a:pt x="360849" y="171630"/>
                    <a:pt x="335153" y="177773"/>
                    <a:pt x="309247" y="177773"/>
                  </a:cubicBezTo>
                  <a:cubicBezTo>
                    <a:pt x="282990" y="177773"/>
                    <a:pt x="257918" y="171790"/>
                    <a:pt x="234699" y="160019"/>
                  </a:cubicBezTo>
                  <a:cubicBezTo>
                    <a:pt x="227917" y="119751"/>
                    <a:pt x="197217" y="87522"/>
                    <a:pt x="157753" y="78474"/>
                  </a:cubicBezTo>
                  <a:cubicBezTo>
                    <a:pt x="155686" y="73725"/>
                    <a:pt x="153818" y="68851"/>
                    <a:pt x="152215" y="63945"/>
                  </a:cubicBezTo>
                  <a:cubicBezTo>
                    <a:pt x="150407" y="58407"/>
                    <a:pt x="144453" y="55385"/>
                    <a:pt x="138915" y="57195"/>
                  </a:cubicBezTo>
                  <a:cubicBezTo>
                    <a:pt x="133379" y="59003"/>
                    <a:pt x="130357" y="64959"/>
                    <a:pt x="132166" y="70495"/>
                  </a:cubicBezTo>
                  <a:cubicBezTo>
                    <a:pt x="132760" y="72312"/>
                    <a:pt x="133393" y="74125"/>
                    <a:pt x="134047" y="75930"/>
                  </a:cubicBezTo>
                  <a:cubicBezTo>
                    <a:pt x="78929" y="76555"/>
                    <a:pt x="34276" y="121563"/>
                    <a:pt x="34276" y="176826"/>
                  </a:cubicBezTo>
                  <a:lnTo>
                    <a:pt x="34276" y="177974"/>
                  </a:lnTo>
                  <a:cubicBezTo>
                    <a:pt x="15079" y="179757"/>
                    <a:pt x="0" y="195943"/>
                    <a:pt x="0" y="215589"/>
                  </a:cubicBezTo>
                  <a:cubicBezTo>
                    <a:pt x="0" y="236431"/>
                    <a:pt x="16957" y="253389"/>
                    <a:pt x="37800" y="253389"/>
                  </a:cubicBezTo>
                  <a:cubicBezTo>
                    <a:pt x="37997" y="253389"/>
                    <a:pt x="38195" y="253377"/>
                    <a:pt x="38393" y="253374"/>
                  </a:cubicBezTo>
                  <a:cubicBezTo>
                    <a:pt x="47550" y="284445"/>
                    <a:pt x="71273" y="309322"/>
                    <a:pt x="101637" y="320063"/>
                  </a:cubicBezTo>
                  <a:lnTo>
                    <a:pt x="101637" y="332921"/>
                  </a:lnTo>
                  <a:lnTo>
                    <a:pt x="78190" y="332921"/>
                  </a:lnTo>
                  <a:cubicBezTo>
                    <a:pt x="36423" y="332921"/>
                    <a:pt x="2444" y="366900"/>
                    <a:pt x="2444" y="408668"/>
                  </a:cubicBezTo>
                  <a:lnTo>
                    <a:pt x="2444" y="414150"/>
                  </a:lnTo>
                  <a:cubicBezTo>
                    <a:pt x="2444" y="419977"/>
                    <a:pt x="7166" y="424697"/>
                    <a:pt x="12991" y="424697"/>
                  </a:cubicBezTo>
                  <a:cubicBezTo>
                    <a:pt x="18816" y="424697"/>
                    <a:pt x="23538" y="419977"/>
                    <a:pt x="23538" y="414150"/>
                  </a:cubicBezTo>
                  <a:lnTo>
                    <a:pt x="23538" y="408668"/>
                  </a:lnTo>
                  <a:cubicBezTo>
                    <a:pt x="23538" y="378532"/>
                    <a:pt x="48056" y="354015"/>
                    <a:pt x="78190" y="354015"/>
                  </a:cubicBezTo>
                  <a:lnTo>
                    <a:pt x="102738" y="354015"/>
                  </a:lnTo>
                  <a:cubicBezTo>
                    <a:pt x="106525" y="368400"/>
                    <a:pt x="119641" y="379039"/>
                    <a:pt x="135198" y="379039"/>
                  </a:cubicBezTo>
                  <a:cubicBezTo>
                    <a:pt x="150754" y="379039"/>
                    <a:pt x="163870" y="368400"/>
                    <a:pt x="167657" y="354015"/>
                  </a:cubicBezTo>
                  <a:lnTo>
                    <a:pt x="187905" y="354015"/>
                  </a:lnTo>
                  <a:cubicBezTo>
                    <a:pt x="218040" y="354015"/>
                    <a:pt x="242557" y="378533"/>
                    <a:pt x="242557" y="408668"/>
                  </a:cubicBezTo>
                  <a:lnTo>
                    <a:pt x="242557" y="468257"/>
                  </a:lnTo>
                  <a:lnTo>
                    <a:pt x="23538" y="468257"/>
                  </a:lnTo>
                  <a:lnTo>
                    <a:pt x="23538" y="463427"/>
                  </a:lnTo>
                  <a:cubicBezTo>
                    <a:pt x="23538" y="457601"/>
                    <a:pt x="18816" y="452880"/>
                    <a:pt x="12991" y="452880"/>
                  </a:cubicBezTo>
                  <a:cubicBezTo>
                    <a:pt x="7166" y="452880"/>
                    <a:pt x="2444" y="457601"/>
                    <a:pt x="2444" y="463427"/>
                  </a:cubicBezTo>
                  <a:lnTo>
                    <a:pt x="2444" y="535807"/>
                  </a:lnTo>
                  <a:cubicBezTo>
                    <a:pt x="2444" y="541633"/>
                    <a:pt x="7166" y="546353"/>
                    <a:pt x="12991" y="546353"/>
                  </a:cubicBezTo>
                  <a:cubicBezTo>
                    <a:pt x="18816" y="546353"/>
                    <a:pt x="23538" y="541633"/>
                    <a:pt x="23538" y="535807"/>
                  </a:cubicBezTo>
                  <a:lnTo>
                    <a:pt x="23538" y="489351"/>
                  </a:lnTo>
                  <a:lnTo>
                    <a:pt x="242558" y="489351"/>
                  </a:lnTo>
                  <a:lnTo>
                    <a:pt x="242558" y="535811"/>
                  </a:lnTo>
                  <a:cubicBezTo>
                    <a:pt x="242558" y="541637"/>
                    <a:pt x="247281" y="546358"/>
                    <a:pt x="253105" y="546358"/>
                  </a:cubicBezTo>
                  <a:cubicBezTo>
                    <a:pt x="258930" y="546358"/>
                    <a:pt x="263652" y="541637"/>
                    <a:pt x="263652" y="535811"/>
                  </a:cubicBezTo>
                  <a:lnTo>
                    <a:pt x="263652" y="408672"/>
                  </a:lnTo>
                  <a:cubicBezTo>
                    <a:pt x="263652" y="366905"/>
                    <a:pt x="229672" y="332926"/>
                    <a:pt x="187906" y="332926"/>
                  </a:cubicBezTo>
                  <a:lnTo>
                    <a:pt x="168763" y="332926"/>
                  </a:lnTo>
                  <a:lnTo>
                    <a:pt x="168763" y="320067"/>
                  </a:lnTo>
                  <a:cubicBezTo>
                    <a:pt x="199126" y="309326"/>
                    <a:pt x="222850" y="284449"/>
                    <a:pt x="232006" y="253378"/>
                  </a:cubicBezTo>
                  <a:cubicBezTo>
                    <a:pt x="232206" y="253381"/>
                    <a:pt x="232405" y="253395"/>
                    <a:pt x="232605" y="253395"/>
                  </a:cubicBezTo>
                  <a:cubicBezTo>
                    <a:pt x="253448" y="253395"/>
                    <a:pt x="270405" y="236437"/>
                    <a:pt x="270405" y="215595"/>
                  </a:cubicBezTo>
                  <a:cubicBezTo>
                    <a:pt x="270405" y="207127"/>
                    <a:pt x="267604" y="199301"/>
                    <a:pt x="262879" y="192992"/>
                  </a:cubicBezTo>
                  <a:cubicBezTo>
                    <a:pt x="277983" y="196860"/>
                    <a:pt x="293591" y="198870"/>
                    <a:pt x="309246" y="198870"/>
                  </a:cubicBezTo>
                  <a:cubicBezTo>
                    <a:pt x="324911" y="198870"/>
                    <a:pt x="340509" y="196867"/>
                    <a:pt x="355606" y="193001"/>
                  </a:cubicBezTo>
                  <a:cubicBezTo>
                    <a:pt x="350885" y="199306"/>
                    <a:pt x="348086" y="207131"/>
                    <a:pt x="348086" y="215595"/>
                  </a:cubicBezTo>
                  <a:cubicBezTo>
                    <a:pt x="348086" y="236437"/>
                    <a:pt x="365043" y="253395"/>
                    <a:pt x="385886" y="253395"/>
                  </a:cubicBezTo>
                  <a:cubicBezTo>
                    <a:pt x="386086" y="253395"/>
                    <a:pt x="386284" y="253381"/>
                    <a:pt x="386484" y="253378"/>
                  </a:cubicBezTo>
                  <a:cubicBezTo>
                    <a:pt x="395640" y="284451"/>
                    <a:pt x="419363" y="309326"/>
                    <a:pt x="449729" y="320067"/>
                  </a:cubicBezTo>
                  <a:lnTo>
                    <a:pt x="449729" y="332926"/>
                  </a:lnTo>
                  <a:lnTo>
                    <a:pt x="426285" y="332926"/>
                  </a:lnTo>
                  <a:cubicBezTo>
                    <a:pt x="384518" y="332926"/>
                    <a:pt x="350539" y="366905"/>
                    <a:pt x="350539" y="408672"/>
                  </a:cubicBezTo>
                  <a:lnTo>
                    <a:pt x="350539" y="535811"/>
                  </a:lnTo>
                  <a:cubicBezTo>
                    <a:pt x="350539" y="541637"/>
                    <a:pt x="355261" y="546358"/>
                    <a:pt x="361086" y="546358"/>
                  </a:cubicBezTo>
                  <a:cubicBezTo>
                    <a:pt x="366910" y="546358"/>
                    <a:pt x="371633" y="541637"/>
                    <a:pt x="371633" y="535811"/>
                  </a:cubicBezTo>
                  <a:lnTo>
                    <a:pt x="371633" y="408672"/>
                  </a:lnTo>
                  <a:cubicBezTo>
                    <a:pt x="371633" y="383075"/>
                    <a:pt x="389325" y="361541"/>
                    <a:pt x="413118" y="355632"/>
                  </a:cubicBezTo>
                  <a:lnTo>
                    <a:pt x="397097" y="408801"/>
                  </a:lnTo>
                  <a:cubicBezTo>
                    <a:pt x="394715" y="416710"/>
                    <a:pt x="397956" y="425267"/>
                    <a:pt x="404982" y="429609"/>
                  </a:cubicBezTo>
                  <a:lnTo>
                    <a:pt x="460500" y="463933"/>
                  </a:lnTo>
                  <a:lnTo>
                    <a:pt x="472745" y="497576"/>
                  </a:lnTo>
                  <a:lnTo>
                    <a:pt x="472745" y="535812"/>
                  </a:lnTo>
                  <a:cubicBezTo>
                    <a:pt x="472745" y="541638"/>
                    <a:pt x="477467" y="546359"/>
                    <a:pt x="483292" y="546359"/>
                  </a:cubicBezTo>
                  <a:cubicBezTo>
                    <a:pt x="489116" y="546359"/>
                    <a:pt x="493838" y="541638"/>
                    <a:pt x="493838" y="535812"/>
                  </a:cubicBezTo>
                  <a:lnTo>
                    <a:pt x="493838" y="497578"/>
                  </a:lnTo>
                  <a:lnTo>
                    <a:pt x="506087" y="463930"/>
                  </a:lnTo>
                  <a:lnTo>
                    <a:pt x="561534" y="429609"/>
                  </a:lnTo>
                  <a:cubicBezTo>
                    <a:pt x="568553" y="425264"/>
                    <a:pt x="571791" y="416710"/>
                    <a:pt x="569410" y="408805"/>
                  </a:cubicBezTo>
                  <a:lnTo>
                    <a:pt x="553804" y="357013"/>
                  </a:lnTo>
                  <a:cubicBezTo>
                    <a:pt x="575222" y="364416"/>
                    <a:pt x="590653" y="384770"/>
                    <a:pt x="590653" y="408673"/>
                  </a:cubicBezTo>
                  <a:lnTo>
                    <a:pt x="590653" y="535812"/>
                  </a:lnTo>
                  <a:cubicBezTo>
                    <a:pt x="590653" y="541638"/>
                    <a:pt x="595375" y="546359"/>
                    <a:pt x="601200" y="546359"/>
                  </a:cubicBezTo>
                  <a:cubicBezTo>
                    <a:pt x="607025" y="546359"/>
                    <a:pt x="611747" y="541638"/>
                    <a:pt x="611747" y="535812"/>
                  </a:cubicBezTo>
                  <a:lnTo>
                    <a:pt x="611747" y="408673"/>
                  </a:lnTo>
                  <a:cubicBezTo>
                    <a:pt x="611747" y="366905"/>
                    <a:pt x="577766" y="332926"/>
                    <a:pt x="536001" y="332926"/>
                  </a:cubicBezTo>
                  <a:close/>
                  <a:moveTo>
                    <a:pt x="135198" y="96999"/>
                  </a:moveTo>
                  <a:cubicBezTo>
                    <a:pt x="179218" y="96999"/>
                    <a:pt x="215030" y="132810"/>
                    <a:pt x="215030" y="176830"/>
                  </a:cubicBezTo>
                  <a:lnTo>
                    <a:pt x="215030" y="193925"/>
                  </a:lnTo>
                  <a:cubicBezTo>
                    <a:pt x="199230" y="191085"/>
                    <a:pt x="185702" y="182230"/>
                    <a:pt x="174717" y="167475"/>
                  </a:cubicBezTo>
                  <a:cubicBezTo>
                    <a:pt x="174715" y="167473"/>
                    <a:pt x="174713" y="167470"/>
                    <a:pt x="174711" y="167469"/>
                  </a:cubicBezTo>
                  <a:cubicBezTo>
                    <a:pt x="164509" y="153765"/>
                    <a:pt x="160383" y="139915"/>
                    <a:pt x="160310" y="139666"/>
                  </a:cubicBezTo>
                  <a:cubicBezTo>
                    <a:pt x="158702" y="134079"/>
                    <a:pt x="152876" y="130849"/>
                    <a:pt x="147281" y="132441"/>
                  </a:cubicBezTo>
                  <a:cubicBezTo>
                    <a:pt x="141680" y="134038"/>
                    <a:pt x="138434" y="139874"/>
                    <a:pt x="140032" y="145477"/>
                  </a:cubicBezTo>
                  <a:cubicBezTo>
                    <a:pt x="140234" y="146188"/>
                    <a:pt x="145143" y="163074"/>
                    <a:pt x="157790" y="180063"/>
                  </a:cubicBezTo>
                  <a:cubicBezTo>
                    <a:pt x="157793" y="180066"/>
                    <a:pt x="157794" y="180070"/>
                    <a:pt x="157797" y="180075"/>
                  </a:cubicBezTo>
                  <a:cubicBezTo>
                    <a:pt x="163049" y="187128"/>
                    <a:pt x="168874" y="193171"/>
                    <a:pt x="175186" y="198195"/>
                  </a:cubicBezTo>
                  <a:cubicBezTo>
                    <a:pt x="146273" y="196982"/>
                    <a:pt x="112388" y="189364"/>
                    <a:pt x="97644" y="162702"/>
                  </a:cubicBezTo>
                  <a:cubicBezTo>
                    <a:pt x="95556" y="158926"/>
                    <a:pt x="91377" y="156833"/>
                    <a:pt x="87096" y="157362"/>
                  </a:cubicBezTo>
                  <a:cubicBezTo>
                    <a:pt x="82817" y="157899"/>
                    <a:pt x="79289" y="161011"/>
                    <a:pt x="78199" y="165185"/>
                  </a:cubicBezTo>
                  <a:cubicBezTo>
                    <a:pt x="77930" y="166217"/>
                    <a:pt x="72329" y="186860"/>
                    <a:pt x="55367" y="193250"/>
                  </a:cubicBezTo>
                  <a:lnTo>
                    <a:pt x="55367" y="176832"/>
                  </a:lnTo>
                  <a:cubicBezTo>
                    <a:pt x="55367" y="132810"/>
                    <a:pt x="91178" y="96999"/>
                    <a:pt x="135198" y="96999"/>
                  </a:cubicBezTo>
                  <a:close/>
                  <a:moveTo>
                    <a:pt x="21091" y="215594"/>
                  </a:moveTo>
                  <a:cubicBezTo>
                    <a:pt x="21091" y="207598"/>
                    <a:pt x="26748" y="200904"/>
                    <a:pt x="34273" y="199283"/>
                  </a:cubicBezTo>
                  <a:lnTo>
                    <a:pt x="34273" y="205637"/>
                  </a:lnTo>
                  <a:cubicBezTo>
                    <a:pt x="34273" y="205647"/>
                    <a:pt x="34272" y="205656"/>
                    <a:pt x="34272" y="205664"/>
                  </a:cubicBezTo>
                  <a:cubicBezTo>
                    <a:pt x="34272" y="205672"/>
                    <a:pt x="34273" y="205682"/>
                    <a:pt x="34273" y="205691"/>
                  </a:cubicBezTo>
                  <a:lnTo>
                    <a:pt x="34273" y="224899"/>
                  </a:lnTo>
                  <a:cubicBezTo>
                    <a:pt x="34273" y="227281"/>
                    <a:pt x="34386" y="229635"/>
                    <a:pt x="34549" y="231975"/>
                  </a:cubicBezTo>
                  <a:cubicBezTo>
                    <a:pt x="26888" y="230460"/>
                    <a:pt x="21091" y="223694"/>
                    <a:pt x="21091" y="215594"/>
                  </a:cubicBezTo>
                  <a:close/>
                  <a:moveTo>
                    <a:pt x="147669" y="345478"/>
                  </a:moveTo>
                  <a:cubicBezTo>
                    <a:pt x="147669" y="352354"/>
                    <a:pt x="142075" y="357948"/>
                    <a:pt x="135198" y="357948"/>
                  </a:cubicBezTo>
                  <a:cubicBezTo>
                    <a:pt x="128322" y="357948"/>
                    <a:pt x="122728" y="352353"/>
                    <a:pt x="122728" y="345478"/>
                  </a:cubicBezTo>
                  <a:lnTo>
                    <a:pt x="122728" y="325028"/>
                  </a:lnTo>
                  <a:cubicBezTo>
                    <a:pt x="126817" y="325534"/>
                    <a:pt x="130973" y="325825"/>
                    <a:pt x="135198" y="325825"/>
                  </a:cubicBezTo>
                  <a:cubicBezTo>
                    <a:pt x="139423" y="325825"/>
                    <a:pt x="143580" y="325534"/>
                    <a:pt x="147669" y="325027"/>
                  </a:cubicBezTo>
                  <a:close/>
                  <a:moveTo>
                    <a:pt x="135198" y="304733"/>
                  </a:moveTo>
                  <a:cubicBezTo>
                    <a:pt x="91178" y="304733"/>
                    <a:pt x="55367" y="268920"/>
                    <a:pt x="55367" y="224900"/>
                  </a:cubicBezTo>
                  <a:lnTo>
                    <a:pt x="55367" y="215149"/>
                  </a:lnTo>
                  <a:cubicBezTo>
                    <a:pt x="72193" y="211673"/>
                    <a:pt x="83717" y="200159"/>
                    <a:pt x="90775" y="188613"/>
                  </a:cubicBezTo>
                  <a:cubicBezTo>
                    <a:pt x="115100" y="213855"/>
                    <a:pt x="154375" y="219504"/>
                    <a:pt x="184641" y="219504"/>
                  </a:cubicBezTo>
                  <a:cubicBezTo>
                    <a:pt x="196712" y="219504"/>
                    <a:pt x="207345" y="218606"/>
                    <a:pt x="215030" y="217695"/>
                  </a:cubicBezTo>
                  <a:lnTo>
                    <a:pt x="215030" y="224902"/>
                  </a:lnTo>
                  <a:cubicBezTo>
                    <a:pt x="215030" y="268920"/>
                    <a:pt x="179218" y="304733"/>
                    <a:pt x="135198" y="304733"/>
                  </a:cubicBezTo>
                  <a:close/>
                  <a:moveTo>
                    <a:pt x="235848" y="231978"/>
                  </a:moveTo>
                  <a:cubicBezTo>
                    <a:pt x="236011" y="229636"/>
                    <a:pt x="236123" y="227282"/>
                    <a:pt x="236123" y="224900"/>
                  </a:cubicBezTo>
                  <a:lnTo>
                    <a:pt x="236123" y="205663"/>
                  </a:lnTo>
                  <a:cubicBezTo>
                    <a:pt x="236123" y="205619"/>
                    <a:pt x="236123" y="205575"/>
                    <a:pt x="236123" y="205532"/>
                  </a:cubicBezTo>
                  <a:lnTo>
                    <a:pt x="236123" y="199280"/>
                  </a:lnTo>
                  <a:cubicBezTo>
                    <a:pt x="243650" y="200900"/>
                    <a:pt x="249311" y="207595"/>
                    <a:pt x="249311" y="215592"/>
                  </a:cubicBezTo>
                  <a:cubicBezTo>
                    <a:pt x="249311" y="223696"/>
                    <a:pt x="243512" y="230463"/>
                    <a:pt x="235848" y="231978"/>
                  </a:cubicBezTo>
                  <a:close/>
                  <a:moveTo>
                    <a:pt x="487516" y="453278"/>
                  </a:moveTo>
                  <a:lnTo>
                    <a:pt x="483294" y="464878"/>
                  </a:lnTo>
                  <a:lnTo>
                    <a:pt x="479073" y="453278"/>
                  </a:lnTo>
                  <a:cubicBezTo>
                    <a:pt x="479071" y="453274"/>
                    <a:pt x="479069" y="453270"/>
                    <a:pt x="479067" y="453265"/>
                  </a:cubicBezTo>
                  <a:lnTo>
                    <a:pt x="442872" y="354019"/>
                  </a:lnTo>
                  <a:lnTo>
                    <a:pt x="450834" y="354019"/>
                  </a:lnTo>
                  <a:cubicBezTo>
                    <a:pt x="454621" y="368404"/>
                    <a:pt x="467737" y="379043"/>
                    <a:pt x="483294" y="379043"/>
                  </a:cubicBezTo>
                  <a:cubicBezTo>
                    <a:pt x="498850" y="379043"/>
                    <a:pt x="511966" y="368404"/>
                    <a:pt x="515753" y="354019"/>
                  </a:cubicBezTo>
                  <a:lnTo>
                    <a:pt x="523645" y="354019"/>
                  </a:lnTo>
                  <a:close/>
                  <a:moveTo>
                    <a:pt x="597400" y="215594"/>
                  </a:moveTo>
                  <a:cubicBezTo>
                    <a:pt x="597400" y="223694"/>
                    <a:pt x="591604" y="230462"/>
                    <a:pt x="583941" y="231978"/>
                  </a:cubicBezTo>
                  <a:cubicBezTo>
                    <a:pt x="584104" y="229636"/>
                    <a:pt x="584217" y="227282"/>
                    <a:pt x="584217" y="224902"/>
                  </a:cubicBezTo>
                  <a:lnTo>
                    <a:pt x="584217" y="199284"/>
                  </a:lnTo>
                  <a:cubicBezTo>
                    <a:pt x="591742" y="200904"/>
                    <a:pt x="597400" y="207598"/>
                    <a:pt x="597400" y="215594"/>
                  </a:cubicBezTo>
                  <a:close/>
                  <a:moveTo>
                    <a:pt x="369180" y="215594"/>
                  </a:moveTo>
                  <a:cubicBezTo>
                    <a:pt x="369180" y="207596"/>
                    <a:pt x="374840" y="200901"/>
                    <a:pt x="382366" y="199281"/>
                  </a:cubicBezTo>
                  <a:lnTo>
                    <a:pt x="382366" y="224900"/>
                  </a:lnTo>
                  <a:cubicBezTo>
                    <a:pt x="382366" y="227282"/>
                    <a:pt x="382479" y="229636"/>
                    <a:pt x="382642" y="231978"/>
                  </a:cubicBezTo>
                  <a:cubicBezTo>
                    <a:pt x="374978" y="230463"/>
                    <a:pt x="369180" y="223695"/>
                    <a:pt x="369180" y="215594"/>
                  </a:cubicBezTo>
                  <a:close/>
                  <a:moveTo>
                    <a:pt x="403460" y="224900"/>
                  </a:moveTo>
                  <a:lnTo>
                    <a:pt x="403460" y="206169"/>
                  </a:lnTo>
                  <a:cubicBezTo>
                    <a:pt x="408897" y="204982"/>
                    <a:pt x="414111" y="202818"/>
                    <a:pt x="418776" y="199785"/>
                  </a:cubicBezTo>
                  <a:cubicBezTo>
                    <a:pt x="426070" y="195041"/>
                    <a:pt x="431768" y="188412"/>
                    <a:pt x="435253" y="180622"/>
                  </a:cubicBezTo>
                  <a:cubicBezTo>
                    <a:pt x="436449" y="177951"/>
                    <a:pt x="437806" y="175371"/>
                    <a:pt x="439286" y="172952"/>
                  </a:cubicBezTo>
                  <a:cubicBezTo>
                    <a:pt x="440415" y="171105"/>
                    <a:pt x="442128" y="170506"/>
                    <a:pt x="443048" y="170314"/>
                  </a:cubicBezTo>
                  <a:cubicBezTo>
                    <a:pt x="443917" y="170134"/>
                    <a:pt x="445615" y="169995"/>
                    <a:pt x="447247" y="171134"/>
                  </a:cubicBezTo>
                  <a:cubicBezTo>
                    <a:pt x="457419" y="178225"/>
                    <a:pt x="470220" y="182130"/>
                    <a:pt x="483293" y="182130"/>
                  </a:cubicBezTo>
                  <a:cubicBezTo>
                    <a:pt x="496363" y="182130"/>
                    <a:pt x="509162" y="178227"/>
                    <a:pt x="519334" y="171138"/>
                  </a:cubicBezTo>
                  <a:cubicBezTo>
                    <a:pt x="520966" y="170000"/>
                    <a:pt x="522668" y="170134"/>
                    <a:pt x="523537" y="170318"/>
                  </a:cubicBezTo>
                  <a:cubicBezTo>
                    <a:pt x="524457" y="170511"/>
                    <a:pt x="526170" y="171110"/>
                    <a:pt x="527297" y="172956"/>
                  </a:cubicBezTo>
                  <a:cubicBezTo>
                    <a:pt x="528777" y="175376"/>
                    <a:pt x="530131" y="177954"/>
                    <a:pt x="531328" y="180627"/>
                  </a:cubicBezTo>
                  <a:cubicBezTo>
                    <a:pt x="537105" y="193508"/>
                    <a:pt x="549138" y="203102"/>
                    <a:pt x="563124" y="206168"/>
                  </a:cubicBezTo>
                  <a:lnTo>
                    <a:pt x="563124" y="224900"/>
                  </a:lnTo>
                  <a:cubicBezTo>
                    <a:pt x="563124" y="268920"/>
                    <a:pt x="527313" y="304733"/>
                    <a:pt x="483293" y="304733"/>
                  </a:cubicBezTo>
                  <a:cubicBezTo>
                    <a:pt x="439273" y="304733"/>
                    <a:pt x="403460" y="268920"/>
                    <a:pt x="403460" y="224900"/>
                  </a:cubicBezTo>
                  <a:close/>
                  <a:moveTo>
                    <a:pt x="483293" y="325827"/>
                  </a:moveTo>
                  <a:cubicBezTo>
                    <a:pt x="487517" y="325827"/>
                    <a:pt x="491674" y="325536"/>
                    <a:pt x="495764" y="325028"/>
                  </a:cubicBezTo>
                  <a:lnTo>
                    <a:pt x="495764" y="345478"/>
                  </a:lnTo>
                  <a:cubicBezTo>
                    <a:pt x="495764" y="352354"/>
                    <a:pt x="490170" y="357948"/>
                    <a:pt x="483293" y="357948"/>
                  </a:cubicBezTo>
                  <a:cubicBezTo>
                    <a:pt x="476416" y="357948"/>
                    <a:pt x="470822" y="352353"/>
                    <a:pt x="470822" y="345478"/>
                  </a:cubicBezTo>
                  <a:lnTo>
                    <a:pt x="470822" y="325028"/>
                  </a:lnTo>
                  <a:cubicBezTo>
                    <a:pt x="474912" y="325534"/>
                    <a:pt x="479067" y="325827"/>
                    <a:pt x="483293" y="325827"/>
                  </a:cubicBezTo>
                  <a:close/>
                  <a:moveTo>
                    <a:pt x="417919" y="412808"/>
                  </a:moveTo>
                  <a:lnTo>
                    <a:pt x="428750" y="376865"/>
                  </a:lnTo>
                  <a:lnTo>
                    <a:pt x="448827" y="431914"/>
                  </a:lnTo>
                  <a:close/>
                  <a:moveTo>
                    <a:pt x="517742" y="431906"/>
                  </a:moveTo>
                  <a:lnTo>
                    <a:pt x="537764" y="376898"/>
                  </a:lnTo>
                  <a:lnTo>
                    <a:pt x="548587" y="41281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5" name="任意多边形: 形状 374">
              <a:extLst>
                <a:ext uri="{FF2B5EF4-FFF2-40B4-BE49-F238E27FC236}">
                  <a16:creationId xmlns:a16="http://schemas.microsoft.com/office/drawing/2014/main" id="{CE2B75E2-5D30-4794-8CD6-990B7F5DFC06}"/>
                </a:ext>
              </a:extLst>
            </p:cNvPr>
            <p:cNvSpPr/>
            <p:nvPr/>
          </p:nvSpPr>
          <p:spPr>
            <a:xfrm>
              <a:off x="11155211" y="3733257"/>
              <a:ext cx="21239" cy="21095"/>
            </a:xfrm>
            <a:custGeom>
              <a:avLst/>
              <a:gdLst>
                <a:gd name="connsiteX0" fmla="*/ 10792 w 21239"/>
                <a:gd name="connsiteY0" fmla="*/ 1 h 21095"/>
                <a:gd name="connsiteX1" fmla="*/ 10646 w 21239"/>
                <a:gd name="connsiteY1" fmla="*/ 0 h 21095"/>
                <a:gd name="connsiteX2" fmla="*/ 10545 w 21239"/>
                <a:gd name="connsiteY2" fmla="*/ 0 h 21095"/>
                <a:gd name="connsiteX3" fmla="*/ 0 w 21239"/>
                <a:gd name="connsiteY3" fmla="*/ 10448 h 21095"/>
                <a:gd name="connsiteX4" fmla="*/ 10447 w 21239"/>
                <a:gd name="connsiteY4" fmla="*/ 21094 h 21095"/>
                <a:gd name="connsiteX5" fmla="*/ 10594 w 21239"/>
                <a:gd name="connsiteY5" fmla="*/ 21095 h 21095"/>
                <a:gd name="connsiteX6" fmla="*/ 10695 w 21239"/>
                <a:gd name="connsiteY6" fmla="*/ 21095 h 21095"/>
                <a:gd name="connsiteX7" fmla="*/ 21239 w 21239"/>
                <a:gd name="connsiteY7" fmla="*/ 10647 h 21095"/>
                <a:gd name="connsiteX8" fmla="*/ 10792 w 21239"/>
                <a:gd name="connsiteY8" fmla="*/ 1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 h="21095">
                  <a:moveTo>
                    <a:pt x="10792" y="1"/>
                  </a:moveTo>
                  <a:lnTo>
                    <a:pt x="10646" y="0"/>
                  </a:lnTo>
                  <a:cubicBezTo>
                    <a:pt x="10612" y="0"/>
                    <a:pt x="10578" y="0"/>
                    <a:pt x="10545" y="0"/>
                  </a:cubicBezTo>
                  <a:cubicBezTo>
                    <a:pt x="4766" y="0"/>
                    <a:pt x="55" y="4658"/>
                    <a:pt x="0" y="10448"/>
                  </a:cubicBezTo>
                  <a:cubicBezTo>
                    <a:pt x="-54" y="16273"/>
                    <a:pt x="4623" y="21039"/>
                    <a:pt x="10447" y="21094"/>
                  </a:cubicBezTo>
                  <a:lnTo>
                    <a:pt x="10594" y="21095"/>
                  </a:lnTo>
                  <a:lnTo>
                    <a:pt x="10695" y="21095"/>
                  </a:lnTo>
                  <a:cubicBezTo>
                    <a:pt x="16473" y="21095"/>
                    <a:pt x="21184" y="16438"/>
                    <a:pt x="21239" y="10647"/>
                  </a:cubicBezTo>
                  <a:cubicBezTo>
                    <a:pt x="21295" y="4823"/>
                    <a:pt x="16618" y="56"/>
                    <a:pt x="10792" y="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6" name="任意多边形: 形状 375">
              <a:extLst>
                <a:ext uri="{FF2B5EF4-FFF2-40B4-BE49-F238E27FC236}">
                  <a16:creationId xmlns:a16="http://schemas.microsoft.com/office/drawing/2014/main" id="{84D6C797-20D7-4AED-AAFB-6EE127E32C8D}"/>
                </a:ext>
              </a:extLst>
            </p:cNvPr>
            <p:cNvSpPr/>
            <p:nvPr/>
          </p:nvSpPr>
          <p:spPr>
            <a:xfrm>
              <a:off x="10836083" y="3136822"/>
              <a:ext cx="237113" cy="239830"/>
            </a:xfrm>
            <a:custGeom>
              <a:avLst/>
              <a:gdLst>
                <a:gd name="connsiteX0" fmla="*/ 216090 w 237113"/>
                <a:gd name="connsiteY0" fmla="*/ 97237 h 239830"/>
                <a:gd name="connsiteX1" fmla="*/ 228769 w 237113"/>
                <a:gd name="connsiteY1" fmla="*/ 105093 h 239830"/>
                <a:gd name="connsiteX2" fmla="*/ 236624 w 237113"/>
                <a:gd name="connsiteY2" fmla="*/ 92413 h 239830"/>
                <a:gd name="connsiteX3" fmla="*/ 194896 w 237113"/>
                <a:gd name="connsiteY3" fmla="*/ 26347 h 239830"/>
                <a:gd name="connsiteX4" fmla="*/ 119914 w 237113"/>
                <a:gd name="connsiteY4" fmla="*/ 0 h 239830"/>
                <a:gd name="connsiteX5" fmla="*/ 0 w 237113"/>
                <a:gd name="connsiteY5" fmla="*/ 119915 h 239830"/>
                <a:gd name="connsiteX6" fmla="*/ 119914 w 237113"/>
                <a:gd name="connsiteY6" fmla="*/ 239830 h 239830"/>
                <a:gd name="connsiteX7" fmla="*/ 195277 w 237113"/>
                <a:gd name="connsiteY7" fmla="*/ 213173 h 239830"/>
                <a:gd name="connsiteX8" fmla="*/ 236852 w 237113"/>
                <a:gd name="connsiteY8" fmla="*/ 146426 h 239830"/>
                <a:gd name="connsiteX9" fmla="*/ 228887 w 237113"/>
                <a:gd name="connsiteY9" fmla="*/ 133815 h 239830"/>
                <a:gd name="connsiteX10" fmla="*/ 216276 w 237113"/>
                <a:gd name="connsiteY10" fmla="*/ 141778 h 239830"/>
                <a:gd name="connsiteX11" fmla="*/ 119914 w 237113"/>
                <a:gd name="connsiteY11" fmla="*/ 218737 h 239830"/>
                <a:gd name="connsiteX12" fmla="*/ 21094 w 237113"/>
                <a:gd name="connsiteY12" fmla="*/ 119915 h 239830"/>
                <a:gd name="connsiteX13" fmla="*/ 119914 w 237113"/>
                <a:gd name="connsiteY13" fmla="*/ 21094 h 239830"/>
                <a:gd name="connsiteX14" fmla="*/ 216090 w 237113"/>
                <a:gd name="connsiteY14" fmla="*/ 97237 h 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7113" h="239830">
                  <a:moveTo>
                    <a:pt x="216090" y="97237"/>
                  </a:moveTo>
                  <a:cubicBezTo>
                    <a:pt x="217422" y="102905"/>
                    <a:pt x="223093" y="106418"/>
                    <a:pt x="228769" y="105093"/>
                  </a:cubicBezTo>
                  <a:cubicBezTo>
                    <a:pt x="234439" y="103762"/>
                    <a:pt x="237957" y="98085"/>
                    <a:pt x="236624" y="92413"/>
                  </a:cubicBezTo>
                  <a:cubicBezTo>
                    <a:pt x="230546" y="66535"/>
                    <a:pt x="215727" y="43072"/>
                    <a:pt x="194896" y="26347"/>
                  </a:cubicBezTo>
                  <a:cubicBezTo>
                    <a:pt x="173734" y="9357"/>
                    <a:pt x="147105" y="0"/>
                    <a:pt x="119914" y="0"/>
                  </a:cubicBezTo>
                  <a:cubicBezTo>
                    <a:pt x="53792" y="0"/>
                    <a:pt x="0" y="53795"/>
                    <a:pt x="0" y="119915"/>
                  </a:cubicBezTo>
                  <a:cubicBezTo>
                    <a:pt x="0" y="186036"/>
                    <a:pt x="53793" y="239830"/>
                    <a:pt x="119914" y="239830"/>
                  </a:cubicBezTo>
                  <a:cubicBezTo>
                    <a:pt x="147281" y="239830"/>
                    <a:pt x="174046" y="230365"/>
                    <a:pt x="195277" y="213173"/>
                  </a:cubicBezTo>
                  <a:cubicBezTo>
                    <a:pt x="216188" y="196245"/>
                    <a:pt x="230953" y="172538"/>
                    <a:pt x="236852" y="146426"/>
                  </a:cubicBezTo>
                  <a:cubicBezTo>
                    <a:pt x="238136" y="140745"/>
                    <a:pt x="234570" y="135097"/>
                    <a:pt x="228887" y="133815"/>
                  </a:cubicBezTo>
                  <a:cubicBezTo>
                    <a:pt x="223206" y="132521"/>
                    <a:pt x="217558" y="136095"/>
                    <a:pt x="216276" y="141778"/>
                  </a:cubicBezTo>
                  <a:cubicBezTo>
                    <a:pt x="206041" y="187090"/>
                    <a:pt x="166416" y="218737"/>
                    <a:pt x="119914" y="218737"/>
                  </a:cubicBezTo>
                  <a:cubicBezTo>
                    <a:pt x="65423" y="218737"/>
                    <a:pt x="21094" y="174406"/>
                    <a:pt x="21094" y="119915"/>
                  </a:cubicBezTo>
                  <a:cubicBezTo>
                    <a:pt x="21094" y="65424"/>
                    <a:pt x="65424" y="21094"/>
                    <a:pt x="119914" y="21094"/>
                  </a:cubicBezTo>
                  <a:cubicBezTo>
                    <a:pt x="166013" y="21094"/>
                    <a:pt x="205561" y="52404"/>
                    <a:pt x="216090" y="972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7" name="任意多边形: 形状 376">
              <a:extLst>
                <a:ext uri="{FF2B5EF4-FFF2-40B4-BE49-F238E27FC236}">
                  <a16:creationId xmlns:a16="http://schemas.microsoft.com/office/drawing/2014/main" id="{BD30A3A2-1ABE-4599-88CC-A219C8E8BFE3}"/>
                </a:ext>
              </a:extLst>
            </p:cNvPr>
            <p:cNvSpPr/>
            <p:nvPr/>
          </p:nvSpPr>
          <p:spPr>
            <a:xfrm>
              <a:off x="10909781" y="3177631"/>
              <a:ext cx="92432" cy="155248"/>
            </a:xfrm>
            <a:custGeom>
              <a:avLst/>
              <a:gdLst>
                <a:gd name="connsiteX0" fmla="*/ 46216 w 92432"/>
                <a:gd name="connsiteY0" fmla="*/ 155249 h 155248"/>
                <a:gd name="connsiteX1" fmla="*/ 56763 w 92432"/>
                <a:gd name="connsiteY1" fmla="*/ 144702 h 155248"/>
                <a:gd name="connsiteX2" fmla="*/ 56763 w 92432"/>
                <a:gd name="connsiteY2" fmla="*/ 137296 h 155248"/>
                <a:gd name="connsiteX3" fmla="*/ 92433 w 92432"/>
                <a:gd name="connsiteY3" fmla="*/ 99966 h 155248"/>
                <a:gd name="connsiteX4" fmla="*/ 50079 w 92432"/>
                <a:gd name="connsiteY4" fmla="*/ 61703 h 155248"/>
                <a:gd name="connsiteX5" fmla="*/ 28103 w 92432"/>
                <a:gd name="connsiteY5" fmla="*/ 49821 h 155248"/>
                <a:gd name="connsiteX6" fmla="*/ 46216 w 92432"/>
                <a:gd name="connsiteY6" fmla="*/ 38026 h 155248"/>
                <a:gd name="connsiteX7" fmla="*/ 64330 w 92432"/>
                <a:gd name="connsiteY7" fmla="*/ 49821 h 155248"/>
                <a:gd name="connsiteX8" fmla="*/ 74877 w 92432"/>
                <a:gd name="connsiteY8" fmla="*/ 60368 h 155248"/>
                <a:gd name="connsiteX9" fmla="*/ 85424 w 92432"/>
                <a:gd name="connsiteY9" fmla="*/ 49821 h 155248"/>
                <a:gd name="connsiteX10" fmla="*/ 56763 w 92432"/>
                <a:gd name="connsiteY10" fmla="*/ 18152 h 155248"/>
                <a:gd name="connsiteX11" fmla="*/ 56763 w 92432"/>
                <a:gd name="connsiteY11" fmla="*/ 10547 h 155248"/>
                <a:gd name="connsiteX12" fmla="*/ 46216 w 92432"/>
                <a:gd name="connsiteY12" fmla="*/ 0 h 155248"/>
                <a:gd name="connsiteX13" fmla="*/ 35670 w 92432"/>
                <a:gd name="connsiteY13" fmla="*/ 10547 h 155248"/>
                <a:gd name="connsiteX14" fmla="*/ 35670 w 92432"/>
                <a:gd name="connsiteY14" fmla="*/ 18152 h 155248"/>
                <a:gd name="connsiteX15" fmla="*/ 7009 w 92432"/>
                <a:gd name="connsiteY15" fmla="*/ 49821 h 155248"/>
                <a:gd name="connsiteX16" fmla="*/ 44738 w 92432"/>
                <a:gd name="connsiteY16" fmla="*/ 82111 h 155248"/>
                <a:gd name="connsiteX17" fmla="*/ 71339 w 92432"/>
                <a:gd name="connsiteY17" fmla="*/ 99966 h 155248"/>
                <a:gd name="connsiteX18" fmla="*/ 46216 w 92432"/>
                <a:gd name="connsiteY18" fmla="*/ 117222 h 155248"/>
                <a:gd name="connsiteX19" fmla="*/ 21094 w 92432"/>
                <a:gd name="connsiteY19" fmla="*/ 99966 h 155248"/>
                <a:gd name="connsiteX20" fmla="*/ 10547 w 92432"/>
                <a:gd name="connsiteY20" fmla="*/ 89419 h 155248"/>
                <a:gd name="connsiteX21" fmla="*/ 0 w 92432"/>
                <a:gd name="connsiteY21" fmla="*/ 99966 h 155248"/>
                <a:gd name="connsiteX22" fmla="*/ 35670 w 92432"/>
                <a:gd name="connsiteY22" fmla="*/ 137296 h 155248"/>
                <a:gd name="connsiteX23" fmla="*/ 35670 w 92432"/>
                <a:gd name="connsiteY23" fmla="*/ 144702 h 155248"/>
                <a:gd name="connsiteX24" fmla="*/ 46216 w 92432"/>
                <a:gd name="connsiteY24" fmla="*/ 155249 h 1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432" h="155248">
                  <a:moveTo>
                    <a:pt x="46216" y="155249"/>
                  </a:moveTo>
                  <a:cubicBezTo>
                    <a:pt x="52041" y="155249"/>
                    <a:pt x="56763" y="150528"/>
                    <a:pt x="56763" y="144702"/>
                  </a:cubicBezTo>
                  <a:lnTo>
                    <a:pt x="56763" y="137296"/>
                  </a:lnTo>
                  <a:cubicBezTo>
                    <a:pt x="77179" y="133325"/>
                    <a:pt x="92433" y="118100"/>
                    <a:pt x="92433" y="99966"/>
                  </a:cubicBezTo>
                  <a:cubicBezTo>
                    <a:pt x="92433" y="72789"/>
                    <a:pt x="66945" y="66119"/>
                    <a:pt x="50079" y="61703"/>
                  </a:cubicBezTo>
                  <a:cubicBezTo>
                    <a:pt x="33860" y="57458"/>
                    <a:pt x="28103" y="55025"/>
                    <a:pt x="28103" y="49821"/>
                  </a:cubicBezTo>
                  <a:cubicBezTo>
                    <a:pt x="28103" y="44242"/>
                    <a:pt x="35542" y="38026"/>
                    <a:pt x="46216" y="38026"/>
                  </a:cubicBezTo>
                  <a:cubicBezTo>
                    <a:pt x="56891" y="38026"/>
                    <a:pt x="64330" y="44242"/>
                    <a:pt x="64330" y="49821"/>
                  </a:cubicBezTo>
                  <a:cubicBezTo>
                    <a:pt x="64330" y="55647"/>
                    <a:pt x="69053" y="60368"/>
                    <a:pt x="74877" y="60368"/>
                  </a:cubicBezTo>
                  <a:cubicBezTo>
                    <a:pt x="80702" y="60368"/>
                    <a:pt x="85424" y="55647"/>
                    <a:pt x="85424" y="49821"/>
                  </a:cubicBezTo>
                  <a:cubicBezTo>
                    <a:pt x="85424" y="34751"/>
                    <a:pt x="73274" y="22026"/>
                    <a:pt x="56763" y="18152"/>
                  </a:cubicBezTo>
                  <a:lnTo>
                    <a:pt x="56763" y="10547"/>
                  </a:lnTo>
                  <a:cubicBezTo>
                    <a:pt x="56763" y="4721"/>
                    <a:pt x="52041" y="0"/>
                    <a:pt x="46216" y="0"/>
                  </a:cubicBezTo>
                  <a:cubicBezTo>
                    <a:pt x="40392" y="0"/>
                    <a:pt x="35670" y="4721"/>
                    <a:pt x="35670" y="10547"/>
                  </a:cubicBezTo>
                  <a:lnTo>
                    <a:pt x="35670" y="18152"/>
                  </a:lnTo>
                  <a:cubicBezTo>
                    <a:pt x="19159" y="22026"/>
                    <a:pt x="7009" y="34751"/>
                    <a:pt x="7009" y="49821"/>
                  </a:cubicBezTo>
                  <a:cubicBezTo>
                    <a:pt x="7009" y="72235"/>
                    <a:pt x="28815" y="77943"/>
                    <a:pt x="44738" y="82111"/>
                  </a:cubicBezTo>
                  <a:cubicBezTo>
                    <a:pt x="64697" y="87335"/>
                    <a:pt x="71339" y="90647"/>
                    <a:pt x="71339" y="99966"/>
                  </a:cubicBezTo>
                  <a:cubicBezTo>
                    <a:pt x="71339" y="109319"/>
                    <a:pt x="59835" y="117222"/>
                    <a:pt x="46216" y="117222"/>
                  </a:cubicBezTo>
                  <a:cubicBezTo>
                    <a:pt x="32598" y="117222"/>
                    <a:pt x="21094" y="109319"/>
                    <a:pt x="21094" y="99966"/>
                  </a:cubicBezTo>
                  <a:cubicBezTo>
                    <a:pt x="21094" y="94140"/>
                    <a:pt x="16372" y="89419"/>
                    <a:pt x="10547" y="89419"/>
                  </a:cubicBezTo>
                  <a:cubicBezTo>
                    <a:pt x="4722" y="89419"/>
                    <a:pt x="0" y="94140"/>
                    <a:pt x="0" y="99966"/>
                  </a:cubicBezTo>
                  <a:cubicBezTo>
                    <a:pt x="0" y="118101"/>
                    <a:pt x="15254" y="133325"/>
                    <a:pt x="35670" y="137296"/>
                  </a:cubicBezTo>
                  <a:lnTo>
                    <a:pt x="35670" y="144702"/>
                  </a:lnTo>
                  <a:cubicBezTo>
                    <a:pt x="35670" y="150528"/>
                    <a:pt x="40392" y="155249"/>
                    <a:pt x="46216" y="15524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8" name="图形 31">
            <a:extLst>
              <a:ext uri="{FF2B5EF4-FFF2-40B4-BE49-F238E27FC236}">
                <a16:creationId xmlns:a16="http://schemas.microsoft.com/office/drawing/2014/main" id="{4A8E766D-659A-4345-9821-8A1C87E363C5}"/>
              </a:ext>
            </a:extLst>
          </p:cNvPr>
          <p:cNvGrpSpPr/>
          <p:nvPr/>
        </p:nvGrpSpPr>
        <p:grpSpPr>
          <a:xfrm>
            <a:off x="875999" y="4152750"/>
            <a:ext cx="719993" cy="712493"/>
            <a:chOff x="875999" y="4152750"/>
            <a:chExt cx="719993" cy="712493"/>
          </a:xfrm>
          <a:gradFill>
            <a:gsLst>
              <a:gs pos="0">
                <a:schemeClr val="accent1"/>
              </a:gs>
              <a:gs pos="100000">
                <a:schemeClr val="accent2"/>
              </a:gs>
            </a:gsLst>
            <a:lin ang="2700000" scaled="1"/>
          </a:gradFill>
        </p:grpSpPr>
        <p:sp>
          <p:nvSpPr>
            <p:cNvPr id="379" name="任意多边形: 形状 378">
              <a:extLst>
                <a:ext uri="{FF2B5EF4-FFF2-40B4-BE49-F238E27FC236}">
                  <a16:creationId xmlns:a16="http://schemas.microsoft.com/office/drawing/2014/main" id="{9F76CBB1-18BE-4082-A371-3E9963555A79}"/>
                </a:ext>
              </a:extLst>
            </p:cNvPr>
            <p:cNvSpPr/>
            <p:nvPr/>
          </p:nvSpPr>
          <p:spPr>
            <a:xfrm>
              <a:off x="875999" y="4530069"/>
              <a:ext cx="719993" cy="335174"/>
            </a:xfrm>
            <a:custGeom>
              <a:avLst/>
              <a:gdLst>
                <a:gd name="connsiteX0" fmla="*/ 718018 w 719993"/>
                <a:gd name="connsiteY0" fmla="*/ 303355 h 335174"/>
                <a:gd name="connsiteX1" fmla="*/ 682025 w 719993"/>
                <a:gd name="connsiteY1" fmla="*/ 222771 h 335174"/>
                <a:gd name="connsiteX2" fmla="*/ 661388 w 719993"/>
                <a:gd name="connsiteY2" fmla="*/ 209385 h 335174"/>
                <a:gd name="connsiteX3" fmla="*/ 603453 w 719993"/>
                <a:gd name="connsiteY3" fmla="*/ 209385 h 335174"/>
                <a:gd name="connsiteX4" fmla="*/ 601534 w 719993"/>
                <a:gd name="connsiteY4" fmla="*/ 198660 h 335174"/>
                <a:gd name="connsiteX5" fmla="*/ 565541 w 719993"/>
                <a:gd name="connsiteY5" fmla="*/ 118076 h 335174"/>
                <a:gd name="connsiteX6" fmla="*/ 544903 w 719993"/>
                <a:gd name="connsiteY6" fmla="*/ 104690 h 335174"/>
                <a:gd name="connsiteX7" fmla="*/ 486969 w 719993"/>
                <a:gd name="connsiteY7" fmla="*/ 104690 h 335174"/>
                <a:gd name="connsiteX8" fmla="*/ 485050 w 719993"/>
                <a:gd name="connsiteY8" fmla="*/ 93967 h 335174"/>
                <a:gd name="connsiteX9" fmla="*/ 449055 w 719993"/>
                <a:gd name="connsiteY9" fmla="*/ 13383 h 335174"/>
                <a:gd name="connsiteX10" fmla="*/ 428419 w 719993"/>
                <a:gd name="connsiteY10" fmla="*/ 0 h 335174"/>
                <a:gd name="connsiteX11" fmla="*/ 380997 w 719993"/>
                <a:gd name="connsiteY11" fmla="*/ 0 h 335174"/>
                <a:gd name="connsiteX12" fmla="*/ 370450 w 719993"/>
                <a:gd name="connsiteY12" fmla="*/ 10547 h 335174"/>
                <a:gd name="connsiteX13" fmla="*/ 380997 w 719993"/>
                <a:gd name="connsiteY13" fmla="*/ 21094 h 335174"/>
                <a:gd name="connsiteX14" fmla="*/ 428419 w 719993"/>
                <a:gd name="connsiteY14" fmla="*/ 21094 h 335174"/>
                <a:gd name="connsiteX15" fmla="*/ 429795 w 719993"/>
                <a:gd name="connsiteY15" fmla="*/ 21987 h 335174"/>
                <a:gd name="connsiteX16" fmla="*/ 446056 w 719993"/>
                <a:gd name="connsiteY16" fmla="*/ 58390 h 335174"/>
                <a:gd name="connsiteX17" fmla="*/ 273939 w 719993"/>
                <a:gd name="connsiteY17" fmla="*/ 58390 h 335174"/>
                <a:gd name="connsiteX18" fmla="*/ 290198 w 719993"/>
                <a:gd name="connsiteY18" fmla="*/ 21987 h 335174"/>
                <a:gd name="connsiteX19" fmla="*/ 291575 w 719993"/>
                <a:gd name="connsiteY19" fmla="*/ 21094 h 335174"/>
                <a:gd name="connsiteX20" fmla="*/ 331722 w 719993"/>
                <a:gd name="connsiteY20" fmla="*/ 21094 h 335174"/>
                <a:gd name="connsiteX21" fmla="*/ 342269 w 719993"/>
                <a:gd name="connsiteY21" fmla="*/ 10547 h 335174"/>
                <a:gd name="connsiteX22" fmla="*/ 331722 w 719993"/>
                <a:gd name="connsiteY22" fmla="*/ 0 h 335174"/>
                <a:gd name="connsiteX23" fmla="*/ 291575 w 719993"/>
                <a:gd name="connsiteY23" fmla="*/ 0 h 335174"/>
                <a:gd name="connsiteX24" fmla="*/ 270938 w 719993"/>
                <a:gd name="connsiteY24" fmla="*/ 13385 h 335174"/>
                <a:gd name="connsiteX25" fmla="*/ 234945 w 719993"/>
                <a:gd name="connsiteY25" fmla="*/ 93970 h 335174"/>
                <a:gd name="connsiteX26" fmla="*/ 233024 w 719993"/>
                <a:gd name="connsiteY26" fmla="*/ 104693 h 335174"/>
                <a:gd name="connsiteX27" fmla="*/ 175090 w 719993"/>
                <a:gd name="connsiteY27" fmla="*/ 104693 h 335174"/>
                <a:gd name="connsiteX28" fmla="*/ 154453 w 719993"/>
                <a:gd name="connsiteY28" fmla="*/ 118077 h 335174"/>
                <a:gd name="connsiteX29" fmla="*/ 118460 w 719993"/>
                <a:gd name="connsiteY29" fmla="*/ 198662 h 335174"/>
                <a:gd name="connsiteX30" fmla="*/ 116541 w 719993"/>
                <a:gd name="connsiteY30" fmla="*/ 209388 h 335174"/>
                <a:gd name="connsiteX31" fmla="*/ 58606 w 719993"/>
                <a:gd name="connsiteY31" fmla="*/ 209388 h 335174"/>
                <a:gd name="connsiteX32" fmla="*/ 37969 w 719993"/>
                <a:gd name="connsiteY32" fmla="*/ 222772 h 335174"/>
                <a:gd name="connsiteX33" fmla="*/ 1976 w 719993"/>
                <a:gd name="connsiteY33" fmla="*/ 303355 h 335174"/>
                <a:gd name="connsiteX34" fmla="*/ 3650 w 719993"/>
                <a:gd name="connsiteY34" fmla="*/ 324871 h 335174"/>
                <a:gd name="connsiteX35" fmla="*/ 22611 w 719993"/>
                <a:gd name="connsiteY35" fmla="*/ 335174 h 335174"/>
                <a:gd name="connsiteX36" fmla="*/ 231444 w 719993"/>
                <a:gd name="connsiteY36" fmla="*/ 335174 h 335174"/>
                <a:gd name="connsiteX37" fmla="*/ 243512 w 719993"/>
                <a:gd name="connsiteY37" fmla="*/ 331692 h 335174"/>
                <a:gd name="connsiteX38" fmla="*/ 255581 w 719993"/>
                <a:gd name="connsiteY38" fmla="*/ 335174 h 335174"/>
                <a:gd name="connsiteX39" fmla="*/ 464413 w 719993"/>
                <a:gd name="connsiteY39" fmla="*/ 335174 h 335174"/>
                <a:gd name="connsiteX40" fmla="*/ 476481 w 719993"/>
                <a:gd name="connsiteY40" fmla="*/ 331692 h 335174"/>
                <a:gd name="connsiteX41" fmla="*/ 488550 w 719993"/>
                <a:gd name="connsiteY41" fmla="*/ 335174 h 335174"/>
                <a:gd name="connsiteX42" fmla="*/ 697382 w 719993"/>
                <a:gd name="connsiteY42" fmla="*/ 335174 h 335174"/>
                <a:gd name="connsiteX43" fmla="*/ 716344 w 719993"/>
                <a:gd name="connsiteY43" fmla="*/ 324871 h 335174"/>
                <a:gd name="connsiteX44" fmla="*/ 718018 w 719993"/>
                <a:gd name="connsiteY44" fmla="*/ 303355 h 335174"/>
                <a:gd name="connsiteX45" fmla="*/ 662765 w 719993"/>
                <a:gd name="connsiteY45" fmla="*/ 231373 h 335174"/>
                <a:gd name="connsiteX46" fmla="*/ 679025 w 719993"/>
                <a:gd name="connsiteY46" fmla="*/ 267778 h 335174"/>
                <a:gd name="connsiteX47" fmla="*/ 506907 w 719993"/>
                <a:gd name="connsiteY47" fmla="*/ 267778 h 335174"/>
                <a:gd name="connsiteX48" fmla="*/ 523168 w 719993"/>
                <a:gd name="connsiteY48" fmla="*/ 231375 h 335174"/>
                <a:gd name="connsiteX49" fmla="*/ 524544 w 719993"/>
                <a:gd name="connsiteY49" fmla="*/ 230480 h 335174"/>
                <a:gd name="connsiteX50" fmla="*/ 524571 w 719993"/>
                <a:gd name="connsiteY50" fmla="*/ 230479 h 335174"/>
                <a:gd name="connsiteX51" fmla="*/ 661388 w 719993"/>
                <a:gd name="connsiteY51" fmla="*/ 230480 h 335174"/>
                <a:gd name="connsiteX52" fmla="*/ 662765 w 719993"/>
                <a:gd name="connsiteY52" fmla="*/ 231373 h 335174"/>
                <a:gd name="connsiteX53" fmla="*/ 219530 w 719993"/>
                <a:gd name="connsiteY53" fmla="*/ 230479 h 335174"/>
                <a:gd name="connsiteX54" fmla="*/ 267496 w 719993"/>
                <a:gd name="connsiteY54" fmla="*/ 230479 h 335174"/>
                <a:gd name="connsiteX55" fmla="*/ 243514 w 719993"/>
                <a:gd name="connsiteY55" fmla="*/ 284172 h 335174"/>
                <a:gd name="connsiteX56" fmla="*/ 139097 w 719993"/>
                <a:gd name="connsiteY56" fmla="*/ 209385 h 335174"/>
                <a:gd name="connsiteX57" fmla="*/ 137833 w 719993"/>
                <a:gd name="connsiteY57" fmla="*/ 208699 h 335174"/>
                <a:gd name="connsiteX58" fmla="*/ 137721 w 719993"/>
                <a:gd name="connsiteY58" fmla="*/ 207263 h 335174"/>
                <a:gd name="connsiteX59" fmla="*/ 148033 w 719993"/>
                <a:gd name="connsiteY59" fmla="*/ 184177 h 335174"/>
                <a:gd name="connsiteX60" fmla="*/ 338995 w 719993"/>
                <a:gd name="connsiteY60" fmla="*/ 184177 h 335174"/>
                <a:gd name="connsiteX61" fmla="*/ 349307 w 719993"/>
                <a:gd name="connsiteY61" fmla="*/ 207263 h 335174"/>
                <a:gd name="connsiteX62" fmla="*/ 349195 w 719993"/>
                <a:gd name="connsiteY62" fmla="*/ 208699 h 335174"/>
                <a:gd name="connsiteX63" fmla="*/ 347931 w 719993"/>
                <a:gd name="connsiteY63" fmla="*/ 209385 h 335174"/>
                <a:gd name="connsiteX64" fmla="*/ 582275 w 719993"/>
                <a:gd name="connsiteY64" fmla="*/ 207263 h 335174"/>
                <a:gd name="connsiteX65" fmla="*/ 582163 w 719993"/>
                <a:gd name="connsiteY65" fmla="*/ 208699 h 335174"/>
                <a:gd name="connsiteX66" fmla="*/ 580898 w 719993"/>
                <a:gd name="connsiteY66" fmla="*/ 209385 h 335174"/>
                <a:gd name="connsiteX67" fmla="*/ 372066 w 719993"/>
                <a:gd name="connsiteY67" fmla="*/ 209385 h 335174"/>
                <a:gd name="connsiteX68" fmla="*/ 370802 w 719993"/>
                <a:gd name="connsiteY68" fmla="*/ 208697 h 335174"/>
                <a:gd name="connsiteX69" fmla="*/ 370689 w 719993"/>
                <a:gd name="connsiteY69" fmla="*/ 207263 h 335174"/>
                <a:gd name="connsiteX70" fmla="*/ 381001 w 719993"/>
                <a:gd name="connsiteY70" fmla="*/ 184177 h 335174"/>
                <a:gd name="connsiteX71" fmla="*/ 571963 w 719993"/>
                <a:gd name="connsiteY71" fmla="*/ 184177 h 335174"/>
                <a:gd name="connsiteX72" fmla="*/ 359998 w 719993"/>
                <a:gd name="connsiteY72" fmla="*/ 179478 h 335174"/>
                <a:gd name="connsiteX73" fmla="*/ 336015 w 719993"/>
                <a:gd name="connsiteY73" fmla="*/ 125786 h 335174"/>
                <a:gd name="connsiteX74" fmla="*/ 383980 w 719993"/>
                <a:gd name="connsiteY74" fmla="*/ 125786 h 335174"/>
                <a:gd name="connsiteX75" fmla="*/ 290198 w 719993"/>
                <a:gd name="connsiteY75" fmla="*/ 231373 h 335174"/>
                <a:gd name="connsiteX76" fmla="*/ 291575 w 719993"/>
                <a:gd name="connsiteY76" fmla="*/ 230480 h 335174"/>
                <a:gd name="connsiteX77" fmla="*/ 291602 w 719993"/>
                <a:gd name="connsiteY77" fmla="*/ 230479 h 335174"/>
                <a:gd name="connsiteX78" fmla="*/ 428392 w 719993"/>
                <a:gd name="connsiteY78" fmla="*/ 230479 h 335174"/>
                <a:gd name="connsiteX79" fmla="*/ 428419 w 719993"/>
                <a:gd name="connsiteY79" fmla="*/ 230480 h 335174"/>
                <a:gd name="connsiteX80" fmla="*/ 429795 w 719993"/>
                <a:gd name="connsiteY80" fmla="*/ 231373 h 335174"/>
                <a:gd name="connsiteX81" fmla="*/ 446056 w 719993"/>
                <a:gd name="connsiteY81" fmla="*/ 267778 h 335174"/>
                <a:gd name="connsiteX82" fmla="*/ 273938 w 719993"/>
                <a:gd name="connsiteY82" fmla="*/ 267778 h 335174"/>
                <a:gd name="connsiteX83" fmla="*/ 452499 w 719993"/>
                <a:gd name="connsiteY83" fmla="*/ 230479 h 335174"/>
                <a:gd name="connsiteX84" fmla="*/ 500465 w 719993"/>
                <a:gd name="connsiteY84" fmla="*/ 230479 h 335174"/>
                <a:gd name="connsiteX85" fmla="*/ 476481 w 719993"/>
                <a:gd name="connsiteY85" fmla="*/ 284172 h 335174"/>
                <a:gd name="connsiteX86" fmla="*/ 546281 w 719993"/>
                <a:gd name="connsiteY86" fmla="*/ 126679 h 335174"/>
                <a:gd name="connsiteX87" fmla="*/ 562541 w 719993"/>
                <a:gd name="connsiteY87" fmla="*/ 163084 h 335174"/>
                <a:gd name="connsiteX88" fmla="*/ 390423 w 719993"/>
                <a:gd name="connsiteY88" fmla="*/ 163084 h 335174"/>
                <a:gd name="connsiteX89" fmla="*/ 406685 w 719993"/>
                <a:gd name="connsiteY89" fmla="*/ 126678 h 335174"/>
                <a:gd name="connsiteX90" fmla="*/ 408052 w 719993"/>
                <a:gd name="connsiteY90" fmla="*/ 125788 h 335174"/>
                <a:gd name="connsiteX91" fmla="*/ 544904 w 719993"/>
                <a:gd name="connsiteY91" fmla="*/ 125786 h 335174"/>
                <a:gd name="connsiteX92" fmla="*/ 546281 w 719993"/>
                <a:gd name="connsiteY92" fmla="*/ 126679 h 335174"/>
                <a:gd name="connsiteX93" fmla="*/ 254316 w 719993"/>
                <a:gd name="connsiteY93" fmla="*/ 104008 h 335174"/>
                <a:gd name="connsiteX94" fmla="*/ 254205 w 719993"/>
                <a:gd name="connsiteY94" fmla="*/ 102572 h 335174"/>
                <a:gd name="connsiteX95" fmla="*/ 264517 w 719993"/>
                <a:gd name="connsiteY95" fmla="*/ 79484 h 335174"/>
                <a:gd name="connsiteX96" fmla="*/ 455478 w 719993"/>
                <a:gd name="connsiteY96" fmla="*/ 79484 h 335174"/>
                <a:gd name="connsiteX97" fmla="*/ 465790 w 719993"/>
                <a:gd name="connsiteY97" fmla="*/ 102572 h 335174"/>
                <a:gd name="connsiteX98" fmla="*/ 465677 w 719993"/>
                <a:gd name="connsiteY98" fmla="*/ 104008 h 335174"/>
                <a:gd name="connsiteX99" fmla="*/ 464441 w 719993"/>
                <a:gd name="connsiteY99" fmla="*/ 104693 h 335174"/>
                <a:gd name="connsiteX100" fmla="*/ 464413 w 719993"/>
                <a:gd name="connsiteY100" fmla="*/ 104693 h 335174"/>
                <a:gd name="connsiteX101" fmla="*/ 464386 w 719993"/>
                <a:gd name="connsiteY101" fmla="*/ 104694 h 335174"/>
                <a:gd name="connsiteX102" fmla="*/ 255609 w 719993"/>
                <a:gd name="connsiteY102" fmla="*/ 104694 h 335174"/>
                <a:gd name="connsiteX103" fmla="*/ 255582 w 719993"/>
                <a:gd name="connsiteY103" fmla="*/ 104693 h 335174"/>
                <a:gd name="connsiteX104" fmla="*/ 255554 w 719993"/>
                <a:gd name="connsiteY104" fmla="*/ 104693 h 335174"/>
                <a:gd name="connsiteX105" fmla="*/ 254316 w 719993"/>
                <a:gd name="connsiteY105" fmla="*/ 104008 h 335174"/>
                <a:gd name="connsiteX106" fmla="*/ 173714 w 719993"/>
                <a:gd name="connsiteY106" fmla="*/ 126678 h 335174"/>
                <a:gd name="connsiteX107" fmla="*/ 175091 w 719993"/>
                <a:gd name="connsiteY107" fmla="*/ 125786 h 335174"/>
                <a:gd name="connsiteX108" fmla="*/ 311945 w 719993"/>
                <a:gd name="connsiteY108" fmla="*/ 125788 h 335174"/>
                <a:gd name="connsiteX109" fmla="*/ 313311 w 719993"/>
                <a:gd name="connsiteY109" fmla="*/ 126679 h 335174"/>
                <a:gd name="connsiteX110" fmla="*/ 329572 w 719993"/>
                <a:gd name="connsiteY110" fmla="*/ 163084 h 335174"/>
                <a:gd name="connsiteX111" fmla="*/ 157454 w 719993"/>
                <a:gd name="connsiteY111" fmla="*/ 163084 h 335174"/>
                <a:gd name="connsiteX112" fmla="*/ 57229 w 719993"/>
                <a:gd name="connsiteY112" fmla="*/ 231373 h 335174"/>
                <a:gd name="connsiteX113" fmla="*/ 58606 w 719993"/>
                <a:gd name="connsiteY113" fmla="*/ 230480 h 335174"/>
                <a:gd name="connsiteX114" fmla="*/ 195423 w 719993"/>
                <a:gd name="connsiteY114" fmla="*/ 230479 h 335174"/>
                <a:gd name="connsiteX115" fmla="*/ 195449 w 719993"/>
                <a:gd name="connsiteY115" fmla="*/ 230480 h 335174"/>
                <a:gd name="connsiteX116" fmla="*/ 196826 w 719993"/>
                <a:gd name="connsiteY116" fmla="*/ 231373 h 335174"/>
                <a:gd name="connsiteX117" fmla="*/ 213087 w 719993"/>
                <a:gd name="connsiteY117" fmla="*/ 267778 h 335174"/>
                <a:gd name="connsiteX118" fmla="*/ 40970 w 719993"/>
                <a:gd name="connsiteY118" fmla="*/ 267778 h 335174"/>
                <a:gd name="connsiteX119" fmla="*/ 232709 w 719993"/>
                <a:gd name="connsiteY119" fmla="*/ 313393 h 335174"/>
                <a:gd name="connsiteX120" fmla="*/ 231445 w 719993"/>
                <a:gd name="connsiteY120" fmla="*/ 314080 h 335174"/>
                <a:gd name="connsiteX121" fmla="*/ 22613 w 719993"/>
                <a:gd name="connsiteY121" fmla="*/ 314080 h 335174"/>
                <a:gd name="connsiteX122" fmla="*/ 21349 w 719993"/>
                <a:gd name="connsiteY122" fmla="*/ 313393 h 335174"/>
                <a:gd name="connsiteX123" fmla="*/ 21238 w 719993"/>
                <a:gd name="connsiteY123" fmla="*/ 311957 h 335174"/>
                <a:gd name="connsiteX124" fmla="*/ 31550 w 719993"/>
                <a:gd name="connsiteY124" fmla="*/ 288870 h 335174"/>
                <a:gd name="connsiteX125" fmla="*/ 222511 w 719993"/>
                <a:gd name="connsiteY125" fmla="*/ 288870 h 335174"/>
                <a:gd name="connsiteX126" fmla="*/ 232823 w 719993"/>
                <a:gd name="connsiteY126" fmla="*/ 311957 h 335174"/>
                <a:gd name="connsiteX127" fmla="*/ 232709 w 719993"/>
                <a:gd name="connsiteY127" fmla="*/ 313393 h 335174"/>
                <a:gd name="connsiteX128" fmla="*/ 465679 w 719993"/>
                <a:gd name="connsiteY128" fmla="*/ 313393 h 335174"/>
                <a:gd name="connsiteX129" fmla="*/ 464414 w 719993"/>
                <a:gd name="connsiteY129" fmla="*/ 314080 h 335174"/>
                <a:gd name="connsiteX130" fmla="*/ 255581 w 719993"/>
                <a:gd name="connsiteY130" fmla="*/ 314080 h 335174"/>
                <a:gd name="connsiteX131" fmla="*/ 254316 w 719993"/>
                <a:gd name="connsiteY131" fmla="*/ 313394 h 335174"/>
                <a:gd name="connsiteX132" fmla="*/ 254204 w 719993"/>
                <a:gd name="connsiteY132" fmla="*/ 311958 h 335174"/>
                <a:gd name="connsiteX133" fmla="*/ 264516 w 719993"/>
                <a:gd name="connsiteY133" fmla="*/ 288872 h 335174"/>
                <a:gd name="connsiteX134" fmla="*/ 455479 w 719993"/>
                <a:gd name="connsiteY134" fmla="*/ 288872 h 335174"/>
                <a:gd name="connsiteX135" fmla="*/ 465791 w 719993"/>
                <a:gd name="connsiteY135" fmla="*/ 311958 h 335174"/>
                <a:gd name="connsiteX136" fmla="*/ 465679 w 719993"/>
                <a:gd name="connsiteY136" fmla="*/ 313393 h 335174"/>
                <a:gd name="connsiteX137" fmla="*/ 698648 w 719993"/>
                <a:gd name="connsiteY137" fmla="*/ 313394 h 335174"/>
                <a:gd name="connsiteX138" fmla="*/ 697384 w 719993"/>
                <a:gd name="connsiteY138" fmla="*/ 314080 h 335174"/>
                <a:gd name="connsiteX139" fmla="*/ 488550 w 719993"/>
                <a:gd name="connsiteY139" fmla="*/ 314080 h 335174"/>
                <a:gd name="connsiteX140" fmla="*/ 487286 w 719993"/>
                <a:gd name="connsiteY140" fmla="*/ 313393 h 335174"/>
                <a:gd name="connsiteX141" fmla="*/ 487173 w 719993"/>
                <a:gd name="connsiteY141" fmla="*/ 311957 h 335174"/>
                <a:gd name="connsiteX142" fmla="*/ 497485 w 719993"/>
                <a:gd name="connsiteY142" fmla="*/ 288870 h 335174"/>
                <a:gd name="connsiteX143" fmla="*/ 688447 w 719993"/>
                <a:gd name="connsiteY143" fmla="*/ 288870 h 335174"/>
                <a:gd name="connsiteX144" fmla="*/ 698759 w 719993"/>
                <a:gd name="connsiteY144" fmla="*/ 311958 h 335174"/>
                <a:gd name="connsiteX145" fmla="*/ 698648 w 719993"/>
                <a:gd name="connsiteY145" fmla="*/ 313394 h 33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719993" h="335174">
                  <a:moveTo>
                    <a:pt x="718018" y="303355"/>
                  </a:moveTo>
                  <a:lnTo>
                    <a:pt x="682025" y="222771"/>
                  </a:lnTo>
                  <a:cubicBezTo>
                    <a:pt x="678394" y="214640"/>
                    <a:pt x="670292" y="209385"/>
                    <a:pt x="661388" y="209385"/>
                  </a:cubicBezTo>
                  <a:lnTo>
                    <a:pt x="603453" y="209385"/>
                  </a:lnTo>
                  <a:cubicBezTo>
                    <a:pt x="603695" y="205770"/>
                    <a:pt x="603066" y="202092"/>
                    <a:pt x="601534" y="198660"/>
                  </a:cubicBezTo>
                  <a:lnTo>
                    <a:pt x="565541" y="118076"/>
                  </a:lnTo>
                  <a:cubicBezTo>
                    <a:pt x="561910" y="109945"/>
                    <a:pt x="553808" y="104690"/>
                    <a:pt x="544903" y="104690"/>
                  </a:cubicBezTo>
                  <a:lnTo>
                    <a:pt x="486969" y="104690"/>
                  </a:lnTo>
                  <a:cubicBezTo>
                    <a:pt x="487210" y="101074"/>
                    <a:pt x="486583" y="97400"/>
                    <a:pt x="485050" y="93967"/>
                  </a:cubicBezTo>
                  <a:lnTo>
                    <a:pt x="449055" y="13383"/>
                  </a:lnTo>
                  <a:cubicBezTo>
                    <a:pt x="445422" y="5254"/>
                    <a:pt x="437322" y="0"/>
                    <a:pt x="428419" y="0"/>
                  </a:cubicBezTo>
                  <a:lnTo>
                    <a:pt x="380997" y="0"/>
                  </a:lnTo>
                  <a:cubicBezTo>
                    <a:pt x="375171" y="0"/>
                    <a:pt x="370450" y="4721"/>
                    <a:pt x="370450" y="10547"/>
                  </a:cubicBezTo>
                  <a:cubicBezTo>
                    <a:pt x="370450" y="16373"/>
                    <a:pt x="375171" y="21094"/>
                    <a:pt x="380997" y="21094"/>
                  </a:cubicBezTo>
                  <a:lnTo>
                    <a:pt x="428419" y="21094"/>
                  </a:lnTo>
                  <a:cubicBezTo>
                    <a:pt x="429013" y="21094"/>
                    <a:pt x="429553" y="21445"/>
                    <a:pt x="429795" y="21987"/>
                  </a:cubicBezTo>
                  <a:lnTo>
                    <a:pt x="446056" y="58390"/>
                  </a:lnTo>
                  <a:lnTo>
                    <a:pt x="273939" y="58390"/>
                  </a:lnTo>
                  <a:lnTo>
                    <a:pt x="290198" y="21987"/>
                  </a:lnTo>
                  <a:cubicBezTo>
                    <a:pt x="290440" y="21444"/>
                    <a:pt x="290982" y="21094"/>
                    <a:pt x="291575" y="21094"/>
                  </a:cubicBezTo>
                  <a:lnTo>
                    <a:pt x="331722" y="21094"/>
                  </a:lnTo>
                  <a:cubicBezTo>
                    <a:pt x="337547" y="21094"/>
                    <a:pt x="342269" y="16373"/>
                    <a:pt x="342269" y="10547"/>
                  </a:cubicBezTo>
                  <a:cubicBezTo>
                    <a:pt x="342269" y="4721"/>
                    <a:pt x="337547" y="0"/>
                    <a:pt x="331722" y="0"/>
                  </a:cubicBezTo>
                  <a:lnTo>
                    <a:pt x="291575" y="0"/>
                  </a:lnTo>
                  <a:cubicBezTo>
                    <a:pt x="282671" y="0"/>
                    <a:pt x="274571" y="5252"/>
                    <a:pt x="270938" y="13385"/>
                  </a:cubicBezTo>
                  <a:lnTo>
                    <a:pt x="234945" y="93970"/>
                  </a:lnTo>
                  <a:cubicBezTo>
                    <a:pt x="233413" y="97401"/>
                    <a:pt x="232784" y="101077"/>
                    <a:pt x="233024" y="104693"/>
                  </a:cubicBezTo>
                  <a:lnTo>
                    <a:pt x="175090" y="104693"/>
                  </a:lnTo>
                  <a:cubicBezTo>
                    <a:pt x="166184" y="104693"/>
                    <a:pt x="158084" y="109946"/>
                    <a:pt x="154453" y="118077"/>
                  </a:cubicBezTo>
                  <a:lnTo>
                    <a:pt x="118460" y="198662"/>
                  </a:lnTo>
                  <a:cubicBezTo>
                    <a:pt x="116926" y="202095"/>
                    <a:pt x="116299" y="205772"/>
                    <a:pt x="116541" y="209388"/>
                  </a:cubicBezTo>
                  <a:lnTo>
                    <a:pt x="58606" y="209388"/>
                  </a:lnTo>
                  <a:cubicBezTo>
                    <a:pt x="49701" y="209388"/>
                    <a:pt x="41601" y="214640"/>
                    <a:pt x="37969" y="222772"/>
                  </a:cubicBezTo>
                  <a:lnTo>
                    <a:pt x="1976" y="303355"/>
                  </a:lnTo>
                  <a:cubicBezTo>
                    <a:pt x="-1160" y="310375"/>
                    <a:pt x="-535" y="318419"/>
                    <a:pt x="3650" y="324871"/>
                  </a:cubicBezTo>
                  <a:cubicBezTo>
                    <a:pt x="7835" y="331322"/>
                    <a:pt x="14922" y="335174"/>
                    <a:pt x="22611" y="335174"/>
                  </a:cubicBezTo>
                  <a:lnTo>
                    <a:pt x="231444" y="335174"/>
                  </a:lnTo>
                  <a:cubicBezTo>
                    <a:pt x="235799" y="335174"/>
                    <a:pt x="239960" y="333937"/>
                    <a:pt x="243512" y="331692"/>
                  </a:cubicBezTo>
                  <a:cubicBezTo>
                    <a:pt x="247063" y="333937"/>
                    <a:pt x="251226" y="335174"/>
                    <a:pt x="255581" y="335174"/>
                  </a:cubicBezTo>
                  <a:lnTo>
                    <a:pt x="464413" y="335174"/>
                  </a:lnTo>
                  <a:cubicBezTo>
                    <a:pt x="468768" y="335174"/>
                    <a:pt x="472931" y="333937"/>
                    <a:pt x="476481" y="331692"/>
                  </a:cubicBezTo>
                  <a:cubicBezTo>
                    <a:pt x="480034" y="333937"/>
                    <a:pt x="484195" y="335174"/>
                    <a:pt x="488550" y="335174"/>
                  </a:cubicBezTo>
                  <a:lnTo>
                    <a:pt x="697382" y="335174"/>
                  </a:lnTo>
                  <a:cubicBezTo>
                    <a:pt x="705072" y="335174"/>
                    <a:pt x="712161" y="331322"/>
                    <a:pt x="716344" y="324871"/>
                  </a:cubicBezTo>
                  <a:cubicBezTo>
                    <a:pt x="720529" y="318419"/>
                    <a:pt x="721154" y="310376"/>
                    <a:pt x="718018" y="303355"/>
                  </a:cubicBezTo>
                  <a:close/>
                  <a:moveTo>
                    <a:pt x="662765" y="231373"/>
                  </a:moveTo>
                  <a:lnTo>
                    <a:pt x="679025" y="267778"/>
                  </a:lnTo>
                  <a:lnTo>
                    <a:pt x="506907" y="267778"/>
                  </a:lnTo>
                  <a:lnTo>
                    <a:pt x="523168" y="231375"/>
                  </a:lnTo>
                  <a:cubicBezTo>
                    <a:pt x="523411" y="230832"/>
                    <a:pt x="523951" y="230480"/>
                    <a:pt x="524544" y="230480"/>
                  </a:cubicBezTo>
                  <a:cubicBezTo>
                    <a:pt x="524554" y="230480"/>
                    <a:pt x="524563" y="230479"/>
                    <a:pt x="524571" y="230479"/>
                  </a:cubicBezTo>
                  <a:lnTo>
                    <a:pt x="661388" y="230480"/>
                  </a:lnTo>
                  <a:cubicBezTo>
                    <a:pt x="661981" y="230480"/>
                    <a:pt x="662521" y="230830"/>
                    <a:pt x="662765" y="231373"/>
                  </a:cubicBezTo>
                  <a:close/>
                  <a:moveTo>
                    <a:pt x="219530" y="230479"/>
                  </a:moveTo>
                  <a:lnTo>
                    <a:pt x="267496" y="230479"/>
                  </a:lnTo>
                  <a:lnTo>
                    <a:pt x="243514" y="284172"/>
                  </a:lnTo>
                  <a:close/>
                  <a:moveTo>
                    <a:pt x="139097" y="209385"/>
                  </a:moveTo>
                  <a:cubicBezTo>
                    <a:pt x="138894" y="209385"/>
                    <a:pt x="138277" y="209385"/>
                    <a:pt x="137833" y="208699"/>
                  </a:cubicBezTo>
                  <a:cubicBezTo>
                    <a:pt x="137388" y="208013"/>
                    <a:pt x="137639" y="207449"/>
                    <a:pt x="137721" y="207263"/>
                  </a:cubicBezTo>
                  <a:lnTo>
                    <a:pt x="148033" y="184177"/>
                  </a:lnTo>
                  <a:lnTo>
                    <a:pt x="338995" y="184177"/>
                  </a:lnTo>
                  <a:lnTo>
                    <a:pt x="349307" y="207263"/>
                  </a:lnTo>
                  <a:cubicBezTo>
                    <a:pt x="349390" y="207449"/>
                    <a:pt x="349641" y="208011"/>
                    <a:pt x="349195" y="208699"/>
                  </a:cubicBezTo>
                  <a:cubicBezTo>
                    <a:pt x="348749" y="209386"/>
                    <a:pt x="348133" y="209385"/>
                    <a:pt x="347931" y="209385"/>
                  </a:cubicBezTo>
                  <a:close/>
                  <a:moveTo>
                    <a:pt x="582275" y="207263"/>
                  </a:moveTo>
                  <a:cubicBezTo>
                    <a:pt x="582358" y="207447"/>
                    <a:pt x="582608" y="208010"/>
                    <a:pt x="582163" y="208699"/>
                  </a:cubicBezTo>
                  <a:cubicBezTo>
                    <a:pt x="581718" y="209385"/>
                    <a:pt x="581101" y="209385"/>
                    <a:pt x="580898" y="209385"/>
                  </a:cubicBezTo>
                  <a:lnTo>
                    <a:pt x="372066" y="209385"/>
                  </a:lnTo>
                  <a:cubicBezTo>
                    <a:pt x="371862" y="209385"/>
                    <a:pt x="371246" y="209385"/>
                    <a:pt x="370802" y="208697"/>
                  </a:cubicBezTo>
                  <a:cubicBezTo>
                    <a:pt x="370356" y="208011"/>
                    <a:pt x="370606" y="207449"/>
                    <a:pt x="370689" y="207263"/>
                  </a:cubicBezTo>
                  <a:lnTo>
                    <a:pt x="381001" y="184177"/>
                  </a:lnTo>
                  <a:lnTo>
                    <a:pt x="571963" y="184177"/>
                  </a:lnTo>
                  <a:close/>
                  <a:moveTo>
                    <a:pt x="359998" y="179478"/>
                  </a:moveTo>
                  <a:lnTo>
                    <a:pt x="336015" y="125786"/>
                  </a:lnTo>
                  <a:lnTo>
                    <a:pt x="383980" y="125786"/>
                  </a:lnTo>
                  <a:close/>
                  <a:moveTo>
                    <a:pt x="290198" y="231373"/>
                  </a:moveTo>
                  <a:cubicBezTo>
                    <a:pt x="290440" y="230830"/>
                    <a:pt x="290982" y="230480"/>
                    <a:pt x="291575" y="230480"/>
                  </a:cubicBezTo>
                  <a:cubicBezTo>
                    <a:pt x="291585" y="230480"/>
                    <a:pt x="291593" y="230479"/>
                    <a:pt x="291602" y="230479"/>
                  </a:cubicBezTo>
                  <a:lnTo>
                    <a:pt x="428392" y="230479"/>
                  </a:lnTo>
                  <a:cubicBezTo>
                    <a:pt x="428402" y="230479"/>
                    <a:pt x="428410" y="230480"/>
                    <a:pt x="428419" y="230480"/>
                  </a:cubicBezTo>
                  <a:cubicBezTo>
                    <a:pt x="429013" y="230480"/>
                    <a:pt x="429553" y="230832"/>
                    <a:pt x="429795" y="231373"/>
                  </a:cubicBezTo>
                  <a:lnTo>
                    <a:pt x="446056" y="267778"/>
                  </a:lnTo>
                  <a:lnTo>
                    <a:pt x="273938" y="267778"/>
                  </a:lnTo>
                  <a:close/>
                  <a:moveTo>
                    <a:pt x="452499" y="230479"/>
                  </a:moveTo>
                  <a:lnTo>
                    <a:pt x="500465" y="230479"/>
                  </a:lnTo>
                  <a:lnTo>
                    <a:pt x="476481" y="284172"/>
                  </a:lnTo>
                  <a:close/>
                  <a:moveTo>
                    <a:pt x="546281" y="126679"/>
                  </a:moveTo>
                  <a:lnTo>
                    <a:pt x="562541" y="163084"/>
                  </a:lnTo>
                  <a:lnTo>
                    <a:pt x="390423" y="163084"/>
                  </a:lnTo>
                  <a:lnTo>
                    <a:pt x="406685" y="126678"/>
                  </a:lnTo>
                  <a:cubicBezTo>
                    <a:pt x="406926" y="126139"/>
                    <a:pt x="407461" y="125792"/>
                    <a:pt x="408052" y="125788"/>
                  </a:cubicBezTo>
                  <a:lnTo>
                    <a:pt x="544904" y="125786"/>
                  </a:lnTo>
                  <a:cubicBezTo>
                    <a:pt x="545497" y="125786"/>
                    <a:pt x="546037" y="126136"/>
                    <a:pt x="546281" y="126679"/>
                  </a:cubicBezTo>
                  <a:close/>
                  <a:moveTo>
                    <a:pt x="254316" y="104008"/>
                  </a:moveTo>
                  <a:cubicBezTo>
                    <a:pt x="253871" y="103321"/>
                    <a:pt x="254122" y="102757"/>
                    <a:pt x="254205" y="102572"/>
                  </a:cubicBezTo>
                  <a:lnTo>
                    <a:pt x="264517" y="79484"/>
                  </a:lnTo>
                  <a:lnTo>
                    <a:pt x="455478" y="79484"/>
                  </a:lnTo>
                  <a:lnTo>
                    <a:pt x="465790" y="102572"/>
                  </a:lnTo>
                  <a:cubicBezTo>
                    <a:pt x="465873" y="102756"/>
                    <a:pt x="466123" y="103319"/>
                    <a:pt x="465677" y="104008"/>
                  </a:cubicBezTo>
                  <a:cubicBezTo>
                    <a:pt x="465247" y="104673"/>
                    <a:pt x="464662" y="104693"/>
                    <a:pt x="464441" y="104693"/>
                  </a:cubicBezTo>
                  <a:lnTo>
                    <a:pt x="464413" y="104693"/>
                  </a:lnTo>
                  <a:cubicBezTo>
                    <a:pt x="464403" y="104693"/>
                    <a:pt x="464395" y="104694"/>
                    <a:pt x="464386" y="104694"/>
                  </a:cubicBezTo>
                  <a:lnTo>
                    <a:pt x="255609" y="104694"/>
                  </a:lnTo>
                  <a:cubicBezTo>
                    <a:pt x="255599" y="104694"/>
                    <a:pt x="255591" y="104693"/>
                    <a:pt x="255582" y="104693"/>
                  </a:cubicBezTo>
                  <a:lnTo>
                    <a:pt x="255554" y="104693"/>
                  </a:lnTo>
                  <a:cubicBezTo>
                    <a:pt x="255332" y="104691"/>
                    <a:pt x="254748" y="104671"/>
                    <a:pt x="254316" y="104008"/>
                  </a:cubicBezTo>
                  <a:close/>
                  <a:moveTo>
                    <a:pt x="173714" y="126678"/>
                  </a:moveTo>
                  <a:cubicBezTo>
                    <a:pt x="173956" y="126136"/>
                    <a:pt x="174496" y="125786"/>
                    <a:pt x="175091" y="125786"/>
                  </a:cubicBezTo>
                  <a:lnTo>
                    <a:pt x="311945" y="125788"/>
                  </a:lnTo>
                  <a:cubicBezTo>
                    <a:pt x="312535" y="125792"/>
                    <a:pt x="313071" y="126139"/>
                    <a:pt x="313311" y="126679"/>
                  </a:cubicBezTo>
                  <a:lnTo>
                    <a:pt x="329572" y="163084"/>
                  </a:lnTo>
                  <a:lnTo>
                    <a:pt x="157454" y="163084"/>
                  </a:lnTo>
                  <a:close/>
                  <a:moveTo>
                    <a:pt x="57229" y="231373"/>
                  </a:moveTo>
                  <a:cubicBezTo>
                    <a:pt x="57471" y="230830"/>
                    <a:pt x="58012" y="230480"/>
                    <a:pt x="58606" y="230480"/>
                  </a:cubicBezTo>
                  <a:lnTo>
                    <a:pt x="195423" y="230479"/>
                  </a:lnTo>
                  <a:cubicBezTo>
                    <a:pt x="195433" y="230479"/>
                    <a:pt x="195441" y="230480"/>
                    <a:pt x="195449" y="230480"/>
                  </a:cubicBezTo>
                  <a:cubicBezTo>
                    <a:pt x="196043" y="230480"/>
                    <a:pt x="196584" y="230830"/>
                    <a:pt x="196826" y="231373"/>
                  </a:cubicBezTo>
                  <a:lnTo>
                    <a:pt x="213087" y="267778"/>
                  </a:lnTo>
                  <a:lnTo>
                    <a:pt x="40970" y="267778"/>
                  </a:lnTo>
                  <a:close/>
                  <a:moveTo>
                    <a:pt x="232709" y="313393"/>
                  </a:moveTo>
                  <a:cubicBezTo>
                    <a:pt x="232264" y="314080"/>
                    <a:pt x="231648" y="314080"/>
                    <a:pt x="231445" y="314080"/>
                  </a:cubicBezTo>
                  <a:lnTo>
                    <a:pt x="22613" y="314080"/>
                  </a:lnTo>
                  <a:cubicBezTo>
                    <a:pt x="22410" y="314080"/>
                    <a:pt x="21794" y="314080"/>
                    <a:pt x="21349" y="313393"/>
                  </a:cubicBezTo>
                  <a:cubicBezTo>
                    <a:pt x="20903" y="312706"/>
                    <a:pt x="21155" y="312142"/>
                    <a:pt x="21238" y="311957"/>
                  </a:cubicBezTo>
                  <a:lnTo>
                    <a:pt x="31550" y="288870"/>
                  </a:lnTo>
                  <a:lnTo>
                    <a:pt x="222511" y="288870"/>
                  </a:lnTo>
                  <a:lnTo>
                    <a:pt x="232823" y="311957"/>
                  </a:lnTo>
                  <a:cubicBezTo>
                    <a:pt x="232903" y="312142"/>
                    <a:pt x="233155" y="312706"/>
                    <a:pt x="232709" y="313393"/>
                  </a:cubicBezTo>
                  <a:close/>
                  <a:moveTo>
                    <a:pt x="465679" y="313393"/>
                  </a:moveTo>
                  <a:cubicBezTo>
                    <a:pt x="465233" y="314080"/>
                    <a:pt x="464616" y="314080"/>
                    <a:pt x="464414" y="314080"/>
                  </a:cubicBezTo>
                  <a:lnTo>
                    <a:pt x="255581" y="314080"/>
                  </a:lnTo>
                  <a:cubicBezTo>
                    <a:pt x="255378" y="314080"/>
                    <a:pt x="254762" y="314080"/>
                    <a:pt x="254316" y="313394"/>
                  </a:cubicBezTo>
                  <a:cubicBezTo>
                    <a:pt x="253871" y="312706"/>
                    <a:pt x="254121" y="312142"/>
                    <a:pt x="254204" y="311958"/>
                  </a:cubicBezTo>
                  <a:lnTo>
                    <a:pt x="264516" y="288872"/>
                  </a:lnTo>
                  <a:lnTo>
                    <a:pt x="455479" y="288872"/>
                  </a:lnTo>
                  <a:lnTo>
                    <a:pt x="465791" y="311958"/>
                  </a:lnTo>
                  <a:cubicBezTo>
                    <a:pt x="465873" y="312142"/>
                    <a:pt x="466124" y="312705"/>
                    <a:pt x="465679" y="313393"/>
                  </a:cubicBezTo>
                  <a:close/>
                  <a:moveTo>
                    <a:pt x="698648" y="313394"/>
                  </a:moveTo>
                  <a:cubicBezTo>
                    <a:pt x="698202" y="314080"/>
                    <a:pt x="697585" y="314080"/>
                    <a:pt x="697384" y="314080"/>
                  </a:cubicBezTo>
                  <a:lnTo>
                    <a:pt x="488550" y="314080"/>
                  </a:lnTo>
                  <a:cubicBezTo>
                    <a:pt x="488347" y="314080"/>
                    <a:pt x="487731" y="314080"/>
                    <a:pt x="487286" y="313393"/>
                  </a:cubicBezTo>
                  <a:cubicBezTo>
                    <a:pt x="486840" y="312705"/>
                    <a:pt x="487090" y="312142"/>
                    <a:pt x="487173" y="311957"/>
                  </a:cubicBezTo>
                  <a:lnTo>
                    <a:pt x="497485" y="288870"/>
                  </a:lnTo>
                  <a:lnTo>
                    <a:pt x="688447" y="288870"/>
                  </a:lnTo>
                  <a:lnTo>
                    <a:pt x="698759" y="311958"/>
                  </a:lnTo>
                  <a:cubicBezTo>
                    <a:pt x="698841" y="312142"/>
                    <a:pt x="699092" y="312706"/>
                    <a:pt x="698648" y="3133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0" name="任意多边形: 形状 379">
              <a:extLst>
                <a:ext uri="{FF2B5EF4-FFF2-40B4-BE49-F238E27FC236}">
                  <a16:creationId xmlns:a16="http://schemas.microsoft.com/office/drawing/2014/main" id="{D3D44B85-D64D-43D5-A1CE-D1993DE1F611}"/>
                </a:ext>
              </a:extLst>
            </p:cNvPr>
            <p:cNvSpPr/>
            <p:nvPr/>
          </p:nvSpPr>
          <p:spPr>
            <a:xfrm>
              <a:off x="1062852" y="4152750"/>
              <a:ext cx="344551" cy="346291"/>
            </a:xfrm>
            <a:custGeom>
              <a:avLst/>
              <a:gdLst>
                <a:gd name="connsiteX0" fmla="*/ 173145 w 344551"/>
                <a:gd name="connsiteY0" fmla="*/ 346292 h 346291"/>
                <a:gd name="connsiteX1" fmla="*/ 286822 w 344551"/>
                <a:gd name="connsiteY1" fmla="*/ 303744 h 346291"/>
                <a:gd name="connsiteX2" fmla="*/ 344438 w 344551"/>
                <a:gd name="connsiteY2" fmla="*/ 198488 h 346291"/>
                <a:gd name="connsiteX3" fmla="*/ 335534 w 344551"/>
                <a:gd name="connsiteY3" fmla="*/ 186521 h 346291"/>
                <a:gd name="connsiteX4" fmla="*/ 323567 w 344551"/>
                <a:gd name="connsiteY4" fmla="*/ 195425 h 346291"/>
                <a:gd name="connsiteX5" fmla="*/ 173145 w 344551"/>
                <a:gd name="connsiteY5" fmla="*/ 325197 h 346291"/>
                <a:gd name="connsiteX6" fmla="*/ 21094 w 344551"/>
                <a:gd name="connsiteY6" fmla="*/ 173143 h 346291"/>
                <a:gd name="connsiteX7" fmla="*/ 173145 w 344551"/>
                <a:gd name="connsiteY7" fmla="*/ 21092 h 346291"/>
                <a:gd name="connsiteX8" fmla="*/ 323335 w 344551"/>
                <a:gd name="connsiteY8" fmla="*/ 149320 h 346291"/>
                <a:gd name="connsiteX9" fmla="*/ 335392 w 344551"/>
                <a:gd name="connsiteY9" fmla="*/ 158100 h 346291"/>
                <a:gd name="connsiteX10" fmla="*/ 344173 w 344551"/>
                <a:gd name="connsiteY10" fmla="*/ 146043 h 346291"/>
                <a:gd name="connsiteX11" fmla="*/ 286182 w 344551"/>
                <a:gd name="connsiteY11" fmla="*/ 41989 h 346291"/>
                <a:gd name="connsiteX12" fmla="*/ 173145 w 344551"/>
                <a:gd name="connsiteY12" fmla="*/ 0 h 346291"/>
                <a:gd name="connsiteX13" fmla="*/ 0 w 344551"/>
                <a:gd name="connsiteY13" fmla="*/ 173146 h 346291"/>
                <a:gd name="connsiteX14" fmla="*/ 173145 w 344551"/>
                <a:gd name="connsiteY14" fmla="*/ 346292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551" h="346291">
                  <a:moveTo>
                    <a:pt x="173145" y="346292"/>
                  </a:moveTo>
                  <a:cubicBezTo>
                    <a:pt x="214958" y="346292"/>
                    <a:pt x="255330" y="331182"/>
                    <a:pt x="286822" y="303744"/>
                  </a:cubicBezTo>
                  <a:cubicBezTo>
                    <a:pt x="318001" y="276581"/>
                    <a:pt x="338463" y="239200"/>
                    <a:pt x="344438" y="198488"/>
                  </a:cubicBezTo>
                  <a:cubicBezTo>
                    <a:pt x="345285" y="192725"/>
                    <a:pt x="341298" y="187367"/>
                    <a:pt x="335534" y="186521"/>
                  </a:cubicBezTo>
                  <a:cubicBezTo>
                    <a:pt x="329785" y="185676"/>
                    <a:pt x="324415" y="189660"/>
                    <a:pt x="323567" y="195425"/>
                  </a:cubicBezTo>
                  <a:cubicBezTo>
                    <a:pt x="312708" y="269407"/>
                    <a:pt x="248041" y="325197"/>
                    <a:pt x="173145" y="325197"/>
                  </a:cubicBezTo>
                  <a:cubicBezTo>
                    <a:pt x="89303" y="325197"/>
                    <a:pt x="21094" y="256985"/>
                    <a:pt x="21094" y="173143"/>
                  </a:cubicBezTo>
                  <a:cubicBezTo>
                    <a:pt x="21094" y="89301"/>
                    <a:pt x="89304" y="21092"/>
                    <a:pt x="173145" y="21092"/>
                  </a:cubicBezTo>
                  <a:cubicBezTo>
                    <a:pt x="248483" y="21092"/>
                    <a:pt x="311648" y="75021"/>
                    <a:pt x="323335" y="149320"/>
                  </a:cubicBezTo>
                  <a:cubicBezTo>
                    <a:pt x="324242" y="155074"/>
                    <a:pt x="329632" y="159010"/>
                    <a:pt x="335392" y="158100"/>
                  </a:cubicBezTo>
                  <a:cubicBezTo>
                    <a:pt x="341146" y="157195"/>
                    <a:pt x="345078" y="151798"/>
                    <a:pt x="344173" y="146043"/>
                  </a:cubicBezTo>
                  <a:cubicBezTo>
                    <a:pt x="337832" y="105733"/>
                    <a:pt x="317237" y="68781"/>
                    <a:pt x="286182" y="41989"/>
                  </a:cubicBezTo>
                  <a:cubicBezTo>
                    <a:pt x="254794" y="14912"/>
                    <a:pt x="214650" y="0"/>
                    <a:pt x="173145" y="0"/>
                  </a:cubicBezTo>
                  <a:cubicBezTo>
                    <a:pt x="77671" y="0"/>
                    <a:pt x="0" y="77673"/>
                    <a:pt x="0" y="173146"/>
                  </a:cubicBezTo>
                  <a:cubicBezTo>
                    <a:pt x="0" y="268619"/>
                    <a:pt x="77673" y="346292"/>
                    <a:pt x="173145" y="3462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1" name="任意多边形: 形状 380">
              <a:extLst>
                <a:ext uri="{FF2B5EF4-FFF2-40B4-BE49-F238E27FC236}">
                  <a16:creationId xmlns:a16="http://schemas.microsoft.com/office/drawing/2014/main" id="{6C7C8486-971A-4F24-B997-37F8BF3D4707}"/>
                </a:ext>
              </a:extLst>
            </p:cNvPr>
            <p:cNvSpPr/>
            <p:nvPr/>
          </p:nvSpPr>
          <p:spPr>
            <a:xfrm>
              <a:off x="1116347" y="4206244"/>
              <a:ext cx="239298" cy="239301"/>
            </a:xfrm>
            <a:custGeom>
              <a:avLst/>
              <a:gdLst>
                <a:gd name="connsiteX0" fmla="*/ 119649 w 239298"/>
                <a:gd name="connsiteY0" fmla="*/ 0 h 239301"/>
                <a:gd name="connsiteX1" fmla="*/ 0 w 239298"/>
                <a:gd name="connsiteY1" fmla="*/ 119651 h 239301"/>
                <a:gd name="connsiteX2" fmla="*/ 119649 w 239298"/>
                <a:gd name="connsiteY2" fmla="*/ 239302 h 239301"/>
                <a:gd name="connsiteX3" fmla="*/ 239299 w 239298"/>
                <a:gd name="connsiteY3" fmla="*/ 119651 h 239301"/>
                <a:gd name="connsiteX4" fmla="*/ 119649 w 239298"/>
                <a:gd name="connsiteY4" fmla="*/ 0 h 239301"/>
                <a:gd name="connsiteX5" fmla="*/ 119649 w 239298"/>
                <a:gd name="connsiteY5" fmla="*/ 218208 h 239301"/>
                <a:gd name="connsiteX6" fmla="*/ 21094 w 239298"/>
                <a:gd name="connsiteY6" fmla="*/ 119651 h 239301"/>
                <a:gd name="connsiteX7" fmla="*/ 119649 w 239298"/>
                <a:gd name="connsiteY7" fmla="*/ 21094 h 239301"/>
                <a:gd name="connsiteX8" fmla="*/ 218205 w 239298"/>
                <a:gd name="connsiteY8" fmla="*/ 119651 h 239301"/>
                <a:gd name="connsiteX9" fmla="*/ 119649 w 239298"/>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298" h="239301">
                  <a:moveTo>
                    <a:pt x="119649" y="0"/>
                  </a:moveTo>
                  <a:cubicBezTo>
                    <a:pt x="53674" y="0"/>
                    <a:pt x="0" y="53675"/>
                    <a:pt x="0" y="119651"/>
                  </a:cubicBezTo>
                  <a:cubicBezTo>
                    <a:pt x="0" y="185626"/>
                    <a:pt x="53675" y="239302"/>
                    <a:pt x="119649" y="239302"/>
                  </a:cubicBezTo>
                  <a:cubicBezTo>
                    <a:pt x="185624" y="239302"/>
                    <a:pt x="239299" y="185626"/>
                    <a:pt x="239299" y="119651"/>
                  </a:cubicBezTo>
                  <a:cubicBezTo>
                    <a:pt x="239299" y="53675"/>
                    <a:pt x="185624" y="0"/>
                    <a:pt x="119649" y="0"/>
                  </a:cubicBezTo>
                  <a:close/>
                  <a:moveTo>
                    <a:pt x="119649" y="218208"/>
                  </a:moveTo>
                  <a:cubicBezTo>
                    <a:pt x="65305" y="218208"/>
                    <a:pt x="21094" y="173995"/>
                    <a:pt x="21094" y="119651"/>
                  </a:cubicBezTo>
                  <a:cubicBezTo>
                    <a:pt x="21094" y="65306"/>
                    <a:pt x="65306" y="21094"/>
                    <a:pt x="119649" y="21094"/>
                  </a:cubicBezTo>
                  <a:cubicBezTo>
                    <a:pt x="173993" y="21094"/>
                    <a:pt x="218205" y="65306"/>
                    <a:pt x="218205" y="119651"/>
                  </a:cubicBezTo>
                  <a:cubicBezTo>
                    <a:pt x="218205" y="173995"/>
                    <a:pt x="173994" y="218208"/>
                    <a:pt x="119649"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2" name="任意多边形: 形状 381">
              <a:extLst>
                <a:ext uri="{FF2B5EF4-FFF2-40B4-BE49-F238E27FC236}">
                  <a16:creationId xmlns:a16="http://schemas.microsoft.com/office/drawing/2014/main" id="{EA759139-B76F-4201-A783-729113B9AB9A}"/>
                </a:ext>
              </a:extLst>
            </p:cNvPr>
            <p:cNvSpPr/>
            <p:nvPr/>
          </p:nvSpPr>
          <p:spPr>
            <a:xfrm>
              <a:off x="1189866" y="4246955"/>
              <a:ext cx="92259" cy="154925"/>
            </a:xfrm>
            <a:custGeom>
              <a:avLst/>
              <a:gdLst>
                <a:gd name="connsiteX0" fmla="*/ 49991 w 92259"/>
                <a:gd name="connsiteY0" fmla="*/ 61556 h 154925"/>
                <a:gd name="connsiteX1" fmla="*/ 28086 w 92259"/>
                <a:gd name="connsiteY1" fmla="*/ 49726 h 154925"/>
                <a:gd name="connsiteX2" fmla="*/ 46131 w 92259"/>
                <a:gd name="connsiteY2" fmla="*/ 37986 h 154925"/>
                <a:gd name="connsiteX3" fmla="*/ 64176 w 92259"/>
                <a:gd name="connsiteY3" fmla="*/ 49726 h 154925"/>
                <a:gd name="connsiteX4" fmla="*/ 74722 w 92259"/>
                <a:gd name="connsiteY4" fmla="*/ 60273 h 154925"/>
                <a:gd name="connsiteX5" fmla="*/ 85269 w 92259"/>
                <a:gd name="connsiteY5" fmla="*/ 49726 h 154925"/>
                <a:gd name="connsiteX6" fmla="*/ 56677 w 92259"/>
                <a:gd name="connsiteY6" fmla="*/ 18114 h 154925"/>
                <a:gd name="connsiteX7" fmla="*/ 56677 w 92259"/>
                <a:gd name="connsiteY7" fmla="*/ 10547 h 154925"/>
                <a:gd name="connsiteX8" fmla="*/ 46131 w 92259"/>
                <a:gd name="connsiteY8" fmla="*/ 0 h 154925"/>
                <a:gd name="connsiteX9" fmla="*/ 35584 w 92259"/>
                <a:gd name="connsiteY9" fmla="*/ 10547 h 154925"/>
                <a:gd name="connsiteX10" fmla="*/ 35584 w 92259"/>
                <a:gd name="connsiteY10" fmla="*/ 18114 h 154925"/>
                <a:gd name="connsiteX11" fmla="*/ 6992 w 92259"/>
                <a:gd name="connsiteY11" fmla="*/ 49726 h 154925"/>
                <a:gd name="connsiteX12" fmla="*/ 44650 w 92259"/>
                <a:gd name="connsiteY12" fmla="*/ 81963 h 154925"/>
                <a:gd name="connsiteX13" fmla="*/ 71166 w 92259"/>
                <a:gd name="connsiteY13" fmla="*/ 99750 h 154925"/>
                <a:gd name="connsiteX14" fmla="*/ 46129 w 92259"/>
                <a:gd name="connsiteY14" fmla="*/ 116940 h 154925"/>
                <a:gd name="connsiteX15" fmla="*/ 21094 w 92259"/>
                <a:gd name="connsiteY15" fmla="*/ 99750 h 154925"/>
                <a:gd name="connsiteX16" fmla="*/ 10547 w 92259"/>
                <a:gd name="connsiteY16" fmla="*/ 89203 h 154925"/>
                <a:gd name="connsiteX17" fmla="*/ 0 w 92259"/>
                <a:gd name="connsiteY17" fmla="*/ 99750 h 154925"/>
                <a:gd name="connsiteX18" fmla="*/ 35582 w 92259"/>
                <a:gd name="connsiteY18" fmla="*/ 137011 h 154925"/>
                <a:gd name="connsiteX19" fmla="*/ 35582 w 92259"/>
                <a:gd name="connsiteY19" fmla="*/ 144378 h 154925"/>
                <a:gd name="connsiteX20" fmla="*/ 46129 w 92259"/>
                <a:gd name="connsiteY20" fmla="*/ 154925 h 154925"/>
                <a:gd name="connsiteX21" fmla="*/ 56676 w 92259"/>
                <a:gd name="connsiteY21" fmla="*/ 144378 h 154925"/>
                <a:gd name="connsiteX22" fmla="*/ 56676 w 92259"/>
                <a:gd name="connsiteY22" fmla="*/ 137011 h 154925"/>
                <a:gd name="connsiteX23" fmla="*/ 92260 w 92259"/>
                <a:gd name="connsiteY23" fmla="*/ 99750 h 154925"/>
                <a:gd name="connsiteX24" fmla="*/ 49991 w 92259"/>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59" h="154925">
                  <a:moveTo>
                    <a:pt x="49991" y="61556"/>
                  </a:moveTo>
                  <a:cubicBezTo>
                    <a:pt x="33825" y="57324"/>
                    <a:pt x="28086" y="54903"/>
                    <a:pt x="28086" y="49726"/>
                  </a:cubicBezTo>
                  <a:cubicBezTo>
                    <a:pt x="28086" y="44173"/>
                    <a:pt x="35497" y="37986"/>
                    <a:pt x="46131" y="37986"/>
                  </a:cubicBezTo>
                  <a:cubicBezTo>
                    <a:pt x="56765" y="37986"/>
                    <a:pt x="64176" y="44172"/>
                    <a:pt x="64176" y="49726"/>
                  </a:cubicBezTo>
                  <a:cubicBezTo>
                    <a:pt x="64176" y="55553"/>
                    <a:pt x="68896" y="60273"/>
                    <a:pt x="74722" y="60273"/>
                  </a:cubicBezTo>
                  <a:cubicBezTo>
                    <a:pt x="80549" y="60273"/>
                    <a:pt x="85269" y="55553"/>
                    <a:pt x="85269" y="49726"/>
                  </a:cubicBezTo>
                  <a:cubicBezTo>
                    <a:pt x="85269" y="34688"/>
                    <a:pt x="73150" y="21987"/>
                    <a:pt x="56677" y="18114"/>
                  </a:cubicBezTo>
                  <a:lnTo>
                    <a:pt x="56677" y="10547"/>
                  </a:lnTo>
                  <a:cubicBezTo>
                    <a:pt x="56677" y="4721"/>
                    <a:pt x="51957" y="0"/>
                    <a:pt x="46131" y="0"/>
                  </a:cubicBezTo>
                  <a:cubicBezTo>
                    <a:pt x="40306" y="0"/>
                    <a:pt x="35584" y="4721"/>
                    <a:pt x="35584" y="10547"/>
                  </a:cubicBezTo>
                  <a:lnTo>
                    <a:pt x="35584" y="18114"/>
                  </a:lnTo>
                  <a:cubicBezTo>
                    <a:pt x="19111" y="21987"/>
                    <a:pt x="6992" y="34688"/>
                    <a:pt x="6992" y="49726"/>
                  </a:cubicBezTo>
                  <a:cubicBezTo>
                    <a:pt x="6992" y="72107"/>
                    <a:pt x="28758" y="77804"/>
                    <a:pt x="44650" y="81963"/>
                  </a:cubicBezTo>
                  <a:cubicBezTo>
                    <a:pt x="64545" y="87169"/>
                    <a:pt x="71166" y="90471"/>
                    <a:pt x="71166" y="99750"/>
                  </a:cubicBezTo>
                  <a:cubicBezTo>
                    <a:pt x="71166" y="109067"/>
                    <a:pt x="59701" y="116940"/>
                    <a:pt x="46129" y="116940"/>
                  </a:cubicBezTo>
                  <a:cubicBezTo>
                    <a:pt x="32559" y="116940"/>
                    <a:pt x="21094" y="109067"/>
                    <a:pt x="21094" y="99750"/>
                  </a:cubicBezTo>
                  <a:cubicBezTo>
                    <a:pt x="21094" y="93923"/>
                    <a:pt x="16372" y="89203"/>
                    <a:pt x="10547" y="89203"/>
                  </a:cubicBezTo>
                  <a:cubicBezTo>
                    <a:pt x="4722" y="89203"/>
                    <a:pt x="0" y="93923"/>
                    <a:pt x="0" y="99750"/>
                  </a:cubicBezTo>
                  <a:cubicBezTo>
                    <a:pt x="0" y="117847"/>
                    <a:pt x="15214" y="133041"/>
                    <a:pt x="35582" y="137011"/>
                  </a:cubicBezTo>
                  <a:lnTo>
                    <a:pt x="35582" y="144378"/>
                  </a:lnTo>
                  <a:cubicBezTo>
                    <a:pt x="35582" y="150204"/>
                    <a:pt x="40305" y="154925"/>
                    <a:pt x="46129" y="154925"/>
                  </a:cubicBezTo>
                  <a:cubicBezTo>
                    <a:pt x="51955" y="154925"/>
                    <a:pt x="56676" y="150204"/>
                    <a:pt x="56676" y="144378"/>
                  </a:cubicBezTo>
                  <a:lnTo>
                    <a:pt x="56676" y="137011"/>
                  </a:lnTo>
                  <a:cubicBezTo>
                    <a:pt x="77044" y="133041"/>
                    <a:pt x="92260" y="117847"/>
                    <a:pt x="92260" y="99750"/>
                  </a:cubicBezTo>
                  <a:cubicBezTo>
                    <a:pt x="92261" y="72619"/>
                    <a:pt x="66824" y="65962"/>
                    <a:pt x="49991"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3" name="任意多边形: 形状 382">
              <a:extLst>
                <a:ext uri="{FF2B5EF4-FFF2-40B4-BE49-F238E27FC236}">
                  <a16:creationId xmlns:a16="http://schemas.microsoft.com/office/drawing/2014/main" id="{E60039FF-B686-4588-A120-0AF4C68FCFD6}"/>
                </a:ext>
              </a:extLst>
            </p:cNvPr>
            <p:cNvSpPr/>
            <p:nvPr/>
          </p:nvSpPr>
          <p:spPr>
            <a:xfrm>
              <a:off x="894520" y="4377259"/>
              <a:ext cx="189414" cy="223133"/>
            </a:xfrm>
            <a:custGeom>
              <a:avLst/>
              <a:gdLst>
                <a:gd name="connsiteX0" fmla="*/ 20403 w 189414"/>
                <a:gd name="connsiteY0" fmla="*/ 115086 h 223133"/>
                <a:gd name="connsiteX1" fmla="*/ 35847 w 189414"/>
                <a:gd name="connsiteY1" fmla="*/ 115086 h 223133"/>
                <a:gd name="connsiteX2" fmla="*/ 35847 w 189414"/>
                <a:gd name="connsiteY2" fmla="*/ 202743 h 223133"/>
                <a:gd name="connsiteX3" fmla="*/ 56237 w 189414"/>
                <a:gd name="connsiteY3" fmla="*/ 223134 h 223133"/>
                <a:gd name="connsiteX4" fmla="*/ 133179 w 189414"/>
                <a:gd name="connsiteY4" fmla="*/ 223134 h 223133"/>
                <a:gd name="connsiteX5" fmla="*/ 153569 w 189414"/>
                <a:gd name="connsiteY5" fmla="*/ 202743 h 223133"/>
                <a:gd name="connsiteX6" fmla="*/ 153569 w 189414"/>
                <a:gd name="connsiteY6" fmla="*/ 115086 h 223133"/>
                <a:gd name="connsiteX7" fmla="*/ 169014 w 189414"/>
                <a:gd name="connsiteY7" fmla="*/ 115086 h 223133"/>
                <a:gd name="connsiteX8" fmla="*/ 187852 w 189414"/>
                <a:gd name="connsiteY8" fmla="*/ 102499 h 223133"/>
                <a:gd name="connsiteX9" fmla="*/ 183433 w 189414"/>
                <a:gd name="connsiteY9" fmla="*/ 80276 h 223133"/>
                <a:gd name="connsiteX10" fmla="*/ 158311 w 189414"/>
                <a:gd name="connsiteY10" fmla="*/ 55155 h 223133"/>
                <a:gd name="connsiteX11" fmla="*/ 143397 w 189414"/>
                <a:gd name="connsiteY11" fmla="*/ 55155 h 223133"/>
                <a:gd name="connsiteX12" fmla="*/ 143397 w 189414"/>
                <a:gd name="connsiteY12" fmla="*/ 70071 h 223133"/>
                <a:gd name="connsiteX13" fmla="*/ 167317 w 189414"/>
                <a:gd name="connsiteY13" fmla="*/ 93992 h 223133"/>
                <a:gd name="connsiteX14" fmla="*/ 143023 w 189414"/>
                <a:gd name="connsiteY14" fmla="*/ 93992 h 223133"/>
                <a:gd name="connsiteX15" fmla="*/ 132476 w 189414"/>
                <a:gd name="connsiteY15" fmla="*/ 104539 h 223133"/>
                <a:gd name="connsiteX16" fmla="*/ 132476 w 189414"/>
                <a:gd name="connsiteY16" fmla="*/ 202040 h 223133"/>
                <a:gd name="connsiteX17" fmla="*/ 56940 w 189414"/>
                <a:gd name="connsiteY17" fmla="*/ 202040 h 223133"/>
                <a:gd name="connsiteX18" fmla="*/ 56940 w 189414"/>
                <a:gd name="connsiteY18" fmla="*/ 104539 h 223133"/>
                <a:gd name="connsiteX19" fmla="*/ 46394 w 189414"/>
                <a:gd name="connsiteY19" fmla="*/ 93992 h 223133"/>
                <a:gd name="connsiteX20" fmla="*/ 22099 w 189414"/>
                <a:gd name="connsiteY20" fmla="*/ 93992 h 223133"/>
                <a:gd name="connsiteX21" fmla="*/ 94708 w 189414"/>
                <a:gd name="connsiteY21" fmla="*/ 21385 h 223133"/>
                <a:gd name="connsiteX22" fmla="*/ 108551 w 189414"/>
                <a:gd name="connsiteY22" fmla="*/ 35228 h 223133"/>
                <a:gd name="connsiteX23" fmla="*/ 123466 w 189414"/>
                <a:gd name="connsiteY23" fmla="*/ 35227 h 223133"/>
                <a:gd name="connsiteX24" fmla="*/ 123466 w 189414"/>
                <a:gd name="connsiteY24" fmla="*/ 20312 h 223133"/>
                <a:gd name="connsiteX25" fmla="*/ 109126 w 189414"/>
                <a:gd name="connsiteY25" fmla="*/ 5974 h 223133"/>
                <a:gd name="connsiteX26" fmla="*/ 94707 w 189414"/>
                <a:gd name="connsiteY26" fmla="*/ 0 h 223133"/>
                <a:gd name="connsiteX27" fmla="*/ 80288 w 189414"/>
                <a:gd name="connsiteY27" fmla="*/ 5972 h 223133"/>
                <a:gd name="connsiteX28" fmla="*/ 5982 w 189414"/>
                <a:gd name="connsiteY28" fmla="*/ 80279 h 223133"/>
                <a:gd name="connsiteX29" fmla="*/ 1562 w 189414"/>
                <a:gd name="connsiteY29" fmla="*/ 102500 h 223133"/>
                <a:gd name="connsiteX30" fmla="*/ 20403 w 189414"/>
                <a:gd name="connsiteY30" fmla="*/ 115086 h 22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414" h="223133">
                  <a:moveTo>
                    <a:pt x="20403" y="115086"/>
                  </a:moveTo>
                  <a:lnTo>
                    <a:pt x="35847" y="115086"/>
                  </a:lnTo>
                  <a:lnTo>
                    <a:pt x="35847" y="202743"/>
                  </a:lnTo>
                  <a:cubicBezTo>
                    <a:pt x="35847" y="213986"/>
                    <a:pt x="44994" y="223134"/>
                    <a:pt x="56237" y="223134"/>
                  </a:cubicBezTo>
                  <a:lnTo>
                    <a:pt x="133179" y="223134"/>
                  </a:lnTo>
                  <a:cubicBezTo>
                    <a:pt x="144422" y="223134"/>
                    <a:pt x="153569" y="213986"/>
                    <a:pt x="153569" y="202743"/>
                  </a:cubicBezTo>
                  <a:lnTo>
                    <a:pt x="153569" y="115086"/>
                  </a:lnTo>
                  <a:lnTo>
                    <a:pt x="169014" y="115086"/>
                  </a:lnTo>
                  <a:cubicBezTo>
                    <a:pt x="177290" y="115086"/>
                    <a:pt x="184686" y="110145"/>
                    <a:pt x="187852" y="102499"/>
                  </a:cubicBezTo>
                  <a:cubicBezTo>
                    <a:pt x="191019" y="94853"/>
                    <a:pt x="189285" y="86130"/>
                    <a:pt x="183433" y="80276"/>
                  </a:cubicBezTo>
                  <a:lnTo>
                    <a:pt x="158311" y="55155"/>
                  </a:lnTo>
                  <a:cubicBezTo>
                    <a:pt x="154194" y="51037"/>
                    <a:pt x="147516" y="51037"/>
                    <a:pt x="143397" y="55155"/>
                  </a:cubicBezTo>
                  <a:cubicBezTo>
                    <a:pt x="139278" y="59275"/>
                    <a:pt x="139278" y="65952"/>
                    <a:pt x="143397" y="70071"/>
                  </a:cubicBezTo>
                  <a:lnTo>
                    <a:pt x="167317" y="93992"/>
                  </a:lnTo>
                  <a:lnTo>
                    <a:pt x="143023" y="93992"/>
                  </a:lnTo>
                  <a:cubicBezTo>
                    <a:pt x="137198" y="93992"/>
                    <a:pt x="132476" y="98713"/>
                    <a:pt x="132476" y="104539"/>
                  </a:cubicBezTo>
                  <a:lnTo>
                    <a:pt x="132476" y="202040"/>
                  </a:lnTo>
                  <a:lnTo>
                    <a:pt x="56940" y="202040"/>
                  </a:lnTo>
                  <a:lnTo>
                    <a:pt x="56940" y="104539"/>
                  </a:lnTo>
                  <a:cubicBezTo>
                    <a:pt x="56940" y="98713"/>
                    <a:pt x="52218" y="93992"/>
                    <a:pt x="46394" y="93992"/>
                  </a:cubicBezTo>
                  <a:lnTo>
                    <a:pt x="22099" y="93992"/>
                  </a:lnTo>
                  <a:lnTo>
                    <a:pt x="94708" y="21385"/>
                  </a:lnTo>
                  <a:lnTo>
                    <a:pt x="108551" y="35228"/>
                  </a:lnTo>
                  <a:cubicBezTo>
                    <a:pt x="112670" y="39345"/>
                    <a:pt x="119348" y="39347"/>
                    <a:pt x="123466" y="35227"/>
                  </a:cubicBezTo>
                  <a:cubicBezTo>
                    <a:pt x="127585" y="31108"/>
                    <a:pt x="127585" y="24429"/>
                    <a:pt x="123466" y="20312"/>
                  </a:cubicBezTo>
                  <a:lnTo>
                    <a:pt x="109126" y="5974"/>
                  </a:lnTo>
                  <a:cubicBezTo>
                    <a:pt x="105275" y="2122"/>
                    <a:pt x="100154" y="0"/>
                    <a:pt x="94707" y="0"/>
                  </a:cubicBezTo>
                  <a:cubicBezTo>
                    <a:pt x="89260" y="0"/>
                    <a:pt x="84139" y="2122"/>
                    <a:pt x="80288" y="5972"/>
                  </a:cubicBezTo>
                  <a:lnTo>
                    <a:pt x="5982" y="80279"/>
                  </a:lnTo>
                  <a:cubicBezTo>
                    <a:pt x="129" y="86131"/>
                    <a:pt x="-1605" y="94853"/>
                    <a:pt x="1562" y="102500"/>
                  </a:cubicBezTo>
                  <a:cubicBezTo>
                    <a:pt x="4729" y="110147"/>
                    <a:pt x="12127" y="115086"/>
                    <a:pt x="20403" y="1150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4" name="任意多边形: 形状 383">
              <a:extLst>
                <a:ext uri="{FF2B5EF4-FFF2-40B4-BE49-F238E27FC236}">
                  <a16:creationId xmlns:a16="http://schemas.microsoft.com/office/drawing/2014/main" id="{45DF3BB5-1279-40A5-B4C4-9B07D7144EBC}"/>
                </a:ext>
              </a:extLst>
            </p:cNvPr>
            <p:cNvSpPr/>
            <p:nvPr/>
          </p:nvSpPr>
          <p:spPr>
            <a:xfrm>
              <a:off x="1388056" y="4367587"/>
              <a:ext cx="189410" cy="223124"/>
            </a:xfrm>
            <a:custGeom>
              <a:avLst/>
              <a:gdLst>
                <a:gd name="connsiteX0" fmla="*/ 1562 w 189410"/>
                <a:gd name="connsiteY0" fmla="*/ 102489 h 223124"/>
                <a:gd name="connsiteX1" fmla="*/ 20400 w 189410"/>
                <a:gd name="connsiteY1" fmla="*/ 115076 h 223124"/>
                <a:gd name="connsiteX2" fmla="*/ 35844 w 189410"/>
                <a:gd name="connsiteY2" fmla="*/ 115076 h 223124"/>
                <a:gd name="connsiteX3" fmla="*/ 35844 w 189410"/>
                <a:gd name="connsiteY3" fmla="*/ 202733 h 223124"/>
                <a:gd name="connsiteX4" fmla="*/ 56234 w 189410"/>
                <a:gd name="connsiteY4" fmla="*/ 223124 h 223124"/>
                <a:gd name="connsiteX5" fmla="*/ 133176 w 189410"/>
                <a:gd name="connsiteY5" fmla="*/ 223124 h 223124"/>
                <a:gd name="connsiteX6" fmla="*/ 153567 w 189410"/>
                <a:gd name="connsiteY6" fmla="*/ 202733 h 223124"/>
                <a:gd name="connsiteX7" fmla="*/ 153567 w 189410"/>
                <a:gd name="connsiteY7" fmla="*/ 115076 h 223124"/>
                <a:gd name="connsiteX8" fmla="*/ 169010 w 189410"/>
                <a:gd name="connsiteY8" fmla="*/ 115076 h 223124"/>
                <a:gd name="connsiteX9" fmla="*/ 187848 w 189410"/>
                <a:gd name="connsiteY9" fmla="*/ 102489 h 223124"/>
                <a:gd name="connsiteX10" fmla="*/ 183428 w 189410"/>
                <a:gd name="connsiteY10" fmla="*/ 80267 h 223124"/>
                <a:gd name="connsiteX11" fmla="*/ 109122 w 189410"/>
                <a:gd name="connsiteY11" fmla="*/ 5961 h 223124"/>
                <a:gd name="connsiteX12" fmla="*/ 80284 w 189410"/>
                <a:gd name="connsiteY12" fmla="*/ 5961 h 223124"/>
                <a:gd name="connsiteX13" fmla="*/ 5978 w 189410"/>
                <a:gd name="connsiteY13" fmla="*/ 80267 h 223124"/>
                <a:gd name="connsiteX14" fmla="*/ 1562 w 189410"/>
                <a:gd name="connsiteY14" fmla="*/ 102489 h 223124"/>
                <a:gd name="connsiteX15" fmla="*/ 94708 w 189410"/>
                <a:gd name="connsiteY15" fmla="*/ 21376 h 223124"/>
                <a:gd name="connsiteX16" fmla="*/ 167315 w 189410"/>
                <a:gd name="connsiteY16" fmla="*/ 93984 h 223124"/>
                <a:gd name="connsiteX17" fmla="*/ 143022 w 189410"/>
                <a:gd name="connsiteY17" fmla="*/ 93984 h 223124"/>
                <a:gd name="connsiteX18" fmla="*/ 132476 w 189410"/>
                <a:gd name="connsiteY18" fmla="*/ 104531 h 223124"/>
                <a:gd name="connsiteX19" fmla="*/ 132476 w 189410"/>
                <a:gd name="connsiteY19" fmla="*/ 202032 h 223124"/>
                <a:gd name="connsiteX20" fmla="*/ 56940 w 189410"/>
                <a:gd name="connsiteY20" fmla="*/ 202032 h 223124"/>
                <a:gd name="connsiteX21" fmla="*/ 56940 w 189410"/>
                <a:gd name="connsiteY21" fmla="*/ 104531 h 223124"/>
                <a:gd name="connsiteX22" fmla="*/ 46393 w 189410"/>
                <a:gd name="connsiteY22" fmla="*/ 93984 h 223124"/>
                <a:gd name="connsiteX23" fmla="*/ 22100 w 189410"/>
                <a:gd name="connsiteY23" fmla="*/ 93984 h 22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9410" h="223124">
                  <a:moveTo>
                    <a:pt x="1562" y="102489"/>
                  </a:moveTo>
                  <a:cubicBezTo>
                    <a:pt x="4730" y="110136"/>
                    <a:pt x="12124" y="115076"/>
                    <a:pt x="20400" y="115076"/>
                  </a:cubicBezTo>
                  <a:lnTo>
                    <a:pt x="35844" y="115076"/>
                  </a:lnTo>
                  <a:lnTo>
                    <a:pt x="35844" y="202733"/>
                  </a:lnTo>
                  <a:cubicBezTo>
                    <a:pt x="35844" y="213976"/>
                    <a:pt x="44991" y="223124"/>
                    <a:pt x="56234" y="223124"/>
                  </a:cubicBezTo>
                  <a:lnTo>
                    <a:pt x="133176" y="223124"/>
                  </a:lnTo>
                  <a:cubicBezTo>
                    <a:pt x="144419" y="223124"/>
                    <a:pt x="153567" y="213976"/>
                    <a:pt x="153567" y="202733"/>
                  </a:cubicBezTo>
                  <a:lnTo>
                    <a:pt x="153567" y="115076"/>
                  </a:lnTo>
                  <a:lnTo>
                    <a:pt x="169010" y="115076"/>
                  </a:lnTo>
                  <a:cubicBezTo>
                    <a:pt x="177287" y="115076"/>
                    <a:pt x="184681" y="110135"/>
                    <a:pt x="187848" y="102489"/>
                  </a:cubicBezTo>
                  <a:cubicBezTo>
                    <a:pt x="191015" y="94842"/>
                    <a:pt x="189281" y="86120"/>
                    <a:pt x="183428" y="80267"/>
                  </a:cubicBezTo>
                  <a:lnTo>
                    <a:pt x="109122" y="5961"/>
                  </a:lnTo>
                  <a:cubicBezTo>
                    <a:pt x="101170" y="-1988"/>
                    <a:pt x="88234" y="-1986"/>
                    <a:pt x="80284" y="5961"/>
                  </a:cubicBezTo>
                  <a:lnTo>
                    <a:pt x="5978" y="80267"/>
                  </a:lnTo>
                  <a:cubicBezTo>
                    <a:pt x="131" y="86122"/>
                    <a:pt x="-1605" y="94843"/>
                    <a:pt x="1562" y="102489"/>
                  </a:cubicBezTo>
                  <a:close/>
                  <a:moveTo>
                    <a:pt x="94708" y="21376"/>
                  </a:moveTo>
                  <a:lnTo>
                    <a:pt x="167315" y="93984"/>
                  </a:lnTo>
                  <a:lnTo>
                    <a:pt x="143022" y="93984"/>
                  </a:lnTo>
                  <a:cubicBezTo>
                    <a:pt x="137196" y="93984"/>
                    <a:pt x="132476" y="98705"/>
                    <a:pt x="132476" y="104531"/>
                  </a:cubicBezTo>
                  <a:lnTo>
                    <a:pt x="132476" y="202032"/>
                  </a:lnTo>
                  <a:lnTo>
                    <a:pt x="56940" y="202032"/>
                  </a:lnTo>
                  <a:lnTo>
                    <a:pt x="56940" y="104531"/>
                  </a:lnTo>
                  <a:cubicBezTo>
                    <a:pt x="56940" y="98705"/>
                    <a:pt x="52219" y="93984"/>
                    <a:pt x="46393" y="93984"/>
                  </a:cubicBezTo>
                  <a:lnTo>
                    <a:pt x="22100" y="93984"/>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5" name="图形 32">
            <a:extLst>
              <a:ext uri="{FF2B5EF4-FFF2-40B4-BE49-F238E27FC236}">
                <a16:creationId xmlns:a16="http://schemas.microsoft.com/office/drawing/2014/main" id="{53E3E7B9-DA15-4DF0-9E49-6D23E54CEEE7}"/>
              </a:ext>
            </a:extLst>
          </p:cNvPr>
          <p:cNvGrpSpPr/>
          <p:nvPr/>
        </p:nvGrpSpPr>
        <p:grpSpPr>
          <a:xfrm>
            <a:off x="1956000" y="4184974"/>
            <a:ext cx="720000" cy="648053"/>
            <a:chOff x="1956000" y="4184974"/>
            <a:chExt cx="720000" cy="648053"/>
          </a:xfrm>
          <a:gradFill>
            <a:gsLst>
              <a:gs pos="0">
                <a:schemeClr val="accent1"/>
              </a:gs>
              <a:gs pos="100000">
                <a:schemeClr val="accent2"/>
              </a:gs>
            </a:gsLst>
            <a:lin ang="2700000" scaled="1"/>
          </a:gradFill>
        </p:grpSpPr>
        <p:sp>
          <p:nvSpPr>
            <p:cNvPr id="386" name="任意多边形: 形状 385">
              <a:extLst>
                <a:ext uri="{FF2B5EF4-FFF2-40B4-BE49-F238E27FC236}">
                  <a16:creationId xmlns:a16="http://schemas.microsoft.com/office/drawing/2014/main" id="{39A3C3BC-FA5A-4021-8A51-5702EA397166}"/>
                </a:ext>
              </a:extLst>
            </p:cNvPr>
            <p:cNvSpPr/>
            <p:nvPr/>
          </p:nvSpPr>
          <p:spPr>
            <a:xfrm>
              <a:off x="2507742" y="4237077"/>
              <a:ext cx="90390" cy="132436"/>
            </a:xfrm>
            <a:custGeom>
              <a:avLst/>
              <a:gdLst>
                <a:gd name="connsiteX0" fmla="*/ 61106 w 90390"/>
                <a:gd name="connsiteY0" fmla="*/ 21092 h 132436"/>
                <a:gd name="connsiteX1" fmla="*/ 69848 w 90390"/>
                <a:gd name="connsiteY1" fmla="*/ 22469 h 132436"/>
                <a:gd name="connsiteX2" fmla="*/ 83137 w 90390"/>
                <a:gd name="connsiteY2" fmla="*/ 15698 h 132436"/>
                <a:gd name="connsiteX3" fmla="*/ 76366 w 90390"/>
                <a:gd name="connsiteY3" fmla="*/ 2409 h 132436"/>
                <a:gd name="connsiteX4" fmla="*/ 61106 w 90390"/>
                <a:gd name="connsiteY4" fmla="*/ 0 h 132436"/>
                <a:gd name="connsiteX5" fmla="*/ 11772 w 90390"/>
                <a:gd name="connsiteY5" fmla="*/ 49334 h 132436"/>
                <a:gd name="connsiteX6" fmla="*/ 15456 w 90390"/>
                <a:gd name="connsiteY6" fmla="*/ 67988 h 132436"/>
                <a:gd name="connsiteX7" fmla="*/ 10547 w 90390"/>
                <a:gd name="connsiteY7" fmla="*/ 67988 h 132436"/>
                <a:gd name="connsiteX8" fmla="*/ 0 w 90390"/>
                <a:gd name="connsiteY8" fmla="*/ 78535 h 132436"/>
                <a:gd name="connsiteX9" fmla="*/ 10547 w 90390"/>
                <a:gd name="connsiteY9" fmla="*/ 89082 h 132436"/>
                <a:gd name="connsiteX10" fmla="*/ 21316 w 90390"/>
                <a:gd name="connsiteY10" fmla="*/ 89082 h 132436"/>
                <a:gd name="connsiteX11" fmla="*/ 4222 w 90390"/>
                <a:gd name="connsiteY11" fmla="*/ 114611 h 132436"/>
                <a:gd name="connsiteX12" fmla="*/ 2159 w 90390"/>
                <a:gd name="connsiteY12" fmla="*/ 126041 h 132436"/>
                <a:gd name="connsiteX13" fmla="*/ 11855 w 90390"/>
                <a:gd name="connsiteY13" fmla="*/ 132436 h 132436"/>
                <a:gd name="connsiteX14" fmla="*/ 79844 w 90390"/>
                <a:gd name="connsiteY14" fmla="*/ 132436 h 132436"/>
                <a:gd name="connsiteX15" fmla="*/ 90391 w 90390"/>
                <a:gd name="connsiteY15" fmla="*/ 121890 h 132436"/>
                <a:gd name="connsiteX16" fmla="*/ 79844 w 90390"/>
                <a:gd name="connsiteY16" fmla="*/ 111343 h 132436"/>
                <a:gd name="connsiteX17" fmla="*/ 33427 w 90390"/>
                <a:gd name="connsiteY17" fmla="*/ 111343 h 132436"/>
                <a:gd name="connsiteX18" fmla="*/ 43522 w 90390"/>
                <a:gd name="connsiteY18" fmla="*/ 89082 h 132436"/>
                <a:gd name="connsiteX19" fmla="*/ 68075 w 90390"/>
                <a:gd name="connsiteY19" fmla="*/ 89082 h 132436"/>
                <a:gd name="connsiteX20" fmla="*/ 78622 w 90390"/>
                <a:gd name="connsiteY20" fmla="*/ 78535 h 132436"/>
                <a:gd name="connsiteX21" fmla="*/ 68075 w 90390"/>
                <a:gd name="connsiteY21" fmla="*/ 67988 h 132436"/>
                <a:gd name="connsiteX22" fmla="*/ 39918 w 90390"/>
                <a:gd name="connsiteY22" fmla="*/ 67988 h 132436"/>
                <a:gd name="connsiteX23" fmla="*/ 32865 w 90390"/>
                <a:gd name="connsiteY23" fmla="*/ 49334 h 132436"/>
                <a:gd name="connsiteX24" fmla="*/ 61106 w 90390"/>
                <a:gd name="connsiteY24" fmla="*/ 21092 h 13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90" h="132436">
                  <a:moveTo>
                    <a:pt x="61106" y="21092"/>
                  </a:moveTo>
                  <a:cubicBezTo>
                    <a:pt x="64095" y="21092"/>
                    <a:pt x="67037" y="21555"/>
                    <a:pt x="69848" y="22469"/>
                  </a:cubicBezTo>
                  <a:cubicBezTo>
                    <a:pt x="75390" y="24268"/>
                    <a:pt x="81339" y="21237"/>
                    <a:pt x="83137" y="15698"/>
                  </a:cubicBezTo>
                  <a:cubicBezTo>
                    <a:pt x="84937" y="10159"/>
                    <a:pt x="81906" y="4208"/>
                    <a:pt x="76366" y="2409"/>
                  </a:cubicBezTo>
                  <a:cubicBezTo>
                    <a:pt x="71447" y="810"/>
                    <a:pt x="66313" y="0"/>
                    <a:pt x="61106" y="0"/>
                  </a:cubicBezTo>
                  <a:cubicBezTo>
                    <a:pt x="33902" y="0"/>
                    <a:pt x="11772" y="22130"/>
                    <a:pt x="11772" y="49334"/>
                  </a:cubicBezTo>
                  <a:cubicBezTo>
                    <a:pt x="11772" y="55789"/>
                    <a:pt x="13057" y="62120"/>
                    <a:pt x="15456" y="67988"/>
                  </a:cubicBezTo>
                  <a:lnTo>
                    <a:pt x="10547" y="67988"/>
                  </a:lnTo>
                  <a:cubicBezTo>
                    <a:pt x="4721" y="67988"/>
                    <a:pt x="0" y="72709"/>
                    <a:pt x="0" y="78535"/>
                  </a:cubicBezTo>
                  <a:cubicBezTo>
                    <a:pt x="0" y="84361"/>
                    <a:pt x="4721" y="89082"/>
                    <a:pt x="10547" y="89082"/>
                  </a:cubicBezTo>
                  <a:lnTo>
                    <a:pt x="21316" y="89082"/>
                  </a:lnTo>
                  <a:cubicBezTo>
                    <a:pt x="18591" y="95798"/>
                    <a:pt x="13548" y="104830"/>
                    <a:pt x="4222" y="114611"/>
                  </a:cubicBezTo>
                  <a:cubicBezTo>
                    <a:pt x="1309" y="117665"/>
                    <a:pt x="498" y="122161"/>
                    <a:pt x="2159" y="126041"/>
                  </a:cubicBezTo>
                  <a:cubicBezTo>
                    <a:pt x="3819" y="129921"/>
                    <a:pt x="7635" y="132436"/>
                    <a:pt x="11855" y="132436"/>
                  </a:cubicBezTo>
                  <a:lnTo>
                    <a:pt x="79844" y="132436"/>
                  </a:lnTo>
                  <a:cubicBezTo>
                    <a:pt x="85670" y="132436"/>
                    <a:pt x="90391" y="127716"/>
                    <a:pt x="90391" y="121890"/>
                  </a:cubicBezTo>
                  <a:cubicBezTo>
                    <a:pt x="90391" y="116063"/>
                    <a:pt x="85670" y="111343"/>
                    <a:pt x="79844" y="111343"/>
                  </a:cubicBezTo>
                  <a:lnTo>
                    <a:pt x="33427" y="111343"/>
                  </a:lnTo>
                  <a:cubicBezTo>
                    <a:pt x="38876" y="102625"/>
                    <a:pt x="41867" y="94875"/>
                    <a:pt x="43522" y="89082"/>
                  </a:cubicBezTo>
                  <a:lnTo>
                    <a:pt x="68075" y="89082"/>
                  </a:lnTo>
                  <a:cubicBezTo>
                    <a:pt x="73901" y="89082"/>
                    <a:pt x="78622" y="84361"/>
                    <a:pt x="78622" y="78535"/>
                  </a:cubicBezTo>
                  <a:cubicBezTo>
                    <a:pt x="78622" y="72709"/>
                    <a:pt x="73901" y="67988"/>
                    <a:pt x="68075" y="67988"/>
                  </a:cubicBezTo>
                  <a:lnTo>
                    <a:pt x="39918" y="67988"/>
                  </a:lnTo>
                  <a:cubicBezTo>
                    <a:pt x="35409" y="62859"/>
                    <a:pt x="32865" y="56220"/>
                    <a:pt x="32865" y="49334"/>
                  </a:cubicBezTo>
                  <a:cubicBezTo>
                    <a:pt x="32865" y="33761"/>
                    <a:pt x="45533" y="21092"/>
                    <a:pt x="61106" y="210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7" name="任意多边形: 形状 386">
              <a:extLst>
                <a:ext uri="{FF2B5EF4-FFF2-40B4-BE49-F238E27FC236}">
                  <a16:creationId xmlns:a16="http://schemas.microsoft.com/office/drawing/2014/main" id="{33E4D631-BFC2-4AA3-8CBD-2D0EA8319E39}"/>
                </a:ext>
              </a:extLst>
            </p:cNvPr>
            <p:cNvSpPr/>
            <p:nvPr/>
          </p:nvSpPr>
          <p:spPr>
            <a:xfrm>
              <a:off x="1956000" y="4184974"/>
              <a:ext cx="720000" cy="648053"/>
            </a:xfrm>
            <a:custGeom>
              <a:avLst/>
              <a:gdLst>
                <a:gd name="connsiteX0" fmla="*/ 557537 w 720000"/>
                <a:gd name="connsiteY0" fmla="*/ 213290 h 648053"/>
                <a:gd name="connsiteX1" fmla="*/ 495984 w 720000"/>
                <a:gd name="connsiteY1" fmla="*/ 119914 h 648053"/>
                <a:gd name="connsiteX2" fmla="*/ 575588 w 720000"/>
                <a:gd name="connsiteY2" fmla="*/ 20852 h 648053"/>
                <a:gd name="connsiteX3" fmla="*/ 583630 w 720000"/>
                <a:gd name="connsiteY3" fmla="*/ 8288 h 648053"/>
                <a:gd name="connsiteX4" fmla="*/ 571067 w 720000"/>
                <a:gd name="connsiteY4" fmla="*/ 246 h 648053"/>
                <a:gd name="connsiteX5" fmla="*/ 502358 w 720000"/>
                <a:gd name="connsiteY5" fmla="*/ 42614 h 648053"/>
                <a:gd name="connsiteX6" fmla="*/ 474891 w 720000"/>
                <a:gd name="connsiteY6" fmla="*/ 119914 h 648053"/>
                <a:gd name="connsiteX7" fmla="*/ 518063 w 720000"/>
                <a:gd name="connsiteY7" fmla="*/ 213290 h 648053"/>
                <a:gd name="connsiteX8" fmla="*/ 499379 w 720000"/>
                <a:gd name="connsiteY8" fmla="*/ 213290 h 648053"/>
                <a:gd name="connsiteX9" fmla="*/ 480170 w 720000"/>
                <a:gd name="connsiteY9" fmla="*/ 232498 h 648053"/>
                <a:gd name="connsiteX10" fmla="*/ 480170 w 720000"/>
                <a:gd name="connsiteY10" fmla="*/ 251859 h 648053"/>
                <a:gd name="connsiteX11" fmla="*/ 498375 w 720000"/>
                <a:gd name="connsiteY11" fmla="*/ 271018 h 648053"/>
                <a:gd name="connsiteX12" fmla="*/ 507263 w 720000"/>
                <a:gd name="connsiteY12" fmla="*/ 281399 h 648053"/>
                <a:gd name="connsiteX13" fmla="*/ 551970 w 720000"/>
                <a:gd name="connsiteY13" fmla="*/ 311292 h 648053"/>
                <a:gd name="connsiteX14" fmla="*/ 572164 w 720000"/>
                <a:gd name="connsiteY14" fmla="*/ 323927 h 648053"/>
                <a:gd name="connsiteX15" fmla="*/ 399101 w 720000"/>
                <a:gd name="connsiteY15" fmla="*/ 346141 h 648053"/>
                <a:gd name="connsiteX16" fmla="*/ 396720 w 720000"/>
                <a:gd name="connsiteY16" fmla="*/ 330815 h 648053"/>
                <a:gd name="connsiteX17" fmla="*/ 362530 w 720000"/>
                <a:gd name="connsiteY17" fmla="*/ 301503 h 648053"/>
                <a:gd name="connsiteX18" fmla="*/ 328327 w 720000"/>
                <a:gd name="connsiteY18" fmla="*/ 330813 h 648053"/>
                <a:gd name="connsiteX19" fmla="*/ 324471 w 720000"/>
                <a:gd name="connsiteY19" fmla="*/ 355721 h 648053"/>
                <a:gd name="connsiteX20" fmla="*/ 158167 w 720000"/>
                <a:gd name="connsiteY20" fmla="*/ 377068 h 648053"/>
                <a:gd name="connsiteX21" fmla="*/ 168040 w 720000"/>
                <a:gd name="connsiteY21" fmla="*/ 372247 h 648053"/>
                <a:gd name="connsiteX22" fmla="*/ 212742 w 720000"/>
                <a:gd name="connsiteY22" fmla="*/ 342356 h 648053"/>
                <a:gd name="connsiteX23" fmla="*/ 221625 w 720000"/>
                <a:gd name="connsiteY23" fmla="*/ 331978 h 648053"/>
                <a:gd name="connsiteX24" fmla="*/ 239829 w 720000"/>
                <a:gd name="connsiteY24" fmla="*/ 312820 h 648053"/>
                <a:gd name="connsiteX25" fmla="*/ 239829 w 720000"/>
                <a:gd name="connsiteY25" fmla="*/ 293459 h 648053"/>
                <a:gd name="connsiteX26" fmla="*/ 220620 w 720000"/>
                <a:gd name="connsiteY26" fmla="*/ 274250 h 648053"/>
                <a:gd name="connsiteX27" fmla="*/ 201939 w 720000"/>
                <a:gd name="connsiteY27" fmla="*/ 274250 h 648053"/>
                <a:gd name="connsiteX28" fmla="*/ 245108 w 720000"/>
                <a:gd name="connsiteY28" fmla="*/ 180876 h 648053"/>
                <a:gd name="connsiteX29" fmla="*/ 122555 w 720000"/>
                <a:gd name="connsiteY29" fmla="*/ 58321 h 648053"/>
                <a:gd name="connsiteX30" fmla="*/ 0 w 720000"/>
                <a:gd name="connsiteY30" fmla="*/ 180875 h 648053"/>
                <a:gd name="connsiteX31" fmla="*/ 43169 w 720000"/>
                <a:gd name="connsiteY31" fmla="*/ 274248 h 648053"/>
                <a:gd name="connsiteX32" fmla="*/ 24491 w 720000"/>
                <a:gd name="connsiteY32" fmla="*/ 274248 h 648053"/>
                <a:gd name="connsiteX33" fmla="*/ 5282 w 720000"/>
                <a:gd name="connsiteY33" fmla="*/ 293458 h 648053"/>
                <a:gd name="connsiteX34" fmla="*/ 5282 w 720000"/>
                <a:gd name="connsiteY34" fmla="*/ 312819 h 648053"/>
                <a:gd name="connsiteX35" fmla="*/ 23483 w 720000"/>
                <a:gd name="connsiteY35" fmla="*/ 331976 h 648053"/>
                <a:gd name="connsiteX36" fmla="*/ 32372 w 720000"/>
                <a:gd name="connsiteY36" fmla="*/ 342346 h 648053"/>
                <a:gd name="connsiteX37" fmla="*/ 77086 w 720000"/>
                <a:gd name="connsiteY37" fmla="*/ 372248 h 648053"/>
                <a:gd name="connsiteX38" fmla="*/ 97272 w 720000"/>
                <a:gd name="connsiteY38" fmla="*/ 384884 h 648053"/>
                <a:gd name="connsiteX39" fmla="*/ 41230 w 720000"/>
                <a:gd name="connsiteY39" fmla="*/ 392077 h 648053"/>
                <a:gd name="connsiteX40" fmla="*/ 24639 w 720000"/>
                <a:gd name="connsiteY40" fmla="*/ 401586 h 648053"/>
                <a:gd name="connsiteX41" fmla="*/ 19630 w 720000"/>
                <a:gd name="connsiteY41" fmla="*/ 420038 h 648053"/>
                <a:gd name="connsiteX42" fmla="*/ 20773 w 720000"/>
                <a:gd name="connsiteY42" fmla="*/ 428953 h 648053"/>
                <a:gd name="connsiteX43" fmla="*/ 45536 w 720000"/>
                <a:gd name="connsiteY43" fmla="*/ 450757 h 648053"/>
                <a:gd name="connsiteX44" fmla="*/ 48734 w 720000"/>
                <a:gd name="connsiteY44" fmla="*/ 450551 h 648053"/>
                <a:gd name="connsiteX45" fmla="*/ 315063 w 720000"/>
                <a:gd name="connsiteY45" fmla="*/ 416364 h 648053"/>
                <a:gd name="connsiteX46" fmla="*/ 311465 w 720000"/>
                <a:gd name="connsiteY46" fmla="*/ 439613 h 648053"/>
                <a:gd name="connsiteX47" fmla="*/ 320275 w 720000"/>
                <a:gd name="connsiteY47" fmla="*/ 451651 h 648053"/>
                <a:gd name="connsiteX48" fmla="*/ 321902 w 720000"/>
                <a:gd name="connsiteY48" fmla="*/ 451776 h 648053"/>
                <a:gd name="connsiteX49" fmla="*/ 332311 w 720000"/>
                <a:gd name="connsiteY49" fmla="*/ 442841 h 648053"/>
                <a:gd name="connsiteX50" fmla="*/ 336842 w 720000"/>
                <a:gd name="connsiteY50" fmla="*/ 413568 h 648053"/>
                <a:gd name="connsiteX51" fmla="*/ 387198 w 720000"/>
                <a:gd name="connsiteY51" fmla="*/ 407105 h 648053"/>
                <a:gd name="connsiteX52" fmla="*/ 405795 w 720000"/>
                <a:gd name="connsiteY52" fmla="*/ 527093 h 648053"/>
                <a:gd name="connsiteX53" fmla="*/ 319245 w 720000"/>
                <a:gd name="connsiteY53" fmla="*/ 527093 h 648053"/>
                <a:gd name="connsiteX54" fmla="*/ 324255 w 720000"/>
                <a:gd name="connsiteY54" fmla="*/ 494782 h 648053"/>
                <a:gd name="connsiteX55" fmla="*/ 325236 w 720000"/>
                <a:gd name="connsiteY55" fmla="*/ 492075 h 648053"/>
                <a:gd name="connsiteX56" fmla="*/ 317145 w 720000"/>
                <a:gd name="connsiteY56" fmla="*/ 479545 h 648053"/>
                <a:gd name="connsiteX57" fmla="*/ 316513 w 720000"/>
                <a:gd name="connsiteY57" fmla="*/ 479417 h 648053"/>
                <a:gd name="connsiteX58" fmla="*/ 308357 w 720000"/>
                <a:gd name="connsiteY58" fmla="*/ 481074 h 648053"/>
                <a:gd name="connsiteX59" fmla="*/ 303940 w 720000"/>
                <a:gd name="connsiteY59" fmla="*/ 488129 h 648053"/>
                <a:gd name="connsiteX60" fmla="*/ 297900 w 720000"/>
                <a:gd name="connsiteY60" fmla="*/ 527093 h 648053"/>
                <a:gd name="connsiteX61" fmla="*/ 240495 w 720000"/>
                <a:gd name="connsiteY61" fmla="*/ 527093 h 648053"/>
                <a:gd name="connsiteX62" fmla="*/ 215511 w 720000"/>
                <a:gd name="connsiteY62" fmla="*/ 552077 h 648053"/>
                <a:gd name="connsiteX63" fmla="*/ 215511 w 720000"/>
                <a:gd name="connsiteY63" fmla="*/ 572545 h 648053"/>
                <a:gd name="connsiteX64" fmla="*/ 212241 w 720000"/>
                <a:gd name="connsiteY64" fmla="*/ 572545 h 648053"/>
                <a:gd name="connsiteX65" fmla="*/ 187258 w 720000"/>
                <a:gd name="connsiteY65" fmla="*/ 597530 h 648053"/>
                <a:gd name="connsiteX66" fmla="*/ 187258 w 720000"/>
                <a:gd name="connsiteY66" fmla="*/ 623070 h 648053"/>
                <a:gd name="connsiteX67" fmla="*/ 212241 w 720000"/>
                <a:gd name="connsiteY67" fmla="*/ 648053 h 648053"/>
                <a:gd name="connsiteX68" fmla="*/ 507759 w 720000"/>
                <a:gd name="connsiteY68" fmla="*/ 648053 h 648053"/>
                <a:gd name="connsiteX69" fmla="*/ 532742 w 720000"/>
                <a:gd name="connsiteY69" fmla="*/ 623070 h 648053"/>
                <a:gd name="connsiteX70" fmla="*/ 532742 w 720000"/>
                <a:gd name="connsiteY70" fmla="*/ 597527 h 648053"/>
                <a:gd name="connsiteX71" fmla="*/ 507759 w 720000"/>
                <a:gd name="connsiteY71" fmla="*/ 572542 h 648053"/>
                <a:gd name="connsiteX72" fmla="*/ 504488 w 720000"/>
                <a:gd name="connsiteY72" fmla="*/ 572542 h 648053"/>
                <a:gd name="connsiteX73" fmla="*/ 504488 w 720000"/>
                <a:gd name="connsiteY73" fmla="*/ 552074 h 648053"/>
                <a:gd name="connsiteX74" fmla="*/ 479505 w 720000"/>
                <a:gd name="connsiteY74" fmla="*/ 527091 h 648053"/>
                <a:gd name="connsiteX75" fmla="*/ 427139 w 720000"/>
                <a:gd name="connsiteY75" fmla="*/ 527091 h 648053"/>
                <a:gd name="connsiteX76" fmla="*/ 408126 w 720000"/>
                <a:gd name="connsiteY76" fmla="*/ 404416 h 648053"/>
                <a:gd name="connsiteX77" fmla="*/ 678770 w 720000"/>
                <a:gd name="connsiteY77" fmla="*/ 369676 h 648053"/>
                <a:gd name="connsiteX78" fmla="*/ 695360 w 720000"/>
                <a:gd name="connsiteY78" fmla="*/ 360169 h 648053"/>
                <a:gd name="connsiteX79" fmla="*/ 700370 w 720000"/>
                <a:gd name="connsiteY79" fmla="*/ 341715 h 648053"/>
                <a:gd name="connsiteX80" fmla="*/ 699227 w 720000"/>
                <a:gd name="connsiteY80" fmla="*/ 332800 h 648053"/>
                <a:gd name="connsiteX81" fmla="*/ 671265 w 720000"/>
                <a:gd name="connsiteY81" fmla="*/ 311203 h 648053"/>
                <a:gd name="connsiteX82" fmla="*/ 633046 w 720000"/>
                <a:gd name="connsiteY82" fmla="*/ 316109 h 648053"/>
                <a:gd name="connsiteX83" fmla="*/ 642914 w 720000"/>
                <a:gd name="connsiteY83" fmla="*/ 311286 h 648053"/>
                <a:gd name="connsiteX84" fmla="*/ 687631 w 720000"/>
                <a:gd name="connsiteY84" fmla="*/ 281393 h 648053"/>
                <a:gd name="connsiteX85" fmla="*/ 696514 w 720000"/>
                <a:gd name="connsiteY85" fmla="*/ 271017 h 648053"/>
                <a:gd name="connsiteX86" fmla="*/ 714717 w 720000"/>
                <a:gd name="connsiteY86" fmla="*/ 251858 h 648053"/>
                <a:gd name="connsiteX87" fmla="*/ 714717 w 720000"/>
                <a:gd name="connsiteY87" fmla="*/ 232497 h 648053"/>
                <a:gd name="connsiteX88" fmla="*/ 695507 w 720000"/>
                <a:gd name="connsiteY88" fmla="*/ 213289 h 648053"/>
                <a:gd name="connsiteX89" fmla="*/ 676828 w 720000"/>
                <a:gd name="connsiteY89" fmla="*/ 213289 h 648053"/>
                <a:gd name="connsiteX90" fmla="*/ 720000 w 720000"/>
                <a:gd name="connsiteY90" fmla="*/ 119912 h 648053"/>
                <a:gd name="connsiteX91" fmla="*/ 692889 w 720000"/>
                <a:gd name="connsiteY91" fmla="*/ 43059 h 648053"/>
                <a:gd name="connsiteX92" fmla="*/ 624963 w 720000"/>
                <a:gd name="connsiteY92" fmla="*/ 509 h 648053"/>
                <a:gd name="connsiteX93" fmla="*/ 612325 w 720000"/>
                <a:gd name="connsiteY93" fmla="*/ 8429 h 648053"/>
                <a:gd name="connsiteX94" fmla="*/ 620245 w 720000"/>
                <a:gd name="connsiteY94" fmla="*/ 21067 h 648053"/>
                <a:gd name="connsiteX95" fmla="*/ 698906 w 720000"/>
                <a:gd name="connsiteY95" fmla="*/ 119914 h 648053"/>
                <a:gd name="connsiteX96" fmla="*/ 637353 w 720000"/>
                <a:gd name="connsiteY96" fmla="*/ 213290 h 648053"/>
                <a:gd name="connsiteX97" fmla="*/ 82630 w 720000"/>
                <a:gd name="connsiteY97" fmla="*/ 274250 h 648053"/>
                <a:gd name="connsiteX98" fmla="*/ 21094 w 720000"/>
                <a:gd name="connsiteY98" fmla="*/ 180875 h 648053"/>
                <a:gd name="connsiteX99" fmla="*/ 122555 w 720000"/>
                <a:gd name="connsiteY99" fmla="*/ 79414 h 648053"/>
                <a:gd name="connsiteX100" fmla="*/ 224014 w 720000"/>
                <a:gd name="connsiteY100" fmla="*/ 180875 h 648053"/>
                <a:gd name="connsiteX101" fmla="*/ 162478 w 720000"/>
                <a:gd name="connsiteY101" fmla="*/ 274248 h 648053"/>
                <a:gd name="connsiteX102" fmla="*/ 82630 w 720000"/>
                <a:gd name="connsiteY102" fmla="*/ 274248 h 648053"/>
                <a:gd name="connsiteX103" fmla="*/ 26376 w 720000"/>
                <a:gd name="connsiteY103" fmla="*/ 295343 h 648053"/>
                <a:gd name="connsiteX104" fmla="*/ 218737 w 720000"/>
                <a:gd name="connsiteY104" fmla="*/ 295343 h 648053"/>
                <a:gd name="connsiteX105" fmla="*/ 218737 w 720000"/>
                <a:gd name="connsiteY105" fmla="*/ 310934 h 648053"/>
                <a:gd name="connsiteX106" fmla="*/ 26376 w 720000"/>
                <a:gd name="connsiteY106" fmla="*/ 310934 h 648053"/>
                <a:gd name="connsiteX107" fmla="*/ 51967 w 720000"/>
                <a:gd name="connsiteY107" fmla="*/ 332027 h 648053"/>
                <a:gd name="connsiteX108" fmla="*/ 193158 w 720000"/>
                <a:gd name="connsiteY108" fmla="*/ 332027 h 648053"/>
                <a:gd name="connsiteX109" fmla="*/ 160384 w 720000"/>
                <a:gd name="connsiteY109" fmla="*/ 352590 h 648053"/>
                <a:gd name="connsiteX110" fmla="*/ 131972 w 720000"/>
                <a:gd name="connsiteY110" fmla="*/ 370866 h 648053"/>
                <a:gd name="connsiteX111" fmla="*/ 122556 w 720000"/>
                <a:gd name="connsiteY111" fmla="*/ 380284 h 648053"/>
                <a:gd name="connsiteX112" fmla="*/ 113138 w 720000"/>
                <a:gd name="connsiteY112" fmla="*/ 370866 h 648053"/>
                <a:gd name="connsiteX113" fmla="*/ 84749 w 720000"/>
                <a:gd name="connsiteY113" fmla="*/ 352595 h 648053"/>
                <a:gd name="connsiteX114" fmla="*/ 51967 w 720000"/>
                <a:gd name="connsiteY114" fmla="*/ 332027 h 648053"/>
                <a:gd name="connsiteX115" fmla="*/ 483398 w 720000"/>
                <a:gd name="connsiteY115" fmla="*/ 552075 h 648053"/>
                <a:gd name="connsiteX116" fmla="*/ 483398 w 720000"/>
                <a:gd name="connsiteY116" fmla="*/ 572543 h 648053"/>
                <a:gd name="connsiteX117" fmla="*/ 432001 w 720000"/>
                <a:gd name="connsiteY117" fmla="*/ 572543 h 648053"/>
                <a:gd name="connsiteX118" fmla="*/ 421455 w 720000"/>
                <a:gd name="connsiteY118" fmla="*/ 583090 h 648053"/>
                <a:gd name="connsiteX119" fmla="*/ 432001 w 720000"/>
                <a:gd name="connsiteY119" fmla="*/ 593637 h 648053"/>
                <a:gd name="connsiteX120" fmla="*/ 507763 w 720000"/>
                <a:gd name="connsiteY120" fmla="*/ 593637 h 648053"/>
                <a:gd name="connsiteX121" fmla="*/ 511653 w 720000"/>
                <a:gd name="connsiteY121" fmla="*/ 597528 h 648053"/>
                <a:gd name="connsiteX122" fmla="*/ 511653 w 720000"/>
                <a:gd name="connsiteY122" fmla="*/ 623069 h 648053"/>
                <a:gd name="connsiteX123" fmla="*/ 507763 w 720000"/>
                <a:gd name="connsiteY123" fmla="*/ 626958 h 648053"/>
                <a:gd name="connsiteX124" fmla="*/ 212247 w 720000"/>
                <a:gd name="connsiteY124" fmla="*/ 626958 h 648053"/>
                <a:gd name="connsiteX125" fmla="*/ 208357 w 720000"/>
                <a:gd name="connsiteY125" fmla="*/ 623069 h 648053"/>
                <a:gd name="connsiteX126" fmla="*/ 208357 w 720000"/>
                <a:gd name="connsiteY126" fmla="*/ 597527 h 648053"/>
                <a:gd name="connsiteX127" fmla="*/ 212247 w 720000"/>
                <a:gd name="connsiteY127" fmla="*/ 593636 h 648053"/>
                <a:gd name="connsiteX128" fmla="*/ 382725 w 720000"/>
                <a:gd name="connsiteY128" fmla="*/ 593636 h 648053"/>
                <a:gd name="connsiteX129" fmla="*/ 393272 w 720000"/>
                <a:gd name="connsiteY129" fmla="*/ 583089 h 648053"/>
                <a:gd name="connsiteX130" fmla="*/ 382725 w 720000"/>
                <a:gd name="connsiteY130" fmla="*/ 572542 h 648053"/>
                <a:gd name="connsiteX131" fmla="*/ 236610 w 720000"/>
                <a:gd name="connsiteY131" fmla="*/ 572542 h 648053"/>
                <a:gd name="connsiteX132" fmla="*/ 236610 w 720000"/>
                <a:gd name="connsiteY132" fmla="*/ 552074 h 648053"/>
                <a:gd name="connsiteX133" fmla="*/ 240501 w 720000"/>
                <a:gd name="connsiteY133" fmla="*/ 548184 h 648053"/>
                <a:gd name="connsiteX134" fmla="*/ 479510 w 720000"/>
                <a:gd name="connsiteY134" fmla="*/ 548184 h 648053"/>
                <a:gd name="connsiteX135" fmla="*/ 483398 w 720000"/>
                <a:gd name="connsiteY135" fmla="*/ 552075 h 648053"/>
                <a:gd name="connsiteX136" fmla="*/ 349172 w 720000"/>
                <a:gd name="connsiteY136" fmla="*/ 334052 h 648053"/>
                <a:gd name="connsiteX137" fmla="*/ 362531 w 720000"/>
                <a:gd name="connsiteY137" fmla="*/ 322597 h 648053"/>
                <a:gd name="connsiteX138" fmla="*/ 375875 w 720000"/>
                <a:gd name="connsiteY138" fmla="*/ 334046 h 648053"/>
                <a:gd name="connsiteX139" fmla="*/ 378172 w 720000"/>
                <a:gd name="connsiteY139" fmla="*/ 348829 h 648053"/>
                <a:gd name="connsiteX140" fmla="*/ 346251 w 720000"/>
                <a:gd name="connsiteY140" fmla="*/ 352927 h 648053"/>
                <a:gd name="connsiteX141" fmla="*/ 673954 w 720000"/>
                <a:gd name="connsiteY141" fmla="*/ 332125 h 648053"/>
                <a:gd name="connsiteX142" fmla="*/ 674461 w 720000"/>
                <a:gd name="connsiteY142" fmla="*/ 332094 h 648053"/>
                <a:gd name="connsiteX143" fmla="*/ 676827 w 720000"/>
                <a:gd name="connsiteY143" fmla="*/ 332907 h 648053"/>
                <a:gd name="connsiteX144" fmla="*/ 678306 w 720000"/>
                <a:gd name="connsiteY144" fmla="*/ 335489 h 648053"/>
                <a:gd name="connsiteX145" fmla="*/ 679451 w 720000"/>
                <a:gd name="connsiteY145" fmla="*/ 344405 h 648053"/>
                <a:gd name="connsiteX146" fmla="*/ 678670 w 720000"/>
                <a:gd name="connsiteY146" fmla="*/ 347276 h 648053"/>
                <a:gd name="connsiteX147" fmla="*/ 676087 w 720000"/>
                <a:gd name="connsiteY147" fmla="*/ 348756 h 648053"/>
                <a:gd name="connsiteX148" fmla="*/ 676087 w 720000"/>
                <a:gd name="connsiteY148" fmla="*/ 348757 h 648053"/>
                <a:gd name="connsiteX149" fmla="*/ 46052 w 720000"/>
                <a:gd name="connsiteY149" fmla="*/ 429630 h 648053"/>
                <a:gd name="connsiteX150" fmla="*/ 41698 w 720000"/>
                <a:gd name="connsiteY150" fmla="*/ 426268 h 648053"/>
                <a:gd name="connsiteX151" fmla="*/ 40553 w 720000"/>
                <a:gd name="connsiteY151" fmla="*/ 417352 h 648053"/>
                <a:gd name="connsiteX152" fmla="*/ 41334 w 720000"/>
                <a:gd name="connsiteY152" fmla="*/ 414481 h 648053"/>
                <a:gd name="connsiteX153" fmla="*/ 43917 w 720000"/>
                <a:gd name="connsiteY153" fmla="*/ 413002 h 648053"/>
                <a:gd name="connsiteX154" fmla="*/ 501263 w 720000"/>
                <a:gd name="connsiteY154" fmla="*/ 234384 h 648053"/>
                <a:gd name="connsiteX155" fmla="*/ 693624 w 720000"/>
                <a:gd name="connsiteY155" fmla="*/ 234384 h 648053"/>
                <a:gd name="connsiteX156" fmla="*/ 693624 w 720000"/>
                <a:gd name="connsiteY156" fmla="*/ 249975 h 648053"/>
                <a:gd name="connsiteX157" fmla="*/ 501263 w 720000"/>
                <a:gd name="connsiteY157" fmla="*/ 249975 h 648053"/>
                <a:gd name="connsiteX158" fmla="*/ 635255 w 720000"/>
                <a:gd name="connsiteY158" fmla="*/ 291634 h 648053"/>
                <a:gd name="connsiteX159" fmla="*/ 606862 w 720000"/>
                <a:gd name="connsiteY159" fmla="*/ 309908 h 648053"/>
                <a:gd name="connsiteX160" fmla="*/ 597445 w 720000"/>
                <a:gd name="connsiteY160" fmla="*/ 319324 h 648053"/>
                <a:gd name="connsiteX161" fmla="*/ 588029 w 720000"/>
                <a:gd name="connsiteY161" fmla="*/ 309908 h 648053"/>
                <a:gd name="connsiteX162" fmla="*/ 559628 w 720000"/>
                <a:gd name="connsiteY162" fmla="*/ 291637 h 648053"/>
                <a:gd name="connsiteX163" fmla="*/ 526845 w 720000"/>
                <a:gd name="connsiteY163" fmla="*/ 271069 h 648053"/>
                <a:gd name="connsiteX164" fmla="*/ 668043 w 720000"/>
                <a:gd name="connsiteY164" fmla="*/ 271069 h 648053"/>
                <a:gd name="connsiteX165" fmla="*/ 635255 w 720000"/>
                <a:gd name="connsiteY165" fmla="*/ 291634 h 64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20000" h="648053">
                  <a:moveTo>
                    <a:pt x="557537" y="213290"/>
                  </a:moveTo>
                  <a:cubicBezTo>
                    <a:pt x="520757" y="197073"/>
                    <a:pt x="495984" y="160111"/>
                    <a:pt x="495984" y="119914"/>
                  </a:cubicBezTo>
                  <a:cubicBezTo>
                    <a:pt x="495984" y="72631"/>
                    <a:pt x="529463" y="30970"/>
                    <a:pt x="575588" y="20852"/>
                  </a:cubicBezTo>
                  <a:cubicBezTo>
                    <a:pt x="581278" y="19603"/>
                    <a:pt x="584878" y="13978"/>
                    <a:pt x="583630" y="8288"/>
                  </a:cubicBezTo>
                  <a:cubicBezTo>
                    <a:pt x="582382" y="2600"/>
                    <a:pt x="576766" y="-998"/>
                    <a:pt x="571067" y="246"/>
                  </a:cubicBezTo>
                  <a:cubicBezTo>
                    <a:pt x="544210" y="6138"/>
                    <a:pt x="519809" y="21185"/>
                    <a:pt x="502358" y="42614"/>
                  </a:cubicBezTo>
                  <a:cubicBezTo>
                    <a:pt x="484646" y="64363"/>
                    <a:pt x="474891" y="91814"/>
                    <a:pt x="474891" y="119914"/>
                  </a:cubicBezTo>
                  <a:cubicBezTo>
                    <a:pt x="474891" y="156420"/>
                    <a:pt x="491123" y="190367"/>
                    <a:pt x="518063" y="213290"/>
                  </a:cubicBezTo>
                  <a:lnTo>
                    <a:pt x="499379" y="213290"/>
                  </a:lnTo>
                  <a:cubicBezTo>
                    <a:pt x="488787" y="213290"/>
                    <a:pt x="480170" y="221908"/>
                    <a:pt x="480170" y="232498"/>
                  </a:cubicBezTo>
                  <a:lnTo>
                    <a:pt x="480170" y="251859"/>
                  </a:lnTo>
                  <a:cubicBezTo>
                    <a:pt x="480170" y="262112"/>
                    <a:pt x="488250" y="270491"/>
                    <a:pt x="498375" y="271018"/>
                  </a:cubicBezTo>
                  <a:cubicBezTo>
                    <a:pt x="501138" y="274625"/>
                    <a:pt x="504111" y="278114"/>
                    <a:pt x="507263" y="281399"/>
                  </a:cubicBezTo>
                  <a:cubicBezTo>
                    <a:pt x="519946" y="294607"/>
                    <a:pt x="534983" y="304661"/>
                    <a:pt x="551970" y="311292"/>
                  </a:cubicBezTo>
                  <a:cubicBezTo>
                    <a:pt x="559796" y="314335"/>
                    <a:pt x="566573" y="318592"/>
                    <a:pt x="572164" y="323927"/>
                  </a:cubicBezTo>
                  <a:lnTo>
                    <a:pt x="399101" y="346141"/>
                  </a:lnTo>
                  <a:lnTo>
                    <a:pt x="396720" y="330815"/>
                  </a:lnTo>
                  <a:cubicBezTo>
                    <a:pt x="394093" y="313830"/>
                    <a:pt x="379714" y="301503"/>
                    <a:pt x="362530" y="301503"/>
                  </a:cubicBezTo>
                  <a:cubicBezTo>
                    <a:pt x="345361" y="301503"/>
                    <a:pt x="330976" y="313824"/>
                    <a:pt x="328327" y="330813"/>
                  </a:cubicBezTo>
                  <a:lnTo>
                    <a:pt x="324471" y="355721"/>
                  </a:lnTo>
                  <a:lnTo>
                    <a:pt x="158167" y="377068"/>
                  </a:lnTo>
                  <a:cubicBezTo>
                    <a:pt x="161243" y="375232"/>
                    <a:pt x="164531" y="373612"/>
                    <a:pt x="168040" y="372247"/>
                  </a:cubicBezTo>
                  <a:cubicBezTo>
                    <a:pt x="185015" y="365624"/>
                    <a:pt x="200053" y="355569"/>
                    <a:pt x="212742" y="342356"/>
                  </a:cubicBezTo>
                  <a:cubicBezTo>
                    <a:pt x="215893" y="339068"/>
                    <a:pt x="218867" y="335579"/>
                    <a:pt x="221625" y="331978"/>
                  </a:cubicBezTo>
                  <a:cubicBezTo>
                    <a:pt x="231749" y="331449"/>
                    <a:pt x="239829" y="323072"/>
                    <a:pt x="239829" y="312820"/>
                  </a:cubicBezTo>
                  <a:lnTo>
                    <a:pt x="239829" y="293459"/>
                  </a:lnTo>
                  <a:cubicBezTo>
                    <a:pt x="239829" y="282867"/>
                    <a:pt x="231211" y="274250"/>
                    <a:pt x="220620" y="274250"/>
                  </a:cubicBezTo>
                  <a:lnTo>
                    <a:pt x="201939" y="274250"/>
                  </a:lnTo>
                  <a:cubicBezTo>
                    <a:pt x="228876" y="251322"/>
                    <a:pt x="245108" y="217377"/>
                    <a:pt x="245108" y="180876"/>
                  </a:cubicBezTo>
                  <a:cubicBezTo>
                    <a:pt x="245108" y="113299"/>
                    <a:pt x="190131" y="58321"/>
                    <a:pt x="122555" y="58321"/>
                  </a:cubicBezTo>
                  <a:cubicBezTo>
                    <a:pt x="54979" y="58321"/>
                    <a:pt x="0" y="113297"/>
                    <a:pt x="0" y="180875"/>
                  </a:cubicBezTo>
                  <a:cubicBezTo>
                    <a:pt x="0" y="217375"/>
                    <a:pt x="16232" y="251321"/>
                    <a:pt x="43169" y="274248"/>
                  </a:cubicBezTo>
                  <a:lnTo>
                    <a:pt x="24491" y="274248"/>
                  </a:lnTo>
                  <a:cubicBezTo>
                    <a:pt x="13899" y="274248"/>
                    <a:pt x="5282" y="282866"/>
                    <a:pt x="5282" y="293458"/>
                  </a:cubicBezTo>
                  <a:lnTo>
                    <a:pt x="5282" y="312819"/>
                  </a:lnTo>
                  <a:cubicBezTo>
                    <a:pt x="5282" y="323069"/>
                    <a:pt x="13361" y="331447"/>
                    <a:pt x="23483" y="331976"/>
                  </a:cubicBezTo>
                  <a:cubicBezTo>
                    <a:pt x="26220" y="335547"/>
                    <a:pt x="29194" y="339031"/>
                    <a:pt x="32372" y="342346"/>
                  </a:cubicBezTo>
                  <a:cubicBezTo>
                    <a:pt x="45073" y="355572"/>
                    <a:pt x="60117" y="365632"/>
                    <a:pt x="77086" y="372248"/>
                  </a:cubicBezTo>
                  <a:cubicBezTo>
                    <a:pt x="84907" y="375294"/>
                    <a:pt x="91680" y="379551"/>
                    <a:pt x="97272" y="384884"/>
                  </a:cubicBezTo>
                  <a:lnTo>
                    <a:pt x="41230" y="392077"/>
                  </a:lnTo>
                  <a:cubicBezTo>
                    <a:pt x="34611" y="392926"/>
                    <a:pt x="28720" y="396304"/>
                    <a:pt x="24639" y="401586"/>
                  </a:cubicBezTo>
                  <a:cubicBezTo>
                    <a:pt x="20558" y="406867"/>
                    <a:pt x="18780" y="413421"/>
                    <a:pt x="19630" y="420038"/>
                  </a:cubicBezTo>
                  <a:lnTo>
                    <a:pt x="20773" y="428953"/>
                  </a:lnTo>
                  <a:cubicBezTo>
                    <a:pt x="22389" y="441541"/>
                    <a:pt x="33165" y="450757"/>
                    <a:pt x="45536" y="450757"/>
                  </a:cubicBezTo>
                  <a:cubicBezTo>
                    <a:pt x="46592" y="450757"/>
                    <a:pt x="47661" y="450689"/>
                    <a:pt x="48734" y="450551"/>
                  </a:cubicBezTo>
                  <a:lnTo>
                    <a:pt x="315063" y="416364"/>
                  </a:lnTo>
                  <a:lnTo>
                    <a:pt x="311465" y="439613"/>
                  </a:lnTo>
                  <a:cubicBezTo>
                    <a:pt x="310575" y="445371"/>
                    <a:pt x="314518" y="450759"/>
                    <a:pt x="320275" y="451651"/>
                  </a:cubicBezTo>
                  <a:cubicBezTo>
                    <a:pt x="320822" y="451735"/>
                    <a:pt x="321365" y="451776"/>
                    <a:pt x="321902" y="451776"/>
                  </a:cubicBezTo>
                  <a:cubicBezTo>
                    <a:pt x="327014" y="451776"/>
                    <a:pt x="331504" y="448051"/>
                    <a:pt x="332311" y="442841"/>
                  </a:cubicBezTo>
                  <a:lnTo>
                    <a:pt x="336842" y="413568"/>
                  </a:lnTo>
                  <a:lnTo>
                    <a:pt x="387198" y="407105"/>
                  </a:lnTo>
                  <a:lnTo>
                    <a:pt x="405795" y="527093"/>
                  </a:lnTo>
                  <a:lnTo>
                    <a:pt x="319245" y="527093"/>
                  </a:lnTo>
                  <a:lnTo>
                    <a:pt x="324255" y="494782"/>
                  </a:lnTo>
                  <a:cubicBezTo>
                    <a:pt x="324695" y="493948"/>
                    <a:pt x="325029" y="493042"/>
                    <a:pt x="325236" y="492075"/>
                  </a:cubicBezTo>
                  <a:cubicBezTo>
                    <a:pt x="326462" y="486381"/>
                    <a:pt x="322840" y="480772"/>
                    <a:pt x="317145" y="479545"/>
                  </a:cubicBezTo>
                  <a:lnTo>
                    <a:pt x="316513" y="479417"/>
                  </a:lnTo>
                  <a:cubicBezTo>
                    <a:pt x="313684" y="478827"/>
                    <a:pt x="310735" y="479427"/>
                    <a:pt x="308357" y="481074"/>
                  </a:cubicBezTo>
                  <a:cubicBezTo>
                    <a:pt x="305979" y="482721"/>
                    <a:pt x="304383" y="485270"/>
                    <a:pt x="303940" y="488129"/>
                  </a:cubicBezTo>
                  <a:lnTo>
                    <a:pt x="297900" y="527093"/>
                  </a:lnTo>
                  <a:lnTo>
                    <a:pt x="240495" y="527093"/>
                  </a:lnTo>
                  <a:cubicBezTo>
                    <a:pt x="226718" y="527093"/>
                    <a:pt x="215511" y="538301"/>
                    <a:pt x="215511" y="552077"/>
                  </a:cubicBezTo>
                  <a:lnTo>
                    <a:pt x="215511" y="572545"/>
                  </a:lnTo>
                  <a:lnTo>
                    <a:pt x="212241" y="572545"/>
                  </a:lnTo>
                  <a:cubicBezTo>
                    <a:pt x="198465" y="572545"/>
                    <a:pt x="187258" y="583753"/>
                    <a:pt x="187258" y="597530"/>
                  </a:cubicBezTo>
                  <a:lnTo>
                    <a:pt x="187258" y="623070"/>
                  </a:lnTo>
                  <a:cubicBezTo>
                    <a:pt x="187258" y="636846"/>
                    <a:pt x="198465" y="648053"/>
                    <a:pt x="212241" y="648053"/>
                  </a:cubicBezTo>
                  <a:lnTo>
                    <a:pt x="507759" y="648053"/>
                  </a:lnTo>
                  <a:cubicBezTo>
                    <a:pt x="521535" y="648053"/>
                    <a:pt x="532742" y="636846"/>
                    <a:pt x="532742" y="623070"/>
                  </a:cubicBezTo>
                  <a:lnTo>
                    <a:pt x="532742" y="597527"/>
                  </a:lnTo>
                  <a:cubicBezTo>
                    <a:pt x="532742" y="583750"/>
                    <a:pt x="521535" y="572542"/>
                    <a:pt x="507759" y="572542"/>
                  </a:cubicBezTo>
                  <a:lnTo>
                    <a:pt x="504488" y="572542"/>
                  </a:lnTo>
                  <a:lnTo>
                    <a:pt x="504488" y="552074"/>
                  </a:lnTo>
                  <a:cubicBezTo>
                    <a:pt x="504488" y="538298"/>
                    <a:pt x="493280" y="527091"/>
                    <a:pt x="479505" y="527091"/>
                  </a:cubicBezTo>
                  <a:lnTo>
                    <a:pt x="427139" y="527091"/>
                  </a:lnTo>
                  <a:lnTo>
                    <a:pt x="408126" y="404416"/>
                  </a:lnTo>
                  <a:lnTo>
                    <a:pt x="678770" y="369676"/>
                  </a:lnTo>
                  <a:cubicBezTo>
                    <a:pt x="685388" y="368827"/>
                    <a:pt x="691280" y="365449"/>
                    <a:pt x="695360" y="360169"/>
                  </a:cubicBezTo>
                  <a:cubicBezTo>
                    <a:pt x="699441" y="354887"/>
                    <a:pt x="701220" y="348332"/>
                    <a:pt x="700370" y="341715"/>
                  </a:cubicBezTo>
                  <a:lnTo>
                    <a:pt x="699227" y="332800"/>
                  </a:lnTo>
                  <a:cubicBezTo>
                    <a:pt x="697473" y="319136"/>
                    <a:pt x="684917" y="309437"/>
                    <a:pt x="671265" y="311203"/>
                  </a:cubicBezTo>
                  <a:lnTo>
                    <a:pt x="633046" y="316109"/>
                  </a:lnTo>
                  <a:cubicBezTo>
                    <a:pt x="636123" y="314273"/>
                    <a:pt x="639408" y="312653"/>
                    <a:pt x="642914" y="311286"/>
                  </a:cubicBezTo>
                  <a:cubicBezTo>
                    <a:pt x="659872" y="304675"/>
                    <a:pt x="674913" y="294619"/>
                    <a:pt x="687631" y="281393"/>
                  </a:cubicBezTo>
                  <a:cubicBezTo>
                    <a:pt x="690778" y="278113"/>
                    <a:pt x="693751" y="274624"/>
                    <a:pt x="696514" y="271017"/>
                  </a:cubicBezTo>
                  <a:cubicBezTo>
                    <a:pt x="706636" y="270488"/>
                    <a:pt x="714717" y="262111"/>
                    <a:pt x="714717" y="251858"/>
                  </a:cubicBezTo>
                  <a:lnTo>
                    <a:pt x="714717" y="232497"/>
                  </a:lnTo>
                  <a:cubicBezTo>
                    <a:pt x="714717" y="221906"/>
                    <a:pt x="706099" y="213289"/>
                    <a:pt x="695507" y="213289"/>
                  </a:cubicBezTo>
                  <a:lnTo>
                    <a:pt x="676828" y="213289"/>
                  </a:lnTo>
                  <a:cubicBezTo>
                    <a:pt x="703768" y="190364"/>
                    <a:pt x="720000" y="156419"/>
                    <a:pt x="720000" y="119912"/>
                  </a:cubicBezTo>
                  <a:cubicBezTo>
                    <a:pt x="720000" y="92021"/>
                    <a:pt x="710371" y="64727"/>
                    <a:pt x="692889" y="43059"/>
                  </a:cubicBezTo>
                  <a:cubicBezTo>
                    <a:pt x="675674" y="21724"/>
                    <a:pt x="651551" y="6612"/>
                    <a:pt x="624963" y="509"/>
                  </a:cubicBezTo>
                  <a:cubicBezTo>
                    <a:pt x="619290" y="-793"/>
                    <a:pt x="613627" y="2752"/>
                    <a:pt x="612325" y="8429"/>
                  </a:cubicBezTo>
                  <a:cubicBezTo>
                    <a:pt x="611023" y="14106"/>
                    <a:pt x="614568" y="19765"/>
                    <a:pt x="620245" y="21067"/>
                  </a:cubicBezTo>
                  <a:cubicBezTo>
                    <a:pt x="666560" y="31700"/>
                    <a:pt x="698906" y="72346"/>
                    <a:pt x="698906" y="119914"/>
                  </a:cubicBezTo>
                  <a:cubicBezTo>
                    <a:pt x="698906" y="160111"/>
                    <a:pt x="674135" y="197073"/>
                    <a:pt x="637353" y="213290"/>
                  </a:cubicBezTo>
                  <a:close/>
                  <a:moveTo>
                    <a:pt x="82630" y="274250"/>
                  </a:moveTo>
                  <a:cubicBezTo>
                    <a:pt x="45856" y="258022"/>
                    <a:pt x="21094" y="221061"/>
                    <a:pt x="21094" y="180875"/>
                  </a:cubicBezTo>
                  <a:cubicBezTo>
                    <a:pt x="21094" y="124928"/>
                    <a:pt x="66608" y="79414"/>
                    <a:pt x="122555" y="79414"/>
                  </a:cubicBezTo>
                  <a:cubicBezTo>
                    <a:pt x="178500" y="79414"/>
                    <a:pt x="224014" y="124928"/>
                    <a:pt x="224014" y="180875"/>
                  </a:cubicBezTo>
                  <a:cubicBezTo>
                    <a:pt x="224014" y="221061"/>
                    <a:pt x="199252" y="258022"/>
                    <a:pt x="162478" y="274248"/>
                  </a:cubicBezTo>
                  <a:lnTo>
                    <a:pt x="82630" y="274248"/>
                  </a:lnTo>
                  <a:close/>
                  <a:moveTo>
                    <a:pt x="26376" y="295343"/>
                  </a:moveTo>
                  <a:lnTo>
                    <a:pt x="218737" y="295343"/>
                  </a:lnTo>
                  <a:lnTo>
                    <a:pt x="218737" y="310934"/>
                  </a:lnTo>
                  <a:lnTo>
                    <a:pt x="26376" y="310934"/>
                  </a:lnTo>
                  <a:close/>
                  <a:moveTo>
                    <a:pt x="51967" y="332027"/>
                  </a:moveTo>
                  <a:lnTo>
                    <a:pt x="193158" y="332027"/>
                  </a:lnTo>
                  <a:cubicBezTo>
                    <a:pt x="183580" y="340919"/>
                    <a:pt x="172582" y="347832"/>
                    <a:pt x="160384" y="352590"/>
                  </a:cubicBezTo>
                  <a:cubicBezTo>
                    <a:pt x="149378" y="356872"/>
                    <a:pt x="139818" y="363022"/>
                    <a:pt x="131972" y="370866"/>
                  </a:cubicBezTo>
                  <a:lnTo>
                    <a:pt x="122556" y="380284"/>
                  </a:lnTo>
                  <a:lnTo>
                    <a:pt x="113138" y="370866"/>
                  </a:lnTo>
                  <a:cubicBezTo>
                    <a:pt x="105297" y="363026"/>
                    <a:pt x="95743" y="356878"/>
                    <a:pt x="84749" y="352595"/>
                  </a:cubicBezTo>
                  <a:cubicBezTo>
                    <a:pt x="72551" y="347840"/>
                    <a:pt x="61553" y="340927"/>
                    <a:pt x="51967" y="332027"/>
                  </a:cubicBezTo>
                  <a:close/>
                  <a:moveTo>
                    <a:pt x="483398" y="552075"/>
                  </a:moveTo>
                  <a:lnTo>
                    <a:pt x="483398" y="572543"/>
                  </a:lnTo>
                  <a:lnTo>
                    <a:pt x="432001" y="572543"/>
                  </a:lnTo>
                  <a:cubicBezTo>
                    <a:pt x="426175" y="572543"/>
                    <a:pt x="421455" y="577264"/>
                    <a:pt x="421455" y="583090"/>
                  </a:cubicBezTo>
                  <a:cubicBezTo>
                    <a:pt x="421455" y="588916"/>
                    <a:pt x="426175" y="593637"/>
                    <a:pt x="432001" y="593637"/>
                  </a:cubicBezTo>
                  <a:lnTo>
                    <a:pt x="507763" y="593637"/>
                  </a:lnTo>
                  <a:cubicBezTo>
                    <a:pt x="509908" y="593637"/>
                    <a:pt x="511653" y="595382"/>
                    <a:pt x="511653" y="597528"/>
                  </a:cubicBezTo>
                  <a:lnTo>
                    <a:pt x="511653" y="623069"/>
                  </a:lnTo>
                  <a:cubicBezTo>
                    <a:pt x="511653" y="625213"/>
                    <a:pt x="509909" y="626958"/>
                    <a:pt x="507763" y="626958"/>
                  </a:cubicBezTo>
                  <a:lnTo>
                    <a:pt x="212247" y="626958"/>
                  </a:lnTo>
                  <a:cubicBezTo>
                    <a:pt x="210102" y="626958"/>
                    <a:pt x="208357" y="625214"/>
                    <a:pt x="208357" y="623069"/>
                  </a:cubicBezTo>
                  <a:lnTo>
                    <a:pt x="208357" y="597527"/>
                  </a:lnTo>
                  <a:cubicBezTo>
                    <a:pt x="208357" y="595382"/>
                    <a:pt x="210101" y="593636"/>
                    <a:pt x="212247" y="593636"/>
                  </a:cubicBezTo>
                  <a:lnTo>
                    <a:pt x="382725" y="593636"/>
                  </a:lnTo>
                  <a:cubicBezTo>
                    <a:pt x="388551" y="593636"/>
                    <a:pt x="393272" y="588915"/>
                    <a:pt x="393272" y="583089"/>
                  </a:cubicBezTo>
                  <a:cubicBezTo>
                    <a:pt x="393272" y="577263"/>
                    <a:pt x="388551" y="572542"/>
                    <a:pt x="382725" y="572542"/>
                  </a:cubicBezTo>
                  <a:lnTo>
                    <a:pt x="236610" y="572542"/>
                  </a:lnTo>
                  <a:lnTo>
                    <a:pt x="236610" y="552074"/>
                  </a:lnTo>
                  <a:cubicBezTo>
                    <a:pt x="236610" y="549930"/>
                    <a:pt x="238355" y="548184"/>
                    <a:pt x="240501" y="548184"/>
                  </a:cubicBezTo>
                  <a:lnTo>
                    <a:pt x="479510" y="548184"/>
                  </a:lnTo>
                  <a:cubicBezTo>
                    <a:pt x="481655" y="548186"/>
                    <a:pt x="483398" y="549931"/>
                    <a:pt x="483398" y="552075"/>
                  </a:cubicBezTo>
                  <a:close/>
                  <a:moveTo>
                    <a:pt x="349172" y="334052"/>
                  </a:moveTo>
                  <a:cubicBezTo>
                    <a:pt x="350207" y="327413"/>
                    <a:pt x="355825" y="322597"/>
                    <a:pt x="362531" y="322597"/>
                  </a:cubicBezTo>
                  <a:cubicBezTo>
                    <a:pt x="369238" y="322597"/>
                    <a:pt x="374849" y="327409"/>
                    <a:pt x="375875" y="334046"/>
                  </a:cubicBezTo>
                  <a:lnTo>
                    <a:pt x="378172" y="348829"/>
                  </a:lnTo>
                  <a:lnTo>
                    <a:pt x="346251" y="352927"/>
                  </a:lnTo>
                  <a:close/>
                  <a:moveTo>
                    <a:pt x="673954" y="332125"/>
                  </a:moveTo>
                  <a:cubicBezTo>
                    <a:pt x="674128" y="332103"/>
                    <a:pt x="674298" y="332094"/>
                    <a:pt x="674461" y="332094"/>
                  </a:cubicBezTo>
                  <a:cubicBezTo>
                    <a:pt x="675589" y="332094"/>
                    <a:pt x="676410" y="332585"/>
                    <a:pt x="676827" y="332907"/>
                  </a:cubicBezTo>
                  <a:cubicBezTo>
                    <a:pt x="677303" y="333274"/>
                    <a:pt x="678129" y="334100"/>
                    <a:pt x="678306" y="335489"/>
                  </a:cubicBezTo>
                  <a:lnTo>
                    <a:pt x="679451" y="344405"/>
                  </a:lnTo>
                  <a:cubicBezTo>
                    <a:pt x="679629" y="345793"/>
                    <a:pt x="679039" y="346800"/>
                    <a:pt x="678670" y="347276"/>
                  </a:cubicBezTo>
                  <a:cubicBezTo>
                    <a:pt x="678302" y="347752"/>
                    <a:pt x="677478" y="348578"/>
                    <a:pt x="676087" y="348756"/>
                  </a:cubicBezTo>
                  <a:lnTo>
                    <a:pt x="676087" y="348757"/>
                  </a:lnTo>
                  <a:lnTo>
                    <a:pt x="46052" y="429630"/>
                  </a:lnTo>
                  <a:cubicBezTo>
                    <a:pt x="43927" y="429906"/>
                    <a:pt x="41972" y="428397"/>
                    <a:pt x="41698" y="426268"/>
                  </a:cubicBezTo>
                  <a:lnTo>
                    <a:pt x="40553" y="417352"/>
                  </a:lnTo>
                  <a:cubicBezTo>
                    <a:pt x="40375" y="415963"/>
                    <a:pt x="40965" y="414958"/>
                    <a:pt x="41334" y="414481"/>
                  </a:cubicBezTo>
                  <a:cubicBezTo>
                    <a:pt x="41702" y="414006"/>
                    <a:pt x="42526" y="413179"/>
                    <a:pt x="43917" y="413002"/>
                  </a:cubicBezTo>
                  <a:close/>
                  <a:moveTo>
                    <a:pt x="501263" y="234384"/>
                  </a:moveTo>
                  <a:lnTo>
                    <a:pt x="693624" y="234384"/>
                  </a:lnTo>
                  <a:lnTo>
                    <a:pt x="693624" y="249975"/>
                  </a:lnTo>
                  <a:lnTo>
                    <a:pt x="501263" y="249975"/>
                  </a:lnTo>
                  <a:close/>
                  <a:moveTo>
                    <a:pt x="635255" y="291634"/>
                  </a:moveTo>
                  <a:cubicBezTo>
                    <a:pt x="624256" y="295919"/>
                    <a:pt x="614701" y="302067"/>
                    <a:pt x="606862" y="309908"/>
                  </a:cubicBezTo>
                  <a:lnTo>
                    <a:pt x="597445" y="319324"/>
                  </a:lnTo>
                  <a:lnTo>
                    <a:pt x="588029" y="309908"/>
                  </a:lnTo>
                  <a:cubicBezTo>
                    <a:pt x="580186" y="302064"/>
                    <a:pt x="570627" y="295914"/>
                    <a:pt x="559628" y="291637"/>
                  </a:cubicBezTo>
                  <a:cubicBezTo>
                    <a:pt x="547421" y="286871"/>
                    <a:pt x="536420" y="279959"/>
                    <a:pt x="526845" y="271069"/>
                  </a:cubicBezTo>
                  <a:lnTo>
                    <a:pt x="668043" y="271069"/>
                  </a:lnTo>
                  <a:cubicBezTo>
                    <a:pt x="658447" y="279969"/>
                    <a:pt x="647447" y="286881"/>
                    <a:pt x="635255" y="29163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8" name="任意多边形: 形状 387">
              <a:extLst>
                <a:ext uri="{FF2B5EF4-FFF2-40B4-BE49-F238E27FC236}">
                  <a16:creationId xmlns:a16="http://schemas.microsoft.com/office/drawing/2014/main" id="{3F19D520-1952-4784-A597-4B4597B0D3C5}"/>
                </a:ext>
              </a:extLst>
            </p:cNvPr>
            <p:cNvSpPr/>
            <p:nvPr/>
          </p:nvSpPr>
          <p:spPr>
            <a:xfrm>
              <a:off x="2033357" y="4288633"/>
              <a:ext cx="90390" cy="151408"/>
            </a:xfrm>
            <a:custGeom>
              <a:avLst/>
              <a:gdLst>
                <a:gd name="connsiteX0" fmla="*/ 90391 w 90390"/>
                <a:gd name="connsiteY0" fmla="*/ 97405 h 151408"/>
                <a:gd name="connsiteX1" fmla="*/ 49025 w 90390"/>
                <a:gd name="connsiteY1" fmla="*/ 59947 h 151408"/>
                <a:gd name="connsiteX2" fmla="*/ 27901 w 90390"/>
                <a:gd name="connsiteY2" fmla="*/ 48696 h 151408"/>
                <a:gd name="connsiteX3" fmla="*/ 45195 w 90390"/>
                <a:gd name="connsiteY3" fmla="*/ 37540 h 151408"/>
                <a:gd name="connsiteX4" fmla="*/ 62490 w 90390"/>
                <a:gd name="connsiteY4" fmla="*/ 48696 h 151408"/>
                <a:gd name="connsiteX5" fmla="*/ 73036 w 90390"/>
                <a:gd name="connsiteY5" fmla="*/ 59243 h 151408"/>
                <a:gd name="connsiteX6" fmla="*/ 83583 w 90390"/>
                <a:gd name="connsiteY6" fmla="*/ 48696 h 151408"/>
                <a:gd name="connsiteX7" fmla="*/ 55742 w 90390"/>
                <a:gd name="connsiteY7" fmla="*/ 17695 h 151408"/>
                <a:gd name="connsiteX8" fmla="*/ 55742 w 90390"/>
                <a:gd name="connsiteY8" fmla="*/ 10547 h 151408"/>
                <a:gd name="connsiteX9" fmla="*/ 45195 w 90390"/>
                <a:gd name="connsiteY9" fmla="*/ 0 h 151408"/>
                <a:gd name="connsiteX10" fmla="*/ 34649 w 90390"/>
                <a:gd name="connsiteY10" fmla="*/ 10547 h 151408"/>
                <a:gd name="connsiteX11" fmla="*/ 34649 w 90390"/>
                <a:gd name="connsiteY11" fmla="*/ 17695 h 151408"/>
                <a:gd name="connsiteX12" fmla="*/ 6808 w 90390"/>
                <a:gd name="connsiteY12" fmla="*/ 48696 h 151408"/>
                <a:gd name="connsiteX13" fmla="*/ 43684 w 90390"/>
                <a:gd name="connsiteY13" fmla="*/ 80353 h 151408"/>
                <a:gd name="connsiteX14" fmla="*/ 69297 w 90390"/>
                <a:gd name="connsiteY14" fmla="*/ 97405 h 151408"/>
                <a:gd name="connsiteX15" fmla="*/ 45195 w 90390"/>
                <a:gd name="connsiteY15" fmla="*/ 113867 h 151408"/>
                <a:gd name="connsiteX16" fmla="*/ 21094 w 90390"/>
                <a:gd name="connsiteY16" fmla="*/ 97405 h 151408"/>
                <a:gd name="connsiteX17" fmla="*/ 10547 w 90390"/>
                <a:gd name="connsiteY17" fmla="*/ 86858 h 151408"/>
                <a:gd name="connsiteX18" fmla="*/ 0 w 90390"/>
                <a:gd name="connsiteY18" fmla="*/ 97405 h 151408"/>
                <a:gd name="connsiteX19" fmla="*/ 34649 w 90390"/>
                <a:gd name="connsiteY19" fmla="*/ 133917 h 151408"/>
                <a:gd name="connsiteX20" fmla="*/ 34649 w 90390"/>
                <a:gd name="connsiteY20" fmla="*/ 140861 h 151408"/>
                <a:gd name="connsiteX21" fmla="*/ 45195 w 90390"/>
                <a:gd name="connsiteY21" fmla="*/ 151408 h 151408"/>
                <a:gd name="connsiteX22" fmla="*/ 55742 w 90390"/>
                <a:gd name="connsiteY22" fmla="*/ 140861 h 151408"/>
                <a:gd name="connsiteX23" fmla="*/ 55742 w 90390"/>
                <a:gd name="connsiteY23" fmla="*/ 133917 h 151408"/>
                <a:gd name="connsiteX24" fmla="*/ 90391 w 90390"/>
                <a:gd name="connsiteY24" fmla="*/ 97405 h 15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90" h="151408">
                  <a:moveTo>
                    <a:pt x="90391" y="97405"/>
                  </a:moveTo>
                  <a:cubicBezTo>
                    <a:pt x="90391" y="70774"/>
                    <a:pt x="65498" y="64259"/>
                    <a:pt x="49025" y="59947"/>
                  </a:cubicBezTo>
                  <a:cubicBezTo>
                    <a:pt x="33436" y="55867"/>
                    <a:pt x="27901" y="53554"/>
                    <a:pt x="27901" y="48696"/>
                  </a:cubicBezTo>
                  <a:cubicBezTo>
                    <a:pt x="27901" y="43419"/>
                    <a:pt x="35004" y="37540"/>
                    <a:pt x="45195" y="37540"/>
                  </a:cubicBezTo>
                  <a:cubicBezTo>
                    <a:pt x="55387" y="37540"/>
                    <a:pt x="62490" y="43419"/>
                    <a:pt x="62490" y="48696"/>
                  </a:cubicBezTo>
                  <a:cubicBezTo>
                    <a:pt x="62490" y="54522"/>
                    <a:pt x="67210" y="59243"/>
                    <a:pt x="73036" y="59243"/>
                  </a:cubicBezTo>
                  <a:cubicBezTo>
                    <a:pt x="78863" y="59243"/>
                    <a:pt x="83583" y="54522"/>
                    <a:pt x="83583" y="48696"/>
                  </a:cubicBezTo>
                  <a:cubicBezTo>
                    <a:pt x="83583" y="33986"/>
                    <a:pt x="71795" y="21555"/>
                    <a:pt x="55742" y="17695"/>
                  </a:cubicBezTo>
                  <a:lnTo>
                    <a:pt x="55742" y="10547"/>
                  </a:lnTo>
                  <a:cubicBezTo>
                    <a:pt x="55742" y="4721"/>
                    <a:pt x="51022" y="0"/>
                    <a:pt x="45195" y="0"/>
                  </a:cubicBezTo>
                  <a:cubicBezTo>
                    <a:pt x="39369" y="0"/>
                    <a:pt x="34649" y="4721"/>
                    <a:pt x="34649" y="10547"/>
                  </a:cubicBezTo>
                  <a:lnTo>
                    <a:pt x="34649" y="17695"/>
                  </a:lnTo>
                  <a:cubicBezTo>
                    <a:pt x="18596" y="21555"/>
                    <a:pt x="6808" y="33986"/>
                    <a:pt x="6808" y="48696"/>
                  </a:cubicBezTo>
                  <a:cubicBezTo>
                    <a:pt x="6808" y="70702"/>
                    <a:pt x="28121" y="76281"/>
                    <a:pt x="43684" y="80353"/>
                  </a:cubicBezTo>
                  <a:cubicBezTo>
                    <a:pt x="62902" y="85383"/>
                    <a:pt x="69297" y="88553"/>
                    <a:pt x="69297" y="97405"/>
                  </a:cubicBezTo>
                  <a:cubicBezTo>
                    <a:pt x="69297" y="106329"/>
                    <a:pt x="58260" y="113867"/>
                    <a:pt x="45195" y="113867"/>
                  </a:cubicBezTo>
                  <a:cubicBezTo>
                    <a:pt x="32131" y="113867"/>
                    <a:pt x="21094" y="106329"/>
                    <a:pt x="21094" y="97405"/>
                  </a:cubicBezTo>
                  <a:cubicBezTo>
                    <a:pt x="21094" y="91579"/>
                    <a:pt x="16373" y="86858"/>
                    <a:pt x="10547" y="86858"/>
                  </a:cubicBezTo>
                  <a:cubicBezTo>
                    <a:pt x="4721" y="86858"/>
                    <a:pt x="0" y="91579"/>
                    <a:pt x="0" y="97405"/>
                  </a:cubicBezTo>
                  <a:cubicBezTo>
                    <a:pt x="0" y="115096"/>
                    <a:pt x="14799" y="129959"/>
                    <a:pt x="34649" y="133917"/>
                  </a:cubicBezTo>
                  <a:lnTo>
                    <a:pt x="34649" y="140861"/>
                  </a:lnTo>
                  <a:cubicBezTo>
                    <a:pt x="34649" y="146687"/>
                    <a:pt x="39369" y="151408"/>
                    <a:pt x="45195" y="151408"/>
                  </a:cubicBezTo>
                  <a:cubicBezTo>
                    <a:pt x="51022" y="151408"/>
                    <a:pt x="55742" y="146687"/>
                    <a:pt x="55742" y="140861"/>
                  </a:cubicBezTo>
                  <a:lnTo>
                    <a:pt x="55742" y="133917"/>
                  </a:lnTo>
                  <a:cubicBezTo>
                    <a:pt x="75592" y="129957"/>
                    <a:pt x="90391" y="115095"/>
                    <a:pt x="90391" y="974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89" name="图形 33">
            <a:extLst>
              <a:ext uri="{FF2B5EF4-FFF2-40B4-BE49-F238E27FC236}">
                <a16:creationId xmlns:a16="http://schemas.microsoft.com/office/drawing/2014/main" id="{E67048EA-2468-468E-8019-D5CB25291C6D}"/>
              </a:ext>
            </a:extLst>
          </p:cNvPr>
          <p:cNvGrpSpPr/>
          <p:nvPr/>
        </p:nvGrpSpPr>
        <p:grpSpPr>
          <a:xfrm>
            <a:off x="3174272" y="4149000"/>
            <a:ext cx="443456" cy="720002"/>
            <a:chOff x="3174272" y="4149000"/>
            <a:chExt cx="443456" cy="720002"/>
          </a:xfrm>
          <a:gradFill>
            <a:gsLst>
              <a:gs pos="0">
                <a:schemeClr val="accent1"/>
              </a:gs>
              <a:gs pos="100000">
                <a:schemeClr val="accent2"/>
              </a:gs>
            </a:gsLst>
            <a:lin ang="2700000" scaled="1"/>
          </a:gradFill>
        </p:grpSpPr>
        <p:sp>
          <p:nvSpPr>
            <p:cNvPr id="390" name="任意多边形: 形状 389">
              <a:extLst>
                <a:ext uri="{FF2B5EF4-FFF2-40B4-BE49-F238E27FC236}">
                  <a16:creationId xmlns:a16="http://schemas.microsoft.com/office/drawing/2014/main" id="{B4F804F7-CD46-4896-96A9-4E5C911573DF}"/>
                </a:ext>
              </a:extLst>
            </p:cNvPr>
            <p:cNvSpPr/>
            <p:nvPr/>
          </p:nvSpPr>
          <p:spPr>
            <a:xfrm>
              <a:off x="3174272" y="4149000"/>
              <a:ext cx="443456" cy="720002"/>
            </a:xfrm>
            <a:custGeom>
              <a:avLst/>
              <a:gdLst>
                <a:gd name="connsiteX0" fmla="*/ 118336 w 443456"/>
                <a:gd name="connsiteY0" fmla="*/ 105186 h 720002"/>
                <a:gd name="connsiteX1" fmla="*/ 83821 w 443456"/>
                <a:gd name="connsiteY1" fmla="*/ 165423 h 720002"/>
                <a:gd name="connsiteX2" fmla="*/ 15862 w 443456"/>
                <a:gd name="connsiteY2" fmla="*/ 255957 h 720002"/>
                <a:gd name="connsiteX3" fmla="*/ 31926 w 443456"/>
                <a:gd name="connsiteY3" fmla="*/ 308562 h 720002"/>
                <a:gd name="connsiteX4" fmla="*/ 0 w 443456"/>
                <a:gd name="connsiteY4" fmla="*/ 379254 h 720002"/>
                <a:gd name="connsiteX5" fmla="*/ 86172 w 443456"/>
                <a:gd name="connsiteY5" fmla="*/ 473188 h 720002"/>
                <a:gd name="connsiteX6" fmla="*/ 131055 w 443456"/>
                <a:gd name="connsiteY6" fmla="*/ 524685 h 720002"/>
                <a:gd name="connsiteX7" fmla="*/ 135218 w 443456"/>
                <a:gd name="connsiteY7" fmla="*/ 567377 h 720002"/>
                <a:gd name="connsiteX8" fmla="*/ 123075 w 443456"/>
                <a:gd name="connsiteY8" fmla="*/ 593063 h 720002"/>
                <a:gd name="connsiteX9" fmla="*/ 140577 w 443456"/>
                <a:gd name="connsiteY9" fmla="*/ 622356 h 720002"/>
                <a:gd name="connsiteX10" fmla="*/ 142380 w 443456"/>
                <a:gd name="connsiteY10" fmla="*/ 640845 h 720002"/>
                <a:gd name="connsiteX11" fmla="*/ 162436 w 443456"/>
                <a:gd name="connsiteY11" fmla="*/ 666900 h 720002"/>
                <a:gd name="connsiteX12" fmla="*/ 223525 w 443456"/>
                <a:gd name="connsiteY12" fmla="*/ 720003 h 720002"/>
                <a:gd name="connsiteX13" fmla="*/ 284614 w 443456"/>
                <a:gd name="connsiteY13" fmla="*/ 666900 h 720002"/>
                <a:gd name="connsiteX14" fmla="*/ 304670 w 443456"/>
                <a:gd name="connsiteY14" fmla="*/ 640845 h 720002"/>
                <a:gd name="connsiteX15" fmla="*/ 306473 w 443456"/>
                <a:gd name="connsiteY15" fmla="*/ 622356 h 720002"/>
                <a:gd name="connsiteX16" fmla="*/ 323975 w 443456"/>
                <a:gd name="connsiteY16" fmla="*/ 593063 h 720002"/>
                <a:gd name="connsiteX17" fmla="*/ 311832 w 443456"/>
                <a:gd name="connsiteY17" fmla="*/ 567378 h 720002"/>
                <a:gd name="connsiteX18" fmla="*/ 315993 w 443456"/>
                <a:gd name="connsiteY18" fmla="*/ 524686 h 720002"/>
                <a:gd name="connsiteX19" fmla="*/ 360876 w 443456"/>
                <a:gd name="connsiteY19" fmla="*/ 473193 h 720002"/>
                <a:gd name="connsiteX20" fmla="*/ 409455 w 443456"/>
                <a:gd name="connsiteY20" fmla="*/ 454590 h 720002"/>
                <a:gd name="connsiteX21" fmla="*/ 443001 w 443456"/>
                <a:gd name="connsiteY21" fmla="*/ 406613 h 720002"/>
                <a:gd name="connsiteX22" fmla="*/ 435964 w 443456"/>
                <a:gd name="connsiteY22" fmla="*/ 393462 h 720002"/>
                <a:gd name="connsiteX23" fmla="*/ 422813 w 443456"/>
                <a:gd name="connsiteY23" fmla="*/ 400499 h 720002"/>
                <a:gd name="connsiteX24" fmla="*/ 362416 w 443456"/>
                <a:gd name="connsiteY24" fmla="*/ 451782 h 720002"/>
                <a:gd name="connsiteX25" fmla="*/ 322110 w 443456"/>
                <a:gd name="connsiteY25" fmla="*/ 389555 h 720002"/>
                <a:gd name="connsiteX26" fmla="*/ 308545 w 443456"/>
                <a:gd name="connsiteY26" fmla="*/ 395758 h 720002"/>
                <a:gd name="connsiteX27" fmla="*/ 314748 w 443456"/>
                <a:gd name="connsiteY27" fmla="*/ 409323 h 720002"/>
                <a:gd name="connsiteX28" fmla="*/ 341627 w 443456"/>
                <a:gd name="connsiteY28" fmla="*/ 462018 h 720002"/>
                <a:gd name="connsiteX29" fmla="*/ 286838 w 443456"/>
                <a:gd name="connsiteY29" fmla="*/ 509425 h 720002"/>
                <a:gd name="connsiteX30" fmla="*/ 234072 w 443456"/>
                <a:gd name="connsiteY30" fmla="*/ 470812 h 720002"/>
                <a:gd name="connsiteX31" fmla="*/ 234072 w 443456"/>
                <a:gd name="connsiteY31" fmla="*/ 442486 h 720002"/>
                <a:gd name="connsiteX32" fmla="*/ 249086 w 443456"/>
                <a:gd name="connsiteY32" fmla="*/ 428316 h 720002"/>
                <a:gd name="connsiteX33" fmla="*/ 264146 w 443456"/>
                <a:gd name="connsiteY33" fmla="*/ 443170 h 720002"/>
                <a:gd name="connsiteX34" fmla="*/ 274688 w 443456"/>
                <a:gd name="connsiteY34" fmla="*/ 453570 h 720002"/>
                <a:gd name="connsiteX35" fmla="*/ 274836 w 443456"/>
                <a:gd name="connsiteY35" fmla="*/ 453569 h 720002"/>
                <a:gd name="connsiteX36" fmla="*/ 285237 w 443456"/>
                <a:gd name="connsiteY36" fmla="*/ 442877 h 720002"/>
                <a:gd name="connsiteX37" fmla="*/ 249086 w 443456"/>
                <a:gd name="connsiteY37" fmla="*/ 407222 h 720002"/>
                <a:gd name="connsiteX38" fmla="*/ 234072 w 443456"/>
                <a:gd name="connsiteY38" fmla="*/ 410534 h 720002"/>
                <a:gd name="connsiteX39" fmla="*/ 234072 w 443456"/>
                <a:gd name="connsiteY39" fmla="*/ 350252 h 720002"/>
                <a:gd name="connsiteX40" fmla="*/ 262333 w 443456"/>
                <a:gd name="connsiteY40" fmla="*/ 322397 h 720002"/>
                <a:gd name="connsiteX41" fmla="*/ 290595 w 443456"/>
                <a:gd name="connsiteY41" fmla="*/ 350273 h 720002"/>
                <a:gd name="connsiteX42" fmla="*/ 301137 w 443456"/>
                <a:gd name="connsiteY42" fmla="*/ 360674 h 720002"/>
                <a:gd name="connsiteX43" fmla="*/ 301285 w 443456"/>
                <a:gd name="connsiteY43" fmla="*/ 360672 h 720002"/>
                <a:gd name="connsiteX44" fmla="*/ 311685 w 443456"/>
                <a:gd name="connsiteY44" fmla="*/ 349980 h 720002"/>
                <a:gd name="connsiteX45" fmla="*/ 262333 w 443456"/>
                <a:gd name="connsiteY45" fmla="*/ 301302 h 720002"/>
                <a:gd name="connsiteX46" fmla="*/ 234072 w 443456"/>
                <a:gd name="connsiteY46" fmla="*/ 310292 h 720002"/>
                <a:gd name="connsiteX47" fmla="*/ 234072 w 443456"/>
                <a:gd name="connsiteY47" fmla="*/ 202285 h 720002"/>
                <a:gd name="connsiteX48" fmla="*/ 312200 w 443456"/>
                <a:gd name="connsiteY48" fmla="*/ 229317 h 720002"/>
                <a:gd name="connsiteX49" fmla="*/ 319202 w 443456"/>
                <a:gd name="connsiteY49" fmla="*/ 231981 h 720002"/>
                <a:gd name="connsiteX50" fmla="*/ 327090 w 443456"/>
                <a:gd name="connsiteY50" fmla="*/ 228438 h 720002"/>
                <a:gd name="connsiteX51" fmla="*/ 326211 w 443456"/>
                <a:gd name="connsiteY51" fmla="*/ 213549 h 720002"/>
                <a:gd name="connsiteX52" fmla="*/ 284965 w 443456"/>
                <a:gd name="connsiteY52" fmla="*/ 190626 h 720002"/>
                <a:gd name="connsiteX53" fmla="*/ 325769 w 443456"/>
                <a:gd name="connsiteY53" fmla="*/ 130030 h 720002"/>
                <a:gd name="connsiteX54" fmla="*/ 342108 w 443456"/>
                <a:gd name="connsiteY54" fmla="*/ 173025 h 720002"/>
                <a:gd name="connsiteX55" fmla="*/ 350663 w 443456"/>
                <a:gd name="connsiteY55" fmla="*/ 184085 h 720002"/>
                <a:gd name="connsiteX56" fmla="*/ 410092 w 443456"/>
                <a:gd name="connsiteY56" fmla="*/ 255959 h 720002"/>
                <a:gd name="connsiteX57" fmla="*/ 392453 w 443456"/>
                <a:gd name="connsiteY57" fmla="*/ 303574 h 720002"/>
                <a:gd name="connsiteX58" fmla="*/ 389995 w 443456"/>
                <a:gd name="connsiteY58" fmla="*/ 311783 h 720002"/>
                <a:gd name="connsiteX59" fmla="*/ 394442 w 443456"/>
                <a:gd name="connsiteY59" fmla="*/ 319106 h 720002"/>
                <a:gd name="connsiteX60" fmla="*/ 422636 w 443456"/>
                <a:gd name="connsiteY60" fmla="*/ 357422 h 720002"/>
                <a:gd name="connsiteX61" fmla="*/ 432699 w 443456"/>
                <a:gd name="connsiteY61" fmla="*/ 364826 h 720002"/>
                <a:gd name="connsiteX62" fmla="*/ 435848 w 443456"/>
                <a:gd name="connsiteY62" fmla="*/ 364343 h 720002"/>
                <a:gd name="connsiteX63" fmla="*/ 442768 w 443456"/>
                <a:gd name="connsiteY63" fmla="*/ 351129 h 720002"/>
                <a:gd name="connsiteX64" fmla="*/ 415118 w 443456"/>
                <a:gd name="connsiteY64" fmla="*/ 308568 h 720002"/>
                <a:gd name="connsiteX65" fmla="*/ 431186 w 443456"/>
                <a:gd name="connsiteY65" fmla="*/ 255957 h 720002"/>
                <a:gd name="connsiteX66" fmla="*/ 363226 w 443456"/>
                <a:gd name="connsiteY66" fmla="*/ 165423 h 720002"/>
                <a:gd name="connsiteX67" fmla="*/ 328708 w 443456"/>
                <a:gd name="connsiteY67" fmla="*/ 105186 h 720002"/>
                <a:gd name="connsiteX68" fmla="*/ 223521 w 443456"/>
                <a:gd name="connsiteY68" fmla="*/ 0 h 720002"/>
                <a:gd name="connsiteX69" fmla="*/ 169604 w 443456"/>
                <a:gd name="connsiteY69" fmla="*/ 14868 h 720002"/>
                <a:gd name="connsiteX70" fmla="*/ 165966 w 443456"/>
                <a:gd name="connsiteY70" fmla="*/ 29333 h 720002"/>
                <a:gd name="connsiteX71" fmla="*/ 180430 w 443456"/>
                <a:gd name="connsiteY71" fmla="*/ 32971 h 720002"/>
                <a:gd name="connsiteX72" fmla="*/ 223521 w 443456"/>
                <a:gd name="connsiteY72" fmla="*/ 21094 h 720002"/>
                <a:gd name="connsiteX73" fmla="*/ 307613 w 443456"/>
                <a:gd name="connsiteY73" fmla="*/ 105186 h 720002"/>
                <a:gd name="connsiteX74" fmla="*/ 254763 w 443456"/>
                <a:gd name="connsiteY74" fmla="*/ 183284 h 720002"/>
                <a:gd name="connsiteX75" fmla="*/ 223523 w 443456"/>
                <a:gd name="connsiteY75" fmla="*/ 180896 h 720002"/>
                <a:gd name="connsiteX76" fmla="*/ 192282 w 443456"/>
                <a:gd name="connsiteY76" fmla="*/ 183284 h 720002"/>
                <a:gd name="connsiteX77" fmla="*/ 139431 w 443456"/>
                <a:gd name="connsiteY77" fmla="*/ 105186 h 720002"/>
                <a:gd name="connsiteX78" fmla="*/ 149958 w 443456"/>
                <a:gd name="connsiteY78" fmla="*/ 64446 h 720002"/>
                <a:gd name="connsiteX79" fmla="*/ 145856 w 443456"/>
                <a:gd name="connsiteY79" fmla="*/ 50105 h 720002"/>
                <a:gd name="connsiteX80" fmla="*/ 131515 w 443456"/>
                <a:gd name="connsiteY80" fmla="*/ 54207 h 720002"/>
                <a:gd name="connsiteX81" fmla="*/ 118336 w 443456"/>
                <a:gd name="connsiteY81" fmla="*/ 105186 h 720002"/>
                <a:gd name="connsiteX82" fmla="*/ 105410 w 443456"/>
                <a:gd name="connsiteY82" fmla="*/ 461940 h 720002"/>
                <a:gd name="connsiteX83" fmla="*/ 132290 w 443456"/>
                <a:gd name="connsiteY83" fmla="*/ 409321 h 720002"/>
                <a:gd name="connsiteX84" fmla="*/ 138493 w 443456"/>
                <a:gd name="connsiteY84" fmla="*/ 395757 h 720002"/>
                <a:gd name="connsiteX85" fmla="*/ 124928 w 443456"/>
                <a:gd name="connsiteY85" fmla="*/ 389554 h 720002"/>
                <a:gd name="connsiteX86" fmla="*/ 84623 w 443456"/>
                <a:gd name="connsiteY86" fmla="*/ 451782 h 720002"/>
                <a:gd name="connsiteX87" fmla="*/ 21092 w 443456"/>
                <a:gd name="connsiteY87" fmla="*/ 379254 h 720002"/>
                <a:gd name="connsiteX88" fmla="*/ 52605 w 443456"/>
                <a:gd name="connsiteY88" fmla="*/ 319106 h 720002"/>
                <a:gd name="connsiteX89" fmla="*/ 57052 w 443456"/>
                <a:gd name="connsiteY89" fmla="*/ 311783 h 720002"/>
                <a:gd name="connsiteX90" fmla="*/ 54593 w 443456"/>
                <a:gd name="connsiteY90" fmla="*/ 303574 h 720002"/>
                <a:gd name="connsiteX91" fmla="*/ 36955 w 443456"/>
                <a:gd name="connsiteY91" fmla="*/ 255959 h 720002"/>
                <a:gd name="connsiteX92" fmla="*/ 96384 w 443456"/>
                <a:gd name="connsiteY92" fmla="*/ 184085 h 720002"/>
                <a:gd name="connsiteX93" fmla="*/ 104939 w 443456"/>
                <a:gd name="connsiteY93" fmla="*/ 173024 h 720002"/>
                <a:gd name="connsiteX94" fmla="*/ 121275 w 443456"/>
                <a:gd name="connsiteY94" fmla="*/ 130035 h 720002"/>
                <a:gd name="connsiteX95" fmla="*/ 162079 w 443456"/>
                <a:gd name="connsiteY95" fmla="*/ 190627 h 720002"/>
                <a:gd name="connsiteX96" fmla="*/ 120838 w 443456"/>
                <a:gd name="connsiteY96" fmla="*/ 213550 h 720002"/>
                <a:gd name="connsiteX97" fmla="*/ 119959 w 443456"/>
                <a:gd name="connsiteY97" fmla="*/ 228440 h 720002"/>
                <a:gd name="connsiteX98" fmla="*/ 134848 w 443456"/>
                <a:gd name="connsiteY98" fmla="*/ 229319 h 720002"/>
                <a:gd name="connsiteX99" fmla="*/ 212977 w 443456"/>
                <a:gd name="connsiteY99" fmla="*/ 202286 h 720002"/>
                <a:gd name="connsiteX100" fmla="*/ 212977 w 443456"/>
                <a:gd name="connsiteY100" fmla="*/ 310478 h 720002"/>
                <a:gd name="connsiteX101" fmla="*/ 184462 w 443456"/>
                <a:gd name="connsiteY101" fmla="*/ 301303 h 720002"/>
                <a:gd name="connsiteX102" fmla="*/ 135110 w 443456"/>
                <a:gd name="connsiteY102" fmla="*/ 349982 h 720002"/>
                <a:gd name="connsiteX103" fmla="*/ 145510 w 443456"/>
                <a:gd name="connsiteY103" fmla="*/ 360674 h 720002"/>
                <a:gd name="connsiteX104" fmla="*/ 145658 w 443456"/>
                <a:gd name="connsiteY104" fmla="*/ 360675 h 720002"/>
                <a:gd name="connsiteX105" fmla="*/ 156201 w 443456"/>
                <a:gd name="connsiteY105" fmla="*/ 350274 h 720002"/>
                <a:gd name="connsiteX106" fmla="*/ 184462 w 443456"/>
                <a:gd name="connsiteY106" fmla="*/ 322398 h 720002"/>
                <a:gd name="connsiteX107" fmla="*/ 212725 w 443456"/>
                <a:gd name="connsiteY107" fmla="*/ 350274 h 720002"/>
                <a:gd name="connsiteX108" fmla="*/ 212978 w 443456"/>
                <a:gd name="connsiteY108" fmla="*/ 410648 h 720002"/>
                <a:gd name="connsiteX109" fmla="*/ 197710 w 443456"/>
                <a:gd name="connsiteY109" fmla="*/ 407223 h 720002"/>
                <a:gd name="connsiteX110" fmla="*/ 161560 w 443456"/>
                <a:gd name="connsiteY110" fmla="*/ 442879 h 720002"/>
                <a:gd name="connsiteX111" fmla="*/ 171960 w 443456"/>
                <a:gd name="connsiteY111" fmla="*/ 453570 h 720002"/>
                <a:gd name="connsiteX112" fmla="*/ 172108 w 443456"/>
                <a:gd name="connsiteY112" fmla="*/ 453572 h 720002"/>
                <a:gd name="connsiteX113" fmla="*/ 182651 w 443456"/>
                <a:gd name="connsiteY113" fmla="*/ 443171 h 720002"/>
                <a:gd name="connsiteX114" fmla="*/ 197710 w 443456"/>
                <a:gd name="connsiteY114" fmla="*/ 428317 h 720002"/>
                <a:gd name="connsiteX115" fmla="*/ 212768 w 443456"/>
                <a:gd name="connsiteY115" fmla="*/ 443171 h 720002"/>
                <a:gd name="connsiteX116" fmla="*/ 212978 w 443456"/>
                <a:gd name="connsiteY116" fmla="*/ 470820 h 720002"/>
                <a:gd name="connsiteX117" fmla="*/ 160210 w 443456"/>
                <a:gd name="connsiteY117" fmla="*/ 509428 h 720002"/>
                <a:gd name="connsiteX118" fmla="*/ 105410 w 443456"/>
                <a:gd name="connsiteY118" fmla="*/ 461940 h 720002"/>
                <a:gd name="connsiteX119" fmla="*/ 273817 w 443456"/>
                <a:gd name="connsiteY119" fmla="*/ 647740 h 720002"/>
                <a:gd name="connsiteX120" fmla="*/ 173232 w 443456"/>
                <a:gd name="connsiteY120" fmla="*/ 647740 h 720002"/>
                <a:gd name="connsiteX121" fmla="*/ 163374 w 443456"/>
                <a:gd name="connsiteY121" fmla="*/ 638796 h 720002"/>
                <a:gd name="connsiteX122" fmla="*/ 162159 w 443456"/>
                <a:gd name="connsiteY122" fmla="*/ 626338 h 720002"/>
                <a:gd name="connsiteX123" fmla="*/ 284888 w 443456"/>
                <a:gd name="connsiteY123" fmla="*/ 626338 h 720002"/>
                <a:gd name="connsiteX124" fmla="*/ 283673 w 443456"/>
                <a:gd name="connsiteY124" fmla="*/ 638796 h 720002"/>
                <a:gd name="connsiteX125" fmla="*/ 273817 w 443456"/>
                <a:gd name="connsiteY125" fmla="*/ 647740 h 720002"/>
                <a:gd name="connsiteX126" fmla="*/ 223523 w 443456"/>
                <a:gd name="connsiteY126" fmla="*/ 698906 h 720002"/>
                <a:gd name="connsiteX127" fmla="*/ 184302 w 443456"/>
                <a:gd name="connsiteY127" fmla="*/ 668834 h 720002"/>
                <a:gd name="connsiteX128" fmla="*/ 262745 w 443456"/>
                <a:gd name="connsiteY128" fmla="*/ 668834 h 720002"/>
                <a:gd name="connsiteX129" fmla="*/ 223523 w 443456"/>
                <a:gd name="connsiteY129" fmla="*/ 698906 h 720002"/>
                <a:gd name="connsiteX130" fmla="*/ 291374 w 443456"/>
                <a:gd name="connsiteY130" fmla="*/ 559801 h 720002"/>
                <a:gd name="connsiteX131" fmla="*/ 290694 w 443456"/>
                <a:gd name="connsiteY131" fmla="*/ 559785 h 720002"/>
                <a:gd name="connsiteX132" fmla="*/ 228286 w 443456"/>
                <a:gd name="connsiteY132" fmla="*/ 559785 h 720002"/>
                <a:gd name="connsiteX133" fmla="*/ 217740 w 443456"/>
                <a:gd name="connsiteY133" fmla="*/ 570331 h 720002"/>
                <a:gd name="connsiteX134" fmla="*/ 228286 w 443456"/>
                <a:gd name="connsiteY134" fmla="*/ 580878 h 720002"/>
                <a:gd name="connsiteX135" fmla="*/ 290694 w 443456"/>
                <a:gd name="connsiteY135" fmla="*/ 580878 h 720002"/>
                <a:gd name="connsiteX136" fmla="*/ 302878 w 443456"/>
                <a:gd name="connsiteY136" fmla="*/ 593062 h 720002"/>
                <a:gd name="connsiteX137" fmla="*/ 290694 w 443456"/>
                <a:gd name="connsiteY137" fmla="*/ 605244 h 720002"/>
                <a:gd name="connsiteX138" fmla="*/ 156351 w 443456"/>
                <a:gd name="connsiteY138" fmla="*/ 605244 h 720002"/>
                <a:gd name="connsiteX139" fmla="*/ 144167 w 443456"/>
                <a:gd name="connsiteY139" fmla="*/ 593062 h 720002"/>
                <a:gd name="connsiteX140" fmla="*/ 156351 w 443456"/>
                <a:gd name="connsiteY140" fmla="*/ 580878 h 720002"/>
                <a:gd name="connsiteX141" fmla="*/ 179010 w 443456"/>
                <a:gd name="connsiteY141" fmla="*/ 580878 h 720002"/>
                <a:gd name="connsiteX142" fmla="*/ 189557 w 443456"/>
                <a:gd name="connsiteY142" fmla="*/ 570331 h 720002"/>
                <a:gd name="connsiteX143" fmla="*/ 179010 w 443456"/>
                <a:gd name="connsiteY143" fmla="*/ 559785 h 720002"/>
                <a:gd name="connsiteX144" fmla="*/ 156351 w 443456"/>
                <a:gd name="connsiteY144" fmla="*/ 559785 h 720002"/>
                <a:gd name="connsiteX145" fmla="*/ 155673 w 443456"/>
                <a:gd name="connsiteY145" fmla="*/ 559801 h 720002"/>
                <a:gd name="connsiteX146" fmla="*/ 152782 w 443456"/>
                <a:gd name="connsiteY146" fmla="*/ 530139 h 720002"/>
                <a:gd name="connsiteX147" fmla="*/ 160208 w 443456"/>
                <a:gd name="connsiteY147" fmla="*/ 530516 h 720002"/>
                <a:gd name="connsiteX148" fmla="*/ 223523 w 443456"/>
                <a:gd name="connsiteY148" fmla="*/ 496839 h 720002"/>
                <a:gd name="connsiteX149" fmla="*/ 286838 w 443456"/>
                <a:gd name="connsiteY149" fmla="*/ 530516 h 720002"/>
                <a:gd name="connsiteX150" fmla="*/ 294266 w 443456"/>
                <a:gd name="connsiteY150" fmla="*/ 530139 h 72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43456" h="720002">
                  <a:moveTo>
                    <a:pt x="118336" y="105186"/>
                  </a:moveTo>
                  <a:cubicBezTo>
                    <a:pt x="97760" y="118645"/>
                    <a:pt x="85056" y="141202"/>
                    <a:pt x="83821" y="165423"/>
                  </a:cubicBezTo>
                  <a:cubicBezTo>
                    <a:pt x="43958" y="176967"/>
                    <a:pt x="15862" y="213725"/>
                    <a:pt x="15862" y="255957"/>
                  </a:cubicBezTo>
                  <a:cubicBezTo>
                    <a:pt x="15862" y="274764"/>
                    <a:pt x="21507" y="293082"/>
                    <a:pt x="31926" y="308562"/>
                  </a:cubicBezTo>
                  <a:cubicBezTo>
                    <a:pt x="11763" y="326360"/>
                    <a:pt x="0" y="352067"/>
                    <a:pt x="0" y="379254"/>
                  </a:cubicBezTo>
                  <a:cubicBezTo>
                    <a:pt x="0" y="428510"/>
                    <a:pt x="37966" y="469065"/>
                    <a:pt x="86172" y="473188"/>
                  </a:cubicBezTo>
                  <a:cubicBezTo>
                    <a:pt x="92250" y="496693"/>
                    <a:pt x="109235" y="515613"/>
                    <a:pt x="131055" y="524685"/>
                  </a:cubicBezTo>
                  <a:lnTo>
                    <a:pt x="135218" y="567377"/>
                  </a:lnTo>
                  <a:cubicBezTo>
                    <a:pt x="127807" y="573486"/>
                    <a:pt x="123075" y="582732"/>
                    <a:pt x="123075" y="593063"/>
                  </a:cubicBezTo>
                  <a:cubicBezTo>
                    <a:pt x="123075" y="605707"/>
                    <a:pt x="130165" y="616725"/>
                    <a:pt x="140577" y="622356"/>
                  </a:cubicBezTo>
                  <a:lnTo>
                    <a:pt x="142380" y="640845"/>
                  </a:lnTo>
                  <a:cubicBezTo>
                    <a:pt x="143567" y="653023"/>
                    <a:pt x="151584" y="662896"/>
                    <a:pt x="162436" y="666900"/>
                  </a:cubicBezTo>
                  <a:cubicBezTo>
                    <a:pt x="166628" y="697071"/>
                    <a:pt x="192502" y="720003"/>
                    <a:pt x="223525" y="720003"/>
                  </a:cubicBezTo>
                  <a:cubicBezTo>
                    <a:pt x="254548" y="720003"/>
                    <a:pt x="280422" y="697071"/>
                    <a:pt x="284614" y="666900"/>
                  </a:cubicBezTo>
                  <a:cubicBezTo>
                    <a:pt x="295466" y="662896"/>
                    <a:pt x="303481" y="653023"/>
                    <a:pt x="304670" y="640845"/>
                  </a:cubicBezTo>
                  <a:lnTo>
                    <a:pt x="306473" y="622356"/>
                  </a:lnTo>
                  <a:cubicBezTo>
                    <a:pt x="316884" y="616726"/>
                    <a:pt x="323975" y="605708"/>
                    <a:pt x="323975" y="593063"/>
                  </a:cubicBezTo>
                  <a:cubicBezTo>
                    <a:pt x="323975" y="582732"/>
                    <a:pt x="319243" y="573486"/>
                    <a:pt x="311832" y="567378"/>
                  </a:cubicBezTo>
                  <a:lnTo>
                    <a:pt x="315993" y="524686"/>
                  </a:lnTo>
                  <a:cubicBezTo>
                    <a:pt x="337814" y="515617"/>
                    <a:pt x="354797" y="496700"/>
                    <a:pt x="360876" y="473193"/>
                  </a:cubicBezTo>
                  <a:cubicBezTo>
                    <a:pt x="378526" y="471704"/>
                    <a:pt x="395180" y="465349"/>
                    <a:pt x="409455" y="454590"/>
                  </a:cubicBezTo>
                  <a:cubicBezTo>
                    <a:pt x="425347" y="442610"/>
                    <a:pt x="437261" y="425572"/>
                    <a:pt x="443001" y="406613"/>
                  </a:cubicBezTo>
                  <a:cubicBezTo>
                    <a:pt x="444690" y="401037"/>
                    <a:pt x="441539" y="395151"/>
                    <a:pt x="435964" y="393462"/>
                  </a:cubicBezTo>
                  <a:cubicBezTo>
                    <a:pt x="430387" y="391771"/>
                    <a:pt x="424500" y="394926"/>
                    <a:pt x="422813" y="400499"/>
                  </a:cubicBezTo>
                  <a:cubicBezTo>
                    <a:pt x="414491" y="427980"/>
                    <a:pt x="390389" y="448002"/>
                    <a:pt x="362416" y="451782"/>
                  </a:cubicBezTo>
                  <a:cubicBezTo>
                    <a:pt x="360982" y="434011"/>
                    <a:pt x="353919" y="401399"/>
                    <a:pt x="322110" y="389555"/>
                  </a:cubicBezTo>
                  <a:cubicBezTo>
                    <a:pt x="316644" y="387519"/>
                    <a:pt x="310577" y="390300"/>
                    <a:pt x="308545" y="395758"/>
                  </a:cubicBezTo>
                  <a:cubicBezTo>
                    <a:pt x="306513" y="401217"/>
                    <a:pt x="309289" y="407289"/>
                    <a:pt x="314748" y="409323"/>
                  </a:cubicBezTo>
                  <a:cubicBezTo>
                    <a:pt x="342426" y="419628"/>
                    <a:pt x="341761" y="458253"/>
                    <a:pt x="341627" y="462018"/>
                  </a:cubicBezTo>
                  <a:cubicBezTo>
                    <a:pt x="337724" y="489075"/>
                    <a:pt x="314258" y="509425"/>
                    <a:pt x="286838" y="509425"/>
                  </a:cubicBezTo>
                  <a:cubicBezTo>
                    <a:pt x="262806" y="509425"/>
                    <a:pt x="241314" y="493616"/>
                    <a:pt x="234072" y="470812"/>
                  </a:cubicBezTo>
                  <a:lnTo>
                    <a:pt x="234072" y="442486"/>
                  </a:lnTo>
                  <a:cubicBezTo>
                    <a:pt x="234540" y="434614"/>
                    <a:pt x="241125" y="428316"/>
                    <a:pt x="249086" y="428316"/>
                  </a:cubicBezTo>
                  <a:cubicBezTo>
                    <a:pt x="257276" y="428316"/>
                    <a:pt x="264033" y="434978"/>
                    <a:pt x="264146" y="443170"/>
                  </a:cubicBezTo>
                  <a:cubicBezTo>
                    <a:pt x="264226" y="448944"/>
                    <a:pt x="268931" y="453570"/>
                    <a:pt x="274688" y="453570"/>
                  </a:cubicBezTo>
                  <a:cubicBezTo>
                    <a:pt x="274738" y="453570"/>
                    <a:pt x="274787" y="453570"/>
                    <a:pt x="274836" y="453569"/>
                  </a:cubicBezTo>
                  <a:cubicBezTo>
                    <a:pt x="280661" y="453489"/>
                    <a:pt x="285317" y="448703"/>
                    <a:pt x="285237" y="442877"/>
                  </a:cubicBezTo>
                  <a:cubicBezTo>
                    <a:pt x="284967" y="423218"/>
                    <a:pt x="268748" y="407222"/>
                    <a:pt x="249086" y="407222"/>
                  </a:cubicBezTo>
                  <a:cubicBezTo>
                    <a:pt x="243741" y="407222"/>
                    <a:pt x="238656" y="408417"/>
                    <a:pt x="234072" y="410534"/>
                  </a:cubicBezTo>
                  <a:lnTo>
                    <a:pt x="234072" y="350252"/>
                  </a:lnTo>
                  <a:cubicBezTo>
                    <a:pt x="234297" y="334890"/>
                    <a:pt x="246968" y="322397"/>
                    <a:pt x="262333" y="322397"/>
                  </a:cubicBezTo>
                  <a:cubicBezTo>
                    <a:pt x="277705" y="322397"/>
                    <a:pt x="290382" y="334903"/>
                    <a:pt x="290595" y="350273"/>
                  </a:cubicBezTo>
                  <a:cubicBezTo>
                    <a:pt x="290675" y="356047"/>
                    <a:pt x="295379" y="360674"/>
                    <a:pt x="301137" y="360674"/>
                  </a:cubicBezTo>
                  <a:cubicBezTo>
                    <a:pt x="301185" y="360674"/>
                    <a:pt x="301236" y="360674"/>
                    <a:pt x="301285" y="360672"/>
                  </a:cubicBezTo>
                  <a:cubicBezTo>
                    <a:pt x="307110" y="360592"/>
                    <a:pt x="311766" y="355807"/>
                    <a:pt x="311685" y="349980"/>
                  </a:cubicBezTo>
                  <a:cubicBezTo>
                    <a:pt x="311317" y="323139"/>
                    <a:pt x="289177" y="301302"/>
                    <a:pt x="262333" y="301302"/>
                  </a:cubicBezTo>
                  <a:cubicBezTo>
                    <a:pt x="251855" y="301302"/>
                    <a:pt x="242101" y="304639"/>
                    <a:pt x="234072" y="310292"/>
                  </a:cubicBezTo>
                  <a:lnTo>
                    <a:pt x="234072" y="202285"/>
                  </a:lnTo>
                  <a:cubicBezTo>
                    <a:pt x="266147" y="204060"/>
                    <a:pt x="294827" y="213881"/>
                    <a:pt x="312200" y="229317"/>
                  </a:cubicBezTo>
                  <a:cubicBezTo>
                    <a:pt x="314210" y="231103"/>
                    <a:pt x="316710" y="231981"/>
                    <a:pt x="319202" y="231981"/>
                  </a:cubicBezTo>
                  <a:cubicBezTo>
                    <a:pt x="322110" y="231981"/>
                    <a:pt x="325007" y="230784"/>
                    <a:pt x="327090" y="228438"/>
                  </a:cubicBezTo>
                  <a:cubicBezTo>
                    <a:pt x="330958" y="224085"/>
                    <a:pt x="330566" y="217418"/>
                    <a:pt x="326211" y="213549"/>
                  </a:cubicBezTo>
                  <a:cubicBezTo>
                    <a:pt x="315418" y="203958"/>
                    <a:pt x="301240" y="196180"/>
                    <a:pt x="284965" y="190626"/>
                  </a:cubicBezTo>
                  <a:cubicBezTo>
                    <a:pt x="305438" y="175978"/>
                    <a:pt x="319891" y="154527"/>
                    <a:pt x="325769" y="130030"/>
                  </a:cubicBezTo>
                  <a:cubicBezTo>
                    <a:pt x="337075" y="141183"/>
                    <a:pt x="343188" y="156781"/>
                    <a:pt x="342108" y="173025"/>
                  </a:cubicBezTo>
                  <a:cubicBezTo>
                    <a:pt x="341754" y="178343"/>
                    <a:pt x="345424" y="183090"/>
                    <a:pt x="350663" y="184085"/>
                  </a:cubicBezTo>
                  <a:cubicBezTo>
                    <a:pt x="385097" y="190631"/>
                    <a:pt x="410092" y="220857"/>
                    <a:pt x="410092" y="255959"/>
                  </a:cubicBezTo>
                  <a:cubicBezTo>
                    <a:pt x="410092" y="273412"/>
                    <a:pt x="403829" y="290323"/>
                    <a:pt x="392453" y="303574"/>
                  </a:cubicBezTo>
                  <a:cubicBezTo>
                    <a:pt x="390510" y="305838"/>
                    <a:pt x="389616" y="308821"/>
                    <a:pt x="389995" y="311783"/>
                  </a:cubicBezTo>
                  <a:cubicBezTo>
                    <a:pt x="390375" y="314744"/>
                    <a:pt x="391989" y="317405"/>
                    <a:pt x="394442" y="319106"/>
                  </a:cubicBezTo>
                  <a:cubicBezTo>
                    <a:pt x="407800" y="328383"/>
                    <a:pt x="417812" y="341990"/>
                    <a:pt x="422636" y="357422"/>
                  </a:cubicBezTo>
                  <a:cubicBezTo>
                    <a:pt x="424046" y="361935"/>
                    <a:pt x="428207" y="364826"/>
                    <a:pt x="432699" y="364826"/>
                  </a:cubicBezTo>
                  <a:cubicBezTo>
                    <a:pt x="433740" y="364826"/>
                    <a:pt x="434801" y="364672"/>
                    <a:pt x="435848" y="364343"/>
                  </a:cubicBezTo>
                  <a:cubicBezTo>
                    <a:pt x="441406" y="362606"/>
                    <a:pt x="444506" y="356691"/>
                    <a:pt x="442768" y="351129"/>
                  </a:cubicBezTo>
                  <a:cubicBezTo>
                    <a:pt x="437645" y="334735"/>
                    <a:pt x="427985" y="319946"/>
                    <a:pt x="415118" y="308568"/>
                  </a:cubicBezTo>
                  <a:cubicBezTo>
                    <a:pt x="425540" y="293086"/>
                    <a:pt x="431186" y="274767"/>
                    <a:pt x="431186" y="255957"/>
                  </a:cubicBezTo>
                  <a:cubicBezTo>
                    <a:pt x="431186" y="213725"/>
                    <a:pt x="403090" y="176967"/>
                    <a:pt x="363226" y="165423"/>
                  </a:cubicBezTo>
                  <a:cubicBezTo>
                    <a:pt x="361994" y="141199"/>
                    <a:pt x="349287" y="118647"/>
                    <a:pt x="328708" y="105186"/>
                  </a:cubicBezTo>
                  <a:cubicBezTo>
                    <a:pt x="328707" y="47187"/>
                    <a:pt x="281520" y="0"/>
                    <a:pt x="223521" y="0"/>
                  </a:cubicBezTo>
                  <a:cubicBezTo>
                    <a:pt x="204510" y="0"/>
                    <a:pt x="185865" y="5141"/>
                    <a:pt x="169604" y="14868"/>
                  </a:cubicBezTo>
                  <a:cubicBezTo>
                    <a:pt x="164604" y="17858"/>
                    <a:pt x="162976" y="24334"/>
                    <a:pt x="165966" y="29333"/>
                  </a:cubicBezTo>
                  <a:cubicBezTo>
                    <a:pt x="168958" y="34335"/>
                    <a:pt x="175438" y="35961"/>
                    <a:pt x="180430" y="32971"/>
                  </a:cubicBezTo>
                  <a:cubicBezTo>
                    <a:pt x="193423" y="25201"/>
                    <a:pt x="208322" y="21094"/>
                    <a:pt x="223521" y="21094"/>
                  </a:cubicBezTo>
                  <a:cubicBezTo>
                    <a:pt x="269890" y="21094"/>
                    <a:pt x="307613" y="58816"/>
                    <a:pt x="307613" y="105186"/>
                  </a:cubicBezTo>
                  <a:cubicBezTo>
                    <a:pt x="307613" y="139793"/>
                    <a:pt x="286872" y="170428"/>
                    <a:pt x="254763" y="183284"/>
                  </a:cubicBezTo>
                  <a:cubicBezTo>
                    <a:pt x="244686" y="181718"/>
                    <a:pt x="234204" y="180896"/>
                    <a:pt x="223523" y="180896"/>
                  </a:cubicBezTo>
                  <a:cubicBezTo>
                    <a:pt x="212842" y="180896"/>
                    <a:pt x="202358" y="181718"/>
                    <a:pt x="192282" y="183284"/>
                  </a:cubicBezTo>
                  <a:cubicBezTo>
                    <a:pt x="160170" y="170429"/>
                    <a:pt x="139431" y="139793"/>
                    <a:pt x="139431" y="105186"/>
                  </a:cubicBezTo>
                  <a:cubicBezTo>
                    <a:pt x="139431" y="90938"/>
                    <a:pt x="143072" y="76852"/>
                    <a:pt x="149958" y="64446"/>
                  </a:cubicBezTo>
                  <a:cubicBezTo>
                    <a:pt x="152785" y="59352"/>
                    <a:pt x="150948" y="52931"/>
                    <a:pt x="145856" y="50105"/>
                  </a:cubicBezTo>
                  <a:cubicBezTo>
                    <a:pt x="140763" y="47282"/>
                    <a:pt x="134343" y="49116"/>
                    <a:pt x="131515" y="54207"/>
                  </a:cubicBezTo>
                  <a:cubicBezTo>
                    <a:pt x="122892" y="69736"/>
                    <a:pt x="118336" y="87365"/>
                    <a:pt x="118336" y="105186"/>
                  </a:cubicBezTo>
                  <a:close/>
                  <a:moveTo>
                    <a:pt x="105410" y="461940"/>
                  </a:moveTo>
                  <a:cubicBezTo>
                    <a:pt x="105270" y="457768"/>
                    <a:pt x="104785" y="419562"/>
                    <a:pt x="132290" y="409321"/>
                  </a:cubicBezTo>
                  <a:cubicBezTo>
                    <a:pt x="137749" y="407289"/>
                    <a:pt x="140525" y="401216"/>
                    <a:pt x="138493" y="395757"/>
                  </a:cubicBezTo>
                  <a:cubicBezTo>
                    <a:pt x="136463" y="390298"/>
                    <a:pt x="130389" y="387525"/>
                    <a:pt x="124928" y="389554"/>
                  </a:cubicBezTo>
                  <a:cubicBezTo>
                    <a:pt x="93118" y="401397"/>
                    <a:pt x="86057" y="434011"/>
                    <a:pt x="84623" y="451782"/>
                  </a:cubicBezTo>
                  <a:cubicBezTo>
                    <a:pt x="48818" y="447040"/>
                    <a:pt x="21092" y="416334"/>
                    <a:pt x="21092" y="379254"/>
                  </a:cubicBezTo>
                  <a:cubicBezTo>
                    <a:pt x="21092" y="355292"/>
                    <a:pt x="32873" y="332807"/>
                    <a:pt x="52605" y="319106"/>
                  </a:cubicBezTo>
                  <a:cubicBezTo>
                    <a:pt x="55056" y="317405"/>
                    <a:pt x="56673" y="314743"/>
                    <a:pt x="57052" y="311783"/>
                  </a:cubicBezTo>
                  <a:cubicBezTo>
                    <a:pt x="57430" y="308822"/>
                    <a:pt x="56537" y="305840"/>
                    <a:pt x="54593" y="303574"/>
                  </a:cubicBezTo>
                  <a:cubicBezTo>
                    <a:pt x="43218" y="290322"/>
                    <a:pt x="36955" y="273412"/>
                    <a:pt x="36955" y="255959"/>
                  </a:cubicBezTo>
                  <a:cubicBezTo>
                    <a:pt x="36955" y="220857"/>
                    <a:pt x="61948" y="190630"/>
                    <a:pt x="96384" y="184085"/>
                  </a:cubicBezTo>
                  <a:cubicBezTo>
                    <a:pt x="101623" y="183090"/>
                    <a:pt x="105293" y="178343"/>
                    <a:pt x="104939" y="173024"/>
                  </a:cubicBezTo>
                  <a:cubicBezTo>
                    <a:pt x="103859" y="156783"/>
                    <a:pt x="109970" y="141186"/>
                    <a:pt x="121275" y="130035"/>
                  </a:cubicBezTo>
                  <a:cubicBezTo>
                    <a:pt x="127153" y="154530"/>
                    <a:pt x="141607" y="175981"/>
                    <a:pt x="162079" y="190627"/>
                  </a:cubicBezTo>
                  <a:cubicBezTo>
                    <a:pt x="145807" y="196182"/>
                    <a:pt x="131629" y="203960"/>
                    <a:pt x="120838" y="213550"/>
                  </a:cubicBezTo>
                  <a:cubicBezTo>
                    <a:pt x="116482" y="217419"/>
                    <a:pt x="116090" y="224086"/>
                    <a:pt x="119959" y="228440"/>
                  </a:cubicBezTo>
                  <a:cubicBezTo>
                    <a:pt x="123829" y="232795"/>
                    <a:pt x="130493" y="233187"/>
                    <a:pt x="134848" y="229319"/>
                  </a:cubicBezTo>
                  <a:cubicBezTo>
                    <a:pt x="152220" y="213884"/>
                    <a:pt x="180900" y="204062"/>
                    <a:pt x="212977" y="202286"/>
                  </a:cubicBezTo>
                  <a:lnTo>
                    <a:pt x="212977" y="310478"/>
                  </a:lnTo>
                  <a:cubicBezTo>
                    <a:pt x="204899" y="304715"/>
                    <a:pt x="195051" y="301303"/>
                    <a:pt x="184462" y="301303"/>
                  </a:cubicBezTo>
                  <a:cubicBezTo>
                    <a:pt x="157618" y="301303"/>
                    <a:pt x="135478" y="323141"/>
                    <a:pt x="135110" y="349982"/>
                  </a:cubicBezTo>
                  <a:cubicBezTo>
                    <a:pt x="135028" y="355808"/>
                    <a:pt x="139686" y="360593"/>
                    <a:pt x="145510" y="360674"/>
                  </a:cubicBezTo>
                  <a:cubicBezTo>
                    <a:pt x="145560" y="360675"/>
                    <a:pt x="145609" y="360675"/>
                    <a:pt x="145658" y="360675"/>
                  </a:cubicBezTo>
                  <a:cubicBezTo>
                    <a:pt x="151415" y="360675"/>
                    <a:pt x="156120" y="356048"/>
                    <a:pt x="156201" y="350274"/>
                  </a:cubicBezTo>
                  <a:cubicBezTo>
                    <a:pt x="156412" y="334903"/>
                    <a:pt x="169090" y="322398"/>
                    <a:pt x="184462" y="322398"/>
                  </a:cubicBezTo>
                  <a:cubicBezTo>
                    <a:pt x="199834" y="322398"/>
                    <a:pt x="212511" y="334904"/>
                    <a:pt x="212725" y="350274"/>
                  </a:cubicBezTo>
                  <a:cubicBezTo>
                    <a:pt x="212735" y="351013"/>
                    <a:pt x="212978" y="410648"/>
                    <a:pt x="212978" y="410648"/>
                  </a:cubicBezTo>
                  <a:cubicBezTo>
                    <a:pt x="208327" y="408457"/>
                    <a:pt x="203153" y="407223"/>
                    <a:pt x="197710" y="407223"/>
                  </a:cubicBezTo>
                  <a:cubicBezTo>
                    <a:pt x="178048" y="407223"/>
                    <a:pt x="161830" y="423219"/>
                    <a:pt x="161560" y="442879"/>
                  </a:cubicBezTo>
                  <a:cubicBezTo>
                    <a:pt x="161478" y="448705"/>
                    <a:pt x="166136" y="453490"/>
                    <a:pt x="171960" y="453570"/>
                  </a:cubicBezTo>
                  <a:cubicBezTo>
                    <a:pt x="172011" y="453572"/>
                    <a:pt x="172059" y="453572"/>
                    <a:pt x="172108" y="453572"/>
                  </a:cubicBezTo>
                  <a:cubicBezTo>
                    <a:pt x="177865" y="453572"/>
                    <a:pt x="182571" y="448945"/>
                    <a:pt x="182651" y="443171"/>
                  </a:cubicBezTo>
                  <a:cubicBezTo>
                    <a:pt x="182763" y="434981"/>
                    <a:pt x="189520" y="428317"/>
                    <a:pt x="197710" y="428317"/>
                  </a:cubicBezTo>
                  <a:cubicBezTo>
                    <a:pt x="205900" y="428317"/>
                    <a:pt x="212656" y="434980"/>
                    <a:pt x="212768" y="443171"/>
                  </a:cubicBezTo>
                  <a:cubicBezTo>
                    <a:pt x="212777" y="443831"/>
                    <a:pt x="212978" y="470820"/>
                    <a:pt x="212978" y="470820"/>
                  </a:cubicBezTo>
                  <a:cubicBezTo>
                    <a:pt x="205733" y="493619"/>
                    <a:pt x="184240" y="509428"/>
                    <a:pt x="160210" y="509428"/>
                  </a:cubicBezTo>
                  <a:cubicBezTo>
                    <a:pt x="132761" y="509423"/>
                    <a:pt x="109278" y="489036"/>
                    <a:pt x="105410" y="461940"/>
                  </a:cubicBezTo>
                  <a:close/>
                  <a:moveTo>
                    <a:pt x="273817" y="647740"/>
                  </a:moveTo>
                  <a:lnTo>
                    <a:pt x="173232" y="647740"/>
                  </a:lnTo>
                  <a:cubicBezTo>
                    <a:pt x="168109" y="647740"/>
                    <a:pt x="163872" y="643895"/>
                    <a:pt x="163374" y="638796"/>
                  </a:cubicBezTo>
                  <a:lnTo>
                    <a:pt x="162159" y="626338"/>
                  </a:lnTo>
                  <a:lnTo>
                    <a:pt x="284888" y="626338"/>
                  </a:lnTo>
                  <a:lnTo>
                    <a:pt x="283673" y="638796"/>
                  </a:lnTo>
                  <a:cubicBezTo>
                    <a:pt x="283177" y="643895"/>
                    <a:pt x="278938" y="647740"/>
                    <a:pt x="273817" y="647740"/>
                  </a:cubicBezTo>
                  <a:close/>
                  <a:moveTo>
                    <a:pt x="223523" y="698906"/>
                  </a:moveTo>
                  <a:cubicBezTo>
                    <a:pt x="204809" y="698906"/>
                    <a:pt x="188944" y="686230"/>
                    <a:pt x="184302" y="668834"/>
                  </a:cubicBezTo>
                  <a:lnTo>
                    <a:pt x="262745" y="668834"/>
                  </a:lnTo>
                  <a:cubicBezTo>
                    <a:pt x="258103" y="686230"/>
                    <a:pt x="242238" y="698906"/>
                    <a:pt x="223523" y="698906"/>
                  </a:cubicBezTo>
                  <a:close/>
                  <a:moveTo>
                    <a:pt x="291374" y="559801"/>
                  </a:moveTo>
                  <a:cubicBezTo>
                    <a:pt x="291147" y="559797"/>
                    <a:pt x="290922" y="559785"/>
                    <a:pt x="290694" y="559785"/>
                  </a:cubicBezTo>
                  <a:lnTo>
                    <a:pt x="228286" y="559785"/>
                  </a:lnTo>
                  <a:cubicBezTo>
                    <a:pt x="222460" y="559785"/>
                    <a:pt x="217740" y="564505"/>
                    <a:pt x="217740" y="570331"/>
                  </a:cubicBezTo>
                  <a:cubicBezTo>
                    <a:pt x="217740" y="576158"/>
                    <a:pt x="222460" y="580878"/>
                    <a:pt x="228286" y="580878"/>
                  </a:cubicBezTo>
                  <a:lnTo>
                    <a:pt x="290694" y="580878"/>
                  </a:lnTo>
                  <a:cubicBezTo>
                    <a:pt x="297412" y="580878"/>
                    <a:pt x="302878" y="586344"/>
                    <a:pt x="302878" y="593062"/>
                  </a:cubicBezTo>
                  <a:cubicBezTo>
                    <a:pt x="302878" y="599780"/>
                    <a:pt x="297412" y="605244"/>
                    <a:pt x="290694" y="605244"/>
                  </a:cubicBezTo>
                  <a:lnTo>
                    <a:pt x="156351" y="605244"/>
                  </a:lnTo>
                  <a:cubicBezTo>
                    <a:pt x="149633" y="605244"/>
                    <a:pt x="144167" y="599780"/>
                    <a:pt x="144167" y="593062"/>
                  </a:cubicBezTo>
                  <a:cubicBezTo>
                    <a:pt x="144167" y="586344"/>
                    <a:pt x="149633" y="580878"/>
                    <a:pt x="156351" y="580878"/>
                  </a:cubicBezTo>
                  <a:lnTo>
                    <a:pt x="179010" y="580878"/>
                  </a:lnTo>
                  <a:cubicBezTo>
                    <a:pt x="184836" y="580878"/>
                    <a:pt x="189557" y="576158"/>
                    <a:pt x="189557" y="570331"/>
                  </a:cubicBezTo>
                  <a:cubicBezTo>
                    <a:pt x="189557" y="564505"/>
                    <a:pt x="184836" y="559785"/>
                    <a:pt x="179010" y="559785"/>
                  </a:cubicBezTo>
                  <a:lnTo>
                    <a:pt x="156351" y="559785"/>
                  </a:lnTo>
                  <a:cubicBezTo>
                    <a:pt x="156123" y="559785"/>
                    <a:pt x="155900" y="559797"/>
                    <a:pt x="155673" y="559801"/>
                  </a:cubicBezTo>
                  <a:lnTo>
                    <a:pt x="152782" y="530139"/>
                  </a:lnTo>
                  <a:cubicBezTo>
                    <a:pt x="155230" y="530380"/>
                    <a:pt x="157705" y="530516"/>
                    <a:pt x="160208" y="530516"/>
                  </a:cubicBezTo>
                  <a:cubicBezTo>
                    <a:pt x="185927" y="530516"/>
                    <a:pt x="209540" y="517397"/>
                    <a:pt x="223523" y="496839"/>
                  </a:cubicBezTo>
                  <a:cubicBezTo>
                    <a:pt x="237509" y="517397"/>
                    <a:pt x="261118" y="530516"/>
                    <a:pt x="286838" y="530516"/>
                  </a:cubicBezTo>
                  <a:cubicBezTo>
                    <a:pt x="289342" y="530516"/>
                    <a:pt x="291817" y="530380"/>
                    <a:pt x="294266" y="53013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1" name="任意多边形: 形状 390">
              <a:extLst>
                <a:ext uri="{FF2B5EF4-FFF2-40B4-BE49-F238E27FC236}">
                  <a16:creationId xmlns:a16="http://schemas.microsoft.com/office/drawing/2014/main" id="{8A0266E0-C35F-492D-9737-923AD9601B8D}"/>
                </a:ext>
              </a:extLst>
            </p:cNvPr>
            <p:cNvSpPr/>
            <p:nvPr/>
          </p:nvSpPr>
          <p:spPr>
            <a:xfrm>
              <a:off x="3356381" y="4184312"/>
              <a:ext cx="82823" cy="137182"/>
            </a:xfrm>
            <a:custGeom>
              <a:avLst/>
              <a:gdLst>
                <a:gd name="connsiteX0" fmla="*/ 41411 w 82823"/>
                <a:gd name="connsiteY0" fmla="*/ 101436 h 137182"/>
                <a:gd name="connsiteX1" fmla="*/ 21094 w 82823"/>
                <a:gd name="connsiteY1" fmla="*/ 87924 h 137182"/>
                <a:gd name="connsiteX2" fmla="*/ 10547 w 82823"/>
                <a:gd name="connsiteY2" fmla="*/ 77378 h 137182"/>
                <a:gd name="connsiteX3" fmla="*/ 0 w 82823"/>
                <a:gd name="connsiteY3" fmla="*/ 87924 h 137182"/>
                <a:gd name="connsiteX4" fmla="*/ 30864 w 82823"/>
                <a:gd name="connsiteY4" fmla="*/ 121389 h 137182"/>
                <a:gd name="connsiteX5" fmla="*/ 30864 w 82823"/>
                <a:gd name="connsiteY5" fmla="*/ 126636 h 137182"/>
                <a:gd name="connsiteX6" fmla="*/ 41411 w 82823"/>
                <a:gd name="connsiteY6" fmla="*/ 137183 h 137182"/>
                <a:gd name="connsiteX7" fmla="*/ 51958 w 82823"/>
                <a:gd name="connsiteY7" fmla="*/ 126636 h 137182"/>
                <a:gd name="connsiteX8" fmla="*/ 51958 w 82823"/>
                <a:gd name="connsiteY8" fmla="*/ 121389 h 137182"/>
                <a:gd name="connsiteX9" fmla="*/ 82824 w 82823"/>
                <a:gd name="connsiteY9" fmla="*/ 87924 h 137182"/>
                <a:gd name="connsiteX10" fmla="*/ 45115 w 82823"/>
                <a:gd name="connsiteY10" fmla="*/ 53442 h 137182"/>
                <a:gd name="connsiteX11" fmla="*/ 27158 w 82823"/>
                <a:gd name="connsiteY11" fmla="*/ 44532 h 137182"/>
                <a:gd name="connsiteX12" fmla="*/ 41411 w 82823"/>
                <a:gd name="connsiteY12" fmla="*/ 35747 h 137182"/>
                <a:gd name="connsiteX13" fmla="*/ 55666 w 82823"/>
                <a:gd name="connsiteY13" fmla="*/ 44532 h 137182"/>
                <a:gd name="connsiteX14" fmla="*/ 66213 w 82823"/>
                <a:gd name="connsiteY14" fmla="*/ 55079 h 137182"/>
                <a:gd name="connsiteX15" fmla="*/ 76760 w 82823"/>
                <a:gd name="connsiteY15" fmla="*/ 44532 h 137182"/>
                <a:gd name="connsiteX16" fmla="*/ 51958 w 82823"/>
                <a:gd name="connsiteY16" fmla="*/ 16012 h 137182"/>
                <a:gd name="connsiteX17" fmla="*/ 51958 w 82823"/>
                <a:gd name="connsiteY17" fmla="*/ 10547 h 137182"/>
                <a:gd name="connsiteX18" fmla="*/ 41411 w 82823"/>
                <a:gd name="connsiteY18" fmla="*/ 0 h 137182"/>
                <a:gd name="connsiteX19" fmla="*/ 30864 w 82823"/>
                <a:gd name="connsiteY19" fmla="*/ 10547 h 137182"/>
                <a:gd name="connsiteX20" fmla="*/ 30864 w 82823"/>
                <a:gd name="connsiteY20" fmla="*/ 16012 h 137182"/>
                <a:gd name="connsiteX21" fmla="*/ 6064 w 82823"/>
                <a:gd name="connsiteY21" fmla="*/ 44532 h 137182"/>
                <a:gd name="connsiteX22" fmla="*/ 39774 w 82823"/>
                <a:gd name="connsiteY22" fmla="*/ 73848 h 137182"/>
                <a:gd name="connsiteX23" fmla="*/ 61730 w 82823"/>
                <a:gd name="connsiteY23" fmla="*/ 87924 h 137182"/>
                <a:gd name="connsiteX24" fmla="*/ 41411 w 82823"/>
                <a:gd name="connsiteY24" fmla="*/ 101436 h 13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2823" h="137182">
                  <a:moveTo>
                    <a:pt x="41411" y="101436"/>
                  </a:moveTo>
                  <a:cubicBezTo>
                    <a:pt x="30397" y="101436"/>
                    <a:pt x="21094" y="95248"/>
                    <a:pt x="21094" y="87924"/>
                  </a:cubicBezTo>
                  <a:cubicBezTo>
                    <a:pt x="21094" y="82098"/>
                    <a:pt x="16373" y="77378"/>
                    <a:pt x="10547" y="77378"/>
                  </a:cubicBezTo>
                  <a:cubicBezTo>
                    <a:pt x="4721" y="77378"/>
                    <a:pt x="0" y="82098"/>
                    <a:pt x="0" y="87924"/>
                  </a:cubicBezTo>
                  <a:cubicBezTo>
                    <a:pt x="0" y="103961"/>
                    <a:pt x="13123" y="117481"/>
                    <a:pt x="30864" y="121389"/>
                  </a:cubicBezTo>
                  <a:lnTo>
                    <a:pt x="30864" y="126636"/>
                  </a:lnTo>
                  <a:cubicBezTo>
                    <a:pt x="30864" y="132462"/>
                    <a:pt x="35585" y="137183"/>
                    <a:pt x="41411" y="137183"/>
                  </a:cubicBezTo>
                  <a:cubicBezTo>
                    <a:pt x="47237" y="137183"/>
                    <a:pt x="51958" y="132462"/>
                    <a:pt x="51958" y="126636"/>
                  </a:cubicBezTo>
                  <a:lnTo>
                    <a:pt x="51958" y="121389"/>
                  </a:lnTo>
                  <a:cubicBezTo>
                    <a:pt x="69701" y="117481"/>
                    <a:pt x="82824" y="103961"/>
                    <a:pt x="82824" y="87924"/>
                  </a:cubicBezTo>
                  <a:cubicBezTo>
                    <a:pt x="82824" y="63311"/>
                    <a:pt x="60130" y="57371"/>
                    <a:pt x="45115" y="53442"/>
                  </a:cubicBezTo>
                  <a:cubicBezTo>
                    <a:pt x="32452" y="50127"/>
                    <a:pt x="27158" y="48156"/>
                    <a:pt x="27158" y="44532"/>
                  </a:cubicBezTo>
                  <a:cubicBezTo>
                    <a:pt x="27158" y="40385"/>
                    <a:pt x="33254" y="35747"/>
                    <a:pt x="41411" y="35747"/>
                  </a:cubicBezTo>
                  <a:cubicBezTo>
                    <a:pt x="49570" y="35747"/>
                    <a:pt x="55666" y="40385"/>
                    <a:pt x="55666" y="44532"/>
                  </a:cubicBezTo>
                  <a:cubicBezTo>
                    <a:pt x="55666" y="50358"/>
                    <a:pt x="60387" y="55079"/>
                    <a:pt x="66213" y="55079"/>
                  </a:cubicBezTo>
                  <a:cubicBezTo>
                    <a:pt x="72039" y="55079"/>
                    <a:pt x="76760" y="50358"/>
                    <a:pt x="76760" y="44532"/>
                  </a:cubicBezTo>
                  <a:cubicBezTo>
                    <a:pt x="76760" y="31160"/>
                    <a:pt x="66315" y="19813"/>
                    <a:pt x="51958" y="16012"/>
                  </a:cubicBezTo>
                  <a:lnTo>
                    <a:pt x="51958" y="10547"/>
                  </a:lnTo>
                  <a:cubicBezTo>
                    <a:pt x="51958" y="4721"/>
                    <a:pt x="47237" y="0"/>
                    <a:pt x="41411" y="0"/>
                  </a:cubicBezTo>
                  <a:cubicBezTo>
                    <a:pt x="35585" y="0"/>
                    <a:pt x="30864" y="4721"/>
                    <a:pt x="30864" y="10547"/>
                  </a:cubicBezTo>
                  <a:lnTo>
                    <a:pt x="30864" y="16012"/>
                  </a:lnTo>
                  <a:cubicBezTo>
                    <a:pt x="16509" y="19813"/>
                    <a:pt x="6064" y="31160"/>
                    <a:pt x="6064" y="44532"/>
                  </a:cubicBezTo>
                  <a:cubicBezTo>
                    <a:pt x="6064" y="65025"/>
                    <a:pt x="25546" y="70124"/>
                    <a:pt x="39774" y="73848"/>
                  </a:cubicBezTo>
                  <a:cubicBezTo>
                    <a:pt x="56517" y="78230"/>
                    <a:pt x="61730" y="80743"/>
                    <a:pt x="61730" y="87924"/>
                  </a:cubicBezTo>
                  <a:cubicBezTo>
                    <a:pt x="61730" y="95248"/>
                    <a:pt x="52425" y="101436"/>
                    <a:pt x="41411" y="10143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2" name="任意多边形: 形状 391">
              <a:extLst>
                <a:ext uri="{FF2B5EF4-FFF2-40B4-BE49-F238E27FC236}">
                  <a16:creationId xmlns:a16="http://schemas.microsoft.com/office/drawing/2014/main" id="{A9BBF753-0B14-488F-A340-F20D9CDFA247}"/>
                </a:ext>
              </a:extLst>
            </p:cNvPr>
            <p:cNvSpPr/>
            <p:nvPr/>
          </p:nvSpPr>
          <p:spPr>
            <a:xfrm>
              <a:off x="3462660" y="4390117"/>
              <a:ext cx="95777" cy="45946"/>
            </a:xfrm>
            <a:custGeom>
              <a:avLst/>
              <a:gdLst>
                <a:gd name="connsiteX0" fmla="*/ 47890 w 95777"/>
                <a:gd name="connsiteY0" fmla="*/ 0 h 45946"/>
                <a:gd name="connsiteX1" fmla="*/ 821 w 95777"/>
                <a:gd name="connsiteY1" fmla="*/ 31323 h 45946"/>
                <a:gd name="connsiteX2" fmla="*/ 6476 w 95777"/>
                <a:gd name="connsiteY2" fmla="*/ 45124 h 45946"/>
                <a:gd name="connsiteX3" fmla="*/ 20277 w 95777"/>
                <a:gd name="connsiteY3" fmla="*/ 39469 h 45946"/>
                <a:gd name="connsiteX4" fmla="*/ 47889 w 95777"/>
                <a:gd name="connsiteY4" fmla="*/ 21094 h 45946"/>
                <a:gd name="connsiteX5" fmla="*/ 75499 w 95777"/>
                <a:gd name="connsiteY5" fmla="*/ 39469 h 45946"/>
                <a:gd name="connsiteX6" fmla="*/ 85232 w 95777"/>
                <a:gd name="connsiteY6" fmla="*/ 45945 h 45946"/>
                <a:gd name="connsiteX7" fmla="*/ 89301 w 95777"/>
                <a:gd name="connsiteY7" fmla="*/ 45124 h 45946"/>
                <a:gd name="connsiteX8" fmla="*/ 94956 w 95777"/>
                <a:gd name="connsiteY8" fmla="*/ 31323 h 45946"/>
                <a:gd name="connsiteX9" fmla="*/ 47890 w 95777"/>
                <a:gd name="connsiteY9" fmla="*/ 0 h 4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77" h="45946">
                  <a:moveTo>
                    <a:pt x="47890" y="0"/>
                  </a:moveTo>
                  <a:cubicBezTo>
                    <a:pt x="27266" y="0"/>
                    <a:pt x="8789" y="12296"/>
                    <a:pt x="821" y="31323"/>
                  </a:cubicBezTo>
                  <a:cubicBezTo>
                    <a:pt x="-1429" y="36695"/>
                    <a:pt x="1103" y="42875"/>
                    <a:pt x="6476" y="45124"/>
                  </a:cubicBezTo>
                  <a:cubicBezTo>
                    <a:pt x="11848" y="47377"/>
                    <a:pt x="18028" y="44844"/>
                    <a:pt x="20277" y="39469"/>
                  </a:cubicBezTo>
                  <a:cubicBezTo>
                    <a:pt x="24951" y="28306"/>
                    <a:pt x="35789" y="21094"/>
                    <a:pt x="47889" y="21094"/>
                  </a:cubicBezTo>
                  <a:cubicBezTo>
                    <a:pt x="59987" y="21094"/>
                    <a:pt x="70825" y="28308"/>
                    <a:pt x="75499" y="39469"/>
                  </a:cubicBezTo>
                  <a:cubicBezTo>
                    <a:pt x="77192" y="43512"/>
                    <a:pt x="81107" y="45945"/>
                    <a:pt x="85232" y="45945"/>
                  </a:cubicBezTo>
                  <a:cubicBezTo>
                    <a:pt x="86590" y="45945"/>
                    <a:pt x="87970" y="45681"/>
                    <a:pt x="89301" y="45124"/>
                  </a:cubicBezTo>
                  <a:cubicBezTo>
                    <a:pt x="94674" y="42874"/>
                    <a:pt x="97206" y="36695"/>
                    <a:pt x="94956" y="31323"/>
                  </a:cubicBezTo>
                  <a:cubicBezTo>
                    <a:pt x="86988" y="12295"/>
                    <a:pt x="68514" y="0"/>
                    <a:pt x="47890"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3" name="任意多边形: 形状 392">
              <a:extLst>
                <a:ext uri="{FF2B5EF4-FFF2-40B4-BE49-F238E27FC236}">
                  <a16:creationId xmlns:a16="http://schemas.microsoft.com/office/drawing/2014/main" id="{3A337005-6110-46C4-8E20-58B0763E91E8}"/>
                </a:ext>
              </a:extLst>
            </p:cNvPr>
            <p:cNvSpPr/>
            <p:nvPr/>
          </p:nvSpPr>
          <p:spPr>
            <a:xfrm>
              <a:off x="3237152" y="4390118"/>
              <a:ext cx="95778" cy="45946"/>
            </a:xfrm>
            <a:custGeom>
              <a:avLst/>
              <a:gdLst>
                <a:gd name="connsiteX0" fmla="*/ 85233 w 95778"/>
                <a:gd name="connsiteY0" fmla="*/ 45945 h 45946"/>
                <a:gd name="connsiteX1" fmla="*/ 89303 w 95778"/>
                <a:gd name="connsiteY1" fmla="*/ 45124 h 45946"/>
                <a:gd name="connsiteX2" fmla="*/ 94957 w 95778"/>
                <a:gd name="connsiteY2" fmla="*/ 31323 h 45946"/>
                <a:gd name="connsiteX3" fmla="*/ 47889 w 95778"/>
                <a:gd name="connsiteY3" fmla="*/ 0 h 45946"/>
                <a:gd name="connsiteX4" fmla="*/ 821 w 95778"/>
                <a:gd name="connsiteY4" fmla="*/ 31323 h 45946"/>
                <a:gd name="connsiteX5" fmla="*/ 6476 w 95778"/>
                <a:gd name="connsiteY5" fmla="*/ 45124 h 45946"/>
                <a:gd name="connsiteX6" fmla="*/ 20277 w 95778"/>
                <a:gd name="connsiteY6" fmla="*/ 39469 h 45946"/>
                <a:gd name="connsiteX7" fmla="*/ 47887 w 95778"/>
                <a:gd name="connsiteY7" fmla="*/ 21094 h 45946"/>
                <a:gd name="connsiteX8" fmla="*/ 75499 w 95778"/>
                <a:gd name="connsiteY8" fmla="*/ 39469 h 45946"/>
                <a:gd name="connsiteX9" fmla="*/ 85233 w 95778"/>
                <a:gd name="connsiteY9" fmla="*/ 45945 h 45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78" h="45946">
                  <a:moveTo>
                    <a:pt x="85233" y="45945"/>
                  </a:moveTo>
                  <a:cubicBezTo>
                    <a:pt x="86591" y="45945"/>
                    <a:pt x="87971" y="45681"/>
                    <a:pt x="89303" y="45124"/>
                  </a:cubicBezTo>
                  <a:cubicBezTo>
                    <a:pt x="94676" y="42874"/>
                    <a:pt x="97207" y="36695"/>
                    <a:pt x="94957" y="31323"/>
                  </a:cubicBezTo>
                  <a:cubicBezTo>
                    <a:pt x="86989" y="12295"/>
                    <a:pt x="68514" y="0"/>
                    <a:pt x="47889" y="0"/>
                  </a:cubicBezTo>
                  <a:cubicBezTo>
                    <a:pt x="27266" y="0"/>
                    <a:pt x="8789" y="12296"/>
                    <a:pt x="821" y="31323"/>
                  </a:cubicBezTo>
                  <a:cubicBezTo>
                    <a:pt x="-1429" y="36695"/>
                    <a:pt x="1103" y="42875"/>
                    <a:pt x="6476" y="45124"/>
                  </a:cubicBezTo>
                  <a:cubicBezTo>
                    <a:pt x="11848" y="47377"/>
                    <a:pt x="18030" y="44844"/>
                    <a:pt x="20277" y="39469"/>
                  </a:cubicBezTo>
                  <a:cubicBezTo>
                    <a:pt x="24951" y="28306"/>
                    <a:pt x="35789" y="21094"/>
                    <a:pt x="47887" y="21094"/>
                  </a:cubicBezTo>
                  <a:cubicBezTo>
                    <a:pt x="59987" y="21094"/>
                    <a:pt x="70825" y="28308"/>
                    <a:pt x="75499" y="39469"/>
                  </a:cubicBezTo>
                  <a:cubicBezTo>
                    <a:pt x="77193" y="43511"/>
                    <a:pt x="81108" y="45945"/>
                    <a:pt x="85233" y="4594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4" name="图形 34">
            <a:extLst>
              <a:ext uri="{FF2B5EF4-FFF2-40B4-BE49-F238E27FC236}">
                <a16:creationId xmlns:a16="http://schemas.microsoft.com/office/drawing/2014/main" id="{F9062044-0500-45CF-B3A6-4DDC6E86E04B}"/>
              </a:ext>
            </a:extLst>
          </p:cNvPr>
          <p:cNvGrpSpPr/>
          <p:nvPr/>
        </p:nvGrpSpPr>
        <p:grpSpPr>
          <a:xfrm>
            <a:off x="4183681" y="4149000"/>
            <a:ext cx="584634" cy="720001"/>
            <a:chOff x="4183681" y="4149000"/>
            <a:chExt cx="584634" cy="720001"/>
          </a:xfrm>
          <a:gradFill>
            <a:gsLst>
              <a:gs pos="0">
                <a:schemeClr val="accent1"/>
              </a:gs>
              <a:gs pos="100000">
                <a:schemeClr val="accent2"/>
              </a:gs>
            </a:gsLst>
            <a:lin ang="2700000" scaled="1"/>
          </a:gradFill>
        </p:grpSpPr>
        <p:sp>
          <p:nvSpPr>
            <p:cNvPr id="395" name="任意多边形: 形状 394">
              <a:extLst>
                <a:ext uri="{FF2B5EF4-FFF2-40B4-BE49-F238E27FC236}">
                  <a16:creationId xmlns:a16="http://schemas.microsoft.com/office/drawing/2014/main" id="{1542623B-3D84-4373-BFB2-6EF39803E1D8}"/>
                </a:ext>
              </a:extLst>
            </p:cNvPr>
            <p:cNvSpPr/>
            <p:nvPr/>
          </p:nvSpPr>
          <p:spPr>
            <a:xfrm>
              <a:off x="4183681" y="4149000"/>
              <a:ext cx="584634" cy="720001"/>
            </a:xfrm>
            <a:custGeom>
              <a:avLst/>
              <a:gdLst>
                <a:gd name="connsiteX0" fmla="*/ 501969 w 584634"/>
                <a:gd name="connsiteY0" fmla="*/ 506126 h 720001"/>
                <a:gd name="connsiteX1" fmla="*/ 482759 w 584634"/>
                <a:gd name="connsiteY1" fmla="*/ 506126 h 720001"/>
                <a:gd name="connsiteX2" fmla="*/ 482759 w 584634"/>
                <a:gd name="connsiteY2" fmla="*/ 493196 h 720001"/>
                <a:gd name="connsiteX3" fmla="*/ 546150 w 584634"/>
                <a:gd name="connsiteY3" fmla="*/ 426355 h 720001"/>
                <a:gd name="connsiteX4" fmla="*/ 546778 w 584634"/>
                <a:gd name="connsiteY4" fmla="*/ 426372 h 720001"/>
                <a:gd name="connsiteX5" fmla="*/ 584634 w 584634"/>
                <a:gd name="connsiteY5" fmla="*/ 388516 h 720001"/>
                <a:gd name="connsiteX6" fmla="*/ 550273 w 584634"/>
                <a:gd name="connsiteY6" fmla="*/ 350826 h 720001"/>
                <a:gd name="connsiteX7" fmla="*/ 550273 w 584634"/>
                <a:gd name="connsiteY7" fmla="*/ 349651 h 720001"/>
                <a:gd name="connsiteX8" fmla="*/ 509795 w 584634"/>
                <a:gd name="connsiteY8" fmla="*/ 268782 h 720001"/>
                <a:gd name="connsiteX9" fmla="*/ 509795 w 584634"/>
                <a:gd name="connsiteY9" fmla="*/ 143487 h 720001"/>
                <a:gd name="connsiteX10" fmla="*/ 525299 w 584634"/>
                <a:gd name="connsiteY10" fmla="*/ 143487 h 720001"/>
                <a:gd name="connsiteX11" fmla="*/ 544158 w 584634"/>
                <a:gd name="connsiteY11" fmla="*/ 130885 h 720001"/>
                <a:gd name="connsiteX12" fmla="*/ 539733 w 584634"/>
                <a:gd name="connsiteY12" fmla="*/ 108640 h 720001"/>
                <a:gd name="connsiteX13" fmla="*/ 465258 w 584634"/>
                <a:gd name="connsiteY13" fmla="*/ 34165 h 720001"/>
                <a:gd name="connsiteX14" fmla="*/ 436390 w 584634"/>
                <a:gd name="connsiteY14" fmla="*/ 34165 h 720001"/>
                <a:gd name="connsiteX15" fmla="*/ 361915 w 584634"/>
                <a:gd name="connsiteY15" fmla="*/ 108641 h 720001"/>
                <a:gd name="connsiteX16" fmla="*/ 357491 w 584634"/>
                <a:gd name="connsiteY16" fmla="*/ 130887 h 720001"/>
                <a:gd name="connsiteX17" fmla="*/ 376350 w 584634"/>
                <a:gd name="connsiteY17" fmla="*/ 143487 h 720001"/>
                <a:gd name="connsiteX18" fmla="*/ 391854 w 584634"/>
                <a:gd name="connsiteY18" fmla="*/ 143487 h 720001"/>
                <a:gd name="connsiteX19" fmla="*/ 391854 w 584634"/>
                <a:gd name="connsiteY19" fmla="*/ 162193 h 720001"/>
                <a:gd name="connsiteX20" fmla="*/ 351122 w 584634"/>
                <a:gd name="connsiteY20" fmla="*/ 152319 h 720001"/>
                <a:gd name="connsiteX21" fmla="*/ 337777 w 584634"/>
                <a:gd name="connsiteY21" fmla="*/ 153314 h 720001"/>
                <a:gd name="connsiteX22" fmla="*/ 338124 w 584634"/>
                <a:gd name="connsiteY22" fmla="*/ 145423 h 720001"/>
                <a:gd name="connsiteX23" fmla="*/ 326303 w 584634"/>
                <a:gd name="connsiteY23" fmla="*/ 98969 h 720001"/>
                <a:gd name="connsiteX24" fmla="*/ 311992 w 584634"/>
                <a:gd name="connsiteY24" fmla="*/ 94766 h 720001"/>
                <a:gd name="connsiteX25" fmla="*/ 307789 w 584634"/>
                <a:gd name="connsiteY25" fmla="*/ 109077 h 720001"/>
                <a:gd name="connsiteX26" fmla="*/ 317031 w 584634"/>
                <a:gd name="connsiteY26" fmla="*/ 145425 h 720001"/>
                <a:gd name="connsiteX27" fmla="*/ 241045 w 584634"/>
                <a:gd name="connsiteY27" fmla="*/ 221413 h 720001"/>
                <a:gd name="connsiteX28" fmla="*/ 165060 w 584634"/>
                <a:gd name="connsiteY28" fmla="*/ 145425 h 720001"/>
                <a:gd name="connsiteX29" fmla="*/ 241045 w 584634"/>
                <a:gd name="connsiteY29" fmla="*/ 69436 h 720001"/>
                <a:gd name="connsiteX30" fmla="*/ 277453 w 584634"/>
                <a:gd name="connsiteY30" fmla="*/ 78715 h 720001"/>
                <a:gd name="connsiteX31" fmla="*/ 291767 w 584634"/>
                <a:gd name="connsiteY31" fmla="*/ 74524 h 720001"/>
                <a:gd name="connsiteX32" fmla="*/ 287577 w 584634"/>
                <a:gd name="connsiteY32" fmla="*/ 60209 h 720001"/>
                <a:gd name="connsiteX33" fmla="*/ 241045 w 584634"/>
                <a:gd name="connsiteY33" fmla="*/ 48343 h 720001"/>
                <a:gd name="connsiteX34" fmla="*/ 199821 w 584634"/>
                <a:gd name="connsiteY34" fmla="*/ 57556 h 720001"/>
                <a:gd name="connsiteX35" fmla="*/ 148241 w 584634"/>
                <a:gd name="connsiteY35" fmla="*/ 5979 h 720001"/>
                <a:gd name="connsiteX36" fmla="*/ 133808 w 584634"/>
                <a:gd name="connsiteY36" fmla="*/ 0 h 720001"/>
                <a:gd name="connsiteX37" fmla="*/ 119374 w 584634"/>
                <a:gd name="connsiteY37" fmla="*/ 5978 h 720001"/>
                <a:gd name="connsiteX38" fmla="*/ 44899 w 584634"/>
                <a:gd name="connsiteY38" fmla="*/ 80452 h 720001"/>
                <a:gd name="connsiteX39" fmla="*/ 40473 w 584634"/>
                <a:gd name="connsiteY39" fmla="*/ 102698 h 720001"/>
                <a:gd name="connsiteX40" fmla="*/ 59332 w 584634"/>
                <a:gd name="connsiteY40" fmla="*/ 115300 h 720001"/>
                <a:gd name="connsiteX41" fmla="*/ 74836 w 584634"/>
                <a:gd name="connsiteY41" fmla="*/ 115300 h 720001"/>
                <a:gd name="connsiteX42" fmla="*/ 74836 w 584634"/>
                <a:gd name="connsiteY42" fmla="*/ 268785 h 720001"/>
                <a:gd name="connsiteX43" fmla="*/ 34360 w 584634"/>
                <a:gd name="connsiteY43" fmla="*/ 349653 h 720001"/>
                <a:gd name="connsiteX44" fmla="*/ 34360 w 584634"/>
                <a:gd name="connsiteY44" fmla="*/ 350827 h 720001"/>
                <a:gd name="connsiteX45" fmla="*/ 0 w 584634"/>
                <a:gd name="connsiteY45" fmla="*/ 388517 h 720001"/>
                <a:gd name="connsiteX46" fmla="*/ 37856 w 584634"/>
                <a:gd name="connsiteY46" fmla="*/ 426374 h 720001"/>
                <a:gd name="connsiteX47" fmla="*/ 38483 w 584634"/>
                <a:gd name="connsiteY47" fmla="*/ 426357 h 720001"/>
                <a:gd name="connsiteX48" fmla="*/ 101876 w 584634"/>
                <a:gd name="connsiteY48" fmla="*/ 493197 h 720001"/>
                <a:gd name="connsiteX49" fmla="*/ 101876 w 584634"/>
                <a:gd name="connsiteY49" fmla="*/ 506128 h 720001"/>
                <a:gd name="connsiteX50" fmla="*/ 78355 w 584634"/>
                <a:gd name="connsiteY50" fmla="*/ 506128 h 720001"/>
                <a:gd name="connsiteX51" fmla="*/ 2460 w 584634"/>
                <a:gd name="connsiteY51" fmla="*/ 582024 h 720001"/>
                <a:gd name="connsiteX52" fmla="*/ 2460 w 584634"/>
                <a:gd name="connsiteY52" fmla="*/ 709452 h 720001"/>
                <a:gd name="connsiteX53" fmla="*/ 13006 w 584634"/>
                <a:gd name="connsiteY53" fmla="*/ 719999 h 720001"/>
                <a:gd name="connsiteX54" fmla="*/ 23553 w 584634"/>
                <a:gd name="connsiteY54" fmla="*/ 709452 h 720001"/>
                <a:gd name="connsiteX55" fmla="*/ 23553 w 584634"/>
                <a:gd name="connsiteY55" fmla="*/ 662867 h 720001"/>
                <a:gd name="connsiteX56" fmla="*/ 158981 w 584634"/>
                <a:gd name="connsiteY56" fmla="*/ 662867 h 720001"/>
                <a:gd name="connsiteX57" fmla="*/ 169528 w 584634"/>
                <a:gd name="connsiteY57" fmla="*/ 652320 h 720001"/>
                <a:gd name="connsiteX58" fmla="*/ 158981 w 584634"/>
                <a:gd name="connsiteY58" fmla="*/ 641773 h 720001"/>
                <a:gd name="connsiteX59" fmla="*/ 23553 w 584634"/>
                <a:gd name="connsiteY59" fmla="*/ 641773 h 720001"/>
                <a:gd name="connsiteX60" fmla="*/ 23553 w 584634"/>
                <a:gd name="connsiteY60" fmla="*/ 582024 h 720001"/>
                <a:gd name="connsiteX61" fmla="*/ 78355 w 584634"/>
                <a:gd name="connsiteY61" fmla="*/ 527221 h 720001"/>
                <a:gd name="connsiteX62" fmla="*/ 102977 w 584634"/>
                <a:gd name="connsiteY62" fmla="*/ 527221 h 720001"/>
                <a:gd name="connsiteX63" fmla="*/ 135492 w 584634"/>
                <a:gd name="connsiteY63" fmla="*/ 552303 h 720001"/>
                <a:gd name="connsiteX64" fmla="*/ 168008 w 584634"/>
                <a:gd name="connsiteY64" fmla="*/ 527221 h 720001"/>
                <a:gd name="connsiteX65" fmla="*/ 188319 w 584634"/>
                <a:gd name="connsiteY65" fmla="*/ 527221 h 720001"/>
                <a:gd name="connsiteX66" fmla="*/ 243121 w 584634"/>
                <a:gd name="connsiteY66" fmla="*/ 582024 h 720001"/>
                <a:gd name="connsiteX67" fmla="*/ 243121 w 584634"/>
                <a:gd name="connsiteY67" fmla="*/ 641773 h 720001"/>
                <a:gd name="connsiteX68" fmla="*/ 208259 w 584634"/>
                <a:gd name="connsiteY68" fmla="*/ 641773 h 720001"/>
                <a:gd name="connsiteX69" fmla="*/ 197712 w 584634"/>
                <a:gd name="connsiteY69" fmla="*/ 652320 h 720001"/>
                <a:gd name="connsiteX70" fmla="*/ 208259 w 584634"/>
                <a:gd name="connsiteY70" fmla="*/ 662867 h 720001"/>
                <a:gd name="connsiteX71" fmla="*/ 243121 w 584634"/>
                <a:gd name="connsiteY71" fmla="*/ 662867 h 720001"/>
                <a:gd name="connsiteX72" fmla="*/ 243121 w 584634"/>
                <a:gd name="connsiteY72" fmla="*/ 709452 h 720001"/>
                <a:gd name="connsiteX73" fmla="*/ 253668 w 584634"/>
                <a:gd name="connsiteY73" fmla="*/ 719999 h 720001"/>
                <a:gd name="connsiteX74" fmla="*/ 264215 w 584634"/>
                <a:gd name="connsiteY74" fmla="*/ 709452 h 720001"/>
                <a:gd name="connsiteX75" fmla="*/ 264215 w 584634"/>
                <a:gd name="connsiteY75" fmla="*/ 582024 h 720001"/>
                <a:gd name="connsiteX76" fmla="*/ 188319 w 584634"/>
                <a:gd name="connsiteY76" fmla="*/ 506128 h 720001"/>
                <a:gd name="connsiteX77" fmla="*/ 169109 w 584634"/>
                <a:gd name="connsiteY77" fmla="*/ 506128 h 720001"/>
                <a:gd name="connsiteX78" fmla="*/ 169109 w 584634"/>
                <a:gd name="connsiteY78" fmla="*/ 493197 h 720001"/>
                <a:gd name="connsiteX79" fmla="*/ 232500 w 584634"/>
                <a:gd name="connsiteY79" fmla="*/ 426357 h 720001"/>
                <a:gd name="connsiteX80" fmla="*/ 233128 w 584634"/>
                <a:gd name="connsiteY80" fmla="*/ 426374 h 720001"/>
                <a:gd name="connsiteX81" fmla="*/ 270984 w 584634"/>
                <a:gd name="connsiteY81" fmla="*/ 388517 h 720001"/>
                <a:gd name="connsiteX82" fmla="*/ 236623 w 584634"/>
                <a:gd name="connsiteY82" fmla="*/ 350827 h 720001"/>
                <a:gd name="connsiteX83" fmla="*/ 236623 w 584634"/>
                <a:gd name="connsiteY83" fmla="*/ 349653 h 720001"/>
                <a:gd name="connsiteX84" fmla="*/ 192779 w 584634"/>
                <a:gd name="connsiteY84" fmla="*/ 266375 h 720001"/>
                <a:gd name="connsiteX85" fmla="*/ 192779 w 584634"/>
                <a:gd name="connsiteY85" fmla="*/ 229604 h 720001"/>
                <a:gd name="connsiteX86" fmla="*/ 241045 w 584634"/>
                <a:gd name="connsiteY86" fmla="*/ 242508 h 720001"/>
                <a:gd name="connsiteX87" fmla="*/ 261858 w 584634"/>
                <a:gd name="connsiteY87" fmla="*/ 240238 h 720001"/>
                <a:gd name="connsiteX88" fmla="*/ 261828 w 584634"/>
                <a:gd name="connsiteY88" fmla="*/ 241619 h 720001"/>
                <a:gd name="connsiteX89" fmla="*/ 349763 w 584634"/>
                <a:gd name="connsiteY89" fmla="*/ 330881 h 720001"/>
                <a:gd name="connsiteX90" fmla="*/ 348012 w 584634"/>
                <a:gd name="connsiteY90" fmla="*/ 349654 h 720001"/>
                <a:gd name="connsiteX91" fmla="*/ 348012 w 584634"/>
                <a:gd name="connsiteY91" fmla="*/ 350828 h 720001"/>
                <a:gd name="connsiteX92" fmla="*/ 313650 w 584634"/>
                <a:gd name="connsiteY92" fmla="*/ 388519 h 720001"/>
                <a:gd name="connsiteX93" fmla="*/ 351506 w 584634"/>
                <a:gd name="connsiteY93" fmla="*/ 426375 h 720001"/>
                <a:gd name="connsiteX94" fmla="*/ 352133 w 584634"/>
                <a:gd name="connsiteY94" fmla="*/ 426358 h 720001"/>
                <a:gd name="connsiteX95" fmla="*/ 415526 w 584634"/>
                <a:gd name="connsiteY95" fmla="*/ 493199 h 720001"/>
                <a:gd name="connsiteX96" fmla="*/ 415526 w 584634"/>
                <a:gd name="connsiteY96" fmla="*/ 506129 h 720001"/>
                <a:gd name="connsiteX97" fmla="*/ 392005 w 584634"/>
                <a:gd name="connsiteY97" fmla="*/ 506129 h 720001"/>
                <a:gd name="connsiteX98" fmla="*/ 316110 w 584634"/>
                <a:gd name="connsiteY98" fmla="*/ 582026 h 720001"/>
                <a:gd name="connsiteX99" fmla="*/ 316110 w 584634"/>
                <a:gd name="connsiteY99" fmla="*/ 599961 h 720001"/>
                <a:gd name="connsiteX100" fmla="*/ 326656 w 584634"/>
                <a:gd name="connsiteY100" fmla="*/ 610508 h 720001"/>
                <a:gd name="connsiteX101" fmla="*/ 337203 w 584634"/>
                <a:gd name="connsiteY101" fmla="*/ 599961 h 720001"/>
                <a:gd name="connsiteX102" fmla="*/ 337203 w 584634"/>
                <a:gd name="connsiteY102" fmla="*/ 582026 h 720001"/>
                <a:gd name="connsiteX103" fmla="*/ 378844 w 584634"/>
                <a:gd name="connsiteY103" fmla="*/ 528832 h 720001"/>
                <a:gd name="connsiteX104" fmla="*/ 362775 w 584634"/>
                <a:gd name="connsiteY104" fmla="*/ 582161 h 720001"/>
                <a:gd name="connsiteX105" fmla="*/ 370666 w 584634"/>
                <a:gd name="connsiteY105" fmla="*/ 602992 h 720001"/>
                <a:gd name="connsiteX106" fmla="*/ 426319 w 584634"/>
                <a:gd name="connsiteY106" fmla="*/ 637396 h 720001"/>
                <a:gd name="connsiteX107" fmla="*/ 438595 w 584634"/>
                <a:gd name="connsiteY107" fmla="*/ 671127 h 720001"/>
                <a:gd name="connsiteX108" fmla="*/ 438595 w 584634"/>
                <a:gd name="connsiteY108" fmla="*/ 709455 h 720001"/>
                <a:gd name="connsiteX109" fmla="*/ 449142 w 584634"/>
                <a:gd name="connsiteY109" fmla="*/ 720001 h 720001"/>
                <a:gd name="connsiteX110" fmla="*/ 459689 w 584634"/>
                <a:gd name="connsiteY110" fmla="*/ 709455 h 720001"/>
                <a:gd name="connsiteX111" fmla="*/ 459689 w 584634"/>
                <a:gd name="connsiteY111" fmla="*/ 671127 h 720001"/>
                <a:gd name="connsiteX112" fmla="*/ 471968 w 584634"/>
                <a:gd name="connsiteY112" fmla="*/ 637391 h 720001"/>
                <a:gd name="connsiteX113" fmla="*/ 527549 w 584634"/>
                <a:gd name="connsiteY113" fmla="*/ 602989 h 720001"/>
                <a:gd name="connsiteX114" fmla="*/ 535431 w 584634"/>
                <a:gd name="connsiteY114" fmla="*/ 582164 h 720001"/>
                <a:gd name="connsiteX115" fmla="*/ 519775 w 584634"/>
                <a:gd name="connsiteY115" fmla="*/ 530210 h 720001"/>
                <a:gd name="connsiteX116" fmla="*/ 556768 w 584634"/>
                <a:gd name="connsiteY116" fmla="*/ 582026 h 720001"/>
                <a:gd name="connsiteX117" fmla="*/ 556768 w 584634"/>
                <a:gd name="connsiteY117" fmla="*/ 709453 h 720001"/>
                <a:gd name="connsiteX118" fmla="*/ 567315 w 584634"/>
                <a:gd name="connsiteY118" fmla="*/ 720000 h 720001"/>
                <a:gd name="connsiteX119" fmla="*/ 577862 w 584634"/>
                <a:gd name="connsiteY119" fmla="*/ 709453 h 720001"/>
                <a:gd name="connsiteX120" fmla="*/ 577862 w 584634"/>
                <a:gd name="connsiteY120" fmla="*/ 582026 h 720001"/>
                <a:gd name="connsiteX121" fmla="*/ 501969 w 584634"/>
                <a:gd name="connsiteY121" fmla="*/ 506126 h 720001"/>
                <a:gd name="connsiteX122" fmla="*/ 21094 w 584634"/>
                <a:gd name="connsiteY122" fmla="*/ 388516 h 720001"/>
                <a:gd name="connsiteX123" fmla="*/ 34360 w 584634"/>
                <a:gd name="connsiteY123" fmla="*/ 372125 h 720001"/>
                <a:gd name="connsiteX124" fmla="*/ 34360 w 584634"/>
                <a:gd name="connsiteY124" fmla="*/ 397832 h 720001"/>
                <a:gd name="connsiteX125" fmla="*/ 34640 w 584634"/>
                <a:gd name="connsiteY125" fmla="*/ 404961 h 720001"/>
                <a:gd name="connsiteX126" fmla="*/ 21094 w 584634"/>
                <a:gd name="connsiteY126" fmla="*/ 388516 h 720001"/>
                <a:gd name="connsiteX127" fmla="*/ 148015 w 584634"/>
                <a:gd name="connsiteY127" fmla="*/ 518685 h 720001"/>
                <a:gd name="connsiteX128" fmla="*/ 135492 w 584634"/>
                <a:gd name="connsiteY128" fmla="*/ 531208 h 720001"/>
                <a:gd name="connsiteX129" fmla="*/ 122970 w 584634"/>
                <a:gd name="connsiteY129" fmla="*/ 518685 h 720001"/>
                <a:gd name="connsiteX130" fmla="*/ 122970 w 584634"/>
                <a:gd name="connsiteY130" fmla="*/ 498161 h 720001"/>
                <a:gd name="connsiteX131" fmla="*/ 135492 w 584634"/>
                <a:gd name="connsiteY131" fmla="*/ 498964 h 720001"/>
                <a:gd name="connsiteX132" fmla="*/ 148016 w 584634"/>
                <a:gd name="connsiteY132" fmla="*/ 498161 h 720001"/>
                <a:gd name="connsiteX133" fmla="*/ 148016 w 584634"/>
                <a:gd name="connsiteY133" fmla="*/ 518685 h 720001"/>
                <a:gd name="connsiteX134" fmla="*/ 135492 w 584634"/>
                <a:gd name="connsiteY134" fmla="*/ 477869 h 720001"/>
                <a:gd name="connsiteX135" fmla="*/ 55454 w 584634"/>
                <a:gd name="connsiteY135" fmla="*/ 397832 h 720001"/>
                <a:gd name="connsiteX136" fmla="*/ 55454 w 584634"/>
                <a:gd name="connsiteY136" fmla="*/ 388036 h 720001"/>
                <a:gd name="connsiteX137" fmla="*/ 90938 w 584634"/>
                <a:gd name="connsiteY137" fmla="*/ 361422 h 720001"/>
                <a:gd name="connsiteX138" fmla="*/ 184666 w 584634"/>
                <a:gd name="connsiteY138" fmla="*/ 392411 h 720001"/>
                <a:gd name="connsiteX139" fmla="*/ 215528 w 584634"/>
                <a:gd name="connsiteY139" fmla="*/ 390558 h 720001"/>
                <a:gd name="connsiteX140" fmla="*/ 215528 w 584634"/>
                <a:gd name="connsiteY140" fmla="*/ 397831 h 720001"/>
                <a:gd name="connsiteX141" fmla="*/ 135492 w 584634"/>
                <a:gd name="connsiteY141" fmla="*/ 477869 h 720001"/>
                <a:gd name="connsiteX142" fmla="*/ 249891 w 584634"/>
                <a:gd name="connsiteY142" fmla="*/ 388516 h 720001"/>
                <a:gd name="connsiteX143" fmla="*/ 236343 w 584634"/>
                <a:gd name="connsiteY143" fmla="*/ 404962 h 720001"/>
                <a:gd name="connsiteX144" fmla="*/ 236623 w 584634"/>
                <a:gd name="connsiteY144" fmla="*/ 397832 h 720001"/>
                <a:gd name="connsiteX145" fmla="*/ 236623 w 584634"/>
                <a:gd name="connsiteY145" fmla="*/ 372125 h 720001"/>
                <a:gd name="connsiteX146" fmla="*/ 249891 w 584634"/>
                <a:gd name="connsiteY146" fmla="*/ 388516 h 720001"/>
                <a:gd name="connsiteX147" fmla="*/ 215529 w 584634"/>
                <a:gd name="connsiteY147" fmla="*/ 349653 h 720001"/>
                <a:gd name="connsiteX148" fmla="*/ 215529 w 584634"/>
                <a:gd name="connsiteY148" fmla="*/ 366805 h 720001"/>
                <a:gd name="connsiteX149" fmla="*/ 175081 w 584634"/>
                <a:gd name="connsiteY149" fmla="*/ 340291 h 720001"/>
                <a:gd name="connsiteX150" fmla="*/ 160637 w 584634"/>
                <a:gd name="connsiteY150" fmla="*/ 312408 h 720001"/>
                <a:gd name="connsiteX151" fmla="*/ 147608 w 584634"/>
                <a:gd name="connsiteY151" fmla="*/ 305186 h 720001"/>
                <a:gd name="connsiteX152" fmla="*/ 140359 w 584634"/>
                <a:gd name="connsiteY152" fmla="*/ 318222 h 720001"/>
                <a:gd name="connsiteX153" fmla="*/ 158161 w 584634"/>
                <a:gd name="connsiteY153" fmla="*/ 352890 h 720001"/>
                <a:gd name="connsiteX154" fmla="*/ 175573 w 584634"/>
                <a:gd name="connsiteY154" fmla="*/ 371043 h 720001"/>
                <a:gd name="connsiteX155" fmla="*/ 97831 w 584634"/>
                <a:gd name="connsiteY155" fmla="*/ 335505 h 720001"/>
                <a:gd name="connsiteX156" fmla="*/ 87244 w 584634"/>
                <a:gd name="connsiteY156" fmla="*/ 330148 h 720001"/>
                <a:gd name="connsiteX157" fmla="*/ 78375 w 584634"/>
                <a:gd name="connsiteY157" fmla="*/ 338030 h 720001"/>
                <a:gd name="connsiteX158" fmla="*/ 55454 w 584634"/>
                <a:gd name="connsiteY158" fmla="*/ 366154 h 720001"/>
                <a:gd name="connsiteX159" fmla="*/ 55454 w 584634"/>
                <a:gd name="connsiteY159" fmla="*/ 349651 h 720001"/>
                <a:gd name="connsiteX160" fmla="*/ 135492 w 584634"/>
                <a:gd name="connsiteY160" fmla="*/ 269615 h 720001"/>
                <a:gd name="connsiteX161" fmla="*/ 215529 w 584634"/>
                <a:gd name="connsiteY161" fmla="*/ 349653 h 720001"/>
                <a:gd name="connsiteX162" fmla="*/ 135492 w 584634"/>
                <a:gd name="connsiteY162" fmla="*/ 248522 h 720001"/>
                <a:gd name="connsiteX163" fmla="*/ 95930 w 584634"/>
                <a:gd name="connsiteY163" fmla="*/ 256589 h 720001"/>
                <a:gd name="connsiteX164" fmla="*/ 95930 w 584634"/>
                <a:gd name="connsiteY164" fmla="*/ 104753 h 720001"/>
                <a:gd name="connsiteX165" fmla="*/ 85383 w 584634"/>
                <a:gd name="connsiteY165" fmla="*/ 94206 h 720001"/>
                <a:gd name="connsiteX166" fmla="*/ 60975 w 584634"/>
                <a:gd name="connsiteY166" fmla="*/ 94206 h 720001"/>
                <a:gd name="connsiteX167" fmla="*/ 133808 w 584634"/>
                <a:gd name="connsiteY167" fmla="*/ 21375 h 720001"/>
                <a:gd name="connsiteX168" fmla="*/ 181368 w 584634"/>
                <a:gd name="connsiteY168" fmla="*/ 68936 h 720001"/>
                <a:gd name="connsiteX169" fmla="*/ 143966 w 584634"/>
                <a:gd name="connsiteY169" fmla="*/ 145425 h 720001"/>
                <a:gd name="connsiteX170" fmla="*/ 171685 w 584634"/>
                <a:gd name="connsiteY170" fmla="*/ 213256 h 720001"/>
                <a:gd name="connsiteX171" fmla="*/ 171685 w 584634"/>
                <a:gd name="connsiteY171" fmla="*/ 255244 h 720001"/>
                <a:gd name="connsiteX172" fmla="*/ 135492 w 584634"/>
                <a:gd name="connsiteY172" fmla="*/ 248522 h 720001"/>
                <a:gd name="connsiteX173" fmla="*/ 453398 w 584634"/>
                <a:gd name="connsiteY173" fmla="*/ 626738 h 720001"/>
                <a:gd name="connsiteX174" fmla="*/ 449144 w 584634"/>
                <a:gd name="connsiteY174" fmla="*/ 638428 h 720001"/>
                <a:gd name="connsiteX175" fmla="*/ 444890 w 584634"/>
                <a:gd name="connsiteY175" fmla="*/ 626738 h 720001"/>
                <a:gd name="connsiteX176" fmla="*/ 444884 w 584634"/>
                <a:gd name="connsiteY176" fmla="*/ 626725 h 720001"/>
                <a:gd name="connsiteX177" fmla="*/ 408594 w 584634"/>
                <a:gd name="connsiteY177" fmla="*/ 527221 h 720001"/>
                <a:gd name="connsiteX178" fmla="*/ 416627 w 584634"/>
                <a:gd name="connsiteY178" fmla="*/ 527221 h 720001"/>
                <a:gd name="connsiteX179" fmla="*/ 449142 w 584634"/>
                <a:gd name="connsiteY179" fmla="*/ 552303 h 720001"/>
                <a:gd name="connsiteX180" fmla="*/ 481658 w 584634"/>
                <a:gd name="connsiteY180" fmla="*/ 527221 h 720001"/>
                <a:gd name="connsiteX181" fmla="*/ 489620 w 584634"/>
                <a:gd name="connsiteY181" fmla="*/ 527221 h 720001"/>
                <a:gd name="connsiteX182" fmla="*/ 563541 w 584634"/>
                <a:gd name="connsiteY182" fmla="*/ 388516 h 720001"/>
                <a:gd name="connsiteX183" fmla="*/ 549993 w 584634"/>
                <a:gd name="connsiteY183" fmla="*/ 404962 h 720001"/>
                <a:gd name="connsiteX184" fmla="*/ 550273 w 584634"/>
                <a:gd name="connsiteY184" fmla="*/ 397832 h 720001"/>
                <a:gd name="connsiteX185" fmla="*/ 550273 w 584634"/>
                <a:gd name="connsiteY185" fmla="*/ 372125 h 720001"/>
                <a:gd name="connsiteX186" fmla="*/ 563541 w 584634"/>
                <a:gd name="connsiteY186" fmla="*/ 388516 h 720001"/>
                <a:gd name="connsiteX187" fmla="*/ 529179 w 584634"/>
                <a:gd name="connsiteY187" fmla="*/ 349653 h 720001"/>
                <a:gd name="connsiteX188" fmla="*/ 529179 w 584634"/>
                <a:gd name="connsiteY188" fmla="*/ 357009 h 720001"/>
                <a:gd name="connsiteX189" fmla="*/ 516556 w 584634"/>
                <a:gd name="connsiteY189" fmla="*/ 344821 h 720001"/>
                <a:gd name="connsiteX190" fmla="*/ 511263 w 584634"/>
                <a:gd name="connsiteY190" fmla="*/ 334755 h 720001"/>
                <a:gd name="connsiteX191" fmla="*/ 493810 w 584634"/>
                <a:gd name="connsiteY191" fmla="*/ 322457 h 720001"/>
                <a:gd name="connsiteX192" fmla="*/ 473189 w 584634"/>
                <a:gd name="connsiteY192" fmla="*/ 326623 h 720001"/>
                <a:gd name="connsiteX193" fmla="*/ 449139 w 584634"/>
                <a:gd name="connsiteY193" fmla="*/ 333851 h 720001"/>
                <a:gd name="connsiteX194" fmla="*/ 425087 w 584634"/>
                <a:gd name="connsiteY194" fmla="*/ 326621 h 720001"/>
                <a:gd name="connsiteX195" fmla="*/ 404470 w 584634"/>
                <a:gd name="connsiteY195" fmla="*/ 322455 h 720001"/>
                <a:gd name="connsiteX196" fmla="*/ 387014 w 584634"/>
                <a:gd name="connsiteY196" fmla="*/ 334749 h 720001"/>
                <a:gd name="connsiteX197" fmla="*/ 381714 w 584634"/>
                <a:gd name="connsiteY197" fmla="*/ 344827 h 720001"/>
                <a:gd name="connsiteX198" fmla="*/ 372960 w 584634"/>
                <a:gd name="connsiteY198" fmla="*/ 354957 h 720001"/>
                <a:gd name="connsiteX199" fmla="*/ 369100 w 584634"/>
                <a:gd name="connsiteY199" fmla="*/ 356995 h 720001"/>
                <a:gd name="connsiteX200" fmla="*/ 369100 w 584634"/>
                <a:gd name="connsiteY200" fmla="*/ 349653 h 720001"/>
                <a:gd name="connsiteX201" fmla="*/ 371939 w 584634"/>
                <a:gd name="connsiteY201" fmla="*/ 328437 h 720001"/>
                <a:gd name="connsiteX202" fmla="*/ 435487 w 584634"/>
                <a:gd name="connsiteY202" fmla="*/ 270797 h 720001"/>
                <a:gd name="connsiteX203" fmla="*/ 449137 w 584634"/>
                <a:gd name="connsiteY203" fmla="*/ 269616 h 720001"/>
                <a:gd name="connsiteX204" fmla="*/ 529179 w 584634"/>
                <a:gd name="connsiteY204" fmla="*/ 349653 h 720001"/>
                <a:gd name="connsiteX205" fmla="*/ 402400 w 584634"/>
                <a:gd name="connsiteY205" fmla="*/ 122394 h 720001"/>
                <a:gd name="connsiteX206" fmla="*/ 377994 w 584634"/>
                <a:gd name="connsiteY206" fmla="*/ 122394 h 720001"/>
                <a:gd name="connsiteX207" fmla="*/ 450825 w 584634"/>
                <a:gd name="connsiteY207" fmla="*/ 49563 h 720001"/>
                <a:gd name="connsiteX208" fmla="*/ 523657 w 584634"/>
                <a:gd name="connsiteY208" fmla="*/ 122394 h 720001"/>
                <a:gd name="connsiteX209" fmla="*/ 499248 w 584634"/>
                <a:gd name="connsiteY209" fmla="*/ 122394 h 720001"/>
                <a:gd name="connsiteX210" fmla="*/ 488701 w 584634"/>
                <a:gd name="connsiteY210" fmla="*/ 132941 h 720001"/>
                <a:gd name="connsiteX211" fmla="*/ 488701 w 584634"/>
                <a:gd name="connsiteY211" fmla="*/ 256587 h 720001"/>
                <a:gd name="connsiteX212" fmla="*/ 449141 w 584634"/>
                <a:gd name="connsiteY212" fmla="*/ 248522 h 720001"/>
                <a:gd name="connsiteX213" fmla="*/ 440089 w 584634"/>
                <a:gd name="connsiteY213" fmla="*/ 248947 h 720001"/>
                <a:gd name="connsiteX214" fmla="*/ 440414 w 584634"/>
                <a:gd name="connsiteY214" fmla="*/ 241619 h 720001"/>
                <a:gd name="connsiteX215" fmla="*/ 412947 w 584634"/>
                <a:gd name="connsiteY215" fmla="*/ 177282 h 720001"/>
                <a:gd name="connsiteX216" fmla="*/ 412947 w 584634"/>
                <a:gd name="connsiteY216" fmla="*/ 132943 h 720001"/>
                <a:gd name="connsiteX217" fmla="*/ 402400 w 584634"/>
                <a:gd name="connsiteY217" fmla="*/ 122394 h 720001"/>
                <a:gd name="connsiteX218" fmla="*/ 282921 w 584634"/>
                <a:gd name="connsiteY218" fmla="*/ 241618 h 720001"/>
                <a:gd name="connsiteX219" fmla="*/ 283499 w 584634"/>
                <a:gd name="connsiteY219" fmla="*/ 232710 h 720001"/>
                <a:gd name="connsiteX220" fmla="*/ 333235 w 584634"/>
                <a:gd name="connsiteY220" fmla="*/ 175783 h 720001"/>
                <a:gd name="connsiteX221" fmla="*/ 351120 w 584634"/>
                <a:gd name="connsiteY221" fmla="*/ 173415 h 720001"/>
                <a:gd name="connsiteX222" fmla="*/ 419320 w 584634"/>
                <a:gd name="connsiteY222" fmla="*/ 241618 h 720001"/>
                <a:gd name="connsiteX223" fmla="*/ 351120 w 584634"/>
                <a:gd name="connsiteY223" fmla="*/ 309819 h 720001"/>
                <a:gd name="connsiteX224" fmla="*/ 282921 w 584634"/>
                <a:gd name="connsiteY224" fmla="*/ 241618 h 720001"/>
                <a:gd name="connsiteX225" fmla="*/ 334744 w 584634"/>
                <a:gd name="connsiteY225" fmla="*/ 388516 h 720001"/>
                <a:gd name="connsiteX226" fmla="*/ 348012 w 584634"/>
                <a:gd name="connsiteY226" fmla="*/ 372125 h 720001"/>
                <a:gd name="connsiteX227" fmla="*/ 348012 w 584634"/>
                <a:gd name="connsiteY227" fmla="*/ 397832 h 720001"/>
                <a:gd name="connsiteX228" fmla="*/ 348292 w 584634"/>
                <a:gd name="connsiteY228" fmla="*/ 404962 h 720001"/>
                <a:gd name="connsiteX229" fmla="*/ 334744 w 584634"/>
                <a:gd name="connsiteY229" fmla="*/ 388516 h 720001"/>
                <a:gd name="connsiteX230" fmla="*/ 369105 w 584634"/>
                <a:gd name="connsiteY230" fmla="*/ 397832 h 720001"/>
                <a:gd name="connsiteX231" fmla="*/ 369105 w 584634"/>
                <a:gd name="connsiteY231" fmla="*/ 379031 h 720001"/>
                <a:gd name="connsiteX232" fmla="*/ 384466 w 584634"/>
                <a:gd name="connsiteY232" fmla="*/ 372639 h 720001"/>
                <a:gd name="connsiteX233" fmla="*/ 400973 w 584634"/>
                <a:gd name="connsiteY233" fmla="*/ 353444 h 720001"/>
                <a:gd name="connsiteX234" fmla="*/ 405014 w 584634"/>
                <a:gd name="connsiteY234" fmla="*/ 345753 h 720001"/>
                <a:gd name="connsiteX235" fmla="*/ 408800 w 584634"/>
                <a:gd name="connsiteY235" fmla="*/ 343098 h 720001"/>
                <a:gd name="connsiteX236" fmla="*/ 413030 w 584634"/>
                <a:gd name="connsiteY236" fmla="*/ 343925 h 720001"/>
                <a:gd name="connsiteX237" fmla="*/ 449144 w 584634"/>
                <a:gd name="connsiteY237" fmla="*/ 354943 h 720001"/>
                <a:gd name="connsiteX238" fmla="*/ 485253 w 584634"/>
                <a:gd name="connsiteY238" fmla="*/ 343928 h 720001"/>
                <a:gd name="connsiteX239" fmla="*/ 489483 w 584634"/>
                <a:gd name="connsiteY239" fmla="*/ 343101 h 720001"/>
                <a:gd name="connsiteX240" fmla="*/ 493266 w 584634"/>
                <a:gd name="connsiteY240" fmla="*/ 345755 h 720001"/>
                <a:gd name="connsiteX241" fmla="*/ 497309 w 584634"/>
                <a:gd name="connsiteY241" fmla="*/ 353450 h 720001"/>
                <a:gd name="connsiteX242" fmla="*/ 529180 w 584634"/>
                <a:gd name="connsiteY242" fmla="*/ 379029 h 720001"/>
                <a:gd name="connsiteX243" fmla="*/ 529180 w 584634"/>
                <a:gd name="connsiteY243" fmla="*/ 397832 h 720001"/>
                <a:gd name="connsiteX244" fmla="*/ 449142 w 584634"/>
                <a:gd name="connsiteY244" fmla="*/ 477869 h 720001"/>
                <a:gd name="connsiteX245" fmla="*/ 369105 w 584634"/>
                <a:gd name="connsiteY245" fmla="*/ 397832 h 720001"/>
                <a:gd name="connsiteX246" fmla="*/ 449142 w 584634"/>
                <a:gd name="connsiteY246" fmla="*/ 498963 h 720001"/>
                <a:gd name="connsiteX247" fmla="*/ 461665 w 584634"/>
                <a:gd name="connsiteY247" fmla="*/ 498160 h 720001"/>
                <a:gd name="connsiteX248" fmla="*/ 461665 w 584634"/>
                <a:gd name="connsiteY248" fmla="*/ 518685 h 720001"/>
                <a:gd name="connsiteX249" fmla="*/ 449142 w 584634"/>
                <a:gd name="connsiteY249" fmla="*/ 531208 h 720001"/>
                <a:gd name="connsiteX250" fmla="*/ 436620 w 584634"/>
                <a:gd name="connsiteY250" fmla="*/ 518685 h 720001"/>
                <a:gd name="connsiteX251" fmla="*/ 436620 w 584634"/>
                <a:gd name="connsiteY251" fmla="*/ 498160 h 720001"/>
                <a:gd name="connsiteX252" fmla="*/ 449142 w 584634"/>
                <a:gd name="connsiteY252" fmla="*/ 498963 h 720001"/>
                <a:gd name="connsiteX253" fmla="*/ 383593 w 584634"/>
                <a:gd name="connsiteY253" fmla="*/ 586178 h 720001"/>
                <a:gd name="connsiteX254" fmla="*/ 394474 w 584634"/>
                <a:gd name="connsiteY254" fmla="*/ 550067 h 720001"/>
                <a:gd name="connsiteX255" fmla="*/ 414645 w 584634"/>
                <a:gd name="connsiteY255" fmla="*/ 605375 h 720001"/>
                <a:gd name="connsiteX256" fmla="*/ 483625 w 584634"/>
                <a:gd name="connsiteY256" fmla="*/ 605365 h 720001"/>
                <a:gd name="connsiteX257" fmla="*/ 503741 w 584634"/>
                <a:gd name="connsiteY257" fmla="*/ 550098 h 720001"/>
                <a:gd name="connsiteX258" fmla="*/ 514614 w 584634"/>
                <a:gd name="connsiteY258" fmla="*/ 586183 h 7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584634" h="720001">
                  <a:moveTo>
                    <a:pt x="501969" y="506126"/>
                  </a:moveTo>
                  <a:lnTo>
                    <a:pt x="482759" y="506126"/>
                  </a:lnTo>
                  <a:lnTo>
                    <a:pt x="482759" y="493196"/>
                  </a:lnTo>
                  <a:cubicBezTo>
                    <a:pt x="513197" y="482434"/>
                    <a:pt x="536977" y="457501"/>
                    <a:pt x="546150" y="426355"/>
                  </a:cubicBezTo>
                  <a:cubicBezTo>
                    <a:pt x="546359" y="426358"/>
                    <a:pt x="546569" y="426372"/>
                    <a:pt x="546778" y="426372"/>
                  </a:cubicBezTo>
                  <a:cubicBezTo>
                    <a:pt x="567653" y="426372"/>
                    <a:pt x="584634" y="409390"/>
                    <a:pt x="584634" y="388516"/>
                  </a:cubicBezTo>
                  <a:cubicBezTo>
                    <a:pt x="584634" y="368819"/>
                    <a:pt x="569514" y="352596"/>
                    <a:pt x="550273" y="350826"/>
                  </a:cubicBezTo>
                  <a:lnTo>
                    <a:pt x="550273" y="349651"/>
                  </a:lnTo>
                  <a:cubicBezTo>
                    <a:pt x="550273" y="316626"/>
                    <a:pt x="534357" y="287250"/>
                    <a:pt x="509795" y="268782"/>
                  </a:cubicBezTo>
                  <a:lnTo>
                    <a:pt x="509795" y="143487"/>
                  </a:lnTo>
                  <a:lnTo>
                    <a:pt x="525299" y="143487"/>
                  </a:lnTo>
                  <a:cubicBezTo>
                    <a:pt x="533585" y="143487"/>
                    <a:pt x="540987" y="138540"/>
                    <a:pt x="544158" y="130885"/>
                  </a:cubicBezTo>
                  <a:cubicBezTo>
                    <a:pt x="547328" y="123231"/>
                    <a:pt x="545593" y="114500"/>
                    <a:pt x="539733" y="108640"/>
                  </a:cubicBezTo>
                  <a:lnTo>
                    <a:pt x="465258" y="34165"/>
                  </a:lnTo>
                  <a:cubicBezTo>
                    <a:pt x="457300" y="26208"/>
                    <a:pt x="444350" y="26208"/>
                    <a:pt x="436390" y="34165"/>
                  </a:cubicBezTo>
                  <a:lnTo>
                    <a:pt x="361915" y="108641"/>
                  </a:lnTo>
                  <a:cubicBezTo>
                    <a:pt x="356057" y="114500"/>
                    <a:pt x="354320" y="123233"/>
                    <a:pt x="357491" y="130887"/>
                  </a:cubicBezTo>
                  <a:cubicBezTo>
                    <a:pt x="360662" y="138540"/>
                    <a:pt x="368065" y="143487"/>
                    <a:pt x="376350" y="143487"/>
                  </a:cubicBezTo>
                  <a:lnTo>
                    <a:pt x="391854" y="143487"/>
                  </a:lnTo>
                  <a:lnTo>
                    <a:pt x="391854" y="162193"/>
                  </a:lnTo>
                  <a:cubicBezTo>
                    <a:pt x="379631" y="155898"/>
                    <a:pt x="365791" y="152319"/>
                    <a:pt x="351122" y="152319"/>
                  </a:cubicBezTo>
                  <a:cubicBezTo>
                    <a:pt x="346636" y="152319"/>
                    <a:pt x="342177" y="152654"/>
                    <a:pt x="337777" y="153314"/>
                  </a:cubicBezTo>
                  <a:cubicBezTo>
                    <a:pt x="337988" y="150708"/>
                    <a:pt x="338124" y="148082"/>
                    <a:pt x="338124" y="145423"/>
                  </a:cubicBezTo>
                  <a:cubicBezTo>
                    <a:pt x="338124" y="129199"/>
                    <a:pt x="334036" y="113136"/>
                    <a:pt x="326303" y="98969"/>
                  </a:cubicBezTo>
                  <a:cubicBezTo>
                    <a:pt x="323513" y="93856"/>
                    <a:pt x="317108" y="91972"/>
                    <a:pt x="311992" y="94766"/>
                  </a:cubicBezTo>
                  <a:cubicBezTo>
                    <a:pt x="306879" y="97556"/>
                    <a:pt x="304997" y="103964"/>
                    <a:pt x="307789" y="109077"/>
                  </a:cubicBezTo>
                  <a:cubicBezTo>
                    <a:pt x="313836" y="120153"/>
                    <a:pt x="317031" y="132720"/>
                    <a:pt x="317031" y="145425"/>
                  </a:cubicBezTo>
                  <a:cubicBezTo>
                    <a:pt x="317031" y="187325"/>
                    <a:pt x="282943" y="221413"/>
                    <a:pt x="241045" y="221413"/>
                  </a:cubicBezTo>
                  <a:cubicBezTo>
                    <a:pt x="199147" y="221413"/>
                    <a:pt x="165060" y="187325"/>
                    <a:pt x="165060" y="145425"/>
                  </a:cubicBezTo>
                  <a:cubicBezTo>
                    <a:pt x="165060" y="103524"/>
                    <a:pt x="199147" y="69436"/>
                    <a:pt x="241045" y="69436"/>
                  </a:cubicBezTo>
                  <a:cubicBezTo>
                    <a:pt x="253770" y="69436"/>
                    <a:pt x="266359" y="72644"/>
                    <a:pt x="277453" y="78715"/>
                  </a:cubicBezTo>
                  <a:cubicBezTo>
                    <a:pt x="282562" y="81510"/>
                    <a:pt x="288972" y="79633"/>
                    <a:pt x="291767" y="74524"/>
                  </a:cubicBezTo>
                  <a:cubicBezTo>
                    <a:pt x="294563" y="69414"/>
                    <a:pt x="292687" y="63006"/>
                    <a:pt x="287577" y="60209"/>
                  </a:cubicBezTo>
                  <a:cubicBezTo>
                    <a:pt x="273389" y="52446"/>
                    <a:pt x="257297" y="48343"/>
                    <a:pt x="241045" y="48343"/>
                  </a:cubicBezTo>
                  <a:cubicBezTo>
                    <a:pt x="226312" y="48343"/>
                    <a:pt x="212342" y="51657"/>
                    <a:pt x="199821" y="57556"/>
                  </a:cubicBezTo>
                  <a:lnTo>
                    <a:pt x="148241" y="5979"/>
                  </a:lnTo>
                  <a:cubicBezTo>
                    <a:pt x="144387" y="2123"/>
                    <a:pt x="139260" y="0"/>
                    <a:pt x="133808" y="0"/>
                  </a:cubicBezTo>
                  <a:cubicBezTo>
                    <a:pt x="128355" y="0"/>
                    <a:pt x="123228" y="2123"/>
                    <a:pt x="119374" y="5978"/>
                  </a:cubicBezTo>
                  <a:lnTo>
                    <a:pt x="44899" y="80452"/>
                  </a:lnTo>
                  <a:cubicBezTo>
                    <a:pt x="39039" y="86311"/>
                    <a:pt x="37302" y="95043"/>
                    <a:pt x="40473" y="102698"/>
                  </a:cubicBezTo>
                  <a:cubicBezTo>
                    <a:pt x="43644" y="110353"/>
                    <a:pt x="51047" y="115300"/>
                    <a:pt x="59332" y="115300"/>
                  </a:cubicBezTo>
                  <a:lnTo>
                    <a:pt x="74836" y="115300"/>
                  </a:lnTo>
                  <a:lnTo>
                    <a:pt x="74836" y="268785"/>
                  </a:lnTo>
                  <a:cubicBezTo>
                    <a:pt x="50276" y="287253"/>
                    <a:pt x="34360" y="316627"/>
                    <a:pt x="34360" y="349653"/>
                  </a:cubicBezTo>
                  <a:lnTo>
                    <a:pt x="34360" y="350827"/>
                  </a:lnTo>
                  <a:cubicBezTo>
                    <a:pt x="15120" y="352598"/>
                    <a:pt x="0" y="368821"/>
                    <a:pt x="0" y="388517"/>
                  </a:cubicBezTo>
                  <a:cubicBezTo>
                    <a:pt x="0" y="409392"/>
                    <a:pt x="16982" y="426374"/>
                    <a:pt x="37856" y="426374"/>
                  </a:cubicBezTo>
                  <a:cubicBezTo>
                    <a:pt x="38066" y="426374"/>
                    <a:pt x="38274" y="426360"/>
                    <a:pt x="38483" y="426357"/>
                  </a:cubicBezTo>
                  <a:cubicBezTo>
                    <a:pt x="47658" y="457502"/>
                    <a:pt x="71438" y="482437"/>
                    <a:pt x="101876" y="493197"/>
                  </a:cubicBezTo>
                  <a:lnTo>
                    <a:pt x="101876" y="506128"/>
                  </a:lnTo>
                  <a:lnTo>
                    <a:pt x="78355" y="506128"/>
                  </a:lnTo>
                  <a:cubicBezTo>
                    <a:pt x="36506" y="506128"/>
                    <a:pt x="2460" y="540174"/>
                    <a:pt x="2460" y="582024"/>
                  </a:cubicBezTo>
                  <a:lnTo>
                    <a:pt x="2460" y="709452"/>
                  </a:lnTo>
                  <a:cubicBezTo>
                    <a:pt x="2460" y="715278"/>
                    <a:pt x="7182" y="719999"/>
                    <a:pt x="13006" y="719999"/>
                  </a:cubicBezTo>
                  <a:cubicBezTo>
                    <a:pt x="18831" y="719999"/>
                    <a:pt x="23553" y="715278"/>
                    <a:pt x="23553" y="709452"/>
                  </a:cubicBezTo>
                  <a:lnTo>
                    <a:pt x="23553" y="662867"/>
                  </a:lnTo>
                  <a:lnTo>
                    <a:pt x="158981" y="662867"/>
                  </a:lnTo>
                  <a:cubicBezTo>
                    <a:pt x="164805" y="662867"/>
                    <a:pt x="169528" y="658146"/>
                    <a:pt x="169528" y="652320"/>
                  </a:cubicBezTo>
                  <a:cubicBezTo>
                    <a:pt x="169528" y="646494"/>
                    <a:pt x="164805" y="641773"/>
                    <a:pt x="158981" y="641773"/>
                  </a:cubicBezTo>
                  <a:lnTo>
                    <a:pt x="23553" y="641773"/>
                  </a:lnTo>
                  <a:lnTo>
                    <a:pt x="23553" y="582024"/>
                  </a:lnTo>
                  <a:cubicBezTo>
                    <a:pt x="23553" y="551807"/>
                    <a:pt x="48137" y="527221"/>
                    <a:pt x="78355" y="527221"/>
                  </a:cubicBezTo>
                  <a:lnTo>
                    <a:pt x="102977" y="527221"/>
                  </a:lnTo>
                  <a:cubicBezTo>
                    <a:pt x="106764" y="541637"/>
                    <a:pt x="119904" y="552303"/>
                    <a:pt x="135492" y="552303"/>
                  </a:cubicBezTo>
                  <a:cubicBezTo>
                    <a:pt x="151080" y="552303"/>
                    <a:pt x="164220" y="541638"/>
                    <a:pt x="168008" y="527221"/>
                  </a:cubicBezTo>
                  <a:lnTo>
                    <a:pt x="188319" y="527221"/>
                  </a:lnTo>
                  <a:cubicBezTo>
                    <a:pt x="218537" y="527221"/>
                    <a:pt x="243121" y="551805"/>
                    <a:pt x="243121" y="582024"/>
                  </a:cubicBezTo>
                  <a:lnTo>
                    <a:pt x="243121" y="641773"/>
                  </a:lnTo>
                  <a:lnTo>
                    <a:pt x="208259" y="641773"/>
                  </a:lnTo>
                  <a:cubicBezTo>
                    <a:pt x="202434" y="641773"/>
                    <a:pt x="197712" y="646494"/>
                    <a:pt x="197712" y="652320"/>
                  </a:cubicBezTo>
                  <a:cubicBezTo>
                    <a:pt x="197712" y="658146"/>
                    <a:pt x="202434" y="662867"/>
                    <a:pt x="208259" y="662867"/>
                  </a:cubicBezTo>
                  <a:lnTo>
                    <a:pt x="243121" y="662867"/>
                  </a:lnTo>
                  <a:lnTo>
                    <a:pt x="243121" y="709452"/>
                  </a:lnTo>
                  <a:cubicBezTo>
                    <a:pt x="243121" y="715278"/>
                    <a:pt x="247843" y="719999"/>
                    <a:pt x="253668" y="719999"/>
                  </a:cubicBezTo>
                  <a:cubicBezTo>
                    <a:pt x="259493" y="719999"/>
                    <a:pt x="264215" y="715278"/>
                    <a:pt x="264215" y="709452"/>
                  </a:cubicBezTo>
                  <a:lnTo>
                    <a:pt x="264215" y="582024"/>
                  </a:lnTo>
                  <a:cubicBezTo>
                    <a:pt x="264215" y="540174"/>
                    <a:pt x="230168" y="506128"/>
                    <a:pt x="188319" y="506128"/>
                  </a:cubicBezTo>
                  <a:lnTo>
                    <a:pt x="169109" y="506128"/>
                  </a:lnTo>
                  <a:lnTo>
                    <a:pt x="169109" y="493197"/>
                  </a:lnTo>
                  <a:cubicBezTo>
                    <a:pt x="199545" y="482435"/>
                    <a:pt x="223327" y="457502"/>
                    <a:pt x="232500" y="426357"/>
                  </a:cubicBezTo>
                  <a:cubicBezTo>
                    <a:pt x="232709" y="426360"/>
                    <a:pt x="232919" y="426374"/>
                    <a:pt x="233128" y="426374"/>
                  </a:cubicBezTo>
                  <a:cubicBezTo>
                    <a:pt x="254003" y="426374"/>
                    <a:pt x="270984" y="409392"/>
                    <a:pt x="270984" y="388517"/>
                  </a:cubicBezTo>
                  <a:cubicBezTo>
                    <a:pt x="270984" y="368820"/>
                    <a:pt x="255864" y="352598"/>
                    <a:pt x="236623" y="350827"/>
                  </a:cubicBezTo>
                  <a:lnTo>
                    <a:pt x="236623" y="349653"/>
                  </a:lnTo>
                  <a:cubicBezTo>
                    <a:pt x="236623" y="315145"/>
                    <a:pt x="219239" y="284632"/>
                    <a:pt x="192779" y="266375"/>
                  </a:cubicBezTo>
                  <a:lnTo>
                    <a:pt x="192779" y="229604"/>
                  </a:lnTo>
                  <a:cubicBezTo>
                    <a:pt x="207007" y="237795"/>
                    <a:pt x="223481" y="242508"/>
                    <a:pt x="241045" y="242508"/>
                  </a:cubicBezTo>
                  <a:cubicBezTo>
                    <a:pt x="248190" y="242508"/>
                    <a:pt x="255149" y="241709"/>
                    <a:pt x="261858" y="240238"/>
                  </a:cubicBezTo>
                  <a:cubicBezTo>
                    <a:pt x="261851" y="240698"/>
                    <a:pt x="261828" y="241159"/>
                    <a:pt x="261828" y="241619"/>
                  </a:cubicBezTo>
                  <a:cubicBezTo>
                    <a:pt x="261828" y="290400"/>
                    <a:pt x="301153" y="330148"/>
                    <a:pt x="349763" y="330881"/>
                  </a:cubicBezTo>
                  <a:cubicBezTo>
                    <a:pt x="348605" y="337044"/>
                    <a:pt x="348012" y="343322"/>
                    <a:pt x="348012" y="349654"/>
                  </a:cubicBezTo>
                  <a:lnTo>
                    <a:pt x="348012" y="350828"/>
                  </a:lnTo>
                  <a:cubicBezTo>
                    <a:pt x="328771" y="352599"/>
                    <a:pt x="313650" y="368821"/>
                    <a:pt x="313650" y="388519"/>
                  </a:cubicBezTo>
                  <a:cubicBezTo>
                    <a:pt x="313650" y="409393"/>
                    <a:pt x="330632" y="426375"/>
                    <a:pt x="351506" y="426375"/>
                  </a:cubicBezTo>
                  <a:cubicBezTo>
                    <a:pt x="351716" y="426375"/>
                    <a:pt x="351924" y="426361"/>
                    <a:pt x="352133" y="426358"/>
                  </a:cubicBezTo>
                  <a:cubicBezTo>
                    <a:pt x="361308" y="457504"/>
                    <a:pt x="385088" y="482438"/>
                    <a:pt x="415526" y="493199"/>
                  </a:cubicBezTo>
                  <a:lnTo>
                    <a:pt x="415526" y="506129"/>
                  </a:lnTo>
                  <a:lnTo>
                    <a:pt x="392005" y="506129"/>
                  </a:lnTo>
                  <a:cubicBezTo>
                    <a:pt x="350156" y="506129"/>
                    <a:pt x="316110" y="540176"/>
                    <a:pt x="316110" y="582026"/>
                  </a:cubicBezTo>
                  <a:lnTo>
                    <a:pt x="316110" y="599961"/>
                  </a:lnTo>
                  <a:cubicBezTo>
                    <a:pt x="316110" y="605787"/>
                    <a:pt x="320832" y="610508"/>
                    <a:pt x="326656" y="610508"/>
                  </a:cubicBezTo>
                  <a:cubicBezTo>
                    <a:pt x="332481" y="610508"/>
                    <a:pt x="337203" y="605787"/>
                    <a:pt x="337203" y="599961"/>
                  </a:cubicBezTo>
                  <a:lnTo>
                    <a:pt x="337203" y="582026"/>
                  </a:lnTo>
                  <a:cubicBezTo>
                    <a:pt x="337203" y="556345"/>
                    <a:pt x="354964" y="534742"/>
                    <a:pt x="378844" y="528832"/>
                  </a:cubicBezTo>
                  <a:lnTo>
                    <a:pt x="362775" y="582161"/>
                  </a:lnTo>
                  <a:cubicBezTo>
                    <a:pt x="360390" y="590077"/>
                    <a:pt x="363634" y="598642"/>
                    <a:pt x="370666" y="602992"/>
                  </a:cubicBezTo>
                  <a:lnTo>
                    <a:pt x="426319" y="637396"/>
                  </a:lnTo>
                  <a:lnTo>
                    <a:pt x="438595" y="671127"/>
                  </a:lnTo>
                  <a:lnTo>
                    <a:pt x="438595" y="709455"/>
                  </a:lnTo>
                  <a:cubicBezTo>
                    <a:pt x="438595" y="715281"/>
                    <a:pt x="443318" y="720001"/>
                    <a:pt x="449142" y="720001"/>
                  </a:cubicBezTo>
                  <a:cubicBezTo>
                    <a:pt x="454967" y="720001"/>
                    <a:pt x="459689" y="715281"/>
                    <a:pt x="459689" y="709455"/>
                  </a:cubicBezTo>
                  <a:lnTo>
                    <a:pt x="459689" y="671127"/>
                  </a:lnTo>
                  <a:lnTo>
                    <a:pt x="471968" y="637391"/>
                  </a:lnTo>
                  <a:lnTo>
                    <a:pt x="527549" y="602989"/>
                  </a:lnTo>
                  <a:cubicBezTo>
                    <a:pt x="534573" y="598638"/>
                    <a:pt x="537815" y="590075"/>
                    <a:pt x="535431" y="582164"/>
                  </a:cubicBezTo>
                  <a:lnTo>
                    <a:pt x="519775" y="530210"/>
                  </a:lnTo>
                  <a:cubicBezTo>
                    <a:pt x="541274" y="537621"/>
                    <a:pt x="556768" y="558041"/>
                    <a:pt x="556768" y="582026"/>
                  </a:cubicBezTo>
                  <a:lnTo>
                    <a:pt x="556768" y="709453"/>
                  </a:lnTo>
                  <a:cubicBezTo>
                    <a:pt x="556768" y="715279"/>
                    <a:pt x="561490" y="720000"/>
                    <a:pt x="567315" y="720000"/>
                  </a:cubicBezTo>
                  <a:cubicBezTo>
                    <a:pt x="573140" y="720000"/>
                    <a:pt x="577862" y="715279"/>
                    <a:pt x="577862" y="709453"/>
                  </a:cubicBezTo>
                  <a:lnTo>
                    <a:pt x="577862" y="582026"/>
                  </a:lnTo>
                  <a:cubicBezTo>
                    <a:pt x="577865" y="540173"/>
                    <a:pt x="543818" y="506126"/>
                    <a:pt x="501969" y="506126"/>
                  </a:cubicBezTo>
                  <a:close/>
                  <a:moveTo>
                    <a:pt x="21094" y="388516"/>
                  </a:moveTo>
                  <a:cubicBezTo>
                    <a:pt x="21094" y="380472"/>
                    <a:pt x="26790" y="373738"/>
                    <a:pt x="34360" y="372125"/>
                  </a:cubicBezTo>
                  <a:lnTo>
                    <a:pt x="34360" y="397832"/>
                  </a:lnTo>
                  <a:cubicBezTo>
                    <a:pt x="34360" y="400231"/>
                    <a:pt x="34474" y="402604"/>
                    <a:pt x="34640" y="404961"/>
                  </a:cubicBezTo>
                  <a:cubicBezTo>
                    <a:pt x="26931" y="403456"/>
                    <a:pt x="21094" y="396658"/>
                    <a:pt x="21094" y="388516"/>
                  </a:cubicBezTo>
                  <a:close/>
                  <a:moveTo>
                    <a:pt x="148015" y="518685"/>
                  </a:moveTo>
                  <a:cubicBezTo>
                    <a:pt x="148015" y="525590"/>
                    <a:pt x="142397" y="531208"/>
                    <a:pt x="135492" y="531208"/>
                  </a:cubicBezTo>
                  <a:cubicBezTo>
                    <a:pt x="128588" y="531208"/>
                    <a:pt x="122970" y="525590"/>
                    <a:pt x="122970" y="518685"/>
                  </a:cubicBezTo>
                  <a:lnTo>
                    <a:pt x="122970" y="498161"/>
                  </a:lnTo>
                  <a:cubicBezTo>
                    <a:pt x="127076" y="498672"/>
                    <a:pt x="131250" y="498964"/>
                    <a:pt x="135492" y="498964"/>
                  </a:cubicBezTo>
                  <a:cubicBezTo>
                    <a:pt x="139735" y="498964"/>
                    <a:pt x="143909" y="498672"/>
                    <a:pt x="148016" y="498161"/>
                  </a:cubicBezTo>
                  <a:lnTo>
                    <a:pt x="148016" y="518685"/>
                  </a:lnTo>
                  <a:close/>
                  <a:moveTo>
                    <a:pt x="135492" y="477869"/>
                  </a:moveTo>
                  <a:cubicBezTo>
                    <a:pt x="91360" y="477869"/>
                    <a:pt x="55454" y="441965"/>
                    <a:pt x="55454" y="397832"/>
                  </a:cubicBezTo>
                  <a:lnTo>
                    <a:pt x="55454" y="388036"/>
                  </a:lnTo>
                  <a:cubicBezTo>
                    <a:pt x="73394" y="384431"/>
                    <a:pt x="84479" y="372217"/>
                    <a:pt x="90938" y="361422"/>
                  </a:cubicBezTo>
                  <a:cubicBezTo>
                    <a:pt x="115106" y="386609"/>
                    <a:pt x="153996" y="392411"/>
                    <a:pt x="184666" y="392411"/>
                  </a:cubicBezTo>
                  <a:cubicBezTo>
                    <a:pt x="196675" y="392411"/>
                    <a:pt x="207413" y="391521"/>
                    <a:pt x="215528" y="390558"/>
                  </a:cubicBezTo>
                  <a:lnTo>
                    <a:pt x="215528" y="397831"/>
                  </a:lnTo>
                  <a:cubicBezTo>
                    <a:pt x="215529" y="441965"/>
                    <a:pt x="179625" y="477869"/>
                    <a:pt x="135492" y="477869"/>
                  </a:cubicBezTo>
                  <a:close/>
                  <a:moveTo>
                    <a:pt x="249891" y="388516"/>
                  </a:moveTo>
                  <a:cubicBezTo>
                    <a:pt x="249891" y="396658"/>
                    <a:pt x="244052" y="403457"/>
                    <a:pt x="236343" y="404962"/>
                  </a:cubicBezTo>
                  <a:cubicBezTo>
                    <a:pt x="236507" y="402604"/>
                    <a:pt x="236623" y="400231"/>
                    <a:pt x="236623" y="397832"/>
                  </a:cubicBezTo>
                  <a:lnTo>
                    <a:pt x="236623" y="372125"/>
                  </a:lnTo>
                  <a:cubicBezTo>
                    <a:pt x="244192" y="373738"/>
                    <a:pt x="249891" y="380472"/>
                    <a:pt x="249891" y="388516"/>
                  </a:cubicBezTo>
                  <a:close/>
                  <a:moveTo>
                    <a:pt x="215529" y="349653"/>
                  </a:moveTo>
                  <a:lnTo>
                    <a:pt x="215529" y="366805"/>
                  </a:lnTo>
                  <a:cubicBezTo>
                    <a:pt x="199679" y="363963"/>
                    <a:pt x="186098" y="355088"/>
                    <a:pt x="175081" y="340291"/>
                  </a:cubicBezTo>
                  <a:cubicBezTo>
                    <a:pt x="164808" y="326495"/>
                    <a:pt x="160678" y="312548"/>
                    <a:pt x="160637" y="312408"/>
                  </a:cubicBezTo>
                  <a:cubicBezTo>
                    <a:pt x="159029" y="306823"/>
                    <a:pt x="153201" y="303590"/>
                    <a:pt x="147608" y="305186"/>
                  </a:cubicBezTo>
                  <a:cubicBezTo>
                    <a:pt x="142007" y="306785"/>
                    <a:pt x="138762" y="312619"/>
                    <a:pt x="140359" y="318222"/>
                  </a:cubicBezTo>
                  <a:cubicBezTo>
                    <a:pt x="140563" y="318935"/>
                    <a:pt x="145484" y="335865"/>
                    <a:pt x="158161" y="352890"/>
                  </a:cubicBezTo>
                  <a:cubicBezTo>
                    <a:pt x="163415" y="359947"/>
                    <a:pt x="169245" y="366008"/>
                    <a:pt x="175573" y="371043"/>
                  </a:cubicBezTo>
                  <a:cubicBezTo>
                    <a:pt x="146665" y="369797"/>
                    <a:pt x="112582" y="362180"/>
                    <a:pt x="97831" y="335505"/>
                  </a:cubicBezTo>
                  <a:cubicBezTo>
                    <a:pt x="95736" y="331713"/>
                    <a:pt x="91530" y="329597"/>
                    <a:pt x="87244" y="330148"/>
                  </a:cubicBezTo>
                  <a:cubicBezTo>
                    <a:pt x="82949" y="330705"/>
                    <a:pt x="79432" y="333831"/>
                    <a:pt x="78375" y="338030"/>
                  </a:cubicBezTo>
                  <a:cubicBezTo>
                    <a:pt x="78313" y="338273"/>
                    <a:pt x="72702" y="359686"/>
                    <a:pt x="55454" y="366154"/>
                  </a:cubicBezTo>
                  <a:lnTo>
                    <a:pt x="55454" y="349651"/>
                  </a:lnTo>
                  <a:cubicBezTo>
                    <a:pt x="55454" y="305519"/>
                    <a:pt x="91358" y="269615"/>
                    <a:pt x="135492" y="269615"/>
                  </a:cubicBezTo>
                  <a:cubicBezTo>
                    <a:pt x="179626" y="269615"/>
                    <a:pt x="215529" y="305520"/>
                    <a:pt x="215529" y="349653"/>
                  </a:cubicBezTo>
                  <a:close/>
                  <a:moveTo>
                    <a:pt x="135492" y="248522"/>
                  </a:moveTo>
                  <a:cubicBezTo>
                    <a:pt x="121459" y="248522"/>
                    <a:pt x="108089" y="251401"/>
                    <a:pt x="95930" y="256589"/>
                  </a:cubicBezTo>
                  <a:lnTo>
                    <a:pt x="95930" y="104753"/>
                  </a:lnTo>
                  <a:cubicBezTo>
                    <a:pt x="95930" y="98927"/>
                    <a:pt x="91208" y="94206"/>
                    <a:pt x="85383" y="94206"/>
                  </a:cubicBezTo>
                  <a:lnTo>
                    <a:pt x="60975" y="94206"/>
                  </a:lnTo>
                  <a:lnTo>
                    <a:pt x="133808" y="21375"/>
                  </a:lnTo>
                  <a:lnTo>
                    <a:pt x="181368" y="68936"/>
                  </a:lnTo>
                  <a:cubicBezTo>
                    <a:pt x="158626" y="86719"/>
                    <a:pt x="143966" y="114383"/>
                    <a:pt x="143966" y="145425"/>
                  </a:cubicBezTo>
                  <a:cubicBezTo>
                    <a:pt x="143966" y="171802"/>
                    <a:pt x="154554" y="195742"/>
                    <a:pt x="171685" y="213256"/>
                  </a:cubicBezTo>
                  <a:lnTo>
                    <a:pt x="171685" y="255244"/>
                  </a:lnTo>
                  <a:cubicBezTo>
                    <a:pt x="160439" y="250917"/>
                    <a:pt x="148243" y="248522"/>
                    <a:pt x="135492" y="248522"/>
                  </a:cubicBezTo>
                  <a:close/>
                  <a:moveTo>
                    <a:pt x="453398" y="626738"/>
                  </a:moveTo>
                  <a:lnTo>
                    <a:pt x="449144" y="638428"/>
                  </a:lnTo>
                  <a:lnTo>
                    <a:pt x="444890" y="626738"/>
                  </a:lnTo>
                  <a:cubicBezTo>
                    <a:pt x="444888" y="626733"/>
                    <a:pt x="444885" y="626729"/>
                    <a:pt x="444884" y="626725"/>
                  </a:cubicBezTo>
                  <a:lnTo>
                    <a:pt x="408594" y="527221"/>
                  </a:lnTo>
                  <a:lnTo>
                    <a:pt x="416627" y="527221"/>
                  </a:lnTo>
                  <a:cubicBezTo>
                    <a:pt x="420414" y="541637"/>
                    <a:pt x="433554" y="552303"/>
                    <a:pt x="449142" y="552303"/>
                  </a:cubicBezTo>
                  <a:cubicBezTo>
                    <a:pt x="464730" y="552303"/>
                    <a:pt x="477870" y="541638"/>
                    <a:pt x="481658" y="527221"/>
                  </a:cubicBezTo>
                  <a:lnTo>
                    <a:pt x="489620" y="527221"/>
                  </a:lnTo>
                  <a:close/>
                  <a:moveTo>
                    <a:pt x="563541" y="388516"/>
                  </a:moveTo>
                  <a:cubicBezTo>
                    <a:pt x="563541" y="396658"/>
                    <a:pt x="557702" y="403457"/>
                    <a:pt x="549993" y="404962"/>
                  </a:cubicBezTo>
                  <a:cubicBezTo>
                    <a:pt x="550157" y="402604"/>
                    <a:pt x="550273" y="400231"/>
                    <a:pt x="550273" y="397832"/>
                  </a:cubicBezTo>
                  <a:lnTo>
                    <a:pt x="550273" y="372125"/>
                  </a:lnTo>
                  <a:cubicBezTo>
                    <a:pt x="557843" y="373738"/>
                    <a:pt x="563541" y="380472"/>
                    <a:pt x="563541" y="388516"/>
                  </a:cubicBezTo>
                  <a:close/>
                  <a:moveTo>
                    <a:pt x="529179" y="349653"/>
                  </a:moveTo>
                  <a:lnTo>
                    <a:pt x="529179" y="357009"/>
                  </a:lnTo>
                  <a:cubicBezTo>
                    <a:pt x="523624" y="354660"/>
                    <a:pt x="519047" y="350371"/>
                    <a:pt x="516556" y="344821"/>
                  </a:cubicBezTo>
                  <a:cubicBezTo>
                    <a:pt x="514991" y="341329"/>
                    <a:pt x="513212" y="337943"/>
                    <a:pt x="511263" y="334755"/>
                  </a:cubicBezTo>
                  <a:cubicBezTo>
                    <a:pt x="507414" y="328458"/>
                    <a:pt x="501053" y="323976"/>
                    <a:pt x="493810" y="322457"/>
                  </a:cubicBezTo>
                  <a:cubicBezTo>
                    <a:pt x="486657" y="320958"/>
                    <a:pt x="479140" y="322476"/>
                    <a:pt x="473189" y="326623"/>
                  </a:cubicBezTo>
                  <a:cubicBezTo>
                    <a:pt x="466501" y="331283"/>
                    <a:pt x="457959" y="333851"/>
                    <a:pt x="449139" y="333851"/>
                  </a:cubicBezTo>
                  <a:cubicBezTo>
                    <a:pt x="440318" y="333851"/>
                    <a:pt x="431775" y="331283"/>
                    <a:pt x="425087" y="326621"/>
                  </a:cubicBezTo>
                  <a:cubicBezTo>
                    <a:pt x="419140" y="322474"/>
                    <a:pt x="411623" y="320955"/>
                    <a:pt x="404470" y="322455"/>
                  </a:cubicBezTo>
                  <a:cubicBezTo>
                    <a:pt x="397228" y="323972"/>
                    <a:pt x="390866" y="328454"/>
                    <a:pt x="387014" y="334749"/>
                  </a:cubicBezTo>
                  <a:cubicBezTo>
                    <a:pt x="385062" y="337943"/>
                    <a:pt x="383279" y="341332"/>
                    <a:pt x="381714" y="344827"/>
                  </a:cubicBezTo>
                  <a:cubicBezTo>
                    <a:pt x="379883" y="348920"/>
                    <a:pt x="376855" y="352423"/>
                    <a:pt x="372960" y="354957"/>
                  </a:cubicBezTo>
                  <a:cubicBezTo>
                    <a:pt x="371732" y="355756"/>
                    <a:pt x="370437" y="356427"/>
                    <a:pt x="369100" y="356995"/>
                  </a:cubicBezTo>
                  <a:lnTo>
                    <a:pt x="369100" y="349653"/>
                  </a:lnTo>
                  <a:cubicBezTo>
                    <a:pt x="369100" y="342439"/>
                    <a:pt x="370055" y="335316"/>
                    <a:pt x="371939" y="328437"/>
                  </a:cubicBezTo>
                  <a:cubicBezTo>
                    <a:pt x="401635" y="321313"/>
                    <a:pt x="425595" y="299323"/>
                    <a:pt x="435487" y="270797"/>
                  </a:cubicBezTo>
                  <a:cubicBezTo>
                    <a:pt x="439972" y="270028"/>
                    <a:pt x="444548" y="269616"/>
                    <a:pt x="449137" y="269616"/>
                  </a:cubicBezTo>
                  <a:cubicBezTo>
                    <a:pt x="493275" y="269616"/>
                    <a:pt x="529179" y="305520"/>
                    <a:pt x="529179" y="349653"/>
                  </a:cubicBezTo>
                  <a:close/>
                  <a:moveTo>
                    <a:pt x="402400" y="122394"/>
                  </a:moveTo>
                  <a:lnTo>
                    <a:pt x="377994" y="122394"/>
                  </a:lnTo>
                  <a:lnTo>
                    <a:pt x="450825" y="49563"/>
                  </a:lnTo>
                  <a:lnTo>
                    <a:pt x="523657" y="122394"/>
                  </a:lnTo>
                  <a:lnTo>
                    <a:pt x="499248" y="122394"/>
                  </a:lnTo>
                  <a:cubicBezTo>
                    <a:pt x="493424" y="122394"/>
                    <a:pt x="488701" y="127115"/>
                    <a:pt x="488701" y="132941"/>
                  </a:cubicBezTo>
                  <a:lnTo>
                    <a:pt x="488701" y="256587"/>
                  </a:lnTo>
                  <a:cubicBezTo>
                    <a:pt x="476543" y="251400"/>
                    <a:pt x="463172" y="248522"/>
                    <a:pt x="449141" y="248522"/>
                  </a:cubicBezTo>
                  <a:cubicBezTo>
                    <a:pt x="446116" y="248522"/>
                    <a:pt x="443095" y="248680"/>
                    <a:pt x="440089" y="248947"/>
                  </a:cubicBezTo>
                  <a:cubicBezTo>
                    <a:pt x="440287" y="246528"/>
                    <a:pt x="440414" y="244088"/>
                    <a:pt x="440414" y="241619"/>
                  </a:cubicBezTo>
                  <a:cubicBezTo>
                    <a:pt x="440414" y="216363"/>
                    <a:pt x="429857" y="193541"/>
                    <a:pt x="412947" y="177282"/>
                  </a:cubicBezTo>
                  <a:lnTo>
                    <a:pt x="412947" y="132943"/>
                  </a:lnTo>
                  <a:cubicBezTo>
                    <a:pt x="412947" y="127117"/>
                    <a:pt x="408225" y="122394"/>
                    <a:pt x="402400" y="122394"/>
                  </a:cubicBezTo>
                  <a:close/>
                  <a:moveTo>
                    <a:pt x="282921" y="241618"/>
                  </a:moveTo>
                  <a:cubicBezTo>
                    <a:pt x="282921" y="238636"/>
                    <a:pt x="283116" y="235652"/>
                    <a:pt x="283499" y="232710"/>
                  </a:cubicBezTo>
                  <a:cubicBezTo>
                    <a:pt x="306868" y="221297"/>
                    <a:pt x="324987" y="200766"/>
                    <a:pt x="333235" y="175783"/>
                  </a:cubicBezTo>
                  <a:cubicBezTo>
                    <a:pt x="339037" y="174210"/>
                    <a:pt x="345042" y="173415"/>
                    <a:pt x="351120" y="173415"/>
                  </a:cubicBezTo>
                  <a:cubicBezTo>
                    <a:pt x="388725" y="173415"/>
                    <a:pt x="419320" y="204010"/>
                    <a:pt x="419320" y="241618"/>
                  </a:cubicBezTo>
                  <a:cubicBezTo>
                    <a:pt x="419320" y="279224"/>
                    <a:pt x="388725" y="309819"/>
                    <a:pt x="351120" y="309819"/>
                  </a:cubicBezTo>
                  <a:cubicBezTo>
                    <a:pt x="313514" y="309819"/>
                    <a:pt x="282921" y="279225"/>
                    <a:pt x="282921" y="241618"/>
                  </a:cubicBezTo>
                  <a:close/>
                  <a:moveTo>
                    <a:pt x="334744" y="388516"/>
                  </a:moveTo>
                  <a:cubicBezTo>
                    <a:pt x="334744" y="380471"/>
                    <a:pt x="340440" y="373738"/>
                    <a:pt x="348012" y="372125"/>
                  </a:cubicBezTo>
                  <a:lnTo>
                    <a:pt x="348012" y="397832"/>
                  </a:lnTo>
                  <a:cubicBezTo>
                    <a:pt x="348012" y="400231"/>
                    <a:pt x="348126" y="402604"/>
                    <a:pt x="348292" y="404962"/>
                  </a:cubicBezTo>
                  <a:cubicBezTo>
                    <a:pt x="340581" y="403457"/>
                    <a:pt x="334744" y="396658"/>
                    <a:pt x="334744" y="388516"/>
                  </a:cubicBezTo>
                  <a:close/>
                  <a:moveTo>
                    <a:pt x="369105" y="397832"/>
                  </a:moveTo>
                  <a:lnTo>
                    <a:pt x="369105" y="379031"/>
                  </a:lnTo>
                  <a:cubicBezTo>
                    <a:pt x="374549" y="377850"/>
                    <a:pt x="379754" y="375704"/>
                    <a:pt x="384466" y="372639"/>
                  </a:cubicBezTo>
                  <a:cubicBezTo>
                    <a:pt x="391773" y="367886"/>
                    <a:pt x="397481" y="361247"/>
                    <a:pt x="400973" y="353444"/>
                  </a:cubicBezTo>
                  <a:cubicBezTo>
                    <a:pt x="402171" y="350769"/>
                    <a:pt x="403531" y="348182"/>
                    <a:pt x="405014" y="345753"/>
                  </a:cubicBezTo>
                  <a:cubicBezTo>
                    <a:pt x="406150" y="343897"/>
                    <a:pt x="407874" y="343294"/>
                    <a:pt x="408800" y="343098"/>
                  </a:cubicBezTo>
                  <a:cubicBezTo>
                    <a:pt x="409674" y="342917"/>
                    <a:pt x="411386" y="342778"/>
                    <a:pt x="413030" y="343925"/>
                  </a:cubicBezTo>
                  <a:cubicBezTo>
                    <a:pt x="423224" y="351031"/>
                    <a:pt x="436050" y="354943"/>
                    <a:pt x="449144" y="354943"/>
                  </a:cubicBezTo>
                  <a:cubicBezTo>
                    <a:pt x="462236" y="354943"/>
                    <a:pt x="475059" y="351031"/>
                    <a:pt x="485253" y="343928"/>
                  </a:cubicBezTo>
                  <a:cubicBezTo>
                    <a:pt x="486896" y="342783"/>
                    <a:pt x="488609" y="342921"/>
                    <a:pt x="489483" y="343101"/>
                  </a:cubicBezTo>
                  <a:cubicBezTo>
                    <a:pt x="490410" y="343297"/>
                    <a:pt x="492133" y="343898"/>
                    <a:pt x="493266" y="345755"/>
                  </a:cubicBezTo>
                  <a:cubicBezTo>
                    <a:pt x="494747" y="348180"/>
                    <a:pt x="496107" y="350767"/>
                    <a:pt x="497309" y="353450"/>
                  </a:cubicBezTo>
                  <a:cubicBezTo>
                    <a:pt x="503204" y="366594"/>
                    <a:pt x="515191" y="375992"/>
                    <a:pt x="529180" y="379029"/>
                  </a:cubicBezTo>
                  <a:lnTo>
                    <a:pt x="529180" y="397832"/>
                  </a:lnTo>
                  <a:cubicBezTo>
                    <a:pt x="529180" y="441965"/>
                    <a:pt x="493276" y="477869"/>
                    <a:pt x="449142" y="477869"/>
                  </a:cubicBezTo>
                  <a:cubicBezTo>
                    <a:pt x="405008" y="477869"/>
                    <a:pt x="369105" y="441965"/>
                    <a:pt x="369105" y="397832"/>
                  </a:cubicBezTo>
                  <a:close/>
                  <a:moveTo>
                    <a:pt x="449142" y="498963"/>
                  </a:moveTo>
                  <a:cubicBezTo>
                    <a:pt x="453385" y="498963"/>
                    <a:pt x="457559" y="498670"/>
                    <a:pt x="461665" y="498160"/>
                  </a:cubicBezTo>
                  <a:lnTo>
                    <a:pt x="461665" y="518685"/>
                  </a:lnTo>
                  <a:cubicBezTo>
                    <a:pt x="461665" y="525590"/>
                    <a:pt x="456047" y="531208"/>
                    <a:pt x="449142" y="531208"/>
                  </a:cubicBezTo>
                  <a:cubicBezTo>
                    <a:pt x="442238" y="531208"/>
                    <a:pt x="436620" y="525590"/>
                    <a:pt x="436620" y="518685"/>
                  </a:cubicBezTo>
                  <a:lnTo>
                    <a:pt x="436620" y="498160"/>
                  </a:lnTo>
                  <a:cubicBezTo>
                    <a:pt x="440726" y="498670"/>
                    <a:pt x="444900" y="498963"/>
                    <a:pt x="449142" y="498963"/>
                  </a:cubicBezTo>
                  <a:close/>
                  <a:moveTo>
                    <a:pt x="383593" y="586178"/>
                  </a:moveTo>
                  <a:lnTo>
                    <a:pt x="394474" y="550067"/>
                  </a:lnTo>
                  <a:lnTo>
                    <a:pt x="414645" y="605375"/>
                  </a:lnTo>
                  <a:close/>
                  <a:moveTo>
                    <a:pt x="483625" y="605365"/>
                  </a:moveTo>
                  <a:lnTo>
                    <a:pt x="503741" y="550098"/>
                  </a:lnTo>
                  <a:lnTo>
                    <a:pt x="514614" y="586183"/>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6" name="任意多边形: 形状 395">
              <a:extLst>
                <a:ext uri="{FF2B5EF4-FFF2-40B4-BE49-F238E27FC236}">
                  <a16:creationId xmlns:a16="http://schemas.microsoft.com/office/drawing/2014/main" id="{FAC14384-7395-4866-B9B6-777E3D63F6B7}"/>
                </a:ext>
              </a:extLst>
            </p:cNvPr>
            <p:cNvSpPr/>
            <p:nvPr/>
          </p:nvSpPr>
          <p:spPr>
            <a:xfrm>
              <a:off x="4499790" y="4787687"/>
              <a:ext cx="21093" cy="81309"/>
            </a:xfrm>
            <a:custGeom>
              <a:avLst/>
              <a:gdLst>
                <a:gd name="connsiteX0" fmla="*/ 10547 w 21093"/>
                <a:gd name="connsiteY0" fmla="*/ 0 h 81309"/>
                <a:gd name="connsiteX1" fmla="*/ 0 w 21093"/>
                <a:gd name="connsiteY1" fmla="*/ 10547 h 81309"/>
                <a:gd name="connsiteX2" fmla="*/ 0 w 21093"/>
                <a:gd name="connsiteY2" fmla="*/ 70762 h 81309"/>
                <a:gd name="connsiteX3" fmla="*/ 10547 w 21093"/>
                <a:gd name="connsiteY3" fmla="*/ 81309 h 81309"/>
                <a:gd name="connsiteX4" fmla="*/ 21094 w 21093"/>
                <a:gd name="connsiteY4" fmla="*/ 70762 h 81309"/>
                <a:gd name="connsiteX5" fmla="*/ 21094 w 21093"/>
                <a:gd name="connsiteY5" fmla="*/ 10547 h 81309"/>
                <a:gd name="connsiteX6" fmla="*/ 10547 w 21093"/>
                <a:gd name="connsiteY6" fmla="*/ 0 h 8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81309">
                  <a:moveTo>
                    <a:pt x="10547" y="0"/>
                  </a:moveTo>
                  <a:cubicBezTo>
                    <a:pt x="4722" y="0"/>
                    <a:pt x="0" y="4721"/>
                    <a:pt x="0" y="10547"/>
                  </a:cubicBezTo>
                  <a:lnTo>
                    <a:pt x="0" y="70762"/>
                  </a:lnTo>
                  <a:cubicBezTo>
                    <a:pt x="0" y="76589"/>
                    <a:pt x="4722" y="81309"/>
                    <a:pt x="10547" y="81309"/>
                  </a:cubicBezTo>
                  <a:cubicBezTo>
                    <a:pt x="16372" y="81309"/>
                    <a:pt x="21094" y="76589"/>
                    <a:pt x="21094" y="70762"/>
                  </a:cubicBezTo>
                  <a:lnTo>
                    <a:pt x="21094" y="10547"/>
                  </a:lnTo>
                  <a:cubicBezTo>
                    <a:pt x="21094" y="4721"/>
                    <a:pt x="16372" y="0"/>
                    <a:pt x="1054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7" name="任意多边形: 形状 396">
              <a:extLst>
                <a:ext uri="{FF2B5EF4-FFF2-40B4-BE49-F238E27FC236}">
                  <a16:creationId xmlns:a16="http://schemas.microsoft.com/office/drawing/2014/main" id="{F2380C06-9A22-49A6-BD30-E7FEC75390EB}"/>
                </a:ext>
              </a:extLst>
            </p:cNvPr>
            <p:cNvSpPr/>
            <p:nvPr/>
          </p:nvSpPr>
          <p:spPr>
            <a:xfrm>
              <a:off x="4658069" y="4813177"/>
              <a:ext cx="21239" cy="21095"/>
            </a:xfrm>
            <a:custGeom>
              <a:avLst/>
              <a:gdLst>
                <a:gd name="connsiteX0" fmla="*/ 10792 w 21239"/>
                <a:gd name="connsiteY0" fmla="*/ 1 h 21095"/>
                <a:gd name="connsiteX1" fmla="*/ 10646 w 21239"/>
                <a:gd name="connsiteY1" fmla="*/ 0 h 21095"/>
                <a:gd name="connsiteX2" fmla="*/ 10545 w 21239"/>
                <a:gd name="connsiteY2" fmla="*/ 0 h 21095"/>
                <a:gd name="connsiteX3" fmla="*/ 0 w 21239"/>
                <a:gd name="connsiteY3" fmla="*/ 10448 h 21095"/>
                <a:gd name="connsiteX4" fmla="*/ 10448 w 21239"/>
                <a:gd name="connsiteY4" fmla="*/ 21094 h 21095"/>
                <a:gd name="connsiteX5" fmla="*/ 10594 w 21239"/>
                <a:gd name="connsiteY5" fmla="*/ 21095 h 21095"/>
                <a:gd name="connsiteX6" fmla="*/ 10695 w 21239"/>
                <a:gd name="connsiteY6" fmla="*/ 21095 h 21095"/>
                <a:gd name="connsiteX7" fmla="*/ 21239 w 21239"/>
                <a:gd name="connsiteY7" fmla="*/ 10647 h 21095"/>
                <a:gd name="connsiteX8" fmla="*/ 10792 w 21239"/>
                <a:gd name="connsiteY8" fmla="*/ 1 h 2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 h="21095">
                  <a:moveTo>
                    <a:pt x="10792" y="1"/>
                  </a:moveTo>
                  <a:lnTo>
                    <a:pt x="10646" y="0"/>
                  </a:lnTo>
                  <a:cubicBezTo>
                    <a:pt x="10612" y="0"/>
                    <a:pt x="10578" y="0"/>
                    <a:pt x="10545" y="0"/>
                  </a:cubicBezTo>
                  <a:cubicBezTo>
                    <a:pt x="4766" y="0"/>
                    <a:pt x="55" y="4658"/>
                    <a:pt x="0" y="10448"/>
                  </a:cubicBezTo>
                  <a:cubicBezTo>
                    <a:pt x="-54" y="16273"/>
                    <a:pt x="4623" y="21039"/>
                    <a:pt x="10448" y="21094"/>
                  </a:cubicBezTo>
                  <a:lnTo>
                    <a:pt x="10594" y="21095"/>
                  </a:lnTo>
                  <a:lnTo>
                    <a:pt x="10695" y="21095"/>
                  </a:lnTo>
                  <a:cubicBezTo>
                    <a:pt x="16473" y="21095"/>
                    <a:pt x="21184" y="16438"/>
                    <a:pt x="21239" y="10647"/>
                  </a:cubicBezTo>
                  <a:cubicBezTo>
                    <a:pt x="21294" y="4822"/>
                    <a:pt x="16617" y="56"/>
                    <a:pt x="10792" y="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8" name="任意多边形: 形状 397">
              <a:extLst>
                <a:ext uri="{FF2B5EF4-FFF2-40B4-BE49-F238E27FC236}">
                  <a16:creationId xmlns:a16="http://schemas.microsoft.com/office/drawing/2014/main" id="{19224611-641A-4796-8572-FBD94E933E64}"/>
                </a:ext>
              </a:extLst>
            </p:cNvPr>
            <p:cNvSpPr/>
            <p:nvPr/>
          </p:nvSpPr>
          <p:spPr>
            <a:xfrm>
              <a:off x="4500717" y="4343243"/>
              <a:ext cx="68167" cy="96731"/>
            </a:xfrm>
            <a:custGeom>
              <a:avLst/>
              <a:gdLst>
                <a:gd name="connsiteX0" fmla="*/ 68168 w 68167"/>
                <a:gd name="connsiteY0" fmla="*/ 86183 h 96731"/>
                <a:gd name="connsiteX1" fmla="*/ 57621 w 68167"/>
                <a:gd name="connsiteY1" fmla="*/ 75637 h 96731"/>
                <a:gd name="connsiteX2" fmla="*/ 31929 w 68167"/>
                <a:gd name="connsiteY2" fmla="*/ 75637 h 96731"/>
                <a:gd name="connsiteX3" fmla="*/ 35473 w 68167"/>
                <a:gd name="connsiteY3" fmla="*/ 67278 h 96731"/>
                <a:gd name="connsiteX4" fmla="*/ 49627 w 68167"/>
                <a:gd name="connsiteY4" fmla="*/ 67278 h 96731"/>
                <a:gd name="connsiteX5" fmla="*/ 60173 w 68167"/>
                <a:gd name="connsiteY5" fmla="*/ 56731 h 96731"/>
                <a:gd name="connsiteX6" fmla="*/ 49627 w 68167"/>
                <a:gd name="connsiteY6" fmla="*/ 46184 h 96731"/>
                <a:gd name="connsiteX7" fmla="*/ 32105 w 68167"/>
                <a:gd name="connsiteY7" fmla="*/ 46184 h 96731"/>
                <a:gd name="connsiteX8" fmla="*/ 29091 w 68167"/>
                <a:gd name="connsiteY8" fmla="*/ 36896 h 96731"/>
                <a:gd name="connsiteX9" fmla="*/ 44893 w 68167"/>
                <a:gd name="connsiteY9" fmla="*/ 21094 h 96731"/>
                <a:gd name="connsiteX10" fmla="*/ 49785 w 68167"/>
                <a:gd name="connsiteY10" fmla="*/ 21863 h 96731"/>
                <a:gd name="connsiteX11" fmla="*/ 63077 w 68167"/>
                <a:gd name="connsiteY11" fmla="*/ 15095 h 96731"/>
                <a:gd name="connsiteX12" fmla="*/ 56309 w 68167"/>
                <a:gd name="connsiteY12" fmla="*/ 1804 h 96731"/>
                <a:gd name="connsiteX13" fmla="*/ 44893 w 68167"/>
                <a:gd name="connsiteY13" fmla="*/ 0 h 96731"/>
                <a:gd name="connsiteX14" fmla="*/ 7997 w 68167"/>
                <a:gd name="connsiteY14" fmla="*/ 36896 h 96731"/>
                <a:gd name="connsiteX15" fmla="*/ 9226 w 68167"/>
                <a:gd name="connsiteY15" fmla="*/ 46275 h 96731"/>
                <a:gd name="connsiteX16" fmla="*/ 0 w 68167"/>
                <a:gd name="connsiteY16" fmla="*/ 56731 h 96731"/>
                <a:gd name="connsiteX17" fmla="*/ 10547 w 68167"/>
                <a:gd name="connsiteY17" fmla="*/ 67278 h 96731"/>
                <a:gd name="connsiteX18" fmla="*/ 12486 w 68167"/>
                <a:gd name="connsiteY18" fmla="*/ 67278 h 96731"/>
                <a:gd name="connsiteX19" fmla="*/ 3803 w 68167"/>
                <a:gd name="connsiteY19" fmla="*/ 78906 h 96731"/>
                <a:gd name="connsiteX20" fmla="*/ 1740 w 68167"/>
                <a:gd name="connsiteY20" fmla="*/ 90336 h 96731"/>
                <a:gd name="connsiteX21" fmla="*/ 11436 w 68167"/>
                <a:gd name="connsiteY21" fmla="*/ 96732 h 96731"/>
                <a:gd name="connsiteX22" fmla="*/ 57621 w 68167"/>
                <a:gd name="connsiteY22" fmla="*/ 96732 h 96731"/>
                <a:gd name="connsiteX23" fmla="*/ 68168 w 68167"/>
                <a:gd name="connsiteY23" fmla="*/ 86183 h 9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167" h="96731">
                  <a:moveTo>
                    <a:pt x="68168" y="86183"/>
                  </a:moveTo>
                  <a:cubicBezTo>
                    <a:pt x="68168" y="80357"/>
                    <a:pt x="63446" y="75637"/>
                    <a:pt x="57621" y="75637"/>
                  </a:cubicBezTo>
                  <a:lnTo>
                    <a:pt x="31929" y="75637"/>
                  </a:lnTo>
                  <a:cubicBezTo>
                    <a:pt x="33500" y="72572"/>
                    <a:pt x="34640" y="69756"/>
                    <a:pt x="35473" y="67278"/>
                  </a:cubicBezTo>
                  <a:lnTo>
                    <a:pt x="49627" y="67278"/>
                  </a:lnTo>
                  <a:cubicBezTo>
                    <a:pt x="55451" y="67278"/>
                    <a:pt x="60173" y="62557"/>
                    <a:pt x="60173" y="56731"/>
                  </a:cubicBezTo>
                  <a:cubicBezTo>
                    <a:pt x="60173" y="50905"/>
                    <a:pt x="55451" y="46184"/>
                    <a:pt x="49627" y="46184"/>
                  </a:cubicBezTo>
                  <a:lnTo>
                    <a:pt x="32105" y="46184"/>
                  </a:lnTo>
                  <a:cubicBezTo>
                    <a:pt x="30147" y="43509"/>
                    <a:pt x="29091" y="40305"/>
                    <a:pt x="29091" y="36896"/>
                  </a:cubicBezTo>
                  <a:cubicBezTo>
                    <a:pt x="29091" y="28183"/>
                    <a:pt x="36180" y="21094"/>
                    <a:pt x="44893" y="21094"/>
                  </a:cubicBezTo>
                  <a:cubicBezTo>
                    <a:pt x="46568" y="21094"/>
                    <a:pt x="48213" y="21354"/>
                    <a:pt x="49785" y="21863"/>
                  </a:cubicBezTo>
                  <a:cubicBezTo>
                    <a:pt x="55322" y="23669"/>
                    <a:pt x="61276" y="20637"/>
                    <a:pt x="63077" y="15095"/>
                  </a:cubicBezTo>
                  <a:cubicBezTo>
                    <a:pt x="64879" y="9557"/>
                    <a:pt x="61848" y="3604"/>
                    <a:pt x="56309" y="1804"/>
                  </a:cubicBezTo>
                  <a:cubicBezTo>
                    <a:pt x="52628" y="606"/>
                    <a:pt x="48787" y="0"/>
                    <a:pt x="44893" y="0"/>
                  </a:cubicBezTo>
                  <a:cubicBezTo>
                    <a:pt x="24549" y="0"/>
                    <a:pt x="7997" y="16552"/>
                    <a:pt x="7997" y="36896"/>
                  </a:cubicBezTo>
                  <a:cubicBezTo>
                    <a:pt x="7997" y="40088"/>
                    <a:pt x="8425" y="43238"/>
                    <a:pt x="9226" y="46275"/>
                  </a:cubicBezTo>
                  <a:cubicBezTo>
                    <a:pt x="4026" y="46927"/>
                    <a:pt x="0" y="51353"/>
                    <a:pt x="0" y="56731"/>
                  </a:cubicBezTo>
                  <a:cubicBezTo>
                    <a:pt x="0" y="62557"/>
                    <a:pt x="4722" y="67278"/>
                    <a:pt x="10547" y="67278"/>
                  </a:cubicBezTo>
                  <a:lnTo>
                    <a:pt x="12486" y="67278"/>
                  </a:lnTo>
                  <a:cubicBezTo>
                    <a:pt x="10583" y="70712"/>
                    <a:pt x="7826" y="74687"/>
                    <a:pt x="3803" y="78906"/>
                  </a:cubicBezTo>
                  <a:cubicBezTo>
                    <a:pt x="890" y="81960"/>
                    <a:pt x="79" y="86456"/>
                    <a:pt x="1740" y="90336"/>
                  </a:cubicBezTo>
                  <a:cubicBezTo>
                    <a:pt x="3400" y="94216"/>
                    <a:pt x="7215" y="96732"/>
                    <a:pt x="11436" y="96732"/>
                  </a:cubicBezTo>
                  <a:lnTo>
                    <a:pt x="57621" y="96732"/>
                  </a:lnTo>
                  <a:cubicBezTo>
                    <a:pt x="63446" y="96730"/>
                    <a:pt x="68168" y="92010"/>
                    <a:pt x="68168" y="8618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9" name="任意多边形: 形状 398">
              <a:extLst>
                <a:ext uri="{FF2B5EF4-FFF2-40B4-BE49-F238E27FC236}">
                  <a16:creationId xmlns:a16="http://schemas.microsoft.com/office/drawing/2014/main" id="{02CB1A40-50F4-40E9-B9BB-45B705FAFDB5}"/>
                </a:ext>
              </a:extLst>
            </p:cNvPr>
            <p:cNvSpPr/>
            <p:nvPr/>
          </p:nvSpPr>
          <p:spPr>
            <a:xfrm>
              <a:off x="4375095" y="4242614"/>
              <a:ext cx="84322" cy="103620"/>
            </a:xfrm>
            <a:custGeom>
              <a:avLst/>
              <a:gdLst>
                <a:gd name="connsiteX0" fmla="*/ 70287 w 84322"/>
                <a:gd name="connsiteY0" fmla="*/ 22818 h 103620"/>
                <a:gd name="connsiteX1" fmla="*/ 83727 w 84322"/>
                <a:gd name="connsiteY1" fmla="*/ 16346 h 103620"/>
                <a:gd name="connsiteX2" fmla="*/ 77257 w 84322"/>
                <a:gd name="connsiteY2" fmla="*/ 2907 h 103620"/>
                <a:gd name="connsiteX3" fmla="*/ 60141 w 84322"/>
                <a:gd name="connsiteY3" fmla="*/ 0 h 103620"/>
                <a:gd name="connsiteX4" fmla="*/ 14922 w 84322"/>
                <a:gd name="connsiteY4" fmla="*/ 26565 h 103620"/>
                <a:gd name="connsiteX5" fmla="*/ 10548 w 84322"/>
                <a:gd name="connsiteY5" fmla="*/ 26565 h 103620"/>
                <a:gd name="connsiteX6" fmla="*/ 1 w 84322"/>
                <a:gd name="connsiteY6" fmla="*/ 37112 h 103620"/>
                <a:gd name="connsiteX7" fmla="*/ 8527 w 84322"/>
                <a:gd name="connsiteY7" fmla="*/ 47461 h 103620"/>
                <a:gd name="connsiteX8" fmla="*/ 8331 w 84322"/>
                <a:gd name="connsiteY8" fmla="*/ 51810 h 103620"/>
                <a:gd name="connsiteX9" fmla="*/ 8526 w 84322"/>
                <a:gd name="connsiteY9" fmla="*/ 56159 h 103620"/>
                <a:gd name="connsiteX10" fmla="*/ 0 w 84322"/>
                <a:gd name="connsiteY10" fmla="*/ 66507 h 103620"/>
                <a:gd name="connsiteX11" fmla="*/ 10547 w 84322"/>
                <a:gd name="connsiteY11" fmla="*/ 77054 h 103620"/>
                <a:gd name="connsiteX12" fmla="*/ 14919 w 84322"/>
                <a:gd name="connsiteY12" fmla="*/ 77054 h 103620"/>
                <a:gd name="connsiteX13" fmla="*/ 60140 w 84322"/>
                <a:gd name="connsiteY13" fmla="*/ 103621 h 103620"/>
                <a:gd name="connsiteX14" fmla="*/ 77255 w 84322"/>
                <a:gd name="connsiteY14" fmla="*/ 100713 h 103620"/>
                <a:gd name="connsiteX15" fmla="*/ 83725 w 84322"/>
                <a:gd name="connsiteY15" fmla="*/ 87273 h 103620"/>
                <a:gd name="connsiteX16" fmla="*/ 70286 w 84322"/>
                <a:gd name="connsiteY16" fmla="*/ 80802 h 103620"/>
                <a:gd name="connsiteX17" fmla="*/ 60140 w 84322"/>
                <a:gd name="connsiteY17" fmla="*/ 82527 h 103620"/>
                <a:gd name="connsiteX18" fmla="*/ 42670 w 84322"/>
                <a:gd name="connsiteY18" fmla="*/ 77054 h 103620"/>
                <a:gd name="connsiteX19" fmla="*/ 58673 w 84322"/>
                <a:gd name="connsiteY19" fmla="*/ 77054 h 103620"/>
                <a:gd name="connsiteX20" fmla="*/ 69220 w 84322"/>
                <a:gd name="connsiteY20" fmla="*/ 66507 h 103620"/>
                <a:gd name="connsiteX21" fmla="*/ 58673 w 84322"/>
                <a:gd name="connsiteY21" fmla="*/ 55960 h 103620"/>
                <a:gd name="connsiteX22" fmla="*/ 29713 w 84322"/>
                <a:gd name="connsiteY22" fmla="*/ 55960 h 103620"/>
                <a:gd name="connsiteX23" fmla="*/ 29424 w 84322"/>
                <a:gd name="connsiteY23" fmla="*/ 51810 h 103620"/>
                <a:gd name="connsiteX24" fmla="*/ 29713 w 84322"/>
                <a:gd name="connsiteY24" fmla="*/ 47659 h 103620"/>
                <a:gd name="connsiteX25" fmla="*/ 58673 w 84322"/>
                <a:gd name="connsiteY25" fmla="*/ 47659 h 103620"/>
                <a:gd name="connsiteX26" fmla="*/ 69220 w 84322"/>
                <a:gd name="connsiteY26" fmla="*/ 37112 h 103620"/>
                <a:gd name="connsiteX27" fmla="*/ 58673 w 84322"/>
                <a:gd name="connsiteY27" fmla="*/ 26565 h 103620"/>
                <a:gd name="connsiteX28" fmla="*/ 42673 w 84322"/>
                <a:gd name="connsiteY28" fmla="*/ 26565 h 103620"/>
                <a:gd name="connsiteX29" fmla="*/ 60141 w 84322"/>
                <a:gd name="connsiteY29" fmla="*/ 21094 h 103620"/>
                <a:gd name="connsiteX30" fmla="*/ 70287 w 84322"/>
                <a:gd name="connsiteY30" fmla="*/ 22818 h 10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4322" h="103620">
                  <a:moveTo>
                    <a:pt x="70287" y="22818"/>
                  </a:moveTo>
                  <a:cubicBezTo>
                    <a:pt x="75788" y="24746"/>
                    <a:pt x="81802" y="21846"/>
                    <a:pt x="83727" y="16346"/>
                  </a:cubicBezTo>
                  <a:cubicBezTo>
                    <a:pt x="85652" y="10849"/>
                    <a:pt x="82755" y="4832"/>
                    <a:pt x="77257" y="2907"/>
                  </a:cubicBezTo>
                  <a:cubicBezTo>
                    <a:pt x="71745" y="977"/>
                    <a:pt x="65987" y="0"/>
                    <a:pt x="60141" y="0"/>
                  </a:cubicBezTo>
                  <a:cubicBezTo>
                    <a:pt x="40735" y="0"/>
                    <a:pt x="23797" y="10731"/>
                    <a:pt x="14922" y="26565"/>
                  </a:cubicBezTo>
                  <a:lnTo>
                    <a:pt x="10548" y="26565"/>
                  </a:lnTo>
                  <a:cubicBezTo>
                    <a:pt x="4724" y="26565"/>
                    <a:pt x="1" y="31286"/>
                    <a:pt x="1" y="37112"/>
                  </a:cubicBezTo>
                  <a:cubicBezTo>
                    <a:pt x="1" y="42247"/>
                    <a:pt x="3670" y="46517"/>
                    <a:pt x="8527" y="47461"/>
                  </a:cubicBezTo>
                  <a:cubicBezTo>
                    <a:pt x="8408" y="48897"/>
                    <a:pt x="8331" y="50345"/>
                    <a:pt x="8331" y="51810"/>
                  </a:cubicBezTo>
                  <a:cubicBezTo>
                    <a:pt x="8331" y="53276"/>
                    <a:pt x="8407" y="54724"/>
                    <a:pt x="8526" y="56159"/>
                  </a:cubicBezTo>
                  <a:cubicBezTo>
                    <a:pt x="3669" y="57102"/>
                    <a:pt x="0" y="61373"/>
                    <a:pt x="0" y="66507"/>
                  </a:cubicBezTo>
                  <a:cubicBezTo>
                    <a:pt x="0" y="72333"/>
                    <a:pt x="4722" y="77054"/>
                    <a:pt x="10547" y="77054"/>
                  </a:cubicBezTo>
                  <a:lnTo>
                    <a:pt x="14919" y="77054"/>
                  </a:lnTo>
                  <a:cubicBezTo>
                    <a:pt x="23794" y="92888"/>
                    <a:pt x="40733" y="103621"/>
                    <a:pt x="60140" y="103621"/>
                  </a:cubicBezTo>
                  <a:cubicBezTo>
                    <a:pt x="65983" y="103621"/>
                    <a:pt x="71741" y="102642"/>
                    <a:pt x="77255" y="100713"/>
                  </a:cubicBezTo>
                  <a:cubicBezTo>
                    <a:pt x="82754" y="98788"/>
                    <a:pt x="85649" y="92772"/>
                    <a:pt x="83725" y="87273"/>
                  </a:cubicBezTo>
                  <a:cubicBezTo>
                    <a:pt x="81802" y="81776"/>
                    <a:pt x="75787" y="78878"/>
                    <a:pt x="70286" y="80802"/>
                  </a:cubicBezTo>
                  <a:cubicBezTo>
                    <a:pt x="67018" y="81946"/>
                    <a:pt x="63603" y="82527"/>
                    <a:pt x="60140" y="82527"/>
                  </a:cubicBezTo>
                  <a:cubicBezTo>
                    <a:pt x="53653" y="82527"/>
                    <a:pt x="47634" y="80501"/>
                    <a:pt x="42670" y="77054"/>
                  </a:cubicBezTo>
                  <a:lnTo>
                    <a:pt x="58673" y="77054"/>
                  </a:lnTo>
                  <a:cubicBezTo>
                    <a:pt x="64498" y="77054"/>
                    <a:pt x="69220" y="72333"/>
                    <a:pt x="69220" y="66507"/>
                  </a:cubicBezTo>
                  <a:cubicBezTo>
                    <a:pt x="69220" y="60681"/>
                    <a:pt x="64498" y="55960"/>
                    <a:pt x="58673" y="55960"/>
                  </a:cubicBezTo>
                  <a:lnTo>
                    <a:pt x="29713" y="55960"/>
                  </a:lnTo>
                  <a:cubicBezTo>
                    <a:pt x="29528" y="54602"/>
                    <a:pt x="29424" y="53218"/>
                    <a:pt x="29424" y="51810"/>
                  </a:cubicBezTo>
                  <a:cubicBezTo>
                    <a:pt x="29424" y="50401"/>
                    <a:pt x="29528" y="49018"/>
                    <a:pt x="29713" y="47659"/>
                  </a:cubicBezTo>
                  <a:lnTo>
                    <a:pt x="58673" y="47659"/>
                  </a:lnTo>
                  <a:cubicBezTo>
                    <a:pt x="64498" y="47659"/>
                    <a:pt x="69220" y="42938"/>
                    <a:pt x="69220" y="37112"/>
                  </a:cubicBezTo>
                  <a:cubicBezTo>
                    <a:pt x="69220" y="31286"/>
                    <a:pt x="64498" y="26565"/>
                    <a:pt x="58673" y="26565"/>
                  </a:cubicBezTo>
                  <a:lnTo>
                    <a:pt x="42673" y="26565"/>
                  </a:lnTo>
                  <a:cubicBezTo>
                    <a:pt x="47637" y="23120"/>
                    <a:pt x="53655" y="21094"/>
                    <a:pt x="60141" y="21094"/>
                  </a:cubicBezTo>
                  <a:cubicBezTo>
                    <a:pt x="63607" y="21094"/>
                    <a:pt x="67020" y="21673"/>
                    <a:pt x="70287" y="2281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0" name="图形 35">
            <a:extLst>
              <a:ext uri="{FF2B5EF4-FFF2-40B4-BE49-F238E27FC236}">
                <a16:creationId xmlns:a16="http://schemas.microsoft.com/office/drawing/2014/main" id="{BF2F3011-56E7-48A9-9317-0AB096EA2C35}"/>
              </a:ext>
            </a:extLst>
          </p:cNvPr>
          <p:cNvGrpSpPr/>
          <p:nvPr/>
        </p:nvGrpSpPr>
        <p:grpSpPr>
          <a:xfrm>
            <a:off x="5196000" y="4154160"/>
            <a:ext cx="719994" cy="709674"/>
            <a:chOff x="5196000" y="4154160"/>
            <a:chExt cx="719994" cy="709674"/>
          </a:xfrm>
          <a:gradFill>
            <a:gsLst>
              <a:gs pos="0">
                <a:schemeClr val="accent1"/>
              </a:gs>
              <a:gs pos="100000">
                <a:schemeClr val="accent2"/>
              </a:gs>
            </a:gsLst>
            <a:lin ang="2700000" scaled="1"/>
          </a:gradFill>
        </p:grpSpPr>
        <p:sp>
          <p:nvSpPr>
            <p:cNvPr id="401" name="任意多边形: 形状 400">
              <a:extLst>
                <a:ext uri="{FF2B5EF4-FFF2-40B4-BE49-F238E27FC236}">
                  <a16:creationId xmlns:a16="http://schemas.microsoft.com/office/drawing/2014/main" id="{E7137EE6-61DB-440E-B436-14D4BC113C5F}"/>
                </a:ext>
              </a:extLst>
            </p:cNvPr>
            <p:cNvSpPr/>
            <p:nvPr/>
          </p:nvSpPr>
          <p:spPr>
            <a:xfrm>
              <a:off x="5778958" y="4787348"/>
              <a:ext cx="21093" cy="76483"/>
            </a:xfrm>
            <a:custGeom>
              <a:avLst/>
              <a:gdLst>
                <a:gd name="connsiteX0" fmla="*/ 10547 w 21093"/>
                <a:gd name="connsiteY0" fmla="*/ 0 h 76483"/>
                <a:gd name="connsiteX1" fmla="*/ 0 w 21093"/>
                <a:gd name="connsiteY1" fmla="*/ 10547 h 76483"/>
                <a:gd name="connsiteX2" fmla="*/ 0 w 21093"/>
                <a:gd name="connsiteY2" fmla="*/ 65936 h 76483"/>
                <a:gd name="connsiteX3" fmla="*/ 10547 w 21093"/>
                <a:gd name="connsiteY3" fmla="*/ 76483 h 76483"/>
                <a:gd name="connsiteX4" fmla="*/ 21094 w 21093"/>
                <a:gd name="connsiteY4" fmla="*/ 65936 h 76483"/>
                <a:gd name="connsiteX5" fmla="*/ 21094 w 21093"/>
                <a:gd name="connsiteY5" fmla="*/ 10547 h 76483"/>
                <a:gd name="connsiteX6" fmla="*/ 10547 w 21093"/>
                <a:gd name="connsiteY6" fmla="*/ 0 h 7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93" h="76483">
                  <a:moveTo>
                    <a:pt x="10547" y="0"/>
                  </a:moveTo>
                  <a:cubicBezTo>
                    <a:pt x="4722" y="0"/>
                    <a:pt x="0" y="4721"/>
                    <a:pt x="0" y="10547"/>
                  </a:cubicBezTo>
                  <a:lnTo>
                    <a:pt x="0" y="65936"/>
                  </a:lnTo>
                  <a:cubicBezTo>
                    <a:pt x="0" y="71762"/>
                    <a:pt x="4722" y="76483"/>
                    <a:pt x="10547" y="76483"/>
                  </a:cubicBezTo>
                  <a:cubicBezTo>
                    <a:pt x="16372" y="76483"/>
                    <a:pt x="21094" y="71762"/>
                    <a:pt x="21094" y="65936"/>
                  </a:cubicBezTo>
                  <a:lnTo>
                    <a:pt x="21094" y="10547"/>
                  </a:lnTo>
                  <a:cubicBezTo>
                    <a:pt x="21094" y="4721"/>
                    <a:pt x="16372" y="0"/>
                    <a:pt x="10547"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2" name="任意多边形: 形状 401">
              <a:extLst>
                <a:ext uri="{FF2B5EF4-FFF2-40B4-BE49-F238E27FC236}">
                  <a16:creationId xmlns:a16="http://schemas.microsoft.com/office/drawing/2014/main" id="{D8646685-C0B7-4884-811B-130739555722}"/>
                </a:ext>
              </a:extLst>
            </p:cNvPr>
            <p:cNvSpPr/>
            <p:nvPr/>
          </p:nvSpPr>
          <p:spPr>
            <a:xfrm>
              <a:off x="5226493" y="4254402"/>
              <a:ext cx="91486" cy="315277"/>
            </a:xfrm>
            <a:custGeom>
              <a:avLst/>
              <a:gdLst>
                <a:gd name="connsiteX0" fmla="*/ 24867 w 91486"/>
                <a:gd name="connsiteY0" fmla="*/ 276051 h 315277"/>
                <a:gd name="connsiteX1" fmla="*/ 35200 w 91486"/>
                <a:gd name="connsiteY1" fmla="*/ 276051 h 315277"/>
                <a:gd name="connsiteX2" fmla="*/ 35200 w 91486"/>
                <a:gd name="connsiteY2" fmla="*/ 304730 h 315277"/>
                <a:gd name="connsiteX3" fmla="*/ 45747 w 91486"/>
                <a:gd name="connsiteY3" fmla="*/ 315277 h 315277"/>
                <a:gd name="connsiteX4" fmla="*/ 56294 w 91486"/>
                <a:gd name="connsiteY4" fmla="*/ 304730 h 315277"/>
                <a:gd name="connsiteX5" fmla="*/ 56294 w 91486"/>
                <a:gd name="connsiteY5" fmla="*/ 276051 h 315277"/>
                <a:gd name="connsiteX6" fmla="*/ 66620 w 91486"/>
                <a:gd name="connsiteY6" fmla="*/ 276051 h 315277"/>
                <a:gd name="connsiteX7" fmla="*/ 91486 w 91486"/>
                <a:gd name="connsiteY7" fmla="*/ 251183 h 315277"/>
                <a:gd name="connsiteX8" fmla="*/ 91486 w 91486"/>
                <a:gd name="connsiteY8" fmla="*/ 85379 h 315277"/>
                <a:gd name="connsiteX9" fmla="*/ 66620 w 91486"/>
                <a:gd name="connsiteY9" fmla="*/ 60512 h 315277"/>
                <a:gd name="connsiteX10" fmla="*/ 56294 w 91486"/>
                <a:gd name="connsiteY10" fmla="*/ 60512 h 315277"/>
                <a:gd name="connsiteX11" fmla="*/ 56294 w 91486"/>
                <a:gd name="connsiteY11" fmla="*/ 10547 h 315277"/>
                <a:gd name="connsiteX12" fmla="*/ 45747 w 91486"/>
                <a:gd name="connsiteY12" fmla="*/ 0 h 315277"/>
                <a:gd name="connsiteX13" fmla="*/ 35200 w 91486"/>
                <a:gd name="connsiteY13" fmla="*/ 10547 h 315277"/>
                <a:gd name="connsiteX14" fmla="*/ 35200 w 91486"/>
                <a:gd name="connsiteY14" fmla="*/ 60512 h 315277"/>
                <a:gd name="connsiteX15" fmla="*/ 24867 w 91486"/>
                <a:gd name="connsiteY15" fmla="*/ 60512 h 315277"/>
                <a:gd name="connsiteX16" fmla="*/ 0 w 91486"/>
                <a:gd name="connsiteY16" fmla="*/ 85379 h 315277"/>
                <a:gd name="connsiteX17" fmla="*/ 0 w 91486"/>
                <a:gd name="connsiteY17" fmla="*/ 251183 h 315277"/>
                <a:gd name="connsiteX18" fmla="*/ 24867 w 91486"/>
                <a:gd name="connsiteY18" fmla="*/ 276051 h 315277"/>
                <a:gd name="connsiteX19" fmla="*/ 21094 w 91486"/>
                <a:gd name="connsiteY19" fmla="*/ 85379 h 315277"/>
                <a:gd name="connsiteX20" fmla="*/ 24867 w 91486"/>
                <a:gd name="connsiteY20" fmla="*/ 81606 h 315277"/>
                <a:gd name="connsiteX21" fmla="*/ 66618 w 91486"/>
                <a:gd name="connsiteY21" fmla="*/ 81606 h 315277"/>
                <a:gd name="connsiteX22" fmla="*/ 70391 w 91486"/>
                <a:gd name="connsiteY22" fmla="*/ 85379 h 315277"/>
                <a:gd name="connsiteX23" fmla="*/ 70391 w 91486"/>
                <a:gd name="connsiteY23" fmla="*/ 251183 h 315277"/>
                <a:gd name="connsiteX24" fmla="*/ 66618 w 91486"/>
                <a:gd name="connsiteY24" fmla="*/ 254957 h 315277"/>
                <a:gd name="connsiteX25" fmla="*/ 24867 w 91486"/>
                <a:gd name="connsiteY25" fmla="*/ 254957 h 315277"/>
                <a:gd name="connsiteX26" fmla="*/ 21094 w 91486"/>
                <a:gd name="connsiteY26" fmla="*/ 251183 h 3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486" h="315277">
                  <a:moveTo>
                    <a:pt x="24867" y="276051"/>
                  </a:moveTo>
                  <a:lnTo>
                    <a:pt x="35200" y="276051"/>
                  </a:lnTo>
                  <a:lnTo>
                    <a:pt x="35200" y="304730"/>
                  </a:lnTo>
                  <a:cubicBezTo>
                    <a:pt x="35200" y="310556"/>
                    <a:pt x="39922" y="315277"/>
                    <a:pt x="45747" y="315277"/>
                  </a:cubicBezTo>
                  <a:cubicBezTo>
                    <a:pt x="51571" y="315277"/>
                    <a:pt x="56294" y="310556"/>
                    <a:pt x="56294" y="304730"/>
                  </a:cubicBezTo>
                  <a:lnTo>
                    <a:pt x="56294" y="276051"/>
                  </a:lnTo>
                  <a:lnTo>
                    <a:pt x="66620" y="276051"/>
                  </a:lnTo>
                  <a:cubicBezTo>
                    <a:pt x="80331" y="276051"/>
                    <a:pt x="91486" y="264895"/>
                    <a:pt x="91486" y="251183"/>
                  </a:cubicBezTo>
                  <a:lnTo>
                    <a:pt x="91486" y="85379"/>
                  </a:lnTo>
                  <a:cubicBezTo>
                    <a:pt x="91486" y="71668"/>
                    <a:pt x="80331" y="60512"/>
                    <a:pt x="66620" y="60512"/>
                  </a:cubicBezTo>
                  <a:lnTo>
                    <a:pt x="56294" y="60512"/>
                  </a:lnTo>
                  <a:lnTo>
                    <a:pt x="56294" y="10547"/>
                  </a:lnTo>
                  <a:cubicBezTo>
                    <a:pt x="56294" y="4721"/>
                    <a:pt x="51571" y="0"/>
                    <a:pt x="45747" y="0"/>
                  </a:cubicBezTo>
                  <a:cubicBezTo>
                    <a:pt x="39922" y="0"/>
                    <a:pt x="35200" y="4721"/>
                    <a:pt x="35200" y="10547"/>
                  </a:cubicBezTo>
                  <a:lnTo>
                    <a:pt x="35200" y="60512"/>
                  </a:lnTo>
                  <a:lnTo>
                    <a:pt x="24867" y="60512"/>
                  </a:lnTo>
                  <a:cubicBezTo>
                    <a:pt x="11156" y="60512"/>
                    <a:pt x="0" y="71668"/>
                    <a:pt x="0" y="85379"/>
                  </a:cubicBezTo>
                  <a:lnTo>
                    <a:pt x="0" y="251183"/>
                  </a:lnTo>
                  <a:cubicBezTo>
                    <a:pt x="0" y="264895"/>
                    <a:pt x="11154" y="276051"/>
                    <a:pt x="24867" y="276051"/>
                  </a:cubicBezTo>
                  <a:close/>
                  <a:moveTo>
                    <a:pt x="21094" y="85379"/>
                  </a:moveTo>
                  <a:cubicBezTo>
                    <a:pt x="21094" y="83299"/>
                    <a:pt x="22787" y="81606"/>
                    <a:pt x="24867" y="81606"/>
                  </a:cubicBezTo>
                  <a:lnTo>
                    <a:pt x="66618" y="81606"/>
                  </a:lnTo>
                  <a:cubicBezTo>
                    <a:pt x="68698" y="81606"/>
                    <a:pt x="70391" y="83298"/>
                    <a:pt x="70391" y="85379"/>
                  </a:cubicBezTo>
                  <a:lnTo>
                    <a:pt x="70391" y="251183"/>
                  </a:lnTo>
                  <a:cubicBezTo>
                    <a:pt x="70391" y="253263"/>
                    <a:pt x="68698" y="254957"/>
                    <a:pt x="66618" y="254957"/>
                  </a:cubicBezTo>
                  <a:lnTo>
                    <a:pt x="24867" y="254957"/>
                  </a:lnTo>
                  <a:cubicBezTo>
                    <a:pt x="22787" y="254957"/>
                    <a:pt x="21094" y="253264"/>
                    <a:pt x="21094" y="25118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3" name="任意多边形: 形状 402">
              <a:extLst>
                <a:ext uri="{FF2B5EF4-FFF2-40B4-BE49-F238E27FC236}">
                  <a16:creationId xmlns:a16="http://schemas.microsoft.com/office/drawing/2014/main" id="{B5C726E2-0CD3-4AF2-B044-C52EE7FB227A}"/>
                </a:ext>
              </a:extLst>
            </p:cNvPr>
            <p:cNvSpPr/>
            <p:nvPr/>
          </p:nvSpPr>
          <p:spPr>
            <a:xfrm>
              <a:off x="5334439" y="4416526"/>
              <a:ext cx="91487" cy="193106"/>
            </a:xfrm>
            <a:custGeom>
              <a:avLst/>
              <a:gdLst>
                <a:gd name="connsiteX0" fmla="*/ 24868 w 91487"/>
                <a:gd name="connsiteY0" fmla="*/ 139755 h 193106"/>
                <a:gd name="connsiteX1" fmla="*/ 35201 w 91487"/>
                <a:gd name="connsiteY1" fmla="*/ 139755 h 193106"/>
                <a:gd name="connsiteX2" fmla="*/ 35201 w 91487"/>
                <a:gd name="connsiteY2" fmla="*/ 182559 h 193106"/>
                <a:gd name="connsiteX3" fmla="*/ 45748 w 91487"/>
                <a:gd name="connsiteY3" fmla="*/ 193106 h 193106"/>
                <a:gd name="connsiteX4" fmla="*/ 56295 w 91487"/>
                <a:gd name="connsiteY4" fmla="*/ 182559 h 193106"/>
                <a:gd name="connsiteX5" fmla="*/ 56295 w 91487"/>
                <a:gd name="connsiteY5" fmla="*/ 139755 h 193106"/>
                <a:gd name="connsiteX6" fmla="*/ 66621 w 91487"/>
                <a:gd name="connsiteY6" fmla="*/ 139755 h 193106"/>
                <a:gd name="connsiteX7" fmla="*/ 91488 w 91487"/>
                <a:gd name="connsiteY7" fmla="*/ 114886 h 193106"/>
                <a:gd name="connsiteX8" fmla="*/ 91488 w 91487"/>
                <a:gd name="connsiteY8" fmla="*/ 49580 h 193106"/>
                <a:gd name="connsiteX9" fmla="*/ 66621 w 91487"/>
                <a:gd name="connsiteY9" fmla="*/ 24713 h 193106"/>
                <a:gd name="connsiteX10" fmla="*/ 56295 w 91487"/>
                <a:gd name="connsiteY10" fmla="*/ 24713 h 193106"/>
                <a:gd name="connsiteX11" fmla="*/ 56295 w 91487"/>
                <a:gd name="connsiteY11" fmla="*/ 10547 h 193106"/>
                <a:gd name="connsiteX12" fmla="*/ 45748 w 91487"/>
                <a:gd name="connsiteY12" fmla="*/ 0 h 193106"/>
                <a:gd name="connsiteX13" fmla="*/ 35201 w 91487"/>
                <a:gd name="connsiteY13" fmla="*/ 10547 h 193106"/>
                <a:gd name="connsiteX14" fmla="*/ 35201 w 91487"/>
                <a:gd name="connsiteY14" fmla="*/ 24713 h 193106"/>
                <a:gd name="connsiteX15" fmla="*/ 24868 w 91487"/>
                <a:gd name="connsiteY15" fmla="*/ 24713 h 193106"/>
                <a:gd name="connsiteX16" fmla="*/ 0 w 91487"/>
                <a:gd name="connsiteY16" fmla="*/ 49580 h 193106"/>
                <a:gd name="connsiteX17" fmla="*/ 0 w 91487"/>
                <a:gd name="connsiteY17" fmla="*/ 114886 h 193106"/>
                <a:gd name="connsiteX18" fmla="*/ 24868 w 91487"/>
                <a:gd name="connsiteY18" fmla="*/ 139755 h 193106"/>
                <a:gd name="connsiteX19" fmla="*/ 21094 w 91487"/>
                <a:gd name="connsiteY19" fmla="*/ 49580 h 193106"/>
                <a:gd name="connsiteX20" fmla="*/ 24868 w 91487"/>
                <a:gd name="connsiteY20" fmla="*/ 45807 h 193106"/>
                <a:gd name="connsiteX21" fmla="*/ 66620 w 91487"/>
                <a:gd name="connsiteY21" fmla="*/ 45807 h 193106"/>
                <a:gd name="connsiteX22" fmla="*/ 70393 w 91487"/>
                <a:gd name="connsiteY22" fmla="*/ 49580 h 193106"/>
                <a:gd name="connsiteX23" fmla="*/ 70393 w 91487"/>
                <a:gd name="connsiteY23" fmla="*/ 114886 h 193106"/>
                <a:gd name="connsiteX24" fmla="*/ 66620 w 91487"/>
                <a:gd name="connsiteY24" fmla="*/ 118661 h 193106"/>
                <a:gd name="connsiteX25" fmla="*/ 24868 w 91487"/>
                <a:gd name="connsiteY25" fmla="*/ 118661 h 193106"/>
                <a:gd name="connsiteX26" fmla="*/ 21094 w 91487"/>
                <a:gd name="connsiteY26" fmla="*/ 114886 h 19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487" h="193106">
                  <a:moveTo>
                    <a:pt x="24868" y="139755"/>
                  </a:moveTo>
                  <a:lnTo>
                    <a:pt x="35201" y="139755"/>
                  </a:lnTo>
                  <a:lnTo>
                    <a:pt x="35201" y="182559"/>
                  </a:lnTo>
                  <a:cubicBezTo>
                    <a:pt x="35201" y="188385"/>
                    <a:pt x="39923" y="193106"/>
                    <a:pt x="45748" y="193106"/>
                  </a:cubicBezTo>
                  <a:cubicBezTo>
                    <a:pt x="51573" y="193106"/>
                    <a:pt x="56295" y="188385"/>
                    <a:pt x="56295" y="182559"/>
                  </a:cubicBezTo>
                  <a:lnTo>
                    <a:pt x="56295" y="139755"/>
                  </a:lnTo>
                  <a:lnTo>
                    <a:pt x="66621" y="139755"/>
                  </a:lnTo>
                  <a:cubicBezTo>
                    <a:pt x="80332" y="139755"/>
                    <a:pt x="91488" y="128599"/>
                    <a:pt x="91488" y="114886"/>
                  </a:cubicBezTo>
                  <a:lnTo>
                    <a:pt x="91488" y="49580"/>
                  </a:lnTo>
                  <a:cubicBezTo>
                    <a:pt x="91488" y="35869"/>
                    <a:pt x="80332" y="24713"/>
                    <a:pt x="66621" y="24713"/>
                  </a:cubicBezTo>
                  <a:lnTo>
                    <a:pt x="56295" y="24713"/>
                  </a:lnTo>
                  <a:lnTo>
                    <a:pt x="56295" y="10547"/>
                  </a:lnTo>
                  <a:cubicBezTo>
                    <a:pt x="56295" y="4721"/>
                    <a:pt x="51573" y="0"/>
                    <a:pt x="45748" y="0"/>
                  </a:cubicBezTo>
                  <a:cubicBezTo>
                    <a:pt x="39923" y="0"/>
                    <a:pt x="35201" y="4721"/>
                    <a:pt x="35201" y="10547"/>
                  </a:cubicBezTo>
                  <a:lnTo>
                    <a:pt x="35201" y="24713"/>
                  </a:lnTo>
                  <a:lnTo>
                    <a:pt x="24868" y="24713"/>
                  </a:lnTo>
                  <a:cubicBezTo>
                    <a:pt x="11156" y="24713"/>
                    <a:pt x="0" y="35869"/>
                    <a:pt x="0" y="49580"/>
                  </a:cubicBezTo>
                  <a:lnTo>
                    <a:pt x="0" y="114886"/>
                  </a:lnTo>
                  <a:cubicBezTo>
                    <a:pt x="0" y="128600"/>
                    <a:pt x="11156" y="139755"/>
                    <a:pt x="24868" y="139755"/>
                  </a:cubicBezTo>
                  <a:close/>
                  <a:moveTo>
                    <a:pt x="21094" y="49580"/>
                  </a:moveTo>
                  <a:cubicBezTo>
                    <a:pt x="21094" y="47500"/>
                    <a:pt x="22787" y="45807"/>
                    <a:pt x="24868" y="45807"/>
                  </a:cubicBezTo>
                  <a:lnTo>
                    <a:pt x="66620" y="45807"/>
                  </a:lnTo>
                  <a:cubicBezTo>
                    <a:pt x="68700" y="45807"/>
                    <a:pt x="70393" y="47499"/>
                    <a:pt x="70393" y="49580"/>
                  </a:cubicBezTo>
                  <a:lnTo>
                    <a:pt x="70393" y="114886"/>
                  </a:lnTo>
                  <a:cubicBezTo>
                    <a:pt x="70393" y="116966"/>
                    <a:pt x="68700" y="118661"/>
                    <a:pt x="66620" y="118661"/>
                  </a:cubicBezTo>
                  <a:lnTo>
                    <a:pt x="24868" y="118661"/>
                  </a:lnTo>
                  <a:cubicBezTo>
                    <a:pt x="22787" y="118661"/>
                    <a:pt x="21094" y="116968"/>
                    <a:pt x="21094" y="1148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4" name="任意多边形: 形状 403">
              <a:extLst>
                <a:ext uri="{FF2B5EF4-FFF2-40B4-BE49-F238E27FC236}">
                  <a16:creationId xmlns:a16="http://schemas.microsoft.com/office/drawing/2014/main" id="{E1BFE286-A4F4-441A-B653-BA2C2FA6E1D8}"/>
                </a:ext>
              </a:extLst>
            </p:cNvPr>
            <p:cNvSpPr/>
            <p:nvPr/>
          </p:nvSpPr>
          <p:spPr>
            <a:xfrm>
              <a:off x="5196000" y="4154160"/>
              <a:ext cx="719994" cy="709674"/>
            </a:xfrm>
            <a:custGeom>
              <a:avLst/>
              <a:gdLst>
                <a:gd name="connsiteX0" fmla="*/ 236185 w 719994"/>
                <a:gd name="connsiteY0" fmla="*/ 471557 h 709674"/>
                <a:gd name="connsiteX1" fmla="*/ 222317 w 719994"/>
                <a:gd name="connsiteY1" fmla="*/ 475236 h 709674"/>
                <a:gd name="connsiteX2" fmla="*/ 215688 w 719994"/>
                <a:gd name="connsiteY2" fmla="*/ 480232 h 709674"/>
                <a:gd name="connsiteX3" fmla="*/ 153153 w 719994"/>
                <a:gd name="connsiteY3" fmla="*/ 589291 h 709674"/>
                <a:gd name="connsiteX4" fmla="*/ 107262 w 719994"/>
                <a:gd name="connsiteY4" fmla="*/ 568443 h 709674"/>
                <a:gd name="connsiteX5" fmla="*/ 99471 w 719994"/>
                <a:gd name="connsiteY5" fmla="*/ 568071 h 709674"/>
                <a:gd name="connsiteX6" fmla="*/ 41251 w 719994"/>
                <a:gd name="connsiteY6" fmla="*/ 588084 h 709674"/>
                <a:gd name="connsiteX7" fmla="*/ 41251 w 719994"/>
                <a:gd name="connsiteY7" fmla="*/ 426913 h 709674"/>
                <a:gd name="connsiteX8" fmla="*/ 30704 w 719994"/>
                <a:gd name="connsiteY8" fmla="*/ 416366 h 709674"/>
                <a:gd name="connsiteX9" fmla="*/ 20157 w 719994"/>
                <a:gd name="connsiteY9" fmla="*/ 426913 h 709674"/>
                <a:gd name="connsiteX10" fmla="*/ 20157 w 719994"/>
                <a:gd name="connsiteY10" fmla="*/ 440770 h 709674"/>
                <a:gd name="connsiteX11" fmla="*/ 10547 w 719994"/>
                <a:gd name="connsiteY11" fmla="*/ 440770 h 709674"/>
                <a:gd name="connsiteX12" fmla="*/ 0 w 719994"/>
                <a:gd name="connsiteY12" fmla="*/ 451317 h 709674"/>
                <a:gd name="connsiteX13" fmla="*/ 10547 w 719994"/>
                <a:gd name="connsiteY13" fmla="*/ 461864 h 709674"/>
                <a:gd name="connsiteX14" fmla="*/ 20156 w 719994"/>
                <a:gd name="connsiteY14" fmla="*/ 461864 h 709674"/>
                <a:gd name="connsiteX15" fmla="*/ 20156 w 719994"/>
                <a:gd name="connsiteY15" fmla="*/ 484098 h 709674"/>
                <a:gd name="connsiteX16" fmla="*/ 10547 w 719994"/>
                <a:gd name="connsiteY16" fmla="*/ 484098 h 709674"/>
                <a:gd name="connsiteX17" fmla="*/ 0 w 719994"/>
                <a:gd name="connsiteY17" fmla="*/ 494645 h 709674"/>
                <a:gd name="connsiteX18" fmla="*/ 10547 w 719994"/>
                <a:gd name="connsiteY18" fmla="*/ 505192 h 709674"/>
                <a:gd name="connsiteX19" fmla="*/ 20156 w 719994"/>
                <a:gd name="connsiteY19" fmla="*/ 505192 h 709674"/>
                <a:gd name="connsiteX20" fmla="*/ 20156 w 719994"/>
                <a:gd name="connsiteY20" fmla="*/ 527427 h 709674"/>
                <a:gd name="connsiteX21" fmla="*/ 10547 w 719994"/>
                <a:gd name="connsiteY21" fmla="*/ 527427 h 709674"/>
                <a:gd name="connsiteX22" fmla="*/ 0 w 719994"/>
                <a:gd name="connsiteY22" fmla="*/ 537974 h 709674"/>
                <a:gd name="connsiteX23" fmla="*/ 10547 w 719994"/>
                <a:gd name="connsiteY23" fmla="*/ 548521 h 709674"/>
                <a:gd name="connsiteX24" fmla="*/ 20156 w 719994"/>
                <a:gd name="connsiteY24" fmla="*/ 548521 h 709674"/>
                <a:gd name="connsiteX25" fmla="*/ 20156 w 719994"/>
                <a:gd name="connsiteY25" fmla="*/ 570755 h 709674"/>
                <a:gd name="connsiteX26" fmla="*/ 10547 w 719994"/>
                <a:gd name="connsiteY26" fmla="*/ 570755 h 709674"/>
                <a:gd name="connsiteX27" fmla="*/ 0 w 719994"/>
                <a:gd name="connsiteY27" fmla="*/ 581302 h 709674"/>
                <a:gd name="connsiteX28" fmla="*/ 10547 w 719994"/>
                <a:gd name="connsiteY28" fmla="*/ 591849 h 709674"/>
                <a:gd name="connsiteX29" fmla="*/ 20156 w 719994"/>
                <a:gd name="connsiteY29" fmla="*/ 591849 h 709674"/>
                <a:gd name="connsiteX30" fmla="*/ 20156 w 719994"/>
                <a:gd name="connsiteY30" fmla="*/ 614083 h 709674"/>
                <a:gd name="connsiteX31" fmla="*/ 10547 w 719994"/>
                <a:gd name="connsiteY31" fmla="*/ 614083 h 709674"/>
                <a:gd name="connsiteX32" fmla="*/ 0 w 719994"/>
                <a:gd name="connsiteY32" fmla="*/ 624630 h 709674"/>
                <a:gd name="connsiteX33" fmla="*/ 10547 w 719994"/>
                <a:gd name="connsiteY33" fmla="*/ 635177 h 709674"/>
                <a:gd name="connsiteX34" fmla="*/ 20156 w 719994"/>
                <a:gd name="connsiteY34" fmla="*/ 635177 h 709674"/>
                <a:gd name="connsiteX35" fmla="*/ 20156 w 719994"/>
                <a:gd name="connsiteY35" fmla="*/ 657411 h 709674"/>
                <a:gd name="connsiteX36" fmla="*/ 10547 w 719994"/>
                <a:gd name="connsiteY36" fmla="*/ 657411 h 709674"/>
                <a:gd name="connsiteX37" fmla="*/ 0 w 719994"/>
                <a:gd name="connsiteY37" fmla="*/ 667958 h 709674"/>
                <a:gd name="connsiteX38" fmla="*/ 10547 w 719994"/>
                <a:gd name="connsiteY38" fmla="*/ 678505 h 709674"/>
                <a:gd name="connsiteX39" fmla="*/ 20156 w 719994"/>
                <a:gd name="connsiteY39" fmla="*/ 678505 h 709674"/>
                <a:gd name="connsiteX40" fmla="*/ 20156 w 719994"/>
                <a:gd name="connsiteY40" fmla="*/ 699128 h 709674"/>
                <a:gd name="connsiteX41" fmla="*/ 30703 w 719994"/>
                <a:gd name="connsiteY41" fmla="*/ 709674 h 709674"/>
                <a:gd name="connsiteX42" fmla="*/ 334513 w 719994"/>
                <a:gd name="connsiteY42" fmla="*/ 709674 h 709674"/>
                <a:gd name="connsiteX43" fmla="*/ 345060 w 719994"/>
                <a:gd name="connsiteY43" fmla="*/ 699128 h 709674"/>
                <a:gd name="connsiteX44" fmla="*/ 334513 w 719994"/>
                <a:gd name="connsiteY44" fmla="*/ 688581 h 709674"/>
                <a:gd name="connsiteX45" fmla="*/ 290400 w 719994"/>
                <a:gd name="connsiteY45" fmla="*/ 688581 h 709674"/>
                <a:gd name="connsiteX46" fmla="*/ 290400 w 719994"/>
                <a:gd name="connsiteY46" fmla="*/ 588724 h 709674"/>
                <a:gd name="connsiteX47" fmla="*/ 279854 w 719994"/>
                <a:gd name="connsiteY47" fmla="*/ 578177 h 709674"/>
                <a:gd name="connsiteX48" fmla="*/ 269307 w 719994"/>
                <a:gd name="connsiteY48" fmla="*/ 588724 h 709674"/>
                <a:gd name="connsiteX49" fmla="*/ 269307 w 719994"/>
                <a:gd name="connsiteY49" fmla="*/ 688581 h 709674"/>
                <a:gd name="connsiteX50" fmla="*/ 235384 w 719994"/>
                <a:gd name="connsiteY50" fmla="*/ 688581 h 709674"/>
                <a:gd name="connsiteX51" fmla="*/ 235384 w 719994"/>
                <a:gd name="connsiteY51" fmla="*/ 493745 h 709674"/>
                <a:gd name="connsiteX52" fmla="*/ 269307 w 719994"/>
                <a:gd name="connsiteY52" fmla="*/ 485399 h 709674"/>
                <a:gd name="connsiteX53" fmla="*/ 269307 w 719994"/>
                <a:gd name="connsiteY53" fmla="*/ 539445 h 709674"/>
                <a:gd name="connsiteX54" fmla="*/ 279854 w 719994"/>
                <a:gd name="connsiteY54" fmla="*/ 549992 h 709674"/>
                <a:gd name="connsiteX55" fmla="*/ 290400 w 719994"/>
                <a:gd name="connsiteY55" fmla="*/ 539445 h 709674"/>
                <a:gd name="connsiteX56" fmla="*/ 290400 w 719994"/>
                <a:gd name="connsiteY56" fmla="*/ 471942 h 709674"/>
                <a:gd name="connsiteX57" fmla="*/ 286359 w 719994"/>
                <a:gd name="connsiteY57" fmla="*/ 463641 h 709674"/>
                <a:gd name="connsiteX58" fmla="*/ 277334 w 719994"/>
                <a:gd name="connsiteY58" fmla="*/ 461701 h 709674"/>
                <a:gd name="connsiteX59" fmla="*/ 261287 w 719994"/>
                <a:gd name="connsiteY59" fmla="*/ 465649 h 709674"/>
                <a:gd name="connsiteX60" fmla="*/ 331678 w 719994"/>
                <a:gd name="connsiteY60" fmla="*/ 419001 h 709674"/>
                <a:gd name="connsiteX61" fmla="*/ 388481 w 719994"/>
                <a:gd name="connsiteY61" fmla="*/ 492080 h 709674"/>
                <a:gd name="connsiteX62" fmla="*/ 371303 w 719994"/>
                <a:gd name="connsiteY62" fmla="*/ 613864 h 709674"/>
                <a:gd name="connsiteX63" fmla="*/ 377239 w 719994"/>
                <a:gd name="connsiteY63" fmla="*/ 630612 h 709674"/>
                <a:gd name="connsiteX64" fmla="*/ 407720 w 719994"/>
                <a:gd name="connsiteY64" fmla="*/ 658986 h 709674"/>
                <a:gd name="connsiteX65" fmla="*/ 420813 w 719994"/>
                <a:gd name="connsiteY65" fmla="*/ 664113 h 709674"/>
                <a:gd name="connsiteX66" fmla="*/ 433922 w 719994"/>
                <a:gd name="connsiteY66" fmla="*/ 658972 h 709674"/>
                <a:gd name="connsiteX67" fmla="*/ 464328 w 719994"/>
                <a:gd name="connsiteY67" fmla="*/ 630604 h 709674"/>
                <a:gd name="connsiteX68" fmla="*/ 470249 w 719994"/>
                <a:gd name="connsiteY68" fmla="*/ 613871 h 709674"/>
                <a:gd name="connsiteX69" fmla="*/ 453076 w 719994"/>
                <a:gd name="connsiteY69" fmla="*/ 492111 h 709674"/>
                <a:gd name="connsiteX70" fmla="*/ 477432 w 719994"/>
                <a:gd name="connsiteY70" fmla="*/ 477986 h 709674"/>
                <a:gd name="connsiteX71" fmla="*/ 493734 w 719994"/>
                <a:gd name="connsiteY71" fmla="*/ 517817 h 709674"/>
                <a:gd name="connsiteX72" fmla="*/ 508290 w 719994"/>
                <a:gd name="connsiteY72" fmla="*/ 521075 h 709674"/>
                <a:gd name="connsiteX73" fmla="*/ 511547 w 719994"/>
                <a:gd name="connsiteY73" fmla="*/ 506519 h 709674"/>
                <a:gd name="connsiteX74" fmla="*/ 495796 w 719994"/>
                <a:gd name="connsiteY74" fmla="*/ 452227 h 709674"/>
                <a:gd name="connsiteX75" fmla="*/ 597348 w 719994"/>
                <a:gd name="connsiteY75" fmla="*/ 350674 h 709674"/>
                <a:gd name="connsiteX76" fmla="*/ 698899 w 719994"/>
                <a:gd name="connsiteY76" fmla="*/ 452227 h 709674"/>
                <a:gd name="connsiteX77" fmla="*/ 597348 w 719994"/>
                <a:gd name="connsiteY77" fmla="*/ 553779 h 709674"/>
                <a:gd name="connsiteX78" fmla="*/ 543143 w 719994"/>
                <a:gd name="connsiteY78" fmla="*/ 538082 h 709674"/>
                <a:gd name="connsiteX79" fmla="*/ 528591 w 719994"/>
                <a:gd name="connsiteY79" fmla="*/ 541355 h 709674"/>
                <a:gd name="connsiteX80" fmla="*/ 531863 w 719994"/>
                <a:gd name="connsiteY80" fmla="*/ 555908 h 709674"/>
                <a:gd name="connsiteX81" fmla="*/ 582958 w 719994"/>
                <a:gd name="connsiteY81" fmla="*/ 574012 h 709674"/>
                <a:gd name="connsiteX82" fmla="*/ 582958 w 719994"/>
                <a:gd name="connsiteY82" fmla="*/ 594460 h 709674"/>
                <a:gd name="connsiteX83" fmla="*/ 593505 w 719994"/>
                <a:gd name="connsiteY83" fmla="*/ 605007 h 709674"/>
                <a:gd name="connsiteX84" fmla="*/ 604052 w 719994"/>
                <a:gd name="connsiteY84" fmla="*/ 594460 h 709674"/>
                <a:gd name="connsiteX85" fmla="*/ 604052 w 719994"/>
                <a:gd name="connsiteY85" fmla="*/ 574687 h 709674"/>
                <a:gd name="connsiteX86" fmla="*/ 719994 w 719994"/>
                <a:gd name="connsiteY86" fmla="*/ 452227 h 709674"/>
                <a:gd name="connsiteX87" fmla="*/ 597350 w 719994"/>
                <a:gd name="connsiteY87" fmla="*/ 329581 h 709674"/>
                <a:gd name="connsiteX88" fmla="*/ 487509 w 719994"/>
                <a:gd name="connsiteY88" fmla="*/ 397711 h 709674"/>
                <a:gd name="connsiteX89" fmla="*/ 465047 w 719994"/>
                <a:gd name="connsiteY89" fmla="*/ 397711 h 709674"/>
                <a:gd name="connsiteX90" fmla="*/ 465047 w 719994"/>
                <a:gd name="connsiteY90" fmla="*/ 370476 h 709674"/>
                <a:gd name="connsiteX91" fmla="*/ 558961 w 719994"/>
                <a:gd name="connsiteY91" fmla="*/ 271175 h 709674"/>
                <a:gd name="connsiteX92" fmla="*/ 563470 w 719994"/>
                <a:gd name="connsiteY92" fmla="*/ 271390 h 709674"/>
                <a:gd name="connsiteX93" fmla="*/ 613941 w 719994"/>
                <a:gd name="connsiteY93" fmla="*/ 220934 h 709674"/>
                <a:gd name="connsiteX94" fmla="*/ 563723 w 719994"/>
                <a:gd name="connsiteY94" fmla="*/ 170470 h 709674"/>
                <a:gd name="connsiteX95" fmla="*/ 563723 w 719994"/>
                <a:gd name="connsiteY95" fmla="*/ 164132 h 709674"/>
                <a:gd name="connsiteX96" fmla="*/ 426210 w 719994"/>
                <a:gd name="connsiteY96" fmla="*/ 21300 h 709674"/>
                <a:gd name="connsiteX97" fmla="*/ 429477 w 719994"/>
                <a:gd name="connsiteY97" fmla="*/ 18199 h 709674"/>
                <a:gd name="connsiteX98" fmla="*/ 429868 w 719994"/>
                <a:gd name="connsiteY98" fmla="*/ 3288 h 709674"/>
                <a:gd name="connsiteX99" fmla="*/ 414958 w 719994"/>
                <a:gd name="connsiteY99" fmla="*/ 2897 h 709674"/>
                <a:gd name="connsiteX100" fmla="*/ 401196 w 719994"/>
                <a:gd name="connsiteY100" fmla="*/ 15956 h 709674"/>
                <a:gd name="connsiteX101" fmla="*/ 398599 w 719994"/>
                <a:gd name="connsiteY101" fmla="*/ 10321 h 709674"/>
                <a:gd name="connsiteX102" fmla="*/ 384605 w 719994"/>
                <a:gd name="connsiteY102" fmla="*/ 5157 h 709674"/>
                <a:gd name="connsiteX103" fmla="*/ 379443 w 719994"/>
                <a:gd name="connsiteY103" fmla="*/ 19151 h 709674"/>
                <a:gd name="connsiteX104" fmla="*/ 382743 w 719994"/>
                <a:gd name="connsiteY104" fmla="*/ 26310 h 709674"/>
                <a:gd name="connsiteX105" fmla="*/ 339667 w 719994"/>
                <a:gd name="connsiteY105" fmla="*/ 46422 h 709674"/>
                <a:gd name="connsiteX106" fmla="*/ 336978 w 719994"/>
                <a:gd name="connsiteY106" fmla="*/ 61094 h 709674"/>
                <a:gd name="connsiteX107" fmla="*/ 351650 w 719994"/>
                <a:gd name="connsiteY107" fmla="*/ 63781 h 709674"/>
                <a:gd name="connsiteX108" fmla="*/ 420777 w 719994"/>
                <a:gd name="connsiteY108" fmla="*/ 42279 h 709674"/>
                <a:gd name="connsiteX109" fmla="*/ 542616 w 719994"/>
                <a:gd name="connsiteY109" fmla="*/ 163064 h 709674"/>
                <a:gd name="connsiteX110" fmla="*/ 450332 w 719994"/>
                <a:gd name="connsiteY110" fmla="*/ 115838 h 709674"/>
                <a:gd name="connsiteX111" fmla="*/ 450332 w 719994"/>
                <a:gd name="connsiteY111" fmla="*/ 103046 h 709674"/>
                <a:gd name="connsiteX112" fmla="*/ 439785 w 719994"/>
                <a:gd name="connsiteY112" fmla="*/ 92499 h 709674"/>
                <a:gd name="connsiteX113" fmla="*/ 429238 w 719994"/>
                <a:gd name="connsiteY113" fmla="*/ 103046 h 709674"/>
                <a:gd name="connsiteX114" fmla="*/ 429238 w 719994"/>
                <a:gd name="connsiteY114" fmla="*/ 114668 h 709674"/>
                <a:gd name="connsiteX115" fmla="*/ 298948 w 719994"/>
                <a:gd name="connsiteY115" fmla="*/ 162763 h 709674"/>
                <a:gd name="connsiteX116" fmla="*/ 319722 w 719994"/>
                <a:gd name="connsiteY116" fmla="*/ 96018 h 709674"/>
                <a:gd name="connsiteX117" fmla="*/ 316886 w 719994"/>
                <a:gd name="connsiteY117" fmla="*/ 81375 h 709674"/>
                <a:gd name="connsiteX118" fmla="*/ 302243 w 719994"/>
                <a:gd name="connsiteY118" fmla="*/ 84211 h 709674"/>
                <a:gd name="connsiteX119" fmla="*/ 277829 w 719994"/>
                <a:gd name="connsiteY119" fmla="*/ 164132 h 709674"/>
                <a:gd name="connsiteX120" fmla="*/ 277829 w 719994"/>
                <a:gd name="connsiteY120" fmla="*/ 170469 h 709674"/>
                <a:gd name="connsiteX121" fmla="*/ 227614 w 719994"/>
                <a:gd name="connsiteY121" fmla="*/ 220932 h 709674"/>
                <a:gd name="connsiteX122" fmla="*/ 278070 w 719994"/>
                <a:gd name="connsiteY122" fmla="*/ 271388 h 709674"/>
                <a:gd name="connsiteX123" fmla="*/ 282587 w 719994"/>
                <a:gd name="connsiteY123" fmla="*/ 271165 h 709674"/>
                <a:gd name="connsiteX124" fmla="*/ 376508 w 719994"/>
                <a:gd name="connsiteY124" fmla="*/ 370476 h 709674"/>
                <a:gd name="connsiteX125" fmla="*/ 376508 w 719994"/>
                <a:gd name="connsiteY125" fmla="*/ 397708 h 709674"/>
                <a:gd name="connsiteX126" fmla="*/ 337261 w 719994"/>
                <a:gd name="connsiteY126" fmla="*/ 397708 h 709674"/>
                <a:gd name="connsiteX127" fmla="*/ 236185 w 719994"/>
                <a:gd name="connsiteY127" fmla="*/ 471557 h 709674"/>
                <a:gd name="connsiteX128" fmla="*/ 113445 w 719994"/>
                <a:gd name="connsiteY128" fmla="*/ 594420 h 709674"/>
                <a:gd name="connsiteX129" fmla="*/ 146981 w 719994"/>
                <a:gd name="connsiteY129" fmla="*/ 609655 h 709674"/>
                <a:gd name="connsiteX130" fmla="*/ 146981 w 719994"/>
                <a:gd name="connsiteY130" fmla="*/ 688576 h 709674"/>
                <a:gd name="connsiteX131" fmla="*/ 113445 w 719994"/>
                <a:gd name="connsiteY131" fmla="*/ 688576 h 709674"/>
                <a:gd name="connsiteX132" fmla="*/ 41250 w 719994"/>
                <a:gd name="connsiteY132" fmla="*/ 610390 h 709674"/>
                <a:gd name="connsiteX133" fmla="*/ 92351 w 719994"/>
                <a:gd name="connsiteY133" fmla="*/ 592824 h 709674"/>
                <a:gd name="connsiteX134" fmla="*/ 92351 w 719994"/>
                <a:gd name="connsiteY134" fmla="*/ 688578 h 709674"/>
                <a:gd name="connsiteX135" fmla="*/ 41250 w 719994"/>
                <a:gd name="connsiteY135" fmla="*/ 688578 h 709674"/>
                <a:gd name="connsiteX136" fmla="*/ 168075 w 719994"/>
                <a:gd name="connsiteY136" fmla="*/ 688576 h 709674"/>
                <a:gd name="connsiteX137" fmla="*/ 168075 w 719994"/>
                <a:gd name="connsiteY137" fmla="*/ 605675 h 709674"/>
                <a:gd name="connsiteX138" fmla="*/ 168075 w 719994"/>
                <a:gd name="connsiteY138" fmla="*/ 605672 h 709674"/>
                <a:gd name="connsiteX139" fmla="*/ 214290 w 719994"/>
                <a:gd name="connsiteY139" fmla="*/ 525073 h 709674"/>
                <a:gd name="connsiteX140" fmla="*/ 214290 w 719994"/>
                <a:gd name="connsiteY140" fmla="*/ 688576 h 709674"/>
                <a:gd name="connsiteX141" fmla="*/ 403673 w 719994"/>
                <a:gd name="connsiteY141" fmla="*/ 459400 h 709674"/>
                <a:gd name="connsiteX142" fmla="*/ 420813 w 719994"/>
                <a:gd name="connsiteY142" fmla="*/ 451359 h 709674"/>
                <a:gd name="connsiteX143" fmla="*/ 437954 w 719994"/>
                <a:gd name="connsiteY143" fmla="*/ 459400 h 709674"/>
                <a:gd name="connsiteX144" fmla="*/ 420813 w 719994"/>
                <a:gd name="connsiteY144" fmla="*/ 485641 h 709674"/>
                <a:gd name="connsiteX145" fmla="*/ 403673 w 719994"/>
                <a:gd name="connsiteY145" fmla="*/ 459400 h 709674"/>
                <a:gd name="connsiteX146" fmla="*/ 526878 w 719994"/>
                <a:gd name="connsiteY146" fmla="*/ 260285 h 709674"/>
                <a:gd name="connsiteX147" fmla="*/ 469903 w 719994"/>
                <a:gd name="connsiteY147" fmla="*/ 260285 h 709674"/>
                <a:gd name="connsiteX148" fmla="*/ 454153 w 719994"/>
                <a:gd name="connsiteY148" fmla="*/ 244535 h 709674"/>
                <a:gd name="connsiteX149" fmla="*/ 454153 w 719994"/>
                <a:gd name="connsiteY149" fmla="*/ 213745 h 709674"/>
                <a:gd name="connsiteX150" fmla="*/ 455148 w 719994"/>
                <a:gd name="connsiteY150" fmla="*/ 212749 h 709674"/>
                <a:gd name="connsiteX151" fmla="*/ 541634 w 719994"/>
                <a:gd name="connsiteY151" fmla="*/ 212749 h 709674"/>
                <a:gd name="connsiteX152" fmla="*/ 542630 w 719994"/>
                <a:gd name="connsiteY152" fmla="*/ 213745 h 709674"/>
                <a:gd name="connsiteX153" fmla="*/ 542630 w 719994"/>
                <a:gd name="connsiteY153" fmla="*/ 234555 h 709674"/>
                <a:gd name="connsiteX154" fmla="*/ 541665 w 719994"/>
                <a:gd name="connsiteY154" fmla="*/ 249908 h 709674"/>
                <a:gd name="connsiteX155" fmla="*/ 526878 w 719994"/>
                <a:gd name="connsiteY155" fmla="*/ 260285 h 709674"/>
                <a:gd name="connsiteX156" fmla="*/ 563723 w 719994"/>
                <a:gd name="connsiteY156" fmla="*/ 234555 h 709674"/>
                <a:gd name="connsiteX157" fmla="*/ 563723 w 719994"/>
                <a:gd name="connsiteY157" fmla="*/ 191571 h 709674"/>
                <a:gd name="connsiteX158" fmla="*/ 592847 w 719994"/>
                <a:gd name="connsiteY158" fmla="*/ 220935 h 709674"/>
                <a:gd name="connsiteX159" fmla="*/ 563470 w 719994"/>
                <a:gd name="connsiteY159" fmla="*/ 250298 h 709674"/>
                <a:gd name="connsiteX160" fmla="*/ 563271 w 719994"/>
                <a:gd name="connsiteY160" fmla="*/ 250292 h 709674"/>
                <a:gd name="connsiteX161" fmla="*/ 563723 w 719994"/>
                <a:gd name="connsiteY161" fmla="*/ 234555 h 709674"/>
                <a:gd name="connsiteX162" fmla="*/ 438259 w 719994"/>
                <a:gd name="connsiteY162" fmla="*/ 136992 h 709674"/>
                <a:gd name="connsiteX163" fmla="*/ 542628 w 719994"/>
                <a:gd name="connsiteY163" fmla="*/ 184167 h 709674"/>
                <a:gd name="connsiteX164" fmla="*/ 542628 w 719994"/>
                <a:gd name="connsiteY164" fmla="*/ 191706 h 709674"/>
                <a:gd name="connsiteX165" fmla="*/ 541633 w 719994"/>
                <a:gd name="connsiteY165" fmla="*/ 191656 h 709674"/>
                <a:gd name="connsiteX166" fmla="*/ 455147 w 719994"/>
                <a:gd name="connsiteY166" fmla="*/ 191656 h 709674"/>
                <a:gd name="connsiteX167" fmla="*/ 433062 w 719994"/>
                <a:gd name="connsiteY167" fmla="*/ 213679 h 709674"/>
                <a:gd name="connsiteX168" fmla="*/ 408490 w 719994"/>
                <a:gd name="connsiteY168" fmla="*/ 213679 h 709674"/>
                <a:gd name="connsiteX169" fmla="*/ 386404 w 719994"/>
                <a:gd name="connsiteY169" fmla="*/ 191656 h 709674"/>
                <a:gd name="connsiteX170" fmla="*/ 299918 w 719994"/>
                <a:gd name="connsiteY170" fmla="*/ 191656 h 709674"/>
                <a:gd name="connsiteX171" fmla="*/ 298921 w 719994"/>
                <a:gd name="connsiteY171" fmla="*/ 191706 h 709674"/>
                <a:gd name="connsiteX172" fmla="*/ 298921 w 719994"/>
                <a:gd name="connsiteY172" fmla="*/ 183869 h 709674"/>
                <a:gd name="connsiteX173" fmla="*/ 438259 w 719994"/>
                <a:gd name="connsiteY173" fmla="*/ 136992 h 709674"/>
                <a:gd name="connsiteX174" fmla="*/ 299887 w 719994"/>
                <a:gd name="connsiteY174" fmla="*/ 249902 h 709674"/>
                <a:gd name="connsiteX175" fmla="*/ 298924 w 719994"/>
                <a:gd name="connsiteY175" fmla="*/ 234555 h 709674"/>
                <a:gd name="connsiteX176" fmla="*/ 298924 w 719994"/>
                <a:gd name="connsiteY176" fmla="*/ 213772 h 709674"/>
                <a:gd name="connsiteX177" fmla="*/ 298925 w 719994"/>
                <a:gd name="connsiteY177" fmla="*/ 213745 h 709674"/>
                <a:gd name="connsiteX178" fmla="*/ 299921 w 719994"/>
                <a:gd name="connsiteY178" fmla="*/ 212749 h 709674"/>
                <a:gd name="connsiteX179" fmla="*/ 386407 w 719994"/>
                <a:gd name="connsiteY179" fmla="*/ 212749 h 709674"/>
                <a:gd name="connsiteX180" fmla="*/ 387402 w 719994"/>
                <a:gd name="connsiteY180" fmla="*/ 213745 h 709674"/>
                <a:gd name="connsiteX181" fmla="*/ 387402 w 719994"/>
                <a:gd name="connsiteY181" fmla="*/ 244535 h 709674"/>
                <a:gd name="connsiteX182" fmla="*/ 371651 w 719994"/>
                <a:gd name="connsiteY182" fmla="*/ 260285 h 709674"/>
                <a:gd name="connsiteX183" fmla="*/ 314675 w 719994"/>
                <a:gd name="connsiteY183" fmla="*/ 260285 h 709674"/>
                <a:gd name="connsiteX184" fmla="*/ 299887 w 719994"/>
                <a:gd name="connsiteY184" fmla="*/ 249902 h 709674"/>
                <a:gd name="connsiteX185" fmla="*/ 277829 w 719994"/>
                <a:gd name="connsiteY185" fmla="*/ 234555 h 709674"/>
                <a:gd name="connsiteX186" fmla="*/ 278283 w 719994"/>
                <a:gd name="connsiteY186" fmla="*/ 250291 h 709674"/>
                <a:gd name="connsiteX187" fmla="*/ 278072 w 719994"/>
                <a:gd name="connsiteY187" fmla="*/ 250298 h 709674"/>
                <a:gd name="connsiteX188" fmla="*/ 248709 w 719994"/>
                <a:gd name="connsiteY188" fmla="*/ 220935 h 709674"/>
                <a:gd name="connsiteX189" fmla="*/ 277830 w 719994"/>
                <a:gd name="connsiteY189" fmla="*/ 191571 h 709674"/>
                <a:gd name="connsiteX190" fmla="*/ 277830 w 719994"/>
                <a:gd name="connsiteY190" fmla="*/ 234555 h 709674"/>
                <a:gd name="connsiteX191" fmla="*/ 308033 w 719994"/>
                <a:gd name="connsiteY191" fmla="*/ 280767 h 709674"/>
                <a:gd name="connsiteX192" fmla="*/ 314675 w 719994"/>
                <a:gd name="connsiteY192" fmla="*/ 281378 h 709674"/>
                <a:gd name="connsiteX193" fmla="*/ 371651 w 719994"/>
                <a:gd name="connsiteY193" fmla="*/ 281378 h 709674"/>
                <a:gd name="connsiteX194" fmla="*/ 408496 w 719994"/>
                <a:gd name="connsiteY194" fmla="*/ 244535 h 709674"/>
                <a:gd name="connsiteX195" fmla="*/ 408496 w 719994"/>
                <a:gd name="connsiteY195" fmla="*/ 234774 h 709674"/>
                <a:gd name="connsiteX196" fmla="*/ 433060 w 719994"/>
                <a:gd name="connsiteY196" fmla="*/ 234774 h 709674"/>
                <a:gd name="connsiteX197" fmla="*/ 433060 w 719994"/>
                <a:gd name="connsiteY197" fmla="*/ 244535 h 709674"/>
                <a:gd name="connsiteX198" fmla="*/ 469904 w 719994"/>
                <a:gd name="connsiteY198" fmla="*/ 281378 h 709674"/>
                <a:gd name="connsiteX199" fmla="*/ 526880 w 719994"/>
                <a:gd name="connsiteY199" fmla="*/ 281378 h 709674"/>
                <a:gd name="connsiteX200" fmla="*/ 533519 w 719994"/>
                <a:gd name="connsiteY200" fmla="*/ 280768 h 709674"/>
                <a:gd name="connsiteX201" fmla="*/ 420777 w 719994"/>
                <a:gd name="connsiteY201" fmla="*/ 356409 h 709674"/>
                <a:gd name="connsiteX202" fmla="*/ 308033 w 719994"/>
                <a:gd name="connsiteY202" fmla="*/ 280767 h 709674"/>
                <a:gd name="connsiteX203" fmla="*/ 420777 w 719994"/>
                <a:gd name="connsiteY203" fmla="*/ 377501 h 709674"/>
                <a:gd name="connsiteX204" fmla="*/ 443953 w 719994"/>
                <a:gd name="connsiteY204" fmla="*/ 375613 h 709674"/>
                <a:gd name="connsiteX205" fmla="*/ 443953 w 719994"/>
                <a:gd name="connsiteY205" fmla="*/ 411199 h 709674"/>
                <a:gd name="connsiteX206" fmla="*/ 432571 w 719994"/>
                <a:gd name="connsiteY206" fmla="*/ 431143 h 709674"/>
                <a:gd name="connsiteX207" fmla="*/ 420812 w 719994"/>
                <a:gd name="connsiteY207" fmla="*/ 430265 h 709674"/>
                <a:gd name="connsiteX208" fmla="*/ 408999 w 719994"/>
                <a:gd name="connsiteY208" fmla="*/ 431151 h 709674"/>
                <a:gd name="connsiteX209" fmla="*/ 397603 w 719994"/>
                <a:gd name="connsiteY209" fmla="*/ 411199 h 709674"/>
                <a:gd name="connsiteX210" fmla="*/ 397603 w 719994"/>
                <a:gd name="connsiteY210" fmla="*/ 375613 h 709674"/>
                <a:gd name="connsiteX211" fmla="*/ 420777 w 719994"/>
                <a:gd name="connsiteY211" fmla="*/ 377501 h 709674"/>
                <a:gd name="connsiteX212" fmla="*/ 352934 w 719994"/>
                <a:gd name="connsiteY212" fmla="*/ 418804 h 709674"/>
                <a:gd name="connsiteX213" fmla="*/ 377186 w 719994"/>
                <a:gd name="connsiteY213" fmla="*/ 418804 h 709674"/>
                <a:gd name="connsiteX214" fmla="*/ 388416 w 719994"/>
                <a:gd name="connsiteY214" fmla="*/ 441435 h 709674"/>
                <a:gd name="connsiteX215" fmla="*/ 382579 w 719994"/>
                <a:gd name="connsiteY215" fmla="*/ 459400 h 709674"/>
                <a:gd name="connsiteX216" fmla="*/ 383096 w 719994"/>
                <a:gd name="connsiteY216" fmla="*/ 465689 h 709674"/>
                <a:gd name="connsiteX217" fmla="*/ 352934 w 719994"/>
                <a:gd name="connsiteY217" fmla="*/ 418804 h 709674"/>
                <a:gd name="connsiteX218" fmla="*/ 420813 w 719994"/>
                <a:gd name="connsiteY218" fmla="*/ 642352 h 709674"/>
                <a:gd name="connsiteX219" fmla="*/ 392330 w 719994"/>
                <a:gd name="connsiteY219" fmla="*/ 615838 h 709674"/>
                <a:gd name="connsiteX220" fmla="*/ 408150 w 719994"/>
                <a:gd name="connsiteY220" fmla="*/ 503673 h 709674"/>
                <a:gd name="connsiteX221" fmla="*/ 420815 w 719994"/>
                <a:gd name="connsiteY221" fmla="*/ 506734 h 709674"/>
                <a:gd name="connsiteX222" fmla="*/ 433412 w 719994"/>
                <a:gd name="connsiteY222" fmla="*/ 503708 h 709674"/>
                <a:gd name="connsiteX223" fmla="*/ 449227 w 719994"/>
                <a:gd name="connsiteY223" fmla="*/ 615845 h 709674"/>
                <a:gd name="connsiteX224" fmla="*/ 458523 w 719994"/>
                <a:gd name="connsiteY224" fmla="*/ 465732 h 709674"/>
                <a:gd name="connsiteX225" fmla="*/ 459048 w 719994"/>
                <a:gd name="connsiteY225" fmla="*/ 459400 h 709674"/>
                <a:gd name="connsiteX226" fmla="*/ 453180 w 719994"/>
                <a:gd name="connsiteY226" fmla="*/ 441397 h 709674"/>
                <a:gd name="connsiteX227" fmla="*/ 464373 w 719994"/>
                <a:gd name="connsiteY227" fmla="*/ 418804 h 709674"/>
                <a:gd name="connsiteX228" fmla="*/ 479333 w 719994"/>
                <a:gd name="connsiteY228" fmla="*/ 418804 h 709674"/>
                <a:gd name="connsiteX229" fmla="*/ 474720 w 719994"/>
                <a:gd name="connsiteY229" fmla="*/ 450870 h 709674"/>
                <a:gd name="connsiteX230" fmla="*/ 458523 w 719994"/>
                <a:gd name="connsiteY230" fmla="*/ 465732 h 709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719994" h="709674">
                  <a:moveTo>
                    <a:pt x="236185" y="471557"/>
                  </a:moveTo>
                  <a:lnTo>
                    <a:pt x="222317" y="475236"/>
                  </a:lnTo>
                  <a:cubicBezTo>
                    <a:pt x="219517" y="475925"/>
                    <a:pt x="217122" y="477729"/>
                    <a:pt x="215688" y="480232"/>
                  </a:cubicBezTo>
                  <a:lnTo>
                    <a:pt x="153153" y="589291"/>
                  </a:lnTo>
                  <a:lnTo>
                    <a:pt x="107262" y="568443"/>
                  </a:lnTo>
                  <a:cubicBezTo>
                    <a:pt x="104809" y="567327"/>
                    <a:pt x="102022" y="567199"/>
                    <a:pt x="99471" y="568071"/>
                  </a:cubicBezTo>
                  <a:lnTo>
                    <a:pt x="41251" y="588084"/>
                  </a:lnTo>
                  <a:lnTo>
                    <a:pt x="41251" y="426913"/>
                  </a:lnTo>
                  <a:cubicBezTo>
                    <a:pt x="41251" y="421087"/>
                    <a:pt x="36529" y="416366"/>
                    <a:pt x="30704" y="416366"/>
                  </a:cubicBezTo>
                  <a:cubicBezTo>
                    <a:pt x="24879" y="416366"/>
                    <a:pt x="20157" y="421087"/>
                    <a:pt x="20157" y="426913"/>
                  </a:cubicBezTo>
                  <a:lnTo>
                    <a:pt x="20157" y="440770"/>
                  </a:lnTo>
                  <a:lnTo>
                    <a:pt x="10547" y="440770"/>
                  </a:lnTo>
                  <a:cubicBezTo>
                    <a:pt x="4722" y="440770"/>
                    <a:pt x="0" y="445491"/>
                    <a:pt x="0" y="451317"/>
                  </a:cubicBezTo>
                  <a:cubicBezTo>
                    <a:pt x="0" y="457143"/>
                    <a:pt x="4722" y="461864"/>
                    <a:pt x="10547" y="461864"/>
                  </a:cubicBezTo>
                  <a:lnTo>
                    <a:pt x="20156" y="461864"/>
                  </a:lnTo>
                  <a:lnTo>
                    <a:pt x="20156" y="484098"/>
                  </a:lnTo>
                  <a:lnTo>
                    <a:pt x="10547" y="484098"/>
                  </a:lnTo>
                  <a:cubicBezTo>
                    <a:pt x="4722" y="484098"/>
                    <a:pt x="0" y="488819"/>
                    <a:pt x="0" y="494645"/>
                  </a:cubicBezTo>
                  <a:cubicBezTo>
                    <a:pt x="0" y="500471"/>
                    <a:pt x="4722" y="505192"/>
                    <a:pt x="10547" y="505192"/>
                  </a:cubicBezTo>
                  <a:lnTo>
                    <a:pt x="20156" y="505192"/>
                  </a:lnTo>
                  <a:lnTo>
                    <a:pt x="20156" y="527427"/>
                  </a:lnTo>
                  <a:lnTo>
                    <a:pt x="10547" y="527427"/>
                  </a:lnTo>
                  <a:cubicBezTo>
                    <a:pt x="4722" y="527427"/>
                    <a:pt x="0" y="532148"/>
                    <a:pt x="0" y="537974"/>
                  </a:cubicBezTo>
                  <a:cubicBezTo>
                    <a:pt x="0" y="543800"/>
                    <a:pt x="4722" y="548521"/>
                    <a:pt x="10547" y="548521"/>
                  </a:cubicBezTo>
                  <a:lnTo>
                    <a:pt x="20156" y="548521"/>
                  </a:lnTo>
                  <a:lnTo>
                    <a:pt x="20156" y="570755"/>
                  </a:lnTo>
                  <a:lnTo>
                    <a:pt x="10547" y="570755"/>
                  </a:lnTo>
                  <a:cubicBezTo>
                    <a:pt x="4722" y="570755"/>
                    <a:pt x="0" y="575476"/>
                    <a:pt x="0" y="581302"/>
                  </a:cubicBezTo>
                  <a:cubicBezTo>
                    <a:pt x="0" y="587128"/>
                    <a:pt x="4722" y="591849"/>
                    <a:pt x="10547" y="591849"/>
                  </a:cubicBezTo>
                  <a:lnTo>
                    <a:pt x="20156" y="591849"/>
                  </a:lnTo>
                  <a:lnTo>
                    <a:pt x="20156" y="614083"/>
                  </a:lnTo>
                  <a:lnTo>
                    <a:pt x="10547" y="614083"/>
                  </a:lnTo>
                  <a:cubicBezTo>
                    <a:pt x="4722" y="614083"/>
                    <a:pt x="0" y="618804"/>
                    <a:pt x="0" y="624630"/>
                  </a:cubicBezTo>
                  <a:cubicBezTo>
                    <a:pt x="0" y="630456"/>
                    <a:pt x="4722" y="635177"/>
                    <a:pt x="10547" y="635177"/>
                  </a:cubicBezTo>
                  <a:lnTo>
                    <a:pt x="20156" y="635177"/>
                  </a:lnTo>
                  <a:lnTo>
                    <a:pt x="20156" y="657411"/>
                  </a:lnTo>
                  <a:lnTo>
                    <a:pt x="10547" y="657411"/>
                  </a:lnTo>
                  <a:cubicBezTo>
                    <a:pt x="4722" y="657411"/>
                    <a:pt x="0" y="662132"/>
                    <a:pt x="0" y="667958"/>
                  </a:cubicBezTo>
                  <a:cubicBezTo>
                    <a:pt x="0" y="673784"/>
                    <a:pt x="4722" y="678505"/>
                    <a:pt x="10547" y="678505"/>
                  </a:cubicBezTo>
                  <a:lnTo>
                    <a:pt x="20156" y="678505"/>
                  </a:lnTo>
                  <a:lnTo>
                    <a:pt x="20156" y="699128"/>
                  </a:lnTo>
                  <a:cubicBezTo>
                    <a:pt x="20156" y="704954"/>
                    <a:pt x="24878" y="709674"/>
                    <a:pt x="30703" y="709674"/>
                  </a:cubicBezTo>
                  <a:lnTo>
                    <a:pt x="334513" y="709674"/>
                  </a:lnTo>
                  <a:cubicBezTo>
                    <a:pt x="340338" y="709674"/>
                    <a:pt x="345060" y="704954"/>
                    <a:pt x="345060" y="699128"/>
                  </a:cubicBezTo>
                  <a:cubicBezTo>
                    <a:pt x="345060" y="693301"/>
                    <a:pt x="340338" y="688581"/>
                    <a:pt x="334513" y="688581"/>
                  </a:cubicBezTo>
                  <a:lnTo>
                    <a:pt x="290400" y="688581"/>
                  </a:lnTo>
                  <a:lnTo>
                    <a:pt x="290400" y="588724"/>
                  </a:lnTo>
                  <a:cubicBezTo>
                    <a:pt x="290400" y="582898"/>
                    <a:pt x="285678" y="578177"/>
                    <a:pt x="279854" y="578177"/>
                  </a:cubicBezTo>
                  <a:cubicBezTo>
                    <a:pt x="274029" y="578177"/>
                    <a:pt x="269307" y="582898"/>
                    <a:pt x="269307" y="588724"/>
                  </a:cubicBezTo>
                  <a:lnTo>
                    <a:pt x="269307" y="688581"/>
                  </a:lnTo>
                  <a:lnTo>
                    <a:pt x="235384" y="688581"/>
                  </a:lnTo>
                  <a:lnTo>
                    <a:pt x="235384" y="493745"/>
                  </a:lnTo>
                  <a:lnTo>
                    <a:pt x="269307" y="485399"/>
                  </a:lnTo>
                  <a:lnTo>
                    <a:pt x="269307" y="539445"/>
                  </a:lnTo>
                  <a:cubicBezTo>
                    <a:pt x="269307" y="545271"/>
                    <a:pt x="274029" y="549992"/>
                    <a:pt x="279854" y="549992"/>
                  </a:cubicBezTo>
                  <a:cubicBezTo>
                    <a:pt x="285678" y="549992"/>
                    <a:pt x="290400" y="545271"/>
                    <a:pt x="290400" y="539445"/>
                  </a:cubicBezTo>
                  <a:lnTo>
                    <a:pt x="290400" y="471942"/>
                  </a:lnTo>
                  <a:cubicBezTo>
                    <a:pt x="290400" y="468701"/>
                    <a:pt x="288910" y="465641"/>
                    <a:pt x="286359" y="463641"/>
                  </a:cubicBezTo>
                  <a:cubicBezTo>
                    <a:pt x="283809" y="461643"/>
                    <a:pt x="280481" y="460927"/>
                    <a:pt x="277334" y="461701"/>
                  </a:cubicBezTo>
                  <a:lnTo>
                    <a:pt x="261287" y="465649"/>
                  </a:lnTo>
                  <a:cubicBezTo>
                    <a:pt x="274687" y="438810"/>
                    <a:pt x="301306" y="420963"/>
                    <a:pt x="331678" y="419001"/>
                  </a:cubicBezTo>
                  <a:cubicBezTo>
                    <a:pt x="335618" y="451861"/>
                    <a:pt x="357695" y="480176"/>
                    <a:pt x="388481" y="492080"/>
                  </a:cubicBezTo>
                  <a:lnTo>
                    <a:pt x="371303" y="613864"/>
                  </a:lnTo>
                  <a:cubicBezTo>
                    <a:pt x="370427" y="620075"/>
                    <a:pt x="372646" y="626336"/>
                    <a:pt x="377239" y="630612"/>
                  </a:cubicBezTo>
                  <a:lnTo>
                    <a:pt x="407720" y="658986"/>
                  </a:lnTo>
                  <a:cubicBezTo>
                    <a:pt x="411393" y="662406"/>
                    <a:pt x="416102" y="664113"/>
                    <a:pt x="420813" y="664113"/>
                  </a:cubicBezTo>
                  <a:cubicBezTo>
                    <a:pt x="425530" y="664113"/>
                    <a:pt x="430248" y="662399"/>
                    <a:pt x="433922" y="658972"/>
                  </a:cubicBezTo>
                  <a:lnTo>
                    <a:pt x="464328" y="630604"/>
                  </a:lnTo>
                  <a:cubicBezTo>
                    <a:pt x="468911" y="626330"/>
                    <a:pt x="471125" y="620074"/>
                    <a:pt x="470249" y="613871"/>
                  </a:cubicBezTo>
                  <a:lnTo>
                    <a:pt x="453076" y="492111"/>
                  </a:lnTo>
                  <a:cubicBezTo>
                    <a:pt x="461926" y="488705"/>
                    <a:pt x="470128" y="483932"/>
                    <a:pt x="477432" y="477986"/>
                  </a:cubicBezTo>
                  <a:cubicBezTo>
                    <a:pt x="480452" y="492057"/>
                    <a:pt x="485944" y="505535"/>
                    <a:pt x="493734" y="517817"/>
                  </a:cubicBezTo>
                  <a:cubicBezTo>
                    <a:pt x="496853" y="522735"/>
                    <a:pt x="503369" y="524194"/>
                    <a:pt x="508290" y="521075"/>
                  </a:cubicBezTo>
                  <a:cubicBezTo>
                    <a:pt x="513210" y="517955"/>
                    <a:pt x="514668" y="511438"/>
                    <a:pt x="511547" y="506519"/>
                  </a:cubicBezTo>
                  <a:cubicBezTo>
                    <a:pt x="501242" y="490270"/>
                    <a:pt x="495796" y="471498"/>
                    <a:pt x="495796" y="452227"/>
                  </a:cubicBezTo>
                  <a:cubicBezTo>
                    <a:pt x="495796" y="396231"/>
                    <a:pt x="541353" y="350674"/>
                    <a:pt x="597348" y="350674"/>
                  </a:cubicBezTo>
                  <a:cubicBezTo>
                    <a:pt x="653344" y="350674"/>
                    <a:pt x="698899" y="396231"/>
                    <a:pt x="698899" y="452227"/>
                  </a:cubicBezTo>
                  <a:cubicBezTo>
                    <a:pt x="698899" y="508222"/>
                    <a:pt x="653344" y="553779"/>
                    <a:pt x="597348" y="553779"/>
                  </a:cubicBezTo>
                  <a:cubicBezTo>
                    <a:pt x="578114" y="553779"/>
                    <a:pt x="559370" y="548352"/>
                    <a:pt x="543143" y="538082"/>
                  </a:cubicBezTo>
                  <a:cubicBezTo>
                    <a:pt x="538218" y="534969"/>
                    <a:pt x="531705" y="536434"/>
                    <a:pt x="528591" y="541355"/>
                  </a:cubicBezTo>
                  <a:cubicBezTo>
                    <a:pt x="525476" y="546277"/>
                    <a:pt x="526942" y="552793"/>
                    <a:pt x="531863" y="555908"/>
                  </a:cubicBezTo>
                  <a:cubicBezTo>
                    <a:pt x="547394" y="565735"/>
                    <a:pt x="564833" y="571876"/>
                    <a:pt x="582958" y="574012"/>
                  </a:cubicBezTo>
                  <a:lnTo>
                    <a:pt x="582958" y="594460"/>
                  </a:lnTo>
                  <a:cubicBezTo>
                    <a:pt x="582958" y="600286"/>
                    <a:pt x="587680" y="605007"/>
                    <a:pt x="593505" y="605007"/>
                  </a:cubicBezTo>
                  <a:cubicBezTo>
                    <a:pt x="599330" y="605007"/>
                    <a:pt x="604052" y="600286"/>
                    <a:pt x="604052" y="594460"/>
                  </a:cubicBezTo>
                  <a:lnTo>
                    <a:pt x="604052" y="574687"/>
                  </a:lnTo>
                  <a:cubicBezTo>
                    <a:pt x="668573" y="571195"/>
                    <a:pt x="719994" y="517605"/>
                    <a:pt x="719994" y="452227"/>
                  </a:cubicBezTo>
                  <a:cubicBezTo>
                    <a:pt x="719994" y="384599"/>
                    <a:pt x="664976" y="329581"/>
                    <a:pt x="597350" y="329581"/>
                  </a:cubicBezTo>
                  <a:cubicBezTo>
                    <a:pt x="549295" y="329581"/>
                    <a:pt x="507614" y="357365"/>
                    <a:pt x="487509" y="397711"/>
                  </a:cubicBezTo>
                  <a:lnTo>
                    <a:pt x="465047" y="397711"/>
                  </a:lnTo>
                  <a:lnTo>
                    <a:pt x="465047" y="370476"/>
                  </a:lnTo>
                  <a:cubicBezTo>
                    <a:pt x="510839" y="355524"/>
                    <a:pt x="546531" y="318038"/>
                    <a:pt x="558961" y="271175"/>
                  </a:cubicBezTo>
                  <a:cubicBezTo>
                    <a:pt x="560454" y="271307"/>
                    <a:pt x="561957" y="271390"/>
                    <a:pt x="563470" y="271390"/>
                  </a:cubicBezTo>
                  <a:cubicBezTo>
                    <a:pt x="591300" y="271390"/>
                    <a:pt x="613941" y="248755"/>
                    <a:pt x="613941" y="220934"/>
                  </a:cubicBezTo>
                  <a:cubicBezTo>
                    <a:pt x="613941" y="193188"/>
                    <a:pt x="591436" y="170608"/>
                    <a:pt x="563723" y="170470"/>
                  </a:cubicBezTo>
                  <a:lnTo>
                    <a:pt x="563723" y="164132"/>
                  </a:lnTo>
                  <a:cubicBezTo>
                    <a:pt x="563723" y="87132"/>
                    <a:pt x="502522" y="24167"/>
                    <a:pt x="426210" y="21300"/>
                  </a:cubicBezTo>
                  <a:lnTo>
                    <a:pt x="429477" y="18199"/>
                  </a:lnTo>
                  <a:cubicBezTo>
                    <a:pt x="433702" y="14188"/>
                    <a:pt x="433877" y="7513"/>
                    <a:pt x="429868" y="3288"/>
                  </a:cubicBezTo>
                  <a:cubicBezTo>
                    <a:pt x="425859" y="-937"/>
                    <a:pt x="419183" y="-1115"/>
                    <a:pt x="414958" y="2897"/>
                  </a:cubicBezTo>
                  <a:lnTo>
                    <a:pt x="401196" y="15956"/>
                  </a:lnTo>
                  <a:lnTo>
                    <a:pt x="398599" y="10321"/>
                  </a:lnTo>
                  <a:cubicBezTo>
                    <a:pt x="396162" y="5031"/>
                    <a:pt x="389897" y="2719"/>
                    <a:pt x="384605" y="5157"/>
                  </a:cubicBezTo>
                  <a:cubicBezTo>
                    <a:pt x="379315" y="7596"/>
                    <a:pt x="377003" y="13861"/>
                    <a:pt x="379443" y="19151"/>
                  </a:cubicBezTo>
                  <a:lnTo>
                    <a:pt x="382743" y="26310"/>
                  </a:lnTo>
                  <a:cubicBezTo>
                    <a:pt x="367460" y="30518"/>
                    <a:pt x="352927" y="37268"/>
                    <a:pt x="339667" y="46422"/>
                  </a:cubicBezTo>
                  <a:cubicBezTo>
                    <a:pt x="334873" y="49731"/>
                    <a:pt x="333669" y="56298"/>
                    <a:pt x="336978" y="61094"/>
                  </a:cubicBezTo>
                  <a:cubicBezTo>
                    <a:pt x="340287" y="65889"/>
                    <a:pt x="346857" y="67093"/>
                    <a:pt x="351650" y="63781"/>
                  </a:cubicBezTo>
                  <a:cubicBezTo>
                    <a:pt x="372026" y="49714"/>
                    <a:pt x="395931" y="42279"/>
                    <a:pt x="420777" y="42279"/>
                  </a:cubicBezTo>
                  <a:cubicBezTo>
                    <a:pt x="487609" y="42279"/>
                    <a:pt x="542039" y="96365"/>
                    <a:pt x="542616" y="163064"/>
                  </a:cubicBezTo>
                  <a:cubicBezTo>
                    <a:pt x="474791" y="162898"/>
                    <a:pt x="453957" y="124012"/>
                    <a:pt x="450332" y="115838"/>
                  </a:cubicBezTo>
                  <a:lnTo>
                    <a:pt x="450332" y="103046"/>
                  </a:lnTo>
                  <a:cubicBezTo>
                    <a:pt x="450332" y="97220"/>
                    <a:pt x="445610" y="92499"/>
                    <a:pt x="439785" y="92499"/>
                  </a:cubicBezTo>
                  <a:cubicBezTo>
                    <a:pt x="433960" y="92499"/>
                    <a:pt x="429238" y="97220"/>
                    <a:pt x="429238" y="103046"/>
                  </a:cubicBezTo>
                  <a:lnTo>
                    <a:pt x="429238" y="114668"/>
                  </a:lnTo>
                  <a:cubicBezTo>
                    <a:pt x="398271" y="158671"/>
                    <a:pt x="323522" y="162670"/>
                    <a:pt x="298948" y="162763"/>
                  </a:cubicBezTo>
                  <a:cubicBezTo>
                    <a:pt x="299212" y="138837"/>
                    <a:pt x="306370" y="115784"/>
                    <a:pt x="319722" y="96018"/>
                  </a:cubicBezTo>
                  <a:cubicBezTo>
                    <a:pt x="322983" y="91190"/>
                    <a:pt x="321713" y="84634"/>
                    <a:pt x="316886" y="81375"/>
                  </a:cubicBezTo>
                  <a:cubicBezTo>
                    <a:pt x="312061" y="78118"/>
                    <a:pt x="305502" y="79383"/>
                    <a:pt x="302243" y="84211"/>
                  </a:cubicBezTo>
                  <a:cubicBezTo>
                    <a:pt x="286272" y="107856"/>
                    <a:pt x="277829" y="135493"/>
                    <a:pt x="277829" y="164132"/>
                  </a:cubicBezTo>
                  <a:lnTo>
                    <a:pt x="277829" y="170469"/>
                  </a:lnTo>
                  <a:cubicBezTo>
                    <a:pt x="250118" y="170601"/>
                    <a:pt x="227614" y="193184"/>
                    <a:pt x="227614" y="220932"/>
                  </a:cubicBezTo>
                  <a:cubicBezTo>
                    <a:pt x="227614" y="248753"/>
                    <a:pt x="250249" y="271388"/>
                    <a:pt x="278070" y="271388"/>
                  </a:cubicBezTo>
                  <a:cubicBezTo>
                    <a:pt x="279582" y="271388"/>
                    <a:pt x="281087" y="271298"/>
                    <a:pt x="282587" y="271165"/>
                  </a:cubicBezTo>
                  <a:cubicBezTo>
                    <a:pt x="295016" y="318034"/>
                    <a:pt x="330711" y="355524"/>
                    <a:pt x="376508" y="370476"/>
                  </a:cubicBezTo>
                  <a:lnTo>
                    <a:pt x="376508" y="397708"/>
                  </a:lnTo>
                  <a:lnTo>
                    <a:pt x="337261" y="397708"/>
                  </a:lnTo>
                  <a:cubicBezTo>
                    <a:pt x="290872" y="397711"/>
                    <a:pt x="250252" y="427387"/>
                    <a:pt x="236185" y="471557"/>
                  </a:cubicBezTo>
                  <a:close/>
                  <a:moveTo>
                    <a:pt x="113445" y="594420"/>
                  </a:moveTo>
                  <a:lnTo>
                    <a:pt x="146981" y="609655"/>
                  </a:lnTo>
                  <a:lnTo>
                    <a:pt x="146981" y="688576"/>
                  </a:lnTo>
                  <a:lnTo>
                    <a:pt x="113445" y="688576"/>
                  </a:lnTo>
                  <a:close/>
                  <a:moveTo>
                    <a:pt x="41250" y="610390"/>
                  </a:moveTo>
                  <a:lnTo>
                    <a:pt x="92351" y="592824"/>
                  </a:lnTo>
                  <a:lnTo>
                    <a:pt x="92351" y="688578"/>
                  </a:lnTo>
                  <a:lnTo>
                    <a:pt x="41250" y="688578"/>
                  </a:lnTo>
                  <a:close/>
                  <a:moveTo>
                    <a:pt x="168075" y="688576"/>
                  </a:moveTo>
                  <a:lnTo>
                    <a:pt x="168075" y="605675"/>
                  </a:lnTo>
                  <a:cubicBezTo>
                    <a:pt x="168075" y="605674"/>
                    <a:pt x="168075" y="605674"/>
                    <a:pt x="168075" y="605672"/>
                  </a:cubicBezTo>
                  <a:lnTo>
                    <a:pt x="214290" y="525073"/>
                  </a:lnTo>
                  <a:lnTo>
                    <a:pt x="214290" y="688576"/>
                  </a:lnTo>
                  <a:close/>
                  <a:moveTo>
                    <a:pt x="403673" y="459400"/>
                  </a:moveTo>
                  <a:cubicBezTo>
                    <a:pt x="403673" y="455631"/>
                    <a:pt x="403673" y="451359"/>
                    <a:pt x="420813" y="451359"/>
                  </a:cubicBezTo>
                  <a:cubicBezTo>
                    <a:pt x="437954" y="451359"/>
                    <a:pt x="437954" y="455631"/>
                    <a:pt x="437954" y="459400"/>
                  </a:cubicBezTo>
                  <a:cubicBezTo>
                    <a:pt x="437954" y="470926"/>
                    <a:pt x="428342" y="485641"/>
                    <a:pt x="420813" y="485641"/>
                  </a:cubicBezTo>
                  <a:cubicBezTo>
                    <a:pt x="413284" y="485641"/>
                    <a:pt x="403673" y="470926"/>
                    <a:pt x="403673" y="459400"/>
                  </a:cubicBezTo>
                  <a:close/>
                  <a:moveTo>
                    <a:pt x="526878" y="260285"/>
                  </a:moveTo>
                  <a:lnTo>
                    <a:pt x="469903" y="260285"/>
                  </a:lnTo>
                  <a:cubicBezTo>
                    <a:pt x="461218" y="260285"/>
                    <a:pt x="454153" y="253220"/>
                    <a:pt x="454153" y="244535"/>
                  </a:cubicBezTo>
                  <a:lnTo>
                    <a:pt x="454153" y="213745"/>
                  </a:lnTo>
                  <a:cubicBezTo>
                    <a:pt x="454153" y="213195"/>
                    <a:pt x="454598" y="212749"/>
                    <a:pt x="455148" y="212749"/>
                  </a:cubicBezTo>
                  <a:lnTo>
                    <a:pt x="541634" y="212749"/>
                  </a:lnTo>
                  <a:cubicBezTo>
                    <a:pt x="542184" y="212749"/>
                    <a:pt x="542630" y="213195"/>
                    <a:pt x="542630" y="213745"/>
                  </a:cubicBezTo>
                  <a:lnTo>
                    <a:pt x="542630" y="234555"/>
                  </a:lnTo>
                  <a:cubicBezTo>
                    <a:pt x="542630" y="239753"/>
                    <a:pt x="542301" y="244878"/>
                    <a:pt x="541665" y="249908"/>
                  </a:cubicBezTo>
                  <a:cubicBezTo>
                    <a:pt x="539461" y="255951"/>
                    <a:pt x="533675" y="260285"/>
                    <a:pt x="526878" y="260285"/>
                  </a:cubicBezTo>
                  <a:close/>
                  <a:moveTo>
                    <a:pt x="563723" y="234555"/>
                  </a:moveTo>
                  <a:lnTo>
                    <a:pt x="563723" y="191571"/>
                  </a:lnTo>
                  <a:cubicBezTo>
                    <a:pt x="579805" y="191709"/>
                    <a:pt x="592847" y="204822"/>
                    <a:pt x="592847" y="220935"/>
                  </a:cubicBezTo>
                  <a:cubicBezTo>
                    <a:pt x="592847" y="237127"/>
                    <a:pt x="579669" y="250298"/>
                    <a:pt x="563470" y="250298"/>
                  </a:cubicBezTo>
                  <a:cubicBezTo>
                    <a:pt x="563403" y="250298"/>
                    <a:pt x="563337" y="250293"/>
                    <a:pt x="563271" y="250292"/>
                  </a:cubicBezTo>
                  <a:cubicBezTo>
                    <a:pt x="563566" y="248415"/>
                    <a:pt x="563723" y="236513"/>
                    <a:pt x="563723" y="234555"/>
                  </a:cubicBezTo>
                  <a:close/>
                  <a:moveTo>
                    <a:pt x="438259" y="136992"/>
                  </a:moveTo>
                  <a:cubicBezTo>
                    <a:pt x="451087" y="155587"/>
                    <a:pt x="480821" y="184081"/>
                    <a:pt x="542628" y="184167"/>
                  </a:cubicBezTo>
                  <a:lnTo>
                    <a:pt x="542628" y="191706"/>
                  </a:lnTo>
                  <a:cubicBezTo>
                    <a:pt x="542296" y="191692"/>
                    <a:pt x="541969" y="191656"/>
                    <a:pt x="541633" y="191656"/>
                  </a:cubicBezTo>
                  <a:lnTo>
                    <a:pt x="455147" y="191656"/>
                  </a:lnTo>
                  <a:cubicBezTo>
                    <a:pt x="442990" y="191656"/>
                    <a:pt x="433098" y="201530"/>
                    <a:pt x="433062" y="213679"/>
                  </a:cubicBezTo>
                  <a:lnTo>
                    <a:pt x="408490" y="213679"/>
                  </a:lnTo>
                  <a:cubicBezTo>
                    <a:pt x="408454" y="201530"/>
                    <a:pt x="398562" y="191656"/>
                    <a:pt x="386404" y="191656"/>
                  </a:cubicBezTo>
                  <a:lnTo>
                    <a:pt x="299918" y="191656"/>
                  </a:lnTo>
                  <a:cubicBezTo>
                    <a:pt x="299582" y="191656"/>
                    <a:pt x="299254" y="191691"/>
                    <a:pt x="298921" y="191706"/>
                  </a:cubicBezTo>
                  <a:lnTo>
                    <a:pt x="298921" y="183869"/>
                  </a:lnTo>
                  <a:cubicBezTo>
                    <a:pt x="328150" y="183855"/>
                    <a:pt x="399257" y="179174"/>
                    <a:pt x="438259" y="136992"/>
                  </a:cubicBezTo>
                  <a:close/>
                  <a:moveTo>
                    <a:pt x="299887" y="249902"/>
                  </a:moveTo>
                  <a:cubicBezTo>
                    <a:pt x="299253" y="244875"/>
                    <a:pt x="298924" y="239752"/>
                    <a:pt x="298924" y="234555"/>
                  </a:cubicBezTo>
                  <a:lnTo>
                    <a:pt x="298924" y="213772"/>
                  </a:lnTo>
                  <a:cubicBezTo>
                    <a:pt x="298924" y="213762"/>
                    <a:pt x="298925" y="213753"/>
                    <a:pt x="298925" y="213745"/>
                  </a:cubicBezTo>
                  <a:cubicBezTo>
                    <a:pt x="298925" y="213195"/>
                    <a:pt x="299371" y="212749"/>
                    <a:pt x="299921" y="212749"/>
                  </a:cubicBezTo>
                  <a:lnTo>
                    <a:pt x="386407" y="212749"/>
                  </a:lnTo>
                  <a:cubicBezTo>
                    <a:pt x="386956" y="212749"/>
                    <a:pt x="387402" y="213195"/>
                    <a:pt x="387402" y="213745"/>
                  </a:cubicBezTo>
                  <a:lnTo>
                    <a:pt x="387402" y="244535"/>
                  </a:lnTo>
                  <a:cubicBezTo>
                    <a:pt x="387402" y="253220"/>
                    <a:pt x="380337" y="260285"/>
                    <a:pt x="371651" y="260285"/>
                  </a:cubicBezTo>
                  <a:lnTo>
                    <a:pt x="314675" y="260285"/>
                  </a:lnTo>
                  <a:cubicBezTo>
                    <a:pt x="307877" y="260285"/>
                    <a:pt x="302088" y="255948"/>
                    <a:pt x="299887" y="249902"/>
                  </a:cubicBezTo>
                  <a:close/>
                  <a:moveTo>
                    <a:pt x="277829" y="234555"/>
                  </a:moveTo>
                  <a:cubicBezTo>
                    <a:pt x="277829" y="236512"/>
                    <a:pt x="277988" y="248413"/>
                    <a:pt x="278283" y="250291"/>
                  </a:cubicBezTo>
                  <a:cubicBezTo>
                    <a:pt x="278213" y="250291"/>
                    <a:pt x="278142" y="250298"/>
                    <a:pt x="278072" y="250298"/>
                  </a:cubicBezTo>
                  <a:cubicBezTo>
                    <a:pt x="261880" y="250298"/>
                    <a:pt x="248709" y="237127"/>
                    <a:pt x="248709" y="220935"/>
                  </a:cubicBezTo>
                  <a:cubicBezTo>
                    <a:pt x="248709" y="204819"/>
                    <a:pt x="261751" y="191703"/>
                    <a:pt x="277830" y="191571"/>
                  </a:cubicBezTo>
                  <a:lnTo>
                    <a:pt x="277830" y="234555"/>
                  </a:lnTo>
                  <a:close/>
                  <a:moveTo>
                    <a:pt x="308033" y="280767"/>
                  </a:moveTo>
                  <a:cubicBezTo>
                    <a:pt x="310189" y="281161"/>
                    <a:pt x="312407" y="281378"/>
                    <a:pt x="314675" y="281378"/>
                  </a:cubicBezTo>
                  <a:lnTo>
                    <a:pt x="371651" y="281378"/>
                  </a:lnTo>
                  <a:cubicBezTo>
                    <a:pt x="391967" y="281378"/>
                    <a:pt x="408496" y="264851"/>
                    <a:pt x="408496" y="244535"/>
                  </a:cubicBezTo>
                  <a:lnTo>
                    <a:pt x="408496" y="234774"/>
                  </a:lnTo>
                  <a:lnTo>
                    <a:pt x="433060" y="234774"/>
                  </a:lnTo>
                  <a:lnTo>
                    <a:pt x="433060" y="244535"/>
                  </a:lnTo>
                  <a:cubicBezTo>
                    <a:pt x="433060" y="264851"/>
                    <a:pt x="449588" y="281378"/>
                    <a:pt x="469904" y="281378"/>
                  </a:cubicBezTo>
                  <a:lnTo>
                    <a:pt x="526880" y="281378"/>
                  </a:lnTo>
                  <a:cubicBezTo>
                    <a:pt x="529147" y="281378"/>
                    <a:pt x="531363" y="281162"/>
                    <a:pt x="533519" y="280768"/>
                  </a:cubicBezTo>
                  <a:cubicBezTo>
                    <a:pt x="515277" y="325107"/>
                    <a:pt x="471617" y="356409"/>
                    <a:pt x="420777" y="356409"/>
                  </a:cubicBezTo>
                  <a:cubicBezTo>
                    <a:pt x="369935" y="356408"/>
                    <a:pt x="326275" y="325107"/>
                    <a:pt x="308033" y="280767"/>
                  </a:cubicBezTo>
                  <a:close/>
                  <a:moveTo>
                    <a:pt x="420777" y="377501"/>
                  </a:moveTo>
                  <a:cubicBezTo>
                    <a:pt x="428667" y="377501"/>
                    <a:pt x="436407" y="376849"/>
                    <a:pt x="443953" y="375613"/>
                  </a:cubicBezTo>
                  <a:lnTo>
                    <a:pt x="443953" y="411199"/>
                  </a:lnTo>
                  <a:cubicBezTo>
                    <a:pt x="443953" y="419464"/>
                    <a:pt x="439623" y="426980"/>
                    <a:pt x="432571" y="431143"/>
                  </a:cubicBezTo>
                  <a:cubicBezTo>
                    <a:pt x="429095" y="430580"/>
                    <a:pt x="425202" y="430265"/>
                    <a:pt x="420812" y="430265"/>
                  </a:cubicBezTo>
                  <a:cubicBezTo>
                    <a:pt x="416399" y="430265"/>
                    <a:pt x="412488" y="430584"/>
                    <a:pt x="408999" y="431151"/>
                  </a:cubicBezTo>
                  <a:cubicBezTo>
                    <a:pt x="401937" y="426986"/>
                    <a:pt x="397603" y="419468"/>
                    <a:pt x="397603" y="411199"/>
                  </a:cubicBezTo>
                  <a:lnTo>
                    <a:pt x="397603" y="375613"/>
                  </a:lnTo>
                  <a:cubicBezTo>
                    <a:pt x="405149" y="376849"/>
                    <a:pt x="412888" y="377501"/>
                    <a:pt x="420777" y="377501"/>
                  </a:cubicBezTo>
                  <a:close/>
                  <a:moveTo>
                    <a:pt x="352934" y="418804"/>
                  </a:moveTo>
                  <a:lnTo>
                    <a:pt x="377186" y="418804"/>
                  </a:lnTo>
                  <a:cubicBezTo>
                    <a:pt x="378661" y="427351"/>
                    <a:pt x="382569" y="435196"/>
                    <a:pt x="388416" y="441435"/>
                  </a:cubicBezTo>
                  <a:cubicBezTo>
                    <a:pt x="383960" y="446801"/>
                    <a:pt x="382579" y="453363"/>
                    <a:pt x="382579" y="459400"/>
                  </a:cubicBezTo>
                  <a:cubicBezTo>
                    <a:pt x="382579" y="461401"/>
                    <a:pt x="382762" y="463516"/>
                    <a:pt x="383096" y="465689"/>
                  </a:cubicBezTo>
                  <a:cubicBezTo>
                    <a:pt x="367092" y="455114"/>
                    <a:pt x="355919" y="438087"/>
                    <a:pt x="352934" y="418804"/>
                  </a:cubicBezTo>
                  <a:close/>
                  <a:moveTo>
                    <a:pt x="420813" y="642352"/>
                  </a:moveTo>
                  <a:lnTo>
                    <a:pt x="392330" y="615838"/>
                  </a:lnTo>
                  <a:lnTo>
                    <a:pt x="408150" y="503673"/>
                  </a:lnTo>
                  <a:cubicBezTo>
                    <a:pt x="412033" y="505606"/>
                    <a:pt x="416268" y="506734"/>
                    <a:pt x="420815" y="506734"/>
                  </a:cubicBezTo>
                  <a:cubicBezTo>
                    <a:pt x="425334" y="506734"/>
                    <a:pt x="429549" y="505621"/>
                    <a:pt x="433412" y="503708"/>
                  </a:cubicBezTo>
                  <a:lnTo>
                    <a:pt x="449227" y="615845"/>
                  </a:lnTo>
                  <a:close/>
                  <a:moveTo>
                    <a:pt x="458523" y="465732"/>
                  </a:moveTo>
                  <a:cubicBezTo>
                    <a:pt x="458862" y="463544"/>
                    <a:pt x="459048" y="461415"/>
                    <a:pt x="459048" y="459400"/>
                  </a:cubicBezTo>
                  <a:cubicBezTo>
                    <a:pt x="459048" y="453347"/>
                    <a:pt x="457661" y="446770"/>
                    <a:pt x="453180" y="441397"/>
                  </a:cubicBezTo>
                  <a:cubicBezTo>
                    <a:pt x="459006" y="435163"/>
                    <a:pt x="462901" y="427335"/>
                    <a:pt x="464373" y="418804"/>
                  </a:cubicBezTo>
                  <a:lnTo>
                    <a:pt x="479333" y="418804"/>
                  </a:lnTo>
                  <a:cubicBezTo>
                    <a:pt x="476436" y="429016"/>
                    <a:pt x="474843" y="439770"/>
                    <a:pt x="474720" y="450870"/>
                  </a:cubicBezTo>
                  <a:cubicBezTo>
                    <a:pt x="470105" y="456706"/>
                    <a:pt x="464638" y="461710"/>
                    <a:pt x="458523" y="46573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5" name="任意多边形: 形状 404">
              <a:extLst>
                <a:ext uri="{FF2B5EF4-FFF2-40B4-BE49-F238E27FC236}">
                  <a16:creationId xmlns:a16="http://schemas.microsoft.com/office/drawing/2014/main" id="{BE1AC14B-B3C0-46FF-94AF-4A6920B7E366}"/>
                </a:ext>
              </a:extLst>
            </p:cNvPr>
            <p:cNvSpPr/>
            <p:nvPr/>
          </p:nvSpPr>
          <p:spPr>
            <a:xfrm>
              <a:off x="5754659" y="4527881"/>
              <a:ext cx="85092" cy="153973"/>
            </a:xfrm>
            <a:custGeom>
              <a:avLst/>
              <a:gdLst>
                <a:gd name="connsiteX0" fmla="*/ 0 w 85092"/>
                <a:gd name="connsiteY0" fmla="*/ 125059 h 153973"/>
                <a:gd name="connsiteX1" fmla="*/ 10547 w 85092"/>
                <a:gd name="connsiteY1" fmla="*/ 135606 h 153973"/>
                <a:gd name="connsiteX2" fmla="*/ 14737 w 85092"/>
                <a:gd name="connsiteY2" fmla="*/ 135606 h 153973"/>
                <a:gd name="connsiteX3" fmla="*/ 14737 w 85092"/>
                <a:gd name="connsiteY3" fmla="*/ 143426 h 153973"/>
                <a:gd name="connsiteX4" fmla="*/ 25284 w 85092"/>
                <a:gd name="connsiteY4" fmla="*/ 153973 h 153973"/>
                <a:gd name="connsiteX5" fmla="*/ 35831 w 85092"/>
                <a:gd name="connsiteY5" fmla="*/ 143426 h 153973"/>
                <a:gd name="connsiteX6" fmla="*/ 35831 w 85092"/>
                <a:gd name="connsiteY6" fmla="*/ 135606 h 153973"/>
                <a:gd name="connsiteX7" fmla="*/ 44636 w 85092"/>
                <a:gd name="connsiteY7" fmla="*/ 135606 h 153973"/>
                <a:gd name="connsiteX8" fmla="*/ 44636 w 85092"/>
                <a:gd name="connsiteY8" fmla="*/ 143426 h 153973"/>
                <a:gd name="connsiteX9" fmla="*/ 55183 w 85092"/>
                <a:gd name="connsiteY9" fmla="*/ 153973 h 153973"/>
                <a:gd name="connsiteX10" fmla="*/ 65730 w 85092"/>
                <a:gd name="connsiteY10" fmla="*/ 143426 h 153973"/>
                <a:gd name="connsiteX11" fmla="*/ 65730 w 85092"/>
                <a:gd name="connsiteY11" fmla="*/ 132072 h 153973"/>
                <a:gd name="connsiteX12" fmla="*/ 85092 w 85092"/>
                <a:gd name="connsiteY12" fmla="*/ 101036 h 153973"/>
                <a:gd name="connsiteX13" fmla="*/ 75347 w 85092"/>
                <a:gd name="connsiteY13" fmla="*/ 77013 h 153973"/>
                <a:gd name="connsiteX14" fmla="*/ 85092 w 85092"/>
                <a:gd name="connsiteY14" fmla="*/ 52990 h 153973"/>
                <a:gd name="connsiteX15" fmla="*/ 65730 w 85092"/>
                <a:gd name="connsiteY15" fmla="*/ 21954 h 153973"/>
                <a:gd name="connsiteX16" fmla="*/ 65730 w 85092"/>
                <a:gd name="connsiteY16" fmla="*/ 10547 h 153973"/>
                <a:gd name="connsiteX17" fmla="*/ 55183 w 85092"/>
                <a:gd name="connsiteY17" fmla="*/ 0 h 153973"/>
                <a:gd name="connsiteX18" fmla="*/ 44636 w 85092"/>
                <a:gd name="connsiteY18" fmla="*/ 10547 h 153973"/>
                <a:gd name="connsiteX19" fmla="*/ 44636 w 85092"/>
                <a:gd name="connsiteY19" fmla="*/ 18420 h 153973"/>
                <a:gd name="connsiteX20" fmla="*/ 35831 w 85092"/>
                <a:gd name="connsiteY20" fmla="*/ 18420 h 153973"/>
                <a:gd name="connsiteX21" fmla="*/ 35831 w 85092"/>
                <a:gd name="connsiteY21" fmla="*/ 10547 h 153973"/>
                <a:gd name="connsiteX22" fmla="*/ 25284 w 85092"/>
                <a:gd name="connsiteY22" fmla="*/ 0 h 153973"/>
                <a:gd name="connsiteX23" fmla="*/ 14737 w 85092"/>
                <a:gd name="connsiteY23" fmla="*/ 10547 h 153973"/>
                <a:gd name="connsiteX24" fmla="*/ 14737 w 85092"/>
                <a:gd name="connsiteY24" fmla="*/ 18420 h 153973"/>
                <a:gd name="connsiteX25" fmla="*/ 10547 w 85092"/>
                <a:gd name="connsiteY25" fmla="*/ 18420 h 153973"/>
                <a:gd name="connsiteX26" fmla="*/ 0 w 85092"/>
                <a:gd name="connsiteY26" fmla="*/ 28967 h 153973"/>
                <a:gd name="connsiteX27" fmla="*/ 50521 w 85092"/>
                <a:gd name="connsiteY27" fmla="*/ 39514 h 153973"/>
                <a:gd name="connsiteX28" fmla="*/ 63997 w 85092"/>
                <a:gd name="connsiteY28" fmla="*/ 52990 h 153973"/>
                <a:gd name="connsiteX29" fmla="*/ 50521 w 85092"/>
                <a:gd name="connsiteY29" fmla="*/ 66466 h 153973"/>
                <a:gd name="connsiteX30" fmla="*/ 21092 w 85092"/>
                <a:gd name="connsiteY30" fmla="*/ 66466 h 153973"/>
                <a:gd name="connsiteX31" fmla="*/ 21092 w 85092"/>
                <a:gd name="connsiteY31" fmla="*/ 39514 h 153973"/>
                <a:gd name="connsiteX32" fmla="*/ 50521 w 85092"/>
                <a:gd name="connsiteY32" fmla="*/ 87560 h 153973"/>
                <a:gd name="connsiteX33" fmla="*/ 63997 w 85092"/>
                <a:gd name="connsiteY33" fmla="*/ 101036 h 153973"/>
                <a:gd name="connsiteX34" fmla="*/ 50521 w 85092"/>
                <a:gd name="connsiteY34" fmla="*/ 114512 h 153973"/>
                <a:gd name="connsiteX35" fmla="*/ 21092 w 85092"/>
                <a:gd name="connsiteY35" fmla="*/ 114512 h 153973"/>
                <a:gd name="connsiteX36" fmla="*/ 21092 w 85092"/>
                <a:gd name="connsiteY36" fmla="*/ 87560 h 15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092" h="153973">
                  <a:moveTo>
                    <a:pt x="0" y="125059"/>
                  </a:moveTo>
                  <a:cubicBezTo>
                    <a:pt x="0" y="130885"/>
                    <a:pt x="4722" y="135606"/>
                    <a:pt x="10547" y="135606"/>
                  </a:cubicBezTo>
                  <a:lnTo>
                    <a:pt x="14737" y="135606"/>
                  </a:lnTo>
                  <a:lnTo>
                    <a:pt x="14737" y="143426"/>
                  </a:lnTo>
                  <a:cubicBezTo>
                    <a:pt x="14737" y="149252"/>
                    <a:pt x="19460" y="153973"/>
                    <a:pt x="25284" y="153973"/>
                  </a:cubicBezTo>
                  <a:cubicBezTo>
                    <a:pt x="31109" y="153973"/>
                    <a:pt x="35831" y="149252"/>
                    <a:pt x="35831" y="143426"/>
                  </a:cubicBezTo>
                  <a:lnTo>
                    <a:pt x="35831" y="135606"/>
                  </a:lnTo>
                  <a:lnTo>
                    <a:pt x="44636" y="135606"/>
                  </a:lnTo>
                  <a:lnTo>
                    <a:pt x="44636" y="143426"/>
                  </a:lnTo>
                  <a:cubicBezTo>
                    <a:pt x="44636" y="149252"/>
                    <a:pt x="49358" y="153973"/>
                    <a:pt x="55183" y="153973"/>
                  </a:cubicBezTo>
                  <a:cubicBezTo>
                    <a:pt x="61007" y="153973"/>
                    <a:pt x="65730" y="149252"/>
                    <a:pt x="65730" y="143426"/>
                  </a:cubicBezTo>
                  <a:lnTo>
                    <a:pt x="65730" y="132072"/>
                  </a:lnTo>
                  <a:cubicBezTo>
                    <a:pt x="77186" y="126436"/>
                    <a:pt x="85092" y="114643"/>
                    <a:pt x="85092" y="101036"/>
                  </a:cubicBezTo>
                  <a:cubicBezTo>
                    <a:pt x="85092" y="91709"/>
                    <a:pt x="81373" y="83239"/>
                    <a:pt x="75347" y="77013"/>
                  </a:cubicBezTo>
                  <a:cubicBezTo>
                    <a:pt x="81373" y="70788"/>
                    <a:pt x="85092" y="62318"/>
                    <a:pt x="85092" y="52990"/>
                  </a:cubicBezTo>
                  <a:cubicBezTo>
                    <a:pt x="85092" y="39383"/>
                    <a:pt x="77186" y="27591"/>
                    <a:pt x="65730" y="21954"/>
                  </a:cubicBezTo>
                  <a:lnTo>
                    <a:pt x="65730" y="10547"/>
                  </a:lnTo>
                  <a:cubicBezTo>
                    <a:pt x="65730" y="4721"/>
                    <a:pt x="61007" y="0"/>
                    <a:pt x="55183" y="0"/>
                  </a:cubicBezTo>
                  <a:cubicBezTo>
                    <a:pt x="49358" y="0"/>
                    <a:pt x="44636" y="4721"/>
                    <a:pt x="44636" y="10547"/>
                  </a:cubicBezTo>
                  <a:lnTo>
                    <a:pt x="44636" y="18420"/>
                  </a:lnTo>
                  <a:lnTo>
                    <a:pt x="35831" y="18420"/>
                  </a:lnTo>
                  <a:lnTo>
                    <a:pt x="35831" y="10547"/>
                  </a:lnTo>
                  <a:cubicBezTo>
                    <a:pt x="35831" y="4721"/>
                    <a:pt x="31109" y="0"/>
                    <a:pt x="25284" y="0"/>
                  </a:cubicBezTo>
                  <a:cubicBezTo>
                    <a:pt x="19460" y="0"/>
                    <a:pt x="14737" y="4721"/>
                    <a:pt x="14737" y="10547"/>
                  </a:cubicBezTo>
                  <a:lnTo>
                    <a:pt x="14737" y="18420"/>
                  </a:lnTo>
                  <a:lnTo>
                    <a:pt x="10547" y="18420"/>
                  </a:lnTo>
                  <a:cubicBezTo>
                    <a:pt x="4722" y="18420"/>
                    <a:pt x="0" y="23141"/>
                    <a:pt x="0" y="28967"/>
                  </a:cubicBezTo>
                  <a:close/>
                  <a:moveTo>
                    <a:pt x="50521" y="39514"/>
                  </a:moveTo>
                  <a:cubicBezTo>
                    <a:pt x="57952" y="39514"/>
                    <a:pt x="63997" y="45560"/>
                    <a:pt x="63997" y="52990"/>
                  </a:cubicBezTo>
                  <a:cubicBezTo>
                    <a:pt x="63997" y="60421"/>
                    <a:pt x="57952" y="66466"/>
                    <a:pt x="50521" y="66466"/>
                  </a:cubicBezTo>
                  <a:lnTo>
                    <a:pt x="21092" y="66466"/>
                  </a:lnTo>
                  <a:lnTo>
                    <a:pt x="21092" y="39514"/>
                  </a:lnTo>
                  <a:close/>
                  <a:moveTo>
                    <a:pt x="50521" y="87560"/>
                  </a:moveTo>
                  <a:cubicBezTo>
                    <a:pt x="57952" y="87560"/>
                    <a:pt x="63997" y="93606"/>
                    <a:pt x="63997" y="101036"/>
                  </a:cubicBezTo>
                  <a:cubicBezTo>
                    <a:pt x="63997" y="108467"/>
                    <a:pt x="57952" y="114512"/>
                    <a:pt x="50521" y="114512"/>
                  </a:cubicBezTo>
                  <a:lnTo>
                    <a:pt x="21092" y="114512"/>
                  </a:lnTo>
                  <a:lnTo>
                    <a:pt x="21092" y="87560"/>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06" name="图形 36">
            <a:extLst>
              <a:ext uri="{FF2B5EF4-FFF2-40B4-BE49-F238E27FC236}">
                <a16:creationId xmlns:a16="http://schemas.microsoft.com/office/drawing/2014/main" id="{216EC739-4B52-448F-9A2D-013893F76817}"/>
              </a:ext>
            </a:extLst>
          </p:cNvPr>
          <p:cNvGrpSpPr/>
          <p:nvPr/>
        </p:nvGrpSpPr>
        <p:grpSpPr>
          <a:xfrm>
            <a:off x="6276000" y="4173926"/>
            <a:ext cx="719998" cy="670146"/>
            <a:chOff x="6276000" y="4173926"/>
            <a:chExt cx="719998" cy="670146"/>
          </a:xfrm>
          <a:gradFill>
            <a:gsLst>
              <a:gs pos="0">
                <a:schemeClr val="accent1"/>
              </a:gs>
              <a:gs pos="100000">
                <a:schemeClr val="accent2"/>
              </a:gs>
            </a:gsLst>
            <a:lin ang="2700000" scaled="1"/>
          </a:gradFill>
        </p:grpSpPr>
        <p:sp>
          <p:nvSpPr>
            <p:cNvPr id="407" name="任意多边形: 形状 406">
              <a:extLst>
                <a:ext uri="{FF2B5EF4-FFF2-40B4-BE49-F238E27FC236}">
                  <a16:creationId xmlns:a16="http://schemas.microsoft.com/office/drawing/2014/main" id="{4DA66ADF-5050-430A-B93C-BACC94E4C30E}"/>
                </a:ext>
              </a:extLst>
            </p:cNvPr>
            <p:cNvSpPr/>
            <p:nvPr/>
          </p:nvSpPr>
          <p:spPr>
            <a:xfrm>
              <a:off x="6276000" y="4173926"/>
              <a:ext cx="594500" cy="670146"/>
            </a:xfrm>
            <a:custGeom>
              <a:avLst/>
              <a:gdLst>
                <a:gd name="connsiteX0" fmla="*/ 577007 w 594500"/>
                <a:gd name="connsiteY0" fmla="*/ 313583 h 670146"/>
                <a:gd name="connsiteX1" fmla="*/ 428908 w 594500"/>
                <a:gd name="connsiteY1" fmla="*/ 313583 h 670146"/>
                <a:gd name="connsiteX2" fmla="*/ 418361 w 594500"/>
                <a:gd name="connsiteY2" fmla="*/ 324130 h 670146"/>
                <a:gd name="connsiteX3" fmla="*/ 428908 w 594500"/>
                <a:gd name="connsiteY3" fmla="*/ 334677 h 670146"/>
                <a:gd name="connsiteX4" fmla="*/ 573292 w 594500"/>
                <a:gd name="connsiteY4" fmla="*/ 334677 h 670146"/>
                <a:gd name="connsiteX5" fmla="*/ 314934 w 594500"/>
                <a:gd name="connsiteY5" fmla="*/ 599755 h 670146"/>
                <a:gd name="connsiteX6" fmla="*/ 314934 w 594500"/>
                <a:gd name="connsiteY6" fmla="*/ 432417 h 670146"/>
                <a:gd name="connsiteX7" fmla="*/ 310892 w 594500"/>
                <a:gd name="connsiteY7" fmla="*/ 424116 h 670146"/>
                <a:gd name="connsiteX8" fmla="*/ 301867 w 594500"/>
                <a:gd name="connsiteY8" fmla="*/ 422175 h 670146"/>
                <a:gd name="connsiteX9" fmla="*/ 246850 w 594500"/>
                <a:gd name="connsiteY9" fmla="*/ 435712 h 670146"/>
                <a:gd name="connsiteX10" fmla="*/ 240221 w 594500"/>
                <a:gd name="connsiteY10" fmla="*/ 440708 h 670146"/>
                <a:gd name="connsiteX11" fmla="*/ 177687 w 594500"/>
                <a:gd name="connsiteY11" fmla="*/ 549767 h 670146"/>
                <a:gd name="connsiteX12" fmla="*/ 131794 w 594500"/>
                <a:gd name="connsiteY12" fmla="*/ 528920 h 670146"/>
                <a:gd name="connsiteX13" fmla="*/ 124003 w 594500"/>
                <a:gd name="connsiteY13" fmla="*/ 528547 h 670146"/>
                <a:gd name="connsiteX14" fmla="*/ 115037 w 594500"/>
                <a:gd name="connsiteY14" fmla="*/ 531630 h 670146"/>
                <a:gd name="connsiteX15" fmla="*/ 65783 w 594500"/>
                <a:gd name="connsiteY15" fmla="*/ 474712 h 670146"/>
                <a:gd name="connsiteX16" fmla="*/ 65783 w 594500"/>
                <a:gd name="connsiteY16" fmla="*/ 387389 h 670146"/>
                <a:gd name="connsiteX17" fmla="*/ 55236 w 594500"/>
                <a:gd name="connsiteY17" fmla="*/ 376842 h 670146"/>
                <a:gd name="connsiteX18" fmla="*/ 44689 w 594500"/>
                <a:gd name="connsiteY18" fmla="*/ 387389 h 670146"/>
                <a:gd name="connsiteX19" fmla="*/ 44689 w 594500"/>
                <a:gd name="connsiteY19" fmla="*/ 435782 h 670146"/>
                <a:gd name="connsiteX20" fmla="*/ 21094 w 594500"/>
                <a:gd name="connsiteY20" fmla="*/ 324130 h 670146"/>
                <a:gd name="connsiteX21" fmla="*/ 69573 w 594500"/>
                <a:gd name="connsiteY21" fmla="*/ 167837 h 670146"/>
                <a:gd name="connsiteX22" fmla="*/ 69573 w 594500"/>
                <a:gd name="connsiteY22" fmla="*/ 202730 h 670146"/>
                <a:gd name="connsiteX23" fmla="*/ 89963 w 594500"/>
                <a:gd name="connsiteY23" fmla="*/ 223121 h 670146"/>
                <a:gd name="connsiteX24" fmla="*/ 166904 w 594500"/>
                <a:gd name="connsiteY24" fmla="*/ 223121 h 670146"/>
                <a:gd name="connsiteX25" fmla="*/ 187294 w 594500"/>
                <a:gd name="connsiteY25" fmla="*/ 202730 h 670146"/>
                <a:gd name="connsiteX26" fmla="*/ 187294 w 594500"/>
                <a:gd name="connsiteY26" fmla="*/ 183968 h 670146"/>
                <a:gd name="connsiteX27" fmla="*/ 176747 w 594500"/>
                <a:gd name="connsiteY27" fmla="*/ 173421 h 670146"/>
                <a:gd name="connsiteX28" fmla="*/ 166200 w 594500"/>
                <a:gd name="connsiteY28" fmla="*/ 183968 h 670146"/>
                <a:gd name="connsiteX29" fmla="*/ 166200 w 594500"/>
                <a:gd name="connsiteY29" fmla="*/ 202027 h 670146"/>
                <a:gd name="connsiteX30" fmla="*/ 90667 w 594500"/>
                <a:gd name="connsiteY30" fmla="*/ 202027 h 670146"/>
                <a:gd name="connsiteX31" fmla="*/ 90667 w 594500"/>
                <a:gd name="connsiteY31" fmla="*/ 104527 h 670146"/>
                <a:gd name="connsiteX32" fmla="*/ 80120 w 594500"/>
                <a:gd name="connsiteY32" fmla="*/ 93981 h 670146"/>
                <a:gd name="connsiteX33" fmla="*/ 55827 w 594500"/>
                <a:gd name="connsiteY33" fmla="*/ 93981 h 670146"/>
                <a:gd name="connsiteX34" fmla="*/ 128434 w 594500"/>
                <a:gd name="connsiteY34" fmla="*/ 21373 h 670146"/>
                <a:gd name="connsiteX35" fmla="*/ 201042 w 594500"/>
                <a:gd name="connsiteY35" fmla="*/ 93981 h 670146"/>
                <a:gd name="connsiteX36" fmla="*/ 176747 w 594500"/>
                <a:gd name="connsiteY36" fmla="*/ 93981 h 670146"/>
                <a:gd name="connsiteX37" fmla="*/ 166200 w 594500"/>
                <a:gd name="connsiteY37" fmla="*/ 104527 h 670146"/>
                <a:gd name="connsiteX38" fmla="*/ 166200 w 594500"/>
                <a:gd name="connsiteY38" fmla="*/ 134692 h 670146"/>
                <a:gd name="connsiteX39" fmla="*/ 176747 w 594500"/>
                <a:gd name="connsiteY39" fmla="*/ 145238 h 670146"/>
                <a:gd name="connsiteX40" fmla="*/ 187294 w 594500"/>
                <a:gd name="connsiteY40" fmla="*/ 134692 h 670146"/>
                <a:gd name="connsiteX41" fmla="*/ 187294 w 594500"/>
                <a:gd name="connsiteY41" fmla="*/ 115074 h 670146"/>
                <a:gd name="connsiteX42" fmla="*/ 202739 w 594500"/>
                <a:gd name="connsiteY42" fmla="*/ 115074 h 670146"/>
                <a:gd name="connsiteX43" fmla="*/ 221577 w 594500"/>
                <a:gd name="connsiteY43" fmla="*/ 102487 h 670146"/>
                <a:gd name="connsiteX44" fmla="*/ 217157 w 594500"/>
                <a:gd name="connsiteY44" fmla="*/ 80264 h 670146"/>
                <a:gd name="connsiteX45" fmla="*/ 201791 w 594500"/>
                <a:gd name="connsiteY45" fmla="*/ 64898 h 670146"/>
                <a:gd name="connsiteX46" fmla="*/ 286751 w 594500"/>
                <a:gd name="connsiteY46" fmla="*/ 48155 h 670146"/>
                <a:gd name="connsiteX47" fmla="*/ 286865 w 594500"/>
                <a:gd name="connsiteY47" fmla="*/ 322784 h 670146"/>
                <a:gd name="connsiteX48" fmla="*/ 287554 w 594500"/>
                <a:gd name="connsiteY48" fmla="*/ 328165 h 670146"/>
                <a:gd name="connsiteX49" fmla="*/ 297298 w 594500"/>
                <a:gd name="connsiteY49" fmla="*/ 334676 h 670146"/>
                <a:gd name="connsiteX50" fmla="*/ 379630 w 594500"/>
                <a:gd name="connsiteY50" fmla="*/ 334676 h 670146"/>
                <a:gd name="connsiteX51" fmla="*/ 390177 w 594500"/>
                <a:gd name="connsiteY51" fmla="*/ 324129 h 670146"/>
                <a:gd name="connsiteX52" fmla="*/ 379630 w 594500"/>
                <a:gd name="connsiteY52" fmla="*/ 313582 h 670146"/>
                <a:gd name="connsiteX53" fmla="*/ 322761 w 594500"/>
                <a:gd name="connsiteY53" fmla="*/ 313582 h 670146"/>
                <a:gd name="connsiteX54" fmla="*/ 502545 w 594500"/>
                <a:gd name="connsiteY54" fmla="*/ 133800 h 670146"/>
                <a:gd name="connsiteX55" fmla="*/ 507663 w 594500"/>
                <a:gd name="connsiteY55" fmla="*/ 121221 h 670146"/>
                <a:gd name="connsiteX56" fmla="*/ 502224 w 594500"/>
                <a:gd name="connsiteY56" fmla="*/ 108749 h 670146"/>
                <a:gd name="connsiteX57" fmla="*/ 297298 w 594500"/>
                <a:gd name="connsiteY57" fmla="*/ 26845 h 670146"/>
                <a:gd name="connsiteX58" fmla="*/ 185498 w 594500"/>
                <a:gd name="connsiteY58" fmla="*/ 48607 h 670146"/>
                <a:gd name="connsiteX59" fmla="*/ 142851 w 594500"/>
                <a:gd name="connsiteY59" fmla="*/ 5961 h 670146"/>
                <a:gd name="connsiteX60" fmla="*/ 114016 w 594500"/>
                <a:gd name="connsiteY60" fmla="*/ 5961 h 670146"/>
                <a:gd name="connsiteX61" fmla="*/ 39710 w 594500"/>
                <a:gd name="connsiteY61" fmla="*/ 80267 h 670146"/>
                <a:gd name="connsiteX62" fmla="*/ 35290 w 594500"/>
                <a:gd name="connsiteY62" fmla="*/ 102488 h 670146"/>
                <a:gd name="connsiteX63" fmla="*/ 54128 w 594500"/>
                <a:gd name="connsiteY63" fmla="*/ 115076 h 670146"/>
                <a:gd name="connsiteX64" fmla="*/ 69571 w 594500"/>
                <a:gd name="connsiteY64" fmla="*/ 115076 h 670146"/>
                <a:gd name="connsiteX65" fmla="*/ 69571 w 594500"/>
                <a:gd name="connsiteY65" fmla="*/ 133029 h 670146"/>
                <a:gd name="connsiteX66" fmla="*/ 0 w 594500"/>
                <a:gd name="connsiteY66" fmla="*/ 324130 h 670146"/>
                <a:gd name="connsiteX67" fmla="*/ 44689 w 594500"/>
                <a:gd name="connsiteY67" fmla="*/ 480858 h 670146"/>
                <a:gd name="connsiteX68" fmla="*/ 44689 w 594500"/>
                <a:gd name="connsiteY68" fmla="*/ 659600 h 670146"/>
                <a:gd name="connsiteX69" fmla="*/ 55236 w 594500"/>
                <a:gd name="connsiteY69" fmla="*/ 670147 h 670146"/>
                <a:gd name="connsiteX70" fmla="*/ 359045 w 594500"/>
                <a:gd name="connsiteY70" fmla="*/ 670147 h 670146"/>
                <a:gd name="connsiteX71" fmla="*/ 369592 w 594500"/>
                <a:gd name="connsiteY71" fmla="*/ 659600 h 670146"/>
                <a:gd name="connsiteX72" fmla="*/ 359045 w 594500"/>
                <a:gd name="connsiteY72" fmla="*/ 649053 h 670146"/>
                <a:gd name="connsiteX73" fmla="*/ 314934 w 594500"/>
                <a:gd name="connsiteY73" fmla="*/ 649053 h 670146"/>
                <a:gd name="connsiteX74" fmla="*/ 314934 w 594500"/>
                <a:gd name="connsiteY74" fmla="*/ 620881 h 670146"/>
                <a:gd name="connsiteX75" fmla="*/ 509338 w 594500"/>
                <a:gd name="connsiteY75" fmla="*/ 532500 h 670146"/>
                <a:gd name="connsiteX76" fmla="*/ 594495 w 594500"/>
                <a:gd name="connsiteY76" fmla="*/ 331499 h 670146"/>
                <a:gd name="connsiteX77" fmla="*/ 589525 w 594500"/>
                <a:gd name="connsiteY77" fmla="*/ 318858 h 670146"/>
                <a:gd name="connsiteX78" fmla="*/ 577007 w 594500"/>
                <a:gd name="connsiteY78" fmla="*/ 313583 h 670146"/>
                <a:gd name="connsiteX79" fmla="*/ 307845 w 594500"/>
                <a:gd name="connsiteY79" fmla="*/ 298667 h 670146"/>
                <a:gd name="connsiteX80" fmla="*/ 307845 w 594500"/>
                <a:gd name="connsiteY80" fmla="*/ 48155 h 670146"/>
                <a:gd name="connsiteX81" fmla="*/ 485000 w 594500"/>
                <a:gd name="connsiteY81" fmla="*/ 121514 h 670146"/>
                <a:gd name="connsiteX82" fmla="*/ 137978 w 594500"/>
                <a:gd name="connsiteY82" fmla="*/ 554897 h 670146"/>
                <a:gd name="connsiteX83" fmla="*/ 171515 w 594500"/>
                <a:gd name="connsiteY83" fmla="*/ 570131 h 670146"/>
                <a:gd name="connsiteX84" fmla="*/ 171515 w 594500"/>
                <a:gd name="connsiteY84" fmla="*/ 649053 h 670146"/>
                <a:gd name="connsiteX85" fmla="*/ 137978 w 594500"/>
                <a:gd name="connsiteY85" fmla="*/ 649053 h 670146"/>
                <a:gd name="connsiteX86" fmla="*/ 192607 w 594500"/>
                <a:gd name="connsiteY86" fmla="*/ 566149 h 670146"/>
                <a:gd name="connsiteX87" fmla="*/ 238822 w 594500"/>
                <a:gd name="connsiteY87" fmla="*/ 485549 h 670146"/>
                <a:gd name="connsiteX88" fmla="*/ 238822 w 594500"/>
                <a:gd name="connsiteY88" fmla="*/ 649053 h 670146"/>
                <a:gd name="connsiteX89" fmla="*/ 192607 w 594500"/>
                <a:gd name="connsiteY89" fmla="*/ 649053 h 670146"/>
                <a:gd name="connsiteX90" fmla="*/ 192607 w 594500"/>
                <a:gd name="connsiteY90" fmla="*/ 566152 h 670146"/>
                <a:gd name="connsiteX91" fmla="*/ 192607 w 594500"/>
                <a:gd name="connsiteY91" fmla="*/ 566149 h 670146"/>
                <a:gd name="connsiteX92" fmla="*/ 92325 w 594500"/>
                <a:gd name="connsiteY92" fmla="*/ 539437 h 670146"/>
                <a:gd name="connsiteX93" fmla="*/ 65783 w 594500"/>
                <a:gd name="connsiteY93" fmla="*/ 548561 h 670146"/>
                <a:gd name="connsiteX94" fmla="*/ 65783 w 594500"/>
                <a:gd name="connsiteY94" fmla="*/ 510596 h 670146"/>
                <a:gd name="connsiteX95" fmla="*/ 92325 w 594500"/>
                <a:gd name="connsiteY95" fmla="*/ 539437 h 670146"/>
                <a:gd name="connsiteX96" fmla="*/ 65783 w 594500"/>
                <a:gd name="connsiteY96" fmla="*/ 570867 h 670146"/>
                <a:gd name="connsiteX97" fmla="*/ 116885 w 594500"/>
                <a:gd name="connsiteY97" fmla="*/ 553300 h 670146"/>
                <a:gd name="connsiteX98" fmla="*/ 116885 w 594500"/>
                <a:gd name="connsiteY98" fmla="*/ 649053 h 670146"/>
                <a:gd name="connsiteX99" fmla="*/ 65783 w 594500"/>
                <a:gd name="connsiteY99" fmla="*/ 649053 h 670146"/>
                <a:gd name="connsiteX100" fmla="*/ 293840 w 594500"/>
                <a:gd name="connsiteY100" fmla="*/ 649053 h 670146"/>
                <a:gd name="connsiteX101" fmla="*/ 259917 w 594500"/>
                <a:gd name="connsiteY101" fmla="*/ 649053 h 670146"/>
                <a:gd name="connsiteX102" fmla="*/ 259917 w 594500"/>
                <a:gd name="connsiteY102" fmla="*/ 454221 h 670146"/>
                <a:gd name="connsiteX103" fmla="*/ 293840 w 594500"/>
                <a:gd name="connsiteY103" fmla="*/ 445875 h 67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94500" h="670146">
                  <a:moveTo>
                    <a:pt x="577007" y="313583"/>
                  </a:moveTo>
                  <a:lnTo>
                    <a:pt x="428908" y="313583"/>
                  </a:lnTo>
                  <a:cubicBezTo>
                    <a:pt x="423082" y="313583"/>
                    <a:pt x="418361" y="318304"/>
                    <a:pt x="418361" y="324130"/>
                  </a:cubicBezTo>
                  <a:cubicBezTo>
                    <a:pt x="418361" y="329956"/>
                    <a:pt x="423082" y="334677"/>
                    <a:pt x="428908" y="334677"/>
                  </a:cubicBezTo>
                  <a:lnTo>
                    <a:pt x="573292" y="334677"/>
                  </a:lnTo>
                  <a:cubicBezTo>
                    <a:pt x="567970" y="475811"/>
                    <a:pt x="455646" y="590871"/>
                    <a:pt x="314934" y="599755"/>
                  </a:cubicBezTo>
                  <a:lnTo>
                    <a:pt x="314934" y="432417"/>
                  </a:lnTo>
                  <a:cubicBezTo>
                    <a:pt x="314934" y="429176"/>
                    <a:pt x="313443" y="426116"/>
                    <a:pt x="310892" y="424116"/>
                  </a:cubicBezTo>
                  <a:cubicBezTo>
                    <a:pt x="308343" y="422119"/>
                    <a:pt x="305014" y="421403"/>
                    <a:pt x="301867" y="422175"/>
                  </a:cubicBezTo>
                  <a:lnTo>
                    <a:pt x="246850" y="435712"/>
                  </a:lnTo>
                  <a:cubicBezTo>
                    <a:pt x="244050" y="436401"/>
                    <a:pt x="241656" y="438205"/>
                    <a:pt x="240221" y="440708"/>
                  </a:cubicBezTo>
                  <a:lnTo>
                    <a:pt x="177687" y="549767"/>
                  </a:lnTo>
                  <a:lnTo>
                    <a:pt x="131794" y="528920"/>
                  </a:lnTo>
                  <a:cubicBezTo>
                    <a:pt x="129340" y="527803"/>
                    <a:pt x="126551" y="527671"/>
                    <a:pt x="124003" y="528547"/>
                  </a:cubicBezTo>
                  <a:lnTo>
                    <a:pt x="115037" y="531630"/>
                  </a:lnTo>
                  <a:cubicBezTo>
                    <a:pt x="95903" y="514811"/>
                    <a:pt x="79394" y="495631"/>
                    <a:pt x="65783" y="474712"/>
                  </a:cubicBezTo>
                  <a:lnTo>
                    <a:pt x="65783" y="387389"/>
                  </a:lnTo>
                  <a:cubicBezTo>
                    <a:pt x="65783" y="381563"/>
                    <a:pt x="61061" y="376842"/>
                    <a:pt x="55236" y="376842"/>
                  </a:cubicBezTo>
                  <a:cubicBezTo>
                    <a:pt x="49411" y="376842"/>
                    <a:pt x="44689" y="381563"/>
                    <a:pt x="44689" y="387389"/>
                  </a:cubicBezTo>
                  <a:lnTo>
                    <a:pt x="44689" y="435782"/>
                  </a:lnTo>
                  <a:cubicBezTo>
                    <a:pt x="29313" y="401007"/>
                    <a:pt x="21094" y="363052"/>
                    <a:pt x="21094" y="324130"/>
                  </a:cubicBezTo>
                  <a:cubicBezTo>
                    <a:pt x="21094" y="268132"/>
                    <a:pt x="38156" y="213610"/>
                    <a:pt x="69573" y="167837"/>
                  </a:cubicBezTo>
                  <a:lnTo>
                    <a:pt x="69573" y="202730"/>
                  </a:lnTo>
                  <a:cubicBezTo>
                    <a:pt x="69573" y="213973"/>
                    <a:pt x="78720" y="223121"/>
                    <a:pt x="89963" y="223121"/>
                  </a:cubicBezTo>
                  <a:lnTo>
                    <a:pt x="166904" y="223121"/>
                  </a:lnTo>
                  <a:cubicBezTo>
                    <a:pt x="178147" y="223121"/>
                    <a:pt x="187294" y="213973"/>
                    <a:pt x="187294" y="202730"/>
                  </a:cubicBezTo>
                  <a:lnTo>
                    <a:pt x="187294" y="183968"/>
                  </a:lnTo>
                  <a:cubicBezTo>
                    <a:pt x="187294" y="178142"/>
                    <a:pt x="182572" y="173421"/>
                    <a:pt x="176747" y="173421"/>
                  </a:cubicBezTo>
                  <a:cubicBezTo>
                    <a:pt x="170923" y="173421"/>
                    <a:pt x="166200" y="178142"/>
                    <a:pt x="166200" y="183968"/>
                  </a:cubicBezTo>
                  <a:lnTo>
                    <a:pt x="166200" y="202027"/>
                  </a:lnTo>
                  <a:lnTo>
                    <a:pt x="90667" y="202027"/>
                  </a:lnTo>
                  <a:lnTo>
                    <a:pt x="90667" y="104527"/>
                  </a:lnTo>
                  <a:cubicBezTo>
                    <a:pt x="90667" y="98701"/>
                    <a:pt x="85944" y="93981"/>
                    <a:pt x="80120" y="93981"/>
                  </a:cubicBezTo>
                  <a:lnTo>
                    <a:pt x="55827" y="93981"/>
                  </a:lnTo>
                  <a:lnTo>
                    <a:pt x="128434" y="21373"/>
                  </a:lnTo>
                  <a:lnTo>
                    <a:pt x="201042" y="93981"/>
                  </a:lnTo>
                  <a:lnTo>
                    <a:pt x="176747" y="93981"/>
                  </a:lnTo>
                  <a:cubicBezTo>
                    <a:pt x="170923" y="93981"/>
                    <a:pt x="166200" y="98701"/>
                    <a:pt x="166200" y="104527"/>
                  </a:cubicBezTo>
                  <a:lnTo>
                    <a:pt x="166200" y="134692"/>
                  </a:lnTo>
                  <a:cubicBezTo>
                    <a:pt x="166200" y="140518"/>
                    <a:pt x="170923" y="145238"/>
                    <a:pt x="176747" y="145238"/>
                  </a:cubicBezTo>
                  <a:cubicBezTo>
                    <a:pt x="182572" y="145238"/>
                    <a:pt x="187294" y="140518"/>
                    <a:pt x="187294" y="134692"/>
                  </a:cubicBezTo>
                  <a:lnTo>
                    <a:pt x="187294" y="115074"/>
                  </a:lnTo>
                  <a:lnTo>
                    <a:pt x="202739" y="115074"/>
                  </a:lnTo>
                  <a:cubicBezTo>
                    <a:pt x="211015" y="115074"/>
                    <a:pt x="218410" y="110133"/>
                    <a:pt x="221577" y="102487"/>
                  </a:cubicBezTo>
                  <a:cubicBezTo>
                    <a:pt x="224744" y="94841"/>
                    <a:pt x="223010" y="86118"/>
                    <a:pt x="217157" y="80264"/>
                  </a:cubicBezTo>
                  <a:lnTo>
                    <a:pt x="201791" y="64898"/>
                  </a:lnTo>
                  <a:cubicBezTo>
                    <a:pt x="229025" y="54849"/>
                    <a:pt x="257508" y="49244"/>
                    <a:pt x="286751" y="48155"/>
                  </a:cubicBezTo>
                  <a:cubicBezTo>
                    <a:pt x="286751" y="48155"/>
                    <a:pt x="286798" y="322304"/>
                    <a:pt x="286865" y="322784"/>
                  </a:cubicBezTo>
                  <a:cubicBezTo>
                    <a:pt x="286635" y="324573"/>
                    <a:pt x="286834" y="326425"/>
                    <a:pt x="287554" y="328165"/>
                  </a:cubicBezTo>
                  <a:cubicBezTo>
                    <a:pt x="289187" y="332107"/>
                    <a:pt x="293033" y="334676"/>
                    <a:pt x="297298" y="334676"/>
                  </a:cubicBezTo>
                  <a:lnTo>
                    <a:pt x="379630" y="334676"/>
                  </a:lnTo>
                  <a:cubicBezTo>
                    <a:pt x="385456" y="334676"/>
                    <a:pt x="390177" y="329955"/>
                    <a:pt x="390177" y="324129"/>
                  </a:cubicBezTo>
                  <a:cubicBezTo>
                    <a:pt x="390177" y="318303"/>
                    <a:pt x="385456" y="313582"/>
                    <a:pt x="379630" y="313582"/>
                  </a:cubicBezTo>
                  <a:lnTo>
                    <a:pt x="322761" y="313582"/>
                  </a:lnTo>
                  <a:lnTo>
                    <a:pt x="502545" y="133800"/>
                  </a:lnTo>
                  <a:cubicBezTo>
                    <a:pt x="505904" y="130439"/>
                    <a:pt x="507721" y="125974"/>
                    <a:pt x="507663" y="121221"/>
                  </a:cubicBezTo>
                  <a:cubicBezTo>
                    <a:pt x="507604" y="116462"/>
                    <a:pt x="505673" y="112033"/>
                    <a:pt x="502224" y="108749"/>
                  </a:cubicBezTo>
                  <a:cubicBezTo>
                    <a:pt x="446726" y="55933"/>
                    <a:pt x="373950" y="26845"/>
                    <a:pt x="297298" y="26845"/>
                  </a:cubicBezTo>
                  <a:cubicBezTo>
                    <a:pt x="258593" y="26845"/>
                    <a:pt x="221006" y="34178"/>
                    <a:pt x="185498" y="48607"/>
                  </a:cubicBezTo>
                  <a:lnTo>
                    <a:pt x="142851" y="5961"/>
                  </a:lnTo>
                  <a:cubicBezTo>
                    <a:pt x="134902" y="-1988"/>
                    <a:pt x="121965" y="-1986"/>
                    <a:pt x="114016" y="5961"/>
                  </a:cubicBezTo>
                  <a:lnTo>
                    <a:pt x="39710" y="80267"/>
                  </a:lnTo>
                  <a:cubicBezTo>
                    <a:pt x="33857" y="86120"/>
                    <a:pt x="32123" y="94841"/>
                    <a:pt x="35290" y="102488"/>
                  </a:cubicBezTo>
                  <a:cubicBezTo>
                    <a:pt x="38457" y="110136"/>
                    <a:pt x="45852" y="115076"/>
                    <a:pt x="54128" y="115076"/>
                  </a:cubicBezTo>
                  <a:lnTo>
                    <a:pt x="69571" y="115076"/>
                  </a:lnTo>
                  <a:lnTo>
                    <a:pt x="69571" y="133029"/>
                  </a:lnTo>
                  <a:cubicBezTo>
                    <a:pt x="24701" y="186450"/>
                    <a:pt x="0" y="254224"/>
                    <a:pt x="0" y="324130"/>
                  </a:cubicBezTo>
                  <a:cubicBezTo>
                    <a:pt x="0" y="380133"/>
                    <a:pt x="15782" y="434280"/>
                    <a:pt x="44689" y="480858"/>
                  </a:cubicBezTo>
                  <a:lnTo>
                    <a:pt x="44689" y="659600"/>
                  </a:lnTo>
                  <a:cubicBezTo>
                    <a:pt x="44689" y="665426"/>
                    <a:pt x="49411" y="670147"/>
                    <a:pt x="55236" y="670147"/>
                  </a:cubicBezTo>
                  <a:lnTo>
                    <a:pt x="359045" y="670147"/>
                  </a:lnTo>
                  <a:cubicBezTo>
                    <a:pt x="364870" y="670147"/>
                    <a:pt x="369592" y="665426"/>
                    <a:pt x="369592" y="659600"/>
                  </a:cubicBezTo>
                  <a:cubicBezTo>
                    <a:pt x="369592" y="653774"/>
                    <a:pt x="364870" y="649053"/>
                    <a:pt x="359045" y="649053"/>
                  </a:cubicBezTo>
                  <a:lnTo>
                    <a:pt x="314934" y="649053"/>
                  </a:lnTo>
                  <a:lnTo>
                    <a:pt x="314934" y="620881"/>
                  </a:lnTo>
                  <a:cubicBezTo>
                    <a:pt x="388560" y="616570"/>
                    <a:pt x="457439" y="585306"/>
                    <a:pt x="509338" y="532500"/>
                  </a:cubicBezTo>
                  <a:cubicBezTo>
                    <a:pt x="562411" y="478499"/>
                    <a:pt x="592653" y="407114"/>
                    <a:pt x="594495" y="331499"/>
                  </a:cubicBezTo>
                  <a:cubicBezTo>
                    <a:pt x="594610" y="326749"/>
                    <a:pt x="592846" y="322260"/>
                    <a:pt x="589525" y="318858"/>
                  </a:cubicBezTo>
                  <a:cubicBezTo>
                    <a:pt x="586204" y="315457"/>
                    <a:pt x="581759" y="313583"/>
                    <a:pt x="577007" y="313583"/>
                  </a:cubicBezTo>
                  <a:close/>
                  <a:moveTo>
                    <a:pt x="307845" y="298667"/>
                  </a:moveTo>
                  <a:lnTo>
                    <a:pt x="307845" y="48155"/>
                  </a:lnTo>
                  <a:cubicBezTo>
                    <a:pt x="373944" y="50641"/>
                    <a:pt x="436372" y="76429"/>
                    <a:pt x="485000" y="121514"/>
                  </a:cubicBezTo>
                  <a:close/>
                  <a:moveTo>
                    <a:pt x="137978" y="554897"/>
                  </a:moveTo>
                  <a:lnTo>
                    <a:pt x="171515" y="570131"/>
                  </a:lnTo>
                  <a:lnTo>
                    <a:pt x="171515" y="649053"/>
                  </a:lnTo>
                  <a:lnTo>
                    <a:pt x="137978" y="649053"/>
                  </a:lnTo>
                  <a:close/>
                  <a:moveTo>
                    <a:pt x="192607" y="566149"/>
                  </a:moveTo>
                  <a:lnTo>
                    <a:pt x="238822" y="485549"/>
                  </a:lnTo>
                  <a:lnTo>
                    <a:pt x="238822" y="649053"/>
                  </a:lnTo>
                  <a:lnTo>
                    <a:pt x="192607" y="649053"/>
                  </a:lnTo>
                  <a:lnTo>
                    <a:pt x="192607" y="566152"/>
                  </a:lnTo>
                  <a:cubicBezTo>
                    <a:pt x="192607" y="566150"/>
                    <a:pt x="192607" y="566150"/>
                    <a:pt x="192607" y="566149"/>
                  </a:cubicBezTo>
                  <a:close/>
                  <a:moveTo>
                    <a:pt x="92325" y="539437"/>
                  </a:moveTo>
                  <a:lnTo>
                    <a:pt x="65783" y="548561"/>
                  </a:lnTo>
                  <a:lnTo>
                    <a:pt x="65783" y="510596"/>
                  </a:lnTo>
                  <a:cubicBezTo>
                    <a:pt x="73943" y="520728"/>
                    <a:pt x="82800" y="530367"/>
                    <a:pt x="92325" y="539437"/>
                  </a:cubicBezTo>
                  <a:close/>
                  <a:moveTo>
                    <a:pt x="65783" y="570867"/>
                  </a:moveTo>
                  <a:lnTo>
                    <a:pt x="116885" y="553300"/>
                  </a:lnTo>
                  <a:lnTo>
                    <a:pt x="116885" y="649053"/>
                  </a:lnTo>
                  <a:lnTo>
                    <a:pt x="65783" y="649053"/>
                  </a:lnTo>
                  <a:close/>
                  <a:moveTo>
                    <a:pt x="293840" y="649053"/>
                  </a:moveTo>
                  <a:lnTo>
                    <a:pt x="259917" y="649053"/>
                  </a:lnTo>
                  <a:lnTo>
                    <a:pt x="259917" y="454221"/>
                  </a:lnTo>
                  <a:lnTo>
                    <a:pt x="293840" y="445875"/>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8" name="任意多边形: 形状 407">
              <a:extLst>
                <a:ext uri="{FF2B5EF4-FFF2-40B4-BE49-F238E27FC236}">
                  <a16:creationId xmlns:a16="http://schemas.microsoft.com/office/drawing/2014/main" id="{C14AA70B-1829-448A-A82F-15FDF47EB700}"/>
                </a:ext>
              </a:extLst>
            </p:cNvPr>
            <p:cNvSpPr/>
            <p:nvPr/>
          </p:nvSpPr>
          <p:spPr>
            <a:xfrm>
              <a:off x="6698050" y="4235414"/>
              <a:ext cx="297948" cy="220912"/>
            </a:xfrm>
            <a:custGeom>
              <a:avLst/>
              <a:gdLst>
                <a:gd name="connsiteX0" fmla="*/ 216129 w 297948"/>
                <a:gd name="connsiteY0" fmla="*/ 5445 h 220912"/>
                <a:gd name="connsiteX1" fmla="*/ 203658 w 297948"/>
                <a:gd name="connsiteY1" fmla="*/ 1 h 220912"/>
                <a:gd name="connsiteX2" fmla="*/ 203432 w 297948"/>
                <a:gd name="connsiteY2" fmla="*/ 0 h 220912"/>
                <a:gd name="connsiteX3" fmla="*/ 191075 w 297948"/>
                <a:gd name="connsiteY3" fmla="*/ 5120 h 220912"/>
                <a:gd name="connsiteX4" fmla="*/ 95931 w 297948"/>
                <a:gd name="connsiteY4" fmla="*/ 100264 h 220912"/>
                <a:gd name="connsiteX5" fmla="*/ 95931 w 297948"/>
                <a:gd name="connsiteY5" fmla="*/ 115180 h 220912"/>
                <a:gd name="connsiteX6" fmla="*/ 110847 w 297948"/>
                <a:gd name="connsiteY6" fmla="*/ 115180 h 220912"/>
                <a:gd name="connsiteX7" fmla="*/ 203363 w 297948"/>
                <a:gd name="connsiteY7" fmla="*/ 22663 h 220912"/>
                <a:gd name="connsiteX8" fmla="*/ 276741 w 297948"/>
                <a:gd name="connsiteY8" fmla="*/ 199817 h 220912"/>
                <a:gd name="connsiteX9" fmla="*/ 26210 w 297948"/>
                <a:gd name="connsiteY9" fmla="*/ 199817 h 220912"/>
                <a:gd name="connsiteX10" fmla="*/ 76003 w 297948"/>
                <a:gd name="connsiteY10" fmla="*/ 150026 h 220912"/>
                <a:gd name="connsiteX11" fmla="*/ 76003 w 297948"/>
                <a:gd name="connsiteY11" fmla="*/ 135110 h 220912"/>
                <a:gd name="connsiteX12" fmla="*/ 61087 w 297948"/>
                <a:gd name="connsiteY12" fmla="*/ 135110 h 220912"/>
                <a:gd name="connsiteX13" fmla="*/ 5128 w 297948"/>
                <a:gd name="connsiteY13" fmla="*/ 191069 h 220912"/>
                <a:gd name="connsiteX14" fmla="*/ 1339 w 297948"/>
                <a:gd name="connsiteY14" fmla="*/ 210120 h 220912"/>
                <a:gd name="connsiteX15" fmla="*/ 17490 w 297948"/>
                <a:gd name="connsiteY15" fmla="*/ 220912 h 220912"/>
                <a:gd name="connsiteX16" fmla="*/ 280456 w 297948"/>
                <a:gd name="connsiteY16" fmla="*/ 220912 h 220912"/>
                <a:gd name="connsiteX17" fmla="*/ 292973 w 297948"/>
                <a:gd name="connsiteY17" fmla="*/ 215636 h 220912"/>
                <a:gd name="connsiteX18" fmla="*/ 297943 w 297948"/>
                <a:gd name="connsiteY18" fmla="*/ 202996 h 220912"/>
                <a:gd name="connsiteX19" fmla="*/ 216129 w 297948"/>
                <a:gd name="connsiteY19" fmla="*/ 5445 h 220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7948" h="220912">
                  <a:moveTo>
                    <a:pt x="216129" y="5445"/>
                  </a:moveTo>
                  <a:cubicBezTo>
                    <a:pt x="212846" y="1995"/>
                    <a:pt x="208418" y="62"/>
                    <a:pt x="203658" y="1"/>
                  </a:cubicBezTo>
                  <a:cubicBezTo>
                    <a:pt x="203582" y="1"/>
                    <a:pt x="203508" y="0"/>
                    <a:pt x="203432" y="0"/>
                  </a:cubicBezTo>
                  <a:cubicBezTo>
                    <a:pt x="198763" y="0"/>
                    <a:pt x="194381" y="1813"/>
                    <a:pt x="191075" y="5120"/>
                  </a:cubicBezTo>
                  <a:lnTo>
                    <a:pt x="95931" y="100264"/>
                  </a:lnTo>
                  <a:cubicBezTo>
                    <a:pt x="91812" y="104385"/>
                    <a:pt x="91812" y="111061"/>
                    <a:pt x="95931" y="115180"/>
                  </a:cubicBezTo>
                  <a:cubicBezTo>
                    <a:pt x="100051" y="119298"/>
                    <a:pt x="106728" y="119298"/>
                    <a:pt x="110847" y="115180"/>
                  </a:cubicBezTo>
                  <a:lnTo>
                    <a:pt x="203363" y="22663"/>
                  </a:lnTo>
                  <a:cubicBezTo>
                    <a:pt x="248308" y="71165"/>
                    <a:pt x="274255" y="133805"/>
                    <a:pt x="276741" y="199817"/>
                  </a:cubicBezTo>
                  <a:lnTo>
                    <a:pt x="26210" y="199817"/>
                  </a:lnTo>
                  <a:lnTo>
                    <a:pt x="76003" y="150026"/>
                  </a:lnTo>
                  <a:cubicBezTo>
                    <a:pt x="80122" y="145905"/>
                    <a:pt x="80122" y="139229"/>
                    <a:pt x="76003" y="135110"/>
                  </a:cubicBezTo>
                  <a:cubicBezTo>
                    <a:pt x="71883" y="130992"/>
                    <a:pt x="65206" y="130992"/>
                    <a:pt x="61087" y="135110"/>
                  </a:cubicBezTo>
                  <a:lnTo>
                    <a:pt x="5128" y="191069"/>
                  </a:lnTo>
                  <a:cubicBezTo>
                    <a:pt x="112" y="196086"/>
                    <a:pt x="-1376" y="203565"/>
                    <a:pt x="1339" y="210120"/>
                  </a:cubicBezTo>
                  <a:cubicBezTo>
                    <a:pt x="4055" y="216675"/>
                    <a:pt x="10394" y="220912"/>
                    <a:pt x="17490" y="220912"/>
                  </a:cubicBezTo>
                  <a:lnTo>
                    <a:pt x="280456" y="220912"/>
                  </a:lnTo>
                  <a:cubicBezTo>
                    <a:pt x="285208" y="220912"/>
                    <a:pt x="289653" y="219039"/>
                    <a:pt x="292973" y="215636"/>
                  </a:cubicBezTo>
                  <a:cubicBezTo>
                    <a:pt x="296293" y="212234"/>
                    <a:pt x="298058" y="207747"/>
                    <a:pt x="297943" y="202996"/>
                  </a:cubicBezTo>
                  <a:cubicBezTo>
                    <a:pt x="296144" y="129158"/>
                    <a:pt x="267088" y="58999"/>
                    <a:pt x="216129" y="544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9" name="任意多边形: 形状 408">
              <a:extLst>
                <a:ext uri="{FF2B5EF4-FFF2-40B4-BE49-F238E27FC236}">
                  <a16:creationId xmlns:a16="http://schemas.microsoft.com/office/drawing/2014/main" id="{7239CAE8-7672-4C9A-BB13-3BC5227104C4}"/>
                </a:ext>
              </a:extLst>
            </p:cNvPr>
            <p:cNvSpPr/>
            <p:nvPr/>
          </p:nvSpPr>
          <p:spPr>
            <a:xfrm>
              <a:off x="6618390" y="4618875"/>
              <a:ext cx="36196" cy="21093"/>
            </a:xfrm>
            <a:custGeom>
              <a:avLst/>
              <a:gdLst>
                <a:gd name="connsiteX0" fmla="*/ 10547 w 36196"/>
                <a:gd name="connsiteY0" fmla="*/ 21094 h 21093"/>
                <a:gd name="connsiteX1" fmla="*/ 25650 w 36196"/>
                <a:gd name="connsiteY1" fmla="*/ 21094 h 21093"/>
                <a:gd name="connsiteX2" fmla="*/ 36197 w 36196"/>
                <a:gd name="connsiteY2" fmla="*/ 10547 h 21093"/>
                <a:gd name="connsiteX3" fmla="*/ 25650 w 36196"/>
                <a:gd name="connsiteY3" fmla="*/ 0 h 21093"/>
                <a:gd name="connsiteX4" fmla="*/ 10547 w 36196"/>
                <a:gd name="connsiteY4" fmla="*/ 0 h 21093"/>
                <a:gd name="connsiteX5" fmla="*/ 0 w 36196"/>
                <a:gd name="connsiteY5" fmla="*/ 10547 h 21093"/>
                <a:gd name="connsiteX6" fmla="*/ 10547 w 36196"/>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6" h="21093">
                  <a:moveTo>
                    <a:pt x="10547" y="21094"/>
                  </a:moveTo>
                  <a:lnTo>
                    <a:pt x="25650" y="21094"/>
                  </a:lnTo>
                  <a:cubicBezTo>
                    <a:pt x="31476" y="21094"/>
                    <a:pt x="36197" y="16373"/>
                    <a:pt x="36197" y="10547"/>
                  </a:cubicBezTo>
                  <a:cubicBezTo>
                    <a:pt x="36197" y="4721"/>
                    <a:pt x="31476" y="0"/>
                    <a:pt x="25650"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0" name="任意多边形: 形状 409">
              <a:extLst>
                <a:ext uri="{FF2B5EF4-FFF2-40B4-BE49-F238E27FC236}">
                  <a16:creationId xmlns:a16="http://schemas.microsoft.com/office/drawing/2014/main" id="{5DB8D2C1-EF86-4BA7-8117-6D309F0D010F}"/>
                </a:ext>
              </a:extLst>
            </p:cNvPr>
            <p:cNvSpPr/>
            <p:nvPr/>
          </p:nvSpPr>
          <p:spPr>
            <a:xfrm>
              <a:off x="6618390" y="4651339"/>
              <a:ext cx="95160" cy="21093"/>
            </a:xfrm>
            <a:custGeom>
              <a:avLst/>
              <a:gdLst>
                <a:gd name="connsiteX0" fmla="*/ 10547 w 95160"/>
                <a:gd name="connsiteY0" fmla="*/ 21094 h 21093"/>
                <a:gd name="connsiteX1" fmla="*/ 84614 w 95160"/>
                <a:gd name="connsiteY1" fmla="*/ 21094 h 21093"/>
                <a:gd name="connsiteX2" fmla="*/ 95161 w 95160"/>
                <a:gd name="connsiteY2" fmla="*/ 10547 h 21093"/>
                <a:gd name="connsiteX3" fmla="*/ 84614 w 95160"/>
                <a:gd name="connsiteY3" fmla="*/ 0 h 21093"/>
                <a:gd name="connsiteX4" fmla="*/ 10547 w 95160"/>
                <a:gd name="connsiteY4" fmla="*/ 0 h 21093"/>
                <a:gd name="connsiteX5" fmla="*/ 0 w 95160"/>
                <a:gd name="connsiteY5" fmla="*/ 10547 h 21093"/>
                <a:gd name="connsiteX6" fmla="*/ 10547 w 95160"/>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0" h="21093">
                  <a:moveTo>
                    <a:pt x="10547" y="21094"/>
                  </a:moveTo>
                  <a:lnTo>
                    <a:pt x="84614" y="21094"/>
                  </a:lnTo>
                  <a:cubicBezTo>
                    <a:pt x="90440" y="21094"/>
                    <a:pt x="95161" y="16373"/>
                    <a:pt x="95161" y="10547"/>
                  </a:cubicBezTo>
                  <a:cubicBezTo>
                    <a:pt x="95161" y="4721"/>
                    <a:pt x="90440" y="0"/>
                    <a:pt x="84614" y="0"/>
                  </a:cubicBezTo>
                  <a:lnTo>
                    <a:pt x="10547" y="0"/>
                  </a:lnTo>
                  <a:cubicBezTo>
                    <a:pt x="4722" y="0"/>
                    <a:pt x="0" y="4721"/>
                    <a:pt x="0" y="10547"/>
                  </a:cubicBezTo>
                  <a:cubicBezTo>
                    <a:pt x="0" y="16373"/>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1" name="任意多边形: 形状 410">
              <a:extLst>
                <a:ext uri="{FF2B5EF4-FFF2-40B4-BE49-F238E27FC236}">
                  <a16:creationId xmlns:a16="http://schemas.microsoft.com/office/drawing/2014/main" id="{24193192-1E0C-4FFA-B6C2-B5F396AA5AD5}"/>
                </a:ext>
              </a:extLst>
            </p:cNvPr>
            <p:cNvSpPr/>
            <p:nvPr/>
          </p:nvSpPr>
          <p:spPr>
            <a:xfrm>
              <a:off x="6858419" y="4353751"/>
              <a:ext cx="36195" cy="21093"/>
            </a:xfrm>
            <a:custGeom>
              <a:avLst/>
              <a:gdLst>
                <a:gd name="connsiteX0" fmla="*/ 10547 w 36195"/>
                <a:gd name="connsiteY0" fmla="*/ 21094 h 21093"/>
                <a:gd name="connsiteX1" fmla="*/ 25649 w 36195"/>
                <a:gd name="connsiteY1" fmla="*/ 21094 h 21093"/>
                <a:gd name="connsiteX2" fmla="*/ 36195 w 36195"/>
                <a:gd name="connsiteY2" fmla="*/ 10547 h 21093"/>
                <a:gd name="connsiteX3" fmla="*/ 25649 w 36195"/>
                <a:gd name="connsiteY3" fmla="*/ 0 h 21093"/>
                <a:gd name="connsiteX4" fmla="*/ 10547 w 36195"/>
                <a:gd name="connsiteY4" fmla="*/ 0 h 21093"/>
                <a:gd name="connsiteX5" fmla="*/ 0 w 36195"/>
                <a:gd name="connsiteY5" fmla="*/ 10547 h 21093"/>
                <a:gd name="connsiteX6" fmla="*/ 10547 w 36195"/>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 h="21093">
                  <a:moveTo>
                    <a:pt x="10547" y="21094"/>
                  </a:moveTo>
                  <a:lnTo>
                    <a:pt x="25649" y="21094"/>
                  </a:lnTo>
                  <a:cubicBezTo>
                    <a:pt x="31475" y="21094"/>
                    <a:pt x="36195" y="16373"/>
                    <a:pt x="36195" y="10547"/>
                  </a:cubicBezTo>
                  <a:cubicBezTo>
                    <a:pt x="36195" y="4721"/>
                    <a:pt x="31475" y="0"/>
                    <a:pt x="25649"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2" name="任意多边形: 形状 411">
              <a:extLst>
                <a:ext uri="{FF2B5EF4-FFF2-40B4-BE49-F238E27FC236}">
                  <a16:creationId xmlns:a16="http://schemas.microsoft.com/office/drawing/2014/main" id="{9BE22DD7-D3DE-4CFE-93C0-B05D321266B4}"/>
                </a:ext>
              </a:extLst>
            </p:cNvPr>
            <p:cNvSpPr/>
            <p:nvPr/>
          </p:nvSpPr>
          <p:spPr>
            <a:xfrm>
              <a:off x="6858419" y="4386214"/>
              <a:ext cx="95162" cy="21093"/>
            </a:xfrm>
            <a:custGeom>
              <a:avLst/>
              <a:gdLst>
                <a:gd name="connsiteX0" fmla="*/ 10547 w 95162"/>
                <a:gd name="connsiteY0" fmla="*/ 21094 h 21093"/>
                <a:gd name="connsiteX1" fmla="*/ 84615 w 95162"/>
                <a:gd name="connsiteY1" fmla="*/ 21094 h 21093"/>
                <a:gd name="connsiteX2" fmla="*/ 95162 w 95162"/>
                <a:gd name="connsiteY2" fmla="*/ 10547 h 21093"/>
                <a:gd name="connsiteX3" fmla="*/ 84615 w 95162"/>
                <a:gd name="connsiteY3" fmla="*/ 0 h 21093"/>
                <a:gd name="connsiteX4" fmla="*/ 10547 w 95162"/>
                <a:gd name="connsiteY4" fmla="*/ 0 h 21093"/>
                <a:gd name="connsiteX5" fmla="*/ 0 w 95162"/>
                <a:gd name="connsiteY5" fmla="*/ 10547 h 21093"/>
                <a:gd name="connsiteX6" fmla="*/ 10547 w 95162"/>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2" h="21093">
                  <a:moveTo>
                    <a:pt x="10547" y="21094"/>
                  </a:moveTo>
                  <a:lnTo>
                    <a:pt x="84615" y="21094"/>
                  </a:lnTo>
                  <a:cubicBezTo>
                    <a:pt x="90442" y="21094"/>
                    <a:pt x="95162" y="16373"/>
                    <a:pt x="95162" y="10547"/>
                  </a:cubicBezTo>
                  <a:cubicBezTo>
                    <a:pt x="95162" y="4721"/>
                    <a:pt x="90442" y="0"/>
                    <a:pt x="84615" y="0"/>
                  </a:cubicBezTo>
                  <a:lnTo>
                    <a:pt x="10547" y="0"/>
                  </a:lnTo>
                  <a:cubicBezTo>
                    <a:pt x="4721" y="0"/>
                    <a:pt x="0" y="4721"/>
                    <a:pt x="0" y="10547"/>
                  </a:cubicBezTo>
                  <a:cubicBezTo>
                    <a:pt x="0" y="16373"/>
                    <a:pt x="4721"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3" name="图形 37">
            <a:extLst>
              <a:ext uri="{FF2B5EF4-FFF2-40B4-BE49-F238E27FC236}">
                <a16:creationId xmlns:a16="http://schemas.microsoft.com/office/drawing/2014/main" id="{9A7A9939-6BCD-4B9D-A446-BEE332277A88}"/>
              </a:ext>
            </a:extLst>
          </p:cNvPr>
          <p:cNvGrpSpPr/>
          <p:nvPr/>
        </p:nvGrpSpPr>
        <p:grpSpPr>
          <a:xfrm>
            <a:off x="7356000" y="4151777"/>
            <a:ext cx="719997" cy="714441"/>
            <a:chOff x="7356000" y="4151777"/>
            <a:chExt cx="719997" cy="714441"/>
          </a:xfrm>
          <a:gradFill>
            <a:gsLst>
              <a:gs pos="0">
                <a:schemeClr val="accent1"/>
              </a:gs>
              <a:gs pos="100000">
                <a:schemeClr val="accent2"/>
              </a:gs>
            </a:gsLst>
            <a:lin ang="2700000" scaled="1"/>
          </a:gradFill>
        </p:grpSpPr>
        <p:sp>
          <p:nvSpPr>
            <p:cNvPr id="414" name="任意多边形: 形状 413">
              <a:extLst>
                <a:ext uri="{FF2B5EF4-FFF2-40B4-BE49-F238E27FC236}">
                  <a16:creationId xmlns:a16="http://schemas.microsoft.com/office/drawing/2014/main" id="{2CB112D5-A9F9-44E8-B16E-1E8EBEB6072C}"/>
                </a:ext>
              </a:extLst>
            </p:cNvPr>
            <p:cNvSpPr/>
            <p:nvPr/>
          </p:nvSpPr>
          <p:spPr>
            <a:xfrm>
              <a:off x="7356000" y="4151777"/>
              <a:ext cx="719997" cy="714441"/>
            </a:xfrm>
            <a:custGeom>
              <a:avLst/>
              <a:gdLst>
                <a:gd name="connsiteX0" fmla="*/ 688151 w 719997"/>
                <a:gd name="connsiteY0" fmla="*/ 81423 h 714441"/>
                <a:gd name="connsiteX1" fmla="*/ 601301 w 719997"/>
                <a:gd name="connsiteY1" fmla="*/ 81423 h 714441"/>
                <a:gd name="connsiteX2" fmla="*/ 569966 w 719997"/>
                <a:gd name="connsiteY2" fmla="*/ 14224 h 714441"/>
                <a:gd name="connsiteX3" fmla="*/ 556078 w 719997"/>
                <a:gd name="connsiteY3" fmla="*/ 1498 h 714441"/>
                <a:gd name="connsiteX4" fmla="*/ 537261 w 719997"/>
                <a:gd name="connsiteY4" fmla="*/ 2320 h 714441"/>
                <a:gd name="connsiteX5" fmla="*/ 489772 w 719997"/>
                <a:gd name="connsiteY5" fmla="*/ 24463 h 714441"/>
                <a:gd name="connsiteX6" fmla="*/ 477045 w 719997"/>
                <a:gd name="connsiteY6" fmla="*/ 38351 h 714441"/>
                <a:gd name="connsiteX7" fmla="*/ 477866 w 719997"/>
                <a:gd name="connsiteY7" fmla="*/ 57168 h 714441"/>
                <a:gd name="connsiteX8" fmla="*/ 480389 w 719997"/>
                <a:gd name="connsiteY8" fmla="*/ 62578 h 714441"/>
                <a:gd name="connsiteX9" fmla="*/ 439979 w 719997"/>
                <a:gd name="connsiteY9" fmla="*/ 81422 h 714441"/>
                <a:gd name="connsiteX10" fmla="*/ 188522 w 719997"/>
                <a:gd name="connsiteY10" fmla="*/ 81422 h 714441"/>
                <a:gd name="connsiteX11" fmla="*/ 185648 w 719997"/>
                <a:gd name="connsiteY11" fmla="*/ 65281 h 714441"/>
                <a:gd name="connsiteX12" fmla="*/ 154637 w 719997"/>
                <a:gd name="connsiteY12" fmla="*/ 10268 h 714441"/>
                <a:gd name="connsiteX13" fmla="*/ 120268 w 719997"/>
                <a:gd name="connsiteY13" fmla="*/ 81422 h 714441"/>
                <a:gd name="connsiteX14" fmla="*/ 31849 w 719997"/>
                <a:gd name="connsiteY14" fmla="*/ 81422 h 714441"/>
                <a:gd name="connsiteX15" fmla="*/ 0 w 719997"/>
                <a:gd name="connsiteY15" fmla="*/ 113272 h 714441"/>
                <a:gd name="connsiteX16" fmla="*/ 0 w 719997"/>
                <a:gd name="connsiteY16" fmla="*/ 520831 h 714441"/>
                <a:gd name="connsiteX17" fmla="*/ 31849 w 719997"/>
                <a:gd name="connsiteY17" fmla="*/ 552680 h 714441"/>
                <a:gd name="connsiteX18" fmla="*/ 264521 w 719997"/>
                <a:gd name="connsiteY18" fmla="*/ 552680 h 714441"/>
                <a:gd name="connsiteX19" fmla="*/ 264521 w 719997"/>
                <a:gd name="connsiteY19" fmla="*/ 650866 h 714441"/>
                <a:gd name="connsiteX20" fmla="*/ 250843 w 719997"/>
                <a:gd name="connsiteY20" fmla="*/ 650866 h 714441"/>
                <a:gd name="connsiteX21" fmla="*/ 219054 w 719997"/>
                <a:gd name="connsiteY21" fmla="*/ 682653 h 714441"/>
                <a:gd name="connsiteX22" fmla="*/ 250843 w 719997"/>
                <a:gd name="connsiteY22" fmla="*/ 714441 h 714441"/>
                <a:gd name="connsiteX23" fmla="*/ 469155 w 719997"/>
                <a:gd name="connsiteY23" fmla="*/ 714441 h 714441"/>
                <a:gd name="connsiteX24" fmla="*/ 500943 w 719997"/>
                <a:gd name="connsiteY24" fmla="*/ 682653 h 714441"/>
                <a:gd name="connsiteX25" fmla="*/ 469155 w 719997"/>
                <a:gd name="connsiteY25" fmla="*/ 650866 h 714441"/>
                <a:gd name="connsiteX26" fmla="*/ 455476 w 719997"/>
                <a:gd name="connsiteY26" fmla="*/ 650866 h 714441"/>
                <a:gd name="connsiteX27" fmla="*/ 455476 w 719997"/>
                <a:gd name="connsiteY27" fmla="*/ 629135 h 714441"/>
                <a:gd name="connsiteX28" fmla="*/ 444929 w 719997"/>
                <a:gd name="connsiteY28" fmla="*/ 618588 h 714441"/>
                <a:gd name="connsiteX29" fmla="*/ 434382 w 719997"/>
                <a:gd name="connsiteY29" fmla="*/ 629135 h 714441"/>
                <a:gd name="connsiteX30" fmla="*/ 434382 w 719997"/>
                <a:gd name="connsiteY30" fmla="*/ 650866 h 714441"/>
                <a:gd name="connsiteX31" fmla="*/ 285615 w 719997"/>
                <a:gd name="connsiteY31" fmla="*/ 650866 h 714441"/>
                <a:gd name="connsiteX32" fmla="*/ 285615 w 719997"/>
                <a:gd name="connsiteY32" fmla="*/ 552680 h 714441"/>
                <a:gd name="connsiteX33" fmla="*/ 320289 w 719997"/>
                <a:gd name="connsiteY33" fmla="*/ 552680 h 714441"/>
                <a:gd name="connsiteX34" fmla="*/ 320289 w 719997"/>
                <a:gd name="connsiteY34" fmla="*/ 575758 h 714441"/>
                <a:gd name="connsiteX35" fmla="*/ 359999 w 719997"/>
                <a:gd name="connsiteY35" fmla="*/ 615468 h 714441"/>
                <a:gd name="connsiteX36" fmla="*/ 399708 w 719997"/>
                <a:gd name="connsiteY36" fmla="*/ 575758 h 714441"/>
                <a:gd name="connsiteX37" fmla="*/ 399708 w 719997"/>
                <a:gd name="connsiteY37" fmla="*/ 552680 h 714441"/>
                <a:gd name="connsiteX38" fmla="*/ 434382 w 719997"/>
                <a:gd name="connsiteY38" fmla="*/ 552680 h 714441"/>
                <a:gd name="connsiteX39" fmla="*/ 434382 w 719997"/>
                <a:gd name="connsiteY39" fmla="*/ 579859 h 714441"/>
                <a:gd name="connsiteX40" fmla="*/ 444929 w 719997"/>
                <a:gd name="connsiteY40" fmla="*/ 590406 h 714441"/>
                <a:gd name="connsiteX41" fmla="*/ 455476 w 719997"/>
                <a:gd name="connsiteY41" fmla="*/ 579859 h 714441"/>
                <a:gd name="connsiteX42" fmla="*/ 455476 w 719997"/>
                <a:gd name="connsiteY42" fmla="*/ 552680 h 714441"/>
                <a:gd name="connsiteX43" fmla="*/ 688148 w 719997"/>
                <a:gd name="connsiteY43" fmla="*/ 552680 h 714441"/>
                <a:gd name="connsiteX44" fmla="*/ 719997 w 719997"/>
                <a:gd name="connsiteY44" fmla="*/ 520831 h 714441"/>
                <a:gd name="connsiteX45" fmla="*/ 719997 w 719997"/>
                <a:gd name="connsiteY45" fmla="*/ 113272 h 714441"/>
                <a:gd name="connsiteX46" fmla="*/ 688151 w 719997"/>
                <a:gd name="connsiteY46" fmla="*/ 81423 h 714441"/>
                <a:gd name="connsiteX47" fmla="*/ 489305 w 719997"/>
                <a:gd name="connsiteY47" fmla="*/ 81696 h 714441"/>
                <a:gd name="connsiteX48" fmla="*/ 501823 w 719997"/>
                <a:gd name="connsiteY48" fmla="*/ 108541 h 714441"/>
                <a:gd name="connsiteX49" fmla="*/ 515839 w 719997"/>
                <a:gd name="connsiteY49" fmla="*/ 113642 h 714441"/>
                <a:gd name="connsiteX50" fmla="*/ 520940 w 719997"/>
                <a:gd name="connsiteY50" fmla="*/ 99626 h 714441"/>
                <a:gd name="connsiteX51" fmla="*/ 496986 w 719997"/>
                <a:gd name="connsiteY51" fmla="*/ 48253 h 714441"/>
                <a:gd name="connsiteX52" fmla="*/ 496868 w 719997"/>
                <a:gd name="connsiteY52" fmla="*/ 45567 h 714441"/>
                <a:gd name="connsiteX53" fmla="*/ 498687 w 719997"/>
                <a:gd name="connsiteY53" fmla="*/ 43582 h 714441"/>
                <a:gd name="connsiteX54" fmla="*/ 546178 w 719997"/>
                <a:gd name="connsiteY54" fmla="*/ 21438 h 714441"/>
                <a:gd name="connsiteX55" fmla="*/ 548865 w 719997"/>
                <a:gd name="connsiteY55" fmla="*/ 21321 h 714441"/>
                <a:gd name="connsiteX56" fmla="*/ 550849 w 719997"/>
                <a:gd name="connsiteY56" fmla="*/ 23140 h 714441"/>
                <a:gd name="connsiteX57" fmla="*/ 623138 w 719997"/>
                <a:gd name="connsiteY57" fmla="*/ 178163 h 714441"/>
                <a:gd name="connsiteX58" fmla="*/ 621437 w 719997"/>
                <a:gd name="connsiteY58" fmla="*/ 182836 h 714441"/>
                <a:gd name="connsiteX59" fmla="*/ 573948 w 719997"/>
                <a:gd name="connsiteY59" fmla="*/ 204981 h 714441"/>
                <a:gd name="connsiteX60" fmla="*/ 569274 w 719997"/>
                <a:gd name="connsiteY60" fmla="*/ 203280 h 714441"/>
                <a:gd name="connsiteX61" fmla="*/ 541897 w 719997"/>
                <a:gd name="connsiteY61" fmla="*/ 144569 h 714441"/>
                <a:gd name="connsiteX62" fmla="*/ 527881 w 719997"/>
                <a:gd name="connsiteY62" fmla="*/ 139469 h 714441"/>
                <a:gd name="connsiteX63" fmla="*/ 522780 w 719997"/>
                <a:gd name="connsiteY63" fmla="*/ 153485 h 714441"/>
                <a:gd name="connsiteX64" fmla="*/ 540429 w 719997"/>
                <a:gd name="connsiteY64" fmla="*/ 191334 h 714441"/>
                <a:gd name="connsiteX65" fmla="*/ 382964 w 719997"/>
                <a:gd name="connsiteY65" fmla="*/ 264762 h 714441"/>
                <a:gd name="connsiteX66" fmla="*/ 331840 w 719997"/>
                <a:gd name="connsiteY66" fmla="*/ 155125 h 714441"/>
                <a:gd name="connsiteX67" fmla="*/ 539561 w 719997"/>
                <a:gd name="connsiteY67" fmla="*/ 427953 h 714441"/>
                <a:gd name="connsiteX68" fmla="*/ 532512 w 719997"/>
                <a:gd name="connsiteY68" fmla="*/ 412836 h 714441"/>
                <a:gd name="connsiteX69" fmla="*/ 557738 w 719997"/>
                <a:gd name="connsiteY69" fmla="*/ 401072 h 714441"/>
                <a:gd name="connsiteX70" fmla="*/ 564788 w 719997"/>
                <a:gd name="connsiteY70" fmla="*/ 416189 h 714441"/>
                <a:gd name="connsiteX71" fmla="*/ 578090 w 719997"/>
                <a:gd name="connsiteY71" fmla="*/ 433263 h 714441"/>
                <a:gd name="connsiteX72" fmla="*/ 580776 w 719997"/>
                <a:gd name="connsiteY72" fmla="*/ 433145 h 714441"/>
                <a:gd name="connsiteX73" fmla="*/ 582760 w 719997"/>
                <a:gd name="connsiteY73" fmla="*/ 434964 h 714441"/>
                <a:gd name="connsiteX74" fmla="*/ 595633 w 719997"/>
                <a:gd name="connsiteY74" fmla="*/ 462569 h 714441"/>
                <a:gd name="connsiteX75" fmla="*/ 546479 w 719997"/>
                <a:gd name="connsiteY75" fmla="*/ 462569 h 714441"/>
                <a:gd name="connsiteX76" fmla="*/ 542384 w 719997"/>
                <a:gd name="connsiteY76" fmla="*/ 453790 h 714441"/>
                <a:gd name="connsiteX77" fmla="*/ 544085 w 719997"/>
                <a:gd name="connsiteY77" fmla="*/ 449120 h 714441"/>
                <a:gd name="connsiteX78" fmla="*/ 553210 w 719997"/>
                <a:gd name="connsiteY78" fmla="*/ 379908 h 714441"/>
                <a:gd name="connsiteX79" fmla="*/ 519206 w 719997"/>
                <a:gd name="connsiteY79" fmla="*/ 395764 h 714441"/>
                <a:gd name="connsiteX80" fmla="*/ 516518 w 719997"/>
                <a:gd name="connsiteY80" fmla="*/ 395880 h 714441"/>
                <a:gd name="connsiteX81" fmla="*/ 514534 w 719997"/>
                <a:gd name="connsiteY81" fmla="*/ 394062 h 714441"/>
                <a:gd name="connsiteX82" fmla="*/ 505832 w 719997"/>
                <a:gd name="connsiteY82" fmla="*/ 375400 h 714441"/>
                <a:gd name="connsiteX83" fmla="*/ 507532 w 719997"/>
                <a:gd name="connsiteY83" fmla="*/ 370727 h 714441"/>
                <a:gd name="connsiteX84" fmla="*/ 541536 w 719997"/>
                <a:gd name="connsiteY84" fmla="*/ 354871 h 714441"/>
                <a:gd name="connsiteX85" fmla="*/ 543011 w 719997"/>
                <a:gd name="connsiteY85" fmla="*/ 354541 h 714441"/>
                <a:gd name="connsiteX86" fmla="*/ 544223 w 719997"/>
                <a:gd name="connsiteY86" fmla="*/ 354755 h 714441"/>
                <a:gd name="connsiteX87" fmla="*/ 546207 w 719997"/>
                <a:gd name="connsiteY87" fmla="*/ 356573 h 714441"/>
                <a:gd name="connsiteX88" fmla="*/ 554909 w 719997"/>
                <a:gd name="connsiteY88" fmla="*/ 375234 h 714441"/>
                <a:gd name="connsiteX89" fmla="*/ 553210 w 719997"/>
                <a:gd name="connsiteY89" fmla="*/ 379908 h 714441"/>
                <a:gd name="connsiteX90" fmla="*/ 503006 w 719997"/>
                <a:gd name="connsiteY90" fmla="*/ 349566 h 714441"/>
                <a:gd name="connsiteX91" fmla="*/ 457995 w 719997"/>
                <a:gd name="connsiteY91" fmla="*/ 253048 h 714441"/>
                <a:gd name="connsiteX92" fmla="*/ 483221 w 719997"/>
                <a:gd name="connsiteY92" fmla="*/ 241284 h 714441"/>
                <a:gd name="connsiteX93" fmla="*/ 528233 w 719997"/>
                <a:gd name="connsiteY93" fmla="*/ 337802 h 714441"/>
                <a:gd name="connsiteX94" fmla="*/ 371873 w 719997"/>
                <a:gd name="connsiteY94" fmla="*/ 299211 h 714441"/>
                <a:gd name="connsiteX95" fmla="*/ 324384 w 719997"/>
                <a:gd name="connsiteY95" fmla="*/ 321353 h 714441"/>
                <a:gd name="connsiteX96" fmla="*/ 319711 w 719997"/>
                <a:gd name="connsiteY96" fmla="*/ 319653 h 714441"/>
                <a:gd name="connsiteX97" fmla="*/ 247421 w 719997"/>
                <a:gd name="connsiteY97" fmla="*/ 164627 h 714441"/>
                <a:gd name="connsiteX98" fmla="*/ 247305 w 719997"/>
                <a:gd name="connsiteY98" fmla="*/ 161939 h 714441"/>
                <a:gd name="connsiteX99" fmla="*/ 249123 w 719997"/>
                <a:gd name="connsiteY99" fmla="*/ 159955 h 714441"/>
                <a:gd name="connsiteX100" fmla="*/ 296613 w 719997"/>
                <a:gd name="connsiteY100" fmla="*/ 137811 h 714441"/>
                <a:gd name="connsiteX101" fmla="*/ 298088 w 719997"/>
                <a:gd name="connsiteY101" fmla="*/ 137481 h 714441"/>
                <a:gd name="connsiteX102" fmla="*/ 299301 w 719997"/>
                <a:gd name="connsiteY102" fmla="*/ 137694 h 714441"/>
                <a:gd name="connsiteX103" fmla="*/ 301285 w 719997"/>
                <a:gd name="connsiteY103" fmla="*/ 139513 h 714441"/>
                <a:gd name="connsiteX104" fmla="*/ 373573 w 719997"/>
                <a:gd name="connsiteY104" fmla="*/ 294536 h 714441"/>
                <a:gd name="connsiteX105" fmla="*/ 371873 w 719997"/>
                <a:gd name="connsiteY105" fmla="*/ 299211 h 714441"/>
                <a:gd name="connsiteX106" fmla="*/ 394746 w 719997"/>
                <a:gd name="connsiteY106" fmla="*/ 102517 h 714441"/>
                <a:gd name="connsiteX107" fmla="*/ 322926 w 719997"/>
                <a:gd name="connsiteY107" fmla="*/ 136007 h 714441"/>
                <a:gd name="connsiteX108" fmla="*/ 320403 w 719997"/>
                <a:gd name="connsiteY108" fmla="*/ 130597 h 714441"/>
                <a:gd name="connsiteX109" fmla="*/ 306515 w 719997"/>
                <a:gd name="connsiteY109" fmla="*/ 117870 h 714441"/>
                <a:gd name="connsiteX110" fmla="*/ 287698 w 719997"/>
                <a:gd name="connsiteY110" fmla="*/ 118693 h 714441"/>
                <a:gd name="connsiteX111" fmla="*/ 240209 w 719997"/>
                <a:gd name="connsiteY111" fmla="*/ 140836 h 714441"/>
                <a:gd name="connsiteX112" fmla="*/ 227482 w 719997"/>
                <a:gd name="connsiteY112" fmla="*/ 154724 h 714441"/>
                <a:gd name="connsiteX113" fmla="*/ 228305 w 719997"/>
                <a:gd name="connsiteY113" fmla="*/ 173541 h 714441"/>
                <a:gd name="connsiteX114" fmla="*/ 255275 w 719997"/>
                <a:gd name="connsiteY114" fmla="*/ 231381 h 714441"/>
                <a:gd name="connsiteX115" fmla="*/ 207716 w 719997"/>
                <a:gd name="connsiteY115" fmla="*/ 231381 h 714441"/>
                <a:gd name="connsiteX116" fmla="*/ 199910 w 719997"/>
                <a:gd name="connsiteY116" fmla="*/ 168344 h 714441"/>
                <a:gd name="connsiteX117" fmla="*/ 191713 w 719997"/>
                <a:gd name="connsiteY117" fmla="*/ 102516 h 714441"/>
                <a:gd name="connsiteX118" fmla="*/ 394746 w 719997"/>
                <a:gd name="connsiteY118" fmla="*/ 102516 h 714441"/>
                <a:gd name="connsiteX119" fmla="*/ 246770 w 719997"/>
                <a:gd name="connsiteY119" fmla="*/ 252475 h 714441"/>
                <a:gd name="connsiteX120" fmla="*/ 235115 w 719997"/>
                <a:gd name="connsiteY120" fmla="*/ 292008 h 714441"/>
                <a:gd name="connsiteX121" fmla="*/ 225422 w 719997"/>
                <a:gd name="connsiteY121" fmla="*/ 307406 h 714441"/>
                <a:gd name="connsiteX122" fmla="*/ 210867 w 719997"/>
                <a:gd name="connsiteY122" fmla="*/ 252474 h 714441"/>
                <a:gd name="connsiteX123" fmla="*/ 246770 w 719997"/>
                <a:gd name="connsiteY123" fmla="*/ 252474 h 714441"/>
                <a:gd name="connsiteX124" fmla="*/ 131638 w 719997"/>
                <a:gd name="connsiteY124" fmla="*/ 204765 h 714441"/>
                <a:gd name="connsiteX125" fmla="*/ 140889 w 719997"/>
                <a:gd name="connsiteY125" fmla="*/ 86639 h 714441"/>
                <a:gd name="connsiteX126" fmla="*/ 154087 w 719997"/>
                <a:gd name="connsiteY126" fmla="*/ 32744 h 714441"/>
                <a:gd name="connsiteX127" fmla="*/ 166321 w 719997"/>
                <a:gd name="connsiteY127" fmla="*/ 76711 h 714441"/>
                <a:gd name="connsiteX128" fmla="*/ 178959 w 719997"/>
                <a:gd name="connsiteY128" fmla="*/ 170796 h 714441"/>
                <a:gd name="connsiteX129" fmla="*/ 186429 w 719997"/>
                <a:gd name="connsiteY129" fmla="*/ 231383 h 714441"/>
                <a:gd name="connsiteX130" fmla="*/ 130032 w 719997"/>
                <a:gd name="connsiteY130" fmla="*/ 231383 h 714441"/>
                <a:gd name="connsiteX131" fmla="*/ 131638 w 719997"/>
                <a:gd name="connsiteY131" fmla="*/ 204765 h 714441"/>
                <a:gd name="connsiteX132" fmla="*/ 21094 w 719997"/>
                <a:gd name="connsiteY132" fmla="*/ 113272 h 714441"/>
                <a:gd name="connsiteX133" fmla="*/ 31849 w 719997"/>
                <a:gd name="connsiteY133" fmla="*/ 102517 h 714441"/>
                <a:gd name="connsiteX134" fmla="*/ 117851 w 719997"/>
                <a:gd name="connsiteY134" fmla="*/ 102517 h 714441"/>
                <a:gd name="connsiteX135" fmla="*/ 110580 w 719997"/>
                <a:gd name="connsiteY135" fmla="*/ 203517 h 714441"/>
                <a:gd name="connsiteX136" fmla="*/ 108897 w 719997"/>
                <a:gd name="connsiteY136" fmla="*/ 231381 h 714441"/>
                <a:gd name="connsiteX137" fmla="*/ 21094 w 719997"/>
                <a:gd name="connsiteY137" fmla="*/ 231381 h 714441"/>
                <a:gd name="connsiteX138" fmla="*/ 107536 w 719997"/>
                <a:gd name="connsiteY138" fmla="*/ 252475 h 714441"/>
                <a:gd name="connsiteX139" fmla="*/ 97757 w 719997"/>
                <a:gd name="connsiteY139" fmla="*/ 332624 h 714441"/>
                <a:gd name="connsiteX140" fmla="*/ 85049 w 719997"/>
                <a:gd name="connsiteY140" fmla="*/ 356844 h 714441"/>
                <a:gd name="connsiteX141" fmla="*/ 74060 w 719997"/>
                <a:gd name="connsiteY141" fmla="*/ 331716 h 714441"/>
                <a:gd name="connsiteX142" fmla="*/ 64173 w 719997"/>
                <a:gd name="connsiteY142" fmla="*/ 252475 h 714441"/>
                <a:gd name="connsiteX143" fmla="*/ 21094 w 719997"/>
                <a:gd name="connsiteY143" fmla="*/ 252475 h 714441"/>
                <a:gd name="connsiteX144" fmla="*/ 43006 w 719997"/>
                <a:gd name="connsiteY144" fmla="*/ 252475 h 714441"/>
                <a:gd name="connsiteX145" fmla="*/ 53473 w 719997"/>
                <a:gd name="connsiteY145" fmla="*/ 336313 h 714441"/>
                <a:gd name="connsiteX146" fmla="*/ 85049 w 719997"/>
                <a:gd name="connsiteY146" fmla="*/ 377938 h 714441"/>
                <a:gd name="connsiteX147" fmla="*/ 118264 w 719997"/>
                <a:gd name="connsiteY147" fmla="*/ 337567 h 714441"/>
                <a:gd name="connsiteX148" fmla="*/ 128679 w 719997"/>
                <a:gd name="connsiteY148" fmla="*/ 252475 h 714441"/>
                <a:gd name="connsiteX149" fmla="*/ 189498 w 719997"/>
                <a:gd name="connsiteY149" fmla="*/ 252475 h 714441"/>
                <a:gd name="connsiteX150" fmla="*/ 199389 w 719997"/>
                <a:gd name="connsiteY150" fmla="*/ 299614 h 714441"/>
                <a:gd name="connsiteX151" fmla="*/ 224225 w 719997"/>
                <a:gd name="connsiteY151" fmla="*/ 328891 h 714441"/>
                <a:gd name="connsiteX152" fmla="*/ 254666 w 719997"/>
                <a:gd name="connsiteY152" fmla="*/ 299924 h 714441"/>
                <a:gd name="connsiteX153" fmla="*/ 267325 w 719997"/>
                <a:gd name="connsiteY153" fmla="*/ 257220 h 714441"/>
                <a:gd name="connsiteX154" fmla="*/ 300593 w 719997"/>
                <a:gd name="connsiteY154" fmla="*/ 328565 h 714441"/>
                <a:gd name="connsiteX155" fmla="*/ 322935 w 719997"/>
                <a:gd name="connsiteY155" fmla="*/ 342773 h 714441"/>
                <a:gd name="connsiteX156" fmla="*/ 333298 w 719997"/>
                <a:gd name="connsiteY156" fmla="*/ 340469 h 714441"/>
                <a:gd name="connsiteX157" fmla="*/ 380789 w 719997"/>
                <a:gd name="connsiteY157" fmla="*/ 318324 h 714441"/>
                <a:gd name="connsiteX158" fmla="*/ 392691 w 719997"/>
                <a:gd name="connsiteY158" fmla="*/ 285619 h 714441"/>
                <a:gd name="connsiteX159" fmla="*/ 391878 w 719997"/>
                <a:gd name="connsiteY159" fmla="*/ 283875 h 714441"/>
                <a:gd name="connsiteX160" fmla="*/ 438878 w 719997"/>
                <a:gd name="connsiteY160" fmla="*/ 261959 h 714441"/>
                <a:gd name="connsiteX161" fmla="*/ 486501 w 719997"/>
                <a:gd name="connsiteY161" fmla="*/ 364077 h 714441"/>
                <a:gd name="connsiteX162" fmla="*/ 486716 w 719997"/>
                <a:gd name="connsiteY162" fmla="*/ 384314 h 714441"/>
                <a:gd name="connsiteX163" fmla="*/ 495418 w 719997"/>
                <a:gd name="connsiteY163" fmla="*/ 402976 h 714441"/>
                <a:gd name="connsiteX164" fmla="*/ 509306 w 719997"/>
                <a:gd name="connsiteY164" fmla="*/ 415703 h 714441"/>
                <a:gd name="connsiteX165" fmla="*/ 510796 w 719997"/>
                <a:gd name="connsiteY165" fmla="*/ 416173 h 714441"/>
                <a:gd name="connsiteX166" fmla="*/ 523050 w 719997"/>
                <a:gd name="connsiteY166" fmla="*/ 442453 h 714441"/>
                <a:gd name="connsiteX167" fmla="*/ 522449 w 719997"/>
                <a:gd name="connsiteY167" fmla="*/ 443887 h 714441"/>
                <a:gd name="connsiteX168" fmla="*/ 523214 w 719997"/>
                <a:gd name="connsiteY168" fmla="*/ 462568 h 714441"/>
                <a:gd name="connsiteX169" fmla="*/ 378395 w 719997"/>
                <a:gd name="connsiteY169" fmla="*/ 462568 h 714441"/>
                <a:gd name="connsiteX170" fmla="*/ 378678 w 719997"/>
                <a:gd name="connsiteY170" fmla="*/ 459044 h 714441"/>
                <a:gd name="connsiteX171" fmla="*/ 378678 w 719997"/>
                <a:gd name="connsiteY171" fmla="*/ 437545 h 714441"/>
                <a:gd name="connsiteX172" fmla="*/ 354068 w 719997"/>
                <a:gd name="connsiteY172" fmla="*/ 412935 h 714441"/>
                <a:gd name="connsiteX173" fmla="*/ 279108 w 719997"/>
                <a:gd name="connsiteY173" fmla="*/ 412935 h 714441"/>
                <a:gd name="connsiteX174" fmla="*/ 268561 w 719997"/>
                <a:gd name="connsiteY174" fmla="*/ 423482 h 714441"/>
                <a:gd name="connsiteX175" fmla="*/ 279108 w 719997"/>
                <a:gd name="connsiteY175" fmla="*/ 434029 h 714441"/>
                <a:gd name="connsiteX176" fmla="*/ 354068 w 719997"/>
                <a:gd name="connsiteY176" fmla="*/ 434029 h 714441"/>
                <a:gd name="connsiteX177" fmla="*/ 357584 w 719997"/>
                <a:gd name="connsiteY177" fmla="*/ 437545 h 714441"/>
                <a:gd name="connsiteX178" fmla="*/ 357584 w 719997"/>
                <a:gd name="connsiteY178" fmla="*/ 459044 h 714441"/>
                <a:gd name="connsiteX179" fmla="*/ 354068 w 719997"/>
                <a:gd name="connsiteY179" fmla="*/ 462559 h 714441"/>
                <a:gd name="connsiteX180" fmla="*/ 353905 w 719997"/>
                <a:gd name="connsiteY180" fmla="*/ 462568 h 714441"/>
                <a:gd name="connsiteX181" fmla="*/ 161151 w 719997"/>
                <a:gd name="connsiteY181" fmla="*/ 462568 h 714441"/>
                <a:gd name="connsiteX182" fmla="*/ 160988 w 719997"/>
                <a:gd name="connsiteY182" fmla="*/ 462559 h 714441"/>
                <a:gd name="connsiteX183" fmla="*/ 157472 w 719997"/>
                <a:gd name="connsiteY183" fmla="*/ 459044 h 714441"/>
                <a:gd name="connsiteX184" fmla="*/ 157472 w 719997"/>
                <a:gd name="connsiteY184" fmla="*/ 437545 h 714441"/>
                <a:gd name="connsiteX185" fmla="*/ 160988 w 719997"/>
                <a:gd name="connsiteY185" fmla="*/ 434029 h 714441"/>
                <a:gd name="connsiteX186" fmla="*/ 229832 w 719997"/>
                <a:gd name="connsiteY186" fmla="*/ 434029 h 714441"/>
                <a:gd name="connsiteX187" fmla="*/ 240379 w 719997"/>
                <a:gd name="connsiteY187" fmla="*/ 423482 h 714441"/>
                <a:gd name="connsiteX188" fmla="*/ 229832 w 719997"/>
                <a:gd name="connsiteY188" fmla="*/ 412935 h 714441"/>
                <a:gd name="connsiteX189" fmla="*/ 160988 w 719997"/>
                <a:gd name="connsiteY189" fmla="*/ 412935 h 714441"/>
                <a:gd name="connsiteX190" fmla="*/ 136378 w 719997"/>
                <a:gd name="connsiteY190" fmla="*/ 437545 h 714441"/>
                <a:gd name="connsiteX191" fmla="*/ 136378 w 719997"/>
                <a:gd name="connsiteY191" fmla="*/ 459044 h 714441"/>
                <a:gd name="connsiteX192" fmla="*/ 136661 w 719997"/>
                <a:gd name="connsiteY192" fmla="*/ 462568 h 714441"/>
                <a:gd name="connsiteX193" fmla="*/ 21094 w 719997"/>
                <a:gd name="connsiteY193" fmla="*/ 462568 h 714441"/>
                <a:gd name="connsiteX194" fmla="*/ 469156 w 719997"/>
                <a:gd name="connsiteY194" fmla="*/ 671961 h 714441"/>
                <a:gd name="connsiteX195" fmla="*/ 479850 w 719997"/>
                <a:gd name="connsiteY195" fmla="*/ 682654 h 714441"/>
                <a:gd name="connsiteX196" fmla="*/ 469156 w 719997"/>
                <a:gd name="connsiteY196" fmla="*/ 693349 h 714441"/>
                <a:gd name="connsiteX197" fmla="*/ 250844 w 719997"/>
                <a:gd name="connsiteY197" fmla="*/ 693349 h 714441"/>
                <a:gd name="connsiteX198" fmla="*/ 240150 w 719997"/>
                <a:gd name="connsiteY198" fmla="*/ 682654 h 714441"/>
                <a:gd name="connsiteX199" fmla="*/ 250844 w 719997"/>
                <a:gd name="connsiteY199" fmla="*/ 671961 h 714441"/>
                <a:gd name="connsiteX200" fmla="*/ 378616 w 719997"/>
                <a:gd name="connsiteY200" fmla="*/ 575759 h 714441"/>
                <a:gd name="connsiteX201" fmla="*/ 360000 w 719997"/>
                <a:gd name="connsiteY201" fmla="*/ 594375 h 714441"/>
                <a:gd name="connsiteX202" fmla="*/ 341384 w 719997"/>
                <a:gd name="connsiteY202" fmla="*/ 575759 h 714441"/>
                <a:gd name="connsiteX203" fmla="*/ 341384 w 719997"/>
                <a:gd name="connsiteY203" fmla="*/ 552682 h 714441"/>
                <a:gd name="connsiteX204" fmla="*/ 378617 w 719997"/>
                <a:gd name="connsiteY204" fmla="*/ 552682 h 714441"/>
                <a:gd name="connsiteX205" fmla="*/ 378617 w 719997"/>
                <a:gd name="connsiteY205" fmla="*/ 575759 h 714441"/>
                <a:gd name="connsiteX206" fmla="*/ 698906 w 719997"/>
                <a:gd name="connsiteY206" fmla="*/ 520831 h 714441"/>
                <a:gd name="connsiteX207" fmla="*/ 688151 w 719997"/>
                <a:gd name="connsiteY207" fmla="*/ 531586 h 714441"/>
                <a:gd name="connsiteX208" fmla="*/ 31849 w 719997"/>
                <a:gd name="connsiteY208" fmla="*/ 531586 h 714441"/>
                <a:gd name="connsiteX209" fmla="*/ 21094 w 719997"/>
                <a:gd name="connsiteY209" fmla="*/ 520831 h 714441"/>
                <a:gd name="connsiteX210" fmla="*/ 21094 w 719997"/>
                <a:gd name="connsiteY210" fmla="*/ 483661 h 714441"/>
                <a:gd name="connsiteX211" fmla="*/ 698906 w 719997"/>
                <a:gd name="connsiteY211" fmla="*/ 483661 h 714441"/>
                <a:gd name="connsiteX212" fmla="*/ 698906 w 719997"/>
                <a:gd name="connsiteY212" fmla="*/ 462569 h 714441"/>
                <a:gd name="connsiteX213" fmla="*/ 618908 w 719997"/>
                <a:gd name="connsiteY213" fmla="*/ 462569 h 714441"/>
                <a:gd name="connsiteX214" fmla="*/ 601878 w 719997"/>
                <a:gd name="connsiteY214" fmla="*/ 426050 h 714441"/>
                <a:gd name="connsiteX215" fmla="*/ 587991 w 719997"/>
                <a:gd name="connsiteY215" fmla="*/ 413324 h 714441"/>
                <a:gd name="connsiteX216" fmla="*/ 586510 w 719997"/>
                <a:gd name="connsiteY216" fmla="*/ 412865 h 714441"/>
                <a:gd name="connsiteX217" fmla="*/ 574242 w 719997"/>
                <a:gd name="connsiteY217" fmla="*/ 386557 h 714441"/>
                <a:gd name="connsiteX218" fmla="*/ 574026 w 719997"/>
                <a:gd name="connsiteY218" fmla="*/ 366321 h 714441"/>
                <a:gd name="connsiteX219" fmla="*/ 565324 w 719997"/>
                <a:gd name="connsiteY219" fmla="*/ 347660 h 714441"/>
                <a:gd name="connsiteX220" fmla="*/ 551436 w 719997"/>
                <a:gd name="connsiteY220" fmla="*/ 334934 h 714441"/>
                <a:gd name="connsiteX221" fmla="*/ 549952 w 719997"/>
                <a:gd name="connsiteY221" fmla="*/ 334474 h 714441"/>
                <a:gd name="connsiteX222" fmla="*/ 502336 w 719997"/>
                <a:gd name="connsiteY222" fmla="*/ 232370 h 714441"/>
                <a:gd name="connsiteX223" fmla="*/ 549342 w 719997"/>
                <a:gd name="connsiteY223" fmla="*/ 210451 h 714441"/>
                <a:gd name="connsiteX224" fmla="*/ 550156 w 719997"/>
                <a:gd name="connsiteY224" fmla="*/ 212196 h 714441"/>
                <a:gd name="connsiteX225" fmla="*/ 572498 w 719997"/>
                <a:gd name="connsiteY225" fmla="*/ 226403 h 714441"/>
                <a:gd name="connsiteX226" fmla="*/ 582861 w 719997"/>
                <a:gd name="connsiteY226" fmla="*/ 224099 h 714441"/>
                <a:gd name="connsiteX227" fmla="*/ 630352 w 719997"/>
                <a:gd name="connsiteY227" fmla="*/ 201953 h 714441"/>
                <a:gd name="connsiteX228" fmla="*/ 642254 w 719997"/>
                <a:gd name="connsiteY228" fmla="*/ 169249 h 714441"/>
                <a:gd name="connsiteX229" fmla="*/ 611137 w 719997"/>
                <a:gd name="connsiteY229" fmla="*/ 102517 h 714441"/>
                <a:gd name="connsiteX230" fmla="*/ 688151 w 719997"/>
                <a:gd name="connsiteY230" fmla="*/ 102517 h 714441"/>
                <a:gd name="connsiteX231" fmla="*/ 698906 w 719997"/>
                <a:gd name="connsiteY231" fmla="*/ 113272 h 71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719997" h="714441">
                  <a:moveTo>
                    <a:pt x="688151" y="81423"/>
                  </a:moveTo>
                  <a:lnTo>
                    <a:pt x="601301" y="81423"/>
                  </a:lnTo>
                  <a:lnTo>
                    <a:pt x="569966" y="14224"/>
                  </a:lnTo>
                  <a:cubicBezTo>
                    <a:pt x="567187" y="8266"/>
                    <a:pt x="562255" y="3746"/>
                    <a:pt x="556078" y="1498"/>
                  </a:cubicBezTo>
                  <a:cubicBezTo>
                    <a:pt x="549899" y="-751"/>
                    <a:pt x="543218" y="-460"/>
                    <a:pt x="537261" y="2320"/>
                  </a:cubicBezTo>
                  <a:lnTo>
                    <a:pt x="489772" y="24463"/>
                  </a:lnTo>
                  <a:cubicBezTo>
                    <a:pt x="483813" y="27242"/>
                    <a:pt x="479294" y="32172"/>
                    <a:pt x="477045" y="38351"/>
                  </a:cubicBezTo>
                  <a:cubicBezTo>
                    <a:pt x="474795" y="44529"/>
                    <a:pt x="475088" y="51213"/>
                    <a:pt x="477866" y="57168"/>
                  </a:cubicBezTo>
                  <a:lnTo>
                    <a:pt x="480389" y="62578"/>
                  </a:lnTo>
                  <a:lnTo>
                    <a:pt x="439979" y="81422"/>
                  </a:lnTo>
                  <a:lnTo>
                    <a:pt x="188522" y="81422"/>
                  </a:lnTo>
                  <a:cubicBezTo>
                    <a:pt x="187594" y="75773"/>
                    <a:pt x="186639" y="70366"/>
                    <a:pt x="185648" y="65281"/>
                  </a:cubicBezTo>
                  <a:cubicBezTo>
                    <a:pt x="179210" y="32261"/>
                    <a:pt x="171473" y="10268"/>
                    <a:pt x="154637" y="10268"/>
                  </a:cubicBezTo>
                  <a:cubicBezTo>
                    <a:pt x="135842" y="10268"/>
                    <a:pt x="126432" y="34398"/>
                    <a:pt x="120268" y="81422"/>
                  </a:cubicBezTo>
                  <a:lnTo>
                    <a:pt x="31849" y="81422"/>
                  </a:lnTo>
                  <a:cubicBezTo>
                    <a:pt x="14288" y="81423"/>
                    <a:pt x="0" y="95711"/>
                    <a:pt x="0" y="113272"/>
                  </a:cubicBezTo>
                  <a:lnTo>
                    <a:pt x="0" y="520831"/>
                  </a:lnTo>
                  <a:cubicBezTo>
                    <a:pt x="0" y="538393"/>
                    <a:pt x="14288" y="552680"/>
                    <a:pt x="31849" y="552680"/>
                  </a:cubicBezTo>
                  <a:lnTo>
                    <a:pt x="264521" y="552680"/>
                  </a:lnTo>
                  <a:lnTo>
                    <a:pt x="264521" y="650866"/>
                  </a:lnTo>
                  <a:lnTo>
                    <a:pt x="250843" y="650866"/>
                  </a:lnTo>
                  <a:cubicBezTo>
                    <a:pt x="233314" y="650866"/>
                    <a:pt x="219054" y="665127"/>
                    <a:pt x="219054" y="682653"/>
                  </a:cubicBezTo>
                  <a:cubicBezTo>
                    <a:pt x="219054" y="700182"/>
                    <a:pt x="233315" y="714441"/>
                    <a:pt x="250843" y="714441"/>
                  </a:cubicBezTo>
                  <a:lnTo>
                    <a:pt x="469155" y="714441"/>
                  </a:lnTo>
                  <a:cubicBezTo>
                    <a:pt x="486683" y="714441"/>
                    <a:pt x="500943" y="700180"/>
                    <a:pt x="500943" y="682653"/>
                  </a:cubicBezTo>
                  <a:cubicBezTo>
                    <a:pt x="500943" y="665125"/>
                    <a:pt x="486682" y="650866"/>
                    <a:pt x="469155" y="650866"/>
                  </a:cubicBezTo>
                  <a:lnTo>
                    <a:pt x="455476" y="650866"/>
                  </a:lnTo>
                  <a:lnTo>
                    <a:pt x="455476" y="629135"/>
                  </a:lnTo>
                  <a:cubicBezTo>
                    <a:pt x="455476" y="623309"/>
                    <a:pt x="450755" y="618588"/>
                    <a:pt x="444929" y="618588"/>
                  </a:cubicBezTo>
                  <a:cubicBezTo>
                    <a:pt x="439103" y="618588"/>
                    <a:pt x="434382" y="623309"/>
                    <a:pt x="434382" y="629135"/>
                  </a:cubicBezTo>
                  <a:lnTo>
                    <a:pt x="434382" y="650866"/>
                  </a:lnTo>
                  <a:lnTo>
                    <a:pt x="285615" y="650866"/>
                  </a:lnTo>
                  <a:lnTo>
                    <a:pt x="285615" y="552680"/>
                  </a:lnTo>
                  <a:lnTo>
                    <a:pt x="320289" y="552680"/>
                  </a:lnTo>
                  <a:lnTo>
                    <a:pt x="320289" y="575758"/>
                  </a:lnTo>
                  <a:cubicBezTo>
                    <a:pt x="320289" y="597653"/>
                    <a:pt x="338103" y="615468"/>
                    <a:pt x="359999" y="615468"/>
                  </a:cubicBezTo>
                  <a:cubicBezTo>
                    <a:pt x="381894" y="615468"/>
                    <a:pt x="399708" y="597653"/>
                    <a:pt x="399708" y="575758"/>
                  </a:cubicBezTo>
                  <a:lnTo>
                    <a:pt x="399708" y="552680"/>
                  </a:lnTo>
                  <a:lnTo>
                    <a:pt x="434382" y="552680"/>
                  </a:lnTo>
                  <a:lnTo>
                    <a:pt x="434382" y="579859"/>
                  </a:lnTo>
                  <a:cubicBezTo>
                    <a:pt x="434382" y="585685"/>
                    <a:pt x="439103" y="590406"/>
                    <a:pt x="444929" y="590406"/>
                  </a:cubicBezTo>
                  <a:cubicBezTo>
                    <a:pt x="450755" y="590406"/>
                    <a:pt x="455476" y="585685"/>
                    <a:pt x="455476" y="579859"/>
                  </a:cubicBezTo>
                  <a:lnTo>
                    <a:pt x="455476" y="552680"/>
                  </a:lnTo>
                  <a:lnTo>
                    <a:pt x="688148" y="552680"/>
                  </a:lnTo>
                  <a:cubicBezTo>
                    <a:pt x="705710" y="552680"/>
                    <a:pt x="719997" y="538393"/>
                    <a:pt x="719997" y="520831"/>
                  </a:cubicBezTo>
                  <a:lnTo>
                    <a:pt x="719997" y="113272"/>
                  </a:lnTo>
                  <a:cubicBezTo>
                    <a:pt x="720000" y="95711"/>
                    <a:pt x="705713" y="81423"/>
                    <a:pt x="688151" y="81423"/>
                  </a:cubicBezTo>
                  <a:close/>
                  <a:moveTo>
                    <a:pt x="489305" y="81696"/>
                  </a:moveTo>
                  <a:lnTo>
                    <a:pt x="501823" y="108541"/>
                  </a:lnTo>
                  <a:cubicBezTo>
                    <a:pt x="504284" y="113819"/>
                    <a:pt x="510559" y="116106"/>
                    <a:pt x="515839" y="113642"/>
                  </a:cubicBezTo>
                  <a:cubicBezTo>
                    <a:pt x="521118" y="111181"/>
                    <a:pt x="523402" y="104906"/>
                    <a:pt x="520940" y="99626"/>
                  </a:cubicBezTo>
                  <a:lnTo>
                    <a:pt x="496986" y="48253"/>
                  </a:lnTo>
                  <a:cubicBezTo>
                    <a:pt x="496450" y="47106"/>
                    <a:pt x="496682" y="46077"/>
                    <a:pt x="496868" y="45567"/>
                  </a:cubicBezTo>
                  <a:cubicBezTo>
                    <a:pt x="497055" y="45056"/>
                    <a:pt x="497538" y="44120"/>
                    <a:pt x="498687" y="43582"/>
                  </a:cubicBezTo>
                  <a:lnTo>
                    <a:pt x="546178" y="21438"/>
                  </a:lnTo>
                  <a:cubicBezTo>
                    <a:pt x="547325" y="20904"/>
                    <a:pt x="548356" y="21134"/>
                    <a:pt x="548865" y="21321"/>
                  </a:cubicBezTo>
                  <a:cubicBezTo>
                    <a:pt x="549375" y="21507"/>
                    <a:pt x="550313" y="21991"/>
                    <a:pt x="550849" y="23140"/>
                  </a:cubicBezTo>
                  <a:lnTo>
                    <a:pt x="623138" y="178163"/>
                  </a:lnTo>
                  <a:cubicBezTo>
                    <a:pt x="623957" y="179921"/>
                    <a:pt x="623194" y="182016"/>
                    <a:pt x="621437" y="182836"/>
                  </a:cubicBezTo>
                  <a:lnTo>
                    <a:pt x="573948" y="204981"/>
                  </a:lnTo>
                  <a:cubicBezTo>
                    <a:pt x="572185" y="205800"/>
                    <a:pt x="570094" y="205038"/>
                    <a:pt x="569274" y="203280"/>
                  </a:cubicBezTo>
                  <a:lnTo>
                    <a:pt x="541897" y="144569"/>
                  </a:lnTo>
                  <a:cubicBezTo>
                    <a:pt x="539435" y="139290"/>
                    <a:pt x="533160" y="137005"/>
                    <a:pt x="527881" y="139469"/>
                  </a:cubicBezTo>
                  <a:cubicBezTo>
                    <a:pt x="522602" y="141930"/>
                    <a:pt x="520318" y="148205"/>
                    <a:pt x="522780" y="153485"/>
                  </a:cubicBezTo>
                  <a:lnTo>
                    <a:pt x="540429" y="191334"/>
                  </a:lnTo>
                  <a:lnTo>
                    <a:pt x="382964" y="264762"/>
                  </a:lnTo>
                  <a:lnTo>
                    <a:pt x="331840" y="155125"/>
                  </a:lnTo>
                  <a:close/>
                  <a:moveTo>
                    <a:pt x="539561" y="427953"/>
                  </a:moveTo>
                  <a:lnTo>
                    <a:pt x="532512" y="412836"/>
                  </a:lnTo>
                  <a:lnTo>
                    <a:pt x="557738" y="401072"/>
                  </a:lnTo>
                  <a:lnTo>
                    <a:pt x="564788" y="416189"/>
                  </a:lnTo>
                  <a:close/>
                  <a:moveTo>
                    <a:pt x="578090" y="433263"/>
                  </a:moveTo>
                  <a:cubicBezTo>
                    <a:pt x="579236" y="432730"/>
                    <a:pt x="580267" y="432962"/>
                    <a:pt x="580776" y="433145"/>
                  </a:cubicBezTo>
                  <a:cubicBezTo>
                    <a:pt x="581286" y="433332"/>
                    <a:pt x="582223" y="433815"/>
                    <a:pt x="582760" y="434964"/>
                  </a:cubicBezTo>
                  <a:lnTo>
                    <a:pt x="595633" y="462569"/>
                  </a:lnTo>
                  <a:lnTo>
                    <a:pt x="546479" y="462569"/>
                  </a:lnTo>
                  <a:lnTo>
                    <a:pt x="542384" y="453790"/>
                  </a:lnTo>
                  <a:cubicBezTo>
                    <a:pt x="541565" y="452033"/>
                    <a:pt x="542327" y="449938"/>
                    <a:pt x="544085" y="449120"/>
                  </a:cubicBezTo>
                  <a:close/>
                  <a:moveTo>
                    <a:pt x="553210" y="379908"/>
                  </a:moveTo>
                  <a:lnTo>
                    <a:pt x="519206" y="395764"/>
                  </a:lnTo>
                  <a:cubicBezTo>
                    <a:pt x="518058" y="396299"/>
                    <a:pt x="517029" y="396066"/>
                    <a:pt x="516518" y="395880"/>
                  </a:cubicBezTo>
                  <a:cubicBezTo>
                    <a:pt x="516008" y="395695"/>
                    <a:pt x="515070" y="395211"/>
                    <a:pt x="514534" y="394062"/>
                  </a:cubicBezTo>
                  <a:lnTo>
                    <a:pt x="505832" y="375400"/>
                  </a:lnTo>
                  <a:cubicBezTo>
                    <a:pt x="505013" y="373642"/>
                    <a:pt x="505775" y="371547"/>
                    <a:pt x="507532" y="370727"/>
                  </a:cubicBezTo>
                  <a:lnTo>
                    <a:pt x="541536" y="354871"/>
                  </a:lnTo>
                  <a:cubicBezTo>
                    <a:pt x="542066" y="354624"/>
                    <a:pt x="542571" y="354541"/>
                    <a:pt x="543011" y="354541"/>
                  </a:cubicBezTo>
                  <a:cubicBezTo>
                    <a:pt x="543523" y="354541"/>
                    <a:pt x="543949" y="354655"/>
                    <a:pt x="544223" y="354755"/>
                  </a:cubicBezTo>
                  <a:cubicBezTo>
                    <a:pt x="544733" y="354940"/>
                    <a:pt x="545671" y="355424"/>
                    <a:pt x="546207" y="356573"/>
                  </a:cubicBezTo>
                  <a:lnTo>
                    <a:pt x="554909" y="375234"/>
                  </a:lnTo>
                  <a:cubicBezTo>
                    <a:pt x="555729" y="376993"/>
                    <a:pt x="554967" y="379090"/>
                    <a:pt x="553210" y="379908"/>
                  </a:cubicBezTo>
                  <a:close/>
                  <a:moveTo>
                    <a:pt x="503006" y="349566"/>
                  </a:moveTo>
                  <a:lnTo>
                    <a:pt x="457995" y="253048"/>
                  </a:lnTo>
                  <a:lnTo>
                    <a:pt x="483221" y="241284"/>
                  </a:lnTo>
                  <a:lnTo>
                    <a:pt x="528233" y="337802"/>
                  </a:lnTo>
                  <a:close/>
                  <a:moveTo>
                    <a:pt x="371873" y="299211"/>
                  </a:moveTo>
                  <a:lnTo>
                    <a:pt x="324384" y="321353"/>
                  </a:lnTo>
                  <a:cubicBezTo>
                    <a:pt x="322630" y="322175"/>
                    <a:pt x="320531" y="321412"/>
                    <a:pt x="319711" y="319653"/>
                  </a:cubicBezTo>
                  <a:lnTo>
                    <a:pt x="247421" y="164627"/>
                  </a:lnTo>
                  <a:cubicBezTo>
                    <a:pt x="246885" y="163479"/>
                    <a:pt x="247118" y="162450"/>
                    <a:pt x="247305" y="161939"/>
                  </a:cubicBezTo>
                  <a:cubicBezTo>
                    <a:pt x="247490" y="161429"/>
                    <a:pt x="247974" y="160491"/>
                    <a:pt x="249123" y="159955"/>
                  </a:cubicBezTo>
                  <a:lnTo>
                    <a:pt x="296613" y="137811"/>
                  </a:lnTo>
                  <a:cubicBezTo>
                    <a:pt x="297143" y="137564"/>
                    <a:pt x="297648" y="137481"/>
                    <a:pt x="298088" y="137481"/>
                  </a:cubicBezTo>
                  <a:cubicBezTo>
                    <a:pt x="298600" y="137481"/>
                    <a:pt x="299026" y="137594"/>
                    <a:pt x="299301" y="137694"/>
                  </a:cubicBezTo>
                  <a:cubicBezTo>
                    <a:pt x="299811" y="137880"/>
                    <a:pt x="300749" y="138364"/>
                    <a:pt x="301285" y="139513"/>
                  </a:cubicBezTo>
                  <a:lnTo>
                    <a:pt x="373573" y="294536"/>
                  </a:lnTo>
                  <a:cubicBezTo>
                    <a:pt x="374393" y="296293"/>
                    <a:pt x="373631" y="298391"/>
                    <a:pt x="371873" y="299211"/>
                  </a:cubicBezTo>
                  <a:close/>
                  <a:moveTo>
                    <a:pt x="394746" y="102517"/>
                  </a:moveTo>
                  <a:lnTo>
                    <a:pt x="322926" y="136007"/>
                  </a:lnTo>
                  <a:lnTo>
                    <a:pt x="320403" y="130597"/>
                  </a:lnTo>
                  <a:cubicBezTo>
                    <a:pt x="317624" y="124639"/>
                    <a:pt x="312692" y="120119"/>
                    <a:pt x="306515" y="117870"/>
                  </a:cubicBezTo>
                  <a:cubicBezTo>
                    <a:pt x="300336" y="115620"/>
                    <a:pt x="293655" y="115913"/>
                    <a:pt x="287698" y="118693"/>
                  </a:cubicBezTo>
                  <a:lnTo>
                    <a:pt x="240209" y="140836"/>
                  </a:lnTo>
                  <a:cubicBezTo>
                    <a:pt x="234250" y="143615"/>
                    <a:pt x="229731" y="148546"/>
                    <a:pt x="227482" y="154724"/>
                  </a:cubicBezTo>
                  <a:cubicBezTo>
                    <a:pt x="225233" y="160902"/>
                    <a:pt x="225526" y="167584"/>
                    <a:pt x="228305" y="173541"/>
                  </a:cubicBezTo>
                  <a:lnTo>
                    <a:pt x="255275" y="231381"/>
                  </a:lnTo>
                  <a:lnTo>
                    <a:pt x="207716" y="231381"/>
                  </a:lnTo>
                  <a:cubicBezTo>
                    <a:pt x="204967" y="211551"/>
                    <a:pt x="202400" y="189637"/>
                    <a:pt x="199910" y="168344"/>
                  </a:cubicBezTo>
                  <a:cubicBezTo>
                    <a:pt x="197300" y="146040"/>
                    <a:pt x="194635" y="123289"/>
                    <a:pt x="191713" y="102516"/>
                  </a:cubicBezTo>
                  <a:lnTo>
                    <a:pt x="394746" y="102516"/>
                  </a:lnTo>
                  <a:close/>
                  <a:moveTo>
                    <a:pt x="246770" y="252475"/>
                  </a:moveTo>
                  <a:cubicBezTo>
                    <a:pt x="243195" y="267007"/>
                    <a:pt x="239445" y="281316"/>
                    <a:pt x="235115" y="292008"/>
                  </a:cubicBezTo>
                  <a:cubicBezTo>
                    <a:pt x="231016" y="302127"/>
                    <a:pt x="227495" y="306222"/>
                    <a:pt x="225422" y="307406"/>
                  </a:cubicBezTo>
                  <a:cubicBezTo>
                    <a:pt x="222912" y="304182"/>
                    <a:pt x="217415" y="292739"/>
                    <a:pt x="210867" y="252474"/>
                  </a:cubicBezTo>
                  <a:lnTo>
                    <a:pt x="246770" y="252474"/>
                  </a:lnTo>
                  <a:close/>
                  <a:moveTo>
                    <a:pt x="131638" y="204765"/>
                  </a:moveTo>
                  <a:cubicBezTo>
                    <a:pt x="134120" y="162903"/>
                    <a:pt x="136686" y="119616"/>
                    <a:pt x="140889" y="86639"/>
                  </a:cubicBezTo>
                  <a:cubicBezTo>
                    <a:pt x="145734" y="48625"/>
                    <a:pt x="151395" y="36510"/>
                    <a:pt x="154087" y="32744"/>
                  </a:cubicBezTo>
                  <a:cubicBezTo>
                    <a:pt x="156479" y="36578"/>
                    <a:pt x="161070" y="47284"/>
                    <a:pt x="166321" y="76711"/>
                  </a:cubicBezTo>
                  <a:cubicBezTo>
                    <a:pt x="171059" y="103265"/>
                    <a:pt x="175075" y="137596"/>
                    <a:pt x="178959" y="170796"/>
                  </a:cubicBezTo>
                  <a:cubicBezTo>
                    <a:pt x="181344" y="191182"/>
                    <a:pt x="183798" y="212113"/>
                    <a:pt x="186429" y="231383"/>
                  </a:cubicBezTo>
                  <a:lnTo>
                    <a:pt x="130032" y="231383"/>
                  </a:lnTo>
                  <a:cubicBezTo>
                    <a:pt x="130576" y="222542"/>
                    <a:pt x="131110" y="213660"/>
                    <a:pt x="131638" y="204765"/>
                  </a:cubicBezTo>
                  <a:close/>
                  <a:moveTo>
                    <a:pt x="21094" y="113272"/>
                  </a:moveTo>
                  <a:cubicBezTo>
                    <a:pt x="21094" y="107340"/>
                    <a:pt x="25919" y="102517"/>
                    <a:pt x="31849" y="102517"/>
                  </a:cubicBezTo>
                  <a:lnTo>
                    <a:pt x="117851" y="102517"/>
                  </a:lnTo>
                  <a:cubicBezTo>
                    <a:pt x="115071" y="130154"/>
                    <a:pt x="112930" y="163877"/>
                    <a:pt x="110580" y="203517"/>
                  </a:cubicBezTo>
                  <a:cubicBezTo>
                    <a:pt x="110029" y="212832"/>
                    <a:pt x="109468" y="222133"/>
                    <a:pt x="108897" y="231381"/>
                  </a:cubicBezTo>
                  <a:lnTo>
                    <a:pt x="21094" y="231381"/>
                  </a:lnTo>
                  <a:close/>
                  <a:moveTo>
                    <a:pt x="107536" y="252475"/>
                  </a:moveTo>
                  <a:cubicBezTo>
                    <a:pt x="104825" y="291354"/>
                    <a:pt x="101841" y="315679"/>
                    <a:pt x="97757" y="332624"/>
                  </a:cubicBezTo>
                  <a:cubicBezTo>
                    <a:pt x="94102" y="347789"/>
                    <a:pt x="89352" y="356844"/>
                    <a:pt x="85049" y="356844"/>
                  </a:cubicBezTo>
                  <a:cubicBezTo>
                    <a:pt x="84995" y="356844"/>
                    <a:pt x="79518" y="356161"/>
                    <a:pt x="74060" y="331716"/>
                  </a:cubicBezTo>
                  <a:cubicBezTo>
                    <a:pt x="69853" y="312876"/>
                    <a:pt x="66977" y="286276"/>
                    <a:pt x="64173" y="252475"/>
                  </a:cubicBezTo>
                  <a:close/>
                  <a:moveTo>
                    <a:pt x="21094" y="252475"/>
                  </a:moveTo>
                  <a:lnTo>
                    <a:pt x="43006" y="252475"/>
                  </a:lnTo>
                  <a:cubicBezTo>
                    <a:pt x="45930" y="287984"/>
                    <a:pt x="48940" y="316018"/>
                    <a:pt x="53473" y="336313"/>
                  </a:cubicBezTo>
                  <a:cubicBezTo>
                    <a:pt x="56015" y="347698"/>
                    <a:pt x="62768" y="377938"/>
                    <a:pt x="85049" y="377938"/>
                  </a:cubicBezTo>
                  <a:cubicBezTo>
                    <a:pt x="108534" y="377938"/>
                    <a:pt x="115604" y="348609"/>
                    <a:pt x="118264" y="337567"/>
                  </a:cubicBezTo>
                  <a:cubicBezTo>
                    <a:pt x="122681" y="319234"/>
                    <a:pt x="125851" y="293460"/>
                    <a:pt x="128679" y="252475"/>
                  </a:cubicBezTo>
                  <a:lnTo>
                    <a:pt x="189498" y="252475"/>
                  </a:lnTo>
                  <a:cubicBezTo>
                    <a:pt x="192739" y="273136"/>
                    <a:pt x="195916" y="288260"/>
                    <a:pt x="199389" y="299614"/>
                  </a:cubicBezTo>
                  <a:cubicBezTo>
                    <a:pt x="203558" y="313245"/>
                    <a:pt x="210146" y="328891"/>
                    <a:pt x="224225" y="328891"/>
                  </a:cubicBezTo>
                  <a:cubicBezTo>
                    <a:pt x="242935" y="328891"/>
                    <a:pt x="251765" y="307088"/>
                    <a:pt x="254666" y="299924"/>
                  </a:cubicBezTo>
                  <a:cubicBezTo>
                    <a:pt x="259547" y="287871"/>
                    <a:pt x="263547" y="272594"/>
                    <a:pt x="267325" y="257220"/>
                  </a:cubicBezTo>
                  <a:lnTo>
                    <a:pt x="300593" y="328565"/>
                  </a:lnTo>
                  <a:cubicBezTo>
                    <a:pt x="304764" y="337510"/>
                    <a:pt x="313660" y="342773"/>
                    <a:pt x="322935" y="342773"/>
                  </a:cubicBezTo>
                  <a:cubicBezTo>
                    <a:pt x="326413" y="342773"/>
                    <a:pt x="329943" y="342034"/>
                    <a:pt x="333298" y="340469"/>
                  </a:cubicBezTo>
                  <a:lnTo>
                    <a:pt x="380789" y="318324"/>
                  </a:lnTo>
                  <a:cubicBezTo>
                    <a:pt x="393086" y="312590"/>
                    <a:pt x="398426" y="297918"/>
                    <a:pt x="392691" y="285619"/>
                  </a:cubicBezTo>
                  <a:lnTo>
                    <a:pt x="391878" y="283875"/>
                  </a:lnTo>
                  <a:lnTo>
                    <a:pt x="438878" y="261959"/>
                  </a:lnTo>
                  <a:lnTo>
                    <a:pt x="486501" y="364077"/>
                  </a:lnTo>
                  <a:cubicBezTo>
                    <a:pt x="483775" y="370327"/>
                    <a:pt x="483615" y="377662"/>
                    <a:pt x="486716" y="384314"/>
                  </a:cubicBezTo>
                  <a:lnTo>
                    <a:pt x="495418" y="402976"/>
                  </a:lnTo>
                  <a:cubicBezTo>
                    <a:pt x="498196" y="408935"/>
                    <a:pt x="503128" y="413454"/>
                    <a:pt x="509306" y="415703"/>
                  </a:cubicBezTo>
                  <a:cubicBezTo>
                    <a:pt x="509798" y="415882"/>
                    <a:pt x="510297" y="416026"/>
                    <a:pt x="510796" y="416173"/>
                  </a:cubicBezTo>
                  <a:lnTo>
                    <a:pt x="523050" y="442453"/>
                  </a:lnTo>
                  <a:cubicBezTo>
                    <a:pt x="522844" y="442927"/>
                    <a:pt x="522627" y="443396"/>
                    <a:pt x="522449" y="443887"/>
                  </a:cubicBezTo>
                  <a:cubicBezTo>
                    <a:pt x="520215" y="450018"/>
                    <a:pt x="520494" y="456644"/>
                    <a:pt x="523214" y="462568"/>
                  </a:cubicBezTo>
                  <a:lnTo>
                    <a:pt x="378395" y="462568"/>
                  </a:lnTo>
                  <a:cubicBezTo>
                    <a:pt x="378563" y="461413"/>
                    <a:pt x="378678" y="460243"/>
                    <a:pt x="378678" y="459044"/>
                  </a:cubicBezTo>
                  <a:lnTo>
                    <a:pt x="378678" y="437545"/>
                  </a:lnTo>
                  <a:cubicBezTo>
                    <a:pt x="378678" y="423976"/>
                    <a:pt x="367637" y="412935"/>
                    <a:pt x="354068" y="412935"/>
                  </a:cubicBezTo>
                  <a:lnTo>
                    <a:pt x="279108" y="412935"/>
                  </a:lnTo>
                  <a:cubicBezTo>
                    <a:pt x="273282" y="412935"/>
                    <a:pt x="268561" y="417656"/>
                    <a:pt x="268561" y="423482"/>
                  </a:cubicBezTo>
                  <a:cubicBezTo>
                    <a:pt x="268561" y="429308"/>
                    <a:pt x="273282" y="434029"/>
                    <a:pt x="279108" y="434029"/>
                  </a:cubicBezTo>
                  <a:lnTo>
                    <a:pt x="354068" y="434029"/>
                  </a:lnTo>
                  <a:cubicBezTo>
                    <a:pt x="356008" y="434029"/>
                    <a:pt x="357584" y="435606"/>
                    <a:pt x="357584" y="437545"/>
                  </a:cubicBezTo>
                  <a:lnTo>
                    <a:pt x="357584" y="459044"/>
                  </a:lnTo>
                  <a:cubicBezTo>
                    <a:pt x="357584" y="460983"/>
                    <a:pt x="356008" y="462559"/>
                    <a:pt x="354068" y="462559"/>
                  </a:cubicBezTo>
                  <a:cubicBezTo>
                    <a:pt x="354014" y="462559"/>
                    <a:pt x="353960" y="462566"/>
                    <a:pt x="353905" y="462568"/>
                  </a:cubicBezTo>
                  <a:lnTo>
                    <a:pt x="161151" y="462568"/>
                  </a:lnTo>
                  <a:cubicBezTo>
                    <a:pt x="161096" y="462568"/>
                    <a:pt x="161042" y="462559"/>
                    <a:pt x="160988" y="462559"/>
                  </a:cubicBezTo>
                  <a:cubicBezTo>
                    <a:pt x="159048" y="462559"/>
                    <a:pt x="157472" y="460983"/>
                    <a:pt x="157472" y="459044"/>
                  </a:cubicBezTo>
                  <a:lnTo>
                    <a:pt x="157472" y="437545"/>
                  </a:lnTo>
                  <a:cubicBezTo>
                    <a:pt x="157472" y="435606"/>
                    <a:pt x="159048" y="434029"/>
                    <a:pt x="160988" y="434029"/>
                  </a:cubicBezTo>
                  <a:lnTo>
                    <a:pt x="229832" y="434029"/>
                  </a:lnTo>
                  <a:cubicBezTo>
                    <a:pt x="235658" y="434029"/>
                    <a:pt x="240379" y="429308"/>
                    <a:pt x="240379" y="423482"/>
                  </a:cubicBezTo>
                  <a:cubicBezTo>
                    <a:pt x="240379" y="417656"/>
                    <a:pt x="235658" y="412935"/>
                    <a:pt x="229832" y="412935"/>
                  </a:cubicBezTo>
                  <a:lnTo>
                    <a:pt x="160988" y="412935"/>
                  </a:lnTo>
                  <a:cubicBezTo>
                    <a:pt x="147419" y="412935"/>
                    <a:pt x="136378" y="423976"/>
                    <a:pt x="136378" y="437545"/>
                  </a:cubicBezTo>
                  <a:lnTo>
                    <a:pt x="136378" y="459044"/>
                  </a:lnTo>
                  <a:cubicBezTo>
                    <a:pt x="136378" y="460243"/>
                    <a:pt x="136493" y="461413"/>
                    <a:pt x="136661" y="462568"/>
                  </a:cubicBezTo>
                  <a:lnTo>
                    <a:pt x="21094" y="462568"/>
                  </a:lnTo>
                  <a:close/>
                  <a:moveTo>
                    <a:pt x="469156" y="671961"/>
                  </a:moveTo>
                  <a:cubicBezTo>
                    <a:pt x="475052" y="671961"/>
                    <a:pt x="479850" y="676758"/>
                    <a:pt x="479850" y="682654"/>
                  </a:cubicBezTo>
                  <a:cubicBezTo>
                    <a:pt x="479850" y="688551"/>
                    <a:pt x="475052" y="693349"/>
                    <a:pt x="469156" y="693349"/>
                  </a:cubicBezTo>
                  <a:lnTo>
                    <a:pt x="250844" y="693349"/>
                  </a:lnTo>
                  <a:cubicBezTo>
                    <a:pt x="244948" y="693349"/>
                    <a:pt x="240150" y="688551"/>
                    <a:pt x="240150" y="682654"/>
                  </a:cubicBezTo>
                  <a:cubicBezTo>
                    <a:pt x="240150" y="676758"/>
                    <a:pt x="244948" y="671961"/>
                    <a:pt x="250844" y="671961"/>
                  </a:cubicBezTo>
                  <a:close/>
                  <a:moveTo>
                    <a:pt x="378616" y="575759"/>
                  </a:moveTo>
                  <a:cubicBezTo>
                    <a:pt x="378616" y="586025"/>
                    <a:pt x="370266" y="594375"/>
                    <a:pt x="360000" y="594375"/>
                  </a:cubicBezTo>
                  <a:cubicBezTo>
                    <a:pt x="349734" y="594375"/>
                    <a:pt x="341384" y="586025"/>
                    <a:pt x="341384" y="575759"/>
                  </a:cubicBezTo>
                  <a:lnTo>
                    <a:pt x="341384" y="552682"/>
                  </a:lnTo>
                  <a:lnTo>
                    <a:pt x="378617" y="552682"/>
                  </a:lnTo>
                  <a:lnTo>
                    <a:pt x="378617" y="575759"/>
                  </a:lnTo>
                  <a:close/>
                  <a:moveTo>
                    <a:pt x="698906" y="520831"/>
                  </a:moveTo>
                  <a:cubicBezTo>
                    <a:pt x="698906" y="526763"/>
                    <a:pt x="694081" y="531586"/>
                    <a:pt x="688151" y="531586"/>
                  </a:cubicBezTo>
                  <a:lnTo>
                    <a:pt x="31849" y="531586"/>
                  </a:lnTo>
                  <a:cubicBezTo>
                    <a:pt x="25917" y="531586"/>
                    <a:pt x="21094" y="526762"/>
                    <a:pt x="21094" y="520831"/>
                  </a:cubicBezTo>
                  <a:lnTo>
                    <a:pt x="21094" y="483661"/>
                  </a:lnTo>
                  <a:lnTo>
                    <a:pt x="698906" y="483661"/>
                  </a:lnTo>
                  <a:close/>
                  <a:moveTo>
                    <a:pt x="698906" y="462569"/>
                  </a:moveTo>
                  <a:lnTo>
                    <a:pt x="618908" y="462569"/>
                  </a:lnTo>
                  <a:lnTo>
                    <a:pt x="601878" y="426050"/>
                  </a:lnTo>
                  <a:cubicBezTo>
                    <a:pt x="599099" y="420092"/>
                    <a:pt x="594169" y="415572"/>
                    <a:pt x="587991" y="413324"/>
                  </a:cubicBezTo>
                  <a:cubicBezTo>
                    <a:pt x="587502" y="413146"/>
                    <a:pt x="587005" y="413011"/>
                    <a:pt x="586510" y="412865"/>
                  </a:cubicBezTo>
                  <a:lnTo>
                    <a:pt x="574242" y="386557"/>
                  </a:lnTo>
                  <a:cubicBezTo>
                    <a:pt x="576966" y="380308"/>
                    <a:pt x="577128" y="372973"/>
                    <a:pt x="574026" y="366321"/>
                  </a:cubicBezTo>
                  <a:lnTo>
                    <a:pt x="565324" y="347660"/>
                  </a:lnTo>
                  <a:cubicBezTo>
                    <a:pt x="562545" y="341702"/>
                    <a:pt x="557613" y="337182"/>
                    <a:pt x="551436" y="334934"/>
                  </a:cubicBezTo>
                  <a:cubicBezTo>
                    <a:pt x="550946" y="334755"/>
                    <a:pt x="550447" y="334620"/>
                    <a:pt x="549952" y="334474"/>
                  </a:cubicBezTo>
                  <a:lnTo>
                    <a:pt x="502336" y="232370"/>
                  </a:lnTo>
                  <a:lnTo>
                    <a:pt x="549342" y="210451"/>
                  </a:lnTo>
                  <a:lnTo>
                    <a:pt x="550156" y="212196"/>
                  </a:lnTo>
                  <a:cubicBezTo>
                    <a:pt x="554327" y="221140"/>
                    <a:pt x="563223" y="226403"/>
                    <a:pt x="572498" y="226403"/>
                  </a:cubicBezTo>
                  <a:cubicBezTo>
                    <a:pt x="575976" y="226403"/>
                    <a:pt x="579507" y="225664"/>
                    <a:pt x="582861" y="224099"/>
                  </a:cubicBezTo>
                  <a:lnTo>
                    <a:pt x="630352" y="201953"/>
                  </a:lnTo>
                  <a:cubicBezTo>
                    <a:pt x="642649" y="196218"/>
                    <a:pt x="647989" y="181548"/>
                    <a:pt x="642254" y="169249"/>
                  </a:cubicBezTo>
                  <a:lnTo>
                    <a:pt x="611137" y="102517"/>
                  </a:lnTo>
                  <a:lnTo>
                    <a:pt x="688151" y="102517"/>
                  </a:lnTo>
                  <a:cubicBezTo>
                    <a:pt x="694083" y="102517"/>
                    <a:pt x="698906" y="107342"/>
                    <a:pt x="698906" y="11327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5" name="任意多边形: 形状 414">
              <a:extLst>
                <a:ext uri="{FF2B5EF4-FFF2-40B4-BE49-F238E27FC236}">
                  <a16:creationId xmlns:a16="http://schemas.microsoft.com/office/drawing/2014/main" id="{B52F3621-49E4-49DE-A1EE-9B624B62B635}"/>
                </a:ext>
              </a:extLst>
            </p:cNvPr>
            <p:cNvSpPr/>
            <p:nvPr/>
          </p:nvSpPr>
          <p:spPr>
            <a:xfrm>
              <a:off x="7602917" y="4504587"/>
              <a:ext cx="21239" cy="35954"/>
            </a:xfrm>
            <a:custGeom>
              <a:avLst/>
              <a:gdLst>
                <a:gd name="connsiteX0" fmla="*/ 10795 w 21239"/>
                <a:gd name="connsiteY0" fmla="*/ 0 h 35954"/>
                <a:gd name="connsiteX1" fmla="*/ 10689 w 21239"/>
                <a:gd name="connsiteY1" fmla="*/ 0 h 35954"/>
                <a:gd name="connsiteX2" fmla="*/ 145 w 21239"/>
                <a:gd name="connsiteY2" fmla="*/ 10444 h 35954"/>
                <a:gd name="connsiteX3" fmla="*/ 1 w 21239"/>
                <a:gd name="connsiteY3" fmla="*/ 25305 h 35954"/>
                <a:gd name="connsiteX4" fmla="*/ 10445 w 21239"/>
                <a:gd name="connsiteY4" fmla="*/ 35955 h 35954"/>
                <a:gd name="connsiteX5" fmla="*/ 10550 w 21239"/>
                <a:gd name="connsiteY5" fmla="*/ 35955 h 35954"/>
                <a:gd name="connsiteX6" fmla="*/ 21094 w 21239"/>
                <a:gd name="connsiteY6" fmla="*/ 25511 h 35954"/>
                <a:gd name="connsiteX7" fmla="*/ 21239 w 21239"/>
                <a:gd name="connsiteY7" fmla="*/ 10650 h 35954"/>
                <a:gd name="connsiteX8" fmla="*/ 10795 w 21239"/>
                <a:gd name="connsiteY8" fmla="*/ 0 h 3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9" h="35954">
                  <a:moveTo>
                    <a:pt x="10795" y="0"/>
                  </a:moveTo>
                  <a:cubicBezTo>
                    <a:pt x="10760" y="0"/>
                    <a:pt x="10725" y="0"/>
                    <a:pt x="10689" y="0"/>
                  </a:cubicBezTo>
                  <a:cubicBezTo>
                    <a:pt x="4914" y="0"/>
                    <a:pt x="202" y="4656"/>
                    <a:pt x="145" y="10444"/>
                  </a:cubicBezTo>
                  <a:lnTo>
                    <a:pt x="1" y="25305"/>
                  </a:lnTo>
                  <a:cubicBezTo>
                    <a:pt x="-56" y="31132"/>
                    <a:pt x="4620" y="35897"/>
                    <a:pt x="10445" y="35955"/>
                  </a:cubicBezTo>
                  <a:lnTo>
                    <a:pt x="10550" y="35955"/>
                  </a:lnTo>
                  <a:cubicBezTo>
                    <a:pt x="16326" y="35955"/>
                    <a:pt x="21038" y="31299"/>
                    <a:pt x="21094" y="25511"/>
                  </a:cubicBezTo>
                  <a:lnTo>
                    <a:pt x="21239" y="10650"/>
                  </a:lnTo>
                  <a:cubicBezTo>
                    <a:pt x="21295" y="4825"/>
                    <a:pt x="16618" y="58"/>
                    <a:pt x="10795"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6" name="任意多边形: 形状 415">
              <a:extLst>
                <a:ext uri="{FF2B5EF4-FFF2-40B4-BE49-F238E27FC236}">
                  <a16:creationId xmlns:a16="http://schemas.microsoft.com/office/drawing/2014/main" id="{FBB29D95-AFFF-4550-87DB-02739FEBD92A}"/>
                </a:ext>
              </a:extLst>
            </p:cNvPr>
            <p:cNvSpPr/>
            <p:nvPr/>
          </p:nvSpPr>
          <p:spPr>
            <a:xfrm>
              <a:off x="7551058" y="4512591"/>
              <a:ext cx="28733" cy="34039"/>
            </a:xfrm>
            <a:custGeom>
              <a:avLst/>
              <a:gdLst>
                <a:gd name="connsiteX0" fmla="*/ 19633 w 28733"/>
                <a:gd name="connsiteY0" fmla="*/ 5189 h 34039"/>
                <a:gd name="connsiteX1" fmla="*/ 5190 w 28733"/>
                <a:gd name="connsiteY1" fmla="*/ 1464 h 34039"/>
                <a:gd name="connsiteX2" fmla="*/ 1465 w 28733"/>
                <a:gd name="connsiteY2" fmla="*/ 15907 h 34039"/>
                <a:gd name="connsiteX3" fmla="*/ 9101 w 28733"/>
                <a:gd name="connsiteY3" fmla="*/ 28850 h 34039"/>
                <a:gd name="connsiteX4" fmla="*/ 18195 w 28733"/>
                <a:gd name="connsiteY4" fmla="*/ 34039 h 34039"/>
                <a:gd name="connsiteX5" fmla="*/ 23544 w 28733"/>
                <a:gd name="connsiteY5" fmla="*/ 32576 h 34039"/>
                <a:gd name="connsiteX6" fmla="*/ 27269 w 28733"/>
                <a:gd name="connsiteY6" fmla="*/ 18132 h 3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33" h="34039">
                  <a:moveTo>
                    <a:pt x="19633" y="5189"/>
                  </a:moveTo>
                  <a:cubicBezTo>
                    <a:pt x="16673" y="171"/>
                    <a:pt x="10210" y="-1494"/>
                    <a:pt x="5190" y="1464"/>
                  </a:cubicBezTo>
                  <a:cubicBezTo>
                    <a:pt x="174" y="4422"/>
                    <a:pt x="-1496" y="10890"/>
                    <a:pt x="1465" y="15907"/>
                  </a:cubicBezTo>
                  <a:lnTo>
                    <a:pt x="9101" y="28850"/>
                  </a:lnTo>
                  <a:cubicBezTo>
                    <a:pt x="11068" y="32186"/>
                    <a:pt x="14583" y="34039"/>
                    <a:pt x="18195" y="34039"/>
                  </a:cubicBezTo>
                  <a:cubicBezTo>
                    <a:pt x="20016" y="34039"/>
                    <a:pt x="21861" y="33567"/>
                    <a:pt x="23544" y="32576"/>
                  </a:cubicBezTo>
                  <a:cubicBezTo>
                    <a:pt x="28560" y="29617"/>
                    <a:pt x="30229" y="23149"/>
                    <a:pt x="27269" y="1813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7" name="任意多边形: 形状 416">
              <a:extLst>
                <a:ext uri="{FF2B5EF4-FFF2-40B4-BE49-F238E27FC236}">
                  <a16:creationId xmlns:a16="http://schemas.microsoft.com/office/drawing/2014/main" id="{33E23E2A-CD16-4746-B6E2-1824933AC18D}"/>
                </a:ext>
              </a:extLst>
            </p:cNvPr>
            <p:cNvSpPr/>
            <p:nvPr/>
          </p:nvSpPr>
          <p:spPr>
            <a:xfrm>
              <a:off x="7647014" y="4513431"/>
              <a:ext cx="28980" cy="33895"/>
            </a:xfrm>
            <a:custGeom>
              <a:avLst/>
              <a:gdLst>
                <a:gd name="connsiteX0" fmla="*/ 23963 w 28980"/>
                <a:gd name="connsiteY0" fmla="*/ 1570 h 33895"/>
                <a:gd name="connsiteX1" fmla="*/ 9452 w 28980"/>
                <a:gd name="connsiteY1" fmla="*/ 5018 h 33895"/>
                <a:gd name="connsiteX2" fmla="*/ 1569 w 28980"/>
                <a:gd name="connsiteY2" fmla="*/ 17816 h 33895"/>
                <a:gd name="connsiteX3" fmla="*/ 5017 w 28980"/>
                <a:gd name="connsiteY3" fmla="*/ 32327 h 33895"/>
                <a:gd name="connsiteX4" fmla="*/ 10539 w 28980"/>
                <a:gd name="connsiteY4" fmla="*/ 33895 h 33895"/>
                <a:gd name="connsiteX5" fmla="*/ 19529 w 28980"/>
                <a:gd name="connsiteY5" fmla="*/ 28879 h 33895"/>
                <a:gd name="connsiteX6" fmla="*/ 27413 w 28980"/>
                <a:gd name="connsiteY6" fmla="*/ 16081 h 33895"/>
                <a:gd name="connsiteX7" fmla="*/ 23963 w 28980"/>
                <a:gd name="connsiteY7" fmla="*/ 1570 h 3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80" h="33895">
                  <a:moveTo>
                    <a:pt x="23963" y="1570"/>
                  </a:moveTo>
                  <a:cubicBezTo>
                    <a:pt x="19006" y="-1487"/>
                    <a:pt x="12508" y="57"/>
                    <a:pt x="9452" y="5018"/>
                  </a:cubicBezTo>
                  <a:lnTo>
                    <a:pt x="1569" y="17816"/>
                  </a:lnTo>
                  <a:cubicBezTo>
                    <a:pt x="-1487" y="22775"/>
                    <a:pt x="58" y="29272"/>
                    <a:pt x="5017" y="32327"/>
                  </a:cubicBezTo>
                  <a:cubicBezTo>
                    <a:pt x="6742" y="33389"/>
                    <a:pt x="8651" y="33895"/>
                    <a:pt x="10539" y="33895"/>
                  </a:cubicBezTo>
                  <a:cubicBezTo>
                    <a:pt x="14079" y="33895"/>
                    <a:pt x="17537" y="32114"/>
                    <a:pt x="19529" y="28879"/>
                  </a:cubicBezTo>
                  <a:lnTo>
                    <a:pt x="27413" y="16081"/>
                  </a:lnTo>
                  <a:cubicBezTo>
                    <a:pt x="30467" y="11123"/>
                    <a:pt x="28924" y="4626"/>
                    <a:pt x="23963" y="157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8" name="图形 38">
            <a:extLst>
              <a:ext uri="{FF2B5EF4-FFF2-40B4-BE49-F238E27FC236}">
                <a16:creationId xmlns:a16="http://schemas.microsoft.com/office/drawing/2014/main" id="{F9B06267-9550-4A9F-A0AE-A387E3CF791E}"/>
              </a:ext>
            </a:extLst>
          </p:cNvPr>
          <p:cNvGrpSpPr/>
          <p:nvPr/>
        </p:nvGrpSpPr>
        <p:grpSpPr>
          <a:xfrm>
            <a:off x="8461398" y="4149000"/>
            <a:ext cx="669206" cy="719994"/>
            <a:chOff x="8461398" y="4149000"/>
            <a:chExt cx="669206" cy="719994"/>
          </a:xfrm>
          <a:gradFill>
            <a:gsLst>
              <a:gs pos="0">
                <a:schemeClr val="accent1"/>
              </a:gs>
              <a:gs pos="100000">
                <a:schemeClr val="accent2"/>
              </a:gs>
            </a:gsLst>
            <a:lin ang="2700000" scaled="1"/>
          </a:gradFill>
        </p:grpSpPr>
        <p:sp>
          <p:nvSpPr>
            <p:cNvPr id="419" name="任意多边形: 形状 418">
              <a:extLst>
                <a:ext uri="{FF2B5EF4-FFF2-40B4-BE49-F238E27FC236}">
                  <a16:creationId xmlns:a16="http://schemas.microsoft.com/office/drawing/2014/main" id="{89FBB5ED-4938-4385-A6DA-0A233990009F}"/>
                </a:ext>
              </a:extLst>
            </p:cNvPr>
            <p:cNvSpPr/>
            <p:nvPr/>
          </p:nvSpPr>
          <p:spPr>
            <a:xfrm>
              <a:off x="8684613" y="4326959"/>
              <a:ext cx="222772" cy="220094"/>
            </a:xfrm>
            <a:custGeom>
              <a:avLst/>
              <a:gdLst>
                <a:gd name="connsiteX0" fmla="*/ 136866 w 222772"/>
                <a:gd name="connsiteY0" fmla="*/ 281 h 220094"/>
                <a:gd name="connsiteX1" fmla="*/ 124192 w 222772"/>
                <a:gd name="connsiteY1" fmla="*/ 8145 h 220094"/>
                <a:gd name="connsiteX2" fmla="*/ 132057 w 222772"/>
                <a:gd name="connsiteY2" fmla="*/ 20819 h 220094"/>
                <a:gd name="connsiteX3" fmla="*/ 201679 w 222772"/>
                <a:gd name="connsiteY3" fmla="*/ 108707 h 220094"/>
                <a:gd name="connsiteX4" fmla="*/ 111386 w 222772"/>
                <a:gd name="connsiteY4" fmla="*/ 198999 h 220094"/>
                <a:gd name="connsiteX5" fmla="*/ 21094 w 222772"/>
                <a:gd name="connsiteY5" fmla="*/ 108707 h 220094"/>
                <a:gd name="connsiteX6" fmla="*/ 87920 w 222772"/>
                <a:gd name="connsiteY6" fmla="*/ 21512 h 220094"/>
                <a:gd name="connsiteX7" fmla="*/ 95372 w 222772"/>
                <a:gd name="connsiteY7" fmla="*/ 8592 h 220094"/>
                <a:gd name="connsiteX8" fmla="*/ 82451 w 222772"/>
                <a:gd name="connsiteY8" fmla="*/ 1140 h 220094"/>
                <a:gd name="connsiteX9" fmla="*/ 0 w 222772"/>
                <a:gd name="connsiteY9" fmla="*/ 108708 h 220094"/>
                <a:gd name="connsiteX10" fmla="*/ 111386 w 222772"/>
                <a:gd name="connsiteY10" fmla="*/ 220095 h 220094"/>
                <a:gd name="connsiteX11" fmla="*/ 222773 w 222772"/>
                <a:gd name="connsiteY11" fmla="*/ 108708 h 220094"/>
                <a:gd name="connsiteX12" fmla="*/ 198278 w 222772"/>
                <a:gd name="connsiteY12" fmla="*/ 39034 h 220094"/>
                <a:gd name="connsiteX13" fmla="*/ 136866 w 222772"/>
                <a:gd name="connsiteY13" fmla="*/ 281 h 22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2772" h="220094">
                  <a:moveTo>
                    <a:pt x="136866" y="281"/>
                  </a:moveTo>
                  <a:cubicBezTo>
                    <a:pt x="131192" y="-1049"/>
                    <a:pt x="125522" y="2473"/>
                    <a:pt x="124192" y="8145"/>
                  </a:cubicBezTo>
                  <a:cubicBezTo>
                    <a:pt x="122864" y="13816"/>
                    <a:pt x="126385" y="19490"/>
                    <a:pt x="132057" y="20819"/>
                  </a:cubicBezTo>
                  <a:cubicBezTo>
                    <a:pt x="173047" y="30421"/>
                    <a:pt x="201679" y="66562"/>
                    <a:pt x="201679" y="108707"/>
                  </a:cubicBezTo>
                  <a:cubicBezTo>
                    <a:pt x="201679" y="158495"/>
                    <a:pt x="161173" y="198999"/>
                    <a:pt x="111386" y="198999"/>
                  </a:cubicBezTo>
                  <a:cubicBezTo>
                    <a:pt x="61599" y="198999"/>
                    <a:pt x="21094" y="158494"/>
                    <a:pt x="21094" y="108707"/>
                  </a:cubicBezTo>
                  <a:cubicBezTo>
                    <a:pt x="21094" y="67929"/>
                    <a:pt x="48573" y="32072"/>
                    <a:pt x="87920" y="21512"/>
                  </a:cubicBezTo>
                  <a:cubicBezTo>
                    <a:pt x="93545" y="20002"/>
                    <a:pt x="96882" y="14217"/>
                    <a:pt x="95372" y="8592"/>
                  </a:cubicBezTo>
                  <a:cubicBezTo>
                    <a:pt x="93863" y="2965"/>
                    <a:pt x="88082" y="-367"/>
                    <a:pt x="82451" y="1140"/>
                  </a:cubicBezTo>
                  <a:cubicBezTo>
                    <a:pt x="33906" y="14170"/>
                    <a:pt x="0" y="58404"/>
                    <a:pt x="0" y="108708"/>
                  </a:cubicBezTo>
                  <a:cubicBezTo>
                    <a:pt x="0" y="170128"/>
                    <a:pt x="49967" y="220095"/>
                    <a:pt x="111386" y="220095"/>
                  </a:cubicBezTo>
                  <a:cubicBezTo>
                    <a:pt x="172806" y="220095"/>
                    <a:pt x="222773" y="170126"/>
                    <a:pt x="222773" y="108708"/>
                  </a:cubicBezTo>
                  <a:cubicBezTo>
                    <a:pt x="222773" y="83439"/>
                    <a:pt x="214073" y="58695"/>
                    <a:pt x="198278" y="39034"/>
                  </a:cubicBezTo>
                  <a:cubicBezTo>
                    <a:pt x="182730" y="19677"/>
                    <a:pt x="160920" y="5914"/>
                    <a:pt x="136866" y="2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0" name="任意多边形: 形状 419">
              <a:extLst>
                <a:ext uri="{FF2B5EF4-FFF2-40B4-BE49-F238E27FC236}">
                  <a16:creationId xmlns:a16="http://schemas.microsoft.com/office/drawing/2014/main" id="{B86EB10D-B012-49FE-A73E-32A4A0464841}"/>
                </a:ext>
              </a:extLst>
            </p:cNvPr>
            <p:cNvSpPr/>
            <p:nvPr/>
          </p:nvSpPr>
          <p:spPr>
            <a:xfrm>
              <a:off x="8752565" y="4361904"/>
              <a:ext cx="86869" cy="144790"/>
            </a:xfrm>
            <a:custGeom>
              <a:avLst/>
              <a:gdLst>
                <a:gd name="connsiteX0" fmla="*/ 6462 w 86869"/>
                <a:gd name="connsiteY0" fmla="*/ 46759 h 144790"/>
                <a:gd name="connsiteX1" fmla="*/ 41864 w 86869"/>
                <a:gd name="connsiteY1" fmla="*/ 77327 h 144790"/>
                <a:gd name="connsiteX2" fmla="*/ 65776 w 86869"/>
                <a:gd name="connsiteY2" fmla="*/ 92994 h 144790"/>
                <a:gd name="connsiteX3" fmla="*/ 43435 w 86869"/>
                <a:gd name="connsiteY3" fmla="*/ 108083 h 144790"/>
                <a:gd name="connsiteX4" fmla="*/ 21094 w 86869"/>
                <a:gd name="connsiteY4" fmla="*/ 92994 h 144790"/>
                <a:gd name="connsiteX5" fmla="*/ 10547 w 86869"/>
                <a:gd name="connsiteY5" fmla="*/ 82447 h 144790"/>
                <a:gd name="connsiteX6" fmla="*/ 0 w 86869"/>
                <a:gd name="connsiteY6" fmla="*/ 92994 h 144790"/>
                <a:gd name="connsiteX7" fmla="*/ 32888 w 86869"/>
                <a:gd name="connsiteY7" fmla="*/ 128093 h 144790"/>
                <a:gd name="connsiteX8" fmla="*/ 32888 w 86869"/>
                <a:gd name="connsiteY8" fmla="*/ 134243 h 144790"/>
                <a:gd name="connsiteX9" fmla="*/ 43435 w 86869"/>
                <a:gd name="connsiteY9" fmla="*/ 144790 h 144790"/>
                <a:gd name="connsiteX10" fmla="*/ 53982 w 86869"/>
                <a:gd name="connsiteY10" fmla="*/ 134243 h 144790"/>
                <a:gd name="connsiteX11" fmla="*/ 53982 w 86869"/>
                <a:gd name="connsiteY11" fmla="*/ 128093 h 144790"/>
                <a:gd name="connsiteX12" fmla="*/ 86870 w 86869"/>
                <a:gd name="connsiteY12" fmla="*/ 92994 h 144790"/>
                <a:gd name="connsiteX13" fmla="*/ 47205 w 86869"/>
                <a:gd name="connsiteY13" fmla="*/ 56921 h 144790"/>
                <a:gd name="connsiteX14" fmla="*/ 27555 w 86869"/>
                <a:gd name="connsiteY14" fmla="*/ 46759 h 144790"/>
                <a:gd name="connsiteX15" fmla="*/ 43435 w 86869"/>
                <a:gd name="connsiteY15" fmla="*/ 36707 h 144790"/>
                <a:gd name="connsiteX16" fmla="*/ 59314 w 86869"/>
                <a:gd name="connsiteY16" fmla="*/ 46759 h 144790"/>
                <a:gd name="connsiteX17" fmla="*/ 69861 w 86869"/>
                <a:gd name="connsiteY17" fmla="*/ 57306 h 144790"/>
                <a:gd name="connsiteX18" fmla="*/ 80408 w 86869"/>
                <a:gd name="connsiteY18" fmla="*/ 46759 h 144790"/>
                <a:gd name="connsiteX19" fmla="*/ 53982 w 86869"/>
                <a:gd name="connsiteY19" fmla="*/ 16912 h 144790"/>
                <a:gd name="connsiteX20" fmla="*/ 53982 w 86869"/>
                <a:gd name="connsiteY20" fmla="*/ 10547 h 144790"/>
                <a:gd name="connsiteX21" fmla="*/ 43435 w 86869"/>
                <a:gd name="connsiteY21" fmla="*/ 0 h 144790"/>
                <a:gd name="connsiteX22" fmla="*/ 32888 w 86869"/>
                <a:gd name="connsiteY22" fmla="*/ 10547 h 144790"/>
                <a:gd name="connsiteX23" fmla="*/ 32888 w 86869"/>
                <a:gd name="connsiteY23" fmla="*/ 16912 h 144790"/>
                <a:gd name="connsiteX24" fmla="*/ 6462 w 86869"/>
                <a:gd name="connsiteY24" fmla="*/ 46759 h 1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869" h="144790">
                  <a:moveTo>
                    <a:pt x="6462" y="46759"/>
                  </a:moveTo>
                  <a:cubicBezTo>
                    <a:pt x="6462" y="68061"/>
                    <a:pt x="26924" y="73417"/>
                    <a:pt x="41864" y="77327"/>
                  </a:cubicBezTo>
                  <a:cubicBezTo>
                    <a:pt x="59806" y="82022"/>
                    <a:pt x="65776" y="84945"/>
                    <a:pt x="65776" y="92994"/>
                  </a:cubicBezTo>
                  <a:cubicBezTo>
                    <a:pt x="65776" y="101173"/>
                    <a:pt x="55545" y="108083"/>
                    <a:pt x="43435" y="108083"/>
                  </a:cubicBezTo>
                  <a:cubicBezTo>
                    <a:pt x="31324" y="108083"/>
                    <a:pt x="21094" y="101173"/>
                    <a:pt x="21094" y="92994"/>
                  </a:cubicBezTo>
                  <a:cubicBezTo>
                    <a:pt x="21094" y="87169"/>
                    <a:pt x="16373" y="82447"/>
                    <a:pt x="10547" y="82447"/>
                  </a:cubicBezTo>
                  <a:cubicBezTo>
                    <a:pt x="4721" y="82447"/>
                    <a:pt x="0" y="87169"/>
                    <a:pt x="0" y="92994"/>
                  </a:cubicBezTo>
                  <a:cubicBezTo>
                    <a:pt x="0" y="109915"/>
                    <a:pt x="14019" y="124156"/>
                    <a:pt x="32888" y="128093"/>
                  </a:cubicBezTo>
                  <a:lnTo>
                    <a:pt x="32888" y="134243"/>
                  </a:lnTo>
                  <a:cubicBezTo>
                    <a:pt x="32888" y="140068"/>
                    <a:pt x="37609" y="144790"/>
                    <a:pt x="43435" y="144790"/>
                  </a:cubicBezTo>
                  <a:cubicBezTo>
                    <a:pt x="49261" y="144790"/>
                    <a:pt x="53982" y="140068"/>
                    <a:pt x="53982" y="134243"/>
                  </a:cubicBezTo>
                  <a:lnTo>
                    <a:pt x="53982" y="128093"/>
                  </a:lnTo>
                  <a:cubicBezTo>
                    <a:pt x="72851" y="124156"/>
                    <a:pt x="86870" y="109915"/>
                    <a:pt x="86870" y="92994"/>
                  </a:cubicBezTo>
                  <a:cubicBezTo>
                    <a:pt x="86870" y="67302"/>
                    <a:pt x="63000" y="61055"/>
                    <a:pt x="47205" y="56921"/>
                  </a:cubicBezTo>
                  <a:cubicBezTo>
                    <a:pt x="33348" y="53294"/>
                    <a:pt x="27555" y="51081"/>
                    <a:pt x="27555" y="46759"/>
                  </a:cubicBezTo>
                  <a:cubicBezTo>
                    <a:pt x="27555" y="42005"/>
                    <a:pt x="34078" y="36707"/>
                    <a:pt x="43435" y="36707"/>
                  </a:cubicBezTo>
                  <a:cubicBezTo>
                    <a:pt x="52792" y="36707"/>
                    <a:pt x="59314" y="42005"/>
                    <a:pt x="59314" y="46759"/>
                  </a:cubicBezTo>
                  <a:cubicBezTo>
                    <a:pt x="59314" y="52584"/>
                    <a:pt x="64035" y="57306"/>
                    <a:pt x="69861" y="57306"/>
                  </a:cubicBezTo>
                  <a:cubicBezTo>
                    <a:pt x="75687" y="57306"/>
                    <a:pt x="80408" y="52584"/>
                    <a:pt x="80408" y="46759"/>
                  </a:cubicBezTo>
                  <a:cubicBezTo>
                    <a:pt x="80408" y="32673"/>
                    <a:pt x="69245" y="20746"/>
                    <a:pt x="53982" y="16912"/>
                  </a:cubicBezTo>
                  <a:lnTo>
                    <a:pt x="53982" y="10547"/>
                  </a:lnTo>
                  <a:cubicBezTo>
                    <a:pt x="53982" y="4722"/>
                    <a:pt x="49261" y="0"/>
                    <a:pt x="43435" y="0"/>
                  </a:cubicBezTo>
                  <a:cubicBezTo>
                    <a:pt x="37609" y="0"/>
                    <a:pt x="32888" y="4722"/>
                    <a:pt x="32888" y="10547"/>
                  </a:cubicBezTo>
                  <a:lnTo>
                    <a:pt x="32888" y="16912"/>
                  </a:lnTo>
                  <a:cubicBezTo>
                    <a:pt x="17625" y="20746"/>
                    <a:pt x="6462" y="32673"/>
                    <a:pt x="6462" y="467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1" name="任意多边形: 形状 420">
              <a:extLst>
                <a:ext uri="{FF2B5EF4-FFF2-40B4-BE49-F238E27FC236}">
                  <a16:creationId xmlns:a16="http://schemas.microsoft.com/office/drawing/2014/main" id="{6483E8B9-77B7-4F1B-8E48-0F1E4125AC22}"/>
                </a:ext>
              </a:extLst>
            </p:cNvPr>
            <p:cNvSpPr/>
            <p:nvPr/>
          </p:nvSpPr>
          <p:spPr>
            <a:xfrm>
              <a:off x="8747748" y="4716701"/>
              <a:ext cx="87706" cy="108040"/>
            </a:xfrm>
            <a:custGeom>
              <a:avLst/>
              <a:gdLst>
                <a:gd name="connsiteX0" fmla="*/ 14318 w 87706"/>
                <a:gd name="connsiteY0" fmla="*/ 30216 h 108040"/>
                <a:gd name="connsiteX1" fmla="*/ 10547 w 87706"/>
                <a:gd name="connsiteY1" fmla="*/ 30216 h 108040"/>
                <a:gd name="connsiteX2" fmla="*/ 0 w 87706"/>
                <a:gd name="connsiteY2" fmla="*/ 40763 h 108040"/>
                <a:gd name="connsiteX3" fmla="*/ 8854 w 87706"/>
                <a:gd name="connsiteY3" fmla="*/ 51162 h 108040"/>
                <a:gd name="connsiteX4" fmla="*/ 8778 w 87706"/>
                <a:gd name="connsiteY4" fmla="*/ 54020 h 108040"/>
                <a:gd name="connsiteX5" fmla="*/ 8854 w 87706"/>
                <a:gd name="connsiteY5" fmla="*/ 56877 h 108040"/>
                <a:gd name="connsiteX6" fmla="*/ 0 w 87706"/>
                <a:gd name="connsiteY6" fmla="*/ 67276 h 108040"/>
                <a:gd name="connsiteX7" fmla="*/ 10547 w 87706"/>
                <a:gd name="connsiteY7" fmla="*/ 77823 h 108040"/>
                <a:gd name="connsiteX8" fmla="*/ 14318 w 87706"/>
                <a:gd name="connsiteY8" fmla="*/ 77823 h 108040"/>
                <a:gd name="connsiteX9" fmla="*/ 62796 w 87706"/>
                <a:gd name="connsiteY9" fmla="*/ 108041 h 108040"/>
                <a:gd name="connsiteX10" fmla="*/ 80640 w 87706"/>
                <a:gd name="connsiteY10" fmla="*/ 105009 h 108040"/>
                <a:gd name="connsiteX11" fmla="*/ 87112 w 87706"/>
                <a:gd name="connsiteY11" fmla="*/ 91569 h 108040"/>
                <a:gd name="connsiteX12" fmla="*/ 73672 w 87706"/>
                <a:gd name="connsiteY12" fmla="*/ 85099 h 108040"/>
                <a:gd name="connsiteX13" fmla="*/ 62796 w 87706"/>
                <a:gd name="connsiteY13" fmla="*/ 86946 h 108040"/>
                <a:gd name="connsiteX14" fmla="*/ 40082 w 87706"/>
                <a:gd name="connsiteY14" fmla="*/ 77822 h 108040"/>
                <a:gd name="connsiteX15" fmla="*/ 61249 w 87706"/>
                <a:gd name="connsiteY15" fmla="*/ 77822 h 108040"/>
                <a:gd name="connsiteX16" fmla="*/ 71796 w 87706"/>
                <a:gd name="connsiteY16" fmla="*/ 67275 h 108040"/>
                <a:gd name="connsiteX17" fmla="*/ 61249 w 87706"/>
                <a:gd name="connsiteY17" fmla="*/ 56728 h 108040"/>
                <a:gd name="connsiteX18" fmla="*/ 29990 w 87706"/>
                <a:gd name="connsiteY18" fmla="*/ 56728 h 108040"/>
                <a:gd name="connsiteX19" fmla="*/ 29869 w 87706"/>
                <a:gd name="connsiteY19" fmla="*/ 54020 h 108040"/>
                <a:gd name="connsiteX20" fmla="*/ 29990 w 87706"/>
                <a:gd name="connsiteY20" fmla="*/ 51311 h 108040"/>
                <a:gd name="connsiteX21" fmla="*/ 61249 w 87706"/>
                <a:gd name="connsiteY21" fmla="*/ 51311 h 108040"/>
                <a:gd name="connsiteX22" fmla="*/ 71796 w 87706"/>
                <a:gd name="connsiteY22" fmla="*/ 40764 h 108040"/>
                <a:gd name="connsiteX23" fmla="*/ 61249 w 87706"/>
                <a:gd name="connsiteY23" fmla="*/ 30218 h 108040"/>
                <a:gd name="connsiteX24" fmla="*/ 40081 w 87706"/>
                <a:gd name="connsiteY24" fmla="*/ 30218 h 108040"/>
                <a:gd name="connsiteX25" fmla="*/ 62795 w 87706"/>
                <a:gd name="connsiteY25" fmla="*/ 21094 h 108040"/>
                <a:gd name="connsiteX26" fmla="*/ 73671 w 87706"/>
                <a:gd name="connsiteY26" fmla="*/ 22942 h 108040"/>
                <a:gd name="connsiteX27" fmla="*/ 87110 w 87706"/>
                <a:gd name="connsiteY27" fmla="*/ 16471 h 108040"/>
                <a:gd name="connsiteX28" fmla="*/ 80639 w 87706"/>
                <a:gd name="connsiteY28" fmla="*/ 3032 h 108040"/>
                <a:gd name="connsiteX29" fmla="*/ 62795 w 87706"/>
                <a:gd name="connsiteY29" fmla="*/ 0 h 108040"/>
                <a:gd name="connsiteX30" fmla="*/ 14318 w 87706"/>
                <a:gd name="connsiteY30" fmla="*/ 30216 h 10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706" h="108040">
                  <a:moveTo>
                    <a:pt x="14318" y="30216"/>
                  </a:moveTo>
                  <a:lnTo>
                    <a:pt x="10547" y="30216"/>
                  </a:lnTo>
                  <a:cubicBezTo>
                    <a:pt x="4721" y="30216"/>
                    <a:pt x="0" y="34938"/>
                    <a:pt x="0" y="40763"/>
                  </a:cubicBezTo>
                  <a:cubicBezTo>
                    <a:pt x="0" y="46010"/>
                    <a:pt x="3835" y="50349"/>
                    <a:pt x="8854" y="51162"/>
                  </a:cubicBezTo>
                  <a:cubicBezTo>
                    <a:pt x="8805" y="52109"/>
                    <a:pt x="8778" y="53061"/>
                    <a:pt x="8778" y="54020"/>
                  </a:cubicBezTo>
                  <a:cubicBezTo>
                    <a:pt x="8778" y="54979"/>
                    <a:pt x="8805" y="55931"/>
                    <a:pt x="8854" y="56877"/>
                  </a:cubicBezTo>
                  <a:cubicBezTo>
                    <a:pt x="3836" y="57689"/>
                    <a:pt x="0" y="62028"/>
                    <a:pt x="0" y="67276"/>
                  </a:cubicBezTo>
                  <a:cubicBezTo>
                    <a:pt x="0" y="73101"/>
                    <a:pt x="4721" y="77823"/>
                    <a:pt x="10547" y="77823"/>
                  </a:cubicBezTo>
                  <a:lnTo>
                    <a:pt x="14318" y="77823"/>
                  </a:lnTo>
                  <a:cubicBezTo>
                    <a:pt x="23134" y="95705"/>
                    <a:pt x="41549" y="108041"/>
                    <a:pt x="62796" y="108041"/>
                  </a:cubicBezTo>
                  <a:cubicBezTo>
                    <a:pt x="68889" y="108041"/>
                    <a:pt x="74894" y="107020"/>
                    <a:pt x="80640" y="105009"/>
                  </a:cubicBezTo>
                  <a:cubicBezTo>
                    <a:pt x="86138" y="103084"/>
                    <a:pt x="89035" y="97068"/>
                    <a:pt x="87112" y="91569"/>
                  </a:cubicBezTo>
                  <a:cubicBezTo>
                    <a:pt x="85188" y="86072"/>
                    <a:pt x="79173" y="83173"/>
                    <a:pt x="73672" y="85099"/>
                  </a:cubicBezTo>
                  <a:cubicBezTo>
                    <a:pt x="70169" y="86325"/>
                    <a:pt x="66510" y="86946"/>
                    <a:pt x="62796" y="86946"/>
                  </a:cubicBezTo>
                  <a:cubicBezTo>
                    <a:pt x="53994" y="86946"/>
                    <a:pt x="45996" y="83468"/>
                    <a:pt x="40082" y="77822"/>
                  </a:cubicBezTo>
                  <a:lnTo>
                    <a:pt x="61249" y="77822"/>
                  </a:lnTo>
                  <a:cubicBezTo>
                    <a:pt x="67075" y="77822"/>
                    <a:pt x="71796" y="73100"/>
                    <a:pt x="71796" y="67275"/>
                  </a:cubicBezTo>
                  <a:cubicBezTo>
                    <a:pt x="71796" y="61450"/>
                    <a:pt x="67075" y="56728"/>
                    <a:pt x="61249" y="56728"/>
                  </a:cubicBezTo>
                  <a:lnTo>
                    <a:pt x="29990" y="56728"/>
                  </a:lnTo>
                  <a:cubicBezTo>
                    <a:pt x="29917" y="55834"/>
                    <a:pt x="29869" y="54932"/>
                    <a:pt x="29869" y="54020"/>
                  </a:cubicBezTo>
                  <a:cubicBezTo>
                    <a:pt x="29869" y="53107"/>
                    <a:pt x="29917" y="52206"/>
                    <a:pt x="29990" y="51311"/>
                  </a:cubicBezTo>
                  <a:lnTo>
                    <a:pt x="61249" y="51311"/>
                  </a:lnTo>
                  <a:cubicBezTo>
                    <a:pt x="67075" y="51311"/>
                    <a:pt x="71796" y="46589"/>
                    <a:pt x="71796" y="40764"/>
                  </a:cubicBezTo>
                  <a:cubicBezTo>
                    <a:pt x="71796" y="34940"/>
                    <a:pt x="67075" y="30218"/>
                    <a:pt x="61249" y="30218"/>
                  </a:cubicBezTo>
                  <a:lnTo>
                    <a:pt x="40081" y="30218"/>
                  </a:lnTo>
                  <a:cubicBezTo>
                    <a:pt x="45994" y="24571"/>
                    <a:pt x="53994" y="21094"/>
                    <a:pt x="62795" y="21094"/>
                  </a:cubicBezTo>
                  <a:cubicBezTo>
                    <a:pt x="66510" y="21094"/>
                    <a:pt x="70168" y="21715"/>
                    <a:pt x="73671" y="22942"/>
                  </a:cubicBezTo>
                  <a:cubicBezTo>
                    <a:pt x="79163" y="24862"/>
                    <a:pt x="85185" y="21968"/>
                    <a:pt x="87110" y="16471"/>
                  </a:cubicBezTo>
                  <a:cubicBezTo>
                    <a:pt x="89034" y="10973"/>
                    <a:pt x="86138" y="4957"/>
                    <a:pt x="80639" y="3032"/>
                  </a:cubicBezTo>
                  <a:cubicBezTo>
                    <a:pt x="74891" y="1021"/>
                    <a:pt x="68888" y="0"/>
                    <a:pt x="62795" y="0"/>
                  </a:cubicBezTo>
                  <a:cubicBezTo>
                    <a:pt x="41548" y="-1"/>
                    <a:pt x="23134" y="12334"/>
                    <a:pt x="14318" y="3021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2" name="任意多边形: 形状 421">
              <a:extLst>
                <a:ext uri="{FF2B5EF4-FFF2-40B4-BE49-F238E27FC236}">
                  <a16:creationId xmlns:a16="http://schemas.microsoft.com/office/drawing/2014/main" id="{531993A4-D911-4B1B-AE15-62AE90227783}"/>
                </a:ext>
              </a:extLst>
            </p:cNvPr>
            <p:cNvSpPr/>
            <p:nvPr/>
          </p:nvSpPr>
          <p:spPr>
            <a:xfrm>
              <a:off x="8461398" y="4274832"/>
              <a:ext cx="669206" cy="594161"/>
            </a:xfrm>
            <a:custGeom>
              <a:avLst/>
              <a:gdLst>
                <a:gd name="connsiteX0" fmla="*/ 582701 w 669206"/>
                <a:gd name="connsiteY0" fmla="*/ 398334 h 594161"/>
                <a:gd name="connsiteX1" fmla="*/ 582701 w 669206"/>
                <a:gd name="connsiteY1" fmla="*/ 368879 h 594161"/>
                <a:gd name="connsiteX2" fmla="*/ 589230 w 669206"/>
                <a:gd name="connsiteY2" fmla="*/ 375408 h 594161"/>
                <a:gd name="connsiteX3" fmla="*/ 610979 w 669206"/>
                <a:gd name="connsiteY3" fmla="*/ 384403 h 594161"/>
                <a:gd name="connsiteX4" fmla="*/ 632728 w 669206"/>
                <a:gd name="connsiteY4" fmla="*/ 375408 h 594161"/>
                <a:gd name="connsiteX5" fmla="*/ 632730 w 669206"/>
                <a:gd name="connsiteY5" fmla="*/ 375408 h 594161"/>
                <a:gd name="connsiteX6" fmla="*/ 632730 w 669206"/>
                <a:gd name="connsiteY6" fmla="*/ 331909 h 594161"/>
                <a:gd name="connsiteX7" fmla="*/ 593904 w 669206"/>
                <a:gd name="connsiteY7" fmla="*/ 293084 h 594161"/>
                <a:gd name="connsiteX8" fmla="*/ 566619 w 669206"/>
                <a:gd name="connsiteY8" fmla="*/ 284604 h 594161"/>
                <a:gd name="connsiteX9" fmla="*/ 492701 w 669206"/>
                <a:gd name="connsiteY9" fmla="*/ 190422 h 594161"/>
                <a:gd name="connsiteX10" fmla="*/ 495436 w 669206"/>
                <a:gd name="connsiteY10" fmla="*/ 160833 h 594161"/>
                <a:gd name="connsiteX11" fmla="*/ 334603 w 669206"/>
                <a:gd name="connsiteY11" fmla="*/ 0 h 594161"/>
                <a:gd name="connsiteX12" fmla="*/ 173770 w 669206"/>
                <a:gd name="connsiteY12" fmla="*/ 160833 h 594161"/>
                <a:gd name="connsiteX13" fmla="*/ 176666 w 669206"/>
                <a:gd name="connsiteY13" fmla="*/ 191220 h 594161"/>
                <a:gd name="connsiteX14" fmla="*/ 103809 w 669206"/>
                <a:gd name="connsiteY14" fmla="*/ 284607 h 594161"/>
                <a:gd name="connsiteX15" fmla="*/ 98172 w 669206"/>
                <a:gd name="connsiteY15" fmla="*/ 284077 h 594161"/>
                <a:gd name="connsiteX16" fmla="*/ 76423 w 669206"/>
                <a:gd name="connsiteY16" fmla="*/ 293085 h 594161"/>
                <a:gd name="connsiteX17" fmla="*/ 37599 w 669206"/>
                <a:gd name="connsiteY17" fmla="*/ 331909 h 594161"/>
                <a:gd name="connsiteX18" fmla="*/ 28590 w 669206"/>
                <a:gd name="connsiteY18" fmla="*/ 353658 h 594161"/>
                <a:gd name="connsiteX19" fmla="*/ 37599 w 669206"/>
                <a:gd name="connsiteY19" fmla="*/ 375407 h 594161"/>
                <a:gd name="connsiteX20" fmla="*/ 59349 w 669206"/>
                <a:gd name="connsiteY20" fmla="*/ 384415 h 594161"/>
                <a:gd name="connsiteX21" fmla="*/ 81097 w 669206"/>
                <a:gd name="connsiteY21" fmla="*/ 375407 h 594161"/>
                <a:gd name="connsiteX22" fmla="*/ 87729 w 669206"/>
                <a:gd name="connsiteY22" fmla="*/ 368776 h 594161"/>
                <a:gd name="connsiteX23" fmla="*/ 87729 w 669206"/>
                <a:gd name="connsiteY23" fmla="*/ 398177 h 594161"/>
                <a:gd name="connsiteX24" fmla="*/ 0 w 669206"/>
                <a:gd name="connsiteY24" fmla="*/ 495883 h 594161"/>
                <a:gd name="connsiteX25" fmla="*/ 98276 w 669206"/>
                <a:gd name="connsiteY25" fmla="*/ 594162 h 594161"/>
                <a:gd name="connsiteX26" fmla="*/ 193081 w 669206"/>
                <a:gd name="connsiteY26" fmla="*/ 521775 h 594161"/>
                <a:gd name="connsiteX27" fmla="*/ 185678 w 669206"/>
                <a:gd name="connsiteY27" fmla="*/ 508826 h 594161"/>
                <a:gd name="connsiteX28" fmla="*/ 172728 w 669206"/>
                <a:gd name="connsiteY28" fmla="*/ 516229 h 594161"/>
                <a:gd name="connsiteX29" fmla="*/ 98276 w 669206"/>
                <a:gd name="connsiteY29" fmla="*/ 573068 h 594161"/>
                <a:gd name="connsiteX30" fmla="*/ 21094 w 669206"/>
                <a:gd name="connsiteY30" fmla="*/ 495883 h 594161"/>
                <a:gd name="connsiteX31" fmla="*/ 98276 w 669206"/>
                <a:gd name="connsiteY31" fmla="*/ 418697 h 594161"/>
                <a:gd name="connsiteX32" fmla="*/ 171969 w 669206"/>
                <a:gd name="connsiteY32" fmla="*/ 472866 h 594161"/>
                <a:gd name="connsiteX33" fmla="*/ 185179 w 669206"/>
                <a:gd name="connsiteY33" fmla="*/ 479793 h 594161"/>
                <a:gd name="connsiteX34" fmla="*/ 192108 w 669206"/>
                <a:gd name="connsiteY34" fmla="*/ 466584 h 594161"/>
                <a:gd name="connsiteX35" fmla="*/ 108823 w 669206"/>
                <a:gd name="connsiteY35" fmla="*/ 398177 h 594161"/>
                <a:gd name="connsiteX36" fmla="*/ 108823 w 669206"/>
                <a:gd name="connsiteY36" fmla="*/ 368982 h 594161"/>
                <a:gd name="connsiteX37" fmla="*/ 115248 w 669206"/>
                <a:gd name="connsiteY37" fmla="*/ 375408 h 594161"/>
                <a:gd name="connsiteX38" fmla="*/ 136998 w 669206"/>
                <a:gd name="connsiteY38" fmla="*/ 384417 h 594161"/>
                <a:gd name="connsiteX39" fmla="*/ 158746 w 669206"/>
                <a:gd name="connsiteY39" fmla="*/ 375408 h 594161"/>
                <a:gd name="connsiteX40" fmla="*/ 167756 w 669206"/>
                <a:gd name="connsiteY40" fmla="*/ 353658 h 594161"/>
                <a:gd name="connsiteX41" fmla="*/ 158747 w 669206"/>
                <a:gd name="connsiteY41" fmla="*/ 331909 h 594161"/>
                <a:gd name="connsiteX42" fmla="*/ 122233 w 669206"/>
                <a:gd name="connsiteY42" fmla="*/ 295394 h 594161"/>
                <a:gd name="connsiteX43" fmla="*/ 182562 w 669206"/>
                <a:gd name="connsiteY43" fmla="*/ 213290 h 594161"/>
                <a:gd name="connsiteX44" fmla="*/ 290163 w 669206"/>
                <a:gd name="connsiteY44" fmla="*/ 315439 h 594161"/>
                <a:gd name="connsiteX45" fmla="*/ 273693 w 669206"/>
                <a:gd name="connsiteY45" fmla="*/ 331909 h 594161"/>
                <a:gd name="connsiteX46" fmla="*/ 264684 w 669206"/>
                <a:gd name="connsiteY46" fmla="*/ 353658 h 594161"/>
                <a:gd name="connsiteX47" fmla="*/ 273694 w 669206"/>
                <a:gd name="connsiteY47" fmla="*/ 375408 h 594161"/>
                <a:gd name="connsiteX48" fmla="*/ 317194 w 669206"/>
                <a:gd name="connsiteY48" fmla="*/ 375408 h 594161"/>
                <a:gd name="connsiteX49" fmla="*/ 324059 w 669206"/>
                <a:gd name="connsiteY49" fmla="*/ 368543 h 594161"/>
                <a:gd name="connsiteX50" fmla="*/ 324059 w 669206"/>
                <a:gd name="connsiteY50" fmla="*/ 398178 h 594161"/>
                <a:gd name="connsiteX51" fmla="*/ 236326 w 669206"/>
                <a:gd name="connsiteY51" fmla="*/ 495883 h 594161"/>
                <a:gd name="connsiteX52" fmla="*/ 334603 w 669206"/>
                <a:gd name="connsiteY52" fmla="*/ 594162 h 594161"/>
                <a:gd name="connsiteX53" fmla="*/ 432879 w 669206"/>
                <a:gd name="connsiteY53" fmla="*/ 495883 h 594161"/>
                <a:gd name="connsiteX54" fmla="*/ 345153 w 669206"/>
                <a:gd name="connsiteY54" fmla="*/ 398178 h 594161"/>
                <a:gd name="connsiteX55" fmla="*/ 345153 w 669206"/>
                <a:gd name="connsiteY55" fmla="*/ 369217 h 594161"/>
                <a:gd name="connsiteX56" fmla="*/ 351343 w 669206"/>
                <a:gd name="connsiteY56" fmla="*/ 375407 h 594161"/>
                <a:gd name="connsiteX57" fmla="*/ 373092 w 669206"/>
                <a:gd name="connsiteY57" fmla="*/ 384401 h 594161"/>
                <a:gd name="connsiteX58" fmla="*/ 394841 w 669206"/>
                <a:gd name="connsiteY58" fmla="*/ 375407 h 594161"/>
                <a:gd name="connsiteX59" fmla="*/ 403851 w 669206"/>
                <a:gd name="connsiteY59" fmla="*/ 353656 h 594161"/>
                <a:gd name="connsiteX60" fmla="*/ 394843 w 669206"/>
                <a:gd name="connsiteY60" fmla="*/ 331907 h 594161"/>
                <a:gd name="connsiteX61" fmla="*/ 378518 w 669206"/>
                <a:gd name="connsiteY61" fmla="*/ 315582 h 594161"/>
                <a:gd name="connsiteX62" fmla="*/ 486931 w 669206"/>
                <a:gd name="connsiteY62" fmla="*/ 212525 h 594161"/>
                <a:gd name="connsiteX63" fmla="*/ 548173 w 669206"/>
                <a:gd name="connsiteY63" fmla="*/ 295318 h 594161"/>
                <a:gd name="connsiteX64" fmla="*/ 511584 w 669206"/>
                <a:gd name="connsiteY64" fmla="*/ 331907 h 594161"/>
                <a:gd name="connsiteX65" fmla="*/ 502575 w 669206"/>
                <a:gd name="connsiteY65" fmla="*/ 353656 h 594161"/>
                <a:gd name="connsiteX66" fmla="*/ 511585 w 669206"/>
                <a:gd name="connsiteY66" fmla="*/ 375407 h 594161"/>
                <a:gd name="connsiteX67" fmla="*/ 555085 w 669206"/>
                <a:gd name="connsiteY67" fmla="*/ 375407 h 594161"/>
                <a:gd name="connsiteX68" fmla="*/ 561613 w 669206"/>
                <a:gd name="connsiteY68" fmla="*/ 368879 h 594161"/>
                <a:gd name="connsiteX69" fmla="*/ 561613 w 669206"/>
                <a:gd name="connsiteY69" fmla="*/ 398052 h 594161"/>
                <a:gd name="connsiteX70" fmla="*/ 524673 w 669206"/>
                <a:gd name="connsiteY70" fmla="*/ 409165 h 594161"/>
                <a:gd name="connsiteX71" fmla="*/ 520343 w 669206"/>
                <a:gd name="connsiteY71" fmla="*/ 423437 h 594161"/>
                <a:gd name="connsiteX72" fmla="*/ 534615 w 669206"/>
                <a:gd name="connsiteY72" fmla="*/ 427767 h 594161"/>
                <a:gd name="connsiteX73" fmla="*/ 570929 w 669206"/>
                <a:gd name="connsiteY73" fmla="*/ 418695 h 594161"/>
                <a:gd name="connsiteX74" fmla="*/ 648113 w 669206"/>
                <a:gd name="connsiteY74" fmla="*/ 495882 h 594161"/>
                <a:gd name="connsiteX75" fmla="*/ 570929 w 669206"/>
                <a:gd name="connsiteY75" fmla="*/ 573067 h 594161"/>
                <a:gd name="connsiteX76" fmla="*/ 493747 w 669206"/>
                <a:gd name="connsiteY76" fmla="*/ 495882 h 594161"/>
                <a:gd name="connsiteX77" fmla="*/ 503625 w 669206"/>
                <a:gd name="connsiteY77" fmla="*/ 458116 h 594161"/>
                <a:gd name="connsiteX78" fmla="*/ 499603 w 669206"/>
                <a:gd name="connsiteY78" fmla="*/ 443752 h 594161"/>
                <a:gd name="connsiteX79" fmla="*/ 485239 w 669206"/>
                <a:gd name="connsiteY79" fmla="*/ 447773 h 594161"/>
                <a:gd name="connsiteX80" fmla="*/ 472653 w 669206"/>
                <a:gd name="connsiteY80" fmla="*/ 495880 h 594161"/>
                <a:gd name="connsiteX81" fmla="*/ 570929 w 669206"/>
                <a:gd name="connsiteY81" fmla="*/ 594159 h 594161"/>
                <a:gd name="connsiteX82" fmla="*/ 669206 w 669206"/>
                <a:gd name="connsiteY82" fmla="*/ 495880 h 594161"/>
                <a:gd name="connsiteX83" fmla="*/ 582701 w 669206"/>
                <a:gd name="connsiteY83" fmla="*/ 398334 h 594161"/>
                <a:gd name="connsiteX84" fmla="*/ 146659 w 669206"/>
                <a:gd name="connsiteY84" fmla="*/ 353658 h 594161"/>
                <a:gd name="connsiteX85" fmla="*/ 143828 w 669206"/>
                <a:gd name="connsiteY85" fmla="*/ 360491 h 594161"/>
                <a:gd name="connsiteX86" fmla="*/ 143827 w 669206"/>
                <a:gd name="connsiteY86" fmla="*/ 360491 h 594161"/>
                <a:gd name="connsiteX87" fmla="*/ 136995 w 669206"/>
                <a:gd name="connsiteY87" fmla="*/ 363322 h 594161"/>
                <a:gd name="connsiteX88" fmla="*/ 130163 w 669206"/>
                <a:gd name="connsiteY88" fmla="*/ 360491 h 594161"/>
                <a:gd name="connsiteX89" fmla="*/ 105630 w 669206"/>
                <a:gd name="connsiteY89" fmla="*/ 335959 h 594161"/>
                <a:gd name="connsiteX90" fmla="*/ 98172 w 669206"/>
                <a:gd name="connsiteY90" fmla="*/ 332869 h 594161"/>
                <a:gd name="connsiteX91" fmla="*/ 90714 w 669206"/>
                <a:gd name="connsiteY91" fmla="*/ 335959 h 594161"/>
                <a:gd name="connsiteX92" fmla="*/ 66180 w 669206"/>
                <a:gd name="connsiteY92" fmla="*/ 360491 h 594161"/>
                <a:gd name="connsiteX93" fmla="*/ 59348 w 669206"/>
                <a:gd name="connsiteY93" fmla="*/ 363322 h 594161"/>
                <a:gd name="connsiteX94" fmla="*/ 52514 w 669206"/>
                <a:gd name="connsiteY94" fmla="*/ 360491 h 594161"/>
                <a:gd name="connsiteX95" fmla="*/ 49683 w 669206"/>
                <a:gd name="connsiteY95" fmla="*/ 353658 h 594161"/>
                <a:gd name="connsiteX96" fmla="*/ 52515 w 669206"/>
                <a:gd name="connsiteY96" fmla="*/ 346823 h 594161"/>
                <a:gd name="connsiteX97" fmla="*/ 91339 w 669206"/>
                <a:gd name="connsiteY97" fmla="*/ 308000 h 594161"/>
                <a:gd name="connsiteX98" fmla="*/ 98170 w 669206"/>
                <a:gd name="connsiteY98" fmla="*/ 305169 h 594161"/>
                <a:gd name="connsiteX99" fmla="*/ 105003 w 669206"/>
                <a:gd name="connsiteY99" fmla="*/ 308000 h 594161"/>
                <a:gd name="connsiteX100" fmla="*/ 143827 w 669206"/>
                <a:gd name="connsiteY100" fmla="*/ 346823 h 594161"/>
                <a:gd name="connsiteX101" fmla="*/ 146659 w 669206"/>
                <a:gd name="connsiteY101" fmla="*/ 353658 h 594161"/>
                <a:gd name="connsiteX102" fmla="*/ 411781 w 669206"/>
                <a:gd name="connsiteY102" fmla="*/ 495883 h 594161"/>
                <a:gd name="connsiteX103" fmla="*/ 334599 w 669206"/>
                <a:gd name="connsiteY103" fmla="*/ 573068 h 594161"/>
                <a:gd name="connsiteX104" fmla="*/ 257415 w 669206"/>
                <a:gd name="connsiteY104" fmla="*/ 495883 h 594161"/>
                <a:gd name="connsiteX105" fmla="*/ 334599 w 669206"/>
                <a:gd name="connsiteY105" fmla="*/ 418698 h 594161"/>
                <a:gd name="connsiteX106" fmla="*/ 411781 w 669206"/>
                <a:gd name="connsiteY106" fmla="*/ 495883 h 594161"/>
                <a:gd name="connsiteX107" fmla="*/ 382753 w 669206"/>
                <a:gd name="connsiteY107" fmla="*/ 353658 h 594161"/>
                <a:gd name="connsiteX108" fmla="*/ 379922 w 669206"/>
                <a:gd name="connsiteY108" fmla="*/ 360491 h 594161"/>
                <a:gd name="connsiteX109" fmla="*/ 366254 w 669206"/>
                <a:gd name="connsiteY109" fmla="*/ 360491 h 594161"/>
                <a:gd name="connsiteX110" fmla="*/ 341722 w 669206"/>
                <a:gd name="connsiteY110" fmla="*/ 335959 h 594161"/>
                <a:gd name="connsiteX111" fmla="*/ 334263 w 669206"/>
                <a:gd name="connsiteY111" fmla="*/ 332869 h 594161"/>
                <a:gd name="connsiteX112" fmla="*/ 326804 w 669206"/>
                <a:gd name="connsiteY112" fmla="*/ 335959 h 594161"/>
                <a:gd name="connsiteX113" fmla="*/ 302273 w 669206"/>
                <a:gd name="connsiteY113" fmla="*/ 360491 h 594161"/>
                <a:gd name="connsiteX114" fmla="*/ 288603 w 669206"/>
                <a:gd name="connsiteY114" fmla="*/ 360491 h 594161"/>
                <a:gd name="connsiteX115" fmla="*/ 285773 w 669206"/>
                <a:gd name="connsiteY115" fmla="*/ 353658 h 594161"/>
                <a:gd name="connsiteX116" fmla="*/ 288605 w 669206"/>
                <a:gd name="connsiteY116" fmla="*/ 346823 h 594161"/>
                <a:gd name="connsiteX117" fmla="*/ 327427 w 669206"/>
                <a:gd name="connsiteY117" fmla="*/ 308000 h 594161"/>
                <a:gd name="connsiteX118" fmla="*/ 341096 w 669206"/>
                <a:gd name="connsiteY118" fmla="*/ 308000 h 594161"/>
                <a:gd name="connsiteX119" fmla="*/ 379920 w 669206"/>
                <a:gd name="connsiteY119" fmla="*/ 346823 h 594161"/>
                <a:gd name="connsiteX120" fmla="*/ 382753 w 669206"/>
                <a:gd name="connsiteY120" fmla="*/ 353658 h 594161"/>
                <a:gd name="connsiteX121" fmla="*/ 360984 w 669206"/>
                <a:gd name="connsiteY121" fmla="*/ 298055 h 594161"/>
                <a:gd name="connsiteX122" fmla="*/ 356012 w 669206"/>
                <a:gd name="connsiteY122" fmla="*/ 293082 h 594161"/>
                <a:gd name="connsiteX123" fmla="*/ 312512 w 669206"/>
                <a:gd name="connsiteY123" fmla="*/ 293082 h 594161"/>
                <a:gd name="connsiteX124" fmla="*/ 307643 w 669206"/>
                <a:gd name="connsiteY124" fmla="*/ 297952 h 594161"/>
                <a:gd name="connsiteX125" fmla="*/ 194861 w 669206"/>
                <a:gd name="connsiteY125" fmla="*/ 160830 h 594161"/>
                <a:gd name="connsiteX126" fmla="*/ 334600 w 669206"/>
                <a:gd name="connsiteY126" fmla="*/ 21091 h 594161"/>
                <a:gd name="connsiteX127" fmla="*/ 474339 w 669206"/>
                <a:gd name="connsiteY127" fmla="*/ 160830 h 594161"/>
                <a:gd name="connsiteX128" fmla="*/ 360984 w 669206"/>
                <a:gd name="connsiteY128" fmla="*/ 298055 h 594161"/>
                <a:gd name="connsiteX129" fmla="*/ 540165 w 669206"/>
                <a:gd name="connsiteY129" fmla="*/ 360491 h 594161"/>
                <a:gd name="connsiteX130" fmla="*/ 526494 w 669206"/>
                <a:gd name="connsiteY130" fmla="*/ 360491 h 594161"/>
                <a:gd name="connsiteX131" fmla="*/ 523664 w 669206"/>
                <a:gd name="connsiteY131" fmla="*/ 353658 h 594161"/>
                <a:gd name="connsiteX132" fmla="*/ 526496 w 669206"/>
                <a:gd name="connsiteY132" fmla="*/ 346823 h 594161"/>
                <a:gd name="connsiteX133" fmla="*/ 565318 w 669206"/>
                <a:gd name="connsiteY133" fmla="*/ 308000 h 594161"/>
                <a:gd name="connsiteX134" fmla="*/ 578987 w 669206"/>
                <a:gd name="connsiteY134" fmla="*/ 308000 h 594161"/>
                <a:gd name="connsiteX135" fmla="*/ 617811 w 669206"/>
                <a:gd name="connsiteY135" fmla="*/ 346823 h 594161"/>
                <a:gd name="connsiteX136" fmla="*/ 617811 w 669206"/>
                <a:gd name="connsiteY136" fmla="*/ 360492 h 594161"/>
                <a:gd name="connsiteX137" fmla="*/ 604143 w 669206"/>
                <a:gd name="connsiteY137" fmla="*/ 360492 h 594161"/>
                <a:gd name="connsiteX138" fmla="*/ 579611 w 669206"/>
                <a:gd name="connsiteY138" fmla="*/ 335960 h 594161"/>
                <a:gd name="connsiteX139" fmla="*/ 572153 w 669206"/>
                <a:gd name="connsiteY139" fmla="*/ 332871 h 594161"/>
                <a:gd name="connsiteX140" fmla="*/ 564694 w 669206"/>
                <a:gd name="connsiteY140" fmla="*/ 335960 h 594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669206" h="594161">
                  <a:moveTo>
                    <a:pt x="582701" y="398334"/>
                  </a:moveTo>
                  <a:lnTo>
                    <a:pt x="582701" y="368879"/>
                  </a:lnTo>
                  <a:lnTo>
                    <a:pt x="589230" y="375408"/>
                  </a:lnTo>
                  <a:cubicBezTo>
                    <a:pt x="595226" y="381405"/>
                    <a:pt x="603103" y="384403"/>
                    <a:pt x="610979" y="384403"/>
                  </a:cubicBezTo>
                  <a:cubicBezTo>
                    <a:pt x="618855" y="384403"/>
                    <a:pt x="626732" y="381405"/>
                    <a:pt x="632728" y="375408"/>
                  </a:cubicBezTo>
                  <a:lnTo>
                    <a:pt x="632730" y="375408"/>
                  </a:lnTo>
                  <a:cubicBezTo>
                    <a:pt x="644719" y="363416"/>
                    <a:pt x="644721" y="343903"/>
                    <a:pt x="632730" y="331909"/>
                  </a:cubicBezTo>
                  <a:lnTo>
                    <a:pt x="593904" y="293084"/>
                  </a:lnTo>
                  <a:cubicBezTo>
                    <a:pt x="586498" y="285677"/>
                    <a:pt x="576222" y="282859"/>
                    <a:pt x="566619" y="284604"/>
                  </a:cubicBezTo>
                  <a:cubicBezTo>
                    <a:pt x="551274" y="246940"/>
                    <a:pt x="525839" y="214490"/>
                    <a:pt x="492701" y="190422"/>
                  </a:cubicBezTo>
                  <a:cubicBezTo>
                    <a:pt x="494494" y="180804"/>
                    <a:pt x="495436" y="170913"/>
                    <a:pt x="495436" y="160833"/>
                  </a:cubicBezTo>
                  <a:cubicBezTo>
                    <a:pt x="495436" y="72149"/>
                    <a:pt x="423285" y="0"/>
                    <a:pt x="334603" y="0"/>
                  </a:cubicBezTo>
                  <a:cubicBezTo>
                    <a:pt x="245921" y="0"/>
                    <a:pt x="173770" y="72149"/>
                    <a:pt x="173770" y="160833"/>
                  </a:cubicBezTo>
                  <a:cubicBezTo>
                    <a:pt x="173770" y="171190"/>
                    <a:pt x="174769" y="181350"/>
                    <a:pt x="176666" y="191220"/>
                  </a:cubicBezTo>
                  <a:cubicBezTo>
                    <a:pt x="144052" y="215205"/>
                    <a:pt x="118988" y="247348"/>
                    <a:pt x="103809" y="284607"/>
                  </a:cubicBezTo>
                  <a:cubicBezTo>
                    <a:pt x="101967" y="284268"/>
                    <a:pt x="100084" y="284077"/>
                    <a:pt x="98172" y="284077"/>
                  </a:cubicBezTo>
                  <a:cubicBezTo>
                    <a:pt x="89956" y="284077"/>
                    <a:pt x="82232" y="287276"/>
                    <a:pt x="76423" y="293085"/>
                  </a:cubicBezTo>
                  <a:lnTo>
                    <a:pt x="37599" y="331909"/>
                  </a:lnTo>
                  <a:cubicBezTo>
                    <a:pt x="31790" y="337718"/>
                    <a:pt x="28590" y="345443"/>
                    <a:pt x="28590" y="353658"/>
                  </a:cubicBezTo>
                  <a:cubicBezTo>
                    <a:pt x="28590" y="361875"/>
                    <a:pt x="31790" y="369598"/>
                    <a:pt x="37599" y="375407"/>
                  </a:cubicBezTo>
                  <a:cubicBezTo>
                    <a:pt x="43408" y="381216"/>
                    <a:pt x="51133" y="384415"/>
                    <a:pt x="59349" y="384415"/>
                  </a:cubicBezTo>
                  <a:cubicBezTo>
                    <a:pt x="67565" y="384415"/>
                    <a:pt x="75289" y="381216"/>
                    <a:pt x="81097" y="375407"/>
                  </a:cubicBezTo>
                  <a:lnTo>
                    <a:pt x="87729" y="368776"/>
                  </a:lnTo>
                  <a:lnTo>
                    <a:pt x="87729" y="398177"/>
                  </a:lnTo>
                  <a:cubicBezTo>
                    <a:pt x="38482" y="403457"/>
                    <a:pt x="0" y="445255"/>
                    <a:pt x="0" y="495883"/>
                  </a:cubicBezTo>
                  <a:cubicBezTo>
                    <a:pt x="0" y="550074"/>
                    <a:pt x="44087" y="594162"/>
                    <a:pt x="98276" y="594162"/>
                  </a:cubicBezTo>
                  <a:cubicBezTo>
                    <a:pt x="142478" y="594162"/>
                    <a:pt x="181463" y="564396"/>
                    <a:pt x="193081" y="521775"/>
                  </a:cubicBezTo>
                  <a:cubicBezTo>
                    <a:pt x="194612" y="516156"/>
                    <a:pt x="191298" y="510358"/>
                    <a:pt x="185678" y="508826"/>
                  </a:cubicBezTo>
                  <a:cubicBezTo>
                    <a:pt x="180066" y="507295"/>
                    <a:pt x="174261" y="510608"/>
                    <a:pt x="172728" y="516229"/>
                  </a:cubicBezTo>
                  <a:cubicBezTo>
                    <a:pt x="163607" y="549695"/>
                    <a:pt x="132990" y="573068"/>
                    <a:pt x="98276" y="573068"/>
                  </a:cubicBezTo>
                  <a:cubicBezTo>
                    <a:pt x="55717" y="573068"/>
                    <a:pt x="21094" y="538443"/>
                    <a:pt x="21094" y="495883"/>
                  </a:cubicBezTo>
                  <a:cubicBezTo>
                    <a:pt x="21094" y="453323"/>
                    <a:pt x="55717" y="418697"/>
                    <a:pt x="98276" y="418697"/>
                  </a:cubicBezTo>
                  <a:cubicBezTo>
                    <a:pt x="132248" y="418697"/>
                    <a:pt x="161864" y="440466"/>
                    <a:pt x="171969" y="472866"/>
                  </a:cubicBezTo>
                  <a:cubicBezTo>
                    <a:pt x="173703" y="478426"/>
                    <a:pt x="179615" y="481528"/>
                    <a:pt x="185179" y="479793"/>
                  </a:cubicBezTo>
                  <a:cubicBezTo>
                    <a:pt x="190740" y="478059"/>
                    <a:pt x="193842" y="472144"/>
                    <a:pt x="192108" y="466584"/>
                  </a:cubicBezTo>
                  <a:cubicBezTo>
                    <a:pt x="180295" y="428719"/>
                    <a:pt x="147561" y="402275"/>
                    <a:pt x="108823" y="398177"/>
                  </a:cubicBezTo>
                  <a:lnTo>
                    <a:pt x="108823" y="368982"/>
                  </a:lnTo>
                  <a:lnTo>
                    <a:pt x="115248" y="375408"/>
                  </a:lnTo>
                  <a:cubicBezTo>
                    <a:pt x="121057" y="381218"/>
                    <a:pt x="128782" y="384417"/>
                    <a:pt x="136998" y="384417"/>
                  </a:cubicBezTo>
                  <a:cubicBezTo>
                    <a:pt x="145214" y="384417"/>
                    <a:pt x="152937" y="381218"/>
                    <a:pt x="158746" y="375408"/>
                  </a:cubicBezTo>
                  <a:cubicBezTo>
                    <a:pt x="164557" y="369599"/>
                    <a:pt x="167756" y="361875"/>
                    <a:pt x="167756" y="353658"/>
                  </a:cubicBezTo>
                  <a:cubicBezTo>
                    <a:pt x="167756" y="345443"/>
                    <a:pt x="164557" y="337718"/>
                    <a:pt x="158747" y="331909"/>
                  </a:cubicBezTo>
                  <a:lnTo>
                    <a:pt x="122233" y="295394"/>
                  </a:lnTo>
                  <a:cubicBezTo>
                    <a:pt x="134807" y="263126"/>
                    <a:pt x="155517" y="234968"/>
                    <a:pt x="182562" y="213290"/>
                  </a:cubicBezTo>
                  <a:cubicBezTo>
                    <a:pt x="199415" y="262084"/>
                    <a:pt x="239176" y="300845"/>
                    <a:pt x="290163" y="315439"/>
                  </a:cubicBezTo>
                  <a:lnTo>
                    <a:pt x="273693" y="331909"/>
                  </a:lnTo>
                  <a:cubicBezTo>
                    <a:pt x="267884" y="337718"/>
                    <a:pt x="264684" y="345443"/>
                    <a:pt x="264684" y="353658"/>
                  </a:cubicBezTo>
                  <a:cubicBezTo>
                    <a:pt x="264684" y="361875"/>
                    <a:pt x="267884" y="369598"/>
                    <a:pt x="273694" y="375408"/>
                  </a:cubicBezTo>
                  <a:cubicBezTo>
                    <a:pt x="285685" y="387399"/>
                    <a:pt x="305198" y="387401"/>
                    <a:pt x="317194" y="375408"/>
                  </a:cubicBezTo>
                  <a:lnTo>
                    <a:pt x="324059" y="368543"/>
                  </a:lnTo>
                  <a:lnTo>
                    <a:pt x="324059" y="398178"/>
                  </a:lnTo>
                  <a:cubicBezTo>
                    <a:pt x="274811" y="403457"/>
                    <a:pt x="236326" y="445255"/>
                    <a:pt x="236326" y="495883"/>
                  </a:cubicBezTo>
                  <a:cubicBezTo>
                    <a:pt x="236326" y="550074"/>
                    <a:pt x="280413" y="594162"/>
                    <a:pt x="334603" y="594162"/>
                  </a:cubicBezTo>
                  <a:cubicBezTo>
                    <a:pt x="388792" y="594162"/>
                    <a:pt x="432879" y="550074"/>
                    <a:pt x="432879" y="495883"/>
                  </a:cubicBezTo>
                  <a:cubicBezTo>
                    <a:pt x="432879" y="445257"/>
                    <a:pt x="394398" y="403460"/>
                    <a:pt x="345153" y="398178"/>
                  </a:cubicBezTo>
                  <a:lnTo>
                    <a:pt x="345153" y="369217"/>
                  </a:lnTo>
                  <a:lnTo>
                    <a:pt x="351343" y="375407"/>
                  </a:lnTo>
                  <a:cubicBezTo>
                    <a:pt x="357339" y="381403"/>
                    <a:pt x="365216" y="384401"/>
                    <a:pt x="373092" y="384401"/>
                  </a:cubicBezTo>
                  <a:cubicBezTo>
                    <a:pt x="380969" y="384401"/>
                    <a:pt x="388845" y="381403"/>
                    <a:pt x="394841" y="375407"/>
                  </a:cubicBezTo>
                  <a:cubicBezTo>
                    <a:pt x="400652" y="369598"/>
                    <a:pt x="403851" y="361873"/>
                    <a:pt x="403851" y="353656"/>
                  </a:cubicBezTo>
                  <a:cubicBezTo>
                    <a:pt x="403851" y="345441"/>
                    <a:pt x="400652" y="337717"/>
                    <a:pt x="394843" y="331907"/>
                  </a:cubicBezTo>
                  <a:lnTo>
                    <a:pt x="378518" y="315582"/>
                  </a:lnTo>
                  <a:cubicBezTo>
                    <a:pt x="430064" y="301039"/>
                    <a:pt x="470188" y="261885"/>
                    <a:pt x="486931" y="212525"/>
                  </a:cubicBezTo>
                  <a:cubicBezTo>
                    <a:pt x="514420" y="234287"/>
                    <a:pt x="535451" y="262706"/>
                    <a:pt x="548173" y="295318"/>
                  </a:cubicBezTo>
                  <a:lnTo>
                    <a:pt x="511584" y="331907"/>
                  </a:lnTo>
                  <a:cubicBezTo>
                    <a:pt x="505775" y="337717"/>
                    <a:pt x="502575" y="345441"/>
                    <a:pt x="502575" y="353656"/>
                  </a:cubicBezTo>
                  <a:cubicBezTo>
                    <a:pt x="502575" y="361873"/>
                    <a:pt x="505775" y="369596"/>
                    <a:pt x="511585" y="375407"/>
                  </a:cubicBezTo>
                  <a:cubicBezTo>
                    <a:pt x="523576" y="387398"/>
                    <a:pt x="543090" y="387399"/>
                    <a:pt x="555085" y="375407"/>
                  </a:cubicBezTo>
                  <a:lnTo>
                    <a:pt x="561613" y="368879"/>
                  </a:lnTo>
                  <a:lnTo>
                    <a:pt x="561613" y="398052"/>
                  </a:lnTo>
                  <a:cubicBezTo>
                    <a:pt x="548705" y="399286"/>
                    <a:pt x="536089" y="403064"/>
                    <a:pt x="524673" y="409165"/>
                  </a:cubicBezTo>
                  <a:cubicBezTo>
                    <a:pt x="519536" y="411910"/>
                    <a:pt x="517597" y="418302"/>
                    <a:pt x="520343" y="423437"/>
                  </a:cubicBezTo>
                  <a:cubicBezTo>
                    <a:pt x="523088" y="428574"/>
                    <a:pt x="529478" y="430514"/>
                    <a:pt x="534615" y="427767"/>
                  </a:cubicBezTo>
                  <a:cubicBezTo>
                    <a:pt x="545719" y="421833"/>
                    <a:pt x="558276" y="418695"/>
                    <a:pt x="570929" y="418695"/>
                  </a:cubicBezTo>
                  <a:cubicBezTo>
                    <a:pt x="613488" y="418695"/>
                    <a:pt x="648113" y="453322"/>
                    <a:pt x="648113" y="495882"/>
                  </a:cubicBezTo>
                  <a:cubicBezTo>
                    <a:pt x="648113" y="538442"/>
                    <a:pt x="613488" y="573067"/>
                    <a:pt x="570929" y="573067"/>
                  </a:cubicBezTo>
                  <a:cubicBezTo>
                    <a:pt x="528370" y="573067"/>
                    <a:pt x="493747" y="538442"/>
                    <a:pt x="493747" y="495882"/>
                  </a:cubicBezTo>
                  <a:cubicBezTo>
                    <a:pt x="493747" y="482663"/>
                    <a:pt x="497163" y="469602"/>
                    <a:pt x="503625" y="458116"/>
                  </a:cubicBezTo>
                  <a:cubicBezTo>
                    <a:pt x="506479" y="453039"/>
                    <a:pt x="504679" y="446608"/>
                    <a:pt x="499603" y="443752"/>
                  </a:cubicBezTo>
                  <a:cubicBezTo>
                    <a:pt x="494530" y="440896"/>
                    <a:pt x="488095" y="442697"/>
                    <a:pt x="485239" y="447773"/>
                  </a:cubicBezTo>
                  <a:cubicBezTo>
                    <a:pt x="477006" y="462412"/>
                    <a:pt x="472653" y="479046"/>
                    <a:pt x="472653" y="495880"/>
                  </a:cubicBezTo>
                  <a:cubicBezTo>
                    <a:pt x="472653" y="550072"/>
                    <a:pt x="516741" y="594159"/>
                    <a:pt x="570929" y="594159"/>
                  </a:cubicBezTo>
                  <a:cubicBezTo>
                    <a:pt x="625119" y="594159"/>
                    <a:pt x="669206" y="550072"/>
                    <a:pt x="669206" y="495880"/>
                  </a:cubicBezTo>
                  <a:cubicBezTo>
                    <a:pt x="669202" y="445679"/>
                    <a:pt x="631356" y="404175"/>
                    <a:pt x="582701" y="398334"/>
                  </a:cubicBezTo>
                  <a:close/>
                  <a:moveTo>
                    <a:pt x="146659" y="353658"/>
                  </a:moveTo>
                  <a:cubicBezTo>
                    <a:pt x="146659" y="356240"/>
                    <a:pt x="145654" y="358667"/>
                    <a:pt x="143828" y="360491"/>
                  </a:cubicBezTo>
                  <a:lnTo>
                    <a:pt x="143827" y="360491"/>
                  </a:lnTo>
                  <a:cubicBezTo>
                    <a:pt x="142002" y="362316"/>
                    <a:pt x="139576" y="363322"/>
                    <a:pt x="136995" y="363322"/>
                  </a:cubicBezTo>
                  <a:cubicBezTo>
                    <a:pt x="134414" y="363322"/>
                    <a:pt x="131986" y="362316"/>
                    <a:pt x="130163" y="360491"/>
                  </a:cubicBezTo>
                  <a:lnTo>
                    <a:pt x="105630" y="335959"/>
                  </a:lnTo>
                  <a:cubicBezTo>
                    <a:pt x="103570" y="333899"/>
                    <a:pt x="100872" y="332869"/>
                    <a:pt x="98172" y="332869"/>
                  </a:cubicBezTo>
                  <a:cubicBezTo>
                    <a:pt x="95473" y="332869"/>
                    <a:pt x="92773" y="333899"/>
                    <a:pt x="90714" y="335959"/>
                  </a:cubicBezTo>
                  <a:lnTo>
                    <a:pt x="66180" y="360491"/>
                  </a:lnTo>
                  <a:cubicBezTo>
                    <a:pt x="64354" y="362316"/>
                    <a:pt x="61928" y="363322"/>
                    <a:pt x="59348" y="363322"/>
                  </a:cubicBezTo>
                  <a:cubicBezTo>
                    <a:pt x="56766" y="363322"/>
                    <a:pt x="54339" y="362316"/>
                    <a:pt x="52514" y="360491"/>
                  </a:cubicBezTo>
                  <a:cubicBezTo>
                    <a:pt x="50688" y="358665"/>
                    <a:pt x="49683" y="356240"/>
                    <a:pt x="49683" y="353658"/>
                  </a:cubicBezTo>
                  <a:cubicBezTo>
                    <a:pt x="49683" y="351077"/>
                    <a:pt x="50688" y="348649"/>
                    <a:pt x="52515" y="346823"/>
                  </a:cubicBezTo>
                  <a:lnTo>
                    <a:pt x="91339" y="308000"/>
                  </a:lnTo>
                  <a:cubicBezTo>
                    <a:pt x="93164" y="306174"/>
                    <a:pt x="95590" y="305169"/>
                    <a:pt x="98170" y="305169"/>
                  </a:cubicBezTo>
                  <a:cubicBezTo>
                    <a:pt x="100752" y="305169"/>
                    <a:pt x="103179" y="306174"/>
                    <a:pt x="105003" y="308000"/>
                  </a:cubicBezTo>
                  <a:lnTo>
                    <a:pt x="143827" y="346823"/>
                  </a:lnTo>
                  <a:cubicBezTo>
                    <a:pt x="145654" y="348649"/>
                    <a:pt x="146659" y="351076"/>
                    <a:pt x="146659" y="353658"/>
                  </a:cubicBezTo>
                  <a:close/>
                  <a:moveTo>
                    <a:pt x="411781" y="495883"/>
                  </a:moveTo>
                  <a:cubicBezTo>
                    <a:pt x="411781" y="538443"/>
                    <a:pt x="377158" y="573068"/>
                    <a:pt x="334599" y="573068"/>
                  </a:cubicBezTo>
                  <a:cubicBezTo>
                    <a:pt x="292040" y="573068"/>
                    <a:pt x="257415" y="538443"/>
                    <a:pt x="257415" y="495883"/>
                  </a:cubicBezTo>
                  <a:cubicBezTo>
                    <a:pt x="257415" y="453323"/>
                    <a:pt x="292040" y="418698"/>
                    <a:pt x="334599" y="418698"/>
                  </a:cubicBezTo>
                  <a:cubicBezTo>
                    <a:pt x="377158" y="418698"/>
                    <a:pt x="411781" y="453323"/>
                    <a:pt x="411781" y="495883"/>
                  </a:cubicBezTo>
                  <a:close/>
                  <a:moveTo>
                    <a:pt x="382753" y="353658"/>
                  </a:moveTo>
                  <a:cubicBezTo>
                    <a:pt x="382753" y="356240"/>
                    <a:pt x="381748" y="358667"/>
                    <a:pt x="379922" y="360491"/>
                  </a:cubicBezTo>
                  <a:cubicBezTo>
                    <a:pt x="376151" y="364261"/>
                    <a:pt x="370020" y="364258"/>
                    <a:pt x="366254" y="360491"/>
                  </a:cubicBezTo>
                  <a:lnTo>
                    <a:pt x="341722" y="335959"/>
                  </a:lnTo>
                  <a:cubicBezTo>
                    <a:pt x="339661" y="333900"/>
                    <a:pt x="336961" y="332869"/>
                    <a:pt x="334263" y="332869"/>
                  </a:cubicBezTo>
                  <a:cubicBezTo>
                    <a:pt x="331564" y="332869"/>
                    <a:pt x="328864" y="333899"/>
                    <a:pt x="326804" y="335959"/>
                  </a:cubicBezTo>
                  <a:lnTo>
                    <a:pt x="302273" y="360491"/>
                  </a:lnTo>
                  <a:cubicBezTo>
                    <a:pt x="298505" y="364260"/>
                    <a:pt x="292372" y="364260"/>
                    <a:pt x="288603" y="360491"/>
                  </a:cubicBezTo>
                  <a:cubicBezTo>
                    <a:pt x="286778" y="358665"/>
                    <a:pt x="285773" y="356240"/>
                    <a:pt x="285773" y="353658"/>
                  </a:cubicBezTo>
                  <a:cubicBezTo>
                    <a:pt x="285773" y="351077"/>
                    <a:pt x="286778" y="348649"/>
                    <a:pt x="288605" y="346823"/>
                  </a:cubicBezTo>
                  <a:lnTo>
                    <a:pt x="327427" y="308000"/>
                  </a:lnTo>
                  <a:cubicBezTo>
                    <a:pt x="331199" y="304230"/>
                    <a:pt x="337330" y="304232"/>
                    <a:pt x="341096" y="308000"/>
                  </a:cubicBezTo>
                  <a:lnTo>
                    <a:pt x="379920" y="346823"/>
                  </a:lnTo>
                  <a:cubicBezTo>
                    <a:pt x="381748" y="348649"/>
                    <a:pt x="382753" y="351076"/>
                    <a:pt x="382753" y="353658"/>
                  </a:cubicBezTo>
                  <a:close/>
                  <a:moveTo>
                    <a:pt x="360984" y="298055"/>
                  </a:moveTo>
                  <a:lnTo>
                    <a:pt x="356012" y="293082"/>
                  </a:lnTo>
                  <a:cubicBezTo>
                    <a:pt x="344022" y="281092"/>
                    <a:pt x="324509" y="281091"/>
                    <a:pt x="312512" y="293082"/>
                  </a:cubicBezTo>
                  <a:lnTo>
                    <a:pt x="307643" y="297952"/>
                  </a:lnTo>
                  <a:cubicBezTo>
                    <a:pt x="242249" y="285178"/>
                    <a:pt x="194861" y="227641"/>
                    <a:pt x="194861" y="160830"/>
                  </a:cubicBezTo>
                  <a:cubicBezTo>
                    <a:pt x="194861" y="83777"/>
                    <a:pt x="257548" y="21091"/>
                    <a:pt x="334600" y="21091"/>
                  </a:cubicBezTo>
                  <a:cubicBezTo>
                    <a:pt x="411653" y="21091"/>
                    <a:pt x="474339" y="83777"/>
                    <a:pt x="474339" y="160830"/>
                  </a:cubicBezTo>
                  <a:cubicBezTo>
                    <a:pt x="474341" y="227926"/>
                    <a:pt x="426708" y="285512"/>
                    <a:pt x="360984" y="298055"/>
                  </a:cubicBezTo>
                  <a:close/>
                  <a:moveTo>
                    <a:pt x="540165" y="360491"/>
                  </a:moveTo>
                  <a:cubicBezTo>
                    <a:pt x="536396" y="364260"/>
                    <a:pt x="530263" y="364260"/>
                    <a:pt x="526494" y="360491"/>
                  </a:cubicBezTo>
                  <a:cubicBezTo>
                    <a:pt x="524669" y="358665"/>
                    <a:pt x="523664" y="356240"/>
                    <a:pt x="523664" y="353658"/>
                  </a:cubicBezTo>
                  <a:cubicBezTo>
                    <a:pt x="523664" y="351077"/>
                    <a:pt x="524669" y="348649"/>
                    <a:pt x="526496" y="346823"/>
                  </a:cubicBezTo>
                  <a:lnTo>
                    <a:pt x="565318" y="308000"/>
                  </a:lnTo>
                  <a:cubicBezTo>
                    <a:pt x="569090" y="304230"/>
                    <a:pt x="575221" y="304232"/>
                    <a:pt x="578987" y="308000"/>
                  </a:cubicBezTo>
                  <a:lnTo>
                    <a:pt x="617811" y="346823"/>
                  </a:lnTo>
                  <a:cubicBezTo>
                    <a:pt x="621579" y="350592"/>
                    <a:pt x="621579" y="356725"/>
                    <a:pt x="617811" y="360492"/>
                  </a:cubicBezTo>
                  <a:cubicBezTo>
                    <a:pt x="614042" y="364260"/>
                    <a:pt x="607909" y="364260"/>
                    <a:pt x="604143" y="360492"/>
                  </a:cubicBezTo>
                  <a:lnTo>
                    <a:pt x="579611" y="335960"/>
                  </a:lnTo>
                  <a:cubicBezTo>
                    <a:pt x="577551" y="333901"/>
                    <a:pt x="574851" y="332871"/>
                    <a:pt x="572153" y="332871"/>
                  </a:cubicBezTo>
                  <a:cubicBezTo>
                    <a:pt x="569454" y="332871"/>
                    <a:pt x="566754" y="333900"/>
                    <a:pt x="564694" y="3359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3" name="任意多边形: 形状 422">
              <a:extLst>
                <a:ext uri="{FF2B5EF4-FFF2-40B4-BE49-F238E27FC236}">
                  <a16:creationId xmlns:a16="http://schemas.microsoft.com/office/drawing/2014/main" id="{AFCA3E83-E694-49E8-8D5E-465FB740A9FA}"/>
                </a:ext>
              </a:extLst>
            </p:cNvPr>
            <p:cNvSpPr/>
            <p:nvPr/>
          </p:nvSpPr>
          <p:spPr>
            <a:xfrm>
              <a:off x="8995553" y="4718039"/>
              <a:ext cx="73537" cy="105359"/>
            </a:xfrm>
            <a:custGeom>
              <a:avLst/>
              <a:gdLst>
                <a:gd name="connsiteX0" fmla="*/ 0 w 73537"/>
                <a:gd name="connsiteY0" fmla="*/ 62000 h 105359"/>
                <a:gd name="connsiteX1" fmla="*/ 10547 w 73537"/>
                <a:gd name="connsiteY1" fmla="*/ 72547 h 105359"/>
                <a:gd name="connsiteX2" fmla="*/ 14707 w 73537"/>
                <a:gd name="connsiteY2" fmla="*/ 72547 h 105359"/>
                <a:gd name="connsiteX3" fmla="*/ 3902 w 73537"/>
                <a:gd name="connsiteY3" fmla="*/ 87533 h 105359"/>
                <a:gd name="connsiteX4" fmla="*/ 1839 w 73537"/>
                <a:gd name="connsiteY4" fmla="*/ 98963 h 105359"/>
                <a:gd name="connsiteX5" fmla="*/ 11535 w 73537"/>
                <a:gd name="connsiteY5" fmla="*/ 105359 h 105359"/>
                <a:gd name="connsiteX6" fmla="*/ 62990 w 73537"/>
                <a:gd name="connsiteY6" fmla="*/ 105359 h 105359"/>
                <a:gd name="connsiteX7" fmla="*/ 73537 w 73537"/>
                <a:gd name="connsiteY7" fmla="*/ 94812 h 105359"/>
                <a:gd name="connsiteX8" fmla="*/ 62990 w 73537"/>
                <a:gd name="connsiteY8" fmla="*/ 84265 h 105359"/>
                <a:gd name="connsiteX9" fmla="*/ 32376 w 73537"/>
                <a:gd name="connsiteY9" fmla="*/ 84265 h 105359"/>
                <a:gd name="connsiteX10" fmla="*/ 37454 w 73537"/>
                <a:gd name="connsiteY10" fmla="*/ 72547 h 105359"/>
                <a:gd name="connsiteX11" fmla="*/ 54084 w 73537"/>
                <a:gd name="connsiteY11" fmla="*/ 72547 h 105359"/>
                <a:gd name="connsiteX12" fmla="*/ 64631 w 73537"/>
                <a:gd name="connsiteY12" fmla="*/ 62000 h 105359"/>
                <a:gd name="connsiteX13" fmla="*/ 54084 w 73537"/>
                <a:gd name="connsiteY13" fmla="*/ 51453 h 105359"/>
                <a:gd name="connsiteX14" fmla="*/ 34002 w 73537"/>
                <a:gd name="connsiteY14" fmla="*/ 51453 h 105359"/>
                <a:gd name="connsiteX15" fmla="*/ 30002 w 73537"/>
                <a:gd name="connsiteY15" fmla="*/ 39901 h 105359"/>
                <a:gd name="connsiteX16" fmla="*/ 48810 w 73537"/>
                <a:gd name="connsiteY16" fmla="*/ 21094 h 105359"/>
                <a:gd name="connsiteX17" fmla="*/ 54633 w 73537"/>
                <a:gd name="connsiteY17" fmla="*/ 22009 h 105359"/>
                <a:gd name="connsiteX18" fmla="*/ 67923 w 73537"/>
                <a:gd name="connsiteY18" fmla="*/ 15240 h 105359"/>
                <a:gd name="connsiteX19" fmla="*/ 61154 w 73537"/>
                <a:gd name="connsiteY19" fmla="*/ 1949 h 105359"/>
                <a:gd name="connsiteX20" fmla="*/ 48811 w 73537"/>
                <a:gd name="connsiteY20" fmla="*/ 0 h 105359"/>
                <a:gd name="connsiteX21" fmla="*/ 8910 w 73537"/>
                <a:gd name="connsiteY21" fmla="*/ 39901 h 105359"/>
                <a:gd name="connsiteX22" fmla="*/ 10662 w 73537"/>
                <a:gd name="connsiteY22" fmla="*/ 51453 h 105359"/>
                <a:gd name="connsiteX23" fmla="*/ 10547 w 73537"/>
                <a:gd name="connsiteY23" fmla="*/ 51453 h 105359"/>
                <a:gd name="connsiteX24" fmla="*/ 0 w 73537"/>
                <a:gd name="connsiteY24" fmla="*/ 62000 h 10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3537" h="105359">
                  <a:moveTo>
                    <a:pt x="0" y="62000"/>
                  </a:moveTo>
                  <a:cubicBezTo>
                    <a:pt x="0" y="67825"/>
                    <a:pt x="4721" y="72547"/>
                    <a:pt x="10547" y="72547"/>
                  </a:cubicBezTo>
                  <a:lnTo>
                    <a:pt x="14707" y="72547"/>
                  </a:lnTo>
                  <a:cubicBezTo>
                    <a:pt x="12542" y="76838"/>
                    <a:pt x="9173" y="82008"/>
                    <a:pt x="3902" y="87533"/>
                  </a:cubicBezTo>
                  <a:cubicBezTo>
                    <a:pt x="990" y="90588"/>
                    <a:pt x="179" y="95084"/>
                    <a:pt x="1839" y="98963"/>
                  </a:cubicBezTo>
                  <a:cubicBezTo>
                    <a:pt x="3502" y="102843"/>
                    <a:pt x="7315" y="105359"/>
                    <a:pt x="11535" y="105359"/>
                  </a:cubicBezTo>
                  <a:lnTo>
                    <a:pt x="62990" y="105359"/>
                  </a:lnTo>
                  <a:cubicBezTo>
                    <a:pt x="68816" y="105359"/>
                    <a:pt x="73537" y="100637"/>
                    <a:pt x="73537" y="94812"/>
                  </a:cubicBezTo>
                  <a:cubicBezTo>
                    <a:pt x="73537" y="88988"/>
                    <a:pt x="68816" y="84265"/>
                    <a:pt x="62990" y="84265"/>
                  </a:cubicBezTo>
                  <a:lnTo>
                    <a:pt x="32376" y="84265"/>
                  </a:lnTo>
                  <a:cubicBezTo>
                    <a:pt x="34781" y="79875"/>
                    <a:pt x="36383" y="75895"/>
                    <a:pt x="37454" y="72547"/>
                  </a:cubicBezTo>
                  <a:lnTo>
                    <a:pt x="54084" y="72547"/>
                  </a:lnTo>
                  <a:cubicBezTo>
                    <a:pt x="59910" y="72547"/>
                    <a:pt x="64631" y="67825"/>
                    <a:pt x="64631" y="62000"/>
                  </a:cubicBezTo>
                  <a:cubicBezTo>
                    <a:pt x="64631" y="56175"/>
                    <a:pt x="59910" y="51453"/>
                    <a:pt x="54084" y="51453"/>
                  </a:cubicBezTo>
                  <a:lnTo>
                    <a:pt x="34002" y="51453"/>
                  </a:lnTo>
                  <a:cubicBezTo>
                    <a:pt x="31445" y="48171"/>
                    <a:pt x="30002" y="44111"/>
                    <a:pt x="30002" y="39901"/>
                  </a:cubicBezTo>
                  <a:cubicBezTo>
                    <a:pt x="30002" y="29530"/>
                    <a:pt x="38440" y="21094"/>
                    <a:pt x="48810" y="21094"/>
                  </a:cubicBezTo>
                  <a:cubicBezTo>
                    <a:pt x="50804" y="21094"/>
                    <a:pt x="52764" y="21402"/>
                    <a:pt x="54633" y="22009"/>
                  </a:cubicBezTo>
                  <a:cubicBezTo>
                    <a:pt x="60171" y="23808"/>
                    <a:pt x="66122" y="20779"/>
                    <a:pt x="67923" y="15240"/>
                  </a:cubicBezTo>
                  <a:cubicBezTo>
                    <a:pt x="69723" y="9700"/>
                    <a:pt x="66693" y="3749"/>
                    <a:pt x="61154" y="1949"/>
                  </a:cubicBezTo>
                  <a:cubicBezTo>
                    <a:pt x="57175" y="657"/>
                    <a:pt x="53023" y="0"/>
                    <a:pt x="48811" y="0"/>
                  </a:cubicBezTo>
                  <a:cubicBezTo>
                    <a:pt x="26809" y="0"/>
                    <a:pt x="8910" y="17900"/>
                    <a:pt x="8910" y="39901"/>
                  </a:cubicBezTo>
                  <a:cubicBezTo>
                    <a:pt x="8910" y="43853"/>
                    <a:pt x="9534" y="47735"/>
                    <a:pt x="10662" y="51453"/>
                  </a:cubicBezTo>
                  <a:lnTo>
                    <a:pt x="10547" y="51453"/>
                  </a:lnTo>
                  <a:cubicBezTo>
                    <a:pt x="4722" y="51453"/>
                    <a:pt x="0" y="56175"/>
                    <a:pt x="0" y="6200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4" name="任意多边形: 形状 423">
              <a:extLst>
                <a:ext uri="{FF2B5EF4-FFF2-40B4-BE49-F238E27FC236}">
                  <a16:creationId xmlns:a16="http://schemas.microsoft.com/office/drawing/2014/main" id="{85D114BF-3841-4064-B0ED-DF6CE4776FF2}"/>
                </a:ext>
              </a:extLst>
            </p:cNvPr>
            <p:cNvSpPr/>
            <p:nvPr/>
          </p:nvSpPr>
          <p:spPr>
            <a:xfrm>
              <a:off x="8529969" y="4711495"/>
              <a:ext cx="67978" cy="118444"/>
            </a:xfrm>
            <a:custGeom>
              <a:avLst/>
              <a:gdLst>
                <a:gd name="connsiteX0" fmla="*/ 57511 w 67978"/>
                <a:gd name="connsiteY0" fmla="*/ 19770 h 118444"/>
                <a:gd name="connsiteX1" fmla="*/ 57511 w 67978"/>
                <a:gd name="connsiteY1" fmla="*/ 10547 h 118444"/>
                <a:gd name="connsiteX2" fmla="*/ 46965 w 67978"/>
                <a:gd name="connsiteY2" fmla="*/ 0 h 118444"/>
                <a:gd name="connsiteX3" fmla="*/ 36418 w 67978"/>
                <a:gd name="connsiteY3" fmla="*/ 10547 h 118444"/>
                <a:gd name="connsiteX4" fmla="*/ 36418 w 67978"/>
                <a:gd name="connsiteY4" fmla="*/ 13496 h 118444"/>
                <a:gd name="connsiteX5" fmla="*/ 28173 w 67978"/>
                <a:gd name="connsiteY5" fmla="*/ 13496 h 118444"/>
                <a:gd name="connsiteX6" fmla="*/ 28173 w 67978"/>
                <a:gd name="connsiteY6" fmla="*/ 10547 h 118444"/>
                <a:gd name="connsiteX7" fmla="*/ 17626 w 67978"/>
                <a:gd name="connsiteY7" fmla="*/ 0 h 118444"/>
                <a:gd name="connsiteX8" fmla="*/ 7079 w 67978"/>
                <a:gd name="connsiteY8" fmla="*/ 10547 h 118444"/>
                <a:gd name="connsiteX9" fmla="*/ 7079 w 67978"/>
                <a:gd name="connsiteY9" fmla="*/ 14091 h 118444"/>
                <a:gd name="connsiteX10" fmla="*/ 0 w 67978"/>
                <a:gd name="connsiteY10" fmla="*/ 24043 h 118444"/>
                <a:gd name="connsiteX11" fmla="*/ 0 w 67978"/>
                <a:gd name="connsiteY11" fmla="*/ 94441 h 118444"/>
                <a:gd name="connsiteX12" fmla="*/ 7079 w 67978"/>
                <a:gd name="connsiteY12" fmla="*/ 104393 h 118444"/>
                <a:gd name="connsiteX13" fmla="*/ 7079 w 67978"/>
                <a:gd name="connsiteY13" fmla="*/ 107897 h 118444"/>
                <a:gd name="connsiteX14" fmla="*/ 17626 w 67978"/>
                <a:gd name="connsiteY14" fmla="*/ 118444 h 118444"/>
                <a:gd name="connsiteX15" fmla="*/ 28173 w 67978"/>
                <a:gd name="connsiteY15" fmla="*/ 107897 h 118444"/>
                <a:gd name="connsiteX16" fmla="*/ 28173 w 67978"/>
                <a:gd name="connsiteY16" fmla="*/ 104989 h 118444"/>
                <a:gd name="connsiteX17" fmla="*/ 36418 w 67978"/>
                <a:gd name="connsiteY17" fmla="*/ 104989 h 118444"/>
                <a:gd name="connsiteX18" fmla="*/ 36418 w 67978"/>
                <a:gd name="connsiteY18" fmla="*/ 107897 h 118444"/>
                <a:gd name="connsiteX19" fmla="*/ 46965 w 67978"/>
                <a:gd name="connsiteY19" fmla="*/ 118444 h 118444"/>
                <a:gd name="connsiteX20" fmla="*/ 57511 w 67978"/>
                <a:gd name="connsiteY20" fmla="*/ 107897 h 118444"/>
                <a:gd name="connsiteX21" fmla="*/ 57511 w 67978"/>
                <a:gd name="connsiteY21" fmla="*/ 98713 h 118444"/>
                <a:gd name="connsiteX22" fmla="*/ 67978 w 67978"/>
                <a:gd name="connsiteY22" fmla="*/ 76842 h 118444"/>
                <a:gd name="connsiteX23" fmla="*/ 61762 w 67978"/>
                <a:gd name="connsiteY23" fmla="*/ 59241 h 118444"/>
                <a:gd name="connsiteX24" fmla="*/ 67978 w 67978"/>
                <a:gd name="connsiteY24" fmla="*/ 41642 h 118444"/>
                <a:gd name="connsiteX25" fmla="*/ 57511 w 67978"/>
                <a:gd name="connsiteY25" fmla="*/ 19770 h 118444"/>
                <a:gd name="connsiteX26" fmla="*/ 46884 w 67978"/>
                <a:gd name="connsiteY26" fmla="*/ 76842 h 118444"/>
                <a:gd name="connsiteX27" fmla="*/ 39831 w 67978"/>
                <a:gd name="connsiteY27" fmla="*/ 83894 h 118444"/>
                <a:gd name="connsiteX28" fmla="*/ 21092 w 67978"/>
                <a:gd name="connsiteY28" fmla="*/ 83894 h 118444"/>
                <a:gd name="connsiteX29" fmla="*/ 21092 w 67978"/>
                <a:gd name="connsiteY29" fmla="*/ 69788 h 118444"/>
                <a:gd name="connsiteX30" fmla="*/ 39831 w 67978"/>
                <a:gd name="connsiteY30" fmla="*/ 69788 h 118444"/>
                <a:gd name="connsiteX31" fmla="*/ 46884 w 67978"/>
                <a:gd name="connsiteY31" fmla="*/ 76842 h 118444"/>
                <a:gd name="connsiteX32" fmla="*/ 21092 w 67978"/>
                <a:gd name="connsiteY32" fmla="*/ 48696 h 118444"/>
                <a:gd name="connsiteX33" fmla="*/ 21092 w 67978"/>
                <a:gd name="connsiteY33" fmla="*/ 34591 h 118444"/>
                <a:gd name="connsiteX34" fmla="*/ 39831 w 67978"/>
                <a:gd name="connsiteY34" fmla="*/ 34591 h 118444"/>
                <a:gd name="connsiteX35" fmla="*/ 46884 w 67978"/>
                <a:gd name="connsiteY35" fmla="*/ 41643 h 118444"/>
                <a:gd name="connsiteX36" fmla="*/ 39831 w 67978"/>
                <a:gd name="connsiteY36" fmla="*/ 48696 h 1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978" h="118444">
                  <a:moveTo>
                    <a:pt x="57511" y="19770"/>
                  </a:moveTo>
                  <a:lnTo>
                    <a:pt x="57511" y="10547"/>
                  </a:lnTo>
                  <a:cubicBezTo>
                    <a:pt x="57511" y="4722"/>
                    <a:pt x="52791" y="0"/>
                    <a:pt x="46965" y="0"/>
                  </a:cubicBezTo>
                  <a:cubicBezTo>
                    <a:pt x="41138" y="0"/>
                    <a:pt x="36418" y="4722"/>
                    <a:pt x="36418" y="10547"/>
                  </a:cubicBezTo>
                  <a:lnTo>
                    <a:pt x="36418" y="13496"/>
                  </a:lnTo>
                  <a:lnTo>
                    <a:pt x="28173" y="13496"/>
                  </a:lnTo>
                  <a:lnTo>
                    <a:pt x="28173" y="10547"/>
                  </a:lnTo>
                  <a:cubicBezTo>
                    <a:pt x="28173" y="4722"/>
                    <a:pt x="23452" y="0"/>
                    <a:pt x="17626" y="0"/>
                  </a:cubicBezTo>
                  <a:cubicBezTo>
                    <a:pt x="11800" y="0"/>
                    <a:pt x="7079" y="4722"/>
                    <a:pt x="7079" y="10547"/>
                  </a:cubicBezTo>
                  <a:lnTo>
                    <a:pt x="7079" y="14091"/>
                  </a:lnTo>
                  <a:cubicBezTo>
                    <a:pt x="2960" y="15526"/>
                    <a:pt x="0" y="19434"/>
                    <a:pt x="0" y="24043"/>
                  </a:cubicBezTo>
                  <a:lnTo>
                    <a:pt x="0" y="94441"/>
                  </a:lnTo>
                  <a:cubicBezTo>
                    <a:pt x="0" y="99049"/>
                    <a:pt x="2960" y="102957"/>
                    <a:pt x="7079" y="104393"/>
                  </a:cubicBezTo>
                  <a:lnTo>
                    <a:pt x="7079" y="107897"/>
                  </a:lnTo>
                  <a:cubicBezTo>
                    <a:pt x="7079" y="113722"/>
                    <a:pt x="11800" y="118444"/>
                    <a:pt x="17626" y="118444"/>
                  </a:cubicBezTo>
                  <a:cubicBezTo>
                    <a:pt x="23452" y="118444"/>
                    <a:pt x="28173" y="113722"/>
                    <a:pt x="28173" y="107897"/>
                  </a:cubicBezTo>
                  <a:lnTo>
                    <a:pt x="28173" y="104989"/>
                  </a:lnTo>
                  <a:lnTo>
                    <a:pt x="36418" y="104989"/>
                  </a:lnTo>
                  <a:lnTo>
                    <a:pt x="36418" y="107897"/>
                  </a:lnTo>
                  <a:cubicBezTo>
                    <a:pt x="36418" y="113722"/>
                    <a:pt x="41138" y="118444"/>
                    <a:pt x="46965" y="118444"/>
                  </a:cubicBezTo>
                  <a:cubicBezTo>
                    <a:pt x="52791" y="118444"/>
                    <a:pt x="57511" y="113722"/>
                    <a:pt x="57511" y="107897"/>
                  </a:cubicBezTo>
                  <a:lnTo>
                    <a:pt x="57511" y="98713"/>
                  </a:lnTo>
                  <a:cubicBezTo>
                    <a:pt x="63889" y="93549"/>
                    <a:pt x="67978" y="85667"/>
                    <a:pt x="67978" y="76842"/>
                  </a:cubicBezTo>
                  <a:cubicBezTo>
                    <a:pt x="67978" y="70183"/>
                    <a:pt x="65642" y="64067"/>
                    <a:pt x="61762" y="59241"/>
                  </a:cubicBezTo>
                  <a:cubicBezTo>
                    <a:pt x="65642" y="54416"/>
                    <a:pt x="67978" y="48300"/>
                    <a:pt x="67978" y="41642"/>
                  </a:cubicBezTo>
                  <a:cubicBezTo>
                    <a:pt x="67978" y="32816"/>
                    <a:pt x="63887" y="24936"/>
                    <a:pt x="57511" y="19770"/>
                  </a:cubicBezTo>
                  <a:close/>
                  <a:moveTo>
                    <a:pt x="46884" y="76842"/>
                  </a:moveTo>
                  <a:cubicBezTo>
                    <a:pt x="46884" y="80730"/>
                    <a:pt x="43720" y="83894"/>
                    <a:pt x="39831" y="83894"/>
                  </a:cubicBezTo>
                  <a:lnTo>
                    <a:pt x="21092" y="83894"/>
                  </a:lnTo>
                  <a:lnTo>
                    <a:pt x="21092" y="69788"/>
                  </a:lnTo>
                  <a:lnTo>
                    <a:pt x="39831" y="69788"/>
                  </a:lnTo>
                  <a:cubicBezTo>
                    <a:pt x="43720" y="69789"/>
                    <a:pt x="46884" y="72953"/>
                    <a:pt x="46884" y="76842"/>
                  </a:cubicBezTo>
                  <a:close/>
                  <a:moveTo>
                    <a:pt x="21092" y="48696"/>
                  </a:moveTo>
                  <a:lnTo>
                    <a:pt x="21092" y="34591"/>
                  </a:lnTo>
                  <a:lnTo>
                    <a:pt x="39831" y="34591"/>
                  </a:lnTo>
                  <a:cubicBezTo>
                    <a:pt x="43720" y="34591"/>
                    <a:pt x="46884" y="37755"/>
                    <a:pt x="46884" y="41643"/>
                  </a:cubicBezTo>
                  <a:cubicBezTo>
                    <a:pt x="46884" y="45532"/>
                    <a:pt x="43720" y="48696"/>
                    <a:pt x="39831" y="4869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5" name="任意多边形: 形状 424">
              <a:extLst>
                <a:ext uri="{FF2B5EF4-FFF2-40B4-BE49-F238E27FC236}">
                  <a16:creationId xmlns:a16="http://schemas.microsoft.com/office/drawing/2014/main" id="{8902E411-8CF7-496D-B1F1-79E34906DD56}"/>
                </a:ext>
              </a:extLst>
            </p:cNvPr>
            <p:cNvSpPr/>
            <p:nvPr/>
          </p:nvSpPr>
          <p:spPr>
            <a:xfrm>
              <a:off x="8717022" y="4149000"/>
              <a:ext cx="157955" cy="112937"/>
            </a:xfrm>
            <a:custGeom>
              <a:avLst/>
              <a:gdLst>
                <a:gd name="connsiteX0" fmla="*/ 57999 w 157955"/>
                <a:gd name="connsiteY0" fmla="*/ 103002 h 112937"/>
                <a:gd name="connsiteX1" fmla="*/ 78978 w 157955"/>
                <a:gd name="connsiteY1" fmla="*/ 82024 h 112937"/>
                <a:gd name="connsiteX2" fmla="*/ 99956 w 157955"/>
                <a:gd name="connsiteY2" fmla="*/ 103002 h 112937"/>
                <a:gd name="connsiteX3" fmla="*/ 123981 w 157955"/>
                <a:gd name="connsiteY3" fmla="*/ 112937 h 112937"/>
                <a:gd name="connsiteX4" fmla="*/ 148004 w 157955"/>
                <a:gd name="connsiteY4" fmla="*/ 103004 h 112937"/>
                <a:gd name="connsiteX5" fmla="*/ 157956 w 157955"/>
                <a:gd name="connsiteY5" fmla="*/ 78979 h 112937"/>
                <a:gd name="connsiteX6" fmla="*/ 148005 w 157955"/>
                <a:gd name="connsiteY6" fmla="*/ 54956 h 112937"/>
                <a:gd name="connsiteX7" fmla="*/ 103002 w 157955"/>
                <a:gd name="connsiteY7" fmla="*/ 9952 h 112937"/>
                <a:gd name="connsiteX8" fmla="*/ 78978 w 157955"/>
                <a:gd name="connsiteY8" fmla="*/ 0 h 112937"/>
                <a:gd name="connsiteX9" fmla="*/ 54953 w 157955"/>
                <a:gd name="connsiteY9" fmla="*/ 9952 h 112937"/>
                <a:gd name="connsiteX10" fmla="*/ 9952 w 157955"/>
                <a:gd name="connsiteY10" fmla="*/ 54953 h 112937"/>
                <a:gd name="connsiteX11" fmla="*/ 0 w 157955"/>
                <a:gd name="connsiteY11" fmla="*/ 78978 h 112937"/>
                <a:gd name="connsiteX12" fmla="*/ 9951 w 157955"/>
                <a:gd name="connsiteY12" fmla="*/ 103002 h 112937"/>
                <a:gd name="connsiteX13" fmla="*/ 57999 w 157955"/>
                <a:gd name="connsiteY13" fmla="*/ 103002 h 112937"/>
                <a:gd name="connsiteX14" fmla="*/ 24867 w 157955"/>
                <a:gd name="connsiteY14" fmla="*/ 69870 h 112937"/>
                <a:gd name="connsiteX15" fmla="*/ 69870 w 157955"/>
                <a:gd name="connsiteY15" fmla="*/ 24867 h 112937"/>
                <a:gd name="connsiteX16" fmla="*/ 78978 w 157955"/>
                <a:gd name="connsiteY16" fmla="*/ 21094 h 112937"/>
                <a:gd name="connsiteX17" fmla="*/ 88086 w 157955"/>
                <a:gd name="connsiteY17" fmla="*/ 24867 h 112937"/>
                <a:gd name="connsiteX18" fmla="*/ 133090 w 157955"/>
                <a:gd name="connsiteY18" fmla="*/ 69870 h 112937"/>
                <a:gd name="connsiteX19" fmla="*/ 136863 w 157955"/>
                <a:gd name="connsiteY19" fmla="*/ 78978 h 112937"/>
                <a:gd name="connsiteX20" fmla="*/ 133090 w 157955"/>
                <a:gd name="connsiteY20" fmla="*/ 88086 h 112937"/>
                <a:gd name="connsiteX21" fmla="*/ 133089 w 157955"/>
                <a:gd name="connsiteY21" fmla="*/ 88086 h 112937"/>
                <a:gd name="connsiteX22" fmla="*/ 114874 w 157955"/>
                <a:gd name="connsiteY22" fmla="*/ 88086 h 112937"/>
                <a:gd name="connsiteX23" fmla="*/ 86437 w 157955"/>
                <a:gd name="connsiteY23" fmla="*/ 59649 h 112937"/>
                <a:gd name="connsiteX24" fmla="*/ 78978 w 157955"/>
                <a:gd name="connsiteY24" fmla="*/ 56559 h 112937"/>
                <a:gd name="connsiteX25" fmla="*/ 71519 w 157955"/>
                <a:gd name="connsiteY25" fmla="*/ 59649 h 112937"/>
                <a:gd name="connsiteX26" fmla="*/ 43083 w 157955"/>
                <a:gd name="connsiteY26" fmla="*/ 88088 h 112937"/>
                <a:gd name="connsiteX27" fmla="*/ 24867 w 157955"/>
                <a:gd name="connsiteY27" fmla="*/ 88088 h 112937"/>
                <a:gd name="connsiteX28" fmla="*/ 21094 w 157955"/>
                <a:gd name="connsiteY28" fmla="*/ 78979 h 112937"/>
                <a:gd name="connsiteX29" fmla="*/ 24867 w 157955"/>
                <a:gd name="connsiteY29" fmla="*/ 69870 h 1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7955" h="112937">
                  <a:moveTo>
                    <a:pt x="57999" y="103002"/>
                  </a:moveTo>
                  <a:lnTo>
                    <a:pt x="78978" y="82024"/>
                  </a:lnTo>
                  <a:lnTo>
                    <a:pt x="99956" y="103002"/>
                  </a:lnTo>
                  <a:cubicBezTo>
                    <a:pt x="106580" y="109626"/>
                    <a:pt x="115280" y="112937"/>
                    <a:pt x="123981" y="112937"/>
                  </a:cubicBezTo>
                  <a:cubicBezTo>
                    <a:pt x="132681" y="112937"/>
                    <a:pt x="141382" y="109626"/>
                    <a:pt x="148004" y="103004"/>
                  </a:cubicBezTo>
                  <a:cubicBezTo>
                    <a:pt x="154422" y="96587"/>
                    <a:pt x="157956" y="88054"/>
                    <a:pt x="157956" y="78979"/>
                  </a:cubicBezTo>
                  <a:cubicBezTo>
                    <a:pt x="157956" y="69905"/>
                    <a:pt x="154422" y="61372"/>
                    <a:pt x="148005" y="54956"/>
                  </a:cubicBezTo>
                  <a:lnTo>
                    <a:pt x="103002" y="9952"/>
                  </a:lnTo>
                  <a:cubicBezTo>
                    <a:pt x="96585" y="3534"/>
                    <a:pt x="88052" y="0"/>
                    <a:pt x="78978" y="0"/>
                  </a:cubicBezTo>
                  <a:cubicBezTo>
                    <a:pt x="69903" y="0"/>
                    <a:pt x="61370" y="3534"/>
                    <a:pt x="54953" y="9952"/>
                  </a:cubicBezTo>
                  <a:lnTo>
                    <a:pt x="9952" y="54953"/>
                  </a:lnTo>
                  <a:cubicBezTo>
                    <a:pt x="3534" y="61370"/>
                    <a:pt x="0" y="69903"/>
                    <a:pt x="0" y="78978"/>
                  </a:cubicBezTo>
                  <a:cubicBezTo>
                    <a:pt x="0" y="88054"/>
                    <a:pt x="3534" y="96585"/>
                    <a:pt x="9951" y="103002"/>
                  </a:cubicBezTo>
                  <a:cubicBezTo>
                    <a:pt x="23198" y="116249"/>
                    <a:pt x="44753" y="116249"/>
                    <a:pt x="57999" y="103002"/>
                  </a:cubicBezTo>
                  <a:close/>
                  <a:moveTo>
                    <a:pt x="24867" y="69870"/>
                  </a:moveTo>
                  <a:lnTo>
                    <a:pt x="69870" y="24867"/>
                  </a:lnTo>
                  <a:cubicBezTo>
                    <a:pt x="72302" y="22434"/>
                    <a:pt x="75538" y="21094"/>
                    <a:pt x="78978" y="21094"/>
                  </a:cubicBezTo>
                  <a:cubicBezTo>
                    <a:pt x="82418" y="21094"/>
                    <a:pt x="85653" y="22434"/>
                    <a:pt x="88086" y="24867"/>
                  </a:cubicBezTo>
                  <a:lnTo>
                    <a:pt x="133090" y="69870"/>
                  </a:lnTo>
                  <a:cubicBezTo>
                    <a:pt x="135522" y="72302"/>
                    <a:pt x="136863" y="75537"/>
                    <a:pt x="136863" y="78978"/>
                  </a:cubicBezTo>
                  <a:cubicBezTo>
                    <a:pt x="136863" y="82419"/>
                    <a:pt x="135523" y="85653"/>
                    <a:pt x="133090" y="88086"/>
                  </a:cubicBezTo>
                  <a:lnTo>
                    <a:pt x="133089" y="88086"/>
                  </a:lnTo>
                  <a:cubicBezTo>
                    <a:pt x="128069" y="93108"/>
                    <a:pt x="119894" y="93108"/>
                    <a:pt x="114874" y="88086"/>
                  </a:cubicBezTo>
                  <a:lnTo>
                    <a:pt x="86437" y="59649"/>
                  </a:lnTo>
                  <a:cubicBezTo>
                    <a:pt x="84376" y="57590"/>
                    <a:pt x="81676" y="56559"/>
                    <a:pt x="78978" y="56559"/>
                  </a:cubicBezTo>
                  <a:cubicBezTo>
                    <a:pt x="76279" y="56559"/>
                    <a:pt x="73579" y="57589"/>
                    <a:pt x="71519" y="59649"/>
                  </a:cubicBezTo>
                  <a:lnTo>
                    <a:pt x="43083" y="88088"/>
                  </a:lnTo>
                  <a:cubicBezTo>
                    <a:pt x="38063" y="93109"/>
                    <a:pt x="29890" y="93111"/>
                    <a:pt x="24867" y="88088"/>
                  </a:cubicBezTo>
                  <a:cubicBezTo>
                    <a:pt x="22435" y="85655"/>
                    <a:pt x="21094" y="82420"/>
                    <a:pt x="21094" y="78979"/>
                  </a:cubicBezTo>
                  <a:cubicBezTo>
                    <a:pt x="21094" y="75538"/>
                    <a:pt x="22434" y="72304"/>
                    <a:pt x="24867" y="6987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26" name="图形 39">
            <a:extLst>
              <a:ext uri="{FF2B5EF4-FFF2-40B4-BE49-F238E27FC236}">
                <a16:creationId xmlns:a16="http://schemas.microsoft.com/office/drawing/2014/main" id="{0ED69C80-17C3-4733-A892-CD5D6F46E757}"/>
              </a:ext>
            </a:extLst>
          </p:cNvPr>
          <p:cNvGrpSpPr/>
          <p:nvPr/>
        </p:nvGrpSpPr>
        <p:grpSpPr>
          <a:xfrm>
            <a:off x="9516001" y="4149000"/>
            <a:ext cx="719994" cy="719995"/>
            <a:chOff x="9516001" y="4149000"/>
            <a:chExt cx="719994" cy="719995"/>
          </a:xfrm>
          <a:gradFill>
            <a:gsLst>
              <a:gs pos="0">
                <a:schemeClr val="accent1"/>
              </a:gs>
              <a:gs pos="100000">
                <a:schemeClr val="accent2"/>
              </a:gs>
            </a:gsLst>
            <a:lin ang="2700000" scaled="1"/>
          </a:gradFill>
        </p:grpSpPr>
        <p:sp>
          <p:nvSpPr>
            <p:cNvPr id="427" name="任意多边形: 形状 426">
              <a:extLst>
                <a:ext uri="{FF2B5EF4-FFF2-40B4-BE49-F238E27FC236}">
                  <a16:creationId xmlns:a16="http://schemas.microsoft.com/office/drawing/2014/main" id="{F9E2971A-BF68-4C78-89E7-A88BA72C2913}"/>
                </a:ext>
              </a:extLst>
            </p:cNvPr>
            <p:cNvSpPr/>
            <p:nvPr/>
          </p:nvSpPr>
          <p:spPr>
            <a:xfrm>
              <a:off x="9516001" y="4149000"/>
              <a:ext cx="719994" cy="719995"/>
            </a:xfrm>
            <a:custGeom>
              <a:avLst/>
              <a:gdLst>
                <a:gd name="connsiteX0" fmla="*/ 657499 w 719994"/>
                <a:gd name="connsiteY0" fmla="*/ 406519 h 719995"/>
                <a:gd name="connsiteX1" fmla="*/ 657499 w 719994"/>
                <a:gd name="connsiteY1" fmla="*/ 313478 h 719995"/>
                <a:gd name="connsiteX2" fmla="*/ 719994 w 719994"/>
                <a:gd name="connsiteY2" fmla="*/ 241187 h 719995"/>
                <a:gd name="connsiteX3" fmla="*/ 646931 w 719994"/>
                <a:gd name="connsiteY3" fmla="*/ 168121 h 719995"/>
                <a:gd name="connsiteX4" fmla="*/ 603323 w 719994"/>
                <a:gd name="connsiteY4" fmla="*/ 182600 h 719995"/>
                <a:gd name="connsiteX5" fmla="*/ 537396 w 719994"/>
                <a:gd name="connsiteY5" fmla="*/ 116672 h 719995"/>
                <a:gd name="connsiteX6" fmla="*/ 551872 w 719994"/>
                <a:gd name="connsiteY6" fmla="*/ 73065 h 719995"/>
                <a:gd name="connsiteX7" fmla="*/ 478810 w 719994"/>
                <a:gd name="connsiteY7" fmla="*/ 0 h 719995"/>
                <a:gd name="connsiteX8" fmla="*/ 406519 w 719994"/>
                <a:gd name="connsiteY8" fmla="*/ 62518 h 719995"/>
                <a:gd name="connsiteX9" fmla="*/ 313478 w 719994"/>
                <a:gd name="connsiteY9" fmla="*/ 62518 h 719995"/>
                <a:gd name="connsiteX10" fmla="*/ 241186 w 719994"/>
                <a:gd name="connsiteY10" fmla="*/ 0 h 719995"/>
                <a:gd name="connsiteX11" fmla="*/ 168123 w 719994"/>
                <a:gd name="connsiteY11" fmla="*/ 73065 h 719995"/>
                <a:gd name="connsiteX12" fmla="*/ 182617 w 719994"/>
                <a:gd name="connsiteY12" fmla="*/ 116698 h 719995"/>
                <a:gd name="connsiteX13" fmla="*/ 116696 w 719994"/>
                <a:gd name="connsiteY13" fmla="*/ 182617 h 719995"/>
                <a:gd name="connsiteX14" fmla="*/ 73063 w 719994"/>
                <a:gd name="connsiteY14" fmla="*/ 168120 h 719995"/>
                <a:gd name="connsiteX15" fmla="*/ 0 w 719994"/>
                <a:gd name="connsiteY15" fmla="*/ 241186 h 719995"/>
                <a:gd name="connsiteX16" fmla="*/ 62539 w 719994"/>
                <a:gd name="connsiteY16" fmla="*/ 313483 h 719995"/>
                <a:gd name="connsiteX17" fmla="*/ 62539 w 719994"/>
                <a:gd name="connsiteY17" fmla="*/ 406512 h 719995"/>
                <a:gd name="connsiteX18" fmla="*/ 0 w 719994"/>
                <a:gd name="connsiteY18" fmla="*/ 478808 h 719995"/>
                <a:gd name="connsiteX19" fmla="*/ 73063 w 719994"/>
                <a:gd name="connsiteY19" fmla="*/ 551874 h 719995"/>
                <a:gd name="connsiteX20" fmla="*/ 116696 w 719994"/>
                <a:gd name="connsiteY20" fmla="*/ 537377 h 719995"/>
                <a:gd name="connsiteX21" fmla="*/ 182617 w 719994"/>
                <a:gd name="connsiteY21" fmla="*/ 603297 h 719995"/>
                <a:gd name="connsiteX22" fmla="*/ 168123 w 719994"/>
                <a:gd name="connsiteY22" fmla="*/ 646930 h 719995"/>
                <a:gd name="connsiteX23" fmla="*/ 173353 w 719994"/>
                <a:gd name="connsiteY23" fmla="*/ 674075 h 719995"/>
                <a:gd name="connsiteX24" fmla="*/ 187065 w 719994"/>
                <a:gd name="connsiteY24" fmla="*/ 679946 h 719995"/>
                <a:gd name="connsiteX25" fmla="*/ 192936 w 719994"/>
                <a:gd name="connsiteY25" fmla="*/ 666233 h 719995"/>
                <a:gd name="connsiteX26" fmla="*/ 189217 w 719994"/>
                <a:gd name="connsiteY26" fmla="*/ 646930 h 719995"/>
                <a:gd name="connsiteX27" fmla="*/ 241186 w 719994"/>
                <a:gd name="connsiteY27" fmla="*/ 594958 h 719995"/>
                <a:gd name="connsiteX28" fmla="*/ 293155 w 719994"/>
                <a:gd name="connsiteY28" fmla="*/ 646930 h 719995"/>
                <a:gd name="connsiteX29" fmla="*/ 241186 w 719994"/>
                <a:gd name="connsiteY29" fmla="*/ 698902 h 719995"/>
                <a:gd name="connsiteX30" fmla="*/ 221913 w 719994"/>
                <a:gd name="connsiteY30" fmla="*/ 695194 h 719995"/>
                <a:gd name="connsiteX31" fmla="*/ 208205 w 719994"/>
                <a:gd name="connsiteY31" fmla="*/ 701072 h 719995"/>
                <a:gd name="connsiteX32" fmla="*/ 214083 w 719994"/>
                <a:gd name="connsiteY32" fmla="*/ 714780 h 719995"/>
                <a:gd name="connsiteX33" fmla="*/ 241186 w 719994"/>
                <a:gd name="connsiteY33" fmla="*/ 719996 h 719995"/>
                <a:gd name="connsiteX34" fmla="*/ 313477 w 719994"/>
                <a:gd name="connsiteY34" fmla="*/ 657477 h 719995"/>
                <a:gd name="connsiteX35" fmla="*/ 406517 w 719994"/>
                <a:gd name="connsiteY35" fmla="*/ 657477 h 719995"/>
                <a:gd name="connsiteX36" fmla="*/ 478808 w 719994"/>
                <a:gd name="connsiteY36" fmla="*/ 719994 h 719995"/>
                <a:gd name="connsiteX37" fmla="*/ 551872 w 719994"/>
                <a:gd name="connsiteY37" fmla="*/ 646930 h 719995"/>
                <a:gd name="connsiteX38" fmla="*/ 537396 w 719994"/>
                <a:gd name="connsiteY38" fmla="*/ 603322 h 719995"/>
                <a:gd name="connsiteX39" fmla="*/ 603323 w 719994"/>
                <a:gd name="connsiteY39" fmla="*/ 537394 h 719995"/>
                <a:gd name="connsiteX40" fmla="*/ 646931 w 719994"/>
                <a:gd name="connsiteY40" fmla="*/ 551873 h 719995"/>
                <a:gd name="connsiteX41" fmla="*/ 719994 w 719994"/>
                <a:gd name="connsiteY41" fmla="*/ 478807 h 719995"/>
                <a:gd name="connsiteX42" fmla="*/ 657499 w 719994"/>
                <a:gd name="connsiteY42" fmla="*/ 406519 h 719995"/>
                <a:gd name="connsiteX43" fmla="*/ 478810 w 719994"/>
                <a:gd name="connsiteY43" fmla="*/ 573867 h 719995"/>
                <a:gd name="connsiteX44" fmla="*/ 461505 w 719994"/>
                <a:gd name="connsiteY44" fmla="*/ 575955 h 719995"/>
                <a:gd name="connsiteX45" fmla="*/ 440550 w 719994"/>
                <a:gd name="connsiteY45" fmla="*/ 525720 h 719995"/>
                <a:gd name="connsiteX46" fmla="*/ 525732 w 719994"/>
                <a:gd name="connsiteY46" fmla="*/ 440549 h 719995"/>
                <a:gd name="connsiteX47" fmla="*/ 575958 w 719994"/>
                <a:gd name="connsiteY47" fmla="*/ 461503 h 719995"/>
                <a:gd name="connsiteX48" fmla="*/ 573870 w 719994"/>
                <a:gd name="connsiteY48" fmla="*/ 478810 h 719995"/>
                <a:gd name="connsiteX49" fmla="*/ 588398 w 719994"/>
                <a:gd name="connsiteY49" fmla="*/ 522491 h 719995"/>
                <a:gd name="connsiteX50" fmla="*/ 522491 w 719994"/>
                <a:gd name="connsiteY50" fmla="*/ 588398 h 719995"/>
                <a:gd name="connsiteX51" fmla="*/ 478810 w 719994"/>
                <a:gd name="connsiteY51" fmla="*/ 573867 h 719995"/>
                <a:gd name="connsiteX52" fmla="*/ 196837 w 719994"/>
                <a:gd name="connsiteY52" fmla="*/ 359996 h 719995"/>
                <a:gd name="connsiteX53" fmla="*/ 338283 w 719994"/>
                <a:gd name="connsiteY53" fmla="*/ 198256 h 719995"/>
                <a:gd name="connsiteX54" fmla="*/ 347347 w 719994"/>
                <a:gd name="connsiteY54" fmla="*/ 186410 h 719995"/>
                <a:gd name="connsiteX55" fmla="*/ 335500 w 719994"/>
                <a:gd name="connsiteY55" fmla="*/ 177346 h 719995"/>
                <a:gd name="connsiteX56" fmla="*/ 298898 w 719994"/>
                <a:gd name="connsiteY56" fmla="*/ 186127 h 719995"/>
                <a:gd name="connsiteX57" fmla="*/ 278042 w 719994"/>
                <a:gd name="connsiteY57" fmla="*/ 136114 h 719995"/>
                <a:gd name="connsiteX58" fmla="*/ 313478 w 719994"/>
                <a:gd name="connsiteY58" fmla="*/ 83611 h 719995"/>
                <a:gd name="connsiteX59" fmla="*/ 406519 w 719994"/>
                <a:gd name="connsiteY59" fmla="*/ 83611 h 719995"/>
                <a:gd name="connsiteX60" fmla="*/ 441956 w 719994"/>
                <a:gd name="connsiteY60" fmla="*/ 136115 h 719995"/>
                <a:gd name="connsiteX61" fmla="*/ 421100 w 719994"/>
                <a:gd name="connsiteY61" fmla="*/ 186116 h 719995"/>
                <a:gd name="connsiteX62" fmla="*/ 387744 w 719994"/>
                <a:gd name="connsiteY62" fmla="*/ 177796 h 719995"/>
                <a:gd name="connsiteX63" fmla="*/ 375742 w 719994"/>
                <a:gd name="connsiteY63" fmla="*/ 186652 h 719995"/>
                <a:gd name="connsiteX64" fmla="*/ 384597 w 719994"/>
                <a:gd name="connsiteY64" fmla="*/ 198654 h 719995"/>
                <a:gd name="connsiteX65" fmla="*/ 523202 w 719994"/>
                <a:gd name="connsiteY65" fmla="*/ 359996 h 719995"/>
                <a:gd name="connsiteX66" fmla="*/ 360020 w 719994"/>
                <a:gd name="connsiteY66" fmla="*/ 523180 h 719995"/>
                <a:gd name="connsiteX67" fmla="*/ 196837 w 719994"/>
                <a:gd name="connsiteY67" fmla="*/ 359996 h 719995"/>
                <a:gd name="connsiteX68" fmla="*/ 83633 w 719994"/>
                <a:gd name="connsiteY68" fmla="*/ 406519 h 719995"/>
                <a:gd name="connsiteX69" fmla="*/ 83633 w 719994"/>
                <a:gd name="connsiteY69" fmla="*/ 313478 h 719995"/>
                <a:gd name="connsiteX70" fmla="*/ 136112 w 719994"/>
                <a:gd name="connsiteY70" fmla="*/ 278041 h 719995"/>
                <a:gd name="connsiteX71" fmla="*/ 186213 w 719994"/>
                <a:gd name="connsiteY71" fmla="*/ 298935 h 719995"/>
                <a:gd name="connsiteX72" fmla="*/ 175742 w 719994"/>
                <a:gd name="connsiteY72" fmla="*/ 359996 h 719995"/>
                <a:gd name="connsiteX73" fmla="*/ 186162 w 719994"/>
                <a:gd name="connsiteY73" fmla="*/ 421083 h 719995"/>
                <a:gd name="connsiteX74" fmla="*/ 136112 w 719994"/>
                <a:gd name="connsiteY74" fmla="*/ 441956 h 719995"/>
                <a:gd name="connsiteX75" fmla="*/ 83633 w 719994"/>
                <a:gd name="connsiteY75" fmla="*/ 406519 h 719995"/>
                <a:gd name="connsiteX76" fmla="*/ 241186 w 719994"/>
                <a:gd name="connsiteY76" fmla="*/ 146130 h 719995"/>
                <a:gd name="connsiteX77" fmla="*/ 258494 w 719994"/>
                <a:gd name="connsiteY77" fmla="*/ 144041 h 719995"/>
                <a:gd name="connsiteX78" fmla="*/ 279443 w 719994"/>
                <a:gd name="connsiteY78" fmla="*/ 194272 h 719995"/>
                <a:gd name="connsiteX79" fmla="*/ 194368 w 719994"/>
                <a:gd name="connsiteY79" fmla="*/ 279481 h 719995"/>
                <a:gd name="connsiteX80" fmla="*/ 144039 w 719994"/>
                <a:gd name="connsiteY80" fmla="*/ 258491 h 719995"/>
                <a:gd name="connsiteX81" fmla="*/ 146128 w 719994"/>
                <a:gd name="connsiteY81" fmla="*/ 241186 h 719995"/>
                <a:gd name="connsiteX82" fmla="*/ 131617 w 719994"/>
                <a:gd name="connsiteY82" fmla="*/ 197530 h 719995"/>
                <a:gd name="connsiteX83" fmla="*/ 197530 w 719994"/>
                <a:gd name="connsiteY83" fmla="*/ 131617 h 719995"/>
                <a:gd name="connsiteX84" fmla="*/ 241186 w 719994"/>
                <a:gd name="connsiteY84" fmla="*/ 146130 h 719995"/>
                <a:gd name="connsiteX85" fmla="*/ 522491 w 719994"/>
                <a:gd name="connsiteY85" fmla="*/ 131601 h 719995"/>
                <a:gd name="connsiteX86" fmla="*/ 588398 w 719994"/>
                <a:gd name="connsiteY86" fmla="*/ 197508 h 719995"/>
                <a:gd name="connsiteX87" fmla="*/ 573870 w 719994"/>
                <a:gd name="connsiteY87" fmla="*/ 241189 h 719995"/>
                <a:gd name="connsiteX88" fmla="*/ 575958 w 719994"/>
                <a:gd name="connsiteY88" fmla="*/ 258495 h 719995"/>
                <a:gd name="connsiteX89" fmla="*/ 525755 w 719994"/>
                <a:gd name="connsiteY89" fmla="*/ 279442 h 719995"/>
                <a:gd name="connsiteX90" fmla="*/ 499254 w 719994"/>
                <a:gd name="connsiteY90" fmla="*/ 239282 h 719995"/>
                <a:gd name="connsiteX91" fmla="*/ 440565 w 719994"/>
                <a:gd name="connsiteY91" fmla="*/ 194247 h 719995"/>
                <a:gd name="connsiteX92" fmla="*/ 461506 w 719994"/>
                <a:gd name="connsiteY92" fmla="*/ 144045 h 719995"/>
                <a:gd name="connsiteX93" fmla="*/ 478811 w 719994"/>
                <a:gd name="connsiteY93" fmla="*/ 146133 h 719995"/>
                <a:gd name="connsiteX94" fmla="*/ 522491 w 719994"/>
                <a:gd name="connsiteY94" fmla="*/ 131601 h 719995"/>
                <a:gd name="connsiteX95" fmla="*/ 583885 w 719994"/>
                <a:gd name="connsiteY95" fmla="*/ 441955 h 719995"/>
                <a:gd name="connsiteX96" fmla="*/ 533873 w 719994"/>
                <a:gd name="connsiteY96" fmla="*/ 421089 h 719995"/>
                <a:gd name="connsiteX97" fmla="*/ 544296 w 719994"/>
                <a:gd name="connsiteY97" fmla="*/ 359996 h 719995"/>
                <a:gd name="connsiteX98" fmla="*/ 533877 w 719994"/>
                <a:gd name="connsiteY98" fmla="*/ 298907 h 719995"/>
                <a:gd name="connsiteX99" fmla="*/ 583886 w 719994"/>
                <a:gd name="connsiteY99" fmla="*/ 278042 h 719995"/>
                <a:gd name="connsiteX100" fmla="*/ 636408 w 719994"/>
                <a:gd name="connsiteY100" fmla="*/ 313484 h 719995"/>
                <a:gd name="connsiteX101" fmla="*/ 636408 w 719994"/>
                <a:gd name="connsiteY101" fmla="*/ 406513 h 719995"/>
                <a:gd name="connsiteX102" fmla="*/ 583885 w 719994"/>
                <a:gd name="connsiteY102" fmla="*/ 441955 h 719995"/>
                <a:gd name="connsiteX103" fmla="*/ 698902 w 719994"/>
                <a:gd name="connsiteY103" fmla="*/ 241187 h 719995"/>
                <a:gd name="connsiteX104" fmla="*/ 646933 w 719994"/>
                <a:gd name="connsiteY104" fmla="*/ 293160 h 719995"/>
                <a:gd name="connsiteX105" fmla="*/ 594963 w 719994"/>
                <a:gd name="connsiteY105" fmla="*/ 241187 h 719995"/>
                <a:gd name="connsiteX106" fmla="*/ 646933 w 719994"/>
                <a:gd name="connsiteY106" fmla="*/ 189215 h 719995"/>
                <a:gd name="connsiteX107" fmla="*/ 698902 w 719994"/>
                <a:gd name="connsiteY107" fmla="*/ 241187 h 719995"/>
                <a:gd name="connsiteX108" fmla="*/ 478810 w 719994"/>
                <a:gd name="connsiteY108" fmla="*/ 21094 h 719995"/>
                <a:gd name="connsiteX109" fmla="*/ 530779 w 719994"/>
                <a:gd name="connsiteY109" fmla="*/ 73065 h 719995"/>
                <a:gd name="connsiteX110" fmla="*/ 478810 w 719994"/>
                <a:gd name="connsiteY110" fmla="*/ 125037 h 719995"/>
                <a:gd name="connsiteX111" fmla="*/ 426841 w 719994"/>
                <a:gd name="connsiteY111" fmla="*/ 73065 h 719995"/>
                <a:gd name="connsiteX112" fmla="*/ 478810 w 719994"/>
                <a:gd name="connsiteY112" fmla="*/ 21094 h 719995"/>
                <a:gd name="connsiteX113" fmla="*/ 241186 w 719994"/>
                <a:gd name="connsiteY113" fmla="*/ 21094 h 719995"/>
                <a:gd name="connsiteX114" fmla="*/ 293155 w 719994"/>
                <a:gd name="connsiteY114" fmla="*/ 73065 h 719995"/>
                <a:gd name="connsiteX115" fmla="*/ 241186 w 719994"/>
                <a:gd name="connsiteY115" fmla="*/ 125037 h 719995"/>
                <a:gd name="connsiteX116" fmla="*/ 189217 w 719994"/>
                <a:gd name="connsiteY116" fmla="*/ 73065 h 719995"/>
                <a:gd name="connsiteX117" fmla="*/ 241186 w 719994"/>
                <a:gd name="connsiteY117" fmla="*/ 21094 h 719995"/>
                <a:gd name="connsiteX118" fmla="*/ 21094 w 719994"/>
                <a:gd name="connsiteY118" fmla="*/ 241187 h 719995"/>
                <a:gd name="connsiteX119" fmla="*/ 73063 w 719994"/>
                <a:gd name="connsiteY119" fmla="*/ 189215 h 719995"/>
                <a:gd name="connsiteX120" fmla="*/ 125033 w 719994"/>
                <a:gd name="connsiteY120" fmla="*/ 241187 h 719995"/>
                <a:gd name="connsiteX121" fmla="*/ 73063 w 719994"/>
                <a:gd name="connsiteY121" fmla="*/ 293160 h 719995"/>
                <a:gd name="connsiteX122" fmla="*/ 21094 w 719994"/>
                <a:gd name="connsiteY122" fmla="*/ 241187 h 719995"/>
                <a:gd name="connsiteX123" fmla="*/ 21094 w 719994"/>
                <a:gd name="connsiteY123" fmla="*/ 478810 h 719995"/>
                <a:gd name="connsiteX124" fmla="*/ 73063 w 719994"/>
                <a:gd name="connsiteY124" fmla="*/ 426838 h 719995"/>
                <a:gd name="connsiteX125" fmla="*/ 125033 w 719994"/>
                <a:gd name="connsiteY125" fmla="*/ 478810 h 719995"/>
                <a:gd name="connsiteX126" fmla="*/ 73063 w 719994"/>
                <a:gd name="connsiteY126" fmla="*/ 530782 h 719995"/>
                <a:gd name="connsiteX127" fmla="*/ 21094 w 719994"/>
                <a:gd name="connsiteY127" fmla="*/ 478810 h 719995"/>
                <a:gd name="connsiteX128" fmla="*/ 197530 w 719994"/>
                <a:gd name="connsiteY128" fmla="*/ 588379 h 719995"/>
                <a:gd name="connsiteX129" fmla="*/ 131617 w 719994"/>
                <a:gd name="connsiteY129" fmla="*/ 522465 h 719995"/>
                <a:gd name="connsiteX130" fmla="*/ 146128 w 719994"/>
                <a:gd name="connsiteY130" fmla="*/ 478810 h 719995"/>
                <a:gd name="connsiteX131" fmla="*/ 144039 w 719994"/>
                <a:gd name="connsiteY131" fmla="*/ 461505 h 719995"/>
                <a:gd name="connsiteX132" fmla="*/ 194304 w 719994"/>
                <a:gd name="connsiteY132" fmla="*/ 440543 h 719995"/>
                <a:gd name="connsiteX133" fmla="*/ 279453 w 719994"/>
                <a:gd name="connsiteY133" fmla="*/ 525703 h 719995"/>
                <a:gd name="connsiteX134" fmla="*/ 258495 w 719994"/>
                <a:gd name="connsiteY134" fmla="*/ 575956 h 719995"/>
                <a:gd name="connsiteX135" fmla="*/ 241187 w 719994"/>
                <a:gd name="connsiteY135" fmla="*/ 573867 h 719995"/>
                <a:gd name="connsiteX136" fmla="*/ 197530 w 719994"/>
                <a:gd name="connsiteY136" fmla="*/ 588379 h 719995"/>
                <a:gd name="connsiteX137" fmla="*/ 278042 w 719994"/>
                <a:gd name="connsiteY137" fmla="*/ 583883 h 719995"/>
                <a:gd name="connsiteX138" fmla="*/ 298910 w 719994"/>
                <a:gd name="connsiteY138" fmla="*/ 533845 h 719995"/>
                <a:gd name="connsiteX139" fmla="*/ 360018 w 719994"/>
                <a:gd name="connsiteY139" fmla="*/ 544274 h 719995"/>
                <a:gd name="connsiteX140" fmla="*/ 421089 w 719994"/>
                <a:gd name="connsiteY140" fmla="*/ 533859 h 719995"/>
                <a:gd name="connsiteX141" fmla="*/ 441955 w 719994"/>
                <a:gd name="connsiteY141" fmla="*/ 583883 h 719995"/>
                <a:gd name="connsiteX142" fmla="*/ 406517 w 719994"/>
                <a:gd name="connsiteY142" fmla="*/ 636387 h 719995"/>
                <a:gd name="connsiteX143" fmla="*/ 313477 w 719994"/>
                <a:gd name="connsiteY143" fmla="*/ 636387 h 719995"/>
                <a:gd name="connsiteX144" fmla="*/ 278042 w 719994"/>
                <a:gd name="connsiteY144" fmla="*/ 583883 h 719995"/>
                <a:gd name="connsiteX145" fmla="*/ 478810 w 719994"/>
                <a:gd name="connsiteY145" fmla="*/ 698903 h 719995"/>
                <a:gd name="connsiteX146" fmla="*/ 426841 w 719994"/>
                <a:gd name="connsiteY146" fmla="*/ 646933 h 719995"/>
                <a:gd name="connsiteX147" fmla="*/ 478810 w 719994"/>
                <a:gd name="connsiteY147" fmla="*/ 594961 h 719995"/>
                <a:gd name="connsiteX148" fmla="*/ 530779 w 719994"/>
                <a:gd name="connsiteY148" fmla="*/ 646933 h 719995"/>
                <a:gd name="connsiteX149" fmla="*/ 478810 w 719994"/>
                <a:gd name="connsiteY149" fmla="*/ 698903 h 719995"/>
                <a:gd name="connsiteX150" fmla="*/ 646933 w 719994"/>
                <a:gd name="connsiteY150" fmla="*/ 530782 h 719995"/>
                <a:gd name="connsiteX151" fmla="*/ 594963 w 719994"/>
                <a:gd name="connsiteY151" fmla="*/ 478810 h 719995"/>
                <a:gd name="connsiteX152" fmla="*/ 646933 w 719994"/>
                <a:gd name="connsiteY152" fmla="*/ 426838 h 719995"/>
                <a:gd name="connsiteX153" fmla="*/ 698902 w 719994"/>
                <a:gd name="connsiteY153" fmla="*/ 478810 h 719995"/>
                <a:gd name="connsiteX154" fmla="*/ 646933 w 719994"/>
                <a:gd name="connsiteY154" fmla="*/ 530782 h 71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19994" h="719995">
                  <a:moveTo>
                    <a:pt x="657499" y="406519"/>
                  </a:moveTo>
                  <a:lnTo>
                    <a:pt x="657499" y="313478"/>
                  </a:lnTo>
                  <a:cubicBezTo>
                    <a:pt x="692795" y="308341"/>
                    <a:pt x="719994" y="277885"/>
                    <a:pt x="719994" y="241187"/>
                  </a:cubicBezTo>
                  <a:cubicBezTo>
                    <a:pt x="719994" y="200900"/>
                    <a:pt x="687218" y="168121"/>
                    <a:pt x="646931" y="168121"/>
                  </a:cubicBezTo>
                  <a:cubicBezTo>
                    <a:pt x="630599" y="168121"/>
                    <a:pt x="615503" y="173510"/>
                    <a:pt x="603323" y="182600"/>
                  </a:cubicBezTo>
                  <a:lnTo>
                    <a:pt x="537396" y="116672"/>
                  </a:lnTo>
                  <a:cubicBezTo>
                    <a:pt x="546484" y="104491"/>
                    <a:pt x="551872" y="89397"/>
                    <a:pt x="551872" y="73065"/>
                  </a:cubicBezTo>
                  <a:cubicBezTo>
                    <a:pt x="551873" y="32777"/>
                    <a:pt x="519096" y="0"/>
                    <a:pt x="478810" y="0"/>
                  </a:cubicBezTo>
                  <a:cubicBezTo>
                    <a:pt x="442105" y="0"/>
                    <a:pt x="411646" y="27211"/>
                    <a:pt x="406519" y="62518"/>
                  </a:cubicBezTo>
                  <a:lnTo>
                    <a:pt x="313478" y="62518"/>
                  </a:lnTo>
                  <a:cubicBezTo>
                    <a:pt x="308350" y="27211"/>
                    <a:pt x="277890" y="0"/>
                    <a:pt x="241186" y="0"/>
                  </a:cubicBezTo>
                  <a:cubicBezTo>
                    <a:pt x="200900" y="0"/>
                    <a:pt x="168123" y="32777"/>
                    <a:pt x="168123" y="73065"/>
                  </a:cubicBezTo>
                  <a:cubicBezTo>
                    <a:pt x="168123" y="89407"/>
                    <a:pt x="173517" y="104513"/>
                    <a:pt x="182617" y="116698"/>
                  </a:cubicBezTo>
                  <a:lnTo>
                    <a:pt x="116696" y="182617"/>
                  </a:lnTo>
                  <a:cubicBezTo>
                    <a:pt x="104513" y="173516"/>
                    <a:pt x="89407" y="168120"/>
                    <a:pt x="73063" y="168120"/>
                  </a:cubicBezTo>
                  <a:cubicBezTo>
                    <a:pt x="32777" y="168120"/>
                    <a:pt x="0" y="200898"/>
                    <a:pt x="0" y="241186"/>
                  </a:cubicBezTo>
                  <a:cubicBezTo>
                    <a:pt x="0" y="277899"/>
                    <a:pt x="27222" y="308364"/>
                    <a:pt x="62539" y="313483"/>
                  </a:cubicBezTo>
                  <a:lnTo>
                    <a:pt x="62539" y="406512"/>
                  </a:lnTo>
                  <a:cubicBezTo>
                    <a:pt x="27222" y="411630"/>
                    <a:pt x="0" y="442095"/>
                    <a:pt x="0" y="478808"/>
                  </a:cubicBezTo>
                  <a:cubicBezTo>
                    <a:pt x="0" y="519096"/>
                    <a:pt x="32777" y="551874"/>
                    <a:pt x="73063" y="551874"/>
                  </a:cubicBezTo>
                  <a:cubicBezTo>
                    <a:pt x="89407" y="551874"/>
                    <a:pt x="104513" y="546479"/>
                    <a:pt x="116696" y="537377"/>
                  </a:cubicBezTo>
                  <a:lnTo>
                    <a:pt x="182617" y="603297"/>
                  </a:lnTo>
                  <a:cubicBezTo>
                    <a:pt x="173517" y="615482"/>
                    <a:pt x="168123" y="630586"/>
                    <a:pt x="168123" y="646930"/>
                  </a:cubicBezTo>
                  <a:cubicBezTo>
                    <a:pt x="168123" y="656274"/>
                    <a:pt x="169882" y="665407"/>
                    <a:pt x="173353" y="674075"/>
                  </a:cubicBezTo>
                  <a:cubicBezTo>
                    <a:pt x="175517" y="679482"/>
                    <a:pt x="181655" y="682104"/>
                    <a:pt x="187065" y="679946"/>
                  </a:cubicBezTo>
                  <a:cubicBezTo>
                    <a:pt x="192472" y="677780"/>
                    <a:pt x="195100" y="671642"/>
                    <a:pt x="192936" y="666233"/>
                  </a:cubicBezTo>
                  <a:cubicBezTo>
                    <a:pt x="190468" y="660071"/>
                    <a:pt x="189217" y="653577"/>
                    <a:pt x="189217" y="646930"/>
                  </a:cubicBezTo>
                  <a:cubicBezTo>
                    <a:pt x="189217" y="618272"/>
                    <a:pt x="212529" y="594958"/>
                    <a:pt x="241186" y="594958"/>
                  </a:cubicBezTo>
                  <a:cubicBezTo>
                    <a:pt x="269843" y="594958"/>
                    <a:pt x="293155" y="618272"/>
                    <a:pt x="293155" y="646930"/>
                  </a:cubicBezTo>
                  <a:cubicBezTo>
                    <a:pt x="293155" y="675588"/>
                    <a:pt x="269843" y="698902"/>
                    <a:pt x="241186" y="698902"/>
                  </a:cubicBezTo>
                  <a:cubicBezTo>
                    <a:pt x="234553" y="698902"/>
                    <a:pt x="228068" y="697653"/>
                    <a:pt x="221913" y="695194"/>
                  </a:cubicBezTo>
                  <a:cubicBezTo>
                    <a:pt x="216505" y="693034"/>
                    <a:pt x="210367" y="695663"/>
                    <a:pt x="208205" y="701072"/>
                  </a:cubicBezTo>
                  <a:cubicBezTo>
                    <a:pt x="206042" y="706482"/>
                    <a:pt x="208675" y="712619"/>
                    <a:pt x="214083" y="714780"/>
                  </a:cubicBezTo>
                  <a:cubicBezTo>
                    <a:pt x="222740" y="718241"/>
                    <a:pt x="231860" y="719996"/>
                    <a:pt x="241186" y="719996"/>
                  </a:cubicBezTo>
                  <a:cubicBezTo>
                    <a:pt x="277890" y="719996"/>
                    <a:pt x="308350" y="692783"/>
                    <a:pt x="313477" y="657477"/>
                  </a:cubicBezTo>
                  <a:lnTo>
                    <a:pt x="406517" y="657477"/>
                  </a:lnTo>
                  <a:cubicBezTo>
                    <a:pt x="411646" y="692783"/>
                    <a:pt x="442104" y="719994"/>
                    <a:pt x="478808" y="719994"/>
                  </a:cubicBezTo>
                  <a:cubicBezTo>
                    <a:pt x="519095" y="719994"/>
                    <a:pt x="551872" y="687218"/>
                    <a:pt x="551872" y="646930"/>
                  </a:cubicBezTo>
                  <a:cubicBezTo>
                    <a:pt x="551872" y="630598"/>
                    <a:pt x="546484" y="615502"/>
                    <a:pt x="537396" y="603322"/>
                  </a:cubicBezTo>
                  <a:lnTo>
                    <a:pt x="603323" y="537394"/>
                  </a:lnTo>
                  <a:cubicBezTo>
                    <a:pt x="615503" y="546484"/>
                    <a:pt x="630601" y="551873"/>
                    <a:pt x="646931" y="551873"/>
                  </a:cubicBezTo>
                  <a:cubicBezTo>
                    <a:pt x="687218" y="551873"/>
                    <a:pt x="719994" y="519095"/>
                    <a:pt x="719994" y="478807"/>
                  </a:cubicBezTo>
                  <a:cubicBezTo>
                    <a:pt x="719996" y="442111"/>
                    <a:pt x="692796" y="411656"/>
                    <a:pt x="657499" y="406519"/>
                  </a:cubicBezTo>
                  <a:close/>
                  <a:moveTo>
                    <a:pt x="478810" y="573867"/>
                  </a:moveTo>
                  <a:cubicBezTo>
                    <a:pt x="472847" y="573867"/>
                    <a:pt x="467056" y="574601"/>
                    <a:pt x="461505" y="575955"/>
                  </a:cubicBezTo>
                  <a:lnTo>
                    <a:pt x="440550" y="525720"/>
                  </a:lnTo>
                  <a:cubicBezTo>
                    <a:pt x="477564" y="507659"/>
                    <a:pt x="507668" y="477560"/>
                    <a:pt x="525732" y="440549"/>
                  </a:cubicBezTo>
                  <a:lnTo>
                    <a:pt x="575958" y="461503"/>
                  </a:lnTo>
                  <a:cubicBezTo>
                    <a:pt x="574604" y="467055"/>
                    <a:pt x="573870" y="472847"/>
                    <a:pt x="573870" y="478810"/>
                  </a:cubicBezTo>
                  <a:cubicBezTo>
                    <a:pt x="573870" y="495173"/>
                    <a:pt x="579277" y="510297"/>
                    <a:pt x="588398" y="522491"/>
                  </a:cubicBezTo>
                  <a:lnTo>
                    <a:pt x="522491" y="588398"/>
                  </a:lnTo>
                  <a:cubicBezTo>
                    <a:pt x="510297" y="579275"/>
                    <a:pt x="495173" y="573867"/>
                    <a:pt x="478810" y="573867"/>
                  </a:cubicBezTo>
                  <a:close/>
                  <a:moveTo>
                    <a:pt x="196837" y="359996"/>
                  </a:moveTo>
                  <a:cubicBezTo>
                    <a:pt x="196837" y="278518"/>
                    <a:pt x="257645" y="208984"/>
                    <a:pt x="338283" y="198256"/>
                  </a:cubicBezTo>
                  <a:cubicBezTo>
                    <a:pt x="344056" y="197488"/>
                    <a:pt x="348114" y="192185"/>
                    <a:pt x="347347" y="186410"/>
                  </a:cubicBezTo>
                  <a:cubicBezTo>
                    <a:pt x="346577" y="180634"/>
                    <a:pt x="341273" y="176567"/>
                    <a:pt x="335500" y="177346"/>
                  </a:cubicBezTo>
                  <a:cubicBezTo>
                    <a:pt x="322823" y="179033"/>
                    <a:pt x="310583" y="182010"/>
                    <a:pt x="298898" y="186127"/>
                  </a:cubicBezTo>
                  <a:lnTo>
                    <a:pt x="278042" y="136114"/>
                  </a:lnTo>
                  <a:cubicBezTo>
                    <a:pt x="296793" y="125110"/>
                    <a:pt x="310227" y="105993"/>
                    <a:pt x="313478" y="83611"/>
                  </a:cubicBezTo>
                  <a:lnTo>
                    <a:pt x="406519" y="83611"/>
                  </a:lnTo>
                  <a:cubicBezTo>
                    <a:pt x="409770" y="105995"/>
                    <a:pt x="423204" y="125110"/>
                    <a:pt x="441956" y="136115"/>
                  </a:cubicBezTo>
                  <a:lnTo>
                    <a:pt x="421100" y="186116"/>
                  </a:lnTo>
                  <a:cubicBezTo>
                    <a:pt x="410318" y="182325"/>
                    <a:pt x="399157" y="179519"/>
                    <a:pt x="387744" y="177796"/>
                  </a:cubicBezTo>
                  <a:cubicBezTo>
                    <a:pt x="382008" y="176922"/>
                    <a:pt x="376611" y="180889"/>
                    <a:pt x="375742" y="186652"/>
                  </a:cubicBezTo>
                  <a:cubicBezTo>
                    <a:pt x="374873" y="192412"/>
                    <a:pt x="378837" y="197785"/>
                    <a:pt x="384597" y="198654"/>
                  </a:cubicBezTo>
                  <a:cubicBezTo>
                    <a:pt x="463614" y="210583"/>
                    <a:pt x="523202" y="279946"/>
                    <a:pt x="523202" y="359996"/>
                  </a:cubicBezTo>
                  <a:cubicBezTo>
                    <a:pt x="523202" y="449975"/>
                    <a:pt x="449999" y="523180"/>
                    <a:pt x="360020" y="523180"/>
                  </a:cubicBezTo>
                  <a:cubicBezTo>
                    <a:pt x="270041" y="523180"/>
                    <a:pt x="196837" y="449975"/>
                    <a:pt x="196837" y="359996"/>
                  </a:cubicBezTo>
                  <a:close/>
                  <a:moveTo>
                    <a:pt x="83633" y="406519"/>
                  </a:moveTo>
                  <a:lnTo>
                    <a:pt x="83633" y="313478"/>
                  </a:lnTo>
                  <a:cubicBezTo>
                    <a:pt x="106006" y="310222"/>
                    <a:pt x="125113" y="296788"/>
                    <a:pt x="136112" y="278041"/>
                  </a:cubicBezTo>
                  <a:lnTo>
                    <a:pt x="186213" y="298935"/>
                  </a:lnTo>
                  <a:cubicBezTo>
                    <a:pt x="179428" y="318129"/>
                    <a:pt x="175742" y="338701"/>
                    <a:pt x="175742" y="359996"/>
                  </a:cubicBezTo>
                  <a:cubicBezTo>
                    <a:pt x="175742" y="381399"/>
                    <a:pt x="179422" y="401957"/>
                    <a:pt x="186162" y="421083"/>
                  </a:cubicBezTo>
                  <a:lnTo>
                    <a:pt x="136112" y="441956"/>
                  </a:lnTo>
                  <a:cubicBezTo>
                    <a:pt x="125113" y="423208"/>
                    <a:pt x="106006" y="409776"/>
                    <a:pt x="83633" y="406519"/>
                  </a:cubicBezTo>
                  <a:close/>
                  <a:moveTo>
                    <a:pt x="241186" y="146130"/>
                  </a:moveTo>
                  <a:cubicBezTo>
                    <a:pt x="247148" y="146130"/>
                    <a:pt x="252942" y="145396"/>
                    <a:pt x="258494" y="144041"/>
                  </a:cubicBezTo>
                  <a:lnTo>
                    <a:pt x="279443" y="194272"/>
                  </a:lnTo>
                  <a:cubicBezTo>
                    <a:pt x="242317" y="212411"/>
                    <a:pt x="212362" y="242641"/>
                    <a:pt x="194368" y="279481"/>
                  </a:cubicBezTo>
                  <a:lnTo>
                    <a:pt x="144039" y="258491"/>
                  </a:lnTo>
                  <a:cubicBezTo>
                    <a:pt x="145394" y="252939"/>
                    <a:pt x="146128" y="247148"/>
                    <a:pt x="146128" y="241186"/>
                  </a:cubicBezTo>
                  <a:cubicBezTo>
                    <a:pt x="146128" y="224834"/>
                    <a:pt x="140728" y="209720"/>
                    <a:pt x="131617" y="197530"/>
                  </a:cubicBezTo>
                  <a:lnTo>
                    <a:pt x="197530" y="131617"/>
                  </a:lnTo>
                  <a:cubicBezTo>
                    <a:pt x="209718" y="140729"/>
                    <a:pt x="224834" y="146130"/>
                    <a:pt x="241186" y="146130"/>
                  </a:cubicBezTo>
                  <a:close/>
                  <a:moveTo>
                    <a:pt x="522491" y="131601"/>
                  </a:moveTo>
                  <a:lnTo>
                    <a:pt x="588398" y="197508"/>
                  </a:lnTo>
                  <a:cubicBezTo>
                    <a:pt x="579277" y="209700"/>
                    <a:pt x="573870" y="224824"/>
                    <a:pt x="573870" y="241189"/>
                  </a:cubicBezTo>
                  <a:cubicBezTo>
                    <a:pt x="573870" y="247151"/>
                    <a:pt x="574604" y="252944"/>
                    <a:pt x="575958" y="258495"/>
                  </a:cubicBezTo>
                  <a:lnTo>
                    <a:pt x="525755" y="279442"/>
                  </a:lnTo>
                  <a:cubicBezTo>
                    <a:pt x="518764" y="265056"/>
                    <a:pt x="509888" y="251536"/>
                    <a:pt x="499254" y="239282"/>
                  </a:cubicBezTo>
                  <a:cubicBezTo>
                    <a:pt x="482792" y="220313"/>
                    <a:pt x="462770" y="205055"/>
                    <a:pt x="440565" y="194247"/>
                  </a:cubicBezTo>
                  <a:lnTo>
                    <a:pt x="461506" y="144045"/>
                  </a:lnTo>
                  <a:cubicBezTo>
                    <a:pt x="467058" y="145399"/>
                    <a:pt x="472849" y="146133"/>
                    <a:pt x="478811" y="146133"/>
                  </a:cubicBezTo>
                  <a:cubicBezTo>
                    <a:pt x="495173" y="146130"/>
                    <a:pt x="510297" y="140722"/>
                    <a:pt x="522491" y="131601"/>
                  </a:cubicBezTo>
                  <a:close/>
                  <a:moveTo>
                    <a:pt x="583885" y="441955"/>
                  </a:moveTo>
                  <a:lnTo>
                    <a:pt x="533873" y="421089"/>
                  </a:lnTo>
                  <a:cubicBezTo>
                    <a:pt x="540615" y="401961"/>
                    <a:pt x="544296" y="381402"/>
                    <a:pt x="544296" y="359996"/>
                  </a:cubicBezTo>
                  <a:cubicBezTo>
                    <a:pt x="544296" y="339019"/>
                    <a:pt x="540716" y="318379"/>
                    <a:pt x="533877" y="298907"/>
                  </a:cubicBezTo>
                  <a:lnTo>
                    <a:pt x="583886" y="278042"/>
                  </a:lnTo>
                  <a:cubicBezTo>
                    <a:pt x="594894" y="296800"/>
                    <a:pt x="614017" y="310238"/>
                    <a:pt x="636408" y="313484"/>
                  </a:cubicBezTo>
                  <a:lnTo>
                    <a:pt x="636408" y="406513"/>
                  </a:lnTo>
                  <a:cubicBezTo>
                    <a:pt x="614015" y="409759"/>
                    <a:pt x="594892" y="423195"/>
                    <a:pt x="583885" y="441955"/>
                  </a:cubicBezTo>
                  <a:close/>
                  <a:moveTo>
                    <a:pt x="698902" y="241187"/>
                  </a:moveTo>
                  <a:cubicBezTo>
                    <a:pt x="698902" y="269845"/>
                    <a:pt x="675589" y="293160"/>
                    <a:pt x="646933" y="293160"/>
                  </a:cubicBezTo>
                  <a:cubicBezTo>
                    <a:pt x="618276" y="293160"/>
                    <a:pt x="594963" y="269845"/>
                    <a:pt x="594963" y="241187"/>
                  </a:cubicBezTo>
                  <a:cubicBezTo>
                    <a:pt x="594963" y="212529"/>
                    <a:pt x="618276" y="189215"/>
                    <a:pt x="646933" y="189215"/>
                  </a:cubicBezTo>
                  <a:cubicBezTo>
                    <a:pt x="675589" y="189215"/>
                    <a:pt x="698902" y="212529"/>
                    <a:pt x="698902" y="241187"/>
                  </a:cubicBezTo>
                  <a:close/>
                  <a:moveTo>
                    <a:pt x="478810" y="21094"/>
                  </a:moveTo>
                  <a:cubicBezTo>
                    <a:pt x="507466" y="21094"/>
                    <a:pt x="530779" y="44408"/>
                    <a:pt x="530779" y="73065"/>
                  </a:cubicBezTo>
                  <a:cubicBezTo>
                    <a:pt x="530779" y="101723"/>
                    <a:pt x="507466" y="125037"/>
                    <a:pt x="478810" y="125037"/>
                  </a:cubicBezTo>
                  <a:cubicBezTo>
                    <a:pt x="450153" y="125037"/>
                    <a:pt x="426841" y="101723"/>
                    <a:pt x="426841" y="73065"/>
                  </a:cubicBezTo>
                  <a:cubicBezTo>
                    <a:pt x="426841" y="44408"/>
                    <a:pt x="450153" y="21094"/>
                    <a:pt x="478810" y="21094"/>
                  </a:cubicBezTo>
                  <a:close/>
                  <a:moveTo>
                    <a:pt x="241186" y="21094"/>
                  </a:moveTo>
                  <a:cubicBezTo>
                    <a:pt x="269843" y="21094"/>
                    <a:pt x="293155" y="44408"/>
                    <a:pt x="293155" y="73065"/>
                  </a:cubicBezTo>
                  <a:cubicBezTo>
                    <a:pt x="293155" y="101723"/>
                    <a:pt x="269843" y="125037"/>
                    <a:pt x="241186" y="125037"/>
                  </a:cubicBezTo>
                  <a:cubicBezTo>
                    <a:pt x="212529" y="125037"/>
                    <a:pt x="189217" y="101723"/>
                    <a:pt x="189217" y="73065"/>
                  </a:cubicBezTo>
                  <a:cubicBezTo>
                    <a:pt x="189217" y="44408"/>
                    <a:pt x="212529" y="21094"/>
                    <a:pt x="241186" y="21094"/>
                  </a:cubicBezTo>
                  <a:close/>
                  <a:moveTo>
                    <a:pt x="21094" y="241187"/>
                  </a:moveTo>
                  <a:cubicBezTo>
                    <a:pt x="21094" y="212529"/>
                    <a:pt x="44407" y="189215"/>
                    <a:pt x="73063" y="189215"/>
                  </a:cubicBezTo>
                  <a:cubicBezTo>
                    <a:pt x="101720" y="189215"/>
                    <a:pt x="125033" y="212529"/>
                    <a:pt x="125033" y="241187"/>
                  </a:cubicBezTo>
                  <a:cubicBezTo>
                    <a:pt x="125033" y="269845"/>
                    <a:pt x="101720" y="293160"/>
                    <a:pt x="73063" y="293160"/>
                  </a:cubicBezTo>
                  <a:cubicBezTo>
                    <a:pt x="44407" y="293160"/>
                    <a:pt x="21094" y="269845"/>
                    <a:pt x="21094" y="241187"/>
                  </a:cubicBezTo>
                  <a:close/>
                  <a:moveTo>
                    <a:pt x="21094" y="478810"/>
                  </a:moveTo>
                  <a:cubicBezTo>
                    <a:pt x="21094" y="450152"/>
                    <a:pt x="44407" y="426838"/>
                    <a:pt x="73063" y="426838"/>
                  </a:cubicBezTo>
                  <a:cubicBezTo>
                    <a:pt x="101720" y="426838"/>
                    <a:pt x="125033" y="450152"/>
                    <a:pt x="125033" y="478810"/>
                  </a:cubicBezTo>
                  <a:cubicBezTo>
                    <a:pt x="125033" y="507468"/>
                    <a:pt x="101720" y="530782"/>
                    <a:pt x="73063" y="530782"/>
                  </a:cubicBezTo>
                  <a:cubicBezTo>
                    <a:pt x="44407" y="530782"/>
                    <a:pt x="21094" y="507468"/>
                    <a:pt x="21094" y="478810"/>
                  </a:cubicBezTo>
                  <a:close/>
                  <a:moveTo>
                    <a:pt x="197530" y="588379"/>
                  </a:moveTo>
                  <a:lnTo>
                    <a:pt x="131617" y="522465"/>
                  </a:lnTo>
                  <a:cubicBezTo>
                    <a:pt x="140726" y="510278"/>
                    <a:pt x="146128" y="495163"/>
                    <a:pt x="146128" y="478810"/>
                  </a:cubicBezTo>
                  <a:cubicBezTo>
                    <a:pt x="146128" y="472847"/>
                    <a:pt x="145394" y="467056"/>
                    <a:pt x="144039" y="461505"/>
                  </a:cubicBezTo>
                  <a:lnTo>
                    <a:pt x="194304" y="440543"/>
                  </a:lnTo>
                  <a:cubicBezTo>
                    <a:pt x="212362" y="477546"/>
                    <a:pt x="242453" y="507639"/>
                    <a:pt x="279453" y="525703"/>
                  </a:cubicBezTo>
                  <a:lnTo>
                    <a:pt x="258495" y="575956"/>
                  </a:lnTo>
                  <a:cubicBezTo>
                    <a:pt x="252944" y="574602"/>
                    <a:pt x="247151" y="573867"/>
                    <a:pt x="241187" y="573867"/>
                  </a:cubicBezTo>
                  <a:cubicBezTo>
                    <a:pt x="224834" y="573867"/>
                    <a:pt x="209718" y="579268"/>
                    <a:pt x="197530" y="588379"/>
                  </a:cubicBezTo>
                  <a:close/>
                  <a:moveTo>
                    <a:pt x="278042" y="583883"/>
                  </a:moveTo>
                  <a:lnTo>
                    <a:pt x="298910" y="533845"/>
                  </a:lnTo>
                  <a:cubicBezTo>
                    <a:pt x="318042" y="540591"/>
                    <a:pt x="338607" y="544274"/>
                    <a:pt x="360018" y="544274"/>
                  </a:cubicBezTo>
                  <a:cubicBezTo>
                    <a:pt x="381416" y="544274"/>
                    <a:pt x="401967" y="540595"/>
                    <a:pt x="421089" y="533859"/>
                  </a:cubicBezTo>
                  <a:lnTo>
                    <a:pt x="441955" y="583883"/>
                  </a:lnTo>
                  <a:cubicBezTo>
                    <a:pt x="423203" y="594887"/>
                    <a:pt x="409769" y="614004"/>
                    <a:pt x="406517" y="636387"/>
                  </a:cubicBezTo>
                  <a:lnTo>
                    <a:pt x="313477" y="636387"/>
                  </a:lnTo>
                  <a:cubicBezTo>
                    <a:pt x="310227" y="614004"/>
                    <a:pt x="296793" y="594887"/>
                    <a:pt x="278042" y="583883"/>
                  </a:cubicBezTo>
                  <a:close/>
                  <a:moveTo>
                    <a:pt x="478810" y="698903"/>
                  </a:moveTo>
                  <a:cubicBezTo>
                    <a:pt x="450153" y="698903"/>
                    <a:pt x="426841" y="675589"/>
                    <a:pt x="426841" y="646933"/>
                  </a:cubicBezTo>
                  <a:cubicBezTo>
                    <a:pt x="426841" y="618275"/>
                    <a:pt x="450153" y="594961"/>
                    <a:pt x="478810" y="594961"/>
                  </a:cubicBezTo>
                  <a:cubicBezTo>
                    <a:pt x="507466" y="594961"/>
                    <a:pt x="530779" y="618275"/>
                    <a:pt x="530779" y="646933"/>
                  </a:cubicBezTo>
                  <a:cubicBezTo>
                    <a:pt x="530779" y="675589"/>
                    <a:pt x="507466" y="698903"/>
                    <a:pt x="478810" y="698903"/>
                  </a:cubicBezTo>
                  <a:close/>
                  <a:moveTo>
                    <a:pt x="646933" y="530782"/>
                  </a:moveTo>
                  <a:cubicBezTo>
                    <a:pt x="618276" y="530782"/>
                    <a:pt x="594963" y="507468"/>
                    <a:pt x="594963" y="478810"/>
                  </a:cubicBezTo>
                  <a:cubicBezTo>
                    <a:pt x="594963" y="450152"/>
                    <a:pt x="618276" y="426838"/>
                    <a:pt x="646933" y="426838"/>
                  </a:cubicBezTo>
                  <a:cubicBezTo>
                    <a:pt x="675589" y="426838"/>
                    <a:pt x="698902" y="450152"/>
                    <a:pt x="698902" y="478810"/>
                  </a:cubicBezTo>
                  <a:cubicBezTo>
                    <a:pt x="698902" y="507468"/>
                    <a:pt x="675588" y="530782"/>
                    <a:pt x="646933" y="53078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8" name="任意多边形: 形状 427">
              <a:extLst>
                <a:ext uri="{FF2B5EF4-FFF2-40B4-BE49-F238E27FC236}">
                  <a16:creationId xmlns:a16="http://schemas.microsoft.com/office/drawing/2014/main" id="{288F0111-E900-4A0C-A8B2-36EB66CB126A}"/>
                </a:ext>
              </a:extLst>
            </p:cNvPr>
            <p:cNvSpPr/>
            <p:nvPr/>
          </p:nvSpPr>
          <p:spPr>
            <a:xfrm>
              <a:off x="9748901" y="4381877"/>
              <a:ext cx="251922" cy="254238"/>
            </a:xfrm>
            <a:custGeom>
              <a:avLst/>
              <a:gdLst>
                <a:gd name="connsiteX0" fmla="*/ 251712 w 251922"/>
                <a:gd name="connsiteY0" fmla="*/ 152411 h 254238"/>
                <a:gd name="connsiteX1" fmla="*/ 243463 w 251922"/>
                <a:gd name="connsiteY1" fmla="*/ 139984 h 254238"/>
                <a:gd name="connsiteX2" fmla="*/ 231036 w 251922"/>
                <a:gd name="connsiteY2" fmla="*/ 148233 h 254238"/>
                <a:gd name="connsiteX3" fmla="*/ 127119 w 251922"/>
                <a:gd name="connsiteY3" fmla="*/ 233144 h 254238"/>
                <a:gd name="connsiteX4" fmla="*/ 21094 w 251922"/>
                <a:gd name="connsiteY4" fmla="*/ 127118 h 254238"/>
                <a:gd name="connsiteX5" fmla="*/ 127119 w 251922"/>
                <a:gd name="connsiteY5" fmla="*/ 21092 h 254238"/>
                <a:gd name="connsiteX6" fmla="*/ 230448 w 251922"/>
                <a:gd name="connsiteY6" fmla="*/ 103396 h 254238"/>
                <a:gd name="connsiteX7" fmla="*/ 243079 w 251922"/>
                <a:gd name="connsiteY7" fmla="*/ 111329 h 254238"/>
                <a:gd name="connsiteX8" fmla="*/ 251011 w 251922"/>
                <a:gd name="connsiteY8" fmla="*/ 98698 h 254238"/>
                <a:gd name="connsiteX9" fmla="*/ 206889 w 251922"/>
                <a:gd name="connsiteY9" fmla="*/ 28159 h 254238"/>
                <a:gd name="connsiteX10" fmla="*/ 127119 w 251922"/>
                <a:gd name="connsiteY10" fmla="*/ 0 h 254238"/>
                <a:gd name="connsiteX11" fmla="*/ 0 w 251922"/>
                <a:gd name="connsiteY11" fmla="*/ 127119 h 254238"/>
                <a:gd name="connsiteX12" fmla="*/ 127119 w 251922"/>
                <a:gd name="connsiteY12" fmla="*/ 254239 h 254238"/>
                <a:gd name="connsiteX13" fmla="*/ 251712 w 251922"/>
                <a:gd name="connsiteY13" fmla="*/ 152411 h 25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922" h="254238">
                  <a:moveTo>
                    <a:pt x="251712" y="152411"/>
                  </a:moveTo>
                  <a:cubicBezTo>
                    <a:pt x="252865" y="146700"/>
                    <a:pt x="249171" y="141137"/>
                    <a:pt x="243463" y="139984"/>
                  </a:cubicBezTo>
                  <a:cubicBezTo>
                    <a:pt x="237745" y="138828"/>
                    <a:pt x="232189" y="142525"/>
                    <a:pt x="231036" y="148233"/>
                  </a:cubicBezTo>
                  <a:cubicBezTo>
                    <a:pt x="221099" y="197433"/>
                    <a:pt x="177394" y="233144"/>
                    <a:pt x="127119" y="233144"/>
                  </a:cubicBezTo>
                  <a:cubicBezTo>
                    <a:pt x="68657" y="233144"/>
                    <a:pt x="21094" y="185581"/>
                    <a:pt x="21094" y="127118"/>
                  </a:cubicBezTo>
                  <a:cubicBezTo>
                    <a:pt x="21094" y="68655"/>
                    <a:pt x="68656" y="21092"/>
                    <a:pt x="127119" y="21092"/>
                  </a:cubicBezTo>
                  <a:cubicBezTo>
                    <a:pt x="176881" y="21092"/>
                    <a:pt x="219371" y="54937"/>
                    <a:pt x="230448" y="103396"/>
                  </a:cubicBezTo>
                  <a:cubicBezTo>
                    <a:pt x="231747" y="109074"/>
                    <a:pt x="237407" y="112635"/>
                    <a:pt x="243079" y="111329"/>
                  </a:cubicBezTo>
                  <a:cubicBezTo>
                    <a:pt x="248757" y="110031"/>
                    <a:pt x="252308" y="104375"/>
                    <a:pt x="251011" y="98698"/>
                  </a:cubicBezTo>
                  <a:cubicBezTo>
                    <a:pt x="244702" y="71090"/>
                    <a:pt x="229032" y="46041"/>
                    <a:pt x="206889" y="28159"/>
                  </a:cubicBezTo>
                  <a:cubicBezTo>
                    <a:pt x="184404" y="10000"/>
                    <a:pt x="156074" y="0"/>
                    <a:pt x="127119" y="0"/>
                  </a:cubicBezTo>
                  <a:cubicBezTo>
                    <a:pt x="57025" y="0"/>
                    <a:pt x="0" y="57026"/>
                    <a:pt x="0" y="127119"/>
                  </a:cubicBezTo>
                  <a:cubicBezTo>
                    <a:pt x="0" y="197213"/>
                    <a:pt x="57025" y="254239"/>
                    <a:pt x="127119" y="254239"/>
                  </a:cubicBezTo>
                  <a:cubicBezTo>
                    <a:pt x="187394" y="254239"/>
                    <a:pt x="239794" y="211413"/>
                    <a:pt x="251712" y="15241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9" name="任意多边形: 形状 428">
              <a:extLst>
                <a:ext uri="{FF2B5EF4-FFF2-40B4-BE49-F238E27FC236}">
                  <a16:creationId xmlns:a16="http://schemas.microsoft.com/office/drawing/2014/main" id="{CA15C623-8FAA-4295-AF71-D97C983BDBF2}"/>
                </a:ext>
              </a:extLst>
            </p:cNvPr>
            <p:cNvSpPr/>
            <p:nvPr/>
          </p:nvSpPr>
          <p:spPr>
            <a:xfrm>
              <a:off x="9827456" y="4425375"/>
              <a:ext cx="97129" cy="164085"/>
            </a:xfrm>
            <a:custGeom>
              <a:avLst/>
              <a:gdLst>
                <a:gd name="connsiteX0" fmla="*/ 48563 w 97129"/>
                <a:gd name="connsiteY0" fmla="*/ 164085 h 164085"/>
                <a:gd name="connsiteX1" fmla="*/ 59110 w 97129"/>
                <a:gd name="connsiteY1" fmla="*/ 153539 h 164085"/>
                <a:gd name="connsiteX2" fmla="*/ 59110 w 97129"/>
                <a:gd name="connsiteY2" fmla="*/ 145072 h 164085"/>
                <a:gd name="connsiteX3" fmla="*/ 97130 w 97129"/>
                <a:gd name="connsiteY3" fmla="*/ 105855 h 164085"/>
                <a:gd name="connsiteX4" fmla="*/ 52505 w 97129"/>
                <a:gd name="connsiteY4" fmla="*/ 65745 h 164085"/>
                <a:gd name="connsiteX5" fmla="*/ 28562 w 97129"/>
                <a:gd name="connsiteY5" fmla="*/ 52408 h 164085"/>
                <a:gd name="connsiteX6" fmla="*/ 48565 w 97129"/>
                <a:gd name="connsiteY6" fmla="*/ 39142 h 164085"/>
                <a:gd name="connsiteX7" fmla="*/ 68569 w 97129"/>
                <a:gd name="connsiteY7" fmla="*/ 52408 h 164085"/>
                <a:gd name="connsiteX8" fmla="*/ 79116 w 97129"/>
                <a:gd name="connsiteY8" fmla="*/ 62955 h 164085"/>
                <a:gd name="connsiteX9" fmla="*/ 89662 w 97129"/>
                <a:gd name="connsiteY9" fmla="*/ 52408 h 164085"/>
                <a:gd name="connsiteX10" fmla="*/ 59112 w 97129"/>
                <a:gd name="connsiteY10" fmla="*/ 19201 h 164085"/>
                <a:gd name="connsiteX11" fmla="*/ 59112 w 97129"/>
                <a:gd name="connsiteY11" fmla="*/ 10547 h 164085"/>
                <a:gd name="connsiteX12" fmla="*/ 48565 w 97129"/>
                <a:gd name="connsiteY12" fmla="*/ 0 h 164085"/>
                <a:gd name="connsiteX13" fmla="*/ 38018 w 97129"/>
                <a:gd name="connsiteY13" fmla="*/ 10547 h 164085"/>
                <a:gd name="connsiteX14" fmla="*/ 38018 w 97129"/>
                <a:gd name="connsiteY14" fmla="*/ 19201 h 164085"/>
                <a:gd name="connsiteX15" fmla="*/ 7469 w 97129"/>
                <a:gd name="connsiteY15" fmla="*/ 52408 h 164085"/>
                <a:gd name="connsiteX16" fmla="*/ 47166 w 97129"/>
                <a:gd name="connsiteY16" fmla="*/ 86153 h 164085"/>
                <a:gd name="connsiteX17" fmla="*/ 76037 w 97129"/>
                <a:gd name="connsiteY17" fmla="*/ 105857 h 164085"/>
                <a:gd name="connsiteX18" fmla="*/ 48565 w 97129"/>
                <a:gd name="connsiteY18" fmla="*/ 124944 h 164085"/>
                <a:gd name="connsiteX19" fmla="*/ 21094 w 97129"/>
                <a:gd name="connsiteY19" fmla="*/ 105857 h 164085"/>
                <a:gd name="connsiteX20" fmla="*/ 10547 w 97129"/>
                <a:gd name="connsiteY20" fmla="*/ 95310 h 164085"/>
                <a:gd name="connsiteX21" fmla="*/ 0 w 97129"/>
                <a:gd name="connsiteY21" fmla="*/ 105857 h 164085"/>
                <a:gd name="connsiteX22" fmla="*/ 38018 w 97129"/>
                <a:gd name="connsiteY22" fmla="*/ 145073 h 164085"/>
                <a:gd name="connsiteX23" fmla="*/ 38018 w 97129"/>
                <a:gd name="connsiteY23" fmla="*/ 153540 h 164085"/>
                <a:gd name="connsiteX24" fmla="*/ 48563 w 97129"/>
                <a:gd name="connsiteY24" fmla="*/ 164085 h 16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129" h="164085">
                  <a:moveTo>
                    <a:pt x="48563" y="164085"/>
                  </a:moveTo>
                  <a:cubicBezTo>
                    <a:pt x="54390" y="164085"/>
                    <a:pt x="59110" y="159365"/>
                    <a:pt x="59110" y="153539"/>
                  </a:cubicBezTo>
                  <a:lnTo>
                    <a:pt x="59110" y="145072"/>
                  </a:lnTo>
                  <a:cubicBezTo>
                    <a:pt x="80834" y="141074"/>
                    <a:pt x="97130" y="125014"/>
                    <a:pt x="97130" y="105855"/>
                  </a:cubicBezTo>
                  <a:cubicBezTo>
                    <a:pt x="97130" y="77424"/>
                    <a:pt x="71338" y="70672"/>
                    <a:pt x="52505" y="65745"/>
                  </a:cubicBezTo>
                  <a:cubicBezTo>
                    <a:pt x="34836" y="61121"/>
                    <a:pt x="28562" y="58410"/>
                    <a:pt x="28562" y="52408"/>
                  </a:cubicBezTo>
                  <a:cubicBezTo>
                    <a:pt x="28562" y="45342"/>
                    <a:pt x="37908" y="39142"/>
                    <a:pt x="48565" y="39142"/>
                  </a:cubicBezTo>
                  <a:cubicBezTo>
                    <a:pt x="59221" y="39142"/>
                    <a:pt x="68569" y="45340"/>
                    <a:pt x="68569" y="52408"/>
                  </a:cubicBezTo>
                  <a:cubicBezTo>
                    <a:pt x="68569" y="58234"/>
                    <a:pt x="73290" y="62955"/>
                    <a:pt x="79116" y="62955"/>
                  </a:cubicBezTo>
                  <a:cubicBezTo>
                    <a:pt x="84942" y="62955"/>
                    <a:pt x="89662" y="58234"/>
                    <a:pt x="89662" y="52408"/>
                  </a:cubicBezTo>
                  <a:cubicBezTo>
                    <a:pt x="89662" y="36510"/>
                    <a:pt x="76679" y="23105"/>
                    <a:pt x="59112" y="19201"/>
                  </a:cubicBezTo>
                  <a:lnTo>
                    <a:pt x="59112" y="10547"/>
                  </a:lnTo>
                  <a:cubicBezTo>
                    <a:pt x="59112" y="4721"/>
                    <a:pt x="54391" y="0"/>
                    <a:pt x="48565" y="0"/>
                  </a:cubicBezTo>
                  <a:cubicBezTo>
                    <a:pt x="42739" y="0"/>
                    <a:pt x="38018" y="4721"/>
                    <a:pt x="38018" y="10547"/>
                  </a:cubicBezTo>
                  <a:lnTo>
                    <a:pt x="38018" y="19201"/>
                  </a:lnTo>
                  <a:cubicBezTo>
                    <a:pt x="20453" y="23105"/>
                    <a:pt x="7469" y="36510"/>
                    <a:pt x="7469" y="52408"/>
                  </a:cubicBezTo>
                  <a:cubicBezTo>
                    <a:pt x="7469" y="75763"/>
                    <a:pt x="30412" y="81768"/>
                    <a:pt x="47166" y="86153"/>
                  </a:cubicBezTo>
                  <a:cubicBezTo>
                    <a:pt x="68829" y="91821"/>
                    <a:pt x="76037" y="95465"/>
                    <a:pt x="76037" y="105857"/>
                  </a:cubicBezTo>
                  <a:cubicBezTo>
                    <a:pt x="76037" y="116203"/>
                    <a:pt x="63457" y="124944"/>
                    <a:pt x="48565" y="124944"/>
                  </a:cubicBezTo>
                  <a:cubicBezTo>
                    <a:pt x="33674" y="124944"/>
                    <a:pt x="21094" y="116203"/>
                    <a:pt x="21094" y="105857"/>
                  </a:cubicBezTo>
                  <a:cubicBezTo>
                    <a:pt x="21094" y="100031"/>
                    <a:pt x="16373" y="95310"/>
                    <a:pt x="10547" y="95310"/>
                  </a:cubicBezTo>
                  <a:cubicBezTo>
                    <a:pt x="4721" y="95310"/>
                    <a:pt x="0" y="100031"/>
                    <a:pt x="0" y="105857"/>
                  </a:cubicBezTo>
                  <a:cubicBezTo>
                    <a:pt x="0" y="125016"/>
                    <a:pt x="16296" y="141075"/>
                    <a:pt x="38018" y="145073"/>
                  </a:cubicBezTo>
                  <a:lnTo>
                    <a:pt x="38018" y="153540"/>
                  </a:lnTo>
                  <a:cubicBezTo>
                    <a:pt x="38017" y="159363"/>
                    <a:pt x="42739" y="164085"/>
                    <a:pt x="48563" y="16408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30" name="图形 40">
            <a:extLst>
              <a:ext uri="{FF2B5EF4-FFF2-40B4-BE49-F238E27FC236}">
                <a16:creationId xmlns:a16="http://schemas.microsoft.com/office/drawing/2014/main" id="{9ABDFEA6-DCC1-42AA-BD98-5954CBDDE706}"/>
              </a:ext>
            </a:extLst>
          </p:cNvPr>
          <p:cNvGrpSpPr/>
          <p:nvPr/>
        </p:nvGrpSpPr>
        <p:grpSpPr>
          <a:xfrm>
            <a:off x="10596001" y="4149002"/>
            <a:ext cx="720000" cy="719994"/>
            <a:chOff x="10596001" y="4149002"/>
            <a:chExt cx="720000" cy="719994"/>
          </a:xfrm>
          <a:gradFill>
            <a:gsLst>
              <a:gs pos="0">
                <a:schemeClr val="accent1"/>
              </a:gs>
              <a:gs pos="100000">
                <a:schemeClr val="accent2"/>
              </a:gs>
            </a:gsLst>
            <a:lin ang="2700000" scaled="1"/>
          </a:gradFill>
        </p:grpSpPr>
        <p:sp>
          <p:nvSpPr>
            <p:cNvPr id="431" name="任意多边形: 形状 430">
              <a:extLst>
                <a:ext uri="{FF2B5EF4-FFF2-40B4-BE49-F238E27FC236}">
                  <a16:creationId xmlns:a16="http://schemas.microsoft.com/office/drawing/2014/main" id="{CF82E36A-4438-47C9-9B06-2A8230057610}"/>
                </a:ext>
              </a:extLst>
            </p:cNvPr>
            <p:cNvSpPr/>
            <p:nvPr/>
          </p:nvSpPr>
          <p:spPr>
            <a:xfrm>
              <a:off x="10596001" y="4149002"/>
              <a:ext cx="344779" cy="346293"/>
            </a:xfrm>
            <a:custGeom>
              <a:avLst/>
              <a:gdLst>
                <a:gd name="connsiteX0" fmla="*/ 173145 w 344779"/>
                <a:gd name="connsiteY0" fmla="*/ 346293 h 346293"/>
                <a:gd name="connsiteX1" fmla="*/ 287452 w 344779"/>
                <a:gd name="connsiteY1" fmla="*/ 303195 h 346293"/>
                <a:gd name="connsiteX2" fmla="*/ 344682 w 344779"/>
                <a:gd name="connsiteY2" fmla="*/ 196751 h 346293"/>
                <a:gd name="connsiteX3" fmla="*/ 335656 w 344779"/>
                <a:gd name="connsiteY3" fmla="*/ 184875 h 346293"/>
                <a:gd name="connsiteX4" fmla="*/ 323781 w 344779"/>
                <a:gd name="connsiteY4" fmla="*/ 193899 h 346293"/>
                <a:gd name="connsiteX5" fmla="*/ 173145 w 344779"/>
                <a:gd name="connsiteY5" fmla="*/ 325198 h 346293"/>
                <a:gd name="connsiteX6" fmla="*/ 21094 w 344779"/>
                <a:gd name="connsiteY6" fmla="*/ 173147 h 346293"/>
                <a:gd name="connsiteX7" fmla="*/ 173145 w 344779"/>
                <a:gd name="connsiteY7" fmla="*/ 21094 h 346293"/>
                <a:gd name="connsiteX8" fmla="*/ 323082 w 344779"/>
                <a:gd name="connsiteY8" fmla="*/ 147794 h 346293"/>
                <a:gd name="connsiteX9" fmla="*/ 335229 w 344779"/>
                <a:gd name="connsiteY9" fmla="*/ 156450 h 346293"/>
                <a:gd name="connsiteX10" fmla="*/ 343884 w 344779"/>
                <a:gd name="connsiteY10" fmla="*/ 144302 h 346293"/>
                <a:gd name="connsiteX11" fmla="*/ 285539 w 344779"/>
                <a:gd name="connsiteY11" fmla="*/ 41441 h 346293"/>
                <a:gd name="connsiteX12" fmla="*/ 173145 w 344779"/>
                <a:gd name="connsiteY12" fmla="*/ 0 h 346293"/>
                <a:gd name="connsiteX13" fmla="*/ 0 w 344779"/>
                <a:gd name="connsiteY13" fmla="*/ 173147 h 346293"/>
                <a:gd name="connsiteX14" fmla="*/ 173145 w 344779"/>
                <a:gd name="connsiteY14" fmla="*/ 346293 h 34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4779" h="346293">
                  <a:moveTo>
                    <a:pt x="173145" y="346293"/>
                  </a:moveTo>
                  <a:cubicBezTo>
                    <a:pt x="215265" y="346293"/>
                    <a:pt x="255860" y="330988"/>
                    <a:pt x="287452" y="303195"/>
                  </a:cubicBezTo>
                  <a:cubicBezTo>
                    <a:pt x="318749" y="275660"/>
                    <a:pt x="339074" y="237859"/>
                    <a:pt x="344682" y="196751"/>
                  </a:cubicBezTo>
                  <a:cubicBezTo>
                    <a:pt x="345469" y="190980"/>
                    <a:pt x="341429" y="185663"/>
                    <a:pt x="335656" y="184875"/>
                  </a:cubicBezTo>
                  <a:cubicBezTo>
                    <a:pt x="329885" y="184091"/>
                    <a:pt x="324568" y="188128"/>
                    <a:pt x="323781" y="193899"/>
                  </a:cubicBezTo>
                  <a:cubicBezTo>
                    <a:pt x="313570" y="268753"/>
                    <a:pt x="248809" y="325198"/>
                    <a:pt x="173145" y="325198"/>
                  </a:cubicBezTo>
                  <a:cubicBezTo>
                    <a:pt x="89304" y="325200"/>
                    <a:pt x="21094" y="256989"/>
                    <a:pt x="21094" y="173147"/>
                  </a:cubicBezTo>
                  <a:cubicBezTo>
                    <a:pt x="21094" y="89305"/>
                    <a:pt x="89304" y="21094"/>
                    <a:pt x="173145" y="21094"/>
                  </a:cubicBezTo>
                  <a:cubicBezTo>
                    <a:pt x="247705" y="21094"/>
                    <a:pt x="310763" y="74379"/>
                    <a:pt x="323082" y="147794"/>
                  </a:cubicBezTo>
                  <a:cubicBezTo>
                    <a:pt x="324046" y="153539"/>
                    <a:pt x="329477" y="157413"/>
                    <a:pt x="335229" y="156450"/>
                  </a:cubicBezTo>
                  <a:cubicBezTo>
                    <a:pt x="340973" y="155485"/>
                    <a:pt x="344849" y="150047"/>
                    <a:pt x="343884" y="144302"/>
                  </a:cubicBezTo>
                  <a:cubicBezTo>
                    <a:pt x="337188" y="104393"/>
                    <a:pt x="316467" y="67863"/>
                    <a:pt x="285539" y="41441"/>
                  </a:cubicBezTo>
                  <a:cubicBezTo>
                    <a:pt x="254257" y="14718"/>
                    <a:pt x="214342" y="0"/>
                    <a:pt x="173145" y="0"/>
                  </a:cubicBezTo>
                  <a:cubicBezTo>
                    <a:pt x="77671" y="0"/>
                    <a:pt x="0" y="77674"/>
                    <a:pt x="0" y="173147"/>
                  </a:cubicBezTo>
                  <a:cubicBezTo>
                    <a:pt x="0" y="268620"/>
                    <a:pt x="77671" y="346293"/>
                    <a:pt x="173145" y="34629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2" name="任意多边形: 形状 431">
              <a:extLst>
                <a:ext uri="{FF2B5EF4-FFF2-40B4-BE49-F238E27FC236}">
                  <a16:creationId xmlns:a16="http://schemas.microsoft.com/office/drawing/2014/main" id="{68BD080A-3C30-4BD9-A4B2-6F52F6C79F68}"/>
                </a:ext>
              </a:extLst>
            </p:cNvPr>
            <p:cNvSpPr/>
            <p:nvPr/>
          </p:nvSpPr>
          <p:spPr>
            <a:xfrm>
              <a:off x="10649496" y="4202499"/>
              <a:ext cx="239300" cy="239301"/>
            </a:xfrm>
            <a:custGeom>
              <a:avLst/>
              <a:gdLst>
                <a:gd name="connsiteX0" fmla="*/ 119649 w 239300"/>
                <a:gd name="connsiteY0" fmla="*/ 0 h 239301"/>
                <a:gd name="connsiteX1" fmla="*/ 0 w 239300"/>
                <a:gd name="connsiteY1" fmla="*/ 119651 h 239301"/>
                <a:gd name="connsiteX2" fmla="*/ 119649 w 239300"/>
                <a:gd name="connsiteY2" fmla="*/ 239302 h 239301"/>
                <a:gd name="connsiteX3" fmla="*/ 239300 w 239300"/>
                <a:gd name="connsiteY3" fmla="*/ 119651 h 239301"/>
                <a:gd name="connsiteX4" fmla="*/ 119649 w 239300"/>
                <a:gd name="connsiteY4" fmla="*/ 0 h 239301"/>
                <a:gd name="connsiteX5" fmla="*/ 119649 w 239300"/>
                <a:gd name="connsiteY5" fmla="*/ 218208 h 239301"/>
                <a:gd name="connsiteX6" fmla="*/ 21094 w 239300"/>
                <a:gd name="connsiteY6" fmla="*/ 119651 h 239301"/>
                <a:gd name="connsiteX7" fmla="*/ 119649 w 239300"/>
                <a:gd name="connsiteY7" fmla="*/ 21094 h 239301"/>
                <a:gd name="connsiteX8" fmla="*/ 218206 w 239300"/>
                <a:gd name="connsiteY8" fmla="*/ 119651 h 239301"/>
                <a:gd name="connsiteX9" fmla="*/ 119649 w 239300"/>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00" h="239301">
                  <a:moveTo>
                    <a:pt x="119649" y="0"/>
                  </a:moveTo>
                  <a:cubicBezTo>
                    <a:pt x="53675" y="0"/>
                    <a:pt x="0" y="53675"/>
                    <a:pt x="0" y="119651"/>
                  </a:cubicBezTo>
                  <a:cubicBezTo>
                    <a:pt x="0" y="185626"/>
                    <a:pt x="53675" y="239302"/>
                    <a:pt x="119649" y="239302"/>
                  </a:cubicBezTo>
                  <a:cubicBezTo>
                    <a:pt x="185625" y="239302"/>
                    <a:pt x="239300" y="185626"/>
                    <a:pt x="239300" y="119651"/>
                  </a:cubicBezTo>
                  <a:cubicBezTo>
                    <a:pt x="239300" y="53675"/>
                    <a:pt x="185625" y="0"/>
                    <a:pt x="119649" y="0"/>
                  </a:cubicBezTo>
                  <a:close/>
                  <a:moveTo>
                    <a:pt x="119649" y="218208"/>
                  </a:moveTo>
                  <a:cubicBezTo>
                    <a:pt x="65305" y="218208"/>
                    <a:pt x="21094" y="173995"/>
                    <a:pt x="21094" y="119651"/>
                  </a:cubicBezTo>
                  <a:cubicBezTo>
                    <a:pt x="21094" y="65306"/>
                    <a:pt x="65305" y="21094"/>
                    <a:pt x="119649" y="21094"/>
                  </a:cubicBezTo>
                  <a:cubicBezTo>
                    <a:pt x="173994" y="21094"/>
                    <a:pt x="218206" y="65306"/>
                    <a:pt x="218206" y="119651"/>
                  </a:cubicBezTo>
                  <a:cubicBezTo>
                    <a:pt x="218206" y="173995"/>
                    <a:pt x="173994" y="218208"/>
                    <a:pt x="119649"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3" name="任意多边形: 形状 432">
              <a:extLst>
                <a:ext uri="{FF2B5EF4-FFF2-40B4-BE49-F238E27FC236}">
                  <a16:creationId xmlns:a16="http://schemas.microsoft.com/office/drawing/2014/main" id="{9F59AC73-CC50-472E-AB0B-C752F6C9F91B}"/>
                </a:ext>
              </a:extLst>
            </p:cNvPr>
            <p:cNvSpPr/>
            <p:nvPr/>
          </p:nvSpPr>
          <p:spPr>
            <a:xfrm>
              <a:off x="10723014" y="4243208"/>
              <a:ext cx="92259" cy="154925"/>
            </a:xfrm>
            <a:custGeom>
              <a:avLst/>
              <a:gdLst>
                <a:gd name="connsiteX0" fmla="*/ 49991 w 92259"/>
                <a:gd name="connsiteY0" fmla="*/ 61556 h 154925"/>
                <a:gd name="connsiteX1" fmla="*/ 28086 w 92259"/>
                <a:gd name="connsiteY1" fmla="*/ 49726 h 154925"/>
                <a:gd name="connsiteX2" fmla="*/ 46131 w 92259"/>
                <a:gd name="connsiteY2" fmla="*/ 37986 h 154925"/>
                <a:gd name="connsiteX3" fmla="*/ 64176 w 92259"/>
                <a:gd name="connsiteY3" fmla="*/ 49726 h 154925"/>
                <a:gd name="connsiteX4" fmla="*/ 74723 w 92259"/>
                <a:gd name="connsiteY4" fmla="*/ 60273 h 154925"/>
                <a:gd name="connsiteX5" fmla="*/ 85269 w 92259"/>
                <a:gd name="connsiteY5" fmla="*/ 49726 h 154925"/>
                <a:gd name="connsiteX6" fmla="*/ 56678 w 92259"/>
                <a:gd name="connsiteY6" fmla="*/ 18114 h 154925"/>
                <a:gd name="connsiteX7" fmla="*/ 56678 w 92259"/>
                <a:gd name="connsiteY7" fmla="*/ 10547 h 154925"/>
                <a:gd name="connsiteX8" fmla="*/ 46131 w 92259"/>
                <a:gd name="connsiteY8" fmla="*/ 0 h 154925"/>
                <a:gd name="connsiteX9" fmla="*/ 35584 w 92259"/>
                <a:gd name="connsiteY9" fmla="*/ 10547 h 154925"/>
                <a:gd name="connsiteX10" fmla="*/ 35584 w 92259"/>
                <a:gd name="connsiteY10" fmla="*/ 18114 h 154925"/>
                <a:gd name="connsiteX11" fmla="*/ 6992 w 92259"/>
                <a:gd name="connsiteY11" fmla="*/ 49726 h 154925"/>
                <a:gd name="connsiteX12" fmla="*/ 44650 w 92259"/>
                <a:gd name="connsiteY12" fmla="*/ 81962 h 154925"/>
                <a:gd name="connsiteX13" fmla="*/ 71166 w 92259"/>
                <a:gd name="connsiteY13" fmla="*/ 99750 h 154925"/>
                <a:gd name="connsiteX14" fmla="*/ 46129 w 92259"/>
                <a:gd name="connsiteY14" fmla="*/ 116940 h 154925"/>
                <a:gd name="connsiteX15" fmla="*/ 21094 w 92259"/>
                <a:gd name="connsiteY15" fmla="*/ 99750 h 154925"/>
                <a:gd name="connsiteX16" fmla="*/ 10547 w 92259"/>
                <a:gd name="connsiteY16" fmla="*/ 89203 h 154925"/>
                <a:gd name="connsiteX17" fmla="*/ 0 w 92259"/>
                <a:gd name="connsiteY17" fmla="*/ 99750 h 154925"/>
                <a:gd name="connsiteX18" fmla="*/ 35582 w 92259"/>
                <a:gd name="connsiteY18" fmla="*/ 137011 h 154925"/>
                <a:gd name="connsiteX19" fmla="*/ 35582 w 92259"/>
                <a:gd name="connsiteY19" fmla="*/ 144378 h 154925"/>
                <a:gd name="connsiteX20" fmla="*/ 46129 w 92259"/>
                <a:gd name="connsiteY20" fmla="*/ 154925 h 154925"/>
                <a:gd name="connsiteX21" fmla="*/ 56676 w 92259"/>
                <a:gd name="connsiteY21" fmla="*/ 144378 h 154925"/>
                <a:gd name="connsiteX22" fmla="*/ 56676 w 92259"/>
                <a:gd name="connsiteY22" fmla="*/ 137011 h 154925"/>
                <a:gd name="connsiteX23" fmla="*/ 92260 w 92259"/>
                <a:gd name="connsiteY23" fmla="*/ 99750 h 154925"/>
                <a:gd name="connsiteX24" fmla="*/ 49991 w 92259"/>
                <a:gd name="connsiteY24" fmla="*/ 61556 h 1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2259" h="154925">
                  <a:moveTo>
                    <a:pt x="49991" y="61556"/>
                  </a:moveTo>
                  <a:cubicBezTo>
                    <a:pt x="33825" y="57324"/>
                    <a:pt x="28086" y="54901"/>
                    <a:pt x="28086" y="49726"/>
                  </a:cubicBezTo>
                  <a:cubicBezTo>
                    <a:pt x="28086" y="44173"/>
                    <a:pt x="35497" y="37986"/>
                    <a:pt x="46131" y="37986"/>
                  </a:cubicBezTo>
                  <a:cubicBezTo>
                    <a:pt x="56765" y="37986"/>
                    <a:pt x="64176" y="44173"/>
                    <a:pt x="64176" y="49726"/>
                  </a:cubicBezTo>
                  <a:cubicBezTo>
                    <a:pt x="64176" y="55551"/>
                    <a:pt x="68896" y="60273"/>
                    <a:pt x="74723" y="60273"/>
                  </a:cubicBezTo>
                  <a:cubicBezTo>
                    <a:pt x="80549" y="60273"/>
                    <a:pt x="85269" y="55551"/>
                    <a:pt x="85269" y="49726"/>
                  </a:cubicBezTo>
                  <a:cubicBezTo>
                    <a:pt x="85269" y="34688"/>
                    <a:pt x="73150" y="21987"/>
                    <a:pt x="56678" y="18114"/>
                  </a:cubicBezTo>
                  <a:lnTo>
                    <a:pt x="56678" y="10547"/>
                  </a:lnTo>
                  <a:cubicBezTo>
                    <a:pt x="56678" y="4722"/>
                    <a:pt x="51957" y="0"/>
                    <a:pt x="46131" y="0"/>
                  </a:cubicBezTo>
                  <a:cubicBezTo>
                    <a:pt x="40305" y="0"/>
                    <a:pt x="35584" y="4722"/>
                    <a:pt x="35584" y="10547"/>
                  </a:cubicBezTo>
                  <a:lnTo>
                    <a:pt x="35584" y="18114"/>
                  </a:lnTo>
                  <a:cubicBezTo>
                    <a:pt x="19111" y="21987"/>
                    <a:pt x="6992" y="34688"/>
                    <a:pt x="6992" y="49726"/>
                  </a:cubicBezTo>
                  <a:cubicBezTo>
                    <a:pt x="6992" y="72107"/>
                    <a:pt x="28758" y="77802"/>
                    <a:pt x="44650" y="81962"/>
                  </a:cubicBezTo>
                  <a:cubicBezTo>
                    <a:pt x="64545" y="87169"/>
                    <a:pt x="71166" y="90470"/>
                    <a:pt x="71166" y="99750"/>
                  </a:cubicBezTo>
                  <a:cubicBezTo>
                    <a:pt x="71166" y="109067"/>
                    <a:pt x="59701" y="116940"/>
                    <a:pt x="46129" y="116940"/>
                  </a:cubicBezTo>
                  <a:cubicBezTo>
                    <a:pt x="32558" y="116940"/>
                    <a:pt x="21094" y="109067"/>
                    <a:pt x="21094" y="99750"/>
                  </a:cubicBezTo>
                  <a:cubicBezTo>
                    <a:pt x="21094" y="93925"/>
                    <a:pt x="16373" y="89203"/>
                    <a:pt x="10547" y="89203"/>
                  </a:cubicBezTo>
                  <a:cubicBezTo>
                    <a:pt x="4721" y="89203"/>
                    <a:pt x="0" y="93925"/>
                    <a:pt x="0" y="99750"/>
                  </a:cubicBezTo>
                  <a:cubicBezTo>
                    <a:pt x="0" y="117847"/>
                    <a:pt x="15214" y="133041"/>
                    <a:pt x="35582" y="137011"/>
                  </a:cubicBezTo>
                  <a:lnTo>
                    <a:pt x="35582" y="144378"/>
                  </a:lnTo>
                  <a:cubicBezTo>
                    <a:pt x="35582" y="150203"/>
                    <a:pt x="40303" y="154925"/>
                    <a:pt x="46129" y="154925"/>
                  </a:cubicBezTo>
                  <a:cubicBezTo>
                    <a:pt x="51955" y="154925"/>
                    <a:pt x="56676" y="150203"/>
                    <a:pt x="56676" y="144378"/>
                  </a:cubicBezTo>
                  <a:lnTo>
                    <a:pt x="56676" y="137011"/>
                  </a:lnTo>
                  <a:cubicBezTo>
                    <a:pt x="77044" y="133041"/>
                    <a:pt x="92260" y="117847"/>
                    <a:pt x="92260" y="99750"/>
                  </a:cubicBezTo>
                  <a:cubicBezTo>
                    <a:pt x="92261" y="72619"/>
                    <a:pt x="66824" y="65962"/>
                    <a:pt x="49991" y="6155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4" name="任意多边形: 形状 433">
              <a:extLst>
                <a:ext uri="{FF2B5EF4-FFF2-40B4-BE49-F238E27FC236}">
                  <a16:creationId xmlns:a16="http://schemas.microsoft.com/office/drawing/2014/main" id="{7839C5ED-3EDD-47D9-A5BB-B7C466AF9EB1}"/>
                </a:ext>
              </a:extLst>
            </p:cNvPr>
            <p:cNvSpPr/>
            <p:nvPr/>
          </p:nvSpPr>
          <p:spPr>
            <a:xfrm>
              <a:off x="10969706" y="4149004"/>
              <a:ext cx="346290" cy="346291"/>
            </a:xfrm>
            <a:custGeom>
              <a:avLst/>
              <a:gdLst>
                <a:gd name="connsiteX0" fmla="*/ 173145 w 346290"/>
                <a:gd name="connsiteY0" fmla="*/ 346292 h 346291"/>
                <a:gd name="connsiteX1" fmla="*/ 346290 w 346290"/>
                <a:gd name="connsiteY1" fmla="*/ 173146 h 346291"/>
                <a:gd name="connsiteX2" fmla="*/ 173145 w 346290"/>
                <a:gd name="connsiteY2" fmla="*/ 0 h 346291"/>
                <a:gd name="connsiteX3" fmla="*/ 0 w 346290"/>
                <a:gd name="connsiteY3" fmla="*/ 173146 h 346291"/>
                <a:gd name="connsiteX4" fmla="*/ 173145 w 346290"/>
                <a:gd name="connsiteY4" fmla="*/ 346292 h 346291"/>
                <a:gd name="connsiteX5" fmla="*/ 173145 w 346290"/>
                <a:gd name="connsiteY5" fmla="*/ 21094 h 346291"/>
                <a:gd name="connsiteX6" fmla="*/ 325197 w 346290"/>
                <a:gd name="connsiteY6" fmla="*/ 173146 h 346291"/>
                <a:gd name="connsiteX7" fmla="*/ 173145 w 346290"/>
                <a:gd name="connsiteY7" fmla="*/ 325198 h 346291"/>
                <a:gd name="connsiteX8" fmla="*/ 21094 w 346290"/>
                <a:gd name="connsiteY8" fmla="*/ 173146 h 346291"/>
                <a:gd name="connsiteX9" fmla="*/ 173145 w 346290"/>
                <a:gd name="connsiteY9" fmla="*/ 21094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5" y="346292"/>
                  </a:moveTo>
                  <a:cubicBezTo>
                    <a:pt x="268618" y="346292"/>
                    <a:pt x="346290" y="268619"/>
                    <a:pt x="346290" y="173146"/>
                  </a:cubicBezTo>
                  <a:cubicBezTo>
                    <a:pt x="346290" y="77673"/>
                    <a:pt x="268618" y="0"/>
                    <a:pt x="173145" y="0"/>
                  </a:cubicBezTo>
                  <a:cubicBezTo>
                    <a:pt x="77671" y="0"/>
                    <a:pt x="0" y="77673"/>
                    <a:pt x="0" y="173146"/>
                  </a:cubicBezTo>
                  <a:cubicBezTo>
                    <a:pt x="0" y="268619"/>
                    <a:pt x="77671" y="346292"/>
                    <a:pt x="173145" y="346292"/>
                  </a:cubicBezTo>
                  <a:close/>
                  <a:moveTo>
                    <a:pt x="173145" y="21094"/>
                  </a:moveTo>
                  <a:cubicBezTo>
                    <a:pt x="256987" y="21094"/>
                    <a:pt x="325197" y="89304"/>
                    <a:pt x="325197" y="173146"/>
                  </a:cubicBezTo>
                  <a:cubicBezTo>
                    <a:pt x="325197" y="256988"/>
                    <a:pt x="256987" y="325198"/>
                    <a:pt x="173145" y="325198"/>
                  </a:cubicBezTo>
                  <a:cubicBezTo>
                    <a:pt x="89304" y="325198"/>
                    <a:pt x="21094" y="256988"/>
                    <a:pt x="21094" y="173146"/>
                  </a:cubicBezTo>
                  <a:cubicBezTo>
                    <a:pt x="21094" y="89304"/>
                    <a:pt x="89304" y="21094"/>
                    <a:pt x="173145"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5" name="任意多边形: 形状 434">
              <a:extLst>
                <a:ext uri="{FF2B5EF4-FFF2-40B4-BE49-F238E27FC236}">
                  <a16:creationId xmlns:a16="http://schemas.microsoft.com/office/drawing/2014/main" id="{6165B1EC-9F61-47C5-8656-D0D518AEDD18}"/>
                </a:ext>
              </a:extLst>
            </p:cNvPr>
            <p:cNvSpPr/>
            <p:nvPr/>
          </p:nvSpPr>
          <p:spPr>
            <a:xfrm>
              <a:off x="11023201" y="4202499"/>
              <a:ext cx="239300" cy="236518"/>
            </a:xfrm>
            <a:custGeom>
              <a:avLst/>
              <a:gdLst>
                <a:gd name="connsiteX0" fmla="*/ 92849 w 239300"/>
                <a:gd name="connsiteY0" fmla="*/ 236250 h 236518"/>
                <a:gd name="connsiteX1" fmla="*/ 95214 w 239300"/>
                <a:gd name="connsiteY1" fmla="*/ 236519 h 236518"/>
                <a:gd name="connsiteX2" fmla="*/ 105486 w 239300"/>
                <a:gd name="connsiteY2" fmla="*/ 228324 h 236518"/>
                <a:gd name="connsiteX3" fmla="*/ 97560 w 239300"/>
                <a:gd name="connsiteY3" fmla="*/ 215689 h 236518"/>
                <a:gd name="connsiteX4" fmla="*/ 21095 w 239300"/>
                <a:gd name="connsiteY4" fmla="*/ 119651 h 236518"/>
                <a:gd name="connsiteX5" fmla="*/ 119651 w 239300"/>
                <a:gd name="connsiteY5" fmla="*/ 21094 h 236518"/>
                <a:gd name="connsiteX6" fmla="*/ 218208 w 239300"/>
                <a:gd name="connsiteY6" fmla="*/ 119651 h 236518"/>
                <a:gd name="connsiteX7" fmla="*/ 142089 w 239300"/>
                <a:gd name="connsiteY7" fmla="*/ 215609 h 236518"/>
                <a:gd name="connsiteX8" fmla="*/ 134208 w 239300"/>
                <a:gd name="connsiteY8" fmla="*/ 228274 h 236518"/>
                <a:gd name="connsiteX9" fmla="*/ 146873 w 239300"/>
                <a:gd name="connsiteY9" fmla="*/ 236154 h 236518"/>
                <a:gd name="connsiteX10" fmla="*/ 212943 w 239300"/>
                <a:gd name="connsiteY10" fmla="*/ 194552 h 236518"/>
                <a:gd name="connsiteX11" fmla="*/ 239300 w 239300"/>
                <a:gd name="connsiteY11" fmla="*/ 119651 h 236518"/>
                <a:gd name="connsiteX12" fmla="*/ 119649 w 239300"/>
                <a:gd name="connsiteY12" fmla="*/ 0 h 236518"/>
                <a:gd name="connsiteX13" fmla="*/ 0 w 239300"/>
                <a:gd name="connsiteY13" fmla="*/ 119651 h 236518"/>
                <a:gd name="connsiteX14" fmla="*/ 26488 w 239300"/>
                <a:gd name="connsiteY14" fmla="*/ 194714 h 236518"/>
                <a:gd name="connsiteX15" fmla="*/ 92849 w 239300"/>
                <a:gd name="connsiteY15" fmla="*/ 236250 h 23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300" h="236518">
                  <a:moveTo>
                    <a:pt x="92849" y="236250"/>
                  </a:moveTo>
                  <a:cubicBezTo>
                    <a:pt x="93641" y="236431"/>
                    <a:pt x="94434" y="236519"/>
                    <a:pt x="95214" y="236519"/>
                  </a:cubicBezTo>
                  <a:cubicBezTo>
                    <a:pt x="100022" y="236519"/>
                    <a:pt x="104366" y="233210"/>
                    <a:pt x="105486" y="228324"/>
                  </a:cubicBezTo>
                  <a:cubicBezTo>
                    <a:pt x="106786" y="222646"/>
                    <a:pt x="103237" y="216990"/>
                    <a:pt x="97560" y="215689"/>
                  </a:cubicBezTo>
                  <a:cubicBezTo>
                    <a:pt x="52538" y="205377"/>
                    <a:pt x="21095" y="165884"/>
                    <a:pt x="21095" y="119651"/>
                  </a:cubicBezTo>
                  <a:cubicBezTo>
                    <a:pt x="21095" y="65306"/>
                    <a:pt x="65306" y="21094"/>
                    <a:pt x="119651" y="21094"/>
                  </a:cubicBezTo>
                  <a:cubicBezTo>
                    <a:pt x="173995" y="21094"/>
                    <a:pt x="218208" y="65306"/>
                    <a:pt x="218208" y="119651"/>
                  </a:cubicBezTo>
                  <a:cubicBezTo>
                    <a:pt x="218208" y="165713"/>
                    <a:pt x="186906" y="205173"/>
                    <a:pt x="142089" y="215609"/>
                  </a:cubicBezTo>
                  <a:cubicBezTo>
                    <a:pt x="136416" y="216930"/>
                    <a:pt x="132888" y="222601"/>
                    <a:pt x="134208" y="228274"/>
                  </a:cubicBezTo>
                  <a:cubicBezTo>
                    <a:pt x="135529" y="233947"/>
                    <a:pt x="141202" y="237469"/>
                    <a:pt x="146873" y="236154"/>
                  </a:cubicBezTo>
                  <a:cubicBezTo>
                    <a:pt x="172745" y="230129"/>
                    <a:pt x="196210" y="215355"/>
                    <a:pt x="212943" y="194552"/>
                  </a:cubicBezTo>
                  <a:cubicBezTo>
                    <a:pt x="229940" y="173422"/>
                    <a:pt x="239300" y="146821"/>
                    <a:pt x="239300" y="119651"/>
                  </a:cubicBezTo>
                  <a:cubicBezTo>
                    <a:pt x="239300" y="53675"/>
                    <a:pt x="185625" y="0"/>
                    <a:pt x="119649" y="0"/>
                  </a:cubicBezTo>
                  <a:cubicBezTo>
                    <a:pt x="53675" y="0"/>
                    <a:pt x="0" y="53675"/>
                    <a:pt x="0" y="119651"/>
                  </a:cubicBezTo>
                  <a:cubicBezTo>
                    <a:pt x="0" y="146895"/>
                    <a:pt x="9406" y="173554"/>
                    <a:pt x="26488" y="194714"/>
                  </a:cubicBezTo>
                  <a:cubicBezTo>
                    <a:pt x="43308" y="215550"/>
                    <a:pt x="66876" y="230302"/>
                    <a:pt x="92849" y="23625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6" name="任意多边形: 形状 435">
              <a:extLst>
                <a:ext uri="{FF2B5EF4-FFF2-40B4-BE49-F238E27FC236}">
                  <a16:creationId xmlns:a16="http://schemas.microsoft.com/office/drawing/2014/main" id="{8CF90318-5979-4971-A81D-BFB348EEE5DE}"/>
                </a:ext>
              </a:extLst>
            </p:cNvPr>
            <p:cNvSpPr/>
            <p:nvPr/>
          </p:nvSpPr>
          <p:spPr>
            <a:xfrm>
              <a:off x="11104914" y="4245464"/>
              <a:ext cx="83379" cy="150420"/>
            </a:xfrm>
            <a:custGeom>
              <a:avLst/>
              <a:gdLst>
                <a:gd name="connsiteX0" fmla="*/ 64536 w 83379"/>
                <a:gd name="connsiteY0" fmla="*/ 139871 h 150420"/>
                <a:gd name="connsiteX1" fmla="*/ 64536 w 83379"/>
                <a:gd name="connsiteY1" fmla="*/ 128994 h 150420"/>
                <a:gd name="connsiteX2" fmla="*/ 83379 w 83379"/>
                <a:gd name="connsiteY2" fmla="*/ 98616 h 150420"/>
                <a:gd name="connsiteX3" fmla="*/ 74001 w 83379"/>
                <a:gd name="connsiteY3" fmla="*/ 75236 h 150420"/>
                <a:gd name="connsiteX4" fmla="*/ 83379 w 83379"/>
                <a:gd name="connsiteY4" fmla="*/ 51855 h 150420"/>
                <a:gd name="connsiteX5" fmla="*/ 64536 w 83379"/>
                <a:gd name="connsiteY5" fmla="*/ 21478 h 150420"/>
                <a:gd name="connsiteX6" fmla="*/ 64536 w 83379"/>
                <a:gd name="connsiteY6" fmla="*/ 10547 h 150420"/>
                <a:gd name="connsiteX7" fmla="*/ 53989 w 83379"/>
                <a:gd name="connsiteY7" fmla="*/ 0 h 150420"/>
                <a:gd name="connsiteX8" fmla="*/ 43442 w 83379"/>
                <a:gd name="connsiteY8" fmla="*/ 10547 h 150420"/>
                <a:gd name="connsiteX9" fmla="*/ 43442 w 83379"/>
                <a:gd name="connsiteY9" fmla="*/ 17928 h 150420"/>
                <a:gd name="connsiteX10" fmla="*/ 35436 w 83379"/>
                <a:gd name="connsiteY10" fmla="*/ 17928 h 150420"/>
                <a:gd name="connsiteX11" fmla="*/ 35436 w 83379"/>
                <a:gd name="connsiteY11" fmla="*/ 10547 h 150420"/>
                <a:gd name="connsiteX12" fmla="*/ 24889 w 83379"/>
                <a:gd name="connsiteY12" fmla="*/ 0 h 150420"/>
                <a:gd name="connsiteX13" fmla="*/ 14342 w 83379"/>
                <a:gd name="connsiteY13" fmla="*/ 10547 h 150420"/>
                <a:gd name="connsiteX14" fmla="*/ 14342 w 83379"/>
                <a:gd name="connsiteY14" fmla="*/ 17928 h 150420"/>
                <a:gd name="connsiteX15" fmla="*/ 10547 w 83379"/>
                <a:gd name="connsiteY15" fmla="*/ 17928 h 150420"/>
                <a:gd name="connsiteX16" fmla="*/ 0 w 83379"/>
                <a:gd name="connsiteY16" fmla="*/ 28475 h 150420"/>
                <a:gd name="connsiteX17" fmla="*/ 0 w 83379"/>
                <a:gd name="connsiteY17" fmla="*/ 121999 h 150420"/>
                <a:gd name="connsiteX18" fmla="*/ 10547 w 83379"/>
                <a:gd name="connsiteY18" fmla="*/ 132546 h 150420"/>
                <a:gd name="connsiteX19" fmla="*/ 14342 w 83379"/>
                <a:gd name="connsiteY19" fmla="*/ 132546 h 150420"/>
                <a:gd name="connsiteX20" fmla="*/ 14342 w 83379"/>
                <a:gd name="connsiteY20" fmla="*/ 139874 h 150420"/>
                <a:gd name="connsiteX21" fmla="*/ 24889 w 83379"/>
                <a:gd name="connsiteY21" fmla="*/ 150421 h 150420"/>
                <a:gd name="connsiteX22" fmla="*/ 35436 w 83379"/>
                <a:gd name="connsiteY22" fmla="*/ 139874 h 150420"/>
                <a:gd name="connsiteX23" fmla="*/ 35436 w 83379"/>
                <a:gd name="connsiteY23" fmla="*/ 132546 h 150420"/>
                <a:gd name="connsiteX24" fmla="*/ 43442 w 83379"/>
                <a:gd name="connsiteY24" fmla="*/ 132546 h 150420"/>
                <a:gd name="connsiteX25" fmla="*/ 43442 w 83379"/>
                <a:gd name="connsiteY25" fmla="*/ 139874 h 150420"/>
                <a:gd name="connsiteX26" fmla="*/ 53989 w 83379"/>
                <a:gd name="connsiteY26" fmla="*/ 150421 h 150420"/>
                <a:gd name="connsiteX27" fmla="*/ 64536 w 83379"/>
                <a:gd name="connsiteY27" fmla="*/ 139871 h 150420"/>
                <a:gd name="connsiteX28" fmla="*/ 49454 w 83379"/>
                <a:gd name="connsiteY28" fmla="*/ 39019 h 150420"/>
                <a:gd name="connsiteX29" fmla="*/ 62287 w 83379"/>
                <a:gd name="connsiteY29" fmla="*/ 51853 h 150420"/>
                <a:gd name="connsiteX30" fmla="*/ 49454 w 83379"/>
                <a:gd name="connsiteY30" fmla="*/ 64686 h 150420"/>
                <a:gd name="connsiteX31" fmla="*/ 21094 w 83379"/>
                <a:gd name="connsiteY31" fmla="*/ 64686 h 150420"/>
                <a:gd name="connsiteX32" fmla="*/ 21094 w 83379"/>
                <a:gd name="connsiteY32" fmla="*/ 39019 h 150420"/>
                <a:gd name="connsiteX33" fmla="*/ 21094 w 83379"/>
                <a:gd name="connsiteY33" fmla="*/ 111448 h 150420"/>
                <a:gd name="connsiteX34" fmla="*/ 21094 w 83379"/>
                <a:gd name="connsiteY34" fmla="*/ 85780 h 150420"/>
                <a:gd name="connsiteX35" fmla="*/ 49454 w 83379"/>
                <a:gd name="connsiteY35" fmla="*/ 85780 h 150420"/>
                <a:gd name="connsiteX36" fmla="*/ 62287 w 83379"/>
                <a:gd name="connsiteY36" fmla="*/ 98613 h 150420"/>
                <a:gd name="connsiteX37" fmla="*/ 49454 w 83379"/>
                <a:gd name="connsiteY37" fmla="*/ 111447 h 150420"/>
                <a:gd name="connsiteX38" fmla="*/ 21094 w 83379"/>
                <a:gd name="connsiteY38" fmla="*/ 111447 h 15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379" h="150420">
                  <a:moveTo>
                    <a:pt x="64536" y="139871"/>
                  </a:moveTo>
                  <a:lnTo>
                    <a:pt x="64536" y="128994"/>
                  </a:lnTo>
                  <a:cubicBezTo>
                    <a:pt x="75693" y="123431"/>
                    <a:pt x="83379" y="111907"/>
                    <a:pt x="83379" y="98616"/>
                  </a:cubicBezTo>
                  <a:cubicBezTo>
                    <a:pt x="83379" y="89558"/>
                    <a:pt x="79805" y="81326"/>
                    <a:pt x="74001" y="75236"/>
                  </a:cubicBezTo>
                  <a:cubicBezTo>
                    <a:pt x="79805" y="69145"/>
                    <a:pt x="83379" y="60912"/>
                    <a:pt x="83379" y="51855"/>
                  </a:cubicBezTo>
                  <a:cubicBezTo>
                    <a:pt x="83379" y="38564"/>
                    <a:pt x="75693" y="27039"/>
                    <a:pt x="64536" y="21478"/>
                  </a:cubicBezTo>
                  <a:lnTo>
                    <a:pt x="64536" y="10547"/>
                  </a:lnTo>
                  <a:cubicBezTo>
                    <a:pt x="64536" y="4722"/>
                    <a:pt x="59815" y="0"/>
                    <a:pt x="53989" y="0"/>
                  </a:cubicBezTo>
                  <a:cubicBezTo>
                    <a:pt x="48163" y="0"/>
                    <a:pt x="43442" y="4722"/>
                    <a:pt x="43442" y="10547"/>
                  </a:cubicBezTo>
                  <a:lnTo>
                    <a:pt x="43442" y="17928"/>
                  </a:lnTo>
                  <a:lnTo>
                    <a:pt x="35436" y="17928"/>
                  </a:lnTo>
                  <a:lnTo>
                    <a:pt x="35436" y="10547"/>
                  </a:lnTo>
                  <a:cubicBezTo>
                    <a:pt x="35436" y="4722"/>
                    <a:pt x="30715" y="0"/>
                    <a:pt x="24889" y="0"/>
                  </a:cubicBezTo>
                  <a:cubicBezTo>
                    <a:pt x="19063" y="0"/>
                    <a:pt x="14342" y="4722"/>
                    <a:pt x="14342" y="10547"/>
                  </a:cubicBezTo>
                  <a:lnTo>
                    <a:pt x="14342" y="17928"/>
                  </a:lnTo>
                  <a:lnTo>
                    <a:pt x="10547" y="17928"/>
                  </a:lnTo>
                  <a:cubicBezTo>
                    <a:pt x="4721" y="17928"/>
                    <a:pt x="0" y="22650"/>
                    <a:pt x="0" y="28475"/>
                  </a:cubicBezTo>
                  <a:lnTo>
                    <a:pt x="0" y="121999"/>
                  </a:lnTo>
                  <a:cubicBezTo>
                    <a:pt x="0" y="127824"/>
                    <a:pt x="4721" y="132546"/>
                    <a:pt x="10547" y="132546"/>
                  </a:cubicBezTo>
                  <a:lnTo>
                    <a:pt x="14342" y="132546"/>
                  </a:lnTo>
                  <a:lnTo>
                    <a:pt x="14342" y="139874"/>
                  </a:lnTo>
                  <a:cubicBezTo>
                    <a:pt x="14342" y="145699"/>
                    <a:pt x="19063" y="150421"/>
                    <a:pt x="24889" y="150421"/>
                  </a:cubicBezTo>
                  <a:cubicBezTo>
                    <a:pt x="30715" y="150421"/>
                    <a:pt x="35436" y="145699"/>
                    <a:pt x="35436" y="139874"/>
                  </a:cubicBezTo>
                  <a:lnTo>
                    <a:pt x="35436" y="132546"/>
                  </a:lnTo>
                  <a:lnTo>
                    <a:pt x="43442" y="132546"/>
                  </a:lnTo>
                  <a:lnTo>
                    <a:pt x="43442" y="139874"/>
                  </a:lnTo>
                  <a:cubicBezTo>
                    <a:pt x="43442" y="145699"/>
                    <a:pt x="48163" y="150421"/>
                    <a:pt x="53989" y="150421"/>
                  </a:cubicBezTo>
                  <a:cubicBezTo>
                    <a:pt x="59815" y="150421"/>
                    <a:pt x="64536" y="145696"/>
                    <a:pt x="64536" y="139871"/>
                  </a:cubicBezTo>
                  <a:close/>
                  <a:moveTo>
                    <a:pt x="49454" y="39019"/>
                  </a:moveTo>
                  <a:cubicBezTo>
                    <a:pt x="56530" y="39019"/>
                    <a:pt x="62287" y="44776"/>
                    <a:pt x="62287" y="51853"/>
                  </a:cubicBezTo>
                  <a:cubicBezTo>
                    <a:pt x="62287" y="58929"/>
                    <a:pt x="56530" y="64686"/>
                    <a:pt x="49454" y="64686"/>
                  </a:cubicBezTo>
                  <a:lnTo>
                    <a:pt x="21094" y="64686"/>
                  </a:lnTo>
                  <a:lnTo>
                    <a:pt x="21094" y="39019"/>
                  </a:lnTo>
                  <a:close/>
                  <a:moveTo>
                    <a:pt x="21094" y="111448"/>
                  </a:moveTo>
                  <a:lnTo>
                    <a:pt x="21094" y="85780"/>
                  </a:lnTo>
                  <a:lnTo>
                    <a:pt x="49454" y="85780"/>
                  </a:lnTo>
                  <a:cubicBezTo>
                    <a:pt x="56530" y="85780"/>
                    <a:pt x="62287" y="91537"/>
                    <a:pt x="62287" y="98613"/>
                  </a:cubicBezTo>
                  <a:cubicBezTo>
                    <a:pt x="62287" y="105690"/>
                    <a:pt x="56530" y="111447"/>
                    <a:pt x="49454" y="111447"/>
                  </a:cubicBezTo>
                  <a:lnTo>
                    <a:pt x="21094" y="111447"/>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7" name="任意多边形: 形状 436">
              <a:extLst>
                <a:ext uri="{FF2B5EF4-FFF2-40B4-BE49-F238E27FC236}">
                  <a16:creationId xmlns:a16="http://schemas.microsoft.com/office/drawing/2014/main" id="{404C8FE0-4D81-440F-8492-024D18EF7B50}"/>
                </a:ext>
              </a:extLst>
            </p:cNvPr>
            <p:cNvSpPr/>
            <p:nvPr/>
          </p:nvSpPr>
          <p:spPr>
            <a:xfrm>
              <a:off x="10596005" y="4522705"/>
              <a:ext cx="346290" cy="346291"/>
            </a:xfrm>
            <a:custGeom>
              <a:avLst/>
              <a:gdLst>
                <a:gd name="connsiteX0" fmla="*/ 173146 w 346290"/>
                <a:gd name="connsiteY0" fmla="*/ 0 h 346291"/>
                <a:gd name="connsiteX1" fmla="*/ 0 w 346290"/>
                <a:gd name="connsiteY1" fmla="*/ 173146 h 346291"/>
                <a:gd name="connsiteX2" fmla="*/ 173146 w 346290"/>
                <a:gd name="connsiteY2" fmla="*/ 346292 h 346291"/>
                <a:gd name="connsiteX3" fmla="*/ 346290 w 346290"/>
                <a:gd name="connsiteY3" fmla="*/ 173146 h 346291"/>
                <a:gd name="connsiteX4" fmla="*/ 173146 w 346290"/>
                <a:gd name="connsiteY4" fmla="*/ 0 h 346291"/>
                <a:gd name="connsiteX5" fmla="*/ 173146 w 346290"/>
                <a:gd name="connsiteY5" fmla="*/ 325198 h 346291"/>
                <a:gd name="connsiteX6" fmla="*/ 21094 w 346290"/>
                <a:gd name="connsiteY6" fmla="*/ 173146 h 346291"/>
                <a:gd name="connsiteX7" fmla="*/ 173146 w 346290"/>
                <a:gd name="connsiteY7" fmla="*/ 21094 h 346291"/>
                <a:gd name="connsiteX8" fmla="*/ 325197 w 346290"/>
                <a:gd name="connsiteY8" fmla="*/ 173146 h 346291"/>
                <a:gd name="connsiteX9" fmla="*/ 173146 w 346290"/>
                <a:gd name="connsiteY9" fmla="*/ 325198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6" y="0"/>
                  </a:moveTo>
                  <a:cubicBezTo>
                    <a:pt x="77673" y="0"/>
                    <a:pt x="0" y="77673"/>
                    <a:pt x="0" y="173146"/>
                  </a:cubicBezTo>
                  <a:cubicBezTo>
                    <a:pt x="0" y="268619"/>
                    <a:pt x="77673" y="346292"/>
                    <a:pt x="173146" y="346292"/>
                  </a:cubicBezTo>
                  <a:cubicBezTo>
                    <a:pt x="268619" y="346292"/>
                    <a:pt x="346290" y="268619"/>
                    <a:pt x="346290" y="173146"/>
                  </a:cubicBezTo>
                  <a:cubicBezTo>
                    <a:pt x="346290" y="77673"/>
                    <a:pt x="268619" y="0"/>
                    <a:pt x="173146" y="0"/>
                  </a:cubicBezTo>
                  <a:close/>
                  <a:moveTo>
                    <a:pt x="173146" y="325198"/>
                  </a:moveTo>
                  <a:cubicBezTo>
                    <a:pt x="89304" y="325198"/>
                    <a:pt x="21094" y="256988"/>
                    <a:pt x="21094" y="173146"/>
                  </a:cubicBezTo>
                  <a:cubicBezTo>
                    <a:pt x="21094" y="89304"/>
                    <a:pt x="89304" y="21094"/>
                    <a:pt x="173146" y="21094"/>
                  </a:cubicBezTo>
                  <a:cubicBezTo>
                    <a:pt x="256987" y="21094"/>
                    <a:pt x="325197" y="89304"/>
                    <a:pt x="325197" y="173146"/>
                  </a:cubicBezTo>
                  <a:cubicBezTo>
                    <a:pt x="325197" y="256988"/>
                    <a:pt x="256987" y="325198"/>
                    <a:pt x="173146" y="3251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8" name="任意多边形: 形状 437">
              <a:extLst>
                <a:ext uri="{FF2B5EF4-FFF2-40B4-BE49-F238E27FC236}">
                  <a16:creationId xmlns:a16="http://schemas.microsoft.com/office/drawing/2014/main" id="{4600AE40-76E3-445A-9E41-7A48569C5577}"/>
                </a:ext>
              </a:extLst>
            </p:cNvPr>
            <p:cNvSpPr/>
            <p:nvPr/>
          </p:nvSpPr>
          <p:spPr>
            <a:xfrm>
              <a:off x="10649500" y="4576200"/>
              <a:ext cx="239300" cy="239300"/>
            </a:xfrm>
            <a:custGeom>
              <a:avLst/>
              <a:gdLst>
                <a:gd name="connsiteX0" fmla="*/ 119651 w 239300"/>
                <a:gd name="connsiteY0" fmla="*/ 0 h 239300"/>
                <a:gd name="connsiteX1" fmla="*/ 0 w 239300"/>
                <a:gd name="connsiteY1" fmla="*/ 119651 h 239300"/>
                <a:gd name="connsiteX2" fmla="*/ 119651 w 239300"/>
                <a:gd name="connsiteY2" fmla="*/ 239300 h 239300"/>
                <a:gd name="connsiteX3" fmla="*/ 181759 w 239300"/>
                <a:gd name="connsiteY3" fmla="*/ 221934 h 239300"/>
                <a:gd name="connsiteX4" fmla="*/ 185288 w 239300"/>
                <a:gd name="connsiteY4" fmla="*/ 207442 h 239300"/>
                <a:gd name="connsiteX5" fmla="*/ 170795 w 239300"/>
                <a:gd name="connsiteY5" fmla="*/ 203913 h 239300"/>
                <a:gd name="connsiteX6" fmla="*/ 119651 w 239300"/>
                <a:gd name="connsiteY6" fmla="*/ 218206 h 239300"/>
                <a:gd name="connsiteX7" fmla="*/ 21094 w 239300"/>
                <a:gd name="connsiteY7" fmla="*/ 119651 h 239300"/>
                <a:gd name="connsiteX8" fmla="*/ 119651 w 239300"/>
                <a:gd name="connsiteY8" fmla="*/ 21094 h 239300"/>
                <a:gd name="connsiteX9" fmla="*/ 218206 w 239300"/>
                <a:gd name="connsiteY9" fmla="*/ 119651 h 239300"/>
                <a:gd name="connsiteX10" fmla="*/ 202638 w 239300"/>
                <a:gd name="connsiteY10" fmla="*/ 172782 h 239300"/>
                <a:gd name="connsiteX11" fmla="*/ 205820 w 239300"/>
                <a:gd name="connsiteY11" fmla="*/ 187355 h 239300"/>
                <a:gd name="connsiteX12" fmla="*/ 220392 w 239300"/>
                <a:gd name="connsiteY12" fmla="*/ 184174 h 239300"/>
                <a:gd name="connsiteX13" fmla="*/ 239300 w 239300"/>
                <a:gd name="connsiteY13" fmla="*/ 119651 h 239300"/>
                <a:gd name="connsiteX14" fmla="*/ 119651 w 239300"/>
                <a:gd name="connsiteY14" fmla="*/ 0 h 23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300" h="239300">
                  <a:moveTo>
                    <a:pt x="119651" y="0"/>
                  </a:moveTo>
                  <a:cubicBezTo>
                    <a:pt x="53675" y="0"/>
                    <a:pt x="0" y="53675"/>
                    <a:pt x="0" y="119651"/>
                  </a:cubicBezTo>
                  <a:cubicBezTo>
                    <a:pt x="0" y="185626"/>
                    <a:pt x="53675" y="239300"/>
                    <a:pt x="119651" y="239300"/>
                  </a:cubicBezTo>
                  <a:cubicBezTo>
                    <a:pt x="141611" y="239300"/>
                    <a:pt x="163087" y="233294"/>
                    <a:pt x="181759" y="221934"/>
                  </a:cubicBezTo>
                  <a:cubicBezTo>
                    <a:pt x="186736" y="218907"/>
                    <a:pt x="188315" y="212418"/>
                    <a:pt x="185288" y="207442"/>
                  </a:cubicBezTo>
                  <a:cubicBezTo>
                    <a:pt x="182260" y="202465"/>
                    <a:pt x="175771" y="200887"/>
                    <a:pt x="170795" y="203913"/>
                  </a:cubicBezTo>
                  <a:cubicBezTo>
                    <a:pt x="155427" y="213263"/>
                    <a:pt x="137742" y="218206"/>
                    <a:pt x="119651" y="218206"/>
                  </a:cubicBezTo>
                  <a:cubicBezTo>
                    <a:pt x="65306" y="218206"/>
                    <a:pt x="21094" y="173994"/>
                    <a:pt x="21094" y="119651"/>
                  </a:cubicBezTo>
                  <a:cubicBezTo>
                    <a:pt x="21094" y="65306"/>
                    <a:pt x="65306" y="21094"/>
                    <a:pt x="119651" y="21094"/>
                  </a:cubicBezTo>
                  <a:cubicBezTo>
                    <a:pt x="173995" y="21094"/>
                    <a:pt x="218206" y="65306"/>
                    <a:pt x="218206" y="119651"/>
                  </a:cubicBezTo>
                  <a:cubicBezTo>
                    <a:pt x="218206" y="138537"/>
                    <a:pt x="212823" y="156909"/>
                    <a:pt x="202638" y="172782"/>
                  </a:cubicBezTo>
                  <a:cubicBezTo>
                    <a:pt x="199493" y="177684"/>
                    <a:pt x="200917" y="184208"/>
                    <a:pt x="205820" y="187355"/>
                  </a:cubicBezTo>
                  <a:cubicBezTo>
                    <a:pt x="210721" y="190498"/>
                    <a:pt x="217245" y="189076"/>
                    <a:pt x="220392" y="184174"/>
                  </a:cubicBezTo>
                  <a:cubicBezTo>
                    <a:pt x="232763" y="164895"/>
                    <a:pt x="239300" y="142583"/>
                    <a:pt x="239300" y="119651"/>
                  </a:cubicBezTo>
                  <a:cubicBezTo>
                    <a:pt x="239300" y="53675"/>
                    <a:pt x="185625" y="0"/>
                    <a:pt x="119651"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9" name="任意多边形: 形状 438">
              <a:extLst>
                <a:ext uri="{FF2B5EF4-FFF2-40B4-BE49-F238E27FC236}">
                  <a16:creationId xmlns:a16="http://schemas.microsoft.com/office/drawing/2014/main" id="{59FDC9AE-87BA-4217-95C2-B50D953E39A8}"/>
                </a:ext>
              </a:extLst>
            </p:cNvPr>
            <p:cNvSpPr/>
            <p:nvPr/>
          </p:nvSpPr>
          <p:spPr>
            <a:xfrm>
              <a:off x="10969710" y="4522705"/>
              <a:ext cx="346290" cy="346291"/>
            </a:xfrm>
            <a:custGeom>
              <a:avLst/>
              <a:gdLst>
                <a:gd name="connsiteX0" fmla="*/ 173146 w 346290"/>
                <a:gd name="connsiteY0" fmla="*/ 0 h 346291"/>
                <a:gd name="connsiteX1" fmla="*/ 0 w 346290"/>
                <a:gd name="connsiteY1" fmla="*/ 173146 h 346291"/>
                <a:gd name="connsiteX2" fmla="*/ 173146 w 346290"/>
                <a:gd name="connsiteY2" fmla="*/ 346292 h 346291"/>
                <a:gd name="connsiteX3" fmla="*/ 346290 w 346290"/>
                <a:gd name="connsiteY3" fmla="*/ 173146 h 346291"/>
                <a:gd name="connsiteX4" fmla="*/ 173146 w 346290"/>
                <a:gd name="connsiteY4" fmla="*/ 0 h 346291"/>
                <a:gd name="connsiteX5" fmla="*/ 173146 w 346290"/>
                <a:gd name="connsiteY5" fmla="*/ 325198 h 346291"/>
                <a:gd name="connsiteX6" fmla="*/ 21094 w 346290"/>
                <a:gd name="connsiteY6" fmla="*/ 173146 h 346291"/>
                <a:gd name="connsiteX7" fmla="*/ 173146 w 346290"/>
                <a:gd name="connsiteY7" fmla="*/ 21094 h 346291"/>
                <a:gd name="connsiteX8" fmla="*/ 325197 w 346290"/>
                <a:gd name="connsiteY8" fmla="*/ 173146 h 346291"/>
                <a:gd name="connsiteX9" fmla="*/ 173146 w 346290"/>
                <a:gd name="connsiteY9" fmla="*/ 325198 h 3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6290" h="346291">
                  <a:moveTo>
                    <a:pt x="173146" y="0"/>
                  </a:moveTo>
                  <a:cubicBezTo>
                    <a:pt x="77673" y="0"/>
                    <a:pt x="0" y="77673"/>
                    <a:pt x="0" y="173146"/>
                  </a:cubicBezTo>
                  <a:cubicBezTo>
                    <a:pt x="0" y="268619"/>
                    <a:pt x="77673" y="346292"/>
                    <a:pt x="173146" y="346292"/>
                  </a:cubicBezTo>
                  <a:cubicBezTo>
                    <a:pt x="268619" y="346292"/>
                    <a:pt x="346290" y="268619"/>
                    <a:pt x="346290" y="173146"/>
                  </a:cubicBezTo>
                  <a:cubicBezTo>
                    <a:pt x="346290" y="77673"/>
                    <a:pt x="268619" y="0"/>
                    <a:pt x="173146" y="0"/>
                  </a:cubicBezTo>
                  <a:close/>
                  <a:moveTo>
                    <a:pt x="173146" y="325198"/>
                  </a:moveTo>
                  <a:cubicBezTo>
                    <a:pt x="89304" y="325198"/>
                    <a:pt x="21094" y="256988"/>
                    <a:pt x="21094" y="173146"/>
                  </a:cubicBezTo>
                  <a:cubicBezTo>
                    <a:pt x="21094" y="89304"/>
                    <a:pt x="89304" y="21094"/>
                    <a:pt x="173146" y="21094"/>
                  </a:cubicBezTo>
                  <a:cubicBezTo>
                    <a:pt x="256987" y="21094"/>
                    <a:pt x="325197" y="89304"/>
                    <a:pt x="325197" y="173146"/>
                  </a:cubicBezTo>
                  <a:cubicBezTo>
                    <a:pt x="325197" y="256988"/>
                    <a:pt x="256987" y="325198"/>
                    <a:pt x="173146" y="3251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0" name="任意多边形: 形状 439">
              <a:extLst>
                <a:ext uri="{FF2B5EF4-FFF2-40B4-BE49-F238E27FC236}">
                  <a16:creationId xmlns:a16="http://schemas.microsoft.com/office/drawing/2014/main" id="{63085C69-ACF1-4033-B378-8705DDDCCADC}"/>
                </a:ext>
              </a:extLst>
            </p:cNvPr>
            <p:cNvSpPr/>
            <p:nvPr/>
          </p:nvSpPr>
          <p:spPr>
            <a:xfrm>
              <a:off x="11023205" y="4576200"/>
              <a:ext cx="239300" cy="239301"/>
            </a:xfrm>
            <a:custGeom>
              <a:avLst/>
              <a:gdLst>
                <a:gd name="connsiteX0" fmla="*/ 119651 w 239300"/>
                <a:gd name="connsiteY0" fmla="*/ 0 h 239301"/>
                <a:gd name="connsiteX1" fmla="*/ 0 w 239300"/>
                <a:gd name="connsiteY1" fmla="*/ 119651 h 239301"/>
                <a:gd name="connsiteX2" fmla="*/ 119651 w 239300"/>
                <a:gd name="connsiteY2" fmla="*/ 239302 h 239301"/>
                <a:gd name="connsiteX3" fmla="*/ 239300 w 239300"/>
                <a:gd name="connsiteY3" fmla="*/ 119651 h 239301"/>
                <a:gd name="connsiteX4" fmla="*/ 119651 w 239300"/>
                <a:gd name="connsiteY4" fmla="*/ 0 h 239301"/>
                <a:gd name="connsiteX5" fmla="*/ 119651 w 239300"/>
                <a:gd name="connsiteY5" fmla="*/ 218208 h 239301"/>
                <a:gd name="connsiteX6" fmla="*/ 21094 w 239300"/>
                <a:gd name="connsiteY6" fmla="*/ 119651 h 239301"/>
                <a:gd name="connsiteX7" fmla="*/ 119651 w 239300"/>
                <a:gd name="connsiteY7" fmla="*/ 21094 h 239301"/>
                <a:gd name="connsiteX8" fmla="*/ 218206 w 239300"/>
                <a:gd name="connsiteY8" fmla="*/ 119651 h 239301"/>
                <a:gd name="connsiteX9" fmla="*/ 119651 w 239300"/>
                <a:gd name="connsiteY9" fmla="*/ 218208 h 2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00" h="239301">
                  <a:moveTo>
                    <a:pt x="119651" y="0"/>
                  </a:moveTo>
                  <a:cubicBezTo>
                    <a:pt x="53675" y="0"/>
                    <a:pt x="0" y="53675"/>
                    <a:pt x="0" y="119651"/>
                  </a:cubicBezTo>
                  <a:cubicBezTo>
                    <a:pt x="0" y="185626"/>
                    <a:pt x="53675" y="239302"/>
                    <a:pt x="119651" y="239302"/>
                  </a:cubicBezTo>
                  <a:cubicBezTo>
                    <a:pt x="185625" y="239302"/>
                    <a:pt x="239300" y="185626"/>
                    <a:pt x="239300" y="119651"/>
                  </a:cubicBezTo>
                  <a:cubicBezTo>
                    <a:pt x="239300" y="53675"/>
                    <a:pt x="185625" y="0"/>
                    <a:pt x="119651" y="0"/>
                  </a:cubicBezTo>
                  <a:close/>
                  <a:moveTo>
                    <a:pt x="119651" y="218208"/>
                  </a:moveTo>
                  <a:cubicBezTo>
                    <a:pt x="65306" y="218208"/>
                    <a:pt x="21094" y="173995"/>
                    <a:pt x="21094" y="119651"/>
                  </a:cubicBezTo>
                  <a:cubicBezTo>
                    <a:pt x="21094" y="65306"/>
                    <a:pt x="65306" y="21094"/>
                    <a:pt x="119651" y="21094"/>
                  </a:cubicBezTo>
                  <a:cubicBezTo>
                    <a:pt x="173995" y="21094"/>
                    <a:pt x="218206" y="65306"/>
                    <a:pt x="218206" y="119651"/>
                  </a:cubicBezTo>
                  <a:cubicBezTo>
                    <a:pt x="218206" y="173995"/>
                    <a:pt x="173995" y="218208"/>
                    <a:pt x="119651" y="2182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1" name="任意多边形: 形状 440">
              <a:extLst>
                <a:ext uri="{FF2B5EF4-FFF2-40B4-BE49-F238E27FC236}">
                  <a16:creationId xmlns:a16="http://schemas.microsoft.com/office/drawing/2014/main" id="{C3F52B89-DF95-4B64-A3C3-1053105B08FC}"/>
                </a:ext>
              </a:extLst>
            </p:cNvPr>
            <p:cNvSpPr/>
            <p:nvPr/>
          </p:nvSpPr>
          <p:spPr>
            <a:xfrm>
              <a:off x="10702816" y="4625877"/>
              <a:ext cx="112155" cy="139952"/>
            </a:xfrm>
            <a:custGeom>
              <a:avLst/>
              <a:gdLst>
                <a:gd name="connsiteX0" fmla="*/ 81972 w 112155"/>
                <a:gd name="connsiteY0" fmla="*/ 21094 h 139952"/>
                <a:gd name="connsiteX1" fmla="*/ 98120 w 112155"/>
                <a:gd name="connsiteY1" fmla="*/ 23837 h 139952"/>
                <a:gd name="connsiteX2" fmla="*/ 111559 w 112155"/>
                <a:gd name="connsiteY2" fmla="*/ 17366 h 139952"/>
                <a:gd name="connsiteX3" fmla="*/ 105088 w 112155"/>
                <a:gd name="connsiteY3" fmla="*/ 3926 h 139952"/>
                <a:gd name="connsiteX4" fmla="*/ 81972 w 112155"/>
                <a:gd name="connsiteY4" fmla="*/ 0 h 139952"/>
                <a:gd name="connsiteX5" fmla="*/ 18165 w 112155"/>
                <a:gd name="connsiteY5" fmla="*/ 41309 h 139952"/>
                <a:gd name="connsiteX6" fmla="*/ 10547 w 112155"/>
                <a:gd name="connsiteY6" fmla="*/ 41309 h 139952"/>
                <a:gd name="connsiteX7" fmla="*/ 0 w 112155"/>
                <a:gd name="connsiteY7" fmla="*/ 51855 h 139952"/>
                <a:gd name="connsiteX8" fmla="*/ 10547 w 112155"/>
                <a:gd name="connsiteY8" fmla="*/ 62402 h 139952"/>
                <a:gd name="connsiteX9" fmla="*/ 12414 w 112155"/>
                <a:gd name="connsiteY9" fmla="*/ 62402 h 139952"/>
                <a:gd name="connsiteX10" fmla="*/ 11998 w 112155"/>
                <a:gd name="connsiteY10" fmla="*/ 69976 h 139952"/>
                <a:gd name="connsiteX11" fmla="*/ 12414 w 112155"/>
                <a:gd name="connsiteY11" fmla="*/ 77550 h 139952"/>
                <a:gd name="connsiteX12" fmla="*/ 10547 w 112155"/>
                <a:gd name="connsiteY12" fmla="*/ 77550 h 139952"/>
                <a:gd name="connsiteX13" fmla="*/ 0 w 112155"/>
                <a:gd name="connsiteY13" fmla="*/ 88097 h 139952"/>
                <a:gd name="connsiteX14" fmla="*/ 10547 w 112155"/>
                <a:gd name="connsiteY14" fmla="*/ 98644 h 139952"/>
                <a:gd name="connsiteX15" fmla="*/ 18165 w 112155"/>
                <a:gd name="connsiteY15" fmla="*/ 98644 h 139952"/>
                <a:gd name="connsiteX16" fmla="*/ 81972 w 112155"/>
                <a:gd name="connsiteY16" fmla="*/ 139953 h 139952"/>
                <a:gd name="connsiteX17" fmla="*/ 105088 w 112155"/>
                <a:gd name="connsiteY17" fmla="*/ 136027 h 139952"/>
                <a:gd name="connsiteX18" fmla="*/ 111561 w 112155"/>
                <a:gd name="connsiteY18" fmla="*/ 122588 h 139952"/>
                <a:gd name="connsiteX19" fmla="*/ 98122 w 112155"/>
                <a:gd name="connsiteY19" fmla="*/ 116117 h 139952"/>
                <a:gd name="connsiteX20" fmla="*/ 81973 w 112155"/>
                <a:gd name="connsiteY20" fmla="*/ 118860 h 139952"/>
                <a:gd name="connsiteX21" fmla="*/ 42417 w 112155"/>
                <a:gd name="connsiteY21" fmla="*/ 98646 h 139952"/>
                <a:gd name="connsiteX22" fmla="*/ 79861 w 112155"/>
                <a:gd name="connsiteY22" fmla="*/ 98646 h 139952"/>
                <a:gd name="connsiteX23" fmla="*/ 90408 w 112155"/>
                <a:gd name="connsiteY23" fmla="*/ 88099 h 139952"/>
                <a:gd name="connsiteX24" fmla="*/ 79861 w 112155"/>
                <a:gd name="connsiteY24" fmla="*/ 77552 h 139952"/>
                <a:gd name="connsiteX25" fmla="*/ 33680 w 112155"/>
                <a:gd name="connsiteY25" fmla="*/ 77552 h 139952"/>
                <a:gd name="connsiteX26" fmla="*/ 33090 w 112155"/>
                <a:gd name="connsiteY26" fmla="*/ 69978 h 139952"/>
                <a:gd name="connsiteX27" fmla="*/ 33680 w 112155"/>
                <a:gd name="connsiteY27" fmla="*/ 62404 h 139952"/>
                <a:gd name="connsiteX28" fmla="*/ 79860 w 112155"/>
                <a:gd name="connsiteY28" fmla="*/ 62404 h 139952"/>
                <a:gd name="connsiteX29" fmla="*/ 90406 w 112155"/>
                <a:gd name="connsiteY29" fmla="*/ 51857 h 139952"/>
                <a:gd name="connsiteX30" fmla="*/ 79860 w 112155"/>
                <a:gd name="connsiteY30" fmla="*/ 41310 h 139952"/>
                <a:gd name="connsiteX31" fmla="*/ 42415 w 112155"/>
                <a:gd name="connsiteY31" fmla="*/ 41310 h 139952"/>
                <a:gd name="connsiteX32" fmla="*/ 81972 w 112155"/>
                <a:gd name="connsiteY32" fmla="*/ 21094 h 139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55" h="139952">
                  <a:moveTo>
                    <a:pt x="81972" y="21094"/>
                  </a:moveTo>
                  <a:cubicBezTo>
                    <a:pt x="87487" y="21094"/>
                    <a:pt x="92919" y="22016"/>
                    <a:pt x="98120" y="23837"/>
                  </a:cubicBezTo>
                  <a:cubicBezTo>
                    <a:pt x="103611" y="25758"/>
                    <a:pt x="109634" y="22864"/>
                    <a:pt x="111559" y="17366"/>
                  </a:cubicBezTo>
                  <a:cubicBezTo>
                    <a:pt x="113483" y="11867"/>
                    <a:pt x="110588" y="5851"/>
                    <a:pt x="105088" y="3926"/>
                  </a:cubicBezTo>
                  <a:cubicBezTo>
                    <a:pt x="97643" y="1320"/>
                    <a:pt x="89865" y="0"/>
                    <a:pt x="81972" y="0"/>
                  </a:cubicBezTo>
                  <a:cubicBezTo>
                    <a:pt x="53601" y="0"/>
                    <a:pt x="29136" y="16982"/>
                    <a:pt x="18165" y="41309"/>
                  </a:cubicBezTo>
                  <a:lnTo>
                    <a:pt x="10547" y="41309"/>
                  </a:lnTo>
                  <a:cubicBezTo>
                    <a:pt x="4721" y="41309"/>
                    <a:pt x="0" y="46031"/>
                    <a:pt x="0" y="51855"/>
                  </a:cubicBezTo>
                  <a:cubicBezTo>
                    <a:pt x="0" y="57680"/>
                    <a:pt x="4721" y="62402"/>
                    <a:pt x="10547" y="62402"/>
                  </a:cubicBezTo>
                  <a:lnTo>
                    <a:pt x="12414" y="62402"/>
                  </a:lnTo>
                  <a:cubicBezTo>
                    <a:pt x="12146" y="64891"/>
                    <a:pt x="11998" y="67417"/>
                    <a:pt x="11998" y="69976"/>
                  </a:cubicBezTo>
                  <a:cubicBezTo>
                    <a:pt x="11998" y="72536"/>
                    <a:pt x="12146" y="75061"/>
                    <a:pt x="12414" y="77550"/>
                  </a:cubicBezTo>
                  <a:lnTo>
                    <a:pt x="10547" y="77550"/>
                  </a:lnTo>
                  <a:cubicBezTo>
                    <a:pt x="4721" y="77550"/>
                    <a:pt x="0" y="82273"/>
                    <a:pt x="0" y="88097"/>
                  </a:cubicBezTo>
                  <a:cubicBezTo>
                    <a:pt x="0" y="93922"/>
                    <a:pt x="4721" y="98644"/>
                    <a:pt x="10547" y="98644"/>
                  </a:cubicBezTo>
                  <a:lnTo>
                    <a:pt x="18165" y="98644"/>
                  </a:lnTo>
                  <a:cubicBezTo>
                    <a:pt x="29138" y="122970"/>
                    <a:pt x="53601" y="139953"/>
                    <a:pt x="81972" y="139953"/>
                  </a:cubicBezTo>
                  <a:cubicBezTo>
                    <a:pt x="89864" y="139953"/>
                    <a:pt x="97642" y="138632"/>
                    <a:pt x="105088" y="136027"/>
                  </a:cubicBezTo>
                  <a:cubicBezTo>
                    <a:pt x="110586" y="134103"/>
                    <a:pt x="113484" y="128087"/>
                    <a:pt x="111561" y="122588"/>
                  </a:cubicBezTo>
                  <a:cubicBezTo>
                    <a:pt x="109637" y="117090"/>
                    <a:pt x="103624" y="114193"/>
                    <a:pt x="98122" y="116117"/>
                  </a:cubicBezTo>
                  <a:cubicBezTo>
                    <a:pt x="92919" y="117937"/>
                    <a:pt x="87487" y="118860"/>
                    <a:pt x="81973" y="118860"/>
                  </a:cubicBezTo>
                  <a:cubicBezTo>
                    <a:pt x="65723" y="118860"/>
                    <a:pt x="51310" y="110883"/>
                    <a:pt x="42417" y="98646"/>
                  </a:cubicBezTo>
                  <a:lnTo>
                    <a:pt x="79861" y="98646"/>
                  </a:lnTo>
                  <a:cubicBezTo>
                    <a:pt x="85687" y="98646"/>
                    <a:pt x="90408" y="93923"/>
                    <a:pt x="90408" y="88099"/>
                  </a:cubicBezTo>
                  <a:cubicBezTo>
                    <a:pt x="90408" y="82274"/>
                    <a:pt x="85687" y="77552"/>
                    <a:pt x="79861" y="77552"/>
                  </a:cubicBezTo>
                  <a:lnTo>
                    <a:pt x="33680" y="77552"/>
                  </a:lnTo>
                  <a:cubicBezTo>
                    <a:pt x="33294" y="75083"/>
                    <a:pt x="33090" y="72554"/>
                    <a:pt x="33090" y="69978"/>
                  </a:cubicBezTo>
                  <a:cubicBezTo>
                    <a:pt x="33090" y="67402"/>
                    <a:pt x="33294" y="64873"/>
                    <a:pt x="33680" y="62404"/>
                  </a:cubicBezTo>
                  <a:lnTo>
                    <a:pt x="79860" y="62404"/>
                  </a:lnTo>
                  <a:cubicBezTo>
                    <a:pt x="85686" y="62404"/>
                    <a:pt x="90406" y="57682"/>
                    <a:pt x="90406" y="51857"/>
                  </a:cubicBezTo>
                  <a:cubicBezTo>
                    <a:pt x="90406" y="46032"/>
                    <a:pt x="85686" y="41310"/>
                    <a:pt x="79860" y="41310"/>
                  </a:cubicBezTo>
                  <a:lnTo>
                    <a:pt x="42415" y="41310"/>
                  </a:lnTo>
                  <a:cubicBezTo>
                    <a:pt x="51308" y="29071"/>
                    <a:pt x="65721" y="21094"/>
                    <a:pt x="81972"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2" name="任意多边形: 形状 441">
              <a:extLst>
                <a:ext uri="{FF2B5EF4-FFF2-40B4-BE49-F238E27FC236}">
                  <a16:creationId xmlns:a16="http://schemas.microsoft.com/office/drawing/2014/main" id="{481F1CE3-C2CA-40BB-8A9D-8C6FFBFB7E87}"/>
                </a:ext>
              </a:extLst>
            </p:cNvPr>
            <p:cNvSpPr/>
            <p:nvPr/>
          </p:nvSpPr>
          <p:spPr>
            <a:xfrm>
              <a:off x="11095804" y="4625880"/>
              <a:ext cx="93124" cy="136829"/>
            </a:xfrm>
            <a:custGeom>
              <a:avLst/>
              <a:gdLst>
                <a:gd name="connsiteX0" fmla="*/ 82575 w 93124"/>
                <a:gd name="connsiteY0" fmla="*/ 115733 h 136829"/>
                <a:gd name="connsiteX1" fmla="*/ 33574 w 93124"/>
                <a:gd name="connsiteY1" fmla="*/ 115733 h 136829"/>
                <a:gd name="connsiteX2" fmla="*/ 44518 w 93124"/>
                <a:gd name="connsiteY2" fmla="*/ 91761 h 136829"/>
                <a:gd name="connsiteX3" fmla="*/ 70343 w 93124"/>
                <a:gd name="connsiteY3" fmla="*/ 91761 h 136829"/>
                <a:gd name="connsiteX4" fmla="*/ 80890 w 93124"/>
                <a:gd name="connsiteY4" fmla="*/ 81214 h 136829"/>
                <a:gd name="connsiteX5" fmla="*/ 70343 w 93124"/>
                <a:gd name="connsiteY5" fmla="*/ 70667 h 136829"/>
                <a:gd name="connsiteX6" fmla="*/ 40875 w 93124"/>
                <a:gd name="connsiteY6" fmla="*/ 70667 h 136829"/>
                <a:gd name="connsiteX7" fmla="*/ 33330 w 93124"/>
                <a:gd name="connsiteY7" fmla="*/ 50863 h 136829"/>
                <a:gd name="connsiteX8" fmla="*/ 63100 w 93124"/>
                <a:gd name="connsiteY8" fmla="*/ 21092 h 136829"/>
                <a:gd name="connsiteX9" fmla="*/ 72315 w 93124"/>
                <a:gd name="connsiteY9" fmla="*/ 22544 h 136829"/>
                <a:gd name="connsiteX10" fmla="*/ 85605 w 93124"/>
                <a:gd name="connsiteY10" fmla="*/ 15774 h 136829"/>
                <a:gd name="connsiteX11" fmla="*/ 78836 w 93124"/>
                <a:gd name="connsiteY11" fmla="*/ 2483 h 136829"/>
                <a:gd name="connsiteX12" fmla="*/ 63101 w 93124"/>
                <a:gd name="connsiteY12" fmla="*/ 0 h 136829"/>
                <a:gd name="connsiteX13" fmla="*/ 12237 w 93124"/>
                <a:gd name="connsiteY13" fmla="*/ 50864 h 136829"/>
                <a:gd name="connsiteX14" fmla="*/ 16266 w 93124"/>
                <a:gd name="connsiteY14" fmla="*/ 70668 h 136829"/>
                <a:gd name="connsiteX15" fmla="*/ 10547 w 93124"/>
                <a:gd name="connsiteY15" fmla="*/ 70668 h 136829"/>
                <a:gd name="connsiteX16" fmla="*/ 0 w 93124"/>
                <a:gd name="connsiteY16" fmla="*/ 81215 h 136829"/>
                <a:gd name="connsiteX17" fmla="*/ 10547 w 93124"/>
                <a:gd name="connsiteY17" fmla="*/ 91762 h 136829"/>
                <a:gd name="connsiteX18" fmla="*/ 22352 w 93124"/>
                <a:gd name="connsiteY18" fmla="*/ 91762 h 136829"/>
                <a:gd name="connsiteX19" fmla="*/ 4274 w 93124"/>
                <a:gd name="connsiteY19" fmla="*/ 119004 h 136829"/>
                <a:gd name="connsiteX20" fmla="*/ 2211 w 93124"/>
                <a:gd name="connsiteY20" fmla="*/ 130434 h 136829"/>
                <a:gd name="connsiteX21" fmla="*/ 11907 w 93124"/>
                <a:gd name="connsiteY21" fmla="*/ 136830 h 136829"/>
                <a:gd name="connsiteX22" fmla="*/ 82578 w 93124"/>
                <a:gd name="connsiteY22" fmla="*/ 136830 h 136829"/>
                <a:gd name="connsiteX23" fmla="*/ 93125 w 93124"/>
                <a:gd name="connsiteY23" fmla="*/ 126283 h 136829"/>
                <a:gd name="connsiteX24" fmla="*/ 82575 w 93124"/>
                <a:gd name="connsiteY24" fmla="*/ 115733 h 13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3124" h="136829">
                  <a:moveTo>
                    <a:pt x="82575" y="115733"/>
                  </a:moveTo>
                  <a:lnTo>
                    <a:pt x="33574" y="115733"/>
                  </a:lnTo>
                  <a:cubicBezTo>
                    <a:pt x="39566" y="106304"/>
                    <a:pt x="42787" y="97916"/>
                    <a:pt x="44518" y="91761"/>
                  </a:cubicBezTo>
                  <a:lnTo>
                    <a:pt x="70343" y="91761"/>
                  </a:lnTo>
                  <a:cubicBezTo>
                    <a:pt x="76170" y="91761"/>
                    <a:pt x="80890" y="87038"/>
                    <a:pt x="80890" y="81214"/>
                  </a:cubicBezTo>
                  <a:cubicBezTo>
                    <a:pt x="80890" y="75389"/>
                    <a:pt x="76170" y="70667"/>
                    <a:pt x="70343" y="70667"/>
                  </a:cubicBezTo>
                  <a:lnTo>
                    <a:pt x="40875" y="70667"/>
                  </a:lnTo>
                  <a:cubicBezTo>
                    <a:pt x="36048" y="65243"/>
                    <a:pt x="33330" y="58181"/>
                    <a:pt x="33330" y="50863"/>
                  </a:cubicBezTo>
                  <a:cubicBezTo>
                    <a:pt x="33330" y="34448"/>
                    <a:pt x="46685" y="21092"/>
                    <a:pt x="63100" y="21092"/>
                  </a:cubicBezTo>
                  <a:cubicBezTo>
                    <a:pt x="66253" y="21092"/>
                    <a:pt x="69353" y="21580"/>
                    <a:pt x="72315" y="22544"/>
                  </a:cubicBezTo>
                  <a:cubicBezTo>
                    <a:pt x="77853" y="24339"/>
                    <a:pt x="83805" y="21313"/>
                    <a:pt x="85605" y="15774"/>
                  </a:cubicBezTo>
                  <a:cubicBezTo>
                    <a:pt x="87406" y="10235"/>
                    <a:pt x="84375" y="4285"/>
                    <a:pt x="78836" y="2483"/>
                  </a:cubicBezTo>
                  <a:cubicBezTo>
                    <a:pt x="73766" y="835"/>
                    <a:pt x="68472" y="0"/>
                    <a:pt x="63101" y="0"/>
                  </a:cubicBezTo>
                  <a:cubicBezTo>
                    <a:pt x="35055" y="0"/>
                    <a:pt x="12237" y="22818"/>
                    <a:pt x="12237" y="50864"/>
                  </a:cubicBezTo>
                  <a:cubicBezTo>
                    <a:pt x="12237" y="57729"/>
                    <a:pt x="13641" y="64460"/>
                    <a:pt x="16266" y="70668"/>
                  </a:cubicBezTo>
                  <a:lnTo>
                    <a:pt x="10547" y="70668"/>
                  </a:lnTo>
                  <a:cubicBezTo>
                    <a:pt x="4721" y="70668"/>
                    <a:pt x="0" y="75391"/>
                    <a:pt x="0" y="81215"/>
                  </a:cubicBezTo>
                  <a:cubicBezTo>
                    <a:pt x="0" y="87040"/>
                    <a:pt x="4721" y="91762"/>
                    <a:pt x="10547" y="91762"/>
                  </a:cubicBezTo>
                  <a:lnTo>
                    <a:pt x="22352" y="91762"/>
                  </a:lnTo>
                  <a:cubicBezTo>
                    <a:pt x="19561" y="98844"/>
                    <a:pt x="14281" y="108511"/>
                    <a:pt x="4274" y="119004"/>
                  </a:cubicBezTo>
                  <a:cubicBezTo>
                    <a:pt x="1361" y="122058"/>
                    <a:pt x="550" y="126554"/>
                    <a:pt x="2211" y="130434"/>
                  </a:cubicBezTo>
                  <a:cubicBezTo>
                    <a:pt x="3871" y="134314"/>
                    <a:pt x="7687" y="136830"/>
                    <a:pt x="11907" y="136830"/>
                  </a:cubicBezTo>
                  <a:lnTo>
                    <a:pt x="82578" y="136830"/>
                  </a:lnTo>
                  <a:cubicBezTo>
                    <a:pt x="88404" y="136830"/>
                    <a:pt x="93125" y="132107"/>
                    <a:pt x="93125" y="126283"/>
                  </a:cubicBezTo>
                  <a:cubicBezTo>
                    <a:pt x="93125" y="120458"/>
                    <a:pt x="88400" y="115733"/>
                    <a:pt x="82575" y="115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43" name="图形 41">
            <a:extLst>
              <a:ext uri="{FF2B5EF4-FFF2-40B4-BE49-F238E27FC236}">
                <a16:creationId xmlns:a16="http://schemas.microsoft.com/office/drawing/2014/main" id="{BF0CD113-35C5-435A-8A7B-E05E37F8CB11}"/>
              </a:ext>
            </a:extLst>
          </p:cNvPr>
          <p:cNvGrpSpPr/>
          <p:nvPr/>
        </p:nvGrpSpPr>
        <p:grpSpPr>
          <a:xfrm>
            <a:off x="875999" y="5286420"/>
            <a:ext cx="720000" cy="605159"/>
            <a:chOff x="875999" y="5286420"/>
            <a:chExt cx="720000" cy="605159"/>
          </a:xfrm>
          <a:gradFill>
            <a:gsLst>
              <a:gs pos="0">
                <a:schemeClr val="accent1"/>
              </a:gs>
              <a:gs pos="100000">
                <a:schemeClr val="accent2"/>
              </a:gs>
            </a:gsLst>
            <a:lin ang="2700000" scaled="1"/>
          </a:gradFill>
        </p:grpSpPr>
        <p:sp>
          <p:nvSpPr>
            <p:cNvPr id="444" name="任意多边形: 形状 443">
              <a:extLst>
                <a:ext uri="{FF2B5EF4-FFF2-40B4-BE49-F238E27FC236}">
                  <a16:creationId xmlns:a16="http://schemas.microsoft.com/office/drawing/2014/main" id="{F161F95B-372E-4567-A65D-5854DADEE488}"/>
                </a:ext>
              </a:extLst>
            </p:cNvPr>
            <p:cNvSpPr/>
            <p:nvPr/>
          </p:nvSpPr>
          <p:spPr>
            <a:xfrm>
              <a:off x="936010" y="5677014"/>
              <a:ext cx="50824" cy="21093"/>
            </a:xfrm>
            <a:custGeom>
              <a:avLst/>
              <a:gdLst>
                <a:gd name="connsiteX0" fmla="*/ 40278 w 50824"/>
                <a:gd name="connsiteY0" fmla="*/ 0 h 21093"/>
                <a:gd name="connsiteX1" fmla="*/ 10547 w 50824"/>
                <a:gd name="connsiteY1" fmla="*/ 0 h 21093"/>
                <a:gd name="connsiteX2" fmla="*/ 0 w 50824"/>
                <a:gd name="connsiteY2" fmla="*/ 10547 h 21093"/>
                <a:gd name="connsiteX3" fmla="*/ 10547 w 50824"/>
                <a:gd name="connsiteY3" fmla="*/ 21094 h 21093"/>
                <a:gd name="connsiteX4" fmla="*/ 40278 w 50824"/>
                <a:gd name="connsiteY4" fmla="*/ 21094 h 21093"/>
                <a:gd name="connsiteX5" fmla="*/ 50825 w 50824"/>
                <a:gd name="connsiteY5" fmla="*/ 10547 h 21093"/>
                <a:gd name="connsiteX6" fmla="*/ 40278 w 50824"/>
                <a:gd name="connsiteY6" fmla="*/ 0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4" h="21093">
                  <a:moveTo>
                    <a:pt x="40278" y="0"/>
                  </a:moveTo>
                  <a:lnTo>
                    <a:pt x="10547" y="0"/>
                  </a:lnTo>
                  <a:cubicBezTo>
                    <a:pt x="4722" y="0"/>
                    <a:pt x="0" y="4722"/>
                    <a:pt x="0" y="10547"/>
                  </a:cubicBezTo>
                  <a:cubicBezTo>
                    <a:pt x="0" y="16372"/>
                    <a:pt x="4722" y="21094"/>
                    <a:pt x="10547" y="21094"/>
                  </a:cubicBezTo>
                  <a:lnTo>
                    <a:pt x="40278" y="21094"/>
                  </a:lnTo>
                  <a:cubicBezTo>
                    <a:pt x="46103" y="21094"/>
                    <a:pt x="50825" y="16372"/>
                    <a:pt x="50825" y="10547"/>
                  </a:cubicBezTo>
                  <a:cubicBezTo>
                    <a:pt x="50825" y="4722"/>
                    <a:pt x="46103" y="0"/>
                    <a:pt x="40278"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5" name="任意多边形: 形状 444">
              <a:extLst>
                <a:ext uri="{FF2B5EF4-FFF2-40B4-BE49-F238E27FC236}">
                  <a16:creationId xmlns:a16="http://schemas.microsoft.com/office/drawing/2014/main" id="{7E8B6B5B-4FAD-476B-8C89-D8F2DDA5E406}"/>
                </a:ext>
              </a:extLst>
            </p:cNvPr>
            <p:cNvSpPr/>
            <p:nvPr/>
          </p:nvSpPr>
          <p:spPr>
            <a:xfrm>
              <a:off x="1491332" y="5482569"/>
              <a:ext cx="50824" cy="50824"/>
            </a:xfrm>
            <a:custGeom>
              <a:avLst/>
              <a:gdLst>
                <a:gd name="connsiteX0" fmla="*/ 14865 w 50824"/>
                <a:gd name="connsiteY0" fmla="*/ 10547 h 50824"/>
                <a:gd name="connsiteX1" fmla="*/ 14865 w 50824"/>
                <a:gd name="connsiteY1" fmla="*/ 14865 h 50824"/>
                <a:gd name="connsiteX2" fmla="*/ 10547 w 50824"/>
                <a:gd name="connsiteY2" fmla="*/ 14865 h 50824"/>
                <a:gd name="connsiteX3" fmla="*/ 0 w 50824"/>
                <a:gd name="connsiteY3" fmla="*/ 25412 h 50824"/>
                <a:gd name="connsiteX4" fmla="*/ 10547 w 50824"/>
                <a:gd name="connsiteY4" fmla="*/ 35959 h 50824"/>
                <a:gd name="connsiteX5" fmla="*/ 14865 w 50824"/>
                <a:gd name="connsiteY5" fmla="*/ 35959 h 50824"/>
                <a:gd name="connsiteX6" fmla="*/ 14865 w 50824"/>
                <a:gd name="connsiteY6" fmla="*/ 40278 h 50824"/>
                <a:gd name="connsiteX7" fmla="*/ 25412 w 50824"/>
                <a:gd name="connsiteY7" fmla="*/ 50825 h 50824"/>
                <a:gd name="connsiteX8" fmla="*/ 35959 w 50824"/>
                <a:gd name="connsiteY8" fmla="*/ 40278 h 50824"/>
                <a:gd name="connsiteX9" fmla="*/ 35959 w 50824"/>
                <a:gd name="connsiteY9" fmla="*/ 35959 h 50824"/>
                <a:gd name="connsiteX10" fmla="*/ 40278 w 50824"/>
                <a:gd name="connsiteY10" fmla="*/ 35959 h 50824"/>
                <a:gd name="connsiteX11" fmla="*/ 50825 w 50824"/>
                <a:gd name="connsiteY11" fmla="*/ 25412 h 50824"/>
                <a:gd name="connsiteX12" fmla="*/ 40278 w 50824"/>
                <a:gd name="connsiteY12" fmla="*/ 14865 h 50824"/>
                <a:gd name="connsiteX13" fmla="*/ 35959 w 50824"/>
                <a:gd name="connsiteY13" fmla="*/ 14865 h 50824"/>
                <a:gd name="connsiteX14" fmla="*/ 35959 w 50824"/>
                <a:gd name="connsiteY14" fmla="*/ 10547 h 50824"/>
                <a:gd name="connsiteX15" fmla="*/ 25412 w 50824"/>
                <a:gd name="connsiteY15" fmla="*/ 0 h 50824"/>
                <a:gd name="connsiteX16" fmla="*/ 14865 w 50824"/>
                <a:gd name="connsiteY16" fmla="*/ 10547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24" h="50824">
                  <a:moveTo>
                    <a:pt x="14865" y="10547"/>
                  </a:moveTo>
                  <a:lnTo>
                    <a:pt x="14865" y="14865"/>
                  </a:lnTo>
                  <a:lnTo>
                    <a:pt x="10547" y="14865"/>
                  </a:lnTo>
                  <a:cubicBezTo>
                    <a:pt x="4722" y="14865"/>
                    <a:pt x="0" y="19588"/>
                    <a:pt x="0" y="25412"/>
                  </a:cubicBezTo>
                  <a:cubicBezTo>
                    <a:pt x="0" y="31237"/>
                    <a:pt x="4722" y="35959"/>
                    <a:pt x="10547" y="35959"/>
                  </a:cubicBezTo>
                  <a:lnTo>
                    <a:pt x="14865" y="35959"/>
                  </a:lnTo>
                  <a:lnTo>
                    <a:pt x="14865" y="40278"/>
                  </a:lnTo>
                  <a:cubicBezTo>
                    <a:pt x="14865" y="46103"/>
                    <a:pt x="19588" y="50825"/>
                    <a:pt x="25412" y="50825"/>
                  </a:cubicBezTo>
                  <a:cubicBezTo>
                    <a:pt x="31237" y="50825"/>
                    <a:pt x="35959" y="46103"/>
                    <a:pt x="35959" y="40278"/>
                  </a:cubicBezTo>
                  <a:lnTo>
                    <a:pt x="35959" y="35959"/>
                  </a:lnTo>
                  <a:lnTo>
                    <a:pt x="40278" y="35959"/>
                  </a:lnTo>
                  <a:cubicBezTo>
                    <a:pt x="46102" y="35959"/>
                    <a:pt x="50825" y="31237"/>
                    <a:pt x="50825" y="25412"/>
                  </a:cubicBezTo>
                  <a:cubicBezTo>
                    <a:pt x="50825" y="19588"/>
                    <a:pt x="46102" y="14865"/>
                    <a:pt x="40278" y="14865"/>
                  </a:cubicBezTo>
                  <a:lnTo>
                    <a:pt x="35959" y="14865"/>
                  </a:lnTo>
                  <a:lnTo>
                    <a:pt x="35959" y="10547"/>
                  </a:lnTo>
                  <a:cubicBezTo>
                    <a:pt x="35959" y="4722"/>
                    <a:pt x="31237" y="0"/>
                    <a:pt x="25412" y="0"/>
                  </a:cubicBezTo>
                  <a:cubicBezTo>
                    <a:pt x="19588" y="0"/>
                    <a:pt x="14865" y="4722"/>
                    <a:pt x="14865" y="1054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6" name="任意多边形: 形状 445">
              <a:extLst>
                <a:ext uri="{FF2B5EF4-FFF2-40B4-BE49-F238E27FC236}">
                  <a16:creationId xmlns:a16="http://schemas.microsoft.com/office/drawing/2014/main" id="{EABDB3E2-5050-42A5-BFE9-D6300A35592F}"/>
                </a:ext>
              </a:extLst>
            </p:cNvPr>
            <p:cNvSpPr/>
            <p:nvPr/>
          </p:nvSpPr>
          <p:spPr>
            <a:xfrm>
              <a:off x="875999" y="5289099"/>
              <a:ext cx="720000" cy="602480"/>
            </a:xfrm>
            <a:custGeom>
              <a:avLst/>
              <a:gdLst>
                <a:gd name="connsiteX0" fmla="*/ 709453 w 720000"/>
                <a:gd name="connsiteY0" fmla="*/ 290693 h 602480"/>
                <a:gd name="connsiteX1" fmla="*/ 689144 w 720000"/>
                <a:gd name="connsiteY1" fmla="*/ 290693 h 602480"/>
                <a:gd name="connsiteX2" fmla="*/ 689144 w 720000"/>
                <a:gd name="connsiteY2" fmla="*/ 280541 h 602480"/>
                <a:gd name="connsiteX3" fmla="*/ 678597 w 720000"/>
                <a:gd name="connsiteY3" fmla="*/ 269994 h 602480"/>
                <a:gd name="connsiteX4" fmla="*/ 668050 w 720000"/>
                <a:gd name="connsiteY4" fmla="*/ 280541 h 602480"/>
                <a:gd name="connsiteX5" fmla="*/ 668050 w 720000"/>
                <a:gd name="connsiteY5" fmla="*/ 290697 h 602480"/>
                <a:gd name="connsiteX6" fmla="*/ 633967 w 720000"/>
                <a:gd name="connsiteY6" fmla="*/ 290697 h 602480"/>
                <a:gd name="connsiteX7" fmla="*/ 633967 w 720000"/>
                <a:gd name="connsiteY7" fmla="*/ 280541 h 602480"/>
                <a:gd name="connsiteX8" fmla="*/ 623420 w 720000"/>
                <a:gd name="connsiteY8" fmla="*/ 269994 h 602480"/>
                <a:gd name="connsiteX9" fmla="*/ 612873 w 720000"/>
                <a:gd name="connsiteY9" fmla="*/ 280541 h 602480"/>
                <a:gd name="connsiteX10" fmla="*/ 612873 w 720000"/>
                <a:gd name="connsiteY10" fmla="*/ 290697 h 602480"/>
                <a:gd name="connsiteX11" fmla="*/ 578789 w 720000"/>
                <a:gd name="connsiteY11" fmla="*/ 290697 h 602480"/>
                <a:gd name="connsiteX12" fmla="*/ 578789 w 720000"/>
                <a:gd name="connsiteY12" fmla="*/ 280541 h 602480"/>
                <a:gd name="connsiteX13" fmla="*/ 568242 w 720000"/>
                <a:gd name="connsiteY13" fmla="*/ 269994 h 602480"/>
                <a:gd name="connsiteX14" fmla="*/ 557695 w 720000"/>
                <a:gd name="connsiteY14" fmla="*/ 280541 h 602480"/>
                <a:gd name="connsiteX15" fmla="*/ 557695 w 720000"/>
                <a:gd name="connsiteY15" fmla="*/ 290697 h 602480"/>
                <a:gd name="connsiteX16" fmla="*/ 523612 w 720000"/>
                <a:gd name="connsiteY16" fmla="*/ 290697 h 602480"/>
                <a:gd name="connsiteX17" fmla="*/ 523612 w 720000"/>
                <a:gd name="connsiteY17" fmla="*/ 280541 h 602480"/>
                <a:gd name="connsiteX18" fmla="*/ 513065 w 720000"/>
                <a:gd name="connsiteY18" fmla="*/ 269994 h 602480"/>
                <a:gd name="connsiteX19" fmla="*/ 502518 w 720000"/>
                <a:gd name="connsiteY19" fmla="*/ 280541 h 602480"/>
                <a:gd name="connsiteX20" fmla="*/ 502518 w 720000"/>
                <a:gd name="connsiteY20" fmla="*/ 290697 h 602480"/>
                <a:gd name="connsiteX21" fmla="*/ 468433 w 720000"/>
                <a:gd name="connsiteY21" fmla="*/ 290697 h 602480"/>
                <a:gd name="connsiteX22" fmla="*/ 468433 w 720000"/>
                <a:gd name="connsiteY22" fmla="*/ 280541 h 602480"/>
                <a:gd name="connsiteX23" fmla="*/ 457886 w 720000"/>
                <a:gd name="connsiteY23" fmla="*/ 269994 h 602480"/>
                <a:gd name="connsiteX24" fmla="*/ 447339 w 720000"/>
                <a:gd name="connsiteY24" fmla="*/ 280541 h 602480"/>
                <a:gd name="connsiteX25" fmla="*/ 447339 w 720000"/>
                <a:gd name="connsiteY25" fmla="*/ 290697 h 602480"/>
                <a:gd name="connsiteX26" fmla="*/ 413256 w 720000"/>
                <a:gd name="connsiteY26" fmla="*/ 290697 h 602480"/>
                <a:gd name="connsiteX27" fmla="*/ 413256 w 720000"/>
                <a:gd name="connsiteY27" fmla="*/ 280541 h 602480"/>
                <a:gd name="connsiteX28" fmla="*/ 402709 w 720000"/>
                <a:gd name="connsiteY28" fmla="*/ 269994 h 602480"/>
                <a:gd name="connsiteX29" fmla="*/ 392162 w 720000"/>
                <a:gd name="connsiteY29" fmla="*/ 280541 h 602480"/>
                <a:gd name="connsiteX30" fmla="*/ 392162 w 720000"/>
                <a:gd name="connsiteY30" fmla="*/ 290697 h 602480"/>
                <a:gd name="connsiteX31" fmla="*/ 370547 w 720000"/>
                <a:gd name="connsiteY31" fmla="*/ 290697 h 602480"/>
                <a:gd name="connsiteX32" fmla="*/ 370547 w 720000"/>
                <a:gd name="connsiteY32" fmla="*/ 36008 h 602480"/>
                <a:gd name="connsiteX33" fmla="*/ 373344 w 720000"/>
                <a:gd name="connsiteY33" fmla="*/ 38805 h 602480"/>
                <a:gd name="connsiteX34" fmla="*/ 380801 w 720000"/>
                <a:gd name="connsiteY34" fmla="*/ 41895 h 602480"/>
                <a:gd name="connsiteX35" fmla="*/ 388259 w 720000"/>
                <a:gd name="connsiteY35" fmla="*/ 38805 h 602480"/>
                <a:gd name="connsiteX36" fmla="*/ 388259 w 720000"/>
                <a:gd name="connsiteY36" fmla="*/ 23890 h 602480"/>
                <a:gd name="connsiteX37" fmla="*/ 367457 w 720000"/>
                <a:gd name="connsiteY37" fmla="*/ 3089 h 602480"/>
                <a:gd name="connsiteX38" fmla="*/ 352543 w 720000"/>
                <a:gd name="connsiteY38" fmla="*/ 3089 h 602480"/>
                <a:gd name="connsiteX39" fmla="*/ 331741 w 720000"/>
                <a:gd name="connsiteY39" fmla="*/ 23890 h 602480"/>
                <a:gd name="connsiteX40" fmla="*/ 331741 w 720000"/>
                <a:gd name="connsiteY40" fmla="*/ 38805 h 602480"/>
                <a:gd name="connsiteX41" fmla="*/ 346656 w 720000"/>
                <a:gd name="connsiteY41" fmla="*/ 38805 h 602480"/>
                <a:gd name="connsiteX42" fmla="*/ 349453 w 720000"/>
                <a:gd name="connsiteY42" fmla="*/ 36008 h 602480"/>
                <a:gd name="connsiteX43" fmla="*/ 349453 w 720000"/>
                <a:gd name="connsiteY43" fmla="*/ 219344 h 602480"/>
                <a:gd name="connsiteX44" fmla="*/ 200699 w 720000"/>
                <a:gd name="connsiteY44" fmla="*/ 131390 h 602480"/>
                <a:gd name="connsiteX45" fmla="*/ 31191 w 720000"/>
                <a:gd name="connsiteY45" fmla="*/ 290693 h 602480"/>
                <a:gd name="connsiteX46" fmla="*/ 10547 w 720000"/>
                <a:gd name="connsiteY46" fmla="*/ 290693 h 602480"/>
                <a:gd name="connsiteX47" fmla="*/ 0 w 720000"/>
                <a:gd name="connsiteY47" fmla="*/ 301240 h 602480"/>
                <a:gd name="connsiteX48" fmla="*/ 10547 w 720000"/>
                <a:gd name="connsiteY48" fmla="*/ 311786 h 602480"/>
                <a:gd name="connsiteX49" fmla="*/ 30856 w 720000"/>
                <a:gd name="connsiteY49" fmla="*/ 311786 h 602480"/>
                <a:gd name="connsiteX50" fmla="*/ 30856 w 720000"/>
                <a:gd name="connsiteY50" fmla="*/ 321938 h 602480"/>
                <a:gd name="connsiteX51" fmla="*/ 41403 w 720000"/>
                <a:gd name="connsiteY51" fmla="*/ 332485 h 602480"/>
                <a:gd name="connsiteX52" fmla="*/ 51950 w 720000"/>
                <a:gd name="connsiteY52" fmla="*/ 321938 h 602480"/>
                <a:gd name="connsiteX53" fmla="*/ 51950 w 720000"/>
                <a:gd name="connsiteY53" fmla="*/ 311782 h 602480"/>
                <a:gd name="connsiteX54" fmla="*/ 86033 w 720000"/>
                <a:gd name="connsiteY54" fmla="*/ 311782 h 602480"/>
                <a:gd name="connsiteX55" fmla="*/ 86033 w 720000"/>
                <a:gd name="connsiteY55" fmla="*/ 321938 h 602480"/>
                <a:gd name="connsiteX56" fmla="*/ 96580 w 720000"/>
                <a:gd name="connsiteY56" fmla="*/ 332485 h 602480"/>
                <a:gd name="connsiteX57" fmla="*/ 107127 w 720000"/>
                <a:gd name="connsiteY57" fmla="*/ 321938 h 602480"/>
                <a:gd name="connsiteX58" fmla="*/ 107127 w 720000"/>
                <a:gd name="connsiteY58" fmla="*/ 311782 h 602480"/>
                <a:gd name="connsiteX59" fmla="*/ 141211 w 720000"/>
                <a:gd name="connsiteY59" fmla="*/ 311782 h 602480"/>
                <a:gd name="connsiteX60" fmla="*/ 141211 w 720000"/>
                <a:gd name="connsiteY60" fmla="*/ 321938 h 602480"/>
                <a:gd name="connsiteX61" fmla="*/ 151758 w 720000"/>
                <a:gd name="connsiteY61" fmla="*/ 332485 h 602480"/>
                <a:gd name="connsiteX62" fmla="*/ 162305 w 720000"/>
                <a:gd name="connsiteY62" fmla="*/ 321938 h 602480"/>
                <a:gd name="connsiteX63" fmla="*/ 162305 w 720000"/>
                <a:gd name="connsiteY63" fmla="*/ 311782 h 602480"/>
                <a:gd name="connsiteX64" fmla="*/ 196388 w 720000"/>
                <a:gd name="connsiteY64" fmla="*/ 311782 h 602480"/>
                <a:gd name="connsiteX65" fmla="*/ 196388 w 720000"/>
                <a:gd name="connsiteY65" fmla="*/ 321938 h 602480"/>
                <a:gd name="connsiteX66" fmla="*/ 206935 w 720000"/>
                <a:gd name="connsiteY66" fmla="*/ 332485 h 602480"/>
                <a:gd name="connsiteX67" fmla="*/ 217482 w 720000"/>
                <a:gd name="connsiteY67" fmla="*/ 321938 h 602480"/>
                <a:gd name="connsiteX68" fmla="*/ 217482 w 720000"/>
                <a:gd name="connsiteY68" fmla="*/ 311782 h 602480"/>
                <a:gd name="connsiteX69" fmla="*/ 251567 w 720000"/>
                <a:gd name="connsiteY69" fmla="*/ 311782 h 602480"/>
                <a:gd name="connsiteX70" fmla="*/ 251567 w 720000"/>
                <a:gd name="connsiteY70" fmla="*/ 321938 h 602480"/>
                <a:gd name="connsiteX71" fmla="*/ 262114 w 720000"/>
                <a:gd name="connsiteY71" fmla="*/ 332485 h 602480"/>
                <a:gd name="connsiteX72" fmla="*/ 272661 w 720000"/>
                <a:gd name="connsiteY72" fmla="*/ 321938 h 602480"/>
                <a:gd name="connsiteX73" fmla="*/ 272661 w 720000"/>
                <a:gd name="connsiteY73" fmla="*/ 311782 h 602480"/>
                <a:gd name="connsiteX74" fmla="*/ 306744 w 720000"/>
                <a:gd name="connsiteY74" fmla="*/ 311782 h 602480"/>
                <a:gd name="connsiteX75" fmla="*/ 306744 w 720000"/>
                <a:gd name="connsiteY75" fmla="*/ 321938 h 602480"/>
                <a:gd name="connsiteX76" fmla="*/ 317291 w 720000"/>
                <a:gd name="connsiteY76" fmla="*/ 332485 h 602480"/>
                <a:gd name="connsiteX77" fmla="*/ 327838 w 720000"/>
                <a:gd name="connsiteY77" fmla="*/ 321938 h 602480"/>
                <a:gd name="connsiteX78" fmla="*/ 327838 w 720000"/>
                <a:gd name="connsiteY78" fmla="*/ 311782 h 602480"/>
                <a:gd name="connsiteX79" fmla="*/ 349453 w 720000"/>
                <a:gd name="connsiteY79" fmla="*/ 311782 h 602480"/>
                <a:gd name="connsiteX80" fmla="*/ 349453 w 720000"/>
                <a:gd name="connsiteY80" fmla="*/ 566472 h 602480"/>
                <a:gd name="connsiteX81" fmla="*/ 346656 w 720000"/>
                <a:gd name="connsiteY81" fmla="*/ 563675 h 602480"/>
                <a:gd name="connsiteX82" fmla="*/ 331741 w 720000"/>
                <a:gd name="connsiteY82" fmla="*/ 563675 h 602480"/>
                <a:gd name="connsiteX83" fmla="*/ 331741 w 720000"/>
                <a:gd name="connsiteY83" fmla="*/ 578590 h 602480"/>
                <a:gd name="connsiteX84" fmla="*/ 352543 w 720000"/>
                <a:gd name="connsiteY84" fmla="*/ 599391 h 602480"/>
                <a:gd name="connsiteX85" fmla="*/ 360000 w 720000"/>
                <a:gd name="connsiteY85" fmla="*/ 602481 h 602480"/>
                <a:gd name="connsiteX86" fmla="*/ 367457 w 720000"/>
                <a:gd name="connsiteY86" fmla="*/ 599391 h 602480"/>
                <a:gd name="connsiteX87" fmla="*/ 388259 w 720000"/>
                <a:gd name="connsiteY87" fmla="*/ 578590 h 602480"/>
                <a:gd name="connsiteX88" fmla="*/ 388259 w 720000"/>
                <a:gd name="connsiteY88" fmla="*/ 563675 h 602480"/>
                <a:gd name="connsiteX89" fmla="*/ 373344 w 720000"/>
                <a:gd name="connsiteY89" fmla="*/ 563675 h 602480"/>
                <a:gd name="connsiteX90" fmla="*/ 370547 w 720000"/>
                <a:gd name="connsiteY90" fmla="*/ 566472 h 602480"/>
                <a:gd name="connsiteX91" fmla="*/ 370547 w 720000"/>
                <a:gd name="connsiteY91" fmla="*/ 383144 h 602480"/>
                <a:gd name="connsiteX92" fmla="*/ 519297 w 720000"/>
                <a:gd name="connsiteY92" fmla="*/ 471089 h 602480"/>
                <a:gd name="connsiteX93" fmla="*/ 688805 w 720000"/>
                <a:gd name="connsiteY93" fmla="*/ 311786 h 602480"/>
                <a:gd name="connsiteX94" fmla="*/ 709453 w 720000"/>
                <a:gd name="connsiteY94" fmla="*/ 311786 h 602480"/>
                <a:gd name="connsiteX95" fmla="*/ 720000 w 720000"/>
                <a:gd name="connsiteY95" fmla="*/ 301240 h 602480"/>
                <a:gd name="connsiteX96" fmla="*/ 709453 w 720000"/>
                <a:gd name="connsiteY96" fmla="*/ 290693 h 602480"/>
                <a:gd name="connsiteX97" fmla="*/ 314505 w 720000"/>
                <a:gd name="connsiteY97" fmla="*/ 205558 h 602480"/>
                <a:gd name="connsiteX98" fmla="*/ 314505 w 720000"/>
                <a:gd name="connsiteY98" fmla="*/ 290688 h 602480"/>
                <a:gd name="connsiteX99" fmla="*/ 294147 w 720000"/>
                <a:gd name="connsiteY99" fmla="*/ 290688 h 602480"/>
                <a:gd name="connsiteX100" fmla="*/ 294147 w 720000"/>
                <a:gd name="connsiteY100" fmla="*/ 185587 h 602480"/>
                <a:gd name="connsiteX101" fmla="*/ 314505 w 720000"/>
                <a:gd name="connsiteY101" fmla="*/ 205558 h 602480"/>
                <a:gd name="connsiteX102" fmla="*/ 159247 w 720000"/>
                <a:gd name="connsiteY102" fmla="*/ 246331 h 602480"/>
                <a:gd name="connsiteX103" fmla="*/ 148700 w 720000"/>
                <a:gd name="connsiteY103" fmla="*/ 256878 h 602480"/>
                <a:gd name="connsiteX104" fmla="*/ 148700 w 720000"/>
                <a:gd name="connsiteY104" fmla="*/ 290687 h 602480"/>
                <a:gd name="connsiteX105" fmla="*/ 128343 w 720000"/>
                <a:gd name="connsiteY105" fmla="*/ 290687 h 602480"/>
                <a:gd name="connsiteX106" fmla="*/ 128343 w 720000"/>
                <a:gd name="connsiteY106" fmla="*/ 171306 h 602480"/>
                <a:gd name="connsiteX107" fmla="*/ 148701 w 720000"/>
                <a:gd name="connsiteY107" fmla="*/ 161863 h 602480"/>
                <a:gd name="connsiteX108" fmla="*/ 148701 w 720000"/>
                <a:gd name="connsiteY108" fmla="*/ 207602 h 602480"/>
                <a:gd name="connsiteX109" fmla="*/ 159248 w 720000"/>
                <a:gd name="connsiteY109" fmla="*/ 218148 h 602480"/>
                <a:gd name="connsiteX110" fmla="*/ 169795 w 720000"/>
                <a:gd name="connsiteY110" fmla="*/ 207602 h 602480"/>
                <a:gd name="connsiteX111" fmla="*/ 169795 w 720000"/>
                <a:gd name="connsiteY111" fmla="*/ 155722 h 602480"/>
                <a:gd name="connsiteX112" fmla="*/ 190153 w 720000"/>
                <a:gd name="connsiteY112" fmla="*/ 152858 h 602480"/>
                <a:gd name="connsiteX113" fmla="*/ 190153 w 720000"/>
                <a:gd name="connsiteY113" fmla="*/ 290687 h 602480"/>
                <a:gd name="connsiteX114" fmla="*/ 169795 w 720000"/>
                <a:gd name="connsiteY114" fmla="*/ 290687 h 602480"/>
                <a:gd name="connsiteX115" fmla="*/ 169795 w 720000"/>
                <a:gd name="connsiteY115" fmla="*/ 256878 h 602480"/>
                <a:gd name="connsiteX116" fmla="*/ 159247 w 720000"/>
                <a:gd name="connsiteY116" fmla="*/ 246331 h 602480"/>
                <a:gd name="connsiteX117" fmla="*/ 211245 w 720000"/>
                <a:gd name="connsiteY117" fmla="*/ 290688 h 602480"/>
                <a:gd name="connsiteX118" fmla="*/ 211245 w 720000"/>
                <a:gd name="connsiteY118" fmla="*/ 152859 h 602480"/>
                <a:gd name="connsiteX119" fmla="*/ 231602 w 720000"/>
                <a:gd name="connsiteY119" fmla="*/ 155724 h 602480"/>
                <a:gd name="connsiteX120" fmla="*/ 231602 w 720000"/>
                <a:gd name="connsiteY120" fmla="*/ 290690 h 602480"/>
                <a:gd name="connsiteX121" fmla="*/ 211245 w 720000"/>
                <a:gd name="connsiteY121" fmla="*/ 290690 h 602480"/>
                <a:gd name="connsiteX122" fmla="*/ 252696 w 720000"/>
                <a:gd name="connsiteY122" fmla="*/ 290688 h 602480"/>
                <a:gd name="connsiteX123" fmla="*/ 252696 w 720000"/>
                <a:gd name="connsiteY123" fmla="*/ 161863 h 602480"/>
                <a:gd name="connsiteX124" fmla="*/ 273054 w 720000"/>
                <a:gd name="connsiteY124" fmla="*/ 171308 h 602480"/>
                <a:gd name="connsiteX125" fmla="*/ 273054 w 720000"/>
                <a:gd name="connsiteY125" fmla="*/ 290688 h 602480"/>
                <a:gd name="connsiteX126" fmla="*/ 107249 w 720000"/>
                <a:gd name="connsiteY126" fmla="*/ 185588 h 602480"/>
                <a:gd name="connsiteX127" fmla="*/ 107249 w 720000"/>
                <a:gd name="connsiteY127" fmla="*/ 290688 h 602480"/>
                <a:gd name="connsiteX128" fmla="*/ 86891 w 720000"/>
                <a:gd name="connsiteY128" fmla="*/ 290688 h 602480"/>
                <a:gd name="connsiteX129" fmla="*/ 86891 w 720000"/>
                <a:gd name="connsiteY129" fmla="*/ 205558 h 602480"/>
                <a:gd name="connsiteX130" fmla="*/ 107249 w 720000"/>
                <a:gd name="connsiteY130" fmla="*/ 185588 h 602480"/>
                <a:gd name="connsiteX131" fmla="*/ 65797 w 720000"/>
                <a:gd name="connsiteY131" fmla="*/ 238595 h 602480"/>
                <a:gd name="connsiteX132" fmla="*/ 65797 w 720000"/>
                <a:gd name="connsiteY132" fmla="*/ 290688 h 602480"/>
                <a:gd name="connsiteX133" fmla="*/ 52318 w 720000"/>
                <a:gd name="connsiteY133" fmla="*/ 290688 h 602480"/>
                <a:gd name="connsiteX134" fmla="*/ 65797 w 720000"/>
                <a:gd name="connsiteY134" fmla="*/ 238595 h 602480"/>
                <a:gd name="connsiteX135" fmla="*/ 335599 w 720000"/>
                <a:gd name="connsiteY135" fmla="*/ 290688 h 602480"/>
                <a:gd name="connsiteX136" fmla="*/ 335599 w 720000"/>
                <a:gd name="connsiteY136" fmla="*/ 238595 h 602480"/>
                <a:gd name="connsiteX137" fmla="*/ 349078 w 720000"/>
                <a:gd name="connsiteY137" fmla="*/ 290688 h 602480"/>
                <a:gd name="connsiteX138" fmla="*/ 467300 w 720000"/>
                <a:gd name="connsiteY138" fmla="*/ 311792 h 602480"/>
                <a:gd name="connsiteX139" fmla="*/ 467300 w 720000"/>
                <a:gd name="connsiteY139" fmla="*/ 440616 h 602480"/>
                <a:gd name="connsiteX140" fmla="*/ 446941 w 720000"/>
                <a:gd name="connsiteY140" fmla="*/ 431173 h 602480"/>
                <a:gd name="connsiteX141" fmla="*/ 446941 w 720000"/>
                <a:gd name="connsiteY141" fmla="*/ 311792 h 602480"/>
                <a:gd name="connsiteX142" fmla="*/ 488393 w 720000"/>
                <a:gd name="connsiteY142" fmla="*/ 311792 h 602480"/>
                <a:gd name="connsiteX143" fmla="*/ 508752 w 720000"/>
                <a:gd name="connsiteY143" fmla="*/ 311792 h 602480"/>
                <a:gd name="connsiteX144" fmla="*/ 508752 w 720000"/>
                <a:gd name="connsiteY144" fmla="*/ 449621 h 602480"/>
                <a:gd name="connsiteX145" fmla="*/ 488393 w 720000"/>
                <a:gd name="connsiteY145" fmla="*/ 446757 h 602480"/>
                <a:gd name="connsiteX146" fmla="*/ 529844 w 720000"/>
                <a:gd name="connsiteY146" fmla="*/ 311792 h 602480"/>
                <a:gd name="connsiteX147" fmla="*/ 550202 w 720000"/>
                <a:gd name="connsiteY147" fmla="*/ 311792 h 602480"/>
                <a:gd name="connsiteX148" fmla="*/ 550202 w 720000"/>
                <a:gd name="connsiteY148" fmla="*/ 446757 h 602480"/>
                <a:gd name="connsiteX149" fmla="*/ 529844 w 720000"/>
                <a:gd name="connsiteY149" fmla="*/ 449621 h 602480"/>
                <a:gd name="connsiteX150" fmla="*/ 571296 w 720000"/>
                <a:gd name="connsiteY150" fmla="*/ 311792 h 602480"/>
                <a:gd name="connsiteX151" fmla="*/ 591653 w 720000"/>
                <a:gd name="connsiteY151" fmla="*/ 311792 h 602480"/>
                <a:gd name="connsiteX152" fmla="*/ 591653 w 720000"/>
                <a:gd name="connsiteY152" fmla="*/ 431173 h 602480"/>
                <a:gd name="connsiteX153" fmla="*/ 571296 w 720000"/>
                <a:gd name="connsiteY153" fmla="*/ 440616 h 602480"/>
                <a:gd name="connsiteX154" fmla="*/ 384397 w 720000"/>
                <a:gd name="connsiteY154" fmla="*/ 311792 h 602480"/>
                <a:gd name="connsiteX155" fmla="*/ 384397 w 720000"/>
                <a:gd name="connsiteY155" fmla="*/ 363887 h 602480"/>
                <a:gd name="connsiteX156" fmla="*/ 370917 w 720000"/>
                <a:gd name="connsiteY156" fmla="*/ 311792 h 602480"/>
                <a:gd name="connsiteX157" fmla="*/ 405491 w 720000"/>
                <a:gd name="connsiteY157" fmla="*/ 396922 h 602480"/>
                <a:gd name="connsiteX158" fmla="*/ 405491 w 720000"/>
                <a:gd name="connsiteY158" fmla="*/ 311792 h 602480"/>
                <a:gd name="connsiteX159" fmla="*/ 425848 w 720000"/>
                <a:gd name="connsiteY159" fmla="*/ 311792 h 602480"/>
                <a:gd name="connsiteX160" fmla="*/ 425848 w 720000"/>
                <a:gd name="connsiteY160" fmla="*/ 416892 h 602480"/>
                <a:gd name="connsiteX161" fmla="*/ 405491 w 720000"/>
                <a:gd name="connsiteY161" fmla="*/ 396922 h 602480"/>
                <a:gd name="connsiteX162" fmla="*/ 612747 w 720000"/>
                <a:gd name="connsiteY162" fmla="*/ 416892 h 602480"/>
                <a:gd name="connsiteX163" fmla="*/ 612747 w 720000"/>
                <a:gd name="connsiteY163" fmla="*/ 311791 h 602480"/>
                <a:gd name="connsiteX164" fmla="*/ 633105 w 720000"/>
                <a:gd name="connsiteY164" fmla="*/ 311791 h 602480"/>
                <a:gd name="connsiteX165" fmla="*/ 633105 w 720000"/>
                <a:gd name="connsiteY165" fmla="*/ 396921 h 602480"/>
                <a:gd name="connsiteX166" fmla="*/ 612747 w 720000"/>
                <a:gd name="connsiteY166" fmla="*/ 416892 h 602480"/>
                <a:gd name="connsiteX167" fmla="*/ 654199 w 720000"/>
                <a:gd name="connsiteY167" fmla="*/ 363887 h 602480"/>
                <a:gd name="connsiteX168" fmla="*/ 654199 w 720000"/>
                <a:gd name="connsiteY168" fmla="*/ 311792 h 602480"/>
                <a:gd name="connsiteX169" fmla="*/ 667679 w 720000"/>
                <a:gd name="connsiteY169" fmla="*/ 311792 h 602480"/>
                <a:gd name="connsiteX170" fmla="*/ 654199 w 720000"/>
                <a:gd name="connsiteY170" fmla="*/ 363887 h 6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20000" h="602480">
                  <a:moveTo>
                    <a:pt x="709453" y="290693"/>
                  </a:moveTo>
                  <a:lnTo>
                    <a:pt x="689144" y="290693"/>
                  </a:lnTo>
                  <a:lnTo>
                    <a:pt x="689144" y="280541"/>
                  </a:lnTo>
                  <a:cubicBezTo>
                    <a:pt x="689144" y="274716"/>
                    <a:pt x="684422" y="269994"/>
                    <a:pt x="678597" y="269994"/>
                  </a:cubicBezTo>
                  <a:cubicBezTo>
                    <a:pt x="672773" y="269994"/>
                    <a:pt x="668050" y="274716"/>
                    <a:pt x="668050" y="280541"/>
                  </a:cubicBezTo>
                  <a:lnTo>
                    <a:pt x="668050" y="290697"/>
                  </a:lnTo>
                  <a:lnTo>
                    <a:pt x="633967" y="290697"/>
                  </a:lnTo>
                  <a:lnTo>
                    <a:pt x="633967" y="280541"/>
                  </a:lnTo>
                  <a:cubicBezTo>
                    <a:pt x="633967" y="274716"/>
                    <a:pt x="629245" y="269994"/>
                    <a:pt x="623420" y="269994"/>
                  </a:cubicBezTo>
                  <a:cubicBezTo>
                    <a:pt x="617595" y="269994"/>
                    <a:pt x="612873" y="274716"/>
                    <a:pt x="612873" y="280541"/>
                  </a:cubicBezTo>
                  <a:lnTo>
                    <a:pt x="612873" y="290697"/>
                  </a:lnTo>
                  <a:lnTo>
                    <a:pt x="578789" y="290697"/>
                  </a:lnTo>
                  <a:lnTo>
                    <a:pt x="578789" y="280541"/>
                  </a:lnTo>
                  <a:cubicBezTo>
                    <a:pt x="578789" y="274716"/>
                    <a:pt x="574066" y="269994"/>
                    <a:pt x="568242" y="269994"/>
                  </a:cubicBezTo>
                  <a:cubicBezTo>
                    <a:pt x="562417" y="269994"/>
                    <a:pt x="557695" y="274716"/>
                    <a:pt x="557695" y="280541"/>
                  </a:cubicBezTo>
                  <a:lnTo>
                    <a:pt x="557695" y="290697"/>
                  </a:lnTo>
                  <a:lnTo>
                    <a:pt x="523612" y="290697"/>
                  </a:lnTo>
                  <a:lnTo>
                    <a:pt x="523612" y="280541"/>
                  </a:lnTo>
                  <a:cubicBezTo>
                    <a:pt x="523612" y="274716"/>
                    <a:pt x="518889" y="269994"/>
                    <a:pt x="513065" y="269994"/>
                  </a:cubicBezTo>
                  <a:cubicBezTo>
                    <a:pt x="507240" y="269994"/>
                    <a:pt x="502518" y="274716"/>
                    <a:pt x="502518" y="280541"/>
                  </a:cubicBezTo>
                  <a:lnTo>
                    <a:pt x="502518" y="290697"/>
                  </a:lnTo>
                  <a:lnTo>
                    <a:pt x="468433" y="290697"/>
                  </a:lnTo>
                  <a:lnTo>
                    <a:pt x="468433" y="280541"/>
                  </a:lnTo>
                  <a:cubicBezTo>
                    <a:pt x="468433" y="274716"/>
                    <a:pt x="463711" y="269994"/>
                    <a:pt x="457886" y="269994"/>
                  </a:cubicBezTo>
                  <a:cubicBezTo>
                    <a:pt x="452062" y="269994"/>
                    <a:pt x="447339" y="274716"/>
                    <a:pt x="447339" y="280541"/>
                  </a:cubicBezTo>
                  <a:lnTo>
                    <a:pt x="447339" y="290697"/>
                  </a:lnTo>
                  <a:lnTo>
                    <a:pt x="413256" y="290697"/>
                  </a:lnTo>
                  <a:lnTo>
                    <a:pt x="413256" y="280541"/>
                  </a:lnTo>
                  <a:cubicBezTo>
                    <a:pt x="413256" y="274716"/>
                    <a:pt x="408534" y="269994"/>
                    <a:pt x="402709" y="269994"/>
                  </a:cubicBezTo>
                  <a:cubicBezTo>
                    <a:pt x="396885" y="269994"/>
                    <a:pt x="392162" y="274716"/>
                    <a:pt x="392162" y="280541"/>
                  </a:cubicBezTo>
                  <a:lnTo>
                    <a:pt x="392162" y="290697"/>
                  </a:lnTo>
                  <a:lnTo>
                    <a:pt x="370547" y="290697"/>
                  </a:lnTo>
                  <a:lnTo>
                    <a:pt x="370547" y="36008"/>
                  </a:lnTo>
                  <a:lnTo>
                    <a:pt x="373344" y="38805"/>
                  </a:lnTo>
                  <a:cubicBezTo>
                    <a:pt x="375403" y="40864"/>
                    <a:pt x="378103" y="41895"/>
                    <a:pt x="380801" y="41895"/>
                  </a:cubicBezTo>
                  <a:cubicBezTo>
                    <a:pt x="383500" y="41895"/>
                    <a:pt x="386200" y="40865"/>
                    <a:pt x="388259" y="38805"/>
                  </a:cubicBezTo>
                  <a:cubicBezTo>
                    <a:pt x="392377" y="34686"/>
                    <a:pt x="392377" y="28008"/>
                    <a:pt x="388259" y="23890"/>
                  </a:cubicBezTo>
                  <a:lnTo>
                    <a:pt x="367457" y="3089"/>
                  </a:lnTo>
                  <a:cubicBezTo>
                    <a:pt x="363338" y="-1030"/>
                    <a:pt x="356660" y="-1030"/>
                    <a:pt x="352543" y="3089"/>
                  </a:cubicBezTo>
                  <a:lnTo>
                    <a:pt x="331741" y="23890"/>
                  </a:lnTo>
                  <a:cubicBezTo>
                    <a:pt x="327623" y="28009"/>
                    <a:pt x="327623" y="34688"/>
                    <a:pt x="331741" y="38805"/>
                  </a:cubicBezTo>
                  <a:cubicBezTo>
                    <a:pt x="335860" y="42924"/>
                    <a:pt x="342539" y="42924"/>
                    <a:pt x="346656" y="38805"/>
                  </a:cubicBezTo>
                  <a:lnTo>
                    <a:pt x="349453" y="36008"/>
                  </a:lnTo>
                  <a:lnTo>
                    <a:pt x="349453" y="219344"/>
                  </a:lnTo>
                  <a:cubicBezTo>
                    <a:pt x="320497" y="166952"/>
                    <a:pt x="264676" y="131390"/>
                    <a:pt x="200699" y="131390"/>
                  </a:cubicBezTo>
                  <a:cubicBezTo>
                    <a:pt x="110588" y="131390"/>
                    <a:pt x="36654" y="201933"/>
                    <a:pt x="31191" y="290693"/>
                  </a:cubicBezTo>
                  <a:lnTo>
                    <a:pt x="10547" y="290693"/>
                  </a:lnTo>
                  <a:cubicBezTo>
                    <a:pt x="4722" y="290693"/>
                    <a:pt x="0" y="295415"/>
                    <a:pt x="0" y="301240"/>
                  </a:cubicBezTo>
                  <a:cubicBezTo>
                    <a:pt x="0" y="307064"/>
                    <a:pt x="4722" y="311786"/>
                    <a:pt x="10547" y="311786"/>
                  </a:cubicBezTo>
                  <a:lnTo>
                    <a:pt x="30856" y="311786"/>
                  </a:lnTo>
                  <a:lnTo>
                    <a:pt x="30856" y="321938"/>
                  </a:lnTo>
                  <a:cubicBezTo>
                    <a:pt x="30856" y="327763"/>
                    <a:pt x="35578" y="332485"/>
                    <a:pt x="41403" y="332485"/>
                  </a:cubicBezTo>
                  <a:cubicBezTo>
                    <a:pt x="47228" y="332485"/>
                    <a:pt x="51950" y="327763"/>
                    <a:pt x="51950" y="321938"/>
                  </a:cubicBezTo>
                  <a:lnTo>
                    <a:pt x="51950" y="311782"/>
                  </a:lnTo>
                  <a:lnTo>
                    <a:pt x="86033" y="311782"/>
                  </a:lnTo>
                  <a:lnTo>
                    <a:pt x="86033" y="321938"/>
                  </a:lnTo>
                  <a:cubicBezTo>
                    <a:pt x="86033" y="327763"/>
                    <a:pt x="90755" y="332485"/>
                    <a:pt x="96580" y="332485"/>
                  </a:cubicBezTo>
                  <a:cubicBezTo>
                    <a:pt x="102405" y="332485"/>
                    <a:pt x="107127" y="327763"/>
                    <a:pt x="107127" y="321938"/>
                  </a:cubicBezTo>
                  <a:lnTo>
                    <a:pt x="107127" y="311782"/>
                  </a:lnTo>
                  <a:lnTo>
                    <a:pt x="141211" y="311782"/>
                  </a:lnTo>
                  <a:lnTo>
                    <a:pt x="141211" y="321938"/>
                  </a:lnTo>
                  <a:cubicBezTo>
                    <a:pt x="141211" y="327763"/>
                    <a:pt x="145934" y="332485"/>
                    <a:pt x="151758" y="332485"/>
                  </a:cubicBezTo>
                  <a:cubicBezTo>
                    <a:pt x="157583" y="332485"/>
                    <a:pt x="162305" y="327763"/>
                    <a:pt x="162305" y="321938"/>
                  </a:cubicBezTo>
                  <a:lnTo>
                    <a:pt x="162305" y="311782"/>
                  </a:lnTo>
                  <a:lnTo>
                    <a:pt x="196388" y="311782"/>
                  </a:lnTo>
                  <a:lnTo>
                    <a:pt x="196388" y="321938"/>
                  </a:lnTo>
                  <a:cubicBezTo>
                    <a:pt x="196388" y="327763"/>
                    <a:pt x="201111" y="332485"/>
                    <a:pt x="206935" y="332485"/>
                  </a:cubicBezTo>
                  <a:cubicBezTo>
                    <a:pt x="212760" y="332485"/>
                    <a:pt x="217482" y="327763"/>
                    <a:pt x="217482" y="321938"/>
                  </a:cubicBezTo>
                  <a:lnTo>
                    <a:pt x="217482" y="311782"/>
                  </a:lnTo>
                  <a:lnTo>
                    <a:pt x="251567" y="311782"/>
                  </a:lnTo>
                  <a:lnTo>
                    <a:pt x="251567" y="321938"/>
                  </a:lnTo>
                  <a:cubicBezTo>
                    <a:pt x="251567" y="327763"/>
                    <a:pt x="256289" y="332485"/>
                    <a:pt x="262114" y="332485"/>
                  </a:cubicBezTo>
                  <a:cubicBezTo>
                    <a:pt x="267938" y="332485"/>
                    <a:pt x="272661" y="327763"/>
                    <a:pt x="272661" y="321938"/>
                  </a:cubicBezTo>
                  <a:lnTo>
                    <a:pt x="272661" y="311782"/>
                  </a:lnTo>
                  <a:lnTo>
                    <a:pt x="306744" y="311782"/>
                  </a:lnTo>
                  <a:lnTo>
                    <a:pt x="306744" y="321938"/>
                  </a:lnTo>
                  <a:cubicBezTo>
                    <a:pt x="306744" y="327763"/>
                    <a:pt x="311466" y="332485"/>
                    <a:pt x="317291" y="332485"/>
                  </a:cubicBezTo>
                  <a:cubicBezTo>
                    <a:pt x="323115" y="332485"/>
                    <a:pt x="327838" y="327763"/>
                    <a:pt x="327838" y="321938"/>
                  </a:cubicBezTo>
                  <a:lnTo>
                    <a:pt x="327838" y="311782"/>
                  </a:lnTo>
                  <a:lnTo>
                    <a:pt x="349453" y="311782"/>
                  </a:lnTo>
                  <a:lnTo>
                    <a:pt x="349453" y="566472"/>
                  </a:lnTo>
                  <a:lnTo>
                    <a:pt x="346656" y="563675"/>
                  </a:lnTo>
                  <a:cubicBezTo>
                    <a:pt x="342537" y="559556"/>
                    <a:pt x="335859" y="559556"/>
                    <a:pt x="331741" y="563675"/>
                  </a:cubicBezTo>
                  <a:cubicBezTo>
                    <a:pt x="327623" y="567794"/>
                    <a:pt x="327623" y="574473"/>
                    <a:pt x="331741" y="578590"/>
                  </a:cubicBezTo>
                  <a:lnTo>
                    <a:pt x="352543" y="599391"/>
                  </a:lnTo>
                  <a:cubicBezTo>
                    <a:pt x="354601" y="601450"/>
                    <a:pt x="357301" y="602481"/>
                    <a:pt x="360000" y="602481"/>
                  </a:cubicBezTo>
                  <a:cubicBezTo>
                    <a:pt x="362699" y="602481"/>
                    <a:pt x="365399" y="601451"/>
                    <a:pt x="367457" y="599391"/>
                  </a:cubicBezTo>
                  <a:lnTo>
                    <a:pt x="388259" y="578590"/>
                  </a:lnTo>
                  <a:cubicBezTo>
                    <a:pt x="392377" y="574471"/>
                    <a:pt x="392377" y="567793"/>
                    <a:pt x="388259" y="563675"/>
                  </a:cubicBezTo>
                  <a:cubicBezTo>
                    <a:pt x="384140" y="559556"/>
                    <a:pt x="377461" y="559556"/>
                    <a:pt x="373344" y="563675"/>
                  </a:cubicBezTo>
                  <a:lnTo>
                    <a:pt x="370547" y="566472"/>
                  </a:lnTo>
                  <a:lnTo>
                    <a:pt x="370547" y="383144"/>
                  </a:lnTo>
                  <a:cubicBezTo>
                    <a:pt x="399504" y="435529"/>
                    <a:pt x="455324" y="471089"/>
                    <a:pt x="519297" y="471089"/>
                  </a:cubicBezTo>
                  <a:cubicBezTo>
                    <a:pt x="609408" y="471089"/>
                    <a:pt x="683342" y="400546"/>
                    <a:pt x="688805" y="311786"/>
                  </a:cubicBezTo>
                  <a:lnTo>
                    <a:pt x="709453" y="311786"/>
                  </a:lnTo>
                  <a:cubicBezTo>
                    <a:pt x="715278" y="311786"/>
                    <a:pt x="720000" y="307064"/>
                    <a:pt x="720000" y="301240"/>
                  </a:cubicBezTo>
                  <a:cubicBezTo>
                    <a:pt x="720000" y="295415"/>
                    <a:pt x="715278" y="290693"/>
                    <a:pt x="709453" y="290693"/>
                  </a:cubicBezTo>
                  <a:close/>
                  <a:moveTo>
                    <a:pt x="314505" y="205558"/>
                  </a:moveTo>
                  <a:lnTo>
                    <a:pt x="314505" y="290688"/>
                  </a:lnTo>
                  <a:lnTo>
                    <a:pt x="294147" y="290688"/>
                  </a:lnTo>
                  <a:lnTo>
                    <a:pt x="294147" y="185587"/>
                  </a:lnTo>
                  <a:cubicBezTo>
                    <a:pt x="301552" y="191583"/>
                    <a:pt x="308371" y="198272"/>
                    <a:pt x="314505" y="205558"/>
                  </a:cubicBezTo>
                  <a:close/>
                  <a:moveTo>
                    <a:pt x="159247" y="246331"/>
                  </a:moveTo>
                  <a:cubicBezTo>
                    <a:pt x="153422" y="246331"/>
                    <a:pt x="148700" y="251053"/>
                    <a:pt x="148700" y="256878"/>
                  </a:cubicBezTo>
                  <a:lnTo>
                    <a:pt x="148700" y="290687"/>
                  </a:lnTo>
                  <a:lnTo>
                    <a:pt x="128343" y="290687"/>
                  </a:lnTo>
                  <a:lnTo>
                    <a:pt x="128343" y="171306"/>
                  </a:lnTo>
                  <a:cubicBezTo>
                    <a:pt x="134847" y="167671"/>
                    <a:pt x="141646" y="164503"/>
                    <a:pt x="148701" y="161863"/>
                  </a:cubicBezTo>
                  <a:lnTo>
                    <a:pt x="148701" y="207602"/>
                  </a:lnTo>
                  <a:cubicBezTo>
                    <a:pt x="148701" y="213426"/>
                    <a:pt x="153423" y="218148"/>
                    <a:pt x="159248" y="218148"/>
                  </a:cubicBezTo>
                  <a:cubicBezTo>
                    <a:pt x="165073" y="218148"/>
                    <a:pt x="169795" y="213426"/>
                    <a:pt x="169795" y="207602"/>
                  </a:cubicBezTo>
                  <a:lnTo>
                    <a:pt x="169795" y="155722"/>
                  </a:lnTo>
                  <a:cubicBezTo>
                    <a:pt x="176431" y="154314"/>
                    <a:pt x="183226" y="153346"/>
                    <a:pt x="190153" y="152858"/>
                  </a:cubicBezTo>
                  <a:lnTo>
                    <a:pt x="190153" y="290687"/>
                  </a:lnTo>
                  <a:lnTo>
                    <a:pt x="169795" y="290687"/>
                  </a:lnTo>
                  <a:lnTo>
                    <a:pt x="169795" y="256878"/>
                  </a:lnTo>
                  <a:cubicBezTo>
                    <a:pt x="169793" y="251053"/>
                    <a:pt x="165071" y="246331"/>
                    <a:pt x="159247" y="246331"/>
                  </a:cubicBezTo>
                  <a:close/>
                  <a:moveTo>
                    <a:pt x="211245" y="290688"/>
                  </a:moveTo>
                  <a:lnTo>
                    <a:pt x="211245" y="152859"/>
                  </a:lnTo>
                  <a:cubicBezTo>
                    <a:pt x="218173" y="153347"/>
                    <a:pt x="224968" y="154316"/>
                    <a:pt x="231602" y="155724"/>
                  </a:cubicBezTo>
                  <a:lnTo>
                    <a:pt x="231602" y="290690"/>
                  </a:lnTo>
                  <a:lnTo>
                    <a:pt x="211245" y="290690"/>
                  </a:lnTo>
                  <a:close/>
                  <a:moveTo>
                    <a:pt x="252696" y="290688"/>
                  </a:moveTo>
                  <a:lnTo>
                    <a:pt x="252696" y="161863"/>
                  </a:lnTo>
                  <a:cubicBezTo>
                    <a:pt x="259751" y="164504"/>
                    <a:pt x="266550" y="167671"/>
                    <a:pt x="273054" y="171308"/>
                  </a:cubicBezTo>
                  <a:lnTo>
                    <a:pt x="273054" y="290688"/>
                  </a:lnTo>
                  <a:close/>
                  <a:moveTo>
                    <a:pt x="107249" y="185588"/>
                  </a:moveTo>
                  <a:lnTo>
                    <a:pt x="107249" y="290688"/>
                  </a:lnTo>
                  <a:lnTo>
                    <a:pt x="86891" y="290688"/>
                  </a:lnTo>
                  <a:lnTo>
                    <a:pt x="86891" y="205558"/>
                  </a:lnTo>
                  <a:cubicBezTo>
                    <a:pt x="93025" y="198272"/>
                    <a:pt x="99844" y="191583"/>
                    <a:pt x="107249" y="185588"/>
                  </a:cubicBezTo>
                  <a:close/>
                  <a:moveTo>
                    <a:pt x="65797" y="238595"/>
                  </a:moveTo>
                  <a:lnTo>
                    <a:pt x="65797" y="290688"/>
                  </a:lnTo>
                  <a:lnTo>
                    <a:pt x="52318" y="290688"/>
                  </a:lnTo>
                  <a:cubicBezTo>
                    <a:pt x="53619" y="272192"/>
                    <a:pt x="58324" y="254624"/>
                    <a:pt x="65797" y="238595"/>
                  </a:cubicBezTo>
                  <a:close/>
                  <a:moveTo>
                    <a:pt x="335599" y="290688"/>
                  </a:moveTo>
                  <a:lnTo>
                    <a:pt x="335599" y="238595"/>
                  </a:lnTo>
                  <a:cubicBezTo>
                    <a:pt x="343072" y="254625"/>
                    <a:pt x="347777" y="272193"/>
                    <a:pt x="349078" y="290688"/>
                  </a:cubicBezTo>
                  <a:close/>
                  <a:moveTo>
                    <a:pt x="467300" y="311792"/>
                  </a:moveTo>
                  <a:lnTo>
                    <a:pt x="467300" y="440616"/>
                  </a:lnTo>
                  <a:cubicBezTo>
                    <a:pt x="460245" y="437975"/>
                    <a:pt x="453445" y="434808"/>
                    <a:pt x="446941" y="431173"/>
                  </a:cubicBezTo>
                  <a:lnTo>
                    <a:pt x="446941" y="311792"/>
                  </a:lnTo>
                  <a:close/>
                  <a:moveTo>
                    <a:pt x="488393" y="311792"/>
                  </a:moveTo>
                  <a:lnTo>
                    <a:pt x="508752" y="311792"/>
                  </a:lnTo>
                  <a:lnTo>
                    <a:pt x="508752" y="449621"/>
                  </a:lnTo>
                  <a:cubicBezTo>
                    <a:pt x="501825" y="449133"/>
                    <a:pt x="495030" y="448165"/>
                    <a:pt x="488393" y="446757"/>
                  </a:cubicBezTo>
                  <a:close/>
                  <a:moveTo>
                    <a:pt x="529844" y="311792"/>
                  </a:moveTo>
                  <a:lnTo>
                    <a:pt x="550202" y="311792"/>
                  </a:lnTo>
                  <a:lnTo>
                    <a:pt x="550202" y="446757"/>
                  </a:lnTo>
                  <a:cubicBezTo>
                    <a:pt x="543566" y="448165"/>
                    <a:pt x="536771" y="449133"/>
                    <a:pt x="529844" y="449621"/>
                  </a:cubicBezTo>
                  <a:close/>
                  <a:moveTo>
                    <a:pt x="571296" y="311792"/>
                  </a:moveTo>
                  <a:lnTo>
                    <a:pt x="591653" y="311792"/>
                  </a:lnTo>
                  <a:lnTo>
                    <a:pt x="591653" y="431173"/>
                  </a:lnTo>
                  <a:cubicBezTo>
                    <a:pt x="585150" y="434808"/>
                    <a:pt x="578351" y="437975"/>
                    <a:pt x="571296" y="440616"/>
                  </a:cubicBezTo>
                  <a:close/>
                  <a:moveTo>
                    <a:pt x="384397" y="311792"/>
                  </a:moveTo>
                  <a:lnTo>
                    <a:pt x="384397" y="363887"/>
                  </a:lnTo>
                  <a:cubicBezTo>
                    <a:pt x="376924" y="347857"/>
                    <a:pt x="372217" y="330288"/>
                    <a:pt x="370917" y="311792"/>
                  </a:cubicBezTo>
                  <a:close/>
                  <a:moveTo>
                    <a:pt x="405491" y="396922"/>
                  </a:moveTo>
                  <a:lnTo>
                    <a:pt x="405491" y="311792"/>
                  </a:lnTo>
                  <a:lnTo>
                    <a:pt x="425848" y="311792"/>
                  </a:lnTo>
                  <a:lnTo>
                    <a:pt x="425848" y="416892"/>
                  </a:lnTo>
                  <a:cubicBezTo>
                    <a:pt x="418444" y="410897"/>
                    <a:pt x="411625" y="404207"/>
                    <a:pt x="405491" y="396922"/>
                  </a:cubicBezTo>
                  <a:close/>
                  <a:moveTo>
                    <a:pt x="612747" y="416892"/>
                  </a:moveTo>
                  <a:lnTo>
                    <a:pt x="612747" y="311791"/>
                  </a:lnTo>
                  <a:lnTo>
                    <a:pt x="633105" y="311791"/>
                  </a:lnTo>
                  <a:lnTo>
                    <a:pt x="633105" y="396921"/>
                  </a:lnTo>
                  <a:cubicBezTo>
                    <a:pt x="626970" y="404207"/>
                    <a:pt x="620152" y="410897"/>
                    <a:pt x="612747" y="416892"/>
                  </a:cubicBezTo>
                  <a:close/>
                  <a:moveTo>
                    <a:pt x="654199" y="363887"/>
                  </a:moveTo>
                  <a:lnTo>
                    <a:pt x="654199" y="311792"/>
                  </a:lnTo>
                  <a:lnTo>
                    <a:pt x="667679" y="311792"/>
                  </a:lnTo>
                  <a:cubicBezTo>
                    <a:pt x="666377" y="330287"/>
                    <a:pt x="661672" y="347857"/>
                    <a:pt x="654199" y="36388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7" name="任意多边形: 形状 446">
              <a:extLst>
                <a:ext uri="{FF2B5EF4-FFF2-40B4-BE49-F238E27FC236}">
                  <a16:creationId xmlns:a16="http://schemas.microsoft.com/office/drawing/2014/main" id="{FA467898-3E4F-43ED-8196-6B8DF2F7AD78}"/>
                </a:ext>
              </a:extLst>
            </p:cNvPr>
            <p:cNvSpPr/>
            <p:nvPr/>
          </p:nvSpPr>
          <p:spPr>
            <a:xfrm>
              <a:off x="1419658" y="5333499"/>
              <a:ext cx="90583" cy="160387"/>
            </a:xfrm>
            <a:custGeom>
              <a:avLst/>
              <a:gdLst>
                <a:gd name="connsiteX0" fmla="*/ 7729 w 90583"/>
                <a:gd name="connsiteY0" fmla="*/ 139676 h 160387"/>
                <a:gd name="connsiteX1" fmla="*/ 387 w 90583"/>
                <a:gd name="connsiteY1" fmla="*/ 152659 h 160387"/>
                <a:gd name="connsiteX2" fmla="*/ 10543 w 90583"/>
                <a:gd name="connsiteY2" fmla="*/ 160388 h 160387"/>
                <a:gd name="connsiteX3" fmla="*/ 13369 w 90583"/>
                <a:gd name="connsiteY3" fmla="*/ 160001 h 160387"/>
                <a:gd name="connsiteX4" fmla="*/ 90584 w 90583"/>
                <a:gd name="connsiteY4" fmla="*/ 58390 h 160387"/>
                <a:gd name="connsiteX5" fmla="*/ 76194 w 90583"/>
                <a:gd name="connsiteY5" fmla="*/ 5223 h 160387"/>
                <a:gd name="connsiteX6" fmla="*/ 61764 w 90583"/>
                <a:gd name="connsiteY6" fmla="*/ 1443 h 160387"/>
                <a:gd name="connsiteX7" fmla="*/ 57984 w 90583"/>
                <a:gd name="connsiteY7" fmla="*/ 15873 h 160387"/>
                <a:gd name="connsiteX8" fmla="*/ 69490 w 90583"/>
                <a:gd name="connsiteY8" fmla="*/ 58388 h 160387"/>
                <a:gd name="connsiteX9" fmla="*/ 7729 w 90583"/>
                <a:gd name="connsiteY9" fmla="*/ 139676 h 16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583" h="160387">
                  <a:moveTo>
                    <a:pt x="7729" y="139676"/>
                  </a:moveTo>
                  <a:cubicBezTo>
                    <a:pt x="2117" y="141233"/>
                    <a:pt x="-1171" y="147047"/>
                    <a:pt x="387" y="152659"/>
                  </a:cubicBezTo>
                  <a:cubicBezTo>
                    <a:pt x="1682" y="157328"/>
                    <a:pt x="5923" y="160388"/>
                    <a:pt x="10543" y="160388"/>
                  </a:cubicBezTo>
                  <a:cubicBezTo>
                    <a:pt x="11477" y="160388"/>
                    <a:pt x="12426" y="160263"/>
                    <a:pt x="13369" y="160001"/>
                  </a:cubicBezTo>
                  <a:cubicBezTo>
                    <a:pt x="58832" y="147383"/>
                    <a:pt x="90584" y="105599"/>
                    <a:pt x="90584" y="58390"/>
                  </a:cubicBezTo>
                  <a:cubicBezTo>
                    <a:pt x="90584" y="39705"/>
                    <a:pt x="85607" y="21321"/>
                    <a:pt x="76194" y="5223"/>
                  </a:cubicBezTo>
                  <a:cubicBezTo>
                    <a:pt x="73252" y="196"/>
                    <a:pt x="66791" y="-1496"/>
                    <a:pt x="61764" y="1443"/>
                  </a:cubicBezTo>
                  <a:cubicBezTo>
                    <a:pt x="56737" y="4384"/>
                    <a:pt x="55044" y="10844"/>
                    <a:pt x="57984" y="15873"/>
                  </a:cubicBezTo>
                  <a:cubicBezTo>
                    <a:pt x="65512" y="28742"/>
                    <a:pt x="69490" y="43443"/>
                    <a:pt x="69490" y="58388"/>
                  </a:cubicBezTo>
                  <a:cubicBezTo>
                    <a:pt x="69490" y="96156"/>
                    <a:pt x="44093" y="129582"/>
                    <a:pt x="7729" y="13967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8" name="任意多边形: 形状 447">
              <a:extLst>
                <a:ext uri="{FF2B5EF4-FFF2-40B4-BE49-F238E27FC236}">
                  <a16:creationId xmlns:a16="http://schemas.microsoft.com/office/drawing/2014/main" id="{5137D782-1F08-4941-8535-915D19B8029D}"/>
                </a:ext>
              </a:extLst>
            </p:cNvPr>
            <p:cNvSpPr/>
            <p:nvPr/>
          </p:nvSpPr>
          <p:spPr>
            <a:xfrm>
              <a:off x="1299309" y="5286420"/>
              <a:ext cx="162952" cy="207916"/>
            </a:xfrm>
            <a:custGeom>
              <a:avLst/>
              <a:gdLst>
                <a:gd name="connsiteX0" fmla="*/ 78979 w 162952"/>
                <a:gd name="connsiteY0" fmla="*/ 207578 h 207916"/>
                <a:gd name="connsiteX1" fmla="*/ 81629 w 162952"/>
                <a:gd name="connsiteY1" fmla="*/ 207917 h 207916"/>
                <a:gd name="connsiteX2" fmla="*/ 91831 w 162952"/>
                <a:gd name="connsiteY2" fmla="*/ 200010 h 207916"/>
                <a:gd name="connsiteX3" fmla="*/ 84263 w 162952"/>
                <a:gd name="connsiteY3" fmla="*/ 187156 h 207916"/>
                <a:gd name="connsiteX4" fmla="*/ 21095 w 162952"/>
                <a:gd name="connsiteY4" fmla="*/ 105469 h 207916"/>
                <a:gd name="connsiteX5" fmla="*/ 105467 w 162952"/>
                <a:gd name="connsiteY5" fmla="*/ 21094 h 207916"/>
                <a:gd name="connsiteX6" fmla="*/ 147180 w 162952"/>
                <a:gd name="connsiteY6" fmla="*/ 32138 h 207916"/>
                <a:gd name="connsiteX7" fmla="*/ 161566 w 162952"/>
                <a:gd name="connsiteY7" fmla="*/ 28201 h 207916"/>
                <a:gd name="connsiteX8" fmla="*/ 157628 w 162952"/>
                <a:gd name="connsiteY8" fmla="*/ 13815 h 207916"/>
                <a:gd name="connsiteX9" fmla="*/ 105466 w 162952"/>
                <a:gd name="connsiteY9" fmla="*/ 0 h 207916"/>
                <a:gd name="connsiteX10" fmla="*/ 0 w 162952"/>
                <a:gd name="connsiteY10" fmla="*/ 105469 h 207916"/>
                <a:gd name="connsiteX11" fmla="*/ 78979 w 162952"/>
                <a:gd name="connsiteY11" fmla="*/ 207578 h 20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952" h="207916">
                  <a:moveTo>
                    <a:pt x="78979" y="207578"/>
                  </a:moveTo>
                  <a:cubicBezTo>
                    <a:pt x="79865" y="207807"/>
                    <a:pt x="80754" y="207917"/>
                    <a:pt x="81629" y="207917"/>
                  </a:cubicBezTo>
                  <a:cubicBezTo>
                    <a:pt x="86320" y="207917"/>
                    <a:pt x="90602" y="204763"/>
                    <a:pt x="91831" y="200010"/>
                  </a:cubicBezTo>
                  <a:cubicBezTo>
                    <a:pt x="93291" y="194370"/>
                    <a:pt x="89902" y="188616"/>
                    <a:pt x="84263" y="187156"/>
                  </a:cubicBezTo>
                  <a:cubicBezTo>
                    <a:pt x="47070" y="177532"/>
                    <a:pt x="21095" y="143941"/>
                    <a:pt x="21095" y="105469"/>
                  </a:cubicBezTo>
                  <a:cubicBezTo>
                    <a:pt x="21095" y="58944"/>
                    <a:pt x="58944" y="21094"/>
                    <a:pt x="105467" y="21094"/>
                  </a:cubicBezTo>
                  <a:cubicBezTo>
                    <a:pt x="120085" y="21094"/>
                    <a:pt x="134509" y="24913"/>
                    <a:pt x="147180" y="32138"/>
                  </a:cubicBezTo>
                  <a:cubicBezTo>
                    <a:pt x="152239" y="35021"/>
                    <a:pt x="158680" y="33261"/>
                    <a:pt x="161566" y="28201"/>
                  </a:cubicBezTo>
                  <a:cubicBezTo>
                    <a:pt x="164451" y="23141"/>
                    <a:pt x="162688" y="16701"/>
                    <a:pt x="157628" y="13815"/>
                  </a:cubicBezTo>
                  <a:cubicBezTo>
                    <a:pt x="141780" y="4777"/>
                    <a:pt x="123742" y="0"/>
                    <a:pt x="105466" y="0"/>
                  </a:cubicBezTo>
                  <a:cubicBezTo>
                    <a:pt x="47312" y="0"/>
                    <a:pt x="0" y="47313"/>
                    <a:pt x="0" y="105469"/>
                  </a:cubicBezTo>
                  <a:cubicBezTo>
                    <a:pt x="3" y="153555"/>
                    <a:pt x="32479" y="195545"/>
                    <a:pt x="78979" y="20757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9" name="任意多边形: 形状 448">
              <a:extLst>
                <a:ext uri="{FF2B5EF4-FFF2-40B4-BE49-F238E27FC236}">
                  <a16:creationId xmlns:a16="http://schemas.microsoft.com/office/drawing/2014/main" id="{2B97052D-EB4F-4637-BF40-C0433F462866}"/>
                </a:ext>
              </a:extLst>
            </p:cNvPr>
            <p:cNvSpPr/>
            <p:nvPr/>
          </p:nvSpPr>
          <p:spPr>
            <a:xfrm>
              <a:off x="1366463" y="5329132"/>
              <a:ext cx="76628" cy="125524"/>
            </a:xfrm>
            <a:custGeom>
              <a:avLst/>
              <a:gdLst>
                <a:gd name="connsiteX0" fmla="*/ 38315 w 76628"/>
                <a:gd name="connsiteY0" fmla="*/ 125525 h 125524"/>
                <a:gd name="connsiteX1" fmla="*/ 48862 w 76628"/>
                <a:gd name="connsiteY1" fmla="*/ 114978 h 125524"/>
                <a:gd name="connsiteX2" fmla="*/ 48862 w 76628"/>
                <a:gd name="connsiteY2" fmla="*/ 111092 h 125524"/>
                <a:gd name="connsiteX3" fmla="*/ 76628 w 76628"/>
                <a:gd name="connsiteY3" fmla="*/ 80153 h 125524"/>
                <a:gd name="connsiteX4" fmla="*/ 41913 w 76628"/>
                <a:gd name="connsiteY4" fmla="*/ 48109 h 125524"/>
                <a:gd name="connsiteX5" fmla="*/ 26551 w 76628"/>
                <a:gd name="connsiteY5" fmla="*/ 41120 h 125524"/>
                <a:gd name="connsiteX6" fmla="*/ 38315 w 76628"/>
                <a:gd name="connsiteY6" fmla="*/ 34276 h 125524"/>
                <a:gd name="connsiteX7" fmla="*/ 48845 w 76628"/>
                <a:gd name="connsiteY7" fmla="*/ 38305 h 125524"/>
                <a:gd name="connsiteX8" fmla="*/ 63723 w 76628"/>
                <a:gd name="connsiteY8" fmla="*/ 39367 h 125524"/>
                <a:gd name="connsiteX9" fmla="*/ 64785 w 76628"/>
                <a:gd name="connsiteY9" fmla="*/ 24488 h 125524"/>
                <a:gd name="connsiteX10" fmla="*/ 48862 w 76628"/>
                <a:gd name="connsiteY10" fmla="*/ 14666 h 125524"/>
                <a:gd name="connsiteX11" fmla="*/ 48862 w 76628"/>
                <a:gd name="connsiteY11" fmla="*/ 10547 h 125524"/>
                <a:gd name="connsiteX12" fmla="*/ 38315 w 76628"/>
                <a:gd name="connsiteY12" fmla="*/ 0 h 125524"/>
                <a:gd name="connsiteX13" fmla="*/ 27768 w 76628"/>
                <a:gd name="connsiteY13" fmla="*/ 10547 h 125524"/>
                <a:gd name="connsiteX14" fmla="*/ 27768 w 76628"/>
                <a:gd name="connsiteY14" fmla="*/ 14666 h 125524"/>
                <a:gd name="connsiteX15" fmla="*/ 5458 w 76628"/>
                <a:gd name="connsiteY15" fmla="*/ 41119 h 125524"/>
                <a:gd name="connsiteX16" fmla="*/ 36572 w 76628"/>
                <a:gd name="connsiteY16" fmla="*/ 68514 h 125524"/>
                <a:gd name="connsiteX17" fmla="*/ 55533 w 76628"/>
                <a:gd name="connsiteY17" fmla="*/ 80152 h 125524"/>
                <a:gd name="connsiteX18" fmla="*/ 38313 w 76628"/>
                <a:gd name="connsiteY18" fmla="*/ 91249 h 125524"/>
                <a:gd name="connsiteX19" fmla="*/ 21094 w 76628"/>
                <a:gd name="connsiteY19" fmla="*/ 80152 h 125524"/>
                <a:gd name="connsiteX20" fmla="*/ 10547 w 76628"/>
                <a:gd name="connsiteY20" fmla="*/ 69605 h 125524"/>
                <a:gd name="connsiteX21" fmla="*/ 0 w 76628"/>
                <a:gd name="connsiteY21" fmla="*/ 80152 h 125524"/>
                <a:gd name="connsiteX22" fmla="*/ 27766 w 76628"/>
                <a:gd name="connsiteY22" fmla="*/ 111091 h 125524"/>
                <a:gd name="connsiteX23" fmla="*/ 27766 w 76628"/>
                <a:gd name="connsiteY23" fmla="*/ 114976 h 125524"/>
                <a:gd name="connsiteX24" fmla="*/ 38315 w 76628"/>
                <a:gd name="connsiteY24" fmla="*/ 125525 h 12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6628" h="125524">
                  <a:moveTo>
                    <a:pt x="38315" y="125525"/>
                  </a:moveTo>
                  <a:cubicBezTo>
                    <a:pt x="44139" y="125525"/>
                    <a:pt x="48862" y="120802"/>
                    <a:pt x="48862" y="114978"/>
                  </a:cubicBezTo>
                  <a:lnTo>
                    <a:pt x="48862" y="111092"/>
                  </a:lnTo>
                  <a:cubicBezTo>
                    <a:pt x="64873" y="107234"/>
                    <a:pt x="76628" y="94829"/>
                    <a:pt x="76628" y="80153"/>
                  </a:cubicBezTo>
                  <a:cubicBezTo>
                    <a:pt x="76628" y="57194"/>
                    <a:pt x="55738" y="51727"/>
                    <a:pt x="41913" y="48109"/>
                  </a:cubicBezTo>
                  <a:cubicBezTo>
                    <a:pt x="31724" y="45443"/>
                    <a:pt x="26551" y="43629"/>
                    <a:pt x="26551" y="41120"/>
                  </a:cubicBezTo>
                  <a:cubicBezTo>
                    <a:pt x="26551" y="37955"/>
                    <a:pt x="31690" y="34276"/>
                    <a:pt x="38315" y="34276"/>
                  </a:cubicBezTo>
                  <a:cubicBezTo>
                    <a:pt x="43504" y="34276"/>
                    <a:pt x="47157" y="36357"/>
                    <a:pt x="48845" y="38305"/>
                  </a:cubicBezTo>
                  <a:cubicBezTo>
                    <a:pt x="52660" y="42706"/>
                    <a:pt x="59320" y="43182"/>
                    <a:pt x="63723" y="39367"/>
                  </a:cubicBezTo>
                  <a:cubicBezTo>
                    <a:pt x="68124" y="35551"/>
                    <a:pt x="68600" y="28890"/>
                    <a:pt x="64785" y="24488"/>
                  </a:cubicBezTo>
                  <a:cubicBezTo>
                    <a:pt x="60781" y="19869"/>
                    <a:pt x="55171" y="16476"/>
                    <a:pt x="48862" y="14666"/>
                  </a:cubicBezTo>
                  <a:lnTo>
                    <a:pt x="48862" y="10547"/>
                  </a:lnTo>
                  <a:cubicBezTo>
                    <a:pt x="48862" y="4722"/>
                    <a:pt x="44139" y="0"/>
                    <a:pt x="38315" y="0"/>
                  </a:cubicBezTo>
                  <a:cubicBezTo>
                    <a:pt x="32490" y="0"/>
                    <a:pt x="27768" y="4722"/>
                    <a:pt x="27768" y="10547"/>
                  </a:cubicBezTo>
                  <a:lnTo>
                    <a:pt x="27768" y="14666"/>
                  </a:lnTo>
                  <a:cubicBezTo>
                    <a:pt x="14809" y="18412"/>
                    <a:pt x="5458" y="28851"/>
                    <a:pt x="5458" y="41119"/>
                  </a:cubicBezTo>
                  <a:cubicBezTo>
                    <a:pt x="5458" y="60372"/>
                    <a:pt x="24182" y="65271"/>
                    <a:pt x="36572" y="68514"/>
                  </a:cubicBezTo>
                  <a:cubicBezTo>
                    <a:pt x="51989" y="72548"/>
                    <a:pt x="55533" y="74724"/>
                    <a:pt x="55533" y="80152"/>
                  </a:cubicBezTo>
                  <a:cubicBezTo>
                    <a:pt x="55533" y="85400"/>
                    <a:pt x="48461" y="91249"/>
                    <a:pt x="38313" y="91249"/>
                  </a:cubicBezTo>
                  <a:cubicBezTo>
                    <a:pt x="28166" y="91249"/>
                    <a:pt x="21094" y="85400"/>
                    <a:pt x="21094" y="80152"/>
                  </a:cubicBezTo>
                  <a:cubicBezTo>
                    <a:pt x="21094" y="74327"/>
                    <a:pt x="16372" y="69605"/>
                    <a:pt x="10547" y="69605"/>
                  </a:cubicBezTo>
                  <a:cubicBezTo>
                    <a:pt x="4722" y="69605"/>
                    <a:pt x="0" y="74327"/>
                    <a:pt x="0" y="80152"/>
                  </a:cubicBezTo>
                  <a:cubicBezTo>
                    <a:pt x="0" y="94829"/>
                    <a:pt x="11755" y="107232"/>
                    <a:pt x="27766" y="111091"/>
                  </a:cubicBezTo>
                  <a:lnTo>
                    <a:pt x="27766" y="114976"/>
                  </a:lnTo>
                  <a:cubicBezTo>
                    <a:pt x="27768" y="120802"/>
                    <a:pt x="32489" y="125525"/>
                    <a:pt x="38315" y="12552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50" name="图形 42">
            <a:extLst>
              <a:ext uri="{FF2B5EF4-FFF2-40B4-BE49-F238E27FC236}">
                <a16:creationId xmlns:a16="http://schemas.microsoft.com/office/drawing/2014/main" id="{019C256E-6E50-455F-A55F-D4485E810D82}"/>
              </a:ext>
            </a:extLst>
          </p:cNvPr>
          <p:cNvGrpSpPr/>
          <p:nvPr/>
        </p:nvGrpSpPr>
        <p:grpSpPr>
          <a:xfrm>
            <a:off x="1956000" y="5275787"/>
            <a:ext cx="719992" cy="626416"/>
            <a:chOff x="1956000" y="5275787"/>
            <a:chExt cx="719992" cy="626416"/>
          </a:xfrm>
          <a:gradFill>
            <a:gsLst>
              <a:gs pos="0">
                <a:schemeClr val="accent1"/>
              </a:gs>
              <a:gs pos="100000">
                <a:schemeClr val="accent2"/>
              </a:gs>
            </a:gsLst>
            <a:lin ang="2700000" scaled="1"/>
          </a:gradFill>
        </p:grpSpPr>
        <p:sp>
          <p:nvSpPr>
            <p:cNvPr id="451" name="任意多边形: 形状 450">
              <a:extLst>
                <a:ext uri="{FF2B5EF4-FFF2-40B4-BE49-F238E27FC236}">
                  <a16:creationId xmlns:a16="http://schemas.microsoft.com/office/drawing/2014/main" id="{DB732F69-12DF-418F-AAD2-8D188DE18126}"/>
                </a:ext>
              </a:extLst>
            </p:cNvPr>
            <p:cNvSpPr/>
            <p:nvPr/>
          </p:nvSpPr>
          <p:spPr>
            <a:xfrm>
              <a:off x="2061070" y="5506870"/>
              <a:ext cx="89604" cy="286320"/>
            </a:xfrm>
            <a:custGeom>
              <a:avLst/>
              <a:gdLst>
                <a:gd name="connsiteX0" fmla="*/ 65121 w 89604"/>
                <a:gd name="connsiteY0" fmla="*/ 37990 h 286320"/>
                <a:gd name="connsiteX1" fmla="*/ 55353 w 89604"/>
                <a:gd name="connsiteY1" fmla="*/ 37990 h 286320"/>
                <a:gd name="connsiteX2" fmla="*/ 55353 w 89604"/>
                <a:gd name="connsiteY2" fmla="*/ 10547 h 286320"/>
                <a:gd name="connsiteX3" fmla="*/ 44806 w 89604"/>
                <a:gd name="connsiteY3" fmla="*/ 0 h 286320"/>
                <a:gd name="connsiteX4" fmla="*/ 34259 w 89604"/>
                <a:gd name="connsiteY4" fmla="*/ 10547 h 286320"/>
                <a:gd name="connsiteX5" fmla="*/ 34259 w 89604"/>
                <a:gd name="connsiteY5" fmla="*/ 37990 h 286320"/>
                <a:gd name="connsiteX6" fmla="*/ 24484 w 89604"/>
                <a:gd name="connsiteY6" fmla="*/ 37990 h 286320"/>
                <a:gd name="connsiteX7" fmla="*/ 0 w 89604"/>
                <a:gd name="connsiteY7" fmla="*/ 62474 h 286320"/>
                <a:gd name="connsiteX8" fmla="*/ 0 w 89604"/>
                <a:gd name="connsiteY8" fmla="*/ 223847 h 286320"/>
                <a:gd name="connsiteX9" fmla="*/ 24484 w 89604"/>
                <a:gd name="connsiteY9" fmla="*/ 248331 h 286320"/>
                <a:gd name="connsiteX10" fmla="*/ 34259 w 89604"/>
                <a:gd name="connsiteY10" fmla="*/ 248331 h 286320"/>
                <a:gd name="connsiteX11" fmla="*/ 34259 w 89604"/>
                <a:gd name="connsiteY11" fmla="*/ 275774 h 286320"/>
                <a:gd name="connsiteX12" fmla="*/ 44806 w 89604"/>
                <a:gd name="connsiteY12" fmla="*/ 286321 h 286320"/>
                <a:gd name="connsiteX13" fmla="*/ 55353 w 89604"/>
                <a:gd name="connsiteY13" fmla="*/ 275774 h 286320"/>
                <a:gd name="connsiteX14" fmla="*/ 55353 w 89604"/>
                <a:gd name="connsiteY14" fmla="*/ 248331 h 286320"/>
                <a:gd name="connsiteX15" fmla="*/ 65121 w 89604"/>
                <a:gd name="connsiteY15" fmla="*/ 248331 h 286320"/>
                <a:gd name="connsiteX16" fmla="*/ 89605 w 89604"/>
                <a:gd name="connsiteY16" fmla="*/ 223847 h 286320"/>
                <a:gd name="connsiteX17" fmla="*/ 89605 w 89604"/>
                <a:gd name="connsiteY17" fmla="*/ 179423 h 286320"/>
                <a:gd name="connsiteX18" fmla="*/ 79058 w 89604"/>
                <a:gd name="connsiteY18" fmla="*/ 168877 h 286320"/>
                <a:gd name="connsiteX19" fmla="*/ 68511 w 89604"/>
                <a:gd name="connsiteY19" fmla="*/ 179423 h 286320"/>
                <a:gd name="connsiteX20" fmla="*/ 68511 w 89604"/>
                <a:gd name="connsiteY20" fmla="*/ 223847 h 286320"/>
                <a:gd name="connsiteX21" fmla="*/ 65121 w 89604"/>
                <a:gd name="connsiteY21" fmla="*/ 227237 h 286320"/>
                <a:gd name="connsiteX22" fmla="*/ 24484 w 89604"/>
                <a:gd name="connsiteY22" fmla="*/ 227237 h 286320"/>
                <a:gd name="connsiteX23" fmla="*/ 21094 w 89604"/>
                <a:gd name="connsiteY23" fmla="*/ 223847 h 286320"/>
                <a:gd name="connsiteX24" fmla="*/ 21094 w 89604"/>
                <a:gd name="connsiteY24" fmla="*/ 62474 h 286320"/>
                <a:gd name="connsiteX25" fmla="*/ 24484 w 89604"/>
                <a:gd name="connsiteY25" fmla="*/ 59084 h 286320"/>
                <a:gd name="connsiteX26" fmla="*/ 65121 w 89604"/>
                <a:gd name="connsiteY26" fmla="*/ 59084 h 286320"/>
                <a:gd name="connsiteX27" fmla="*/ 68511 w 89604"/>
                <a:gd name="connsiteY27" fmla="*/ 62474 h 286320"/>
                <a:gd name="connsiteX28" fmla="*/ 68511 w 89604"/>
                <a:gd name="connsiteY28" fmla="*/ 130147 h 286320"/>
                <a:gd name="connsiteX29" fmla="*/ 79058 w 89604"/>
                <a:gd name="connsiteY29" fmla="*/ 140694 h 286320"/>
                <a:gd name="connsiteX30" fmla="*/ 89605 w 89604"/>
                <a:gd name="connsiteY30" fmla="*/ 130147 h 286320"/>
                <a:gd name="connsiteX31" fmla="*/ 89605 w 89604"/>
                <a:gd name="connsiteY31" fmla="*/ 62474 h 286320"/>
                <a:gd name="connsiteX32" fmla="*/ 65121 w 89604"/>
                <a:gd name="connsiteY32" fmla="*/ 37990 h 28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604" h="286320">
                  <a:moveTo>
                    <a:pt x="65121" y="37990"/>
                  </a:moveTo>
                  <a:lnTo>
                    <a:pt x="55353" y="37990"/>
                  </a:lnTo>
                  <a:lnTo>
                    <a:pt x="55353" y="10547"/>
                  </a:lnTo>
                  <a:cubicBezTo>
                    <a:pt x="55353" y="4722"/>
                    <a:pt x="50631" y="0"/>
                    <a:pt x="44806" y="0"/>
                  </a:cubicBezTo>
                  <a:cubicBezTo>
                    <a:pt x="38981" y="0"/>
                    <a:pt x="34259" y="4722"/>
                    <a:pt x="34259" y="10547"/>
                  </a:cubicBezTo>
                  <a:lnTo>
                    <a:pt x="34259" y="37990"/>
                  </a:lnTo>
                  <a:lnTo>
                    <a:pt x="24484" y="37990"/>
                  </a:lnTo>
                  <a:cubicBezTo>
                    <a:pt x="10983" y="37990"/>
                    <a:pt x="0" y="48974"/>
                    <a:pt x="0" y="62474"/>
                  </a:cubicBezTo>
                  <a:lnTo>
                    <a:pt x="0" y="223847"/>
                  </a:lnTo>
                  <a:cubicBezTo>
                    <a:pt x="0" y="237348"/>
                    <a:pt x="10984" y="248331"/>
                    <a:pt x="24484" y="248331"/>
                  </a:cubicBezTo>
                  <a:lnTo>
                    <a:pt x="34259" y="248331"/>
                  </a:lnTo>
                  <a:lnTo>
                    <a:pt x="34259" y="275774"/>
                  </a:lnTo>
                  <a:cubicBezTo>
                    <a:pt x="34259" y="281599"/>
                    <a:pt x="38981" y="286321"/>
                    <a:pt x="44806" y="286321"/>
                  </a:cubicBezTo>
                  <a:cubicBezTo>
                    <a:pt x="50631" y="286321"/>
                    <a:pt x="55353" y="281599"/>
                    <a:pt x="55353" y="275774"/>
                  </a:cubicBezTo>
                  <a:lnTo>
                    <a:pt x="55353" y="248331"/>
                  </a:lnTo>
                  <a:lnTo>
                    <a:pt x="65121" y="248331"/>
                  </a:lnTo>
                  <a:cubicBezTo>
                    <a:pt x="78622" y="248331"/>
                    <a:pt x="89605" y="237347"/>
                    <a:pt x="89605" y="223847"/>
                  </a:cubicBezTo>
                  <a:lnTo>
                    <a:pt x="89605" y="179423"/>
                  </a:lnTo>
                  <a:cubicBezTo>
                    <a:pt x="89605" y="173599"/>
                    <a:pt x="84883" y="168877"/>
                    <a:pt x="79058" y="168877"/>
                  </a:cubicBezTo>
                  <a:cubicBezTo>
                    <a:pt x="73233" y="168877"/>
                    <a:pt x="68511" y="173599"/>
                    <a:pt x="68511" y="179423"/>
                  </a:cubicBezTo>
                  <a:lnTo>
                    <a:pt x="68511" y="223847"/>
                  </a:lnTo>
                  <a:cubicBezTo>
                    <a:pt x="68511" y="225717"/>
                    <a:pt x="66990" y="227237"/>
                    <a:pt x="65121" y="227237"/>
                  </a:cubicBezTo>
                  <a:lnTo>
                    <a:pt x="24484" y="227237"/>
                  </a:lnTo>
                  <a:cubicBezTo>
                    <a:pt x="22614" y="227237"/>
                    <a:pt x="21094" y="225716"/>
                    <a:pt x="21094" y="223847"/>
                  </a:cubicBezTo>
                  <a:lnTo>
                    <a:pt x="21094" y="62474"/>
                  </a:lnTo>
                  <a:cubicBezTo>
                    <a:pt x="21094" y="60604"/>
                    <a:pt x="22615" y="59084"/>
                    <a:pt x="24484" y="59084"/>
                  </a:cubicBezTo>
                  <a:lnTo>
                    <a:pt x="65121" y="59084"/>
                  </a:lnTo>
                  <a:cubicBezTo>
                    <a:pt x="66991" y="59084"/>
                    <a:pt x="68511" y="60605"/>
                    <a:pt x="68511" y="62474"/>
                  </a:cubicBezTo>
                  <a:lnTo>
                    <a:pt x="68511" y="130147"/>
                  </a:lnTo>
                  <a:cubicBezTo>
                    <a:pt x="68511" y="135972"/>
                    <a:pt x="73233" y="140694"/>
                    <a:pt x="79058" y="140694"/>
                  </a:cubicBezTo>
                  <a:cubicBezTo>
                    <a:pt x="84883" y="140694"/>
                    <a:pt x="89605" y="135972"/>
                    <a:pt x="89605" y="130147"/>
                  </a:cubicBezTo>
                  <a:lnTo>
                    <a:pt x="89605" y="62474"/>
                  </a:lnTo>
                  <a:cubicBezTo>
                    <a:pt x="89605" y="48974"/>
                    <a:pt x="78621" y="37990"/>
                    <a:pt x="65121" y="379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2" name="任意多边形: 形状 451">
              <a:extLst>
                <a:ext uri="{FF2B5EF4-FFF2-40B4-BE49-F238E27FC236}">
                  <a16:creationId xmlns:a16="http://schemas.microsoft.com/office/drawing/2014/main" id="{D13EC35B-3AC5-4C68-A053-310C83C99DFB}"/>
                </a:ext>
              </a:extLst>
            </p:cNvPr>
            <p:cNvSpPr/>
            <p:nvPr/>
          </p:nvSpPr>
          <p:spPr>
            <a:xfrm>
              <a:off x="2166134" y="5420446"/>
              <a:ext cx="89604" cy="286319"/>
            </a:xfrm>
            <a:custGeom>
              <a:avLst/>
              <a:gdLst>
                <a:gd name="connsiteX0" fmla="*/ 65121 w 89604"/>
                <a:gd name="connsiteY0" fmla="*/ 58897 h 286319"/>
                <a:gd name="connsiteX1" fmla="*/ 55353 w 89604"/>
                <a:gd name="connsiteY1" fmla="*/ 58897 h 286319"/>
                <a:gd name="connsiteX2" fmla="*/ 55353 w 89604"/>
                <a:gd name="connsiteY2" fmla="*/ 10547 h 286319"/>
                <a:gd name="connsiteX3" fmla="*/ 44806 w 89604"/>
                <a:gd name="connsiteY3" fmla="*/ 0 h 286319"/>
                <a:gd name="connsiteX4" fmla="*/ 34259 w 89604"/>
                <a:gd name="connsiteY4" fmla="*/ 10547 h 286319"/>
                <a:gd name="connsiteX5" fmla="*/ 34259 w 89604"/>
                <a:gd name="connsiteY5" fmla="*/ 58895 h 286319"/>
                <a:gd name="connsiteX6" fmla="*/ 24484 w 89604"/>
                <a:gd name="connsiteY6" fmla="*/ 58895 h 286319"/>
                <a:gd name="connsiteX7" fmla="*/ 0 w 89604"/>
                <a:gd name="connsiteY7" fmla="*/ 83379 h 286319"/>
                <a:gd name="connsiteX8" fmla="*/ 0 w 89604"/>
                <a:gd name="connsiteY8" fmla="*/ 244752 h 286319"/>
                <a:gd name="connsiteX9" fmla="*/ 24484 w 89604"/>
                <a:gd name="connsiteY9" fmla="*/ 269236 h 286319"/>
                <a:gd name="connsiteX10" fmla="*/ 34259 w 89604"/>
                <a:gd name="connsiteY10" fmla="*/ 269236 h 286319"/>
                <a:gd name="connsiteX11" fmla="*/ 34259 w 89604"/>
                <a:gd name="connsiteY11" fmla="*/ 275773 h 286319"/>
                <a:gd name="connsiteX12" fmla="*/ 44806 w 89604"/>
                <a:gd name="connsiteY12" fmla="*/ 286320 h 286319"/>
                <a:gd name="connsiteX13" fmla="*/ 55353 w 89604"/>
                <a:gd name="connsiteY13" fmla="*/ 275773 h 286319"/>
                <a:gd name="connsiteX14" fmla="*/ 55353 w 89604"/>
                <a:gd name="connsiteY14" fmla="*/ 269236 h 286319"/>
                <a:gd name="connsiteX15" fmla="*/ 65121 w 89604"/>
                <a:gd name="connsiteY15" fmla="*/ 269236 h 286319"/>
                <a:gd name="connsiteX16" fmla="*/ 89605 w 89604"/>
                <a:gd name="connsiteY16" fmla="*/ 244752 h 286319"/>
                <a:gd name="connsiteX17" fmla="*/ 89605 w 89604"/>
                <a:gd name="connsiteY17" fmla="*/ 83381 h 286319"/>
                <a:gd name="connsiteX18" fmla="*/ 65121 w 89604"/>
                <a:gd name="connsiteY18" fmla="*/ 58897 h 286319"/>
                <a:gd name="connsiteX19" fmla="*/ 68511 w 89604"/>
                <a:gd name="connsiteY19" fmla="*/ 244754 h 286319"/>
                <a:gd name="connsiteX20" fmla="*/ 65121 w 89604"/>
                <a:gd name="connsiteY20" fmla="*/ 248144 h 286319"/>
                <a:gd name="connsiteX21" fmla="*/ 24484 w 89604"/>
                <a:gd name="connsiteY21" fmla="*/ 248144 h 286319"/>
                <a:gd name="connsiteX22" fmla="*/ 21094 w 89604"/>
                <a:gd name="connsiteY22" fmla="*/ 244754 h 286319"/>
                <a:gd name="connsiteX23" fmla="*/ 21094 w 89604"/>
                <a:gd name="connsiteY23" fmla="*/ 83381 h 286319"/>
                <a:gd name="connsiteX24" fmla="*/ 24484 w 89604"/>
                <a:gd name="connsiteY24" fmla="*/ 79990 h 286319"/>
                <a:gd name="connsiteX25" fmla="*/ 65121 w 89604"/>
                <a:gd name="connsiteY25" fmla="*/ 79990 h 286319"/>
                <a:gd name="connsiteX26" fmla="*/ 68511 w 89604"/>
                <a:gd name="connsiteY26" fmla="*/ 83381 h 28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604" h="286319">
                  <a:moveTo>
                    <a:pt x="65121" y="58897"/>
                  </a:moveTo>
                  <a:lnTo>
                    <a:pt x="55353" y="58897"/>
                  </a:lnTo>
                  <a:lnTo>
                    <a:pt x="55353" y="10547"/>
                  </a:lnTo>
                  <a:cubicBezTo>
                    <a:pt x="55353" y="4722"/>
                    <a:pt x="50631" y="0"/>
                    <a:pt x="44806" y="0"/>
                  </a:cubicBezTo>
                  <a:cubicBezTo>
                    <a:pt x="38981" y="0"/>
                    <a:pt x="34259" y="4722"/>
                    <a:pt x="34259" y="10547"/>
                  </a:cubicBezTo>
                  <a:lnTo>
                    <a:pt x="34259" y="58895"/>
                  </a:lnTo>
                  <a:lnTo>
                    <a:pt x="24484" y="58895"/>
                  </a:lnTo>
                  <a:cubicBezTo>
                    <a:pt x="10984" y="58895"/>
                    <a:pt x="0" y="69879"/>
                    <a:pt x="0" y="83379"/>
                  </a:cubicBezTo>
                  <a:lnTo>
                    <a:pt x="0" y="244752"/>
                  </a:lnTo>
                  <a:cubicBezTo>
                    <a:pt x="0" y="258254"/>
                    <a:pt x="10984" y="269236"/>
                    <a:pt x="24484" y="269236"/>
                  </a:cubicBezTo>
                  <a:lnTo>
                    <a:pt x="34259" y="269236"/>
                  </a:lnTo>
                  <a:lnTo>
                    <a:pt x="34259" y="275773"/>
                  </a:lnTo>
                  <a:cubicBezTo>
                    <a:pt x="34259" y="281597"/>
                    <a:pt x="38981" y="286320"/>
                    <a:pt x="44806" y="286320"/>
                  </a:cubicBezTo>
                  <a:cubicBezTo>
                    <a:pt x="50631" y="286320"/>
                    <a:pt x="55353" y="281597"/>
                    <a:pt x="55353" y="275773"/>
                  </a:cubicBezTo>
                  <a:lnTo>
                    <a:pt x="55353" y="269236"/>
                  </a:lnTo>
                  <a:lnTo>
                    <a:pt x="65121" y="269236"/>
                  </a:lnTo>
                  <a:cubicBezTo>
                    <a:pt x="78622" y="269236"/>
                    <a:pt x="89605" y="258252"/>
                    <a:pt x="89605" y="244752"/>
                  </a:cubicBezTo>
                  <a:lnTo>
                    <a:pt x="89605" y="83381"/>
                  </a:lnTo>
                  <a:cubicBezTo>
                    <a:pt x="89605" y="69879"/>
                    <a:pt x="78621" y="58897"/>
                    <a:pt x="65121" y="58897"/>
                  </a:cubicBezTo>
                  <a:close/>
                  <a:moveTo>
                    <a:pt x="68511" y="244754"/>
                  </a:moveTo>
                  <a:cubicBezTo>
                    <a:pt x="68511" y="246624"/>
                    <a:pt x="66990" y="248144"/>
                    <a:pt x="65121" y="248144"/>
                  </a:cubicBezTo>
                  <a:lnTo>
                    <a:pt x="24484" y="248144"/>
                  </a:lnTo>
                  <a:cubicBezTo>
                    <a:pt x="22615" y="248144"/>
                    <a:pt x="21094" y="246622"/>
                    <a:pt x="21094" y="244754"/>
                  </a:cubicBezTo>
                  <a:lnTo>
                    <a:pt x="21094" y="83381"/>
                  </a:lnTo>
                  <a:cubicBezTo>
                    <a:pt x="21094" y="81510"/>
                    <a:pt x="22615" y="79990"/>
                    <a:pt x="24484" y="79990"/>
                  </a:cubicBezTo>
                  <a:lnTo>
                    <a:pt x="65121" y="79990"/>
                  </a:lnTo>
                  <a:cubicBezTo>
                    <a:pt x="66991" y="79990"/>
                    <a:pt x="68511" y="81512"/>
                    <a:pt x="68511" y="833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3" name="任意多边形: 形状 452">
              <a:extLst>
                <a:ext uri="{FF2B5EF4-FFF2-40B4-BE49-F238E27FC236}">
                  <a16:creationId xmlns:a16="http://schemas.microsoft.com/office/drawing/2014/main" id="{E3A426F2-BEC3-49CA-84C3-9CCA232D4C7A}"/>
                </a:ext>
              </a:extLst>
            </p:cNvPr>
            <p:cNvSpPr/>
            <p:nvPr/>
          </p:nvSpPr>
          <p:spPr>
            <a:xfrm>
              <a:off x="1956000" y="5472028"/>
              <a:ext cx="89604" cy="356007"/>
            </a:xfrm>
            <a:custGeom>
              <a:avLst/>
              <a:gdLst>
                <a:gd name="connsiteX0" fmla="*/ 65121 w 89604"/>
                <a:gd name="connsiteY0" fmla="*/ 37988 h 356007"/>
                <a:gd name="connsiteX1" fmla="*/ 55353 w 89604"/>
                <a:gd name="connsiteY1" fmla="*/ 37988 h 356007"/>
                <a:gd name="connsiteX2" fmla="*/ 55353 w 89604"/>
                <a:gd name="connsiteY2" fmla="*/ 10547 h 356007"/>
                <a:gd name="connsiteX3" fmla="*/ 44806 w 89604"/>
                <a:gd name="connsiteY3" fmla="*/ 0 h 356007"/>
                <a:gd name="connsiteX4" fmla="*/ 34259 w 89604"/>
                <a:gd name="connsiteY4" fmla="*/ 10547 h 356007"/>
                <a:gd name="connsiteX5" fmla="*/ 34259 w 89604"/>
                <a:gd name="connsiteY5" fmla="*/ 37990 h 356007"/>
                <a:gd name="connsiteX6" fmla="*/ 24484 w 89604"/>
                <a:gd name="connsiteY6" fmla="*/ 37990 h 356007"/>
                <a:gd name="connsiteX7" fmla="*/ 0 w 89604"/>
                <a:gd name="connsiteY7" fmla="*/ 62473 h 356007"/>
                <a:gd name="connsiteX8" fmla="*/ 0 w 89604"/>
                <a:gd name="connsiteY8" fmla="*/ 91441 h 356007"/>
                <a:gd name="connsiteX9" fmla="*/ 24484 w 89604"/>
                <a:gd name="connsiteY9" fmla="*/ 115926 h 356007"/>
                <a:gd name="connsiteX10" fmla="*/ 34259 w 89604"/>
                <a:gd name="connsiteY10" fmla="*/ 115926 h 356007"/>
                <a:gd name="connsiteX11" fmla="*/ 34259 w 89604"/>
                <a:gd name="connsiteY11" fmla="*/ 345461 h 356007"/>
                <a:gd name="connsiteX12" fmla="*/ 44806 w 89604"/>
                <a:gd name="connsiteY12" fmla="*/ 356008 h 356007"/>
                <a:gd name="connsiteX13" fmla="*/ 55353 w 89604"/>
                <a:gd name="connsiteY13" fmla="*/ 345461 h 356007"/>
                <a:gd name="connsiteX14" fmla="*/ 55353 w 89604"/>
                <a:gd name="connsiteY14" fmla="*/ 115926 h 356007"/>
                <a:gd name="connsiteX15" fmla="*/ 65121 w 89604"/>
                <a:gd name="connsiteY15" fmla="*/ 115926 h 356007"/>
                <a:gd name="connsiteX16" fmla="*/ 89605 w 89604"/>
                <a:gd name="connsiteY16" fmla="*/ 91441 h 356007"/>
                <a:gd name="connsiteX17" fmla="*/ 89605 w 89604"/>
                <a:gd name="connsiteY17" fmla="*/ 62473 h 356007"/>
                <a:gd name="connsiteX18" fmla="*/ 65121 w 89604"/>
                <a:gd name="connsiteY18" fmla="*/ 37988 h 356007"/>
                <a:gd name="connsiteX19" fmla="*/ 68511 w 89604"/>
                <a:gd name="connsiteY19" fmla="*/ 91441 h 356007"/>
                <a:gd name="connsiteX20" fmla="*/ 65121 w 89604"/>
                <a:gd name="connsiteY20" fmla="*/ 94832 h 356007"/>
                <a:gd name="connsiteX21" fmla="*/ 24484 w 89604"/>
                <a:gd name="connsiteY21" fmla="*/ 94832 h 356007"/>
                <a:gd name="connsiteX22" fmla="*/ 21094 w 89604"/>
                <a:gd name="connsiteY22" fmla="*/ 91441 h 356007"/>
                <a:gd name="connsiteX23" fmla="*/ 21094 w 89604"/>
                <a:gd name="connsiteY23" fmla="*/ 62473 h 356007"/>
                <a:gd name="connsiteX24" fmla="*/ 24484 w 89604"/>
                <a:gd name="connsiteY24" fmla="*/ 59082 h 356007"/>
                <a:gd name="connsiteX25" fmla="*/ 65121 w 89604"/>
                <a:gd name="connsiteY25" fmla="*/ 59082 h 356007"/>
                <a:gd name="connsiteX26" fmla="*/ 68511 w 89604"/>
                <a:gd name="connsiteY26" fmla="*/ 62473 h 35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604" h="356007">
                  <a:moveTo>
                    <a:pt x="65121" y="37988"/>
                  </a:moveTo>
                  <a:lnTo>
                    <a:pt x="55353" y="37988"/>
                  </a:lnTo>
                  <a:lnTo>
                    <a:pt x="55353" y="10547"/>
                  </a:lnTo>
                  <a:cubicBezTo>
                    <a:pt x="55353" y="4722"/>
                    <a:pt x="50631" y="0"/>
                    <a:pt x="44806" y="0"/>
                  </a:cubicBezTo>
                  <a:cubicBezTo>
                    <a:pt x="38981" y="0"/>
                    <a:pt x="34259" y="4722"/>
                    <a:pt x="34259" y="10547"/>
                  </a:cubicBezTo>
                  <a:lnTo>
                    <a:pt x="34259" y="37990"/>
                  </a:lnTo>
                  <a:lnTo>
                    <a:pt x="24484" y="37990"/>
                  </a:lnTo>
                  <a:cubicBezTo>
                    <a:pt x="10984" y="37988"/>
                    <a:pt x="0" y="48973"/>
                    <a:pt x="0" y="62473"/>
                  </a:cubicBezTo>
                  <a:lnTo>
                    <a:pt x="0" y="91441"/>
                  </a:lnTo>
                  <a:cubicBezTo>
                    <a:pt x="0" y="104943"/>
                    <a:pt x="10984" y="115926"/>
                    <a:pt x="24484" y="115926"/>
                  </a:cubicBezTo>
                  <a:lnTo>
                    <a:pt x="34259" y="115926"/>
                  </a:lnTo>
                  <a:lnTo>
                    <a:pt x="34259" y="345461"/>
                  </a:lnTo>
                  <a:cubicBezTo>
                    <a:pt x="34259" y="351285"/>
                    <a:pt x="38981" y="356008"/>
                    <a:pt x="44806" y="356008"/>
                  </a:cubicBezTo>
                  <a:cubicBezTo>
                    <a:pt x="50631" y="356008"/>
                    <a:pt x="55353" y="351285"/>
                    <a:pt x="55353" y="345461"/>
                  </a:cubicBezTo>
                  <a:lnTo>
                    <a:pt x="55353" y="115926"/>
                  </a:lnTo>
                  <a:lnTo>
                    <a:pt x="65121" y="115926"/>
                  </a:lnTo>
                  <a:cubicBezTo>
                    <a:pt x="78622" y="115926"/>
                    <a:pt x="89605" y="104941"/>
                    <a:pt x="89605" y="91441"/>
                  </a:cubicBezTo>
                  <a:lnTo>
                    <a:pt x="89605" y="62473"/>
                  </a:lnTo>
                  <a:cubicBezTo>
                    <a:pt x="89605" y="48973"/>
                    <a:pt x="78622" y="37988"/>
                    <a:pt x="65121" y="37988"/>
                  </a:cubicBezTo>
                  <a:close/>
                  <a:moveTo>
                    <a:pt x="68511" y="91441"/>
                  </a:moveTo>
                  <a:cubicBezTo>
                    <a:pt x="68511" y="93312"/>
                    <a:pt x="66990" y="94832"/>
                    <a:pt x="65121" y="94832"/>
                  </a:cubicBezTo>
                  <a:lnTo>
                    <a:pt x="24484" y="94832"/>
                  </a:lnTo>
                  <a:cubicBezTo>
                    <a:pt x="22614" y="94832"/>
                    <a:pt x="21094" y="93310"/>
                    <a:pt x="21094" y="91441"/>
                  </a:cubicBezTo>
                  <a:lnTo>
                    <a:pt x="21094" y="62473"/>
                  </a:lnTo>
                  <a:cubicBezTo>
                    <a:pt x="21094" y="60602"/>
                    <a:pt x="22615" y="59082"/>
                    <a:pt x="24484" y="59082"/>
                  </a:cubicBezTo>
                  <a:lnTo>
                    <a:pt x="65121" y="59082"/>
                  </a:lnTo>
                  <a:cubicBezTo>
                    <a:pt x="66991" y="59082"/>
                    <a:pt x="68511" y="60604"/>
                    <a:pt x="68511" y="6247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4" name="任意多边形: 形状 453">
              <a:extLst>
                <a:ext uri="{FF2B5EF4-FFF2-40B4-BE49-F238E27FC236}">
                  <a16:creationId xmlns:a16="http://schemas.microsoft.com/office/drawing/2014/main" id="{22F39E98-B2D1-49DE-89CE-7FC651CAC888}"/>
                </a:ext>
              </a:extLst>
            </p:cNvPr>
            <p:cNvSpPr/>
            <p:nvPr/>
          </p:nvSpPr>
          <p:spPr>
            <a:xfrm>
              <a:off x="2271198" y="5543083"/>
              <a:ext cx="89604" cy="216635"/>
            </a:xfrm>
            <a:custGeom>
              <a:avLst/>
              <a:gdLst>
                <a:gd name="connsiteX0" fmla="*/ 65121 w 89604"/>
                <a:gd name="connsiteY0" fmla="*/ 24052 h 216635"/>
                <a:gd name="connsiteX1" fmla="*/ 55353 w 89604"/>
                <a:gd name="connsiteY1" fmla="*/ 24052 h 216635"/>
                <a:gd name="connsiteX2" fmla="*/ 55353 w 89604"/>
                <a:gd name="connsiteY2" fmla="*/ 10547 h 216635"/>
                <a:gd name="connsiteX3" fmla="*/ 44806 w 89604"/>
                <a:gd name="connsiteY3" fmla="*/ 0 h 216635"/>
                <a:gd name="connsiteX4" fmla="*/ 34259 w 89604"/>
                <a:gd name="connsiteY4" fmla="*/ 10547 h 216635"/>
                <a:gd name="connsiteX5" fmla="*/ 34259 w 89604"/>
                <a:gd name="connsiteY5" fmla="*/ 24052 h 216635"/>
                <a:gd name="connsiteX6" fmla="*/ 24484 w 89604"/>
                <a:gd name="connsiteY6" fmla="*/ 24052 h 216635"/>
                <a:gd name="connsiteX7" fmla="*/ 0 w 89604"/>
                <a:gd name="connsiteY7" fmla="*/ 48537 h 216635"/>
                <a:gd name="connsiteX8" fmla="*/ 0 w 89604"/>
                <a:gd name="connsiteY8" fmla="*/ 140224 h 216635"/>
                <a:gd name="connsiteX9" fmla="*/ 24484 w 89604"/>
                <a:gd name="connsiteY9" fmla="*/ 164708 h 216635"/>
                <a:gd name="connsiteX10" fmla="*/ 34259 w 89604"/>
                <a:gd name="connsiteY10" fmla="*/ 164708 h 216635"/>
                <a:gd name="connsiteX11" fmla="*/ 34259 w 89604"/>
                <a:gd name="connsiteY11" fmla="*/ 206089 h 216635"/>
                <a:gd name="connsiteX12" fmla="*/ 44806 w 89604"/>
                <a:gd name="connsiteY12" fmla="*/ 216636 h 216635"/>
                <a:gd name="connsiteX13" fmla="*/ 55353 w 89604"/>
                <a:gd name="connsiteY13" fmla="*/ 206089 h 216635"/>
                <a:gd name="connsiteX14" fmla="*/ 55353 w 89604"/>
                <a:gd name="connsiteY14" fmla="*/ 164708 h 216635"/>
                <a:gd name="connsiteX15" fmla="*/ 65121 w 89604"/>
                <a:gd name="connsiteY15" fmla="*/ 164708 h 216635"/>
                <a:gd name="connsiteX16" fmla="*/ 89605 w 89604"/>
                <a:gd name="connsiteY16" fmla="*/ 140224 h 216635"/>
                <a:gd name="connsiteX17" fmla="*/ 89605 w 89604"/>
                <a:gd name="connsiteY17" fmla="*/ 48537 h 216635"/>
                <a:gd name="connsiteX18" fmla="*/ 65121 w 89604"/>
                <a:gd name="connsiteY18" fmla="*/ 24052 h 216635"/>
                <a:gd name="connsiteX19" fmla="*/ 68511 w 89604"/>
                <a:gd name="connsiteY19" fmla="*/ 140224 h 216635"/>
                <a:gd name="connsiteX20" fmla="*/ 65121 w 89604"/>
                <a:gd name="connsiteY20" fmla="*/ 143615 h 216635"/>
                <a:gd name="connsiteX21" fmla="*/ 24484 w 89604"/>
                <a:gd name="connsiteY21" fmla="*/ 143615 h 216635"/>
                <a:gd name="connsiteX22" fmla="*/ 21094 w 89604"/>
                <a:gd name="connsiteY22" fmla="*/ 140224 h 216635"/>
                <a:gd name="connsiteX23" fmla="*/ 21094 w 89604"/>
                <a:gd name="connsiteY23" fmla="*/ 48537 h 216635"/>
                <a:gd name="connsiteX24" fmla="*/ 24484 w 89604"/>
                <a:gd name="connsiteY24" fmla="*/ 45146 h 216635"/>
                <a:gd name="connsiteX25" fmla="*/ 65121 w 89604"/>
                <a:gd name="connsiteY25" fmla="*/ 45146 h 216635"/>
                <a:gd name="connsiteX26" fmla="*/ 68511 w 89604"/>
                <a:gd name="connsiteY26" fmla="*/ 48537 h 21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9604" h="216635">
                  <a:moveTo>
                    <a:pt x="65121" y="24052"/>
                  </a:moveTo>
                  <a:lnTo>
                    <a:pt x="55353" y="24052"/>
                  </a:lnTo>
                  <a:lnTo>
                    <a:pt x="55353" y="10547"/>
                  </a:lnTo>
                  <a:cubicBezTo>
                    <a:pt x="55353" y="4722"/>
                    <a:pt x="50631" y="0"/>
                    <a:pt x="44806" y="0"/>
                  </a:cubicBezTo>
                  <a:cubicBezTo>
                    <a:pt x="38981" y="0"/>
                    <a:pt x="34259" y="4722"/>
                    <a:pt x="34259" y="10547"/>
                  </a:cubicBezTo>
                  <a:lnTo>
                    <a:pt x="34259" y="24052"/>
                  </a:lnTo>
                  <a:lnTo>
                    <a:pt x="24484" y="24052"/>
                  </a:lnTo>
                  <a:cubicBezTo>
                    <a:pt x="10983" y="24052"/>
                    <a:pt x="0" y="35037"/>
                    <a:pt x="0" y="48537"/>
                  </a:cubicBezTo>
                  <a:lnTo>
                    <a:pt x="0" y="140224"/>
                  </a:lnTo>
                  <a:cubicBezTo>
                    <a:pt x="0" y="153724"/>
                    <a:pt x="10984" y="164708"/>
                    <a:pt x="24484" y="164708"/>
                  </a:cubicBezTo>
                  <a:lnTo>
                    <a:pt x="34259" y="164708"/>
                  </a:lnTo>
                  <a:lnTo>
                    <a:pt x="34259" y="206089"/>
                  </a:lnTo>
                  <a:cubicBezTo>
                    <a:pt x="34259" y="211913"/>
                    <a:pt x="38981" y="216636"/>
                    <a:pt x="44806" y="216636"/>
                  </a:cubicBezTo>
                  <a:cubicBezTo>
                    <a:pt x="50631" y="216636"/>
                    <a:pt x="55353" y="211913"/>
                    <a:pt x="55353" y="206089"/>
                  </a:cubicBezTo>
                  <a:lnTo>
                    <a:pt x="55353" y="164708"/>
                  </a:lnTo>
                  <a:lnTo>
                    <a:pt x="65121" y="164708"/>
                  </a:lnTo>
                  <a:cubicBezTo>
                    <a:pt x="78622" y="164708"/>
                    <a:pt x="89605" y="153724"/>
                    <a:pt x="89605" y="140224"/>
                  </a:cubicBezTo>
                  <a:lnTo>
                    <a:pt x="89605" y="48537"/>
                  </a:lnTo>
                  <a:cubicBezTo>
                    <a:pt x="89605" y="35037"/>
                    <a:pt x="78621" y="24052"/>
                    <a:pt x="65121" y="24052"/>
                  </a:cubicBezTo>
                  <a:close/>
                  <a:moveTo>
                    <a:pt x="68511" y="140224"/>
                  </a:moveTo>
                  <a:cubicBezTo>
                    <a:pt x="68511" y="142093"/>
                    <a:pt x="66990" y="143615"/>
                    <a:pt x="65121" y="143615"/>
                  </a:cubicBezTo>
                  <a:lnTo>
                    <a:pt x="24484" y="143615"/>
                  </a:lnTo>
                  <a:cubicBezTo>
                    <a:pt x="22614" y="143615"/>
                    <a:pt x="21094" y="142093"/>
                    <a:pt x="21094" y="140224"/>
                  </a:cubicBezTo>
                  <a:lnTo>
                    <a:pt x="21094" y="48537"/>
                  </a:lnTo>
                  <a:cubicBezTo>
                    <a:pt x="21094" y="46668"/>
                    <a:pt x="22615" y="45146"/>
                    <a:pt x="24484" y="45146"/>
                  </a:cubicBezTo>
                  <a:lnTo>
                    <a:pt x="65121" y="45146"/>
                  </a:lnTo>
                  <a:cubicBezTo>
                    <a:pt x="66991" y="45146"/>
                    <a:pt x="68511" y="46668"/>
                    <a:pt x="68511" y="4853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5" name="任意多边形: 形状 454">
              <a:extLst>
                <a:ext uri="{FF2B5EF4-FFF2-40B4-BE49-F238E27FC236}">
                  <a16:creationId xmlns:a16="http://schemas.microsoft.com/office/drawing/2014/main" id="{DCCAB7B4-6E77-4BCD-B445-21A347148D85}"/>
                </a:ext>
              </a:extLst>
            </p:cNvPr>
            <p:cNvSpPr/>
            <p:nvPr/>
          </p:nvSpPr>
          <p:spPr>
            <a:xfrm>
              <a:off x="2376262" y="5615887"/>
              <a:ext cx="89604" cy="286316"/>
            </a:xfrm>
            <a:custGeom>
              <a:avLst/>
              <a:gdLst>
                <a:gd name="connsiteX0" fmla="*/ 65121 w 89604"/>
                <a:gd name="connsiteY0" fmla="*/ 0 h 286316"/>
                <a:gd name="connsiteX1" fmla="*/ 24484 w 89604"/>
                <a:gd name="connsiteY1" fmla="*/ 0 h 286316"/>
                <a:gd name="connsiteX2" fmla="*/ 0 w 89604"/>
                <a:gd name="connsiteY2" fmla="*/ 24484 h 286316"/>
                <a:gd name="connsiteX3" fmla="*/ 0 w 89604"/>
                <a:gd name="connsiteY3" fmla="*/ 130108 h 286316"/>
                <a:gd name="connsiteX4" fmla="*/ 24484 w 89604"/>
                <a:gd name="connsiteY4" fmla="*/ 154592 h 286316"/>
                <a:gd name="connsiteX5" fmla="*/ 34259 w 89604"/>
                <a:gd name="connsiteY5" fmla="*/ 154592 h 286316"/>
                <a:gd name="connsiteX6" fmla="*/ 34259 w 89604"/>
                <a:gd name="connsiteY6" fmla="*/ 275770 h 286316"/>
                <a:gd name="connsiteX7" fmla="*/ 44806 w 89604"/>
                <a:gd name="connsiteY7" fmla="*/ 286317 h 286316"/>
                <a:gd name="connsiteX8" fmla="*/ 55353 w 89604"/>
                <a:gd name="connsiteY8" fmla="*/ 275770 h 286316"/>
                <a:gd name="connsiteX9" fmla="*/ 55353 w 89604"/>
                <a:gd name="connsiteY9" fmla="*/ 154592 h 286316"/>
                <a:gd name="connsiteX10" fmla="*/ 65121 w 89604"/>
                <a:gd name="connsiteY10" fmla="*/ 154592 h 286316"/>
                <a:gd name="connsiteX11" fmla="*/ 89605 w 89604"/>
                <a:gd name="connsiteY11" fmla="*/ 130108 h 286316"/>
                <a:gd name="connsiteX12" fmla="*/ 89605 w 89604"/>
                <a:gd name="connsiteY12" fmla="*/ 24484 h 286316"/>
                <a:gd name="connsiteX13" fmla="*/ 65121 w 89604"/>
                <a:gd name="connsiteY13" fmla="*/ 0 h 286316"/>
                <a:gd name="connsiteX14" fmla="*/ 68510 w 89604"/>
                <a:gd name="connsiteY14" fmla="*/ 130109 h 286316"/>
                <a:gd name="connsiteX15" fmla="*/ 65119 w 89604"/>
                <a:gd name="connsiteY15" fmla="*/ 133500 h 286316"/>
                <a:gd name="connsiteX16" fmla="*/ 24483 w 89604"/>
                <a:gd name="connsiteY16" fmla="*/ 133500 h 286316"/>
                <a:gd name="connsiteX17" fmla="*/ 21092 w 89604"/>
                <a:gd name="connsiteY17" fmla="*/ 130109 h 286316"/>
                <a:gd name="connsiteX18" fmla="*/ 21092 w 89604"/>
                <a:gd name="connsiteY18" fmla="*/ 24486 h 286316"/>
                <a:gd name="connsiteX19" fmla="*/ 24483 w 89604"/>
                <a:gd name="connsiteY19" fmla="*/ 21095 h 286316"/>
                <a:gd name="connsiteX20" fmla="*/ 65119 w 89604"/>
                <a:gd name="connsiteY20" fmla="*/ 21095 h 286316"/>
                <a:gd name="connsiteX21" fmla="*/ 68510 w 89604"/>
                <a:gd name="connsiteY21" fmla="*/ 24486 h 28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9604" h="286316">
                  <a:moveTo>
                    <a:pt x="65121" y="0"/>
                  </a:moveTo>
                  <a:lnTo>
                    <a:pt x="24484" y="0"/>
                  </a:lnTo>
                  <a:cubicBezTo>
                    <a:pt x="10983" y="0"/>
                    <a:pt x="0" y="10984"/>
                    <a:pt x="0" y="24484"/>
                  </a:cubicBezTo>
                  <a:lnTo>
                    <a:pt x="0" y="130108"/>
                  </a:lnTo>
                  <a:cubicBezTo>
                    <a:pt x="0" y="143609"/>
                    <a:pt x="10984" y="154592"/>
                    <a:pt x="24484" y="154592"/>
                  </a:cubicBezTo>
                  <a:lnTo>
                    <a:pt x="34259" y="154592"/>
                  </a:lnTo>
                  <a:lnTo>
                    <a:pt x="34259" y="275770"/>
                  </a:lnTo>
                  <a:cubicBezTo>
                    <a:pt x="34259" y="281595"/>
                    <a:pt x="38981" y="286317"/>
                    <a:pt x="44806" y="286317"/>
                  </a:cubicBezTo>
                  <a:cubicBezTo>
                    <a:pt x="50631" y="286317"/>
                    <a:pt x="55353" y="281595"/>
                    <a:pt x="55353" y="275770"/>
                  </a:cubicBezTo>
                  <a:lnTo>
                    <a:pt x="55353" y="154592"/>
                  </a:lnTo>
                  <a:lnTo>
                    <a:pt x="65121" y="154592"/>
                  </a:lnTo>
                  <a:cubicBezTo>
                    <a:pt x="78621" y="154592"/>
                    <a:pt x="89605" y="143608"/>
                    <a:pt x="89605" y="130108"/>
                  </a:cubicBezTo>
                  <a:lnTo>
                    <a:pt x="89605" y="24484"/>
                  </a:lnTo>
                  <a:cubicBezTo>
                    <a:pt x="89603" y="10984"/>
                    <a:pt x="78621" y="0"/>
                    <a:pt x="65121" y="0"/>
                  </a:cubicBezTo>
                  <a:close/>
                  <a:moveTo>
                    <a:pt x="68510" y="130109"/>
                  </a:moveTo>
                  <a:cubicBezTo>
                    <a:pt x="68510" y="131979"/>
                    <a:pt x="66988" y="133500"/>
                    <a:pt x="65119" y="133500"/>
                  </a:cubicBezTo>
                  <a:lnTo>
                    <a:pt x="24483" y="133500"/>
                  </a:lnTo>
                  <a:cubicBezTo>
                    <a:pt x="22613" y="133500"/>
                    <a:pt x="21092" y="131978"/>
                    <a:pt x="21092" y="130109"/>
                  </a:cubicBezTo>
                  <a:lnTo>
                    <a:pt x="21092" y="24486"/>
                  </a:lnTo>
                  <a:cubicBezTo>
                    <a:pt x="21092" y="22615"/>
                    <a:pt x="22614" y="21095"/>
                    <a:pt x="24483" y="21095"/>
                  </a:cubicBezTo>
                  <a:lnTo>
                    <a:pt x="65119" y="21095"/>
                  </a:lnTo>
                  <a:cubicBezTo>
                    <a:pt x="66988" y="21095"/>
                    <a:pt x="68510" y="22617"/>
                    <a:pt x="68510" y="24486"/>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6" name="任意多边形: 形状 455">
              <a:extLst>
                <a:ext uri="{FF2B5EF4-FFF2-40B4-BE49-F238E27FC236}">
                  <a16:creationId xmlns:a16="http://schemas.microsoft.com/office/drawing/2014/main" id="{9E3B029D-CE48-4D9D-BB95-84CE959AE861}"/>
                </a:ext>
              </a:extLst>
            </p:cNvPr>
            <p:cNvSpPr/>
            <p:nvPr/>
          </p:nvSpPr>
          <p:spPr>
            <a:xfrm>
              <a:off x="2481324" y="5465058"/>
              <a:ext cx="89604" cy="286320"/>
            </a:xfrm>
            <a:custGeom>
              <a:avLst/>
              <a:gdLst>
                <a:gd name="connsiteX0" fmla="*/ 89605 w 89604"/>
                <a:gd name="connsiteY0" fmla="*/ 140223 h 286320"/>
                <a:gd name="connsiteX1" fmla="*/ 89605 w 89604"/>
                <a:gd name="connsiteY1" fmla="*/ 62474 h 286320"/>
                <a:gd name="connsiteX2" fmla="*/ 65121 w 89604"/>
                <a:gd name="connsiteY2" fmla="*/ 37990 h 286320"/>
                <a:gd name="connsiteX3" fmla="*/ 55353 w 89604"/>
                <a:gd name="connsiteY3" fmla="*/ 37990 h 286320"/>
                <a:gd name="connsiteX4" fmla="*/ 55353 w 89604"/>
                <a:gd name="connsiteY4" fmla="*/ 10547 h 286320"/>
                <a:gd name="connsiteX5" fmla="*/ 44806 w 89604"/>
                <a:gd name="connsiteY5" fmla="*/ 0 h 286320"/>
                <a:gd name="connsiteX6" fmla="*/ 34259 w 89604"/>
                <a:gd name="connsiteY6" fmla="*/ 10547 h 286320"/>
                <a:gd name="connsiteX7" fmla="*/ 34259 w 89604"/>
                <a:gd name="connsiteY7" fmla="*/ 37990 h 286320"/>
                <a:gd name="connsiteX8" fmla="*/ 24484 w 89604"/>
                <a:gd name="connsiteY8" fmla="*/ 37990 h 286320"/>
                <a:gd name="connsiteX9" fmla="*/ 0 w 89604"/>
                <a:gd name="connsiteY9" fmla="*/ 62474 h 286320"/>
                <a:gd name="connsiteX10" fmla="*/ 0 w 89604"/>
                <a:gd name="connsiteY10" fmla="*/ 140223 h 286320"/>
                <a:gd name="connsiteX11" fmla="*/ 24484 w 89604"/>
                <a:gd name="connsiteY11" fmla="*/ 164707 h 286320"/>
                <a:gd name="connsiteX12" fmla="*/ 34259 w 89604"/>
                <a:gd name="connsiteY12" fmla="*/ 164707 h 286320"/>
                <a:gd name="connsiteX13" fmla="*/ 34259 w 89604"/>
                <a:gd name="connsiteY13" fmla="*/ 275774 h 286320"/>
                <a:gd name="connsiteX14" fmla="*/ 44806 w 89604"/>
                <a:gd name="connsiteY14" fmla="*/ 286321 h 286320"/>
                <a:gd name="connsiteX15" fmla="*/ 55353 w 89604"/>
                <a:gd name="connsiteY15" fmla="*/ 275774 h 286320"/>
                <a:gd name="connsiteX16" fmla="*/ 55353 w 89604"/>
                <a:gd name="connsiteY16" fmla="*/ 164708 h 286320"/>
                <a:gd name="connsiteX17" fmla="*/ 65121 w 89604"/>
                <a:gd name="connsiteY17" fmla="*/ 164708 h 286320"/>
                <a:gd name="connsiteX18" fmla="*/ 89605 w 89604"/>
                <a:gd name="connsiteY18" fmla="*/ 140223 h 286320"/>
                <a:gd name="connsiteX19" fmla="*/ 21094 w 89604"/>
                <a:gd name="connsiteY19" fmla="*/ 140223 h 286320"/>
                <a:gd name="connsiteX20" fmla="*/ 21094 w 89604"/>
                <a:gd name="connsiteY20" fmla="*/ 62474 h 286320"/>
                <a:gd name="connsiteX21" fmla="*/ 24484 w 89604"/>
                <a:gd name="connsiteY21" fmla="*/ 59084 h 286320"/>
                <a:gd name="connsiteX22" fmla="*/ 65121 w 89604"/>
                <a:gd name="connsiteY22" fmla="*/ 59084 h 286320"/>
                <a:gd name="connsiteX23" fmla="*/ 68511 w 89604"/>
                <a:gd name="connsiteY23" fmla="*/ 62474 h 286320"/>
                <a:gd name="connsiteX24" fmla="*/ 68511 w 89604"/>
                <a:gd name="connsiteY24" fmla="*/ 140223 h 286320"/>
                <a:gd name="connsiteX25" fmla="*/ 65121 w 89604"/>
                <a:gd name="connsiteY25" fmla="*/ 143613 h 286320"/>
                <a:gd name="connsiteX26" fmla="*/ 24484 w 89604"/>
                <a:gd name="connsiteY26" fmla="*/ 143613 h 286320"/>
                <a:gd name="connsiteX27" fmla="*/ 21094 w 89604"/>
                <a:gd name="connsiteY27" fmla="*/ 140223 h 28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4" h="286320">
                  <a:moveTo>
                    <a:pt x="89605" y="140223"/>
                  </a:moveTo>
                  <a:lnTo>
                    <a:pt x="89605" y="62474"/>
                  </a:lnTo>
                  <a:cubicBezTo>
                    <a:pt x="89605" y="48973"/>
                    <a:pt x="78621" y="37990"/>
                    <a:pt x="65121" y="37990"/>
                  </a:cubicBezTo>
                  <a:lnTo>
                    <a:pt x="55353" y="37990"/>
                  </a:lnTo>
                  <a:lnTo>
                    <a:pt x="55353" y="10547"/>
                  </a:lnTo>
                  <a:cubicBezTo>
                    <a:pt x="55353" y="4722"/>
                    <a:pt x="50631" y="0"/>
                    <a:pt x="44806" y="0"/>
                  </a:cubicBezTo>
                  <a:cubicBezTo>
                    <a:pt x="38981" y="0"/>
                    <a:pt x="34259" y="4722"/>
                    <a:pt x="34259" y="10547"/>
                  </a:cubicBezTo>
                  <a:lnTo>
                    <a:pt x="34259" y="37990"/>
                  </a:lnTo>
                  <a:lnTo>
                    <a:pt x="24484" y="37990"/>
                  </a:lnTo>
                  <a:cubicBezTo>
                    <a:pt x="10983" y="37990"/>
                    <a:pt x="0" y="48974"/>
                    <a:pt x="0" y="62474"/>
                  </a:cubicBezTo>
                  <a:lnTo>
                    <a:pt x="0" y="140223"/>
                  </a:lnTo>
                  <a:cubicBezTo>
                    <a:pt x="0" y="153724"/>
                    <a:pt x="10984" y="164707"/>
                    <a:pt x="24484" y="164707"/>
                  </a:cubicBezTo>
                  <a:lnTo>
                    <a:pt x="34259" y="164707"/>
                  </a:lnTo>
                  <a:lnTo>
                    <a:pt x="34259" y="275774"/>
                  </a:lnTo>
                  <a:cubicBezTo>
                    <a:pt x="34259" y="281599"/>
                    <a:pt x="38981" y="286321"/>
                    <a:pt x="44806" y="286321"/>
                  </a:cubicBezTo>
                  <a:cubicBezTo>
                    <a:pt x="50631" y="286321"/>
                    <a:pt x="55353" y="281599"/>
                    <a:pt x="55353" y="275774"/>
                  </a:cubicBezTo>
                  <a:lnTo>
                    <a:pt x="55353" y="164708"/>
                  </a:lnTo>
                  <a:lnTo>
                    <a:pt x="65121" y="164708"/>
                  </a:lnTo>
                  <a:cubicBezTo>
                    <a:pt x="78622" y="164708"/>
                    <a:pt x="89605" y="153724"/>
                    <a:pt x="89605" y="140223"/>
                  </a:cubicBezTo>
                  <a:close/>
                  <a:moveTo>
                    <a:pt x="21094" y="140223"/>
                  </a:moveTo>
                  <a:lnTo>
                    <a:pt x="21094" y="62474"/>
                  </a:lnTo>
                  <a:cubicBezTo>
                    <a:pt x="21094" y="60604"/>
                    <a:pt x="22615" y="59084"/>
                    <a:pt x="24484" y="59084"/>
                  </a:cubicBezTo>
                  <a:lnTo>
                    <a:pt x="65121" y="59084"/>
                  </a:lnTo>
                  <a:cubicBezTo>
                    <a:pt x="66991" y="59084"/>
                    <a:pt x="68511" y="60605"/>
                    <a:pt x="68511" y="62474"/>
                  </a:cubicBezTo>
                  <a:lnTo>
                    <a:pt x="68511" y="140223"/>
                  </a:lnTo>
                  <a:cubicBezTo>
                    <a:pt x="68511" y="142093"/>
                    <a:pt x="66990" y="143613"/>
                    <a:pt x="65121" y="143613"/>
                  </a:cubicBezTo>
                  <a:lnTo>
                    <a:pt x="24484" y="143613"/>
                  </a:lnTo>
                  <a:cubicBezTo>
                    <a:pt x="22615" y="143615"/>
                    <a:pt x="21094" y="142093"/>
                    <a:pt x="21094" y="14022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7" name="任意多边形: 形状 456">
              <a:extLst>
                <a:ext uri="{FF2B5EF4-FFF2-40B4-BE49-F238E27FC236}">
                  <a16:creationId xmlns:a16="http://schemas.microsoft.com/office/drawing/2014/main" id="{AA2D170C-43ED-4156-A89D-06874EEB388F}"/>
                </a:ext>
              </a:extLst>
            </p:cNvPr>
            <p:cNvSpPr/>
            <p:nvPr/>
          </p:nvSpPr>
          <p:spPr>
            <a:xfrm>
              <a:off x="2586388" y="5437184"/>
              <a:ext cx="89604" cy="356007"/>
            </a:xfrm>
            <a:custGeom>
              <a:avLst/>
              <a:gdLst>
                <a:gd name="connsiteX0" fmla="*/ 65121 w 89604"/>
                <a:gd name="connsiteY0" fmla="*/ 37990 h 356007"/>
                <a:gd name="connsiteX1" fmla="*/ 55353 w 89604"/>
                <a:gd name="connsiteY1" fmla="*/ 37990 h 356007"/>
                <a:gd name="connsiteX2" fmla="*/ 55353 w 89604"/>
                <a:gd name="connsiteY2" fmla="*/ 10547 h 356007"/>
                <a:gd name="connsiteX3" fmla="*/ 44806 w 89604"/>
                <a:gd name="connsiteY3" fmla="*/ 0 h 356007"/>
                <a:gd name="connsiteX4" fmla="*/ 34259 w 89604"/>
                <a:gd name="connsiteY4" fmla="*/ 10547 h 356007"/>
                <a:gd name="connsiteX5" fmla="*/ 34259 w 89604"/>
                <a:gd name="connsiteY5" fmla="*/ 37990 h 356007"/>
                <a:gd name="connsiteX6" fmla="*/ 24484 w 89604"/>
                <a:gd name="connsiteY6" fmla="*/ 37990 h 356007"/>
                <a:gd name="connsiteX7" fmla="*/ 0 w 89604"/>
                <a:gd name="connsiteY7" fmla="*/ 62474 h 356007"/>
                <a:gd name="connsiteX8" fmla="*/ 0 w 89604"/>
                <a:gd name="connsiteY8" fmla="*/ 149889 h 356007"/>
                <a:gd name="connsiteX9" fmla="*/ 10547 w 89604"/>
                <a:gd name="connsiteY9" fmla="*/ 160436 h 356007"/>
                <a:gd name="connsiteX10" fmla="*/ 21094 w 89604"/>
                <a:gd name="connsiteY10" fmla="*/ 149889 h 356007"/>
                <a:gd name="connsiteX11" fmla="*/ 21094 w 89604"/>
                <a:gd name="connsiteY11" fmla="*/ 62474 h 356007"/>
                <a:gd name="connsiteX12" fmla="*/ 24484 w 89604"/>
                <a:gd name="connsiteY12" fmla="*/ 59084 h 356007"/>
                <a:gd name="connsiteX13" fmla="*/ 65121 w 89604"/>
                <a:gd name="connsiteY13" fmla="*/ 59084 h 356007"/>
                <a:gd name="connsiteX14" fmla="*/ 68511 w 89604"/>
                <a:gd name="connsiteY14" fmla="*/ 62474 h 356007"/>
                <a:gd name="connsiteX15" fmla="*/ 68511 w 89604"/>
                <a:gd name="connsiteY15" fmla="*/ 251723 h 356007"/>
                <a:gd name="connsiteX16" fmla="*/ 65121 w 89604"/>
                <a:gd name="connsiteY16" fmla="*/ 255113 h 356007"/>
                <a:gd name="connsiteX17" fmla="*/ 24484 w 89604"/>
                <a:gd name="connsiteY17" fmla="*/ 255113 h 356007"/>
                <a:gd name="connsiteX18" fmla="*/ 21094 w 89604"/>
                <a:gd name="connsiteY18" fmla="*/ 251723 h 356007"/>
                <a:gd name="connsiteX19" fmla="*/ 21094 w 89604"/>
                <a:gd name="connsiteY19" fmla="*/ 199164 h 356007"/>
                <a:gd name="connsiteX20" fmla="*/ 10547 w 89604"/>
                <a:gd name="connsiteY20" fmla="*/ 188618 h 356007"/>
                <a:gd name="connsiteX21" fmla="*/ 0 w 89604"/>
                <a:gd name="connsiteY21" fmla="*/ 199164 h 356007"/>
                <a:gd name="connsiteX22" fmla="*/ 0 w 89604"/>
                <a:gd name="connsiteY22" fmla="*/ 251722 h 356007"/>
                <a:gd name="connsiteX23" fmla="*/ 24484 w 89604"/>
                <a:gd name="connsiteY23" fmla="*/ 276206 h 356007"/>
                <a:gd name="connsiteX24" fmla="*/ 34259 w 89604"/>
                <a:gd name="connsiteY24" fmla="*/ 276206 h 356007"/>
                <a:gd name="connsiteX25" fmla="*/ 34259 w 89604"/>
                <a:gd name="connsiteY25" fmla="*/ 345461 h 356007"/>
                <a:gd name="connsiteX26" fmla="*/ 44806 w 89604"/>
                <a:gd name="connsiteY26" fmla="*/ 356008 h 356007"/>
                <a:gd name="connsiteX27" fmla="*/ 55353 w 89604"/>
                <a:gd name="connsiteY27" fmla="*/ 345461 h 356007"/>
                <a:gd name="connsiteX28" fmla="*/ 55353 w 89604"/>
                <a:gd name="connsiteY28" fmla="*/ 276206 h 356007"/>
                <a:gd name="connsiteX29" fmla="*/ 65121 w 89604"/>
                <a:gd name="connsiteY29" fmla="*/ 276206 h 356007"/>
                <a:gd name="connsiteX30" fmla="*/ 89605 w 89604"/>
                <a:gd name="connsiteY30" fmla="*/ 251722 h 356007"/>
                <a:gd name="connsiteX31" fmla="*/ 89605 w 89604"/>
                <a:gd name="connsiteY31" fmla="*/ 62474 h 356007"/>
                <a:gd name="connsiteX32" fmla="*/ 65121 w 89604"/>
                <a:gd name="connsiteY32" fmla="*/ 37990 h 35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604" h="356007">
                  <a:moveTo>
                    <a:pt x="65121" y="37990"/>
                  </a:moveTo>
                  <a:lnTo>
                    <a:pt x="55353" y="37990"/>
                  </a:lnTo>
                  <a:lnTo>
                    <a:pt x="55353" y="10547"/>
                  </a:lnTo>
                  <a:cubicBezTo>
                    <a:pt x="55353" y="4722"/>
                    <a:pt x="50631" y="0"/>
                    <a:pt x="44806" y="0"/>
                  </a:cubicBezTo>
                  <a:cubicBezTo>
                    <a:pt x="38981" y="0"/>
                    <a:pt x="34259" y="4722"/>
                    <a:pt x="34259" y="10547"/>
                  </a:cubicBezTo>
                  <a:lnTo>
                    <a:pt x="34259" y="37990"/>
                  </a:lnTo>
                  <a:lnTo>
                    <a:pt x="24484" y="37990"/>
                  </a:lnTo>
                  <a:cubicBezTo>
                    <a:pt x="10983" y="37990"/>
                    <a:pt x="0" y="48974"/>
                    <a:pt x="0" y="62474"/>
                  </a:cubicBezTo>
                  <a:lnTo>
                    <a:pt x="0" y="149889"/>
                  </a:lnTo>
                  <a:cubicBezTo>
                    <a:pt x="0" y="155714"/>
                    <a:pt x="4722" y="160436"/>
                    <a:pt x="10547" y="160436"/>
                  </a:cubicBezTo>
                  <a:cubicBezTo>
                    <a:pt x="16372" y="160436"/>
                    <a:pt x="21094" y="155714"/>
                    <a:pt x="21094" y="149889"/>
                  </a:cubicBezTo>
                  <a:lnTo>
                    <a:pt x="21094" y="62474"/>
                  </a:lnTo>
                  <a:cubicBezTo>
                    <a:pt x="21094" y="60605"/>
                    <a:pt x="22615" y="59084"/>
                    <a:pt x="24484" y="59084"/>
                  </a:cubicBezTo>
                  <a:lnTo>
                    <a:pt x="65121" y="59084"/>
                  </a:lnTo>
                  <a:cubicBezTo>
                    <a:pt x="66991" y="59084"/>
                    <a:pt x="68511" y="60605"/>
                    <a:pt x="68511" y="62474"/>
                  </a:cubicBezTo>
                  <a:lnTo>
                    <a:pt x="68511" y="251723"/>
                  </a:lnTo>
                  <a:cubicBezTo>
                    <a:pt x="68511" y="253593"/>
                    <a:pt x="66990" y="255113"/>
                    <a:pt x="65121" y="255113"/>
                  </a:cubicBezTo>
                  <a:lnTo>
                    <a:pt x="24484" y="255113"/>
                  </a:lnTo>
                  <a:cubicBezTo>
                    <a:pt x="22614" y="255113"/>
                    <a:pt x="21094" y="253592"/>
                    <a:pt x="21094" y="251723"/>
                  </a:cubicBezTo>
                  <a:lnTo>
                    <a:pt x="21094" y="199164"/>
                  </a:lnTo>
                  <a:cubicBezTo>
                    <a:pt x="21094" y="193340"/>
                    <a:pt x="16372" y="188618"/>
                    <a:pt x="10547" y="188618"/>
                  </a:cubicBezTo>
                  <a:cubicBezTo>
                    <a:pt x="4722" y="188618"/>
                    <a:pt x="0" y="193340"/>
                    <a:pt x="0" y="199164"/>
                  </a:cubicBezTo>
                  <a:lnTo>
                    <a:pt x="0" y="251722"/>
                  </a:lnTo>
                  <a:cubicBezTo>
                    <a:pt x="0" y="265223"/>
                    <a:pt x="10984" y="276206"/>
                    <a:pt x="24484" y="276206"/>
                  </a:cubicBezTo>
                  <a:lnTo>
                    <a:pt x="34259" y="276206"/>
                  </a:lnTo>
                  <a:lnTo>
                    <a:pt x="34259" y="345461"/>
                  </a:lnTo>
                  <a:cubicBezTo>
                    <a:pt x="34259" y="351285"/>
                    <a:pt x="38981" y="356008"/>
                    <a:pt x="44806" y="356008"/>
                  </a:cubicBezTo>
                  <a:cubicBezTo>
                    <a:pt x="50631" y="356008"/>
                    <a:pt x="55353" y="351285"/>
                    <a:pt x="55353" y="345461"/>
                  </a:cubicBezTo>
                  <a:lnTo>
                    <a:pt x="55353" y="276206"/>
                  </a:lnTo>
                  <a:lnTo>
                    <a:pt x="65121" y="276206"/>
                  </a:lnTo>
                  <a:cubicBezTo>
                    <a:pt x="78622" y="276206"/>
                    <a:pt x="89605" y="265222"/>
                    <a:pt x="89605" y="251722"/>
                  </a:cubicBezTo>
                  <a:lnTo>
                    <a:pt x="89605" y="62474"/>
                  </a:lnTo>
                  <a:cubicBezTo>
                    <a:pt x="89605" y="48973"/>
                    <a:pt x="78622" y="37990"/>
                    <a:pt x="65121" y="379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8" name="任意多边形: 形状 457">
              <a:extLst>
                <a:ext uri="{FF2B5EF4-FFF2-40B4-BE49-F238E27FC236}">
                  <a16:creationId xmlns:a16="http://schemas.microsoft.com/office/drawing/2014/main" id="{015EA11A-F1E7-4FC2-8622-F20133B8C224}"/>
                </a:ext>
              </a:extLst>
            </p:cNvPr>
            <p:cNvSpPr/>
            <p:nvPr/>
          </p:nvSpPr>
          <p:spPr>
            <a:xfrm>
              <a:off x="2258207" y="5440184"/>
              <a:ext cx="50560" cy="50560"/>
            </a:xfrm>
            <a:custGeom>
              <a:avLst/>
              <a:gdLst>
                <a:gd name="connsiteX0" fmla="*/ 14733 w 50560"/>
                <a:gd name="connsiteY0" fmla="*/ 40013 h 50560"/>
                <a:gd name="connsiteX1" fmla="*/ 25280 w 50560"/>
                <a:gd name="connsiteY1" fmla="*/ 50560 h 50560"/>
                <a:gd name="connsiteX2" fmla="*/ 35827 w 50560"/>
                <a:gd name="connsiteY2" fmla="*/ 40013 h 50560"/>
                <a:gd name="connsiteX3" fmla="*/ 35827 w 50560"/>
                <a:gd name="connsiteY3" fmla="*/ 35827 h 50560"/>
                <a:gd name="connsiteX4" fmla="*/ 40013 w 50560"/>
                <a:gd name="connsiteY4" fmla="*/ 35827 h 50560"/>
                <a:gd name="connsiteX5" fmla="*/ 50560 w 50560"/>
                <a:gd name="connsiteY5" fmla="*/ 25280 h 50560"/>
                <a:gd name="connsiteX6" fmla="*/ 40013 w 50560"/>
                <a:gd name="connsiteY6" fmla="*/ 14733 h 50560"/>
                <a:gd name="connsiteX7" fmla="*/ 35827 w 50560"/>
                <a:gd name="connsiteY7" fmla="*/ 14733 h 50560"/>
                <a:gd name="connsiteX8" fmla="*/ 35827 w 50560"/>
                <a:gd name="connsiteY8" fmla="*/ 10547 h 50560"/>
                <a:gd name="connsiteX9" fmla="*/ 25280 w 50560"/>
                <a:gd name="connsiteY9" fmla="*/ 0 h 50560"/>
                <a:gd name="connsiteX10" fmla="*/ 14733 w 50560"/>
                <a:gd name="connsiteY10" fmla="*/ 10547 h 50560"/>
                <a:gd name="connsiteX11" fmla="*/ 14733 w 50560"/>
                <a:gd name="connsiteY11" fmla="*/ 14733 h 50560"/>
                <a:gd name="connsiteX12" fmla="*/ 10547 w 50560"/>
                <a:gd name="connsiteY12" fmla="*/ 14733 h 50560"/>
                <a:gd name="connsiteX13" fmla="*/ 0 w 50560"/>
                <a:gd name="connsiteY13" fmla="*/ 25280 h 50560"/>
                <a:gd name="connsiteX14" fmla="*/ 10547 w 50560"/>
                <a:gd name="connsiteY14" fmla="*/ 35827 h 50560"/>
                <a:gd name="connsiteX15" fmla="*/ 14733 w 50560"/>
                <a:gd name="connsiteY15" fmla="*/ 35827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0" h="50560">
                  <a:moveTo>
                    <a:pt x="14733" y="40013"/>
                  </a:moveTo>
                  <a:cubicBezTo>
                    <a:pt x="14733" y="45838"/>
                    <a:pt x="19455" y="50560"/>
                    <a:pt x="25280" y="50560"/>
                  </a:cubicBezTo>
                  <a:cubicBezTo>
                    <a:pt x="31105" y="50560"/>
                    <a:pt x="35827" y="45838"/>
                    <a:pt x="35827" y="40013"/>
                  </a:cubicBezTo>
                  <a:lnTo>
                    <a:pt x="35827" y="35827"/>
                  </a:lnTo>
                  <a:lnTo>
                    <a:pt x="40013" y="35827"/>
                  </a:lnTo>
                  <a:cubicBezTo>
                    <a:pt x="45838" y="35827"/>
                    <a:pt x="50560" y="31105"/>
                    <a:pt x="50560" y="25280"/>
                  </a:cubicBezTo>
                  <a:cubicBezTo>
                    <a:pt x="50560" y="19455"/>
                    <a:pt x="45838" y="14733"/>
                    <a:pt x="40013" y="14733"/>
                  </a:cubicBezTo>
                  <a:lnTo>
                    <a:pt x="35827" y="14733"/>
                  </a:lnTo>
                  <a:lnTo>
                    <a:pt x="35827" y="10547"/>
                  </a:lnTo>
                  <a:cubicBezTo>
                    <a:pt x="35827" y="4722"/>
                    <a:pt x="31105" y="0"/>
                    <a:pt x="25280" y="0"/>
                  </a:cubicBezTo>
                  <a:cubicBezTo>
                    <a:pt x="19455" y="0"/>
                    <a:pt x="14733" y="4722"/>
                    <a:pt x="14733" y="10547"/>
                  </a:cubicBezTo>
                  <a:lnTo>
                    <a:pt x="14733" y="14733"/>
                  </a:lnTo>
                  <a:lnTo>
                    <a:pt x="10547" y="14733"/>
                  </a:lnTo>
                  <a:cubicBezTo>
                    <a:pt x="4722" y="14733"/>
                    <a:pt x="0" y="19455"/>
                    <a:pt x="0" y="25280"/>
                  </a:cubicBezTo>
                  <a:cubicBezTo>
                    <a:pt x="0" y="31105"/>
                    <a:pt x="4722" y="35827"/>
                    <a:pt x="10547" y="35827"/>
                  </a:cubicBezTo>
                  <a:lnTo>
                    <a:pt x="14733" y="35827"/>
                  </a:ln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9" name="任意多边形: 形状 458">
              <a:extLst>
                <a:ext uri="{FF2B5EF4-FFF2-40B4-BE49-F238E27FC236}">
                  <a16:creationId xmlns:a16="http://schemas.microsoft.com/office/drawing/2014/main" id="{299F16A5-0155-40ED-88FC-1256AE584009}"/>
                </a:ext>
              </a:extLst>
            </p:cNvPr>
            <p:cNvSpPr/>
            <p:nvPr/>
          </p:nvSpPr>
          <p:spPr>
            <a:xfrm>
              <a:off x="2549835" y="5748498"/>
              <a:ext cx="50560" cy="50560"/>
            </a:xfrm>
            <a:custGeom>
              <a:avLst/>
              <a:gdLst>
                <a:gd name="connsiteX0" fmla="*/ 40013 w 50560"/>
                <a:gd name="connsiteY0" fmla="*/ 14733 h 50560"/>
                <a:gd name="connsiteX1" fmla="*/ 35827 w 50560"/>
                <a:gd name="connsiteY1" fmla="*/ 14733 h 50560"/>
                <a:gd name="connsiteX2" fmla="*/ 35827 w 50560"/>
                <a:gd name="connsiteY2" fmla="*/ 10547 h 50560"/>
                <a:gd name="connsiteX3" fmla="*/ 25280 w 50560"/>
                <a:gd name="connsiteY3" fmla="*/ 0 h 50560"/>
                <a:gd name="connsiteX4" fmla="*/ 14733 w 50560"/>
                <a:gd name="connsiteY4" fmla="*/ 10547 h 50560"/>
                <a:gd name="connsiteX5" fmla="*/ 14733 w 50560"/>
                <a:gd name="connsiteY5" fmla="*/ 14733 h 50560"/>
                <a:gd name="connsiteX6" fmla="*/ 10547 w 50560"/>
                <a:gd name="connsiteY6" fmla="*/ 14733 h 50560"/>
                <a:gd name="connsiteX7" fmla="*/ 0 w 50560"/>
                <a:gd name="connsiteY7" fmla="*/ 25280 h 50560"/>
                <a:gd name="connsiteX8" fmla="*/ 10547 w 50560"/>
                <a:gd name="connsiteY8" fmla="*/ 35827 h 50560"/>
                <a:gd name="connsiteX9" fmla="*/ 14733 w 50560"/>
                <a:gd name="connsiteY9" fmla="*/ 35827 h 50560"/>
                <a:gd name="connsiteX10" fmla="*/ 14733 w 50560"/>
                <a:gd name="connsiteY10" fmla="*/ 40013 h 50560"/>
                <a:gd name="connsiteX11" fmla="*/ 25280 w 50560"/>
                <a:gd name="connsiteY11" fmla="*/ 50560 h 50560"/>
                <a:gd name="connsiteX12" fmla="*/ 35827 w 50560"/>
                <a:gd name="connsiteY12" fmla="*/ 40013 h 50560"/>
                <a:gd name="connsiteX13" fmla="*/ 35827 w 50560"/>
                <a:gd name="connsiteY13" fmla="*/ 35827 h 50560"/>
                <a:gd name="connsiteX14" fmla="*/ 40013 w 50560"/>
                <a:gd name="connsiteY14" fmla="*/ 35827 h 50560"/>
                <a:gd name="connsiteX15" fmla="*/ 50560 w 50560"/>
                <a:gd name="connsiteY15" fmla="*/ 25280 h 50560"/>
                <a:gd name="connsiteX16" fmla="*/ 40013 w 50560"/>
                <a:gd name="connsiteY16" fmla="*/ 14733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40013" y="14733"/>
                  </a:moveTo>
                  <a:lnTo>
                    <a:pt x="35827" y="14733"/>
                  </a:lnTo>
                  <a:lnTo>
                    <a:pt x="35827" y="10547"/>
                  </a:lnTo>
                  <a:cubicBezTo>
                    <a:pt x="35827" y="4722"/>
                    <a:pt x="31105" y="0"/>
                    <a:pt x="25280" y="0"/>
                  </a:cubicBezTo>
                  <a:cubicBezTo>
                    <a:pt x="19456" y="0"/>
                    <a:pt x="14733" y="4722"/>
                    <a:pt x="14733" y="10547"/>
                  </a:cubicBezTo>
                  <a:lnTo>
                    <a:pt x="14733" y="14733"/>
                  </a:lnTo>
                  <a:lnTo>
                    <a:pt x="10547" y="14733"/>
                  </a:lnTo>
                  <a:cubicBezTo>
                    <a:pt x="4722" y="14733"/>
                    <a:pt x="0" y="19456"/>
                    <a:pt x="0" y="25280"/>
                  </a:cubicBezTo>
                  <a:cubicBezTo>
                    <a:pt x="0" y="31105"/>
                    <a:pt x="4722" y="35827"/>
                    <a:pt x="10547" y="35827"/>
                  </a:cubicBezTo>
                  <a:lnTo>
                    <a:pt x="14733" y="35827"/>
                  </a:lnTo>
                  <a:lnTo>
                    <a:pt x="14733" y="40013"/>
                  </a:lnTo>
                  <a:cubicBezTo>
                    <a:pt x="14733" y="45838"/>
                    <a:pt x="19456" y="50560"/>
                    <a:pt x="25280" y="50560"/>
                  </a:cubicBezTo>
                  <a:cubicBezTo>
                    <a:pt x="31105" y="50560"/>
                    <a:pt x="35827" y="45838"/>
                    <a:pt x="35827" y="40013"/>
                  </a:cubicBezTo>
                  <a:lnTo>
                    <a:pt x="35827" y="35827"/>
                  </a:lnTo>
                  <a:lnTo>
                    <a:pt x="40013" y="35827"/>
                  </a:lnTo>
                  <a:cubicBezTo>
                    <a:pt x="45838" y="35827"/>
                    <a:pt x="50560" y="31105"/>
                    <a:pt x="50560" y="25280"/>
                  </a:cubicBezTo>
                  <a:cubicBezTo>
                    <a:pt x="50560" y="19456"/>
                    <a:pt x="45838" y="14733"/>
                    <a:pt x="40013" y="14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0" name="任意多边形: 形状 459">
              <a:extLst>
                <a:ext uri="{FF2B5EF4-FFF2-40B4-BE49-F238E27FC236}">
                  <a16:creationId xmlns:a16="http://schemas.microsoft.com/office/drawing/2014/main" id="{F32D6341-3B6C-4A2D-854A-8488A06D5EB2}"/>
                </a:ext>
              </a:extLst>
            </p:cNvPr>
            <p:cNvSpPr/>
            <p:nvPr/>
          </p:nvSpPr>
          <p:spPr>
            <a:xfrm>
              <a:off x="2315596" y="5275787"/>
              <a:ext cx="210929" cy="210937"/>
            </a:xfrm>
            <a:custGeom>
              <a:avLst/>
              <a:gdLst>
                <a:gd name="connsiteX0" fmla="*/ 105463 w 210929"/>
                <a:gd name="connsiteY0" fmla="*/ 210938 h 210937"/>
                <a:gd name="connsiteX1" fmla="*/ 210929 w 210929"/>
                <a:gd name="connsiteY1" fmla="*/ 105469 h 210937"/>
                <a:gd name="connsiteX2" fmla="*/ 105463 w 210929"/>
                <a:gd name="connsiteY2" fmla="*/ 0 h 210937"/>
                <a:gd name="connsiteX3" fmla="*/ 52924 w 210929"/>
                <a:gd name="connsiteY3" fmla="*/ 14033 h 210937"/>
                <a:gd name="connsiteX4" fmla="*/ 49047 w 210929"/>
                <a:gd name="connsiteY4" fmla="*/ 28436 h 210937"/>
                <a:gd name="connsiteX5" fmla="*/ 63450 w 210929"/>
                <a:gd name="connsiteY5" fmla="*/ 32313 h 210937"/>
                <a:gd name="connsiteX6" fmla="*/ 105465 w 210929"/>
                <a:gd name="connsiteY6" fmla="*/ 21094 h 210937"/>
                <a:gd name="connsiteX7" fmla="*/ 189837 w 210929"/>
                <a:gd name="connsiteY7" fmla="*/ 105469 h 210937"/>
                <a:gd name="connsiteX8" fmla="*/ 105465 w 210929"/>
                <a:gd name="connsiteY8" fmla="*/ 189844 h 210937"/>
                <a:gd name="connsiteX9" fmla="*/ 21092 w 210929"/>
                <a:gd name="connsiteY9" fmla="*/ 105469 h 210937"/>
                <a:gd name="connsiteX10" fmla="*/ 32424 w 210929"/>
                <a:gd name="connsiteY10" fmla="*/ 63256 h 210937"/>
                <a:gd name="connsiteX11" fmla="*/ 28585 w 210929"/>
                <a:gd name="connsiteY11" fmla="*/ 48843 h 210937"/>
                <a:gd name="connsiteX12" fmla="*/ 14172 w 210929"/>
                <a:gd name="connsiteY12" fmla="*/ 52682 h 210937"/>
                <a:gd name="connsiteX13" fmla="*/ 0 w 210929"/>
                <a:gd name="connsiteY13" fmla="*/ 105467 h 210937"/>
                <a:gd name="connsiteX14" fmla="*/ 105463 w 210929"/>
                <a:gd name="connsiteY14" fmla="*/ 210938 h 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929" h="210937">
                  <a:moveTo>
                    <a:pt x="105463" y="210938"/>
                  </a:moveTo>
                  <a:cubicBezTo>
                    <a:pt x="163617" y="210938"/>
                    <a:pt x="210929" y="163624"/>
                    <a:pt x="210929" y="105469"/>
                  </a:cubicBezTo>
                  <a:cubicBezTo>
                    <a:pt x="210929" y="47313"/>
                    <a:pt x="163617" y="0"/>
                    <a:pt x="105463" y="0"/>
                  </a:cubicBezTo>
                  <a:cubicBezTo>
                    <a:pt x="87036" y="0"/>
                    <a:pt x="68867" y="4853"/>
                    <a:pt x="52924" y="14033"/>
                  </a:cubicBezTo>
                  <a:cubicBezTo>
                    <a:pt x="47876" y="16940"/>
                    <a:pt x="46140" y="23387"/>
                    <a:pt x="49047" y="28436"/>
                  </a:cubicBezTo>
                  <a:cubicBezTo>
                    <a:pt x="51953" y="33484"/>
                    <a:pt x="58400" y="35221"/>
                    <a:pt x="63450" y="32313"/>
                  </a:cubicBezTo>
                  <a:cubicBezTo>
                    <a:pt x="76196" y="24974"/>
                    <a:pt x="90726" y="21094"/>
                    <a:pt x="105465" y="21094"/>
                  </a:cubicBezTo>
                  <a:cubicBezTo>
                    <a:pt x="151988" y="21094"/>
                    <a:pt x="189837" y="58944"/>
                    <a:pt x="189837" y="105469"/>
                  </a:cubicBezTo>
                  <a:cubicBezTo>
                    <a:pt x="189837" y="151993"/>
                    <a:pt x="151988" y="189844"/>
                    <a:pt x="105465" y="189844"/>
                  </a:cubicBezTo>
                  <a:cubicBezTo>
                    <a:pt x="58942" y="189844"/>
                    <a:pt x="21092" y="151993"/>
                    <a:pt x="21092" y="105469"/>
                  </a:cubicBezTo>
                  <a:cubicBezTo>
                    <a:pt x="21092" y="90650"/>
                    <a:pt x="25010" y="76054"/>
                    <a:pt x="32424" y="63256"/>
                  </a:cubicBezTo>
                  <a:cubicBezTo>
                    <a:pt x="35343" y="58216"/>
                    <a:pt x="33625" y="51763"/>
                    <a:pt x="28585" y="48843"/>
                  </a:cubicBezTo>
                  <a:cubicBezTo>
                    <a:pt x="23545" y="45925"/>
                    <a:pt x="17093" y="47642"/>
                    <a:pt x="14172" y="52682"/>
                  </a:cubicBezTo>
                  <a:cubicBezTo>
                    <a:pt x="4901" y="68687"/>
                    <a:pt x="0" y="86940"/>
                    <a:pt x="0" y="105467"/>
                  </a:cubicBezTo>
                  <a:cubicBezTo>
                    <a:pt x="-1" y="163624"/>
                    <a:pt x="47309" y="210938"/>
                    <a:pt x="105463" y="2109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1" name="任意多边形: 形状 460">
              <a:extLst>
                <a:ext uri="{FF2B5EF4-FFF2-40B4-BE49-F238E27FC236}">
                  <a16:creationId xmlns:a16="http://schemas.microsoft.com/office/drawing/2014/main" id="{8CBD7D16-59B9-4BC4-A70E-53BF8C498273}"/>
                </a:ext>
              </a:extLst>
            </p:cNvPr>
            <p:cNvSpPr/>
            <p:nvPr/>
          </p:nvSpPr>
          <p:spPr>
            <a:xfrm>
              <a:off x="2389788" y="5318052"/>
              <a:ext cx="71821" cy="126419"/>
            </a:xfrm>
            <a:custGeom>
              <a:avLst/>
              <a:gdLst>
                <a:gd name="connsiteX0" fmla="*/ 0 w 71821"/>
                <a:gd name="connsiteY0" fmla="*/ 101315 h 126419"/>
                <a:gd name="connsiteX1" fmla="*/ 7658 w 71821"/>
                <a:gd name="connsiteY1" fmla="*/ 111451 h 126419"/>
                <a:gd name="connsiteX2" fmla="*/ 7658 w 71821"/>
                <a:gd name="connsiteY2" fmla="*/ 115872 h 126419"/>
                <a:gd name="connsiteX3" fmla="*/ 18205 w 71821"/>
                <a:gd name="connsiteY3" fmla="*/ 126419 h 126419"/>
                <a:gd name="connsiteX4" fmla="*/ 28752 w 71821"/>
                <a:gd name="connsiteY4" fmla="*/ 115872 h 126419"/>
                <a:gd name="connsiteX5" fmla="*/ 28752 w 71821"/>
                <a:gd name="connsiteY5" fmla="*/ 111860 h 126419"/>
                <a:gd name="connsiteX6" fmla="*/ 39402 w 71821"/>
                <a:gd name="connsiteY6" fmla="*/ 111860 h 126419"/>
                <a:gd name="connsiteX7" fmla="*/ 39402 w 71821"/>
                <a:gd name="connsiteY7" fmla="*/ 115872 h 126419"/>
                <a:gd name="connsiteX8" fmla="*/ 49949 w 71821"/>
                <a:gd name="connsiteY8" fmla="*/ 126419 h 126419"/>
                <a:gd name="connsiteX9" fmla="*/ 60495 w 71821"/>
                <a:gd name="connsiteY9" fmla="*/ 115872 h 126419"/>
                <a:gd name="connsiteX10" fmla="*/ 60495 w 71821"/>
                <a:gd name="connsiteY10" fmla="*/ 105505 h 126419"/>
                <a:gd name="connsiteX11" fmla="*/ 71821 w 71821"/>
                <a:gd name="connsiteY11" fmla="*/ 82273 h 126419"/>
                <a:gd name="connsiteX12" fmla="*/ 64846 w 71821"/>
                <a:gd name="connsiteY12" fmla="*/ 63231 h 126419"/>
                <a:gd name="connsiteX13" fmla="*/ 71821 w 71821"/>
                <a:gd name="connsiteY13" fmla="*/ 44189 h 126419"/>
                <a:gd name="connsiteX14" fmla="*/ 60495 w 71821"/>
                <a:gd name="connsiteY14" fmla="*/ 20956 h 126419"/>
                <a:gd name="connsiteX15" fmla="*/ 60495 w 71821"/>
                <a:gd name="connsiteY15" fmla="*/ 10547 h 126419"/>
                <a:gd name="connsiteX16" fmla="*/ 49949 w 71821"/>
                <a:gd name="connsiteY16" fmla="*/ 0 h 126419"/>
                <a:gd name="connsiteX17" fmla="*/ 39402 w 71821"/>
                <a:gd name="connsiteY17" fmla="*/ 10547 h 126419"/>
                <a:gd name="connsiteX18" fmla="*/ 39402 w 71821"/>
                <a:gd name="connsiteY18" fmla="*/ 14601 h 126419"/>
                <a:gd name="connsiteX19" fmla="*/ 28752 w 71821"/>
                <a:gd name="connsiteY19" fmla="*/ 14601 h 126419"/>
                <a:gd name="connsiteX20" fmla="*/ 28752 w 71821"/>
                <a:gd name="connsiteY20" fmla="*/ 10547 h 126419"/>
                <a:gd name="connsiteX21" fmla="*/ 18205 w 71821"/>
                <a:gd name="connsiteY21" fmla="*/ 0 h 126419"/>
                <a:gd name="connsiteX22" fmla="*/ 7658 w 71821"/>
                <a:gd name="connsiteY22" fmla="*/ 10547 h 126419"/>
                <a:gd name="connsiteX23" fmla="*/ 7658 w 71821"/>
                <a:gd name="connsiteY23" fmla="*/ 15010 h 126419"/>
                <a:gd name="connsiteX24" fmla="*/ 0 w 71821"/>
                <a:gd name="connsiteY24" fmla="*/ 25147 h 126419"/>
                <a:gd name="connsiteX25" fmla="*/ 50728 w 71821"/>
                <a:gd name="connsiteY25" fmla="*/ 44189 h 126419"/>
                <a:gd name="connsiteX26" fmla="*/ 42233 w 71821"/>
                <a:gd name="connsiteY26" fmla="*/ 52684 h 126419"/>
                <a:gd name="connsiteX27" fmla="*/ 21094 w 71821"/>
                <a:gd name="connsiteY27" fmla="*/ 52684 h 126419"/>
                <a:gd name="connsiteX28" fmla="*/ 21094 w 71821"/>
                <a:gd name="connsiteY28" fmla="*/ 35693 h 126419"/>
                <a:gd name="connsiteX29" fmla="*/ 42233 w 71821"/>
                <a:gd name="connsiteY29" fmla="*/ 35693 h 126419"/>
                <a:gd name="connsiteX30" fmla="*/ 50728 w 71821"/>
                <a:gd name="connsiteY30" fmla="*/ 44189 h 126419"/>
                <a:gd name="connsiteX31" fmla="*/ 50728 w 71821"/>
                <a:gd name="connsiteY31" fmla="*/ 82273 h 126419"/>
                <a:gd name="connsiteX32" fmla="*/ 42233 w 71821"/>
                <a:gd name="connsiteY32" fmla="*/ 90768 h 126419"/>
                <a:gd name="connsiteX33" fmla="*/ 21094 w 71821"/>
                <a:gd name="connsiteY33" fmla="*/ 90768 h 126419"/>
                <a:gd name="connsiteX34" fmla="*/ 21094 w 71821"/>
                <a:gd name="connsiteY34" fmla="*/ 73778 h 126419"/>
                <a:gd name="connsiteX35" fmla="*/ 42233 w 71821"/>
                <a:gd name="connsiteY35" fmla="*/ 73778 h 126419"/>
                <a:gd name="connsiteX36" fmla="*/ 50728 w 71821"/>
                <a:gd name="connsiteY36" fmla="*/ 82273 h 1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1821" h="126419">
                  <a:moveTo>
                    <a:pt x="0" y="101315"/>
                  </a:moveTo>
                  <a:cubicBezTo>
                    <a:pt x="0" y="106137"/>
                    <a:pt x="3240" y="110194"/>
                    <a:pt x="7658" y="111451"/>
                  </a:cubicBezTo>
                  <a:lnTo>
                    <a:pt x="7658" y="115872"/>
                  </a:lnTo>
                  <a:cubicBezTo>
                    <a:pt x="7658" y="121697"/>
                    <a:pt x="12381" y="126419"/>
                    <a:pt x="18205" y="126419"/>
                  </a:cubicBezTo>
                  <a:cubicBezTo>
                    <a:pt x="24030" y="126419"/>
                    <a:pt x="28752" y="121697"/>
                    <a:pt x="28752" y="115872"/>
                  </a:cubicBezTo>
                  <a:lnTo>
                    <a:pt x="28752" y="111860"/>
                  </a:lnTo>
                  <a:lnTo>
                    <a:pt x="39402" y="111860"/>
                  </a:lnTo>
                  <a:lnTo>
                    <a:pt x="39402" y="115872"/>
                  </a:lnTo>
                  <a:cubicBezTo>
                    <a:pt x="39402" y="121697"/>
                    <a:pt x="44124" y="126419"/>
                    <a:pt x="49949" y="126419"/>
                  </a:cubicBezTo>
                  <a:cubicBezTo>
                    <a:pt x="55773" y="126419"/>
                    <a:pt x="60495" y="121697"/>
                    <a:pt x="60495" y="115872"/>
                  </a:cubicBezTo>
                  <a:lnTo>
                    <a:pt x="60495" y="105505"/>
                  </a:lnTo>
                  <a:cubicBezTo>
                    <a:pt x="67379" y="100083"/>
                    <a:pt x="71821" y="91695"/>
                    <a:pt x="71821" y="82273"/>
                  </a:cubicBezTo>
                  <a:cubicBezTo>
                    <a:pt x="71821" y="75022"/>
                    <a:pt x="69190" y="68382"/>
                    <a:pt x="64846" y="63231"/>
                  </a:cubicBezTo>
                  <a:cubicBezTo>
                    <a:pt x="69190" y="58080"/>
                    <a:pt x="71821" y="51439"/>
                    <a:pt x="71821" y="44189"/>
                  </a:cubicBezTo>
                  <a:cubicBezTo>
                    <a:pt x="71821" y="34767"/>
                    <a:pt x="67379" y="26378"/>
                    <a:pt x="60495" y="20956"/>
                  </a:cubicBezTo>
                  <a:lnTo>
                    <a:pt x="60495" y="10547"/>
                  </a:lnTo>
                  <a:cubicBezTo>
                    <a:pt x="60495" y="4722"/>
                    <a:pt x="55773" y="0"/>
                    <a:pt x="49949" y="0"/>
                  </a:cubicBezTo>
                  <a:cubicBezTo>
                    <a:pt x="44124" y="0"/>
                    <a:pt x="39402" y="4722"/>
                    <a:pt x="39402" y="10547"/>
                  </a:cubicBezTo>
                  <a:lnTo>
                    <a:pt x="39402" y="14601"/>
                  </a:lnTo>
                  <a:lnTo>
                    <a:pt x="28752" y="14601"/>
                  </a:lnTo>
                  <a:lnTo>
                    <a:pt x="28752" y="10547"/>
                  </a:lnTo>
                  <a:cubicBezTo>
                    <a:pt x="28752" y="4722"/>
                    <a:pt x="24030" y="0"/>
                    <a:pt x="18205" y="0"/>
                  </a:cubicBezTo>
                  <a:cubicBezTo>
                    <a:pt x="12381" y="0"/>
                    <a:pt x="7658" y="4722"/>
                    <a:pt x="7658" y="10547"/>
                  </a:cubicBezTo>
                  <a:lnTo>
                    <a:pt x="7658" y="15010"/>
                  </a:lnTo>
                  <a:cubicBezTo>
                    <a:pt x="3240" y="16267"/>
                    <a:pt x="0" y="20325"/>
                    <a:pt x="0" y="25147"/>
                  </a:cubicBezTo>
                  <a:close/>
                  <a:moveTo>
                    <a:pt x="50728" y="44189"/>
                  </a:moveTo>
                  <a:cubicBezTo>
                    <a:pt x="50728" y="48873"/>
                    <a:pt x="46917" y="52684"/>
                    <a:pt x="42233" y="52684"/>
                  </a:cubicBezTo>
                  <a:lnTo>
                    <a:pt x="21094" y="52684"/>
                  </a:lnTo>
                  <a:lnTo>
                    <a:pt x="21094" y="35693"/>
                  </a:lnTo>
                  <a:lnTo>
                    <a:pt x="42233" y="35693"/>
                  </a:lnTo>
                  <a:cubicBezTo>
                    <a:pt x="46917" y="35693"/>
                    <a:pt x="50728" y="39504"/>
                    <a:pt x="50728" y="44189"/>
                  </a:cubicBezTo>
                  <a:close/>
                  <a:moveTo>
                    <a:pt x="50728" y="82273"/>
                  </a:moveTo>
                  <a:cubicBezTo>
                    <a:pt x="50728" y="86957"/>
                    <a:pt x="46917" y="90768"/>
                    <a:pt x="42233" y="90768"/>
                  </a:cubicBezTo>
                  <a:lnTo>
                    <a:pt x="21094" y="90768"/>
                  </a:lnTo>
                  <a:lnTo>
                    <a:pt x="21094" y="73778"/>
                  </a:lnTo>
                  <a:lnTo>
                    <a:pt x="42233" y="73778"/>
                  </a:lnTo>
                  <a:cubicBezTo>
                    <a:pt x="46917" y="73778"/>
                    <a:pt x="50728" y="77588"/>
                    <a:pt x="50728" y="8227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62" name="图形 43">
            <a:extLst>
              <a:ext uri="{FF2B5EF4-FFF2-40B4-BE49-F238E27FC236}">
                <a16:creationId xmlns:a16="http://schemas.microsoft.com/office/drawing/2014/main" id="{4F3F9213-E763-4DC2-8E42-F277C6B2BB06}"/>
              </a:ext>
            </a:extLst>
          </p:cNvPr>
          <p:cNvGrpSpPr/>
          <p:nvPr/>
        </p:nvGrpSpPr>
        <p:grpSpPr>
          <a:xfrm>
            <a:off x="3036000" y="5259030"/>
            <a:ext cx="720000" cy="659939"/>
            <a:chOff x="3036000" y="5259030"/>
            <a:chExt cx="720000" cy="659939"/>
          </a:xfrm>
          <a:gradFill>
            <a:gsLst>
              <a:gs pos="0">
                <a:schemeClr val="accent1"/>
              </a:gs>
              <a:gs pos="100000">
                <a:schemeClr val="accent2"/>
              </a:gs>
            </a:gsLst>
            <a:lin ang="2700000" scaled="1"/>
          </a:gradFill>
        </p:grpSpPr>
        <p:sp>
          <p:nvSpPr>
            <p:cNvPr id="463" name="任意多边形: 形状 462">
              <a:extLst>
                <a:ext uri="{FF2B5EF4-FFF2-40B4-BE49-F238E27FC236}">
                  <a16:creationId xmlns:a16="http://schemas.microsoft.com/office/drawing/2014/main" id="{58737971-489A-4B34-B0DB-C4685DA10092}"/>
                </a:ext>
              </a:extLst>
            </p:cNvPr>
            <p:cNvSpPr/>
            <p:nvPr/>
          </p:nvSpPr>
          <p:spPr>
            <a:xfrm>
              <a:off x="3036000" y="5534568"/>
              <a:ext cx="115492" cy="317196"/>
            </a:xfrm>
            <a:custGeom>
              <a:avLst/>
              <a:gdLst>
                <a:gd name="connsiteX0" fmla="*/ 88075 w 115492"/>
                <a:gd name="connsiteY0" fmla="*/ 0 h 317196"/>
                <a:gd name="connsiteX1" fmla="*/ 57746 w 115492"/>
                <a:gd name="connsiteY1" fmla="*/ 0 h 317196"/>
                <a:gd name="connsiteX2" fmla="*/ 30327 w 115492"/>
                <a:gd name="connsiteY2" fmla="*/ 27419 h 317196"/>
                <a:gd name="connsiteX3" fmla="*/ 30327 w 115492"/>
                <a:gd name="connsiteY3" fmla="*/ 229410 h 317196"/>
                <a:gd name="connsiteX4" fmla="*/ 27419 w 115492"/>
                <a:gd name="connsiteY4" fmla="*/ 229410 h 317196"/>
                <a:gd name="connsiteX5" fmla="*/ 0 w 115492"/>
                <a:gd name="connsiteY5" fmla="*/ 256829 h 317196"/>
                <a:gd name="connsiteX6" fmla="*/ 27419 w 115492"/>
                <a:gd name="connsiteY6" fmla="*/ 284248 h 317196"/>
                <a:gd name="connsiteX7" fmla="*/ 30327 w 115492"/>
                <a:gd name="connsiteY7" fmla="*/ 284248 h 317196"/>
                <a:gd name="connsiteX8" fmla="*/ 30327 w 115492"/>
                <a:gd name="connsiteY8" fmla="*/ 289778 h 317196"/>
                <a:gd name="connsiteX9" fmla="*/ 57746 w 115492"/>
                <a:gd name="connsiteY9" fmla="*/ 317197 h 317196"/>
                <a:gd name="connsiteX10" fmla="*/ 85165 w 115492"/>
                <a:gd name="connsiteY10" fmla="*/ 289778 h 317196"/>
                <a:gd name="connsiteX11" fmla="*/ 85165 w 115492"/>
                <a:gd name="connsiteY11" fmla="*/ 54838 h 317196"/>
                <a:gd name="connsiteX12" fmla="*/ 88073 w 115492"/>
                <a:gd name="connsiteY12" fmla="*/ 54838 h 317196"/>
                <a:gd name="connsiteX13" fmla="*/ 115493 w 115492"/>
                <a:gd name="connsiteY13" fmla="*/ 27419 h 317196"/>
                <a:gd name="connsiteX14" fmla="*/ 88075 w 115492"/>
                <a:gd name="connsiteY14" fmla="*/ 0 h 317196"/>
                <a:gd name="connsiteX15" fmla="*/ 88075 w 115492"/>
                <a:gd name="connsiteY15" fmla="*/ 33744 h 317196"/>
                <a:gd name="connsiteX16" fmla="*/ 74620 w 115492"/>
                <a:gd name="connsiteY16" fmla="*/ 33744 h 317196"/>
                <a:gd name="connsiteX17" fmla="*/ 64073 w 115492"/>
                <a:gd name="connsiteY17" fmla="*/ 44291 h 317196"/>
                <a:gd name="connsiteX18" fmla="*/ 64073 w 115492"/>
                <a:gd name="connsiteY18" fmla="*/ 289778 h 317196"/>
                <a:gd name="connsiteX19" fmla="*/ 57748 w 115492"/>
                <a:gd name="connsiteY19" fmla="*/ 296103 h 317196"/>
                <a:gd name="connsiteX20" fmla="*/ 51422 w 115492"/>
                <a:gd name="connsiteY20" fmla="*/ 289778 h 317196"/>
                <a:gd name="connsiteX21" fmla="*/ 51422 w 115492"/>
                <a:gd name="connsiteY21" fmla="*/ 273701 h 317196"/>
                <a:gd name="connsiteX22" fmla="*/ 40875 w 115492"/>
                <a:gd name="connsiteY22" fmla="*/ 263154 h 317196"/>
                <a:gd name="connsiteX23" fmla="*/ 27420 w 115492"/>
                <a:gd name="connsiteY23" fmla="*/ 263154 h 317196"/>
                <a:gd name="connsiteX24" fmla="*/ 21095 w 115492"/>
                <a:gd name="connsiteY24" fmla="*/ 256829 h 317196"/>
                <a:gd name="connsiteX25" fmla="*/ 27420 w 115492"/>
                <a:gd name="connsiteY25" fmla="*/ 250504 h 317196"/>
                <a:gd name="connsiteX26" fmla="*/ 40875 w 115492"/>
                <a:gd name="connsiteY26" fmla="*/ 250504 h 317196"/>
                <a:gd name="connsiteX27" fmla="*/ 51422 w 115492"/>
                <a:gd name="connsiteY27" fmla="*/ 239957 h 317196"/>
                <a:gd name="connsiteX28" fmla="*/ 51422 w 115492"/>
                <a:gd name="connsiteY28" fmla="*/ 27419 h 317196"/>
                <a:gd name="connsiteX29" fmla="*/ 57748 w 115492"/>
                <a:gd name="connsiteY29" fmla="*/ 21094 h 317196"/>
                <a:gd name="connsiteX30" fmla="*/ 88075 w 115492"/>
                <a:gd name="connsiteY30" fmla="*/ 21094 h 317196"/>
                <a:gd name="connsiteX31" fmla="*/ 94400 w 115492"/>
                <a:gd name="connsiteY31" fmla="*/ 27419 h 317196"/>
                <a:gd name="connsiteX32" fmla="*/ 88075 w 115492"/>
                <a:gd name="connsiteY32" fmla="*/ 33744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492" h="317196">
                  <a:moveTo>
                    <a:pt x="88075" y="0"/>
                  </a:moveTo>
                  <a:lnTo>
                    <a:pt x="57746" y="0"/>
                  </a:lnTo>
                  <a:cubicBezTo>
                    <a:pt x="42628" y="0"/>
                    <a:pt x="30327" y="12300"/>
                    <a:pt x="30327" y="27419"/>
                  </a:cubicBezTo>
                  <a:lnTo>
                    <a:pt x="30327" y="229410"/>
                  </a:lnTo>
                  <a:lnTo>
                    <a:pt x="27419" y="229410"/>
                  </a:lnTo>
                  <a:cubicBezTo>
                    <a:pt x="12300" y="229410"/>
                    <a:pt x="0" y="241710"/>
                    <a:pt x="0" y="256829"/>
                  </a:cubicBezTo>
                  <a:cubicBezTo>
                    <a:pt x="0" y="271948"/>
                    <a:pt x="12300" y="284248"/>
                    <a:pt x="27419" y="284248"/>
                  </a:cubicBezTo>
                  <a:lnTo>
                    <a:pt x="30327" y="284248"/>
                  </a:lnTo>
                  <a:lnTo>
                    <a:pt x="30327" y="289778"/>
                  </a:lnTo>
                  <a:cubicBezTo>
                    <a:pt x="30327" y="304896"/>
                    <a:pt x="42628" y="317197"/>
                    <a:pt x="57746" y="317197"/>
                  </a:cubicBezTo>
                  <a:cubicBezTo>
                    <a:pt x="72865" y="317197"/>
                    <a:pt x="85165" y="304896"/>
                    <a:pt x="85165" y="289778"/>
                  </a:cubicBezTo>
                  <a:lnTo>
                    <a:pt x="85165" y="54838"/>
                  </a:lnTo>
                  <a:lnTo>
                    <a:pt x="88073" y="54838"/>
                  </a:lnTo>
                  <a:cubicBezTo>
                    <a:pt x="103192" y="54838"/>
                    <a:pt x="115493" y="42538"/>
                    <a:pt x="115493" y="27419"/>
                  </a:cubicBezTo>
                  <a:cubicBezTo>
                    <a:pt x="115493" y="12300"/>
                    <a:pt x="103193" y="0"/>
                    <a:pt x="88075" y="0"/>
                  </a:cubicBezTo>
                  <a:close/>
                  <a:moveTo>
                    <a:pt x="88075" y="33744"/>
                  </a:moveTo>
                  <a:lnTo>
                    <a:pt x="74620" y="33744"/>
                  </a:lnTo>
                  <a:cubicBezTo>
                    <a:pt x="68795" y="33744"/>
                    <a:pt x="64073" y="38467"/>
                    <a:pt x="64073" y="44291"/>
                  </a:cubicBezTo>
                  <a:lnTo>
                    <a:pt x="64073" y="289778"/>
                  </a:lnTo>
                  <a:cubicBezTo>
                    <a:pt x="64073" y="293265"/>
                    <a:pt x="61235" y="296103"/>
                    <a:pt x="57748" y="296103"/>
                  </a:cubicBezTo>
                  <a:cubicBezTo>
                    <a:pt x="54260" y="296103"/>
                    <a:pt x="51422" y="293265"/>
                    <a:pt x="51422" y="289778"/>
                  </a:cubicBezTo>
                  <a:lnTo>
                    <a:pt x="51422" y="273701"/>
                  </a:lnTo>
                  <a:cubicBezTo>
                    <a:pt x="51422" y="267877"/>
                    <a:pt x="46700" y="263154"/>
                    <a:pt x="40875" y="263154"/>
                  </a:cubicBezTo>
                  <a:lnTo>
                    <a:pt x="27420" y="263154"/>
                  </a:lnTo>
                  <a:cubicBezTo>
                    <a:pt x="23933" y="263154"/>
                    <a:pt x="21095" y="260317"/>
                    <a:pt x="21095" y="256829"/>
                  </a:cubicBezTo>
                  <a:cubicBezTo>
                    <a:pt x="21095" y="253342"/>
                    <a:pt x="23933" y="250504"/>
                    <a:pt x="27420" y="250504"/>
                  </a:cubicBezTo>
                  <a:lnTo>
                    <a:pt x="40875" y="250504"/>
                  </a:lnTo>
                  <a:cubicBezTo>
                    <a:pt x="46700" y="250504"/>
                    <a:pt x="51422" y="245782"/>
                    <a:pt x="51422" y="239957"/>
                  </a:cubicBezTo>
                  <a:lnTo>
                    <a:pt x="51422" y="27419"/>
                  </a:lnTo>
                  <a:cubicBezTo>
                    <a:pt x="51422" y="23932"/>
                    <a:pt x="54260" y="21094"/>
                    <a:pt x="57748" y="21094"/>
                  </a:cubicBezTo>
                  <a:lnTo>
                    <a:pt x="88075" y="21094"/>
                  </a:lnTo>
                  <a:cubicBezTo>
                    <a:pt x="91562" y="21094"/>
                    <a:pt x="94400" y="23932"/>
                    <a:pt x="94400" y="27419"/>
                  </a:cubicBezTo>
                  <a:cubicBezTo>
                    <a:pt x="94400" y="30907"/>
                    <a:pt x="91562" y="33744"/>
                    <a:pt x="88075" y="3374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4" name="任意多边形: 形状 463">
              <a:extLst>
                <a:ext uri="{FF2B5EF4-FFF2-40B4-BE49-F238E27FC236}">
                  <a16:creationId xmlns:a16="http://schemas.microsoft.com/office/drawing/2014/main" id="{88C73473-1102-467F-B898-4CAE6FE00374}"/>
                </a:ext>
              </a:extLst>
            </p:cNvPr>
            <p:cNvSpPr/>
            <p:nvPr/>
          </p:nvSpPr>
          <p:spPr>
            <a:xfrm>
              <a:off x="3544924" y="5533385"/>
              <a:ext cx="115492" cy="302352"/>
            </a:xfrm>
            <a:custGeom>
              <a:avLst/>
              <a:gdLst>
                <a:gd name="connsiteX0" fmla="*/ 88075 w 115492"/>
                <a:gd name="connsiteY0" fmla="*/ 0 h 302352"/>
                <a:gd name="connsiteX1" fmla="*/ 57748 w 115492"/>
                <a:gd name="connsiteY1" fmla="*/ 0 h 302352"/>
                <a:gd name="connsiteX2" fmla="*/ 30329 w 115492"/>
                <a:gd name="connsiteY2" fmla="*/ 27419 h 302352"/>
                <a:gd name="connsiteX3" fmla="*/ 30329 w 115492"/>
                <a:gd name="connsiteY3" fmla="*/ 214566 h 302352"/>
                <a:gd name="connsiteX4" fmla="*/ 27419 w 115492"/>
                <a:gd name="connsiteY4" fmla="*/ 214566 h 302352"/>
                <a:gd name="connsiteX5" fmla="*/ 0 w 115492"/>
                <a:gd name="connsiteY5" fmla="*/ 241985 h 302352"/>
                <a:gd name="connsiteX6" fmla="*/ 27419 w 115492"/>
                <a:gd name="connsiteY6" fmla="*/ 269404 h 302352"/>
                <a:gd name="connsiteX7" fmla="*/ 30327 w 115492"/>
                <a:gd name="connsiteY7" fmla="*/ 269404 h 302352"/>
                <a:gd name="connsiteX8" fmla="*/ 30327 w 115492"/>
                <a:gd name="connsiteY8" fmla="*/ 274933 h 302352"/>
                <a:gd name="connsiteX9" fmla="*/ 57746 w 115492"/>
                <a:gd name="connsiteY9" fmla="*/ 302352 h 302352"/>
                <a:gd name="connsiteX10" fmla="*/ 85165 w 115492"/>
                <a:gd name="connsiteY10" fmla="*/ 274933 h 302352"/>
                <a:gd name="connsiteX11" fmla="*/ 85165 w 115492"/>
                <a:gd name="connsiteY11" fmla="*/ 54838 h 302352"/>
                <a:gd name="connsiteX12" fmla="*/ 88073 w 115492"/>
                <a:gd name="connsiteY12" fmla="*/ 54838 h 302352"/>
                <a:gd name="connsiteX13" fmla="*/ 115492 w 115492"/>
                <a:gd name="connsiteY13" fmla="*/ 27419 h 302352"/>
                <a:gd name="connsiteX14" fmla="*/ 88075 w 115492"/>
                <a:gd name="connsiteY14" fmla="*/ 0 h 302352"/>
                <a:gd name="connsiteX15" fmla="*/ 88075 w 115492"/>
                <a:gd name="connsiteY15" fmla="*/ 33744 h 302352"/>
                <a:gd name="connsiteX16" fmla="*/ 74620 w 115492"/>
                <a:gd name="connsiteY16" fmla="*/ 33744 h 302352"/>
                <a:gd name="connsiteX17" fmla="*/ 64073 w 115492"/>
                <a:gd name="connsiteY17" fmla="*/ 44291 h 302352"/>
                <a:gd name="connsiteX18" fmla="*/ 64073 w 115492"/>
                <a:gd name="connsiteY18" fmla="*/ 274933 h 302352"/>
                <a:gd name="connsiteX19" fmla="*/ 57748 w 115492"/>
                <a:gd name="connsiteY19" fmla="*/ 281258 h 302352"/>
                <a:gd name="connsiteX20" fmla="*/ 51422 w 115492"/>
                <a:gd name="connsiteY20" fmla="*/ 274933 h 302352"/>
                <a:gd name="connsiteX21" fmla="*/ 51422 w 115492"/>
                <a:gd name="connsiteY21" fmla="*/ 258857 h 302352"/>
                <a:gd name="connsiteX22" fmla="*/ 40875 w 115492"/>
                <a:gd name="connsiteY22" fmla="*/ 248310 h 302352"/>
                <a:gd name="connsiteX23" fmla="*/ 27419 w 115492"/>
                <a:gd name="connsiteY23" fmla="*/ 248310 h 302352"/>
                <a:gd name="connsiteX24" fmla="*/ 21094 w 115492"/>
                <a:gd name="connsiteY24" fmla="*/ 241985 h 302352"/>
                <a:gd name="connsiteX25" fmla="*/ 27419 w 115492"/>
                <a:gd name="connsiteY25" fmla="*/ 235659 h 302352"/>
                <a:gd name="connsiteX26" fmla="*/ 40874 w 115492"/>
                <a:gd name="connsiteY26" fmla="*/ 235659 h 302352"/>
                <a:gd name="connsiteX27" fmla="*/ 51421 w 115492"/>
                <a:gd name="connsiteY27" fmla="*/ 225113 h 302352"/>
                <a:gd name="connsiteX28" fmla="*/ 51421 w 115492"/>
                <a:gd name="connsiteY28" fmla="*/ 27419 h 302352"/>
                <a:gd name="connsiteX29" fmla="*/ 57746 w 115492"/>
                <a:gd name="connsiteY29" fmla="*/ 21094 h 302352"/>
                <a:gd name="connsiteX30" fmla="*/ 88073 w 115492"/>
                <a:gd name="connsiteY30" fmla="*/ 21094 h 302352"/>
                <a:gd name="connsiteX31" fmla="*/ 94399 w 115492"/>
                <a:gd name="connsiteY31" fmla="*/ 27419 h 302352"/>
                <a:gd name="connsiteX32" fmla="*/ 88075 w 115492"/>
                <a:gd name="connsiteY32" fmla="*/ 33744 h 30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5492" h="302352">
                  <a:moveTo>
                    <a:pt x="88075" y="0"/>
                  </a:moveTo>
                  <a:lnTo>
                    <a:pt x="57748" y="0"/>
                  </a:lnTo>
                  <a:cubicBezTo>
                    <a:pt x="42629" y="0"/>
                    <a:pt x="30329" y="12300"/>
                    <a:pt x="30329" y="27419"/>
                  </a:cubicBezTo>
                  <a:lnTo>
                    <a:pt x="30329" y="214566"/>
                  </a:lnTo>
                  <a:lnTo>
                    <a:pt x="27419" y="214566"/>
                  </a:lnTo>
                  <a:cubicBezTo>
                    <a:pt x="12300" y="214566"/>
                    <a:pt x="0" y="226866"/>
                    <a:pt x="0" y="241985"/>
                  </a:cubicBezTo>
                  <a:cubicBezTo>
                    <a:pt x="0" y="257103"/>
                    <a:pt x="12300" y="269404"/>
                    <a:pt x="27419" y="269404"/>
                  </a:cubicBezTo>
                  <a:lnTo>
                    <a:pt x="30327" y="269404"/>
                  </a:lnTo>
                  <a:lnTo>
                    <a:pt x="30327" y="274933"/>
                  </a:lnTo>
                  <a:cubicBezTo>
                    <a:pt x="30327" y="290052"/>
                    <a:pt x="42628" y="302352"/>
                    <a:pt x="57746" y="302352"/>
                  </a:cubicBezTo>
                  <a:cubicBezTo>
                    <a:pt x="72865" y="302352"/>
                    <a:pt x="85165" y="290052"/>
                    <a:pt x="85165" y="274933"/>
                  </a:cubicBezTo>
                  <a:lnTo>
                    <a:pt x="85165" y="54838"/>
                  </a:lnTo>
                  <a:lnTo>
                    <a:pt x="88073" y="54838"/>
                  </a:lnTo>
                  <a:cubicBezTo>
                    <a:pt x="103192" y="54838"/>
                    <a:pt x="115492" y="42538"/>
                    <a:pt x="115492" y="27419"/>
                  </a:cubicBezTo>
                  <a:cubicBezTo>
                    <a:pt x="115492" y="12300"/>
                    <a:pt x="103193" y="0"/>
                    <a:pt x="88075" y="0"/>
                  </a:cubicBezTo>
                  <a:close/>
                  <a:moveTo>
                    <a:pt x="88075" y="33744"/>
                  </a:moveTo>
                  <a:lnTo>
                    <a:pt x="74620" y="33744"/>
                  </a:lnTo>
                  <a:cubicBezTo>
                    <a:pt x="68794" y="33744"/>
                    <a:pt x="64073" y="38467"/>
                    <a:pt x="64073" y="44291"/>
                  </a:cubicBezTo>
                  <a:lnTo>
                    <a:pt x="64073" y="274933"/>
                  </a:lnTo>
                  <a:cubicBezTo>
                    <a:pt x="64073" y="278421"/>
                    <a:pt x="61235" y="281258"/>
                    <a:pt x="57748" y="281258"/>
                  </a:cubicBezTo>
                  <a:cubicBezTo>
                    <a:pt x="54260" y="281258"/>
                    <a:pt x="51422" y="278421"/>
                    <a:pt x="51422" y="274933"/>
                  </a:cubicBezTo>
                  <a:lnTo>
                    <a:pt x="51422" y="258857"/>
                  </a:lnTo>
                  <a:cubicBezTo>
                    <a:pt x="51422" y="253032"/>
                    <a:pt x="46702" y="248310"/>
                    <a:pt x="40875" y="248310"/>
                  </a:cubicBezTo>
                  <a:lnTo>
                    <a:pt x="27419" y="248310"/>
                  </a:lnTo>
                  <a:cubicBezTo>
                    <a:pt x="23932" y="248310"/>
                    <a:pt x="21094" y="245472"/>
                    <a:pt x="21094" y="241985"/>
                  </a:cubicBezTo>
                  <a:cubicBezTo>
                    <a:pt x="21094" y="238497"/>
                    <a:pt x="23932" y="235659"/>
                    <a:pt x="27419" y="235659"/>
                  </a:cubicBezTo>
                  <a:lnTo>
                    <a:pt x="40874" y="235659"/>
                  </a:lnTo>
                  <a:cubicBezTo>
                    <a:pt x="46700" y="235659"/>
                    <a:pt x="51421" y="230937"/>
                    <a:pt x="51421" y="225113"/>
                  </a:cubicBezTo>
                  <a:lnTo>
                    <a:pt x="51421" y="27419"/>
                  </a:lnTo>
                  <a:cubicBezTo>
                    <a:pt x="51421" y="23932"/>
                    <a:pt x="54259" y="21094"/>
                    <a:pt x="57746" y="21094"/>
                  </a:cubicBezTo>
                  <a:lnTo>
                    <a:pt x="88073" y="21094"/>
                  </a:lnTo>
                  <a:cubicBezTo>
                    <a:pt x="91561" y="21094"/>
                    <a:pt x="94399" y="23932"/>
                    <a:pt x="94399" y="27419"/>
                  </a:cubicBezTo>
                  <a:cubicBezTo>
                    <a:pt x="94400" y="30907"/>
                    <a:pt x="91564" y="33744"/>
                    <a:pt x="88075" y="3374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5" name="任意多边形: 形状 464">
              <a:extLst>
                <a:ext uri="{FF2B5EF4-FFF2-40B4-BE49-F238E27FC236}">
                  <a16:creationId xmlns:a16="http://schemas.microsoft.com/office/drawing/2014/main" id="{B019CB80-E666-4101-BB22-85D01C301719}"/>
                </a:ext>
              </a:extLst>
            </p:cNvPr>
            <p:cNvSpPr/>
            <p:nvPr/>
          </p:nvSpPr>
          <p:spPr>
            <a:xfrm>
              <a:off x="3670834" y="5259030"/>
              <a:ext cx="85165" cy="362171"/>
            </a:xfrm>
            <a:custGeom>
              <a:avLst/>
              <a:gdLst>
                <a:gd name="connsiteX0" fmla="*/ 57746 w 85165"/>
                <a:gd name="connsiteY0" fmla="*/ 0 h 362171"/>
                <a:gd name="connsiteX1" fmla="*/ 30327 w 85165"/>
                <a:gd name="connsiteY1" fmla="*/ 27419 h 362171"/>
                <a:gd name="connsiteX2" fmla="*/ 30327 w 85165"/>
                <a:gd name="connsiteY2" fmla="*/ 274385 h 362171"/>
                <a:gd name="connsiteX3" fmla="*/ 27419 w 85165"/>
                <a:gd name="connsiteY3" fmla="*/ 274385 h 362171"/>
                <a:gd name="connsiteX4" fmla="*/ 0 w 85165"/>
                <a:gd name="connsiteY4" fmla="*/ 301804 h 362171"/>
                <a:gd name="connsiteX5" fmla="*/ 27419 w 85165"/>
                <a:gd name="connsiteY5" fmla="*/ 329223 h 362171"/>
                <a:gd name="connsiteX6" fmla="*/ 30327 w 85165"/>
                <a:gd name="connsiteY6" fmla="*/ 329223 h 362171"/>
                <a:gd name="connsiteX7" fmla="*/ 30327 w 85165"/>
                <a:gd name="connsiteY7" fmla="*/ 334752 h 362171"/>
                <a:gd name="connsiteX8" fmla="*/ 57746 w 85165"/>
                <a:gd name="connsiteY8" fmla="*/ 362171 h 362171"/>
                <a:gd name="connsiteX9" fmla="*/ 85165 w 85165"/>
                <a:gd name="connsiteY9" fmla="*/ 334754 h 362171"/>
                <a:gd name="connsiteX10" fmla="*/ 85165 w 85165"/>
                <a:gd name="connsiteY10" fmla="*/ 27419 h 362171"/>
                <a:gd name="connsiteX11" fmla="*/ 57746 w 85165"/>
                <a:gd name="connsiteY11" fmla="*/ 0 h 362171"/>
                <a:gd name="connsiteX12" fmla="*/ 64072 w 85165"/>
                <a:gd name="connsiteY12" fmla="*/ 334754 h 362171"/>
                <a:gd name="connsiteX13" fmla="*/ 57746 w 85165"/>
                <a:gd name="connsiteY13" fmla="*/ 341079 h 362171"/>
                <a:gd name="connsiteX14" fmla="*/ 51421 w 85165"/>
                <a:gd name="connsiteY14" fmla="*/ 334754 h 362171"/>
                <a:gd name="connsiteX15" fmla="*/ 51421 w 85165"/>
                <a:gd name="connsiteY15" fmla="*/ 318677 h 362171"/>
                <a:gd name="connsiteX16" fmla="*/ 40874 w 85165"/>
                <a:gd name="connsiteY16" fmla="*/ 308130 h 362171"/>
                <a:gd name="connsiteX17" fmla="*/ 27419 w 85165"/>
                <a:gd name="connsiteY17" fmla="*/ 308130 h 362171"/>
                <a:gd name="connsiteX18" fmla="*/ 21094 w 85165"/>
                <a:gd name="connsiteY18" fmla="*/ 301805 h 362171"/>
                <a:gd name="connsiteX19" fmla="*/ 27419 w 85165"/>
                <a:gd name="connsiteY19" fmla="*/ 295480 h 362171"/>
                <a:gd name="connsiteX20" fmla="*/ 40874 w 85165"/>
                <a:gd name="connsiteY20" fmla="*/ 295480 h 362171"/>
                <a:gd name="connsiteX21" fmla="*/ 51421 w 85165"/>
                <a:gd name="connsiteY21" fmla="*/ 284933 h 362171"/>
                <a:gd name="connsiteX22" fmla="*/ 51421 w 85165"/>
                <a:gd name="connsiteY22" fmla="*/ 27419 h 362171"/>
                <a:gd name="connsiteX23" fmla="*/ 57746 w 85165"/>
                <a:gd name="connsiteY23" fmla="*/ 21094 h 362171"/>
                <a:gd name="connsiteX24" fmla="*/ 64072 w 85165"/>
                <a:gd name="connsiteY24" fmla="*/ 27419 h 36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5165" h="362171">
                  <a:moveTo>
                    <a:pt x="57746" y="0"/>
                  </a:moveTo>
                  <a:cubicBezTo>
                    <a:pt x="42628" y="0"/>
                    <a:pt x="30327" y="12300"/>
                    <a:pt x="30327" y="27419"/>
                  </a:cubicBezTo>
                  <a:lnTo>
                    <a:pt x="30327" y="274385"/>
                  </a:lnTo>
                  <a:lnTo>
                    <a:pt x="27419" y="274385"/>
                  </a:lnTo>
                  <a:cubicBezTo>
                    <a:pt x="12300" y="274385"/>
                    <a:pt x="0" y="286685"/>
                    <a:pt x="0" y="301804"/>
                  </a:cubicBezTo>
                  <a:cubicBezTo>
                    <a:pt x="0" y="316922"/>
                    <a:pt x="12300" y="329223"/>
                    <a:pt x="27419" y="329223"/>
                  </a:cubicBezTo>
                  <a:lnTo>
                    <a:pt x="30327" y="329223"/>
                  </a:lnTo>
                  <a:lnTo>
                    <a:pt x="30327" y="334752"/>
                  </a:lnTo>
                  <a:cubicBezTo>
                    <a:pt x="30327" y="349871"/>
                    <a:pt x="42628" y="362171"/>
                    <a:pt x="57746" y="362171"/>
                  </a:cubicBezTo>
                  <a:cubicBezTo>
                    <a:pt x="72865" y="362171"/>
                    <a:pt x="85165" y="349872"/>
                    <a:pt x="85165" y="334754"/>
                  </a:cubicBezTo>
                  <a:lnTo>
                    <a:pt x="85165" y="27419"/>
                  </a:lnTo>
                  <a:cubicBezTo>
                    <a:pt x="85165" y="12300"/>
                    <a:pt x="72865" y="0"/>
                    <a:pt x="57746" y="0"/>
                  </a:cubicBezTo>
                  <a:close/>
                  <a:moveTo>
                    <a:pt x="64072" y="334754"/>
                  </a:moveTo>
                  <a:cubicBezTo>
                    <a:pt x="64072" y="338241"/>
                    <a:pt x="61234" y="341079"/>
                    <a:pt x="57746" y="341079"/>
                  </a:cubicBezTo>
                  <a:cubicBezTo>
                    <a:pt x="54259" y="341079"/>
                    <a:pt x="51421" y="338241"/>
                    <a:pt x="51421" y="334754"/>
                  </a:cubicBezTo>
                  <a:lnTo>
                    <a:pt x="51421" y="318677"/>
                  </a:lnTo>
                  <a:cubicBezTo>
                    <a:pt x="51421" y="312853"/>
                    <a:pt x="46700" y="308130"/>
                    <a:pt x="40874" y="308130"/>
                  </a:cubicBezTo>
                  <a:lnTo>
                    <a:pt x="27419" y="308130"/>
                  </a:lnTo>
                  <a:cubicBezTo>
                    <a:pt x="23932" y="308130"/>
                    <a:pt x="21094" y="305293"/>
                    <a:pt x="21094" y="301805"/>
                  </a:cubicBezTo>
                  <a:cubicBezTo>
                    <a:pt x="21094" y="298318"/>
                    <a:pt x="23932" y="295480"/>
                    <a:pt x="27419" y="295480"/>
                  </a:cubicBezTo>
                  <a:lnTo>
                    <a:pt x="40874" y="295480"/>
                  </a:lnTo>
                  <a:cubicBezTo>
                    <a:pt x="46700" y="295480"/>
                    <a:pt x="51421" y="290758"/>
                    <a:pt x="51421" y="284933"/>
                  </a:cubicBezTo>
                  <a:lnTo>
                    <a:pt x="51421" y="27419"/>
                  </a:lnTo>
                  <a:cubicBezTo>
                    <a:pt x="51421" y="23932"/>
                    <a:pt x="54259" y="21094"/>
                    <a:pt x="57746" y="21094"/>
                  </a:cubicBezTo>
                  <a:cubicBezTo>
                    <a:pt x="61234" y="21094"/>
                    <a:pt x="64072" y="23932"/>
                    <a:pt x="64072" y="2741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6" name="任意多边形: 形状 465">
              <a:extLst>
                <a:ext uri="{FF2B5EF4-FFF2-40B4-BE49-F238E27FC236}">
                  <a16:creationId xmlns:a16="http://schemas.microsoft.com/office/drawing/2014/main" id="{9CB2422B-5B95-4328-ACB1-234F0272C2B5}"/>
                </a:ext>
              </a:extLst>
            </p:cNvPr>
            <p:cNvSpPr/>
            <p:nvPr/>
          </p:nvSpPr>
          <p:spPr>
            <a:xfrm>
              <a:off x="3418878" y="5493659"/>
              <a:ext cx="115493" cy="425310"/>
            </a:xfrm>
            <a:custGeom>
              <a:avLst/>
              <a:gdLst>
                <a:gd name="connsiteX0" fmla="*/ 88075 w 115493"/>
                <a:gd name="connsiteY0" fmla="*/ 254292 h 425310"/>
                <a:gd name="connsiteX1" fmla="*/ 85165 w 115493"/>
                <a:gd name="connsiteY1" fmla="*/ 254292 h 425310"/>
                <a:gd name="connsiteX2" fmla="*/ 85165 w 115493"/>
                <a:gd name="connsiteY2" fmla="*/ 156987 h 425310"/>
                <a:gd name="connsiteX3" fmla="*/ 74618 w 115493"/>
                <a:gd name="connsiteY3" fmla="*/ 146440 h 425310"/>
                <a:gd name="connsiteX4" fmla="*/ 64072 w 115493"/>
                <a:gd name="connsiteY4" fmla="*/ 156987 h 425310"/>
                <a:gd name="connsiteX5" fmla="*/ 64072 w 115493"/>
                <a:gd name="connsiteY5" fmla="*/ 264839 h 425310"/>
                <a:gd name="connsiteX6" fmla="*/ 74618 w 115493"/>
                <a:gd name="connsiteY6" fmla="*/ 275386 h 425310"/>
                <a:gd name="connsiteX7" fmla="*/ 88075 w 115493"/>
                <a:gd name="connsiteY7" fmla="*/ 275386 h 425310"/>
                <a:gd name="connsiteX8" fmla="*/ 94400 w 115493"/>
                <a:gd name="connsiteY8" fmla="*/ 281711 h 425310"/>
                <a:gd name="connsiteX9" fmla="*/ 88075 w 115493"/>
                <a:gd name="connsiteY9" fmla="*/ 288037 h 425310"/>
                <a:gd name="connsiteX10" fmla="*/ 74618 w 115493"/>
                <a:gd name="connsiteY10" fmla="*/ 288037 h 425310"/>
                <a:gd name="connsiteX11" fmla="*/ 64072 w 115493"/>
                <a:gd name="connsiteY11" fmla="*/ 298583 h 425310"/>
                <a:gd name="connsiteX12" fmla="*/ 64072 w 115493"/>
                <a:gd name="connsiteY12" fmla="*/ 397891 h 425310"/>
                <a:gd name="connsiteX13" fmla="*/ 57746 w 115493"/>
                <a:gd name="connsiteY13" fmla="*/ 404217 h 425310"/>
                <a:gd name="connsiteX14" fmla="*/ 51421 w 115493"/>
                <a:gd name="connsiteY14" fmla="*/ 397891 h 425310"/>
                <a:gd name="connsiteX15" fmla="*/ 51421 w 115493"/>
                <a:gd name="connsiteY15" fmla="*/ 149581 h 425310"/>
                <a:gd name="connsiteX16" fmla="*/ 40874 w 115493"/>
                <a:gd name="connsiteY16" fmla="*/ 139035 h 425310"/>
                <a:gd name="connsiteX17" fmla="*/ 27419 w 115493"/>
                <a:gd name="connsiteY17" fmla="*/ 139035 h 425310"/>
                <a:gd name="connsiteX18" fmla="*/ 21094 w 115493"/>
                <a:gd name="connsiteY18" fmla="*/ 132709 h 425310"/>
                <a:gd name="connsiteX19" fmla="*/ 27419 w 115493"/>
                <a:gd name="connsiteY19" fmla="*/ 126384 h 425310"/>
                <a:gd name="connsiteX20" fmla="*/ 40874 w 115493"/>
                <a:gd name="connsiteY20" fmla="*/ 126384 h 425310"/>
                <a:gd name="connsiteX21" fmla="*/ 51421 w 115493"/>
                <a:gd name="connsiteY21" fmla="*/ 115837 h 425310"/>
                <a:gd name="connsiteX22" fmla="*/ 51421 w 115493"/>
                <a:gd name="connsiteY22" fmla="*/ 27419 h 425310"/>
                <a:gd name="connsiteX23" fmla="*/ 57746 w 115493"/>
                <a:gd name="connsiteY23" fmla="*/ 21094 h 425310"/>
                <a:gd name="connsiteX24" fmla="*/ 64072 w 115493"/>
                <a:gd name="connsiteY24" fmla="*/ 27419 h 425310"/>
                <a:gd name="connsiteX25" fmla="*/ 64072 w 115493"/>
                <a:gd name="connsiteY25" fmla="*/ 107709 h 425310"/>
                <a:gd name="connsiteX26" fmla="*/ 74618 w 115493"/>
                <a:gd name="connsiteY26" fmla="*/ 118256 h 425310"/>
                <a:gd name="connsiteX27" fmla="*/ 85165 w 115493"/>
                <a:gd name="connsiteY27" fmla="*/ 107709 h 425310"/>
                <a:gd name="connsiteX28" fmla="*/ 85165 w 115493"/>
                <a:gd name="connsiteY28" fmla="*/ 27419 h 425310"/>
                <a:gd name="connsiteX29" fmla="*/ 57746 w 115493"/>
                <a:gd name="connsiteY29" fmla="*/ 0 h 425310"/>
                <a:gd name="connsiteX30" fmla="*/ 30327 w 115493"/>
                <a:gd name="connsiteY30" fmla="*/ 27419 h 425310"/>
                <a:gd name="connsiteX31" fmla="*/ 30327 w 115493"/>
                <a:gd name="connsiteY31" fmla="*/ 105290 h 425310"/>
                <a:gd name="connsiteX32" fmla="*/ 27419 w 115493"/>
                <a:gd name="connsiteY32" fmla="*/ 105290 h 425310"/>
                <a:gd name="connsiteX33" fmla="*/ 0 w 115493"/>
                <a:gd name="connsiteY33" fmla="*/ 132709 h 425310"/>
                <a:gd name="connsiteX34" fmla="*/ 27419 w 115493"/>
                <a:gd name="connsiteY34" fmla="*/ 160128 h 425310"/>
                <a:gd name="connsiteX35" fmla="*/ 30327 w 115493"/>
                <a:gd name="connsiteY35" fmla="*/ 160128 h 425310"/>
                <a:gd name="connsiteX36" fmla="*/ 30327 w 115493"/>
                <a:gd name="connsiteY36" fmla="*/ 397891 h 425310"/>
                <a:gd name="connsiteX37" fmla="*/ 57746 w 115493"/>
                <a:gd name="connsiteY37" fmla="*/ 425310 h 425310"/>
                <a:gd name="connsiteX38" fmla="*/ 85165 w 115493"/>
                <a:gd name="connsiteY38" fmla="*/ 397891 h 425310"/>
                <a:gd name="connsiteX39" fmla="*/ 85165 w 115493"/>
                <a:gd name="connsiteY39" fmla="*/ 309130 h 425310"/>
                <a:gd name="connsiteX40" fmla="*/ 88075 w 115493"/>
                <a:gd name="connsiteY40" fmla="*/ 309130 h 425310"/>
                <a:gd name="connsiteX41" fmla="*/ 115494 w 115493"/>
                <a:gd name="connsiteY41" fmla="*/ 281711 h 425310"/>
                <a:gd name="connsiteX42" fmla="*/ 88075 w 115493"/>
                <a:gd name="connsiteY42" fmla="*/ 254292 h 42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5493" h="425310">
                  <a:moveTo>
                    <a:pt x="88075" y="254292"/>
                  </a:moveTo>
                  <a:lnTo>
                    <a:pt x="85165" y="254292"/>
                  </a:lnTo>
                  <a:lnTo>
                    <a:pt x="85165" y="156987"/>
                  </a:lnTo>
                  <a:cubicBezTo>
                    <a:pt x="85165" y="151162"/>
                    <a:pt x="80445" y="146440"/>
                    <a:pt x="74618" y="146440"/>
                  </a:cubicBezTo>
                  <a:cubicBezTo>
                    <a:pt x="68792" y="146440"/>
                    <a:pt x="64072" y="151162"/>
                    <a:pt x="64072" y="156987"/>
                  </a:cubicBezTo>
                  <a:lnTo>
                    <a:pt x="64072" y="264839"/>
                  </a:lnTo>
                  <a:cubicBezTo>
                    <a:pt x="64072" y="270664"/>
                    <a:pt x="68792" y="275386"/>
                    <a:pt x="74618" y="275386"/>
                  </a:cubicBezTo>
                  <a:lnTo>
                    <a:pt x="88075" y="275386"/>
                  </a:lnTo>
                  <a:cubicBezTo>
                    <a:pt x="91562" y="275386"/>
                    <a:pt x="94400" y="278224"/>
                    <a:pt x="94400" y="281711"/>
                  </a:cubicBezTo>
                  <a:cubicBezTo>
                    <a:pt x="94400" y="285199"/>
                    <a:pt x="91562" y="288037"/>
                    <a:pt x="88075" y="288037"/>
                  </a:cubicBezTo>
                  <a:lnTo>
                    <a:pt x="74618" y="288037"/>
                  </a:lnTo>
                  <a:cubicBezTo>
                    <a:pt x="68792" y="288037"/>
                    <a:pt x="64072" y="292759"/>
                    <a:pt x="64072" y="298583"/>
                  </a:cubicBezTo>
                  <a:lnTo>
                    <a:pt x="64072" y="397891"/>
                  </a:lnTo>
                  <a:cubicBezTo>
                    <a:pt x="64072" y="401379"/>
                    <a:pt x="61234" y="404217"/>
                    <a:pt x="57746" y="404217"/>
                  </a:cubicBezTo>
                  <a:cubicBezTo>
                    <a:pt x="54259" y="404217"/>
                    <a:pt x="51421" y="401379"/>
                    <a:pt x="51421" y="397891"/>
                  </a:cubicBezTo>
                  <a:lnTo>
                    <a:pt x="51421" y="149581"/>
                  </a:lnTo>
                  <a:cubicBezTo>
                    <a:pt x="51421" y="143757"/>
                    <a:pt x="46700" y="139035"/>
                    <a:pt x="40874" y="139035"/>
                  </a:cubicBezTo>
                  <a:lnTo>
                    <a:pt x="27419" y="139035"/>
                  </a:lnTo>
                  <a:cubicBezTo>
                    <a:pt x="23932" y="139035"/>
                    <a:pt x="21094" y="136197"/>
                    <a:pt x="21094" y="132709"/>
                  </a:cubicBezTo>
                  <a:cubicBezTo>
                    <a:pt x="21094" y="129222"/>
                    <a:pt x="23932" y="126384"/>
                    <a:pt x="27419" y="126384"/>
                  </a:cubicBezTo>
                  <a:lnTo>
                    <a:pt x="40874" y="126384"/>
                  </a:lnTo>
                  <a:cubicBezTo>
                    <a:pt x="46700" y="126384"/>
                    <a:pt x="51421" y="121662"/>
                    <a:pt x="51421" y="115837"/>
                  </a:cubicBezTo>
                  <a:lnTo>
                    <a:pt x="51421" y="27419"/>
                  </a:lnTo>
                  <a:cubicBezTo>
                    <a:pt x="51421" y="23932"/>
                    <a:pt x="54259" y="21094"/>
                    <a:pt x="57746" y="21094"/>
                  </a:cubicBezTo>
                  <a:cubicBezTo>
                    <a:pt x="61234" y="21094"/>
                    <a:pt x="64072" y="23932"/>
                    <a:pt x="64072" y="27419"/>
                  </a:cubicBezTo>
                  <a:lnTo>
                    <a:pt x="64072" y="107709"/>
                  </a:lnTo>
                  <a:cubicBezTo>
                    <a:pt x="64072" y="113534"/>
                    <a:pt x="68792" y="118256"/>
                    <a:pt x="74618" y="118256"/>
                  </a:cubicBezTo>
                  <a:cubicBezTo>
                    <a:pt x="80445" y="118256"/>
                    <a:pt x="85165" y="113534"/>
                    <a:pt x="85165" y="107709"/>
                  </a:cubicBezTo>
                  <a:lnTo>
                    <a:pt x="85165" y="27419"/>
                  </a:lnTo>
                  <a:cubicBezTo>
                    <a:pt x="85165" y="12300"/>
                    <a:pt x="72865" y="0"/>
                    <a:pt x="57746" y="0"/>
                  </a:cubicBezTo>
                  <a:cubicBezTo>
                    <a:pt x="42628" y="0"/>
                    <a:pt x="30327" y="12300"/>
                    <a:pt x="30327" y="27419"/>
                  </a:cubicBezTo>
                  <a:lnTo>
                    <a:pt x="30327" y="105290"/>
                  </a:lnTo>
                  <a:lnTo>
                    <a:pt x="27419" y="105290"/>
                  </a:lnTo>
                  <a:cubicBezTo>
                    <a:pt x="12300" y="105290"/>
                    <a:pt x="0" y="117591"/>
                    <a:pt x="0" y="132709"/>
                  </a:cubicBezTo>
                  <a:cubicBezTo>
                    <a:pt x="0" y="147828"/>
                    <a:pt x="12300" y="160128"/>
                    <a:pt x="27419" y="160128"/>
                  </a:cubicBezTo>
                  <a:lnTo>
                    <a:pt x="30327" y="160128"/>
                  </a:lnTo>
                  <a:lnTo>
                    <a:pt x="30327" y="397891"/>
                  </a:lnTo>
                  <a:cubicBezTo>
                    <a:pt x="30327" y="413010"/>
                    <a:pt x="42628" y="425310"/>
                    <a:pt x="57746" y="425310"/>
                  </a:cubicBezTo>
                  <a:cubicBezTo>
                    <a:pt x="72865" y="425310"/>
                    <a:pt x="85165" y="413010"/>
                    <a:pt x="85165" y="397891"/>
                  </a:cubicBezTo>
                  <a:lnTo>
                    <a:pt x="85165" y="309130"/>
                  </a:lnTo>
                  <a:lnTo>
                    <a:pt x="88075" y="309130"/>
                  </a:lnTo>
                  <a:cubicBezTo>
                    <a:pt x="103193" y="309130"/>
                    <a:pt x="115494" y="296830"/>
                    <a:pt x="115494" y="281711"/>
                  </a:cubicBezTo>
                  <a:cubicBezTo>
                    <a:pt x="115494" y="266593"/>
                    <a:pt x="103193" y="254292"/>
                    <a:pt x="88075" y="25429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7" name="任意多边形: 形状 466">
              <a:extLst>
                <a:ext uri="{FF2B5EF4-FFF2-40B4-BE49-F238E27FC236}">
                  <a16:creationId xmlns:a16="http://schemas.microsoft.com/office/drawing/2014/main" id="{5962A0C1-B0C8-42F5-A053-CEB9208BC05F}"/>
                </a:ext>
              </a:extLst>
            </p:cNvPr>
            <p:cNvSpPr/>
            <p:nvPr/>
          </p:nvSpPr>
          <p:spPr>
            <a:xfrm>
              <a:off x="3162506" y="5308894"/>
              <a:ext cx="116220" cy="392099"/>
            </a:xfrm>
            <a:custGeom>
              <a:avLst/>
              <a:gdLst>
                <a:gd name="connsiteX0" fmla="*/ 88802 w 116220"/>
                <a:gd name="connsiteY0" fmla="*/ 76965 h 392099"/>
                <a:gd name="connsiteX1" fmla="*/ 85167 w 116220"/>
                <a:gd name="connsiteY1" fmla="*/ 76965 h 392099"/>
                <a:gd name="connsiteX2" fmla="*/ 85167 w 116220"/>
                <a:gd name="connsiteY2" fmla="*/ 27419 h 392099"/>
                <a:gd name="connsiteX3" fmla="*/ 57748 w 116220"/>
                <a:gd name="connsiteY3" fmla="*/ 0 h 392099"/>
                <a:gd name="connsiteX4" fmla="*/ 30329 w 116220"/>
                <a:gd name="connsiteY4" fmla="*/ 27419 h 392099"/>
                <a:gd name="connsiteX5" fmla="*/ 30329 w 116220"/>
                <a:gd name="connsiteY5" fmla="*/ 225346 h 392099"/>
                <a:gd name="connsiteX6" fmla="*/ 27419 w 116220"/>
                <a:gd name="connsiteY6" fmla="*/ 225346 h 392099"/>
                <a:gd name="connsiteX7" fmla="*/ 0 w 116220"/>
                <a:gd name="connsiteY7" fmla="*/ 252765 h 392099"/>
                <a:gd name="connsiteX8" fmla="*/ 27419 w 116220"/>
                <a:gd name="connsiteY8" fmla="*/ 280184 h 392099"/>
                <a:gd name="connsiteX9" fmla="*/ 30329 w 116220"/>
                <a:gd name="connsiteY9" fmla="*/ 280184 h 392099"/>
                <a:gd name="connsiteX10" fmla="*/ 30329 w 116220"/>
                <a:gd name="connsiteY10" fmla="*/ 364680 h 392099"/>
                <a:gd name="connsiteX11" fmla="*/ 57748 w 116220"/>
                <a:gd name="connsiteY11" fmla="*/ 392099 h 392099"/>
                <a:gd name="connsiteX12" fmla="*/ 85167 w 116220"/>
                <a:gd name="connsiteY12" fmla="*/ 364680 h 392099"/>
                <a:gd name="connsiteX13" fmla="*/ 85167 w 116220"/>
                <a:gd name="connsiteY13" fmla="*/ 278554 h 392099"/>
                <a:gd name="connsiteX14" fmla="*/ 74620 w 116220"/>
                <a:gd name="connsiteY14" fmla="*/ 268007 h 392099"/>
                <a:gd name="connsiteX15" fmla="*/ 64073 w 116220"/>
                <a:gd name="connsiteY15" fmla="*/ 278554 h 392099"/>
                <a:gd name="connsiteX16" fmla="*/ 64073 w 116220"/>
                <a:gd name="connsiteY16" fmla="*/ 364680 h 392099"/>
                <a:gd name="connsiteX17" fmla="*/ 57748 w 116220"/>
                <a:gd name="connsiteY17" fmla="*/ 371005 h 392099"/>
                <a:gd name="connsiteX18" fmla="*/ 51422 w 116220"/>
                <a:gd name="connsiteY18" fmla="*/ 364680 h 392099"/>
                <a:gd name="connsiteX19" fmla="*/ 51422 w 116220"/>
                <a:gd name="connsiteY19" fmla="*/ 269637 h 392099"/>
                <a:gd name="connsiteX20" fmla="*/ 40875 w 116220"/>
                <a:gd name="connsiteY20" fmla="*/ 259090 h 392099"/>
                <a:gd name="connsiteX21" fmla="*/ 27419 w 116220"/>
                <a:gd name="connsiteY21" fmla="*/ 259090 h 392099"/>
                <a:gd name="connsiteX22" fmla="*/ 21094 w 116220"/>
                <a:gd name="connsiteY22" fmla="*/ 252765 h 392099"/>
                <a:gd name="connsiteX23" fmla="*/ 27419 w 116220"/>
                <a:gd name="connsiteY23" fmla="*/ 246440 h 392099"/>
                <a:gd name="connsiteX24" fmla="*/ 40875 w 116220"/>
                <a:gd name="connsiteY24" fmla="*/ 246440 h 392099"/>
                <a:gd name="connsiteX25" fmla="*/ 51422 w 116220"/>
                <a:gd name="connsiteY25" fmla="*/ 235893 h 392099"/>
                <a:gd name="connsiteX26" fmla="*/ 51422 w 116220"/>
                <a:gd name="connsiteY26" fmla="*/ 27419 h 392099"/>
                <a:gd name="connsiteX27" fmla="*/ 57748 w 116220"/>
                <a:gd name="connsiteY27" fmla="*/ 21094 h 392099"/>
                <a:gd name="connsiteX28" fmla="*/ 64073 w 116220"/>
                <a:gd name="connsiteY28" fmla="*/ 27419 h 392099"/>
                <a:gd name="connsiteX29" fmla="*/ 64073 w 116220"/>
                <a:gd name="connsiteY29" fmla="*/ 87512 h 392099"/>
                <a:gd name="connsiteX30" fmla="*/ 74620 w 116220"/>
                <a:gd name="connsiteY30" fmla="*/ 98059 h 392099"/>
                <a:gd name="connsiteX31" fmla="*/ 88802 w 116220"/>
                <a:gd name="connsiteY31" fmla="*/ 98059 h 392099"/>
                <a:gd name="connsiteX32" fmla="*/ 95127 w 116220"/>
                <a:gd name="connsiteY32" fmla="*/ 104385 h 392099"/>
                <a:gd name="connsiteX33" fmla="*/ 88802 w 116220"/>
                <a:gd name="connsiteY33" fmla="*/ 110710 h 392099"/>
                <a:gd name="connsiteX34" fmla="*/ 74620 w 116220"/>
                <a:gd name="connsiteY34" fmla="*/ 110710 h 392099"/>
                <a:gd name="connsiteX35" fmla="*/ 64073 w 116220"/>
                <a:gd name="connsiteY35" fmla="*/ 121257 h 392099"/>
                <a:gd name="connsiteX36" fmla="*/ 64073 w 116220"/>
                <a:gd name="connsiteY36" fmla="*/ 229278 h 392099"/>
                <a:gd name="connsiteX37" fmla="*/ 74620 w 116220"/>
                <a:gd name="connsiteY37" fmla="*/ 239825 h 392099"/>
                <a:gd name="connsiteX38" fmla="*/ 85167 w 116220"/>
                <a:gd name="connsiteY38" fmla="*/ 229278 h 392099"/>
                <a:gd name="connsiteX39" fmla="*/ 85167 w 116220"/>
                <a:gd name="connsiteY39" fmla="*/ 131804 h 392099"/>
                <a:gd name="connsiteX40" fmla="*/ 88802 w 116220"/>
                <a:gd name="connsiteY40" fmla="*/ 131804 h 392099"/>
                <a:gd name="connsiteX41" fmla="*/ 116221 w 116220"/>
                <a:gd name="connsiteY41" fmla="*/ 104385 h 392099"/>
                <a:gd name="connsiteX42" fmla="*/ 88802 w 116220"/>
                <a:gd name="connsiteY42" fmla="*/ 76965 h 39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220" h="392099">
                  <a:moveTo>
                    <a:pt x="88802" y="76965"/>
                  </a:moveTo>
                  <a:lnTo>
                    <a:pt x="85167" y="76965"/>
                  </a:lnTo>
                  <a:lnTo>
                    <a:pt x="85167" y="27419"/>
                  </a:lnTo>
                  <a:cubicBezTo>
                    <a:pt x="85167" y="12300"/>
                    <a:pt x="72866" y="0"/>
                    <a:pt x="57748" y="0"/>
                  </a:cubicBezTo>
                  <a:cubicBezTo>
                    <a:pt x="42629" y="0"/>
                    <a:pt x="30329" y="12300"/>
                    <a:pt x="30329" y="27419"/>
                  </a:cubicBezTo>
                  <a:lnTo>
                    <a:pt x="30329" y="225346"/>
                  </a:lnTo>
                  <a:lnTo>
                    <a:pt x="27419" y="225346"/>
                  </a:lnTo>
                  <a:cubicBezTo>
                    <a:pt x="12300" y="225346"/>
                    <a:pt x="0" y="237646"/>
                    <a:pt x="0" y="252765"/>
                  </a:cubicBezTo>
                  <a:cubicBezTo>
                    <a:pt x="0" y="267884"/>
                    <a:pt x="12300" y="280184"/>
                    <a:pt x="27419" y="280184"/>
                  </a:cubicBezTo>
                  <a:lnTo>
                    <a:pt x="30329" y="280184"/>
                  </a:lnTo>
                  <a:lnTo>
                    <a:pt x="30329" y="364680"/>
                  </a:lnTo>
                  <a:cubicBezTo>
                    <a:pt x="30329" y="379799"/>
                    <a:pt x="42629" y="392099"/>
                    <a:pt x="57748" y="392099"/>
                  </a:cubicBezTo>
                  <a:cubicBezTo>
                    <a:pt x="72866" y="392099"/>
                    <a:pt x="85167" y="379799"/>
                    <a:pt x="85167" y="364680"/>
                  </a:cubicBezTo>
                  <a:lnTo>
                    <a:pt x="85167" y="278554"/>
                  </a:lnTo>
                  <a:cubicBezTo>
                    <a:pt x="85167" y="272730"/>
                    <a:pt x="80445" y="268007"/>
                    <a:pt x="74620" y="268007"/>
                  </a:cubicBezTo>
                  <a:cubicBezTo>
                    <a:pt x="68795" y="268007"/>
                    <a:pt x="64073" y="272730"/>
                    <a:pt x="64073" y="278554"/>
                  </a:cubicBezTo>
                  <a:lnTo>
                    <a:pt x="64073" y="364680"/>
                  </a:lnTo>
                  <a:cubicBezTo>
                    <a:pt x="64073" y="368168"/>
                    <a:pt x="61235" y="371005"/>
                    <a:pt x="57748" y="371005"/>
                  </a:cubicBezTo>
                  <a:cubicBezTo>
                    <a:pt x="54260" y="371005"/>
                    <a:pt x="51422" y="368168"/>
                    <a:pt x="51422" y="364680"/>
                  </a:cubicBezTo>
                  <a:lnTo>
                    <a:pt x="51422" y="269637"/>
                  </a:lnTo>
                  <a:cubicBezTo>
                    <a:pt x="51422" y="263813"/>
                    <a:pt x="46700" y="259090"/>
                    <a:pt x="40875" y="259090"/>
                  </a:cubicBezTo>
                  <a:lnTo>
                    <a:pt x="27419" y="259090"/>
                  </a:lnTo>
                  <a:cubicBezTo>
                    <a:pt x="23932" y="259090"/>
                    <a:pt x="21094" y="256253"/>
                    <a:pt x="21094" y="252765"/>
                  </a:cubicBezTo>
                  <a:cubicBezTo>
                    <a:pt x="21094" y="249278"/>
                    <a:pt x="23932" y="246440"/>
                    <a:pt x="27419" y="246440"/>
                  </a:cubicBezTo>
                  <a:lnTo>
                    <a:pt x="40875" y="246440"/>
                  </a:lnTo>
                  <a:cubicBezTo>
                    <a:pt x="46700" y="246440"/>
                    <a:pt x="51422" y="241718"/>
                    <a:pt x="51422" y="235893"/>
                  </a:cubicBezTo>
                  <a:lnTo>
                    <a:pt x="51422" y="27419"/>
                  </a:lnTo>
                  <a:cubicBezTo>
                    <a:pt x="51422" y="23932"/>
                    <a:pt x="54260" y="21094"/>
                    <a:pt x="57748" y="21094"/>
                  </a:cubicBezTo>
                  <a:cubicBezTo>
                    <a:pt x="61235" y="21094"/>
                    <a:pt x="64073" y="23932"/>
                    <a:pt x="64073" y="27419"/>
                  </a:cubicBezTo>
                  <a:lnTo>
                    <a:pt x="64073" y="87512"/>
                  </a:lnTo>
                  <a:cubicBezTo>
                    <a:pt x="64073" y="93337"/>
                    <a:pt x="68795" y="98059"/>
                    <a:pt x="74620" y="98059"/>
                  </a:cubicBezTo>
                  <a:lnTo>
                    <a:pt x="88802" y="98059"/>
                  </a:lnTo>
                  <a:cubicBezTo>
                    <a:pt x="92289" y="98059"/>
                    <a:pt x="95127" y="100897"/>
                    <a:pt x="95127" y="104385"/>
                  </a:cubicBezTo>
                  <a:cubicBezTo>
                    <a:pt x="95127" y="107872"/>
                    <a:pt x="92289" y="110710"/>
                    <a:pt x="88802" y="110710"/>
                  </a:cubicBezTo>
                  <a:lnTo>
                    <a:pt x="74620" y="110710"/>
                  </a:lnTo>
                  <a:cubicBezTo>
                    <a:pt x="68795" y="110710"/>
                    <a:pt x="64073" y="115432"/>
                    <a:pt x="64073" y="121257"/>
                  </a:cubicBezTo>
                  <a:lnTo>
                    <a:pt x="64073" y="229278"/>
                  </a:lnTo>
                  <a:cubicBezTo>
                    <a:pt x="64073" y="235103"/>
                    <a:pt x="68795" y="239825"/>
                    <a:pt x="74620" y="239825"/>
                  </a:cubicBezTo>
                  <a:cubicBezTo>
                    <a:pt x="80445" y="239825"/>
                    <a:pt x="85167" y="235103"/>
                    <a:pt x="85167" y="229278"/>
                  </a:cubicBezTo>
                  <a:lnTo>
                    <a:pt x="85167" y="131804"/>
                  </a:lnTo>
                  <a:lnTo>
                    <a:pt x="88802" y="131804"/>
                  </a:lnTo>
                  <a:cubicBezTo>
                    <a:pt x="103920" y="131804"/>
                    <a:pt x="116221" y="119503"/>
                    <a:pt x="116221" y="104385"/>
                  </a:cubicBezTo>
                  <a:cubicBezTo>
                    <a:pt x="116221" y="89266"/>
                    <a:pt x="103922" y="76965"/>
                    <a:pt x="88802" y="7696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8" name="任意多边形: 形状 467">
              <a:extLst>
                <a:ext uri="{FF2B5EF4-FFF2-40B4-BE49-F238E27FC236}">
                  <a16:creationId xmlns:a16="http://schemas.microsoft.com/office/drawing/2014/main" id="{9D6C675A-75D4-4EF8-B463-C76D1C179920}"/>
                </a:ext>
              </a:extLst>
            </p:cNvPr>
            <p:cNvSpPr/>
            <p:nvPr/>
          </p:nvSpPr>
          <p:spPr>
            <a:xfrm>
              <a:off x="3289963" y="5351082"/>
              <a:ext cx="116220" cy="302705"/>
            </a:xfrm>
            <a:custGeom>
              <a:avLst/>
              <a:gdLst>
                <a:gd name="connsiteX0" fmla="*/ 88800 w 116220"/>
                <a:gd name="connsiteY0" fmla="*/ 247867 h 302705"/>
                <a:gd name="connsiteX1" fmla="*/ 85892 w 116220"/>
                <a:gd name="connsiteY1" fmla="*/ 247867 h 302705"/>
                <a:gd name="connsiteX2" fmla="*/ 85892 w 116220"/>
                <a:gd name="connsiteY2" fmla="*/ 27419 h 302705"/>
                <a:gd name="connsiteX3" fmla="*/ 58473 w 116220"/>
                <a:gd name="connsiteY3" fmla="*/ 0 h 302705"/>
                <a:gd name="connsiteX4" fmla="*/ 31054 w 116220"/>
                <a:gd name="connsiteY4" fmla="*/ 27419 h 302705"/>
                <a:gd name="connsiteX5" fmla="*/ 31054 w 116220"/>
                <a:gd name="connsiteY5" fmla="*/ 34778 h 302705"/>
                <a:gd name="connsiteX6" fmla="*/ 27419 w 116220"/>
                <a:gd name="connsiteY6" fmla="*/ 34778 h 302705"/>
                <a:gd name="connsiteX7" fmla="*/ 0 w 116220"/>
                <a:gd name="connsiteY7" fmla="*/ 62197 h 302705"/>
                <a:gd name="connsiteX8" fmla="*/ 27419 w 116220"/>
                <a:gd name="connsiteY8" fmla="*/ 89616 h 302705"/>
                <a:gd name="connsiteX9" fmla="*/ 31054 w 116220"/>
                <a:gd name="connsiteY9" fmla="*/ 89616 h 302705"/>
                <a:gd name="connsiteX10" fmla="*/ 31054 w 116220"/>
                <a:gd name="connsiteY10" fmla="*/ 275286 h 302705"/>
                <a:gd name="connsiteX11" fmla="*/ 58473 w 116220"/>
                <a:gd name="connsiteY11" fmla="*/ 302705 h 302705"/>
                <a:gd name="connsiteX12" fmla="*/ 88800 w 116220"/>
                <a:gd name="connsiteY12" fmla="*/ 302705 h 302705"/>
                <a:gd name="connsiteX13" fmla="*/ 116221 w 116220"/>
                <a:gd name="connsiteY13" fmla="*/ 275286 h 302705"/>
                <a:gd name="connsiteX14" fmla="*/ 88800 w 116220"/>
                <a:gd name="connsiteY14" fmla="*/ 247867 h 302705"/>
                <a:gd name="connsiteX15" fmla="*/ 88800 w 116220"/>
                <a:gd name="connsiteY15" fmla="*/ 281611 h 302705"/>
                <a:gd name="connsiteX16" fmla="*/ 58473 w 116220"/>
                <a:gd name="connsiteY16" fmla="*/ 281611 h 302705"/>
                <a:gd name="connsiteX17" fmla="*/ 52148 w 116220"/>
                <a:gd name="connsiteY17" fmla="*/ 275286 h 302705"/>
                <a:gd name="connsiteX18" fmla="*/ 52148 w 116220"/>
                <a:gd name="connsiteY18" fmla="*/ 79069 h 302705"/>
                <a:gd name="connsiteX19" fmla="*/ 41601 w 116220"/>
                <a:gd name="connsiteY19" fmla="*/ 68522 h 302705"/>
                <a:gd name="connsiteX20" fmla="*/ 27419 w 116220"/>
                <a:gd name="connsiteY20" fmla="*/ 68522 h 302705"/>
                <a:gd name="connsiteX21" fmla="*/ 21094 w 116220"/>
                <a:gd name="connsiteY21" fmla="*/ 62197 h 302705"/>
                <a:gd name="connsiteX22" fmla="*/ 27419 w 116220"/>
                <a:gd name="connsiteY22" fmla="*/ 55872 h 302705"/>
                <a:gd name="connsiteX23" fmla="*/ 41601 w 116220"/>
                <a:gd name="connsiteY23" fmla="*/ 55872 h 302705"/>
                <a:gd name="connsiteX24" fmla="*/ 52148 w 116220"/>
                <a:gd name="connsiteY24" fmla="*/ 45325 h 302705"/>
                <a:gd name="connsiteX25" fmla="*/ 52148 w 116220"/>
                <a:gd name="connsiteY25" fmla="*/ 27419 h 302705"/>
                <a:gd name="connsiteX26" fmla="*/ 58473 w 116220"/>
                <a:gd name="connsiteY26" fmla="*/ 21094 h 302705"/>
                <a:gd name="connsiteX27" fmla="*/ 64799 w 116220"/>
                <a:gd name="connsiteY27" fmla="*/ 27419 h 302705"/>
                <a:gd name="connsiteX28" fmla="*/ 64799 w 116220"/>
                <a:gd name="connsiteY28" fmla="*/ 258414 h 302705"/>
                <a:gd name="connsiteX29" fmla="*/ 75345 w 116220"/>
                <a:gd name="connsiteY29" fmla="*/ 268961 h 302705"/>
                <a:gd name="connsiteX30" fmla="*/ 88800 w 116220"/>
                <a:gd name="connsiteY30" fmla="*/ 268961 h 302705"/>
                <a:gd name="connsiteX31" fmla="*/ 95126 w 116220"/>
                <a:gd name="connsiteY31" fmla="*/ 275286 h 302705"/>
                <a:gd name="connsiteX32" fmla="*/ 88800 w 116220"/>
                <a:gd name="connsiteY32" fmla="*/ 281611 h 30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220" h="302705">
                  <a:moveTo>
                    <a:pt x="88800" y="247867"/>
                  </a:moveTo>
                  <a:lnTo>
                    <a:pt x="85892" y="247867"/>
                  </a:lnTo>
                  <a:lnTo>
                    <a:pt x="85892" y="27419"/>
                  </a:lnTo>
                  <a:cubicBezTo>
                    <a:pt x="85892" y="12300"/>
                    <a:pt x="73592" y="0"/>
                    <a:pt x="58473" y="0"/>
                  </a:cubicBezTo>
                  <a:cubicBezTo>
                    <a:pt x="43355" y="0"/>
                    <a:pt x="31054" y="12300"/>
                    <a:pt x="31054" y="27419"/>
                  </a:cubicBezTo>
                  <a:lnTo>
                    <a:pt x="31054" y="34778"/>
                  </a:lnTo>
                  <a:lnTo>
                    <a:pt x="27419" y="34778"/>
                  </a:lnTo>
                  <a:cubicBezTo>
                    <a:pt x="12300" y="34778"/>
                    <a:pt x="0" y="47078"/>
                    <a:pt x="0" y="62197"/>
                  </a:cubicBezTo>
                  <a:cubicBezTo>
                    <a:pt x="0" y="77316"/>
                    <a:pt x="12300" y="89616"/>
                    <a:pt x="27419" y="89616"/>
                  </a:cubicBezTo>
                  <a:lnTo>
                    <a:pt x="31054" y="89616"/>
                  </a:lnTo>
                  <a:lnTo>
                    <a:pt x="31054" y="275286"/>
                  </a:lnTo>
                  <a:cubicBezTo>
                    <a:pt x="31054" y="290405"/>
                    <a:pt x="43355" y="302705"/>
                    <a:pt x="58473" y="302705"/>
                  </a:cubicBezTo>
                  <a:lnTo>
                    <a:pt x="88800" y="302705"/>
                  </a:lnTo>
                  <a:cubicBezTo>
                    <a:pt x="103919" y="302705"/>
                    <a:pt x="116221" y="290405"/>
                    <a:pt x="116221" y="275286"/>
                  </a:cubicBezTo>
                  <a:cubicBezTo>
                    <a:pt x="116221" y="260167"/>
                    <a:pt x="103919" y="247867"/>
                    <a:pt x="88800" y="247867"/>
                  </a:cubicBezTo>
                  <a:close/>
                  <a:moveTo>
                    <a:pt x="88800" y="281611"/>
                  </a:moveTo>
                  <a:lnTo>
                    <a:pt x="58473" y="281611"/>
                  </a:lnTo>
                  <a:cubicBezTo>
                    <a:pt x="54986" y="281611"/>
                    <a:pt x="52148" y="278774"/>
                    <a:pt x="52148" y="275286"/>
                  </a:cubicBezTo>
                  <a:lnTo>
                    <a:pt x="52148" y="79069"/>
                  </a:lnTo>
                  <a:cubicBezTo>
                    <a:pt x="52148" y="73245"/>
                    <a:pt x="47426" y="68522"/>
                    <a:pt x="41601" y="68522"/>
                  </a:cubicBezTo>
                  <a:lnTo>
                    <a:pt x="27419" y="68522"/>
                  </a:lnTo>
                  <a:cubicBezTo>
                    <a:pt x="23932" y="68522"/>
                    <a:pt x="21094" y="65685"/>
                    <a:pt x="21094" y="62197"/>
                  </a:cubicBezTo>
                  <a:cubicBezTo>
                    <a:pt x="21094" y="58710"/>
                    <a:pt x="23932" y="55872"/>
                    <a:pt x="27419" y="55872"/>
                  </a:cubicBezTo>
                  <a:lnTo>
                    <a:pt x="41601" y="55872"/>
                  </a:lnTo>
                  <a:cubicBezTo>
                    <a:pt x="47426" y="55872"/>
                    <a:pt x="52148" y="51150"/>
                    <a:pt x="52148" y="45325"/>
                  </a:cubicBezTo>
                  <a:lnTo>
                    <a:pt x="52148" y="27419"/>
                  </a:lnTo>
                  <a:cubicBezTo>
                    <a:pt x="52148" y="23932"/>
                    <a:pt x="54986" y="21094"/>
                    <a:pt x="58473" y="21094"/>
                  </a:cubicBezTo>
                  <a:cubicBezTo>
                    <a:pt x="61961" y="21094"/>
                    <a:pt x="64799" y="23932"/>
                    <a:pt x="64799" y="27419"/>
                  </a:cubicBezTo>
                  <a:lnTo>
                    <a:pt x="64799" y="258414"/>
                  </a:lnTo>
                  <a:cubicBezTo>
                    <a:pt x="64799" y="264239"/>
                    <a:pt x="69521" y="268961"/>
                    <a:pt x="75345" y="268961"/>
                  </a:cubicBezTo>
                  <a:lnTo>
                    <a:pt x="88800" y="268961"/>
                  </a:lnTo>
                  <a:cubicBezTo>
                    <a:pt x="92288" y="268961"/>
                    <a:pt x="95126" y="271799"/>
                    <a:pt x="95126" y="275286"/>
                  </a:cubicBezTo>
                  <a:cubicBezTo>
                    <a:pt x="95126" y="278774"/>
                    <a:pt x="92288" y="281611"/>
                    <a:pt x="88800" y="28161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9" name="任意多边形: 形状 468">
              <a:extLst>
                <a:ext uri="{FF2B5EF4-FFF2-40B4-BE49-F238E27FC236}">
                  <a16:creationId xmlns:a16="http://schemas.microsoft.com/office/drawing/2014/main" id="{E2796FA3-F120-46BA-AB04-E86C6F2B5ADF}"/>
                </a:ext>
              </a:extLst>
            </p:cNvPr>
            <p:cNvSpPr/>
            <p:nvPr/>
          </p:nvSpPr>
          <p:spPr>
            <a:xfrm>
              <a:off x="3115759" y="5294161"/>
              <a:ext cx="50560" cy="50560"/>
            </a:xfrm>
            <a:custGeom>
              <a:avLst/>
              <a:gdLst>
                <a:gd name="connsiteX0" fmla="*/ 50560 w 50560"/>
                <a:gd name="connsiteY0" fmla="*/ 25280 h 50560"/>
                <a:gd name="connsiteX1" fmla="*/ 40013 w 50560"/>
                <a:gd name="connsiteY1" fmla="*/ 14733 h 50560"/>
                <a:gd name="connsiteX2" fmla="*/ 35827 w 50560"/>
                <a:gd name="connsiteY2" fmla="*/ 14733 h 50560"/>
                <a:gd name="connsiteX3" fmla="*/ 35827 w 50560"/>
                <a:gd name="connsiteY3" fmla="*/ 10547 h 50560"/>
                <a:gd name="connsiteX4" fmla="*/ 25280 w 50560"/>
                <a:gd name="connsiteY4" fmla="*/ 0 h 50560"/>
                <a:gd name="connsiteX5" fmla="*/ 14733 w 50560"/>
                <a:gd name="connsiteY5" fmla="*/ 10547 h 50560"/>
                <a:gd name="connsiteX6" fmla="*/ 14733 w 50560"/>
                <a:gd name="connsiteY6" fmla="*/ 14733 h 50560"/>
                <a:gd name="connsiteX7" fmla="*/ 10547 w 50560"/>
                <a:gd name="connsiteY7" fmla="*/ 14733 h 50560"/>
                <a:gd name="connsiteX8" fmla="*/ 0 w 50560"/>
                <a:gd name="connsiteY8" fmla="*/ 25280 h 50560"/>
                <a:gd name="connsiteX9" fmla="*/ 10547 w 50560"/>
                <a:gd name="connsiteY9" fmla="*/ 35827 h 50560"/>
                <a:gd name="connsiteX10" fmla="*/ 14733 w 50560"/>
                <a:gd name="connsiteY10" fmla="*/ 35827 h 50560"/>
                <a:gd name="connsiteX11" fmla="*/ 14733 w 50560"/>
                <a:gd name="connsiteY11" fmla="*/ 40013 h 50560"/>
                <a:gd name="connsiteX12" fmla="*/ 25280 w 50560"/>
                <a:gd name="connsiteY12" fmla="*/ 50560 h 50560"/>
                <a:gd name="connsiteX13" fmla="*/ 35827 w 50560"/>
                <a:gd name="connsiteY13" fmla="*/ 40013 h 50560"/>
                <a:gd name="connsiteX14" fmla="*/ 35827 w 50560"/>
                <a:gd name="connsiteY14" fmla="*/ 35827 h 50560"/>
                <a:gd name="connsiteX15" fmla="*/ 40013 w 50560"/>
                <a:gd name="connsiteY15" fmla="*/ 35827 h 50560"/>
                <a:gd name="connsiteX16" fmla="*/ 50560 w 50560"/>
                <a:gd name="connsiteY16" fmla="*/ 25280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50560" y="25280"/>
                  </a:moveTo>
                  <a:cubicBezTo>
                    <a:pt x="50560" y="19455"/>
                    <a:pt x="45838" y="14733"/>
                    <a:pt x="40013" y="14733"/>
                  </a:cubicBezTo>
                  <a:lnTo>
                    <a:pt x="35827" y="14733"/>
                  </a:lnTo>
                  <a:lnTo>
                    <a:pt x="35827" y="10547"/>
                  </a:lnTo>
                  <a:cubicBezTo>
                    <a:pt x="35827" y="4722"/>
                    <a:pt x="31105" y="0"/>
                    <a:pt x="25280" y="0"/>
                  </a:cubicBezTo>
                  <a:cubicBezTo>
                    <a:pt x="19455" y="0"/>
                    <a:pt x="14733" y="4722"/>
                    <a:pt x="14733" y="10547"/>
                  </a:cubicBezTo>
                  <a:lnTo>
                    <a:pt x="14733" y="14733"/>
                  </a:lnTo>
                  <a:lnTo>
                    <a:pt x="10547" y="14733"/>
                  </a:lnTo>
                  <a:cubicBezTo>
                    <a:pt x="4722" y="14733"/>
                    <a:pt x="0" y="19455"/>
                    <a:pt x="0" y="25280"/>
                  </a:cubicBezTo>
                  <a:cubicBezTo>
                    <a:pt x="0" y="31105"/>
                    <a:pt x="4722" y="35827"/>
                    <a:pt x="10547" y="35827"/>
                  </a:cubicBezTo>
                  <a:lnTo>
                    <a:pt x="14733" y="35827"/>
                  </a:lnTo>
                  <a:lnTo>
                    <a:pt x="14733" y="40013"/>
                  </a:lnTo>
                  <a:cubicBezTo>
                    <a:pt x="14733" y="45838"/>
                    <a:pt x="19455" y="50560"/>
                    <a:pt x="25280" y="50560"/>
                  </a:cubicBezTo>
                  <a:cubicBezTo>
                    <a:pt x="31105" y="50560"/>
                    <a:pt x="35827" y="45838"/>
                    <a:pt x="35827" y="40013"/>
                  </a:cubicBezTo>
                  <a:lnTo>
                    <a:pt x="35827" y="35827"/>
                  </a:lnTo>
                  <a:lnTo>
                    <a:pt x="40013" y="35827"/>
                  </a:lnTo>
                  <a:cubicBezTo>
                    <a:pt x="45838" y="35827"/>
                    <a:pt x="50560" y="31105"/>
                    <a:pt x="50560" y="2528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0" name="任意多边形: 形状 469">
              <a:extLst>
                <a:ext uri="{FF2B5EF4-FFF2-40B4-BE49-F238E27FC236}">
                  <a16:creationId xmlns:a16="http://schemas.microsoft.com/office/drawing/2014/main" id="{3461D9A3-55BE-4194-80E7-2C404E33AF88}"/>
                </a:ext>
              </a:extLst>
            </p:cNvPr>
            <p:cNvSpPr/>
            <p:nvPr/>
          </p:nvSpPr>
          <p:spPr>
            <a:xfrm>
              <a:off x="3655777" y="5775914"/>
              <a:ext cx="50560" cy="50560"/>
            </a:xfrm>
            <a:custGeom>
              <a:avLst/>
              <a:gdLst>
                <a:gd name="connsiteX0" fmla="*/ 40013 w 50560"/>
                <a:gd name="connsiteY0" fmla="*/ 14733 h 50560"/>
                <a:gd name="connsiteX1" fmla="*/ 35827 w 50560"/>
                <a:gd name="connsiteY1" fmla="*/ 14733 h 50560"/>
                <a:gd name="connsiteX2" fmla="*/ 35827 w 50560"/>
                <a:gd name="connsiteY2" fmla="*/ 10547 h 50560"/>
                <a:gd name="connsiteX3" fmla="*/ 25280 w 50560"/>
                <a:gd name="connsiteY3" fmla="*/ 0 h 50560"/>
                <a:gd name="connsiteX4" fmla="*/ 14733 w 50560"/>
                <a:gd name="connsiteY4" fmla="*/ 10547 h 50560"/>
                <a:gd name="connsiteX5" fmla="*/ 14733 w 50560"/>
                <a:gd name="connsiteY5" fmla="*/ 14733 h 50560"/>
                <a:gd name="connsiteX6" fmla="*/ 10547 w 50560"/>
                <a:gd name="connsiteY6" fmla="*/ 14733 h 50560"/>
                <a:gd name="connsiteX7" fmla="*/ 0 w 50560"/>
                <a:gd name="connsiteY7" fmla="*/ 25280 h 50560"/>
                <a:gd name="connsiteX8" fmla="*/ 10547 w 50560"/>
                <a:gd name="connsiteY8" fmla="*/ 35827 h 50560"/>
                <a:gd name="connsiteX9" fmla="*/ 14733 w 50560"/>
                <a:gd name="connsiteY9" fmla="*/ 35827 h 50560"/>
                <a:gd name="connsiteX10" fmla="*/ 14733 w 50560"/>
                <a:gd name="connsiteY10" fmla="*/ 40013 h 50560"/>
                <a:gd name="connsiteX11" fmla="*/ 25280 w 50560"/>
                <a:gd name="connsiteY11" fmla="*/ 50560 h 50560"/>
                <a:gd name="connsiteX12" fmla="*/ 35827 w 50560"/>
                <a:gd name="connsiteY12" fmla="*/ 40013 h 50560"/>
                <a:gd name="connsiteX13" fmla="*/ 35827 w 50560"/>
                <a:gd name="connsiteY13" fmla="*/ 35827 h 50560"/>
                <a:gd name="connsiteX14" fmla="*/ 40013 w 50560"/>
                <a:gd name="connsiteY14" fmla="*/ 35827 h 50560"/>
                <a:gd name="connsiteX15" fmla="*/ 50560 w 50560"/>
                <a:gd name="connsiteY15" fmla="*/ 25280 h 50560"/>
                <a:gd name="connsiteX16" fmla="*/ 40013 w 50560"/>
                <a:gd name="connsiteY16" fmla="*/ 14733 h 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60" h="50560">
                  <a:moveTo>
                    <a:pt x="40013" y="14733"/>
                  </a:moveTo>
                  <a:lnTo>
                    <a:pt x="35827" y="14733"/>
                  </a:lnTo>
                  <a:lnTo>
                    <a:pt x="35827" y="10547"/>
                  </a:lnTo>
                  <a:cubicBezTo>
                    <a:pt x="35827" y="4722"/>
                    <a:pt x="31106" y="0"/>
                    <a:pt x="25280" y="0"/>
                  </a:cubicBezTo>
                  <a:cubicBezTo>
                    <a:pt x="19454" y="0"/>
                    <a:pt x="14733" y="4722"/>
                    <a:pt x="14733" y="10547"/>
                  </a:cubicBezTo>
                  <a:lnTo>
                    <a:pt x="14733" y="14733"/>
                  </a:lnTo>
                  <a:lnTo>
                    <a:pt x="10547" y="14733"/>
                  </a:lnTo>
                  <a:cubicBezTo>
                    <a:pt x="4721" y="14733"/>
                    <a:pt x="0" y="19456"/>
                    <a:pt x="0" y="25280"/>
                  </a:cubicBezTo>
                  <a:cubicBezTo>
                    <a:pt x="0" y="31105"/>
                    <a:pt x="4721" y="35827"/>
                    <a:pt x="10547" y="35827"/>
                  </a:cubicBezTo>
                  <a:lnTo>
                    <a:pt x="14733" y="35827"/>
                  </a:lnTo>
                  <a:lnTo>
                    <a:pt x="14733" y="40013"/>
                  </a:lnTo>
                  <a:cubicBezTo>
                    <a:pt x="14733" y="45838"/>
                    <a:pt x="19454" y="50560"/>
                    <a:pt x="25280" y="50560"/>
                  </a:cubicBezTo>
                  <a:cubicBezTo>
                    <a:pt x="31106" y="50560"/>
                    <a:pt x="35827" y="45838"/>
                    <a:pt x="35827" y="40013"/>
                  </a:cubicBezTo>
                  <a:lnTo>
                    <a:pt x="35827" y="35827"/>
                  </a:lnTo>
                  <a:lnTo>
                    <a:pt x="40013" y="35827"/>
                  </a:lnTo>
                  <a:cubicBezTo>
                    <a:pt x="45840" y="35827"/>
                    <a:pt x="50560" y="31105"/>
                    <a:pt x="50560" y="25280"/>
                  </a:cubicBezTo>
                  <a:cubicBezTo>
                    <a:pt x="50560" y="19456"/>
                    <a:pt x="45838" y="14733"/>
                    <a:pt x="40013" y="147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1" name="任意多边形: 形状 470">
              <a:extLst>
                <a:ext uri="{FF2B5EF4-FFF2-40B4-BE49-F238E27FC236}">
                  <a16:creationId xmlns:a16="http://schemas.microsoft.com/office/drawing/2014/main" id="{9ED20C9D-2351-4D4D-8AED-E1CD31F78321}"/>
                </a:ext>
              </a:extLst>
            </p:cNvPr>
            <p:cNvSpPr/>
            <p:nvPr/>
          </p:nvSpPr>
          <p:spPr>
            <a:xfrm>
              <a:off x="3435353" y="5279986"/>
              <a:ext cx="210930" cy="207877"/>
            </a:xfrm>
            <a:custGeom>
              <a:avLst/>
              <a:gdLst>
                <a:gd name="connsiteX0" fmla="*/ 210931 w 210930"/>
                <a:gd name="connsiteY0" fmla="*/ 102410 h 207877"/>
                <a:gd name="connsiteX1" fmla="*/ 132100 w 210930"/>
                <a:gd name="connsiteY1" fmla="*/ 341 h 207877"/>
                <a:gd name="connsiteX2" fmla="*/ 119237 w 210930"/>
                <a:gd name="connsiteY2" fmla="*/ 7892 h 207877"/>
                <a:gd name="connsiteX3" fmla="*/ 126786 w 210930"/>
                <a:gd name="connsiteY3" fmla="*/ 20755 h 207877"/>
                <a:gd name="connsiteX4" fmla="*/ 189837 w 210930"/>
                <a:gd name="connsiteY4" fmla="*/ 102409 h 207877"/>
                <a:gd name="connsiteX5" fmla="*/ 105466 w 210930"/>
                <a:gd name="connsiteY5" fmla="*/ 186784 h 207877"/>
                <a:gd name="connsiteX6" fmla="*/ 21095 w 210930"/>
                <a:gd name="connsiteY6" fmla="*/ 102409 h 207877"/>
                <a:gd name="connsiteX7" fmla="*/ 82973 w 210930"/>
                <a:gd name="connsiteY7" fmla="*/ 21089 h 207877"/>
                <a:gd name="connsiteX8" fmla="*/ 90333 w 210930"/>
                <a:gd name="connsiteY8" fmla="*/ 8117 h 207877"/>
                <a:gd name="connsiteX9" fmla="*/ 77361 w 210930"/>
                <a:gd name="connsiteY9" fmla="*/ 756 h 207877"/>
                <a:gd name="connsiteX10" fmla="*/ 0 w 210930"/>
                <a:gd name="connsiteY10" fmla="*/ 102409 h 207877"/>
                <a:gd name="connsiteX11" fmla="*/ 105465 w 210930"/>
                <a:gd name="connsiteY11" fmla="*/ 207877 h 207877"/>
                <a:gd name="connsiteX12" fmla="*/ 210931 w 210930"/>
                <a:gd name="connsiteY12" fmla="*/ 102410 h 20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930" h="207877">
                  <a:moveTo>
                    <a:pt x="210931" y="102410"/>
                  </a:moveTo>
                  <a:cubicBezTo>
                    <a:pt x="210931" y="54396"/>
                    <a:pt x="178514" y="12424"/>
                    <a:pt x="132100" y="341"/>
                  </a:cubicBezTo>
                  <a:cubicBezTo>
                    <a:pt x="126458" y="-1122"/>
                    <a:pt x="120704" y="2255"/>
                    <a:pt x="119237" y="7892"/>
                  </a:cubicBezTo>
                  <a:cubicBezTo>
                    <a:pt x="117769" y="13528"/>
                    <a:pt x="121150" y="19288"/>
                    <a:pt x="126786" y="20755"/>
                  </a:cubicBezTo>
                  <a:cubicBezTo>
                    <a:pt x="163908" y="30418"/>
                    <a:pt x="189837" y="63995"/>
                    <a:pt x="189837" y="102409"/>
                  </a:cubicBezTo>
                  <a:cubicBezTo>
                    <a:pt x="189837" y="148933"/>
                    <a:pt x="151988" y="186784"/>
                    <a:pt x="105466" y="186784"/>
                  </a:cubicBezTo>
                  <a:cubicBezTo>
                    <a:pt x="58944" y="186784"/>
                    <a:pt x="21095" y="148933"/>
                    <a:pt x="21095" y="102409"/>
                  </a:cubicBezTo>
                  <a:cubicBezTo>
                    <a:pt x="21095" y="64585"/>
                    <a:pt x="46541" y="31144"/>
                    <a:pt x="82973" y="21089"/>
                  </a:cubicBezTo>
                  <a:cubicBezTo>
                    <a:pt x="88588" y="19540"/>
                    <a:pt x="91884" y="13732"/>
                    <a:pt x="90333" y="8117"/>
                  </a:cubicBezTo>
                  <a:cubicBezTo>
                    <a:pt x="88782" y="2501"/>
                    <a:pt x="82976" y="-798"/>
                    <a:pt x="77361" y="756"/>
                  </a:cubicBezTo>
                  <a:cubicBezTo>
                    <a:pt x="31811" y="13327"/>
                    <a:pt x="0" y="55128"/>
                    <a:pt x="0" y="102409"/>
                  </a:cubicBezTo>
                  <a:cubicBezTo>
                    <a:pt x="0" y="160564"/>
                    <a:pt x="47312" y="207877"/>
                    <a:pt x="105465" y="207877"/>
                  </a:cubicBezTo>
                  <a:cubicBezTo>
                    <a:pt x="163617" y="207877"/>
                    <a:pt x="210931" y="160565"/>
                    <a:pt x="210931" y="1024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2" name="任意多边形: 形状 471">
              <a:extLst>
                <a:ext uri="{FF2B5EF4-FFF2-40B4-BE49-F238E27FC236}">
                  <a16:creationId xmlns:a16="http://schemas.microsoft.com/office/drawing/2014/main" id="{F015C0EA-7BBF-4128-B22F-953AA5C9661C}"/>
                </a:ext>
              </a:extLst>
            </p:cNvPr>
            <p:cNvSpPr/>
            <p:nvPr/>
          </p:nvSpPr>
          <p:spPr>
            <a:xfrm>
              <a:off x="3489483" y="5324817"/>
              <a:ext cx="93165" cy="115163"/>
            </a:xfrm>
            <a:custGeom>
              <a:avLst/>
              <a:gdLst>
                <a:gd name="connsiteX0" fmla="*/ 67077 w 93165"/>
                <a:gd name="connsiteY0" fmla="*/ 21095 h 115163"/>
                <a:gd name="connsiteX1" fmla="*/ 79131 w 93165"/>
                <a:gd name="connsiteY1" fmla="*/ 23143 h 115163"/>
                <a:gd name="connsiteX2" fmla="*/ 92571 w 93165"/>
                <a:gd name="connsiteY2" fmla="*/ 16671 h 115163"/>
                <a:gd name="connsiteX3" fmla="*/ 86099 w 93165"/>
                <a:gd name="connsiteY3" fmla="*/ 3232 h 115163"/>
                <a:gd name="connsiteX4" fmla="*/ 67077 w 93165"/>
                <a:gd name="connsiteY4" fmla="*/ 0 h 115163"/>
                <a:gd name="connsiteX5" fmla="*/ 15158 w 93165"/>
                <a:gd name="connsiteY5" fmla="*/ 32694 h 115163"/>
                <a:gd name="connsiteX6" fmla="*/ 10547 w 93165"/>
                <a:gd name="connsiteY6" fmla="*/ 32694 h 115163"/>
                <a:gd name="connsiteX7" fmla="*/ 0 w 93165"/>
                <a:gd name="connsiteY7" fmla="*/ 43241 h 115163"/>
                <a:gd name="connsiteX8" fmla="*/ 9637 w 93165"/>
                <a:gd name="connsiteY8" fmla="*/ 53741 h 115163"/>
                <a:gd name="connsiteX9" fmla="*/ 9495 w 93165"/>
                <a:gd name="connsiteY9" fmla="*/ 57582 h 115163"/>
                <a:gd name="connsiteX10" fmla="*/ 9637 w 93165"/>
                <a:gd name="connsiteY10" fmla="*/ 61422 h 115163"/>
                <a:gd name="connsiteX11" fmla="*/ 0 w 93165"/>
                <a:gd name="connsiteY11" fmla="*/ 71923 h 115163"/>
                <a:gd name="connsiteX12" fmla="*/ 10547 w 93165"/>
                <a:gd name="connsiteY12" fmla="*/ 82470 h 115163"/>
                <a:gd name="connsiteX13" fmla="*/ 15158 w 93165"/>
                <a:gd name="connsiteY13" fmla="*/ 82470 h 115163"/>
                <a:gd name="connsiteX14" fmla="*/ 67077 w 93165"/>
                <a:gd name="connsiteY14" fmla="*/ 115163 h 115163"/>
                <a:gd name="connsiteX15" fmla="*/ 86099 w 93165"/>
                <a:gd name="connsiteY15" fmla="*/ 111932 h 115163"/>
                <a:gd name="connsiteX16" fmla="*/ 92571 w 93165"/>
                <a:gd name="connsiteY16" fmla="*/ 98492 h 115163"/>
                <a:gd name="connsiteX17" fmla="*/ 79131 w 93165"/>
                <a:gd name="connsiteY17" fmla="*/ 92021 h 115163"/>
                <a:gd name="connsiteX18" fmla="*/ 67077 w 93165"/>
                <a:gd name="connsiteY18" fmla="*/ 94068 h 115163"/>
                <a:gd name="connsiteX19" fmla="*/ 40428 w 93165"/>
                <a:gd name="connsiteY19" fmla="*/ 82468 h 115163"/>
                <a:gd name="connsiteX20" fmla="*/ 65403 w 93165"/>
                <a:gd name="connsiteY20" fmla="*/ 82468 h 115163"/>
                <a:gd name="connsiteX21" fmla="*/ 75950 w 93165"/>
                <a:gd name="connsiteY21" fmla="*/ 71921 h 115163"/>
                <a:gd name="connsiteX22" fmla="*/ 65403 w 93165"/>
                <a:gd name="connsiteY22" fmla="*/ 61374 h 115163"/>
                <a:gd name="connsiteX23" fmla="*/ 30786 w 93165"/>
                <a:gd name="connsiteY23" fmla="*/ 61374 h 115163"/>
                <a:gd name="connsiteX24" fmla="*/ 30587 w 93165"/>
                <a:gd name="connsiteY24" fmla="*/ 57579 h 115163"/>
                <a:gd name="connsiteX25" fmla="*/ 30786 w 93165"/>
                <a:gd name="connsiteY25" fmla="*/ 53783 h 115163"/>
                <a:gd name="connsiteX26" fmla="*/ 65403 w 93165"/>
                <a:gd name="connsiteY26" fmla="*/ 53783 h 115163"/>
                <a:gd name="connsiteX27" fmla="*/ 75950 w 93165"/>
                <a:gd name="connsiteY27" fmla="*/ 43237 h 115163"/>
                <a:gd name="connsiteX28" fmla="*/ 65403 w 93165"/>
                <a:gd name="connsiteY28" fmla="*/ 32690 h 115163"/>
                <a:gd name="connsiteX29" fmla="*/ 40428 w 93165"/>
                <a:gd name="connsiteY29" fmla="*/ 32690 h 115163"/>
                <a:gd name="connsiteX30" fmla="*/ 67077 w 93165"/>
                <a:gd name="connsiteY30" fmla="*/ 21095 h 1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3165" h="115163">
                  <a:moveTo>
                    <a:pt x="67077" y="21095"/>
                  </a:moveTo>
                  <a:cubicBezTo>
                    <a:pt x="71194" y="21095"/>
                    <a:pt x="75250" y="21784"/>
                    <a:pt x="79131" y="23143"/>
                  </a:cubicBezTo>
                  <a:cubicBezTo>
                    <a:pt x="84631" y="25065"/>
                    <a:pt x="90645" y="22170"/>
                    <a:pt x="92571" y="16671"/>
                  </a:cubicBezTo>
                  <a:cubicBezTo>
                    <a:pt x="94496" y="11173"/>
                    <a:pt x="91598" y="5157"/>
                    <a:pt x="86099" y="3232"/>
                  </a:cubicBezTo>
                  <a:cubicBezTo>
                    <a:pt x="79973" y="1087"/>
                    <a:pt x="73572" y="0"/>
                    <a:pt x="67077" y="0"/>
                  </a:cubicBezTo>
                  <a:cubicBezTo>
                    <a:pt x="44235" y="0"/>
                    <a:pt x="24459" y="13369"/>
                    <a:pt x="15158" y="32694"/>
                  </a:cubicBezTo>
                  <a:lnTo>
                    <a:pt x="10547" y="32694"/>
                  </a:lnTo>
                  <a:cubicBezTo>
                    <a:pt x="4721" y="32694"/>
                    <a:pt x="0" y="37416"/>
                    <a:pt x="0" y="43241"/>
                  </a:cubicBezTo>
                  <a:cubicBezTo>
                    <a:pt x="0" y="48759"/>
                    <a:pt x="4238" y="53280"/>
                    <a:pt x="9637" y="53741"/>
                  </a:cubicBezTo>
                  <a:cubicBezTo>
                    <a:pt x="9553" y="55013"/>
                    <a:pt x="9495" y="56291"/>
                    <a:pt x="9495" y="57582"/>
                  </a:cubicBezTo>
                  <a:cubicBezTo>
                    <a:pt x="9495" y="58873"/>
                    <a:pt x="9553" y="60152"/>
                    <a:pt x="9637" y="61422"/>
                  </a:cubicBezTo>
                  <a:cubicBezTo>
                    <a:pt x="4238" y="61883"/>
                    <a:pt x="0" y="66405"/>
                    <a:pt x="0" y="71923"/>
                  </a:cubicBezTo>
                  <a:cubicBezTo>
                    <a:pt x="0" y="77747"/>
                    <a:pt x="4721" y="82470"/>
                    <a:pt x="10547" y="82470"/>
                  </a:cubicBezTo>
                  <a:lnTo>
                    <a:pt x="15158" y="82470"/>
                  </a:lnTo>
                  <a:cubicBezTo>
                    <a:pt x="24459" y="101794"/>
                    <a:pt x="44236" y="115163"/>
                    <a:pt x="67077" y="115163"/>
                  </a:cubicBezTo>
                  <a:cubicBezTo>
                    <a:pt x="73572" y="115163"/>
                    <a:pt x="79973" y="114076"/>
                    <a:pt x="86099" y="111932"/>
                  </a:cubicBezTo>
                  <a:cubicBezTo>
                    <a:pt x="91596" y="110007"/>
                    <a:pt x="94494" y="103991"/>
                    <a:pt x="92571" y="98492"/>
                  </a:cubicBezTo>
                  <a:cubicBezTo>
                    <a:pt x="90647" y="92997"/>
                    <a:pt x="84631" y="90097"/>
                    <a:pt x="79131" y="92021"/>
                  </a:cubicBezTo>
                  <a:cubicBezTo>
                    <a:pt x="75248" y="93379"/>
                    <a:pt x="71193" y="94068"/>
                    <a:pt x="67077" y="94068"/>
                  </a:cubicBezTo>
                  <a:cubicBezTo>
                    <a:pt x="56571" y="94068"/>
                    <a:pt x="47093" y="89599"/>
                    <a:pt x="40428" y="82468"/>
                  </a:cubicBezTo>
                  <a:lnTo>
                    <a:pt x="65403" y="82468"/>
                  </a:lnTo>
                  <a:cubicBezTo>
                    <a:pt x="71229" y="82468"/>
                    <a:pt x="75950" y="77746"/>
                    <a:pt x="75950" y="71921"/>
                  </a:cubicBezTo>
                  <a:cubicBezTo>
                    <a:pt x="75950" y="66097"/>
                    <a:pt x="71229" y="61374"/>
                    <a:pt x="65403" y="61374"/>
                  </a:cubicBezTo>
                  <a:lnTo>
                    <a:pt x="30786" y="61374"/>
                  </a:lnTo>
                  <a:cubicBezTo>
                    <a:pt x="30656" y="60127"/>
                    <a:pt x="30587" y="58861"/>
                    <a:pt x="30587" y="57579"/>
                  </a:cubicBezTo>
                  <a:cubicBezTo>
                    <a:pt x="30587" y="56298"/>
                    <a:pt x="30655" y="55032"/>
                    <a:pt x="30786" y="53783"/>
                  </a:cubicBezTo>
                  <a:lnTo>
                    <a:pt x="65403" y="53783"/>
                  </a:lnTo>
                  <a:cubicBezTo>
                    <a:pt x="71229" y="53783"/>
                    <a:pt x="75950" y="49061"/>
                    <a:pt x="75950" y="43237"/>
                  </a:cubicBezTo>
                  <a:cubicBezTo>
                    <a:pt x="75950" y="37412"/>
                    <a:pt x="71229" y="32690"/>
                    <a:pt x="65403" y="32690"/>
                  </a:cubicBezTo>
                  <a:lnTo>
                    <a:pt x="40428" y="32690"/>
                  </a:lnTo>
                  <a:cubicBezTo>
                    <a:pt x="47093" y="25564"/>
                    <a:pt x="56571" y="21095"/>
                    <a:pt x="67077" y="210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73" name="图形 44">
            <a:extLst>
              <a:ext uri="{FF2B5EF4-FFF2-40B4-BE49-F238E27FC236}">
                <a16:creationId xmlns:a16="http://schemas.microsoft.com/office/drawing/2014/main" id="{31B01465-943D-48DD-BAD3-EF41EAFDCA48}"/>
              </a:ext>
            </a:extLst>
          </p:cNvPr>
          <p:cNvGrpSpPr/>
          <p:nvPr/>
        </p:nvGrpSpPr>
        <p:grpSpPr>
          <a:xfrm>
            <a:off x="4116000" y="5255489"/>
            <a:ext cx="719999" cy="667022"/>
            <a:chOff x="4116000" y="5255489"/>
            <a:chExt cx="719999" cy="667022"/>
          </a:xfrm>
          <a:gradFill>
            <a:gsLst>
              <a:gs pos="0">
                <a:schemeClr val="accent1"/>
              </a:gs>
              <a:gs pos="100000">
                <a:schemeClr val="accent2"/>
              </a:gs>
            </a:gsLst>
            <a:lin ang="2700000" scaled="1"/>
          </a:gradFill>
        </p:grpSpPr>
        <p:sp>
          <p:nvSpPr>
            <p:cNvPr id="474" name="任意多边形: 形状 473">
              <a:extLst>
                <a:ext uri="{FF2B5EF4-FFF2-40B4-BE49-F238E27FC236}">
                  <a16:creationId xmlns:a16="http://schemas.microsoft.com/office/drawing/2014/main" id="{88D09992-408C-45C0-BB6E-2970F2A0DDD9}"/>
                </a:ext>
              </a:extLst>
            </p:cNvPr>
            <p:cNvSpPr/>
            <p:nvPr/>
          </p:nvSpPr>
          <p:spPr>
            <a:xfrm>
              <a:off x="4215414" y="5307481"/>
              <a:ext cx="79478" cy="114903"/>
            </a:xfrm>
            <a:custGeom>
              <a:avLst/>
              <a:gdLst>
                <a:gd name="connsiteX0" fmla="*/ 1953 w 79478"/>
                <a:gd name="connsiteY0" fmla="*/ 108508 h 114903"/>
                <a:gd name="connsiteX1" fmla="*/ 11649 w 79478"/>
                <a:gd name="connsiteY1" fmla="*/ 114903 h 114903"/>
                <a:gd name="connsiteX2" fmla="*/ 68932 w 79478"/>
                <a:gd name="connsiteY2" fmla="*/ 114903 h 114903"/>
                <a:gd name="connsiteX3" fmla="*/ 79478 w 79478"/>
                <a:gd name="connsiteY3" fmla="*/ 104356 h 114903"/>
                <a:gd name="connsiteX4" fmla="*/ 68932 w 79478"/>
                <a:gd name="connsiteY4" fmla="*/ 93810 h 114903"/>
                <a:gd name="connsiteX5" fmla="*/ 32809 w 79478"/>
                <a:gd name="connsiteY5" fmla="*/ 93810 h 114903"/>
                <a:gd name="connsiteX6" fmla="*/ 39630 w 79478"/>
                <a:gd name="connsiteY6" fmla="*/ 78375 h 114903"/>
                <a:gd name="connsiteX7" fmla="*/ 59018 w 79478"/>
                <a:gd name="connsiteY7" fmla="*/ 78375 h 114903"/>
                <a:gd name="connsiteX8" fmla="*/ 69564 w 79478"/>
                <a:gd name="connsiteY8" fmla="*/ 67828 h 114903"/>
                <a:gd name="connsiteX9" fmla="*/ 59018 w 79478"/>
                <a:gd name="connsiteY9" fmla="*/ 57281 h 114903"/>
                <a:gd name="connsiteX10" fmla="*/ 36087 w 79478"/>
                <a:gd name="connsiteY10" fmla="*/ 57281 h 114903"/>
                <a:gd name="connsiteX11" fmla="*/ 31013 w 79478"/>
                <a:gd name="connsiteY11" fmla="*/ 43225 h 114903"/>
                <a:gd name="connsiteX12" fmla="*/ 53145 w 79478"/>
                <a:gd name="connsiteY12" fmla="*/ 21094 h 114903"/>
                <a:gd name="connsiteX13" fmla="*/ 59998 w 79478"/>
                <a:gd name="connsiteY13" fmla="*/ 22172 h 114903"/>
                <a:gd name="connsiteX14" fmla="*/ 73287 w 79478"/>
                <a:gd name="connsiteY14" fmla="*/ 15401 h 114903"/>
                <a:gd name="connsiteX15" fmla="*/ 66516 w 79478"/>
                <a:gd name="connsiteY15" fmla="*/ 2111 h 114903"/>
                <a:gd name="connsiteX16" fmla="*/ 53145 w 79478"/>
                <a:gd name="connsiteY16" fmla="*/ 0 h 114903"/>
                <a:gd name="connsiteX17" fmla="*/ 9920 w 79478"/>
                <a:gd name="connsiteY17" fmla="*/ 43225 h 114903"/>
                <a:gd name="connsiteX18" fmla="*/ 12286 w 79478"/>
                <a:gd name="connsiteY18" fmla="*/ 57281 h 114903"/>
                <a:gd name="connsiteX19" fmla="*/ 10547 w 79478"/>
                <a:gd name="connsiteY19" fmla="*/ 57281 h 114903"/>
                <a:gd name="connsiteX20" fmla="*/ 0 w 79478"/>
                <a:gd name="connsiteY20" fmla="*/ 67828 h 114903"/>
                <a:gd name="connsiteX21" fmla="*/ 10547 w 79478"/>
                <a:gd name="connsiteY21" fmla="*/ 78375 h 114903"/>
                <a:gd name="connsiteX22" fmla="*/ 17087 w 79478"/>
                <a:gd name="connsiteY22" fmla="*/ 78375 h 114903"/>
                <a:gd name="connsiteX23" fmla="*/ 4016 w 79478"/>
                <a:gd name="connsiteY23" fmla="*/ 97076 h 114903"/>
                <a:gd name="connsiteX24" fmla="*/ 1953 w 79478"/>
                <a:gd name="connsiteY24" fmla="*/ 108508 h 11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478" h="114903">
                  <a:moveTo>
                    <a:pt x="1953" y="108508"/>
                  </a:moveTo>
                  <a:cubicBezTo>
                    <a:pt x="3615" y="112388"/>
                    <a:pt x="7429" y="114903"/>
                    <a:pt x="11649" y="114903"/>
                  </a:cubicBezTo>
                  <a:lnTo>
                    <a:pt x="68932" y="114903"/>
                  </a:lnTo>
                  <a:cubicBezTo>
                    <a:pt x="74758" y="114903"/>
                    <a:pt x="79478" y="110181"/>
                    <a:pt x="79478" y="104356"/>
                  </a:cubicBezTo>
                  <a:cubicBezTo>
                    <a:pt x="79478" y="98532"/>
                    <a:pt x="74758" y="93810"/>
                    <a:pt x="68932" y="93810"/>
                  </a:cubicBezTo>
                  <a:lnTo>
                    <a:pt x="32809" y="93810"/>
                  </a:lnTo>
                  <a:cubicBezTo>
                    <a:pt x="36235" y="87912"/>
                    <a:pt x="38333" y="82628"/>
                    <a:pt x="39630" y="78375"/>
                  </a:cubicBezTo>
                  <a:lnTo>
                    <a:pt x="59018" y="78375"/>
                  </a:lnTo>
                  <a:cubicBezTo>
                    <a:pt x="64844" y="78375"/>
                    <a:pt x="69564" y="73652"/>
                    <a:pt x="69564" y="67828"/>
                  </a:cubicBezTo>
                  <a:cubicBezTo>
                    <a:pt x="69564" y="62003"/>
                    <a:pt x="64844" y="57281"/>
                    <a:pt x="59018" y="57281"/>
                  </a:cubicBezTo>
                  <a:lnTo>
                    <a:pt x="36087" y="57281"/>
                  </a:lnTo>
                  <a:cubicBezTo>
                    <a:pt x="32849" y="53342"/>
                    <a:pt x="31013" y="48378"/>
                    <a:pt x="31013" y="43225"/>
                  </a:cubicBezTo>
                  <a:cubicBezTo>
                    <a:pt x="31013" y="31022"/>
                    <a:pt x="40943" y="21094"/>
                    <a:pt x="53145" y="21094"/>
                  </a:cubicBezTo>
                  <a:cubicBezTo>
                    <a:pt x="55491" y="21094"/>
                    <a:pt x="57795" y="21457"/>
                    <a:pt x="59998" y="22172"/>
                  </a:cubicBezTo>
                  <a:cubicBezTo>
                    <a:pt x="65531" y="23974"/>
                    <a:pt x="71488" y="20942"/>
                    <a:pt x="73287" y="15401"/>
                  </a:cubicBezTo>
                  <a:cubicBezTo>
                    <a:pt x="75087" y="9862"/>
                    <a:pt x="72055" y="3911"/>
                    <a:pt x="66516" y="2111"/>
                  </a:cubicBezTo>
                  <a:cubicBezTo>
                    <a:pt x="62207" y="710"/>
                    <a:pt x="57707" y="0"/>
                    <a:pt x="53145" y="0"/>
                  </a:cubicBezTo>
                  <a:cubicBezTo>
                    <a:pt x="29310" y="0"/>
                    <a:pt x="9920" y="19391"/>
                    <a:pt x="9920" y="43225"/>
                  </a:cubicBezTo>
                  <a:cubicBezTo>
                    <a:pt x="9920" y="48052"/>
                    <a:pt x="10742" y="52796"/>
                    <a:pt x="12286" y="57281"/>
                  </a:cubicBezTo>
                  <a:lnTo>
                    <a:pt x="10547" y="57281"/>
                  </a:lnTo>
                  <a:cubicBezTo>
                    <a:pt x="4721" y="57281"/>
                    <a:pt x="0" y="62003"/>
                    <a:pt x="0" y="67828"/>
                  </a:cubicBezTo>
                  <a:cubicBezTo>
                    <a:pt x="0" y="73652"/>
                    <a:pt x="4721" y="78375"/>
                    <a:pt x="10547" y="78375"/>
                  </a:cubicBezTo>
                  <a:lnTo>
                    <a:pt x="17087" y="78375"/>
                  </a:lnTo>
                  <a:cubicBezTo>
                    <a:pt x="14691" y="83561"/>
                    <a:pt x="10692" y="90076"/>
                    <a:pt x="4016" y="97076"/>
                  </a:cubicBezTo>
                  <a:cubicBezTo>
                    <a:pt x="1102" y="100132"/>
                    <a:pt x="291" y="104628"/>
                    <a:pt x="1953" y="10850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5" name="任意多边形: 形状 474">
              <a:extLst>
                <a:ext uri="{FF2B5EF4-FFF2-40B4-BE49-F238E27FC236}">
                  <a16:creationId xmlns:a16="http://schemas.microsoft.com/office/drawing/2014/main" id="{9A09AB33-FDD0-4D5E-8277-1DF170C46619}"/>
                </a:ext>
              </a:extLst>
            </p:cNvPr>
            <p:cNvSpPr/>
            <p:nvPr/>
          </p:nvSpPr>
          <p:spPr>
            <a:xfrm>
              <a:off x="4146941" y="5255489"/>
              <a:ext cx="213402" cy="216431"/>
            </a:xfrm>
            <a:custGeom>
              <a:avLst/>
              <a:gdLst>
                <a:gd name="connsiteX0" fmla="*/ 108212 w 213402"/>
                <a:gd name="connsiteY0" fmla="*/ 216432 h 216431"/>
                <a:gd name="connsiteX1" fmla="*/ 213074 w 213402"/>
                <a:gd name="connsiteY1" fmla="*/ 135010 h 216431"/>
                <a:gd name="connsiteX2" fmla="*/ 205457 w 213402"/>
                <a:gd name="connsiteY2" fmla="*/ 122185 h 216431"/>
                <a:gd name="connsiteX3" fmla="*/ 192634 w 213402"/>
                <a:gd name="connsiteY3" fmla="*/ 129801 h 216431"/>
                <a:gd name="connsiteX4" fmla="*/ 108212 w 213402"/>
                <a:gd name="connsiteY4" fmla="*/ 195338 h 216431"/>
                <a:gd name="connsiteX5" fmla="*/ 21094 w 213402"/>
                <a:gd name="connsiteY5" fmla="*/ 108215 h 216431"/>
                <a:gd name="connsiteX6" fmla="*/ 108212 w 213402"/>
                <a:gd name="connsiteY6" fmla="*/ 21092 h 216431"/>
                <a:gd name="connsiteX7" fmla="*/ 192416 w 213402"/>
                <a:gd name="connsiteY7" fmla="*/ 85830 h 216431"/>
                <a:gd name="connsiteX8" fmla="*/ 205314 w 213402"/>
                <a:gd name="connsiteY8" fmla="*/ 93323 h 216431"/>
                <a:gd name="connsiteX9" fmla="*/ 212806 w 213402"/>
                <a:gd name="connsiteY9" fmla="*/ 80426 h 216431"/>
                <a:gd name="connsiteX10" fmla="*/ 108212 w 213402"/>
                <a:gd name="connsiteY10" fmla="*/ 0 h 216431"/>
                <a:gd name="connsiteX11" fmla="*/ 0 w 213402"/>
                <a:gd name="connsiteY11" fmla="*/ 108217 h 216431"/>
                <a:gd name="connsiteX12" fmla="*/ 108212 w 213402"/>
                <a:gd name="connsiteY12" fmla="*/ 216432 h 2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402" h="216431">
                  <a:moveTo>
                    <a:pt x="108212" y="216432"/>
                  </a:moveTo>
                  <a:cubicBezTo>
                    <a:pt x="157738" y="216432"/>
                    <a:pt x="200858" y="182949"/>
                    <a:pt x="213074" y="135010"/>
                  </a:cubicBezTo>
                  <a:cubicBezTo>
                    <a:pt x="214512" y="129365"/>
                    <a:pt x="211103" y="123623"/>
                    <a:pt x="205457" y="122185"/>
                  </a:cubicBezTo>
                  <a:cubicBezTo>
                    <a:pt x="199815" y="120741"/>
                    <a:pt x="194071" y="124156"/>
                    <a:pt x="192634" y="129801"/>
                  </a:cubicBezTo>
                  <a:cubicBezTo>
                    <a:pt x="182801" y="168389"/>
                    <a:pt x="148085" y="195338"/>
                    <a:pt x="108212" y="195338"/>
                  </a:cubicBezTo>
                  <a:cubicBezTo>
                    <a:pt x="60175" y="195338"/>
                    <a:pt x="21094" y="156255"/>
                    <a:pt x="21094" y="108215"/>
                  </a:cubicBezTo>
                  <a:cubicBezTo>
                    <a:pt x="21094" y="60175"/>
                    <a:pt x="60175" y="21092"/>
                    <a:pt x="108212" y="21092"/>
                  </a:cubicBezTo>
                  <a:cubicBezTo>
                    <a:pt x="147686" y="21092"/>
                    <a:pt x="182312" y="47714"/>
                    <a:pt x="192416" y="85830"/>
                  </a:cubicBezTo>
                  <a:cubicBezTo>
                    <a:pt x="193909" y="91460"/>
                    <a:pt x="199686" y="94818"/>
                    <a:pt x="205314" y="93323"/>
                  </a:cubicBezTo>
                  <a:cubicBezTo>
                    <a:pt x="210945" y="91831"/>
                    <a:pt x="214298" y="86057"/>
                    <a:pt x="212806" y="80426"/>
                  </a:cubicBezTo>
                  <a:cubicBezTo>
                    <a:pt x="200253" y="33072"/>
                    <a:pt x="157243" y="0"/>
                    <a:pt x="108212" y="0"/>
                  </a:cubicBezTo>
                  <a:cubicBezTo>
                    <a:pt x="48544" y="0"/>
                    <a:pt x="0" y="48545"/>
                    <a:pt x="0" y="108217"/>
                  </a:cubicBezTo>
                  <a:cubicBezTo>
                    <a:pt x="0" y="167888"/>
                    <a:pt x="48544" y="216432"/>
                    <a:pt x="108212" y="21643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6" name="任意多边形: 形状 475">
              <a:extLst>
                <a:ext uri="{FF2B5EF4-FFF2-40B4-BE49-F238E27FC236}">
                  <a16:creationId xmlns:a16="http://schemas.microsoft.com/office/drawing/2014/main" id="{280B3D05-A7E0-4004-A135-38438D21CBB8}"/>
                </a:ext>
              </a:extLst>
            </p:cNvPr>
            <p:cNvSpPr/>
            <p:nvPr/>
          </p:nvSpPr>
          <p:spPr>
            <a:xfrm>
              <a:off x="4313776" y="5470517"/>
              <a:ext cx="55631" cy="55631"/>
            </a:xfrm>
            <a:custGeom>
              <a:avLst/>
              <a:gdLst>
                <a:gd name="connsiteX0" fmla="*/ 38363 w 55631"/>
                <a:gd name="connsiteY0" fmla="*/ 17269 h 55631"/>
                <a:gd name="connsiteX1" fmla="*/ 38363 w 55631"/>
                <a:gd name="connsiteY1" fmla="*/ 10547 h 55631"/>
                <a:gd name="connsiteX2" fmla="*/ 27816 w 55631"/>
                <a:gd name="connsiteY2" fmla="*/ 0 h 55631"/>
                <a:gd name="connsiteX3" fmla="*/ 17269 w 55631"/>
                <a:gd name="connsiteY3" fmla="*/ 10547 h 55631"/>
                <a:gd name="connsiteX4" fmla="*/ 17269 w 55631"/>
                <a:gd name="connsiteY4" fmla="*/ 17269 h 55631"/>
                <a:gd name="connsiteX5" fmla="*/ 10547 w 55631"/>
                <a:gd name="connsiteY5" fmla="*/ 17269 h 55631"/>
                <a:gd name="connsiteX6" fmla="*/ 0 w 55631"/>
                <a:gd name="connsiteY6" fmla="*/ 27816 h 55631"/>
                <a:gd name="connsiteX7" fmla="*/ 10547 w 55631"/>
                <a:gd name="connsiteY7" fmla="*/ 38363 h 55631"/>
                <a:gd name="connsiteX8" fmla="*/ 17269 w 55631"/>
                <a:gd name="connsiteY8" fmla="*/ 38363 h 55631"/>
                <a:gd name="connsiteX9" fmla="*/ 17269 w 55631"/>
                <a:gd name="connsiteY9" fmla="*/ 45084 h 55631"/>
                <a:gd name="connsiteX10" fmla="*/ 27816 w 55631"/>
                <a:gd name="connsiteY10" fmla="*/ 55631 h 55631"/>
                <a:gd name="connsiteX11" fmla="*/ 38363 w 55631"/>
                <a:gd name="connsiteY11" fmla="*/ 45084 h 55631"/>
                <a:gd name="connsiteX12" fmla="*/ 38363 w 55631"/>
                <a:gd name="connsiteY12" fmla="*/ 38363 h 55631"/>
                <a:gd name="connsiteX13" fmla="*/ 45084 w 55631"/>
                <a:gd name="connsiteY13" fmla="*/ 38363 h 55631"/>
                <a:gd name="connsiteX14" fmla="*/ 55631 w 55631"/>
                <a:gd name="connsiteY14" fmla="*/ 27816 h 55631"/>
                <a:gd name="connsiteX15" fmla="*/ 45084 w 55631"/>
                <a:gd name="connsiteY15" fmla="*/ 17269 h 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631" h="55631">
                  <a:moveTo>
                    <a:pt x="38363" y="17269"/>
                  </a:moveTo>
                  <a:lnTo>
                    <a:pt x="38363" y="10547"/>
                  </a:lnTo>
                  <a:cubicBezTo>
                    <a:pt x="38363" y="4722"/>
                    <a:pt x="33642" y="0"/>
                    <a:pt x="27816" y="0"/>
                  </a:cubicBezTo>
                  <a:cubicBezTo>
                    <a:pt x="21990" y="0"/>
                    <a:pt x="17269" y="4722"/>
                    <a:pt x="17269" y="10547"/>
                  </a:cubicBezTo>
                  <a:lnTo>
                    <a:pt x="17269" y="17269"/>
                  </a:lnTo>
                  <a:lnTo>
                    <a:pt x="10547" y="17269"/>
                  </a:lnTo>
                  <a:cubicBezTo>
                    <a:pt x="4721" y="17269"/>
                    <a:pt x="0" y="21991"/>
                    <a:pt x="0" y="27816"/>
                  </a:cubicBezTo>
                  <a:cubicBezTo>
                    <a:pt x="0" y="33640"/>
                    <a:pt x="4721" y="38363"/>
                    <a:pt x="10547" y="38363"/>
                  </a:cubicBezTo>
                  <a:lnTo>
                    <a:pt x="17269" y="38363"/>
                  </a:lnTo>
                  <a:lnTo>
                    <a:pt x="17269" y="45084"/>
                  </a:lnTo>
                  <a:cubicBezTo>
                    <a:pt x="17269" y="50909"/>
                    <a:pt x="21990" y="55631"/>
                    <a:pt x="27816" y="55631"/>
                  </a:cubicBezTo>
                  <a:cubicBezTo>
                    <a:pt x="33642" y="55631"/>
                    <a:pt x="38363" y="50909"/>
                    <a:pt x="38363" y="45084"/>
                  </a:cubicBezTo>
                  <a:lnTo>
                    <a:pt x="38363" y="38363"/>
                  </a:lnTo>
                  <a:lnTo>
                    <a:pt x="45084" y="38363"/>
                  </a:lnTo>
                  <a:cubicBezTo>
                    <a:pt x="50910" y="38363"/>
                    <a:pt x="55631" y="33640"/>
                    <a:pt x="55631" y="27816"/>
                  </a:cubicBezTo>
                  <a:cubicBezTo>
                    <a:pt x="55631" y="21991"/>
                    <a:pt x="50910" y="17269"/>
                    <a:pt x="45084" y="1726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7" name="任意多边形: 形状 476">
              <a:extLst>
                <a:ext uri="{FF2B5EF4-FFF2-40B4-BE49-F238E27FC236}">
                  <a16:creationId xmlns:a16="http://schemas.microsoft.com/office/drawing/2014/main" id="{5985FE13-5D34-4081-B805-418A238437D5}"/>
                </a:ext>
              </a:extLst>
            </p:cNvPr>
            <p:cNvSpPr/>
            <p:nvPr/>
          </p:nvSpPr>
          <p:spPr>
            <a:xfrm>
              <a:off x="4579850" y="5623039"/>
              <a:ext cx="55631" cy="55631"/>
            </a:xfrm>
            <a:custGeom>
              <a:avLst/>
              <a:gdLst>
                <a:gd name="connsiteX0" fmla="*/ 27816 w 55631"/>
                <a:gd name="connsiteY0" fmla="*/ 55631 h 55631"/>
                <a:gd name="connsiteX1" fmla="*/ 38363 w 55631"/>
                <a:gd name="connsiteY1" fmla="*/ 45084 h 55631"/>
                <a:gd name="connsiteX2" fmla="*/ 38363 w 55631"/>
                <a:gd name="connsiteY2" fmla="*/ 38363 h 55631"/>
                <a:gd name="connsiteX3" fmla="*/ 45084 w 55631"/>
                <a:gd name="connsiteY3" fmla="*/ 38363 h 55631"/>
                <a:gd name="connsiteX4" fmla="*/ 55631 w 55631"/>
                <a:gd name="connsiteY4" fmla="*/ 27816 h 55631"/>
                <a:gd name="connsiteX5" fmla="*/ 45084 w 55631"/>
                <a:gd name="connsiteY5" fmla="*/ 17269 h 55631"/>
                <a:gd name="connsiteX6" fmla="*/ 38363 w 55631"/>
                <a:gd name="connsiteY6" fmla="*/ 17269 h 55631"/>
                <a:gd name="connsiteX7" fmla="*/ 38363 w 55631"/>
                <a:gd name="connsiteY7" fmla="*/ 10547 h 55631"/>
                <a:gd name="connsiteX8" fmla="*/ 27816 w 55631"/>
                <a:gd name="connsiteY8" fmla="*/ 0 h 55631"/>
                <a:gd name="connsiteX9" fmla="*/ 17269 w 55631"/>
                <a:gd name="connsiteY9" fmla="*/ 10547 h 55631"/>
                <a:gd name="connsiteX10" fmla="*/ 17269 w 55631"/>
                <a:gd name="connsiteY10" fmla="*/ 17269 h 55631"/>
                <a:gd name="connsiteX11" fmla="*/ 10547 w 55631"/>
                <a:gd name="connsiteY11" fmla="*/ 17269 h 55631"/>
                <a:gd name="connsiteX12" fmla="*/ 0 w 55631"/>
                <a:gd name="connsiteY12" fmla="*/ 27816 h 55631"/>
                <a:gd name="connsiteX13" fmla="*/ 10547 w 55631"/>
                <a:gd name="connsiteY13" fmla="*/ 38363 h 55631"/>
                <a:gd name="connsiteX14" fmla="*/ 17269 w 55631"/>
                <a:gd name="connsiteY14" fmla="*/ 38363 h 55631"/>
                <a:gd name="connsiteX15" fmla="*/ 17269 w 55631"/>
                <a:gd name="connsiteY15" fmla="*/ 45084 h 55631"/>
                <a:gd name="connsiteX16" fmla="*/ 27816 w 55631"/>
                <a:gd name="connsiteY16" fmla="*/ 55631 h 5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631" h="55631">
                  <a:moveTo>
                    <a:pt x="27816" y="55631"/>
                  </a:moveTo>
                  <a:cubicBezTo>
                    <a:pt x="33642" y="55631"/>
                    <a:pt x="38363" y="50909"/>
                    <a:pt x="38363" y="45084"/>
                  </a:cubicBezTo>
                  <a:lnTo>
                    <a:pt x="38363" y="38363"/>
                  </a:lnTo>
                  <a:lnTo>
                    <a:pt x="45084" y="38363"/>
                  </a:lnTo>
                  <a:cubicBezTo>
                    <a:pt x="50910" y="38363"/>
                    <a:pt x="55631" y="33640"/>
                    <a:pt x="55631" y="27816"/>
                  </a:cubicBezTo>
                  <a:cubicBezTo>
                    <a:pt x="55631" y="21991"/>
                    <a:pt x="50910" y="17269"/>
                    <a:pt x="45084" y="17269"/>
                  </a:cubicBezTo>
                  <a:lnTo>
                    <a:pt x="38363" y="17269"/>
                  </a:lnTo>
                  <a:lnTo>
                    <a:pt x="38363" y="10547"/>
                  </a:lnTo>
                  <a:cubicBezTo>
                    <a:pt x="38363" y="4722"/>
                    <a:pt x="33642" y="0"/>
                    <a:pt x="27816" y="0"/>
                  </a:cubicBezTo>
                  <a:cubicBezTo>
                    <a:pt x="21990" y="0"/>
                    <a:pt x="17269" y="4722"/>
                    <a:pt x="17269" y="10547"/>
                  </a:cubicBezTo>
                  <a:lnTo>
                    <a:pt x="17269" y="17269"/>
                  </a:lnTo>
                  <a:lnTo>
                    <a:pt x="10547" y="17269"/>
                  </a:lnTo>
                  <a:cubicBezTo>
                    <a:pt x="4721" y="17269"/>
                    <a:pt x="0" y="21991"/>
                    <a:pt x="0" y="27816"/>
                  </a:cubicBezTo>
                  <a:cubicBezTo>
                    <a:pt x="0" y="33640"/>
                    <a:pt x="4721" y="38363"/>
                    <a:pt x="10547" y="38363"/>
                  </a:cubicBezTo>
                  <a:lnTo>
                    <a:pt x="17269" y="38363"/>
                  </a:lnTo>
                  <a:lnTo>
                    <a:pt x="17269" y="45084"/>
                  </a:lnTo>
                  <a:cubicBezTo>
                    <a:pt x="17269" y="50909"/>
                    <a:pt x="21990" y="55631"/>
                    <a:pt x="27816" y="5563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8" name="任意多边形: 形状 477">
              <a:extLst>
                <a:ext uri="{FF2B5EF4-FFF2-40B4-BE49-F238E27FC236}">
                  <a16:creationId xmlns:a16="http://schemas.microsoft.com/office/drawing/2014/main" id="{F2561E20-3937-4D2C-B323-843217D53632}"/>
                </a:ext>
              </a:extLst>
            </p:cNvPr>
            <p:cNvSpPr/>
            <p:nvPr/>
          </p:nvSpPr>
          <p:spPr>
            <a:xfrm>
              <a:off x="4365613" y="5880107"/>
              <a:ext cx="470386" cy="42404"/>
            </a:xfrm>
            <a:custGeom>
              <a:avLst/>
              <a:gdLst>
                <a:gd name="connsiteX0" fmla="*/ 459840 w 470386"/>
                <a:gd name="connsiteY0" fmla="*/ 21310 h 42404"/>
                <a:gd name="connsiteX1" fmla="*/ 443834 w 470386"/>
                <a:gd name="connsiteY1" fmla="*/ 21310 h 42404"/>
                <a:gd name="connsiteX2" fmla="*/ 443834 w 470386"/>
                <a:gd name="connsiteY2" fmla="*/ 10547 h 42404"/>
                <a:gd name="connsiteX3" fmla="*/ 433287 w 470386"/>
                <a:gd name="connsiteY3" fmla="*/ 0 h 42404"/>
                <a:gd name="connsiteX4" fmla="*/ 422740 w 470386"/>
                <a:gd name="connsiteY4" fmla="*/ 10547 h 42404"/>
                <a:gd name="connsiteX5" fmla="*/ 422740 w 470386"/>
                <a:gd name="connsiteY5" fmla="*/ 21310 h 42404"/>
                <a:gd name="connsiteX6" fmla="*/ 387059 w 470386"/>
                <a:gd name="connsiteY6" fmla="*/ 21310 h 42404"/>
                <a:gd name="connsiteX7" fmla="*/ 387059 w 470386"/>
                <a:gd name="connsiteY7" fmla="*/ 10547 h 42404"/>
                <a:gd name="connsiteX8" fmla="*/ 376512 w 470386"/>
                <a:gd name="connsiteY8" fmla="*/ 0 h 42404"/>
                <a:gd name="connsiteX9" fmla="*/ 365965 w 470386"/>
                <a:gd name="connsiteY9" fmla="*/ 10547 h 42404"/>
                <a:gd name="connsiteX10" fmla="*/ 365965 w 470386"/>
                <a:gd name="connsiteY10" fmla="*/ 21310 h 42404"/>
                <a:gd name="connsiteX11" fmla="*/ 330285 w 470386"/>
                <a:gd name="connsiteY11" fmla="*/ 21310 h 42404"/>
                <a:gd name="connsiteX12" fmla="*/ 330285 w 470386"/>
                <a:gd name="connsiteY12" fmla="*/ 10547 h 42404"/>
                <a:gd name="connsiteX13" fmla="*/ 319738 w 470386"/>
                <a:gd name="connsiteY13" fmla="*/ 0 h 42404"/>
                <a:gd name="connsiteX14" fmla="*/ 309191 w 470386"/>
                <a:gd name="connsiteY14" fmla="*/ 10547 h 42404"/>
                <a:gd name="connsiteX15" fmla="*/ 309191 w 470386"/>
                <a:gd name="connsiteY15" fmla="*/ 21310 h 42404"/>
                <a:gd name="connsiteX16" fmla="*/ 273510 w 470386"/>
                <a:gd name="connsiteY16" fmla="*/ 21310 h 42404"/>
                <a:gd name="connsiteX17" fmla="*/ 273510 w 470386"/>
                <a:gd name="connsiteY17" fmla="*/ 10547 h 42404"/>
                <a:gd name="connsiteX18" fmla="*/ 262963 w 470386"/>
                <a:gd name="connsiteY18" fmla="*/ 0 h 42404"/>
                <a:gd name="connsiteX19" fmla="*/ 252416 w 470386"/>
                <a:gd name="connsiteY19" fmla="*/ 10547 h 42404"/>
                <a:gd name="connsiteX20" fmla="*/ 252416 w 470386"/>
                <a:gd name="connsiteY20" fmla="*/ 21310 h 42404"/>
                <a:gd name="connsiteX21" fmla="*/ 216735 w 470386"/>
                <a:gd name="connsiteY21" fmla="*/ 21310 h 42404"/>
                <a:gd name="connsiteX22" fmla="*/ 216735 w 470386"/>
                <a:gd name="connsiteY22" fmla="*/ 10547 h 42404"/>
                <a:gd name="connsiteX23" fmla="*/ 206189 w 470386"/>
                <a:gd name="connsiteY23" fmla="*/ 0 h 42404"/>
                <a:gd name="connsiteX24" fmla="*/ 195642 w 470386"/>
                <a:gd name="connsiteY24" fmla="*/ 10547 h 42404"/>
                <a:gd name="connsiteX25" fmla="*/ 195642 w 470386"/>
                <a:gd name="connsiteY25" fmla="*/ 21310 h 42404"/>
                <a:gd name="connsiteX26" fmla="*/ 159961 w 470386"/>
                <a:gd name="connsiteY26" fmla="*/ 21310 h 42404"/>
                <a:gd name="connsiteX27" fmla="*/ 159961 w 470386"/>
                <a:gd name="connsiteY27" fmla="*/ 10547 h 42404"/>
                <a:gd name="connsiteX28" fmla="*/ 149414 w 470386"/>
                <a:gd name="connsiteY28" fmla="*/ 0 h 42404"/>
                <a:gd name="connsiteX29" fmla="*/ 138867 w 470386"/>
                <a:gd name="connsiteY29" fmla="*/ 10547 h 42404"/>
                <a:gd name="connsiteX30" fmla="*/ 138867 w 470386"/>
                <a:gd name="connsiteY30" fmla="*/ 21310 h 42404"/>
                <a:gd name="connsiteX31" fmla="*/ 103185 w 470386"/>
                <a:gd name="connsiteY31" fmla="*/ 21310 h 42404"/>
                <a:gd name="connsiteX32" fmla="*/ 103185 w 470386"/>
                <a:gd name="connsiteY32" fmla="*/ 10547 h 42404"/>
                <a:gd name="connsiteX33" fmla="*/ 92638 w 470386"/>
                <a:gd name="connsiteY33" fmla="*/ 0 h 42404"/>
                <a:gd name="connsiteX34" fmla="*/ 82091 w 470386"/>
                <a:gd name="connsiteY34" fmla="*/ 10547 h 42404"/>
                <a:gd name="connsiteX35" fmla="*/ 82091 w 470386"/>
                <a:gd name="connsiteY35" fmla="*/ 21310 h 42404"/>
                <a:gd name="connsiteX36" fmla="*/ 10547 w 470386"/>
                <a:gd name="connsiteY36" fmla="*/ 21310 h 42404"/>
                <a:gd name="connsiteX37" fmla="*/ 0 w 470386"/>
                <a:gd name="connsiteY37" fmla="*/ 31857 h 42404"/>
                <a:gd name="connsiteX38" fmla="*/ 10547 w 470386"/>
                <a:gd name="connsiteY38" fmla="*/ 42404 h 42404"/>
                <a:gd name="connsiteX39" fmla="*/ 459840 w 470386"/>
                <a:gd name="connsiteY39" fmla="*/ 42404 h 42404"/>
                <a:gd name="connsiteX40" fmla="*/ 470386 w 470386"/>
                <a:gd name="connsiteY40" fmla="*/ 31857 h 42404"/>
                <a:gd name="connsiteX41" fmla="*/ 459840 w 470386"/>
                <a:gd name="connsiteY41" fmla="*/ 21310 h 4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70386" h="42404">
                  <a:moveTo>
                    <a:pt x="459840" y="21310"/>
                  </a:moveTo>
                  <a:lnTo>
                    <a:pt x="443834" y="21310"/>
                  </a:lnTo>
                  <a:lnTo>
                    <a:pt x="443834" y="10547"/>
                  </a:lnTo>
                  <a:cubicBezTo>
                    <a:pt x="443834" y="4722"/>
                    <a:pt x="439113" y="0"/>
                    <a:pt x="433287" y="0"/>
                  </a:cubicBezTo>
                  <a:cubicBezTo>
                    <a:pt x="427461" y="0"/>
                    <a:pt x="422740" y="4722"/>
                    <a:pt x="422740" y="10547"/>
                  </a:cubicBezTo>
                  <a:lnTo>
                    <a:pt x="422740" y="21310"/>
                  </a:lnTo>
                  <a:lnTo>
                    <a:pt x="387059" y="21310"/>
                  </a:lnTo>
                  <a:lnTo>
                    <a:pt x="387059" y="10547"/>
                  </a:lnTo>
                  <a:cubicBezTo>
                    <a:pt x="387059" y="4722"/>
                    <a:pt x="382338" y="0"/>
                    <a:pt x="376512" y="0"/>
                  </a:cubicBezTo>
                  <a:cubicBezTo>
                    <a:pt x="370686" y="0"/>
                    <a:pt x="365965" y="4722"/>
                    <a:pt x="365965" y="10547"/>
                  </a:cubicBezTo>
                  <a:lnTo>
                    <a:pt x="365965" y="21310"/>
                  </a:lnTo>
                  <a:lnTo>
                    <a:pt x="330285" y="21310"/>
                  </a:lnTo>
                  <a:lnTo>
                    <a:pt x="330285" y="10547"/>
                  </a:lnTo>
                  <a:cubicBezTo>
                    <a:pt x="330285" y="4722"/>
                    <a:pt x="325564" y="0"/>
                    <a:pt x="319738" y="0"/>
                  </a:cubicBezTo>
                  <a:cubicBezTo>
                    <a:pt x="313912" y="0"/>
                    <a:pt x="309191" y="4722"/>
                    <a:pt x="309191" y="10547"/>
                  </a:cubicBezTo>
                  <a:lnTo>
                    <a:pt x="309191" y="21310"/>
                  </a:lnTo>
                  <a:lnTo>
                    <a:pt x="273510" y="21310"/>
                  </a:lnTo>
                  <a:lnTo>
                    <a:pt x="273510" y="10547"/>
                  </a:lnTo>
                  <a:cubicBezTo>
                    <a:pt x="273510" y="4722"/>
                    <a:pt x="268789" y="0"/>
                    <a:pt x="262963" y="0"/>
                  </a:cubicBezTo>
                  <a:cubicBezTo>
                    <a:pt x="257137" y="0"/>
                    <a:pt x="252416" y="4722"/>
                    <a:pt x="252416" y="10547"/>
                  </a:cubicBezTo>
                  <a:lnTo>
                    <a:pt x="252416" y="21310"/>
                  </a:lnTo>
                  <a:lnTo>
                    <a:pt x="216735" y="21310"/>
                  </a:lnTo>
                  <a:lnTo>
                    <a:pt x="216735" y="10547"/>
                  </a:lnTo>
                  <a:cubicBezTo>
                    <a:pt x="216735" y="4722"/>
                    <a:pt x="212015" y="0"/>
                    <a:pt x="206189" y="0"/>
                  </a:cubicBezTo>
                  <a:cubicBezTo>
                    <a:pt x="200363" y="0"/>
                    <a:pt x="195642" y="4722"/>
                    <a:pt x="195642" y="10547"/>
                  </a:cubicBezTo>
                  <a:lnTo>
                    <a:pt x="195642" y="21310"/>
                  </a:lnTo>
                  <a:lnTo>
                    <a:pt x="159961" y="21310"/>
                  </a:lnTo>
                  <a:lnTo>
                    <a:pt x="159961" y="10547"/>
                  </a:lnTo>
                  <a:cubicBezTo>
                    <a:pt x="159961" y="4722"/>
                    <a:pt x="155240" y="0"/>
                    <a:pt x="149414" y="0"/>
                  </a:cubicBezTo>
                  <a:cubicBezTo>
                    <a:pt x="143588" y="0"/>
                    <a:pt x="138867" y="4722"/>
                    <a:pt x="138867" y="10547"/>
                  </a:cubicBezTo>
                  <a:lnTo>
                    <a:pt x="138867" y="21310"/>
                  </a:lnTo>
                  <a:lnTo>
                    <a:pt x="103185" y="21310"/>
                  </a:lnTo>
                  <a:lnTo>
                    <a:pt x="103185" y="10547"/>
                  </a:lnTo>
                  <a:cubicBezTo>
                    <a:pt x="103185" y="4722"/>
                    <a:pt x="98464" y="0"/>
                    <a:pt x="92638" y="0"/>
                  </a:cubicBezTo>
                  <a:cubicBezTo>
                    <a:pt x="86812" y="0"/>
                    <a:pt x="82091" y="4722"/>
                    <a:pt x="82091" y="10547"/>
                  </a:cubicBezTo>
                  <a:lnTo>
                    <a:pt x="82091" y="21310"/>
                  </a:lnTo>
                  <a:lnTo>
                    <a:pt x="10547" y="21310"/>
                  </a:lnTo>
                  <a:cubicBezTo>
                    <a:pt x="4721" y="21310"/>
                    <a:pt x="0" y="26032"/>
                    <a:pt x="0" y="31857"/>
                  </a:cubicBezTo>
                  <a:cubicBezTo>
                    <a:pt x="0" y="37682"/>
                    <a:pt x="4721" y="42404"/>
                    <a:pt x="10547" y="42404"/>
                  </a:cubicBezTo>
                  <a:lnTo>
                    <a:pt x="459840" y="42404"/>
                  </a:lnTo>
                  <a:cubicBezTo>
                    <a:pt x="465666" y="42404"/>
                    <a:pt x="470386" y="37682"/>
                    <a:pt x="470386" y="31857"/>
                  </a:cubicBezTo>
                  <a:cubicBezTo>
                    <a:pt x="470386" y="26032"/>
                    <a:pt x="465664" y="21310"/>
                    <a:pt x="459840" y="213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9" name="任意多边形: 形状 478">
              <a:extLst>
                <a:ext uri="{FF2B5EF4-FFF2-40B4-BE49-F238E27FC236}">
                  <a16:creationId xmlns:a16="http://schemas.microsoft.com/office/drawing/2014/main" id="{490E7B7D-213E-45C4-A48E-867761B7C4A4}"/>
                </a:ext>
              </a:extLst>
            </p:cNvPr>
            <p:cNvSpPr/>
            <p:nvPr/>
          </p:nvSpPr>
          <p:spPr>
            <a:xfrm>
              <a:off x="4625383" y="5270149"/>
              <a:ext cx="210616" cy="42394"/>
            </a:xfrm>
            <a:custGeom>
              <a:avLst/>
              <a:gdLst>
                <a:gd name="connsiteX0" fmla="*/ 10547 w 210616"/>
                <a:gd name="connsiteY0" fmla="*/ 21094 h 42394"/>
                <a:gd name="connsiteX1" fmla="*/ 49421 w 210616"/>
                <a:gd name="connsiteY1" fmla="*/ 21094 h 42394"/>
                <a:gd name="connsiteX2" fmla="*/ 49421 w 210616"/>
                <a:gd name="connsiteY2" fmla="*/ 31847 h 42394"/>
                <a:gd name="connsiteX3" fmla="*/ 59968 w 210616"/>
                <a:gd name="connsiteY3" fmla="*/ 42394 h 42394"/>
                <a:gd name="connsiteX4" fmla="*/ 70515 w 210616"/>
                <a:gd name="connsiteY4" fmla="*/ 31847 h 42394"/>
                <a:gd name="connsiteX5" fmla="*/ 70515 w 210616"/>
                <a:gd name="connsiteY5" fmla="*/ 21094 h 42394"/>
                <a:gd name="connsiteX6" fmla="*/ 106196 w 210616"/>
                <a:gd name="connsiteY6" fmla="*/ 21094 h 42394"/>
                <a:gd name="connsiteX7" fmla="*/ 106196 w 210616"/>
                <a:gd name="connsiteY7" fmla="*/ 31847 h 42394"/>
                <a:gd name="connsiteX8" fmla="*/ 116743 w 210616"/>
                <a:gd name="connsiteY8" fmla="*/ 42394 h 42394"/>
                <a:gd name="connsiteX9" fmla="*/ 127290 w 210616"/>
                <a:gd name="connsiteY9" fmla="*/ 31847 h 42394"/>
                <a:gd name="connsiteX10" fmla="*/ 127290 w 210616"/>
                <a:gd name="connsiteY10" fmla="*/ 21094 h 42394"/>
                <a:gd name="connsiteX11" fmla="*/ 162970 w 210616"/>
                <a:gd name="connsiteY11" fmla="*/ 21094 h 42394"/>
                <a:gd name="connsiteX12" fmla="*/ 162970 w 210616"/>
                <a:gd name="connsiteY12" fmla="*/ 31847 h 42394"/>
                <a:gd name="connsiteX13" fmla="*/ 173517 w 210616"/>
                <a:gd name="connsiteY13" fmla="*/ 42394 h 42394"/>
                <a:gd name="connsiteX14" fmla="*/ 184064 w 210616"/>
                <a:gd name="connsiteY14" fmla="*/ 31847 h 42394"/>
                <a:gd name="connsiteX15" fmla="*/ 184064 w 210616"/>
                <a:gd name="connsiteY15" fmla="*/ 21094 h 42394"/>
                <a:gd name="connsiteX16" fmla="*/ 200070 w 210616"/>
                <a:gd name="connsiteY16" fmla="*/ 21094 h 42394"/>
                <a:gd name="connsiteX17" fmla="*/ 210617 w 210616"/>
                <a:gd name="connsiteY17" fmla="*/ 10547 h 42394"/>
                <a:gd name="connsiteX18" fmla="*/ 200070 w 210616"/>
                <a:gd name="connsiteY18" fmla="*/ 0 h 42394"/>
                <a:gd name="connsiteX19" fmla="*/ 10547 w 210616"/>
                <a:gd name="connsiteY19" fmla="*/ 0 h 42394"/>
                <a:gd name="connsiteX20" fmla="*/ 0 w 210616"/>
                <a:gd name="connsiteY20" fmla="*/ 10547 h 42394"/>
                <a:gd name="connsiteX21" fmla="*/ 10547 w 210616"/>
                <a:gd name="connsiteY21" fmla="*/ 21094 h 4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616" h="42394">
                  <a:moveTo>
                    <a:pt x="10547" y="21094"/>
                  </a:moveTo>
                  <a:lnTo>
                    <a:pt x="49421" y="21094"/>
                  </a:lnTo>
                  <a:lnTo>
                    <a:pt x="49421" y="31847"/>
                  </a:lnTo>
                  <a:cubicBezTo>
                    <a:pt x="49421" y="37672"/>
                    <a:pt x="54142" y="42394"/>
                    <a:pt x="59968" y="42394"/>
                  </a:cubicBezTo>
                  <a:cubicBezTo>
                    <a:pt x="65794" y="42394"/>
                    <a:pt x="70515" y="37672"/>
                    <a:pt x="70515" y="31847"/>
                  </a:cubicBezTo>
                  <a:lnTo>
                    <a:pt x="70515" y="21094"/>
                  </a:lnTo>
                  <a:lnTo>
                    <a:pt x="106196" y="21094"/>
                  </a:lnTo>
                  <a:lnTo>
                    <a:pt x="106196" y="31847"/>
                  </a:lnTo>
                  <a:cubicBezTo>
                    <a:pt x="106196" y="37672"/>
                    <a:pt x="110917" y="42394"/>
                    <a:pt x="116743" y="42394"/>
                  </a:cubicBezTo>
                  <a:cubicBezTo>
                    <a:pt x="122569" y="42394"/>
                    <a:pt x="127290" y="37672"/>
                    <a:pt x="127290" y="31847"/>
                  </a:cubicBezTo>
                  <a:lnTo>
                    <a:pt x="127290" y="21094"/>
                  </a:lnTo>
                  <a:lnTo>
                    <a:pt x="162970" y="21094"/>
                  </a:lnTo>
                  <a:lnTo>
                    <a:pt x="162970" y="31847"/>
                  </a:lnTo>
                  <a:cubicBezTo>
                    <a:pt x="162970" y="37672"/>
                    <a:pt x="167691" y="42394"/>
                    <a:pt x="173517" y="42394"/>
                  </a:cubicBezTo>
                  <a:cubicBezTo>
                    <a:pt x="179343" y="42394"/>
                    <a:pt x="184064" y="37672"/>
                    <a:pt x="184064" y="31847"/>
                  </a:cubicBezTo>
                  <a:lnTo>
                    <a:pt x="184064" y="21094"/>
                  </a:lnTo>
                  <a:lnTo>
                    <a:pt x="200070" y="21094"/>
                  </a:lnTo>
                  <a:cubicBezTo>
                    <a:pt x="205896" y="21094"/>
                    <a:pt x="210617" y="16372"/>
                    <a:pt x="210617" y="10547"/>
                  </a:cubicBezTo>
                  <a:cubicBezTo>
                    <a:pt x="210617" y="4722"/>
                    <a:pt x="205896" y="0"/>
                    <a:pt x="200070" y="0"/>
                  </a:cubicBezTo>
                  <a:lnTo>
                    <a:pt x="10547" y="0"/>
                  </a:lnTo>
                  <a:cubicBezTo>
                    <a:pt x="4721"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0" name="任意多边形: 形状 479">
              <a:extLst>
                <a:ext uri="{FF2B5EF4-FFF2-40B4-BE49-F238E27FC236}">
                  <a16:creationId xmlns:a16="http://schemas.microsoft.com/office/drawing/2014/main" id="{A8BE4A34-32C3-4178-97D8-BE7948F4E1BE}"/>
                </a:ext>
              </a:extLst>
            </p:cNvPr>
            <p:cNvSpPr/>
            <p:nvPr/>
          </p:nvSpPr>
          <p:spPr>
            <a:xfrm>
              <a:off x="4116000" y="5364581"/>
              <a:ext cx="714468" cy="488250"/>
            </a:xfrm>
            <a:custGeom>
              <a:avLst/>
              <a:gdLst>
                <a:gd name="connsiteX0" fmla="*/ 186653 w 714468"/>
                <a:gd name="connsiteY0" fmla="*/ 205019 h 488250"/>
                <a:gd name="connsiteX1" fmla="*/ 170116 w 714468"/>
                <a:gd name="connsiteY1" fmla="*/ 225098 h 488250"/>
                <a:gd name="connsiteX2" fmla="*/ 41267 w 714468"/>
                <a:gd name="connsiteY2" fmla="*/ 237570 h 488250"/>
                <a:gd name="connsiteX3" fmla="*/ 21179 w 714468"/>
                <a:gd name="connsiteY3" fmla="*/ 221036 h 488250"/>
                <a:gd name="connsiteX4" fmla="*/ 37715 w 714468"/>
                <a:gd name="connsiteY4" fmla="*/ 200958 h 488250"/>
                <a:gd name="connsiteX5" fmla="*/ 73783 w 714468"/>
                <a:gd name="connsiteY5" fmla="*/ 197468 h 488250"/>
                <a:gd name="connsiteX6" fmla="*/ 83264 w 714468"/>
                <a:gd name="connsiteY6" fmla="*/ 185953 h 488250"/>
                <a:gd name="connsiteX7" fmla="*/ 71749 w 714468"/>
                <a:gd name="connsiteY7" fmla="*/ 176472 h 488250"/>
                <a:gd name="connsiteX8" fmla="*/ 35682 w 714468"/>
                <a:gd name="connsiteY8" fmla="*/ 179963 h 488250"/>
                <a:gd name="connsiteX9" fmla="*/ 185 w 714468"/>
                <a:gd name="connsiteY9" fmla="*/ 223068 h 488250"/>
                <a:gd name="connsiteX10" fmla="*/ 43291 w 714468"/>
                <a:gd name="connsiteY10" fmla="*/ 258566 h 488250"/>
                <a:gd name="connsiteX11" fmla="*/ 142128 w 714468"/>
                <a:gd name="connsiteY11" fmla="*/ 249000 h 488250"/>
                <a:gd name="connsiteX12" fmla="*/ 223243 w 714468"/>
                <a:gd name="connsiteY12" fmla="*/ 462774 h 488250"/>
                <a:gd name="connsiteX13" fmla="*/ 260157 w 714468"/>
                <a:gd name="connsiteY13" fmla="*/ 488251 h 488250"/>
                <a:gd name="connsiteX14" fmla="*/ 260776 w 714468"/>
                <a:gd name="connsiteY14" fmla="*/ 488246 h 488250"/>
                <a:gd name="connsiteX15" fmla="*/ 297476 w 714468"/>
                <a:gd name="connsiteY15" fmla="*/ 461667 h 488250"/>
                <a:gd name="connsiteX16" fmla="*/ 397233 w 714468"/>
                <a:gd name="connsiteY16" fmla="*/ 171843 h 488250"/>
                <a:gd name="connsiteX17" fmla="*/ 439084 w 714468"/>
                <a:gd name="connsiteY17" fmla="*/ 213251 h 488250"/>
                <a:gd name="connsiteX18" fmla="*/ 477444 w 714468"/>
                <a:gd name="connsiteY18" fmla="*/ 223220 h 488250"/>
                <a:gd name="connsiteX19" fmla="*/ 563594 w 714468"/>
                <a:gd name="connsiteY19" fmla="*/ 198940 h 488250"/>
                <a:gd name="connsiteX20" fmla="*/ 587618 w 714468"/>
                <a:gd name="connsiteY20" fmla="*/ 179704 h 488250"/>
                <a:gd name="connsiteX21" fmla="*/ 600000 w 714468"/>
                <a:gd name="connsiteY21" fmla="*/ 156788 h 488250"/>
                <a:gd name="connsiteX22" fmla="*/ 612001 w 714468"/>
                <a:gd name="connsiteY22" fmla="*/ 221772 h 488250"/>
                <a:gd name="connsiteX23" fmla="*/ 624287 w 714468"/>
                <a:gd name="connsiteY23" fmla="*/ 230229 h 488250"/>
                <a:gd name="connsiteX24" fmla="*/ 632743 w 714468"/>
                <a:gd name="connsiteY24" fmla="*/ 217943 h 488250"/>
                <a:gd name="connsiteX25" fmla="*/ 615985 w 714468"/>
                <a:gd name="connsiteY25" fmla="*/ 127202 h 488250"/>
                <a:gd name="connsiteX26" fmla="*/ 643864 w 714468"/>
                <a:gd name="connsiteY26" fmla="*/ 75598 h 488250"/>
                <a:gd name="connsiteX27" fmla="*/ 693066 w 714468"/>
                <a:gd name="connsiteY27" fmla="*/ 342033 h 488250"/>
                <a:gd name="connsiteX28" fmla="*/ 678317 w 714468"/>
                <a:gd name="connsiteY28" fmla="*/ 363460 h 488250"/>
                <a:gd name="connsiteX29" fmla="*/ 664554 w 714468"/>
                <a:gd name="connsiteY29" fmla="*/ 360525 h 488250"/>
                <a:gd name="connsiteX30" fmla="*/ 656894 w 714468"/>
                <a:gd name="connsiteY30" fmla="*/ 348713 h 488250"/>
                <a:gd name="connsiteX31" fmla="*/ 641694 w 714468"/>
                <a:gd name="connsiteY31" fmla="*/ 266406 h 488250"/>
                <a:gd name="connsiteX32" fmla="*/ 629408 w 714468"/>
                <a:gd name="connsiteY32" fmla="*/ 257949 h 488250"/>
                <a:gd name="connsiteX33" fmla="*/ 620952 w 714468"/>
                <a:gd name="connsiteY33" fmla="*/ 270235 h 488250"/>
                <a:gd name="connsiteX34" fmla="*/ 636152 w 714468"/>
                <a:gd name="connsiteY34" fmla="*/ 352542 h 488250"/>
                <a:gd name="connsiteX35" fmla="*/ 652595 w 714468"/>
                <a:gd name="connsiteY35" fmla="*/ 377899 h 488250"/>
                <a:gd name="connsiteX36" fmla="*/ 674893 w 714468"/>
                <a:gd name="connsiteY36" fmla="*/ 384870 h 488250"/>
                <a:gd name="connsiteX37" fmla="*/ 682150 w 714468"/>
                <a:gd name="connsiteY37" fmla="*/ 384201 h 488250"/>
                <a:gd name="connsiteX38" fmla="*/ 713808 w 714468"/>
                <a:gd name="connsiteY38" fmla="*/ 338201 h 488250"/>
                <a:gd name="connsiteX39" fmla="*/ 657322 w 714468"/>
                <a:gd name="connsiteY39" fmla="*/ 32315 h 488250"/>
                <a:gd name="connsiteX40" fmla="*/ 624645 w 714468"/>
                <a:gd name="connsiteY40" fmla="*/ 483 h 488250"/>
                <a:gd name="connsiteX41" fmla="*/ 583752 w 714468"/>
                <a:gd name="connsiteY41" fmla="*/ 20719 h 488250"/>
                <a:gd name="connsiteX42" fmla="*/ 526082 w 714468"/>
                <a:gd name="connsiteY42" fmla="*/ 127465 h 488250"/>
                <a:gd name="connsiteX43" fmla="*/ 478282 w 714468"/>
                <a:gd name="connsiteY43" fmla="*/ 140939 h 488250"/>
                <a:gd name="connsiteX44" fmla="*/ 406476 w 714468"/>
                <a:gd name="connsiteY44" fmla="*/ 69993 h 488250"/>
                <a:gd name="connsiteX45" fmla="*/ 371358 w 714468"/>
                <a:gd name="connsiteY45" fmla="*/ 61136 h 488250"/>
                <a:gd name="connsiteX46" fmla="*/ 343009 w 714468"/>
                <a:gd name="connsiteY46" fmla="*/ 86734 h 488250"/>
                <a:gd name="connsiteX47" fmla="*/ 258352 w 714468"/>
                <a:gd name="connsiteY47" fmla="*/ 332697 h 488250"/>
                <a:gd name="connsiteX48" fmla="*/ 205263 w 714468"/>
                <a:gd name="connsiteY48" fmla="*/ 192785 h 488250"/>
                <a:gd name="connsiteX49" fmla="*/ 164542 w 714468"/>
                <a:gd name="connsiteY49" fmla="*/ 167491 h 488250"/>
                <a:gd name="connsiteX50" fmla="*/ 120626 w 714468"/>
                <a:gd name="connsiteY50" fmla="*/ 171742 h 488250"/>
                <a:gd name="connsiteX51" fmla="*/ 111145 w 714468"/>
                <a:gd name="connsiteY51" fmla="*/ 183256 h 488250"/>
                <a:gd name="connsiteX52" fmla="*/ 122660 w 714468"/>
                <a:gd name="connsiteY52" fmla="*/ 192737 h 488250"/>
                <a:gd name="connsiteX53" fmla="*/ 166570 w 714468"/>
                <a:gd name="connsiteY53" fmla="*/ 188487 h 488250"/>
                <a:gd name="connsiteX54" fmla="*/ 185543 w 714468"/>
                <a:gd name="connsiteY54" fmla="*/ 200269 h 488250"/>
                <a:gd name="connsiteX55" fmla="*/ 418097 w 714468"/>
                <a:gd name="connsiteY55" fmla="*/ 111065 h 488250"/>
                <a:gd name="connsiteX56" fmla="*/ 479794 w 714468"/>
                <a:gd name="connsiteY56" fmla="*/ 172109 h 488250"/>
                <a:gd name="connsiteX57" fmla="*/ 485250 w 714468"/>
                <a:gd name="connsiteY57" fmla="*/ 185086 h 488250"/>
                <a:gd name="connsiteX58" fmla="*/ 479932 w 714468"/>
                <a:gd name="connsiteY58" fmla="*/ 198120 h 488250"/>
                <a:gd name="connsiteX59" fmla="*/ 471931 w 714468"/>
                <a:gd name="connsiteY59" fmla="*/ 202862 h 488250"/>
                <a:gd name="connsiteX60" fmla="*/ 471848 w 714468"/>
                <a:gd name="connsiteY60" fmla="*/ 202886 h 488250"/>
                <a:gd name="connsiteX61" fmla="*/ 453923 w 714468"/>
                <a:gd name="connsiteY61" fmla="*/ 198257 h 488250"/>
                <a:gd name="connsiteX62" fmla="*/ 404853 w 714468"/>
                <a:gd name="connsiteY62" fmla="*/ 149706 h 488250"/>
                <a:gd name="connsiteX63" fmla="*/ 536100 w 714468"/>
                <a:gd name="connsiteY63" fmla="*/ 146556 h 488250"/>
                <a:gd name="connsiteX64" fmla="*/ 542517 w 714468"/>
                <a:gd name="connsiteY64" fmla="*/ 141417 h 488250"/>
                <a:gd name="connsiteX65" fmla="*/ 602309 w 714468"/>
                <a:gd name="connsiteY65" fmla="*/ 30744 h 488250"/>
                <a:gd name="connsiteX66" fmla="*/ 621354 w 714468"/>
                <a:gd name="connsiteY66" fmla="*/ 21319 h 488250"/>
                <a:gd name="connsiteX67" fmla="*/ 636578 w 714468"/>
                <a:gd name="connsiteY67" fmla="*/ 36147 h 488250"/>
                <a:gd name="connsiteX68" fmla="*/ 636579 w 714468"/>
                <a:gd name="connsiteY68" fmla="*/ 36157 h 488250"/>
                <a:gd name="connsiteX69" fmla="*/ 634671 w 714468"/>
                <a:gd name="connsiteY69" fmla="*/ 48229 h 488250"/>
                <a:gd name="connsiteX70" fmla="*/ 569058 w 714468"/>
                <a:gd name="connsiteY70" fmla="*/ 169676 h 488250"/>
                <a:gd name="connsiteX71" fmla="*/ 557867 w 714468"/>
                <a:gd name="connsiteY71" fmla="*/ 178638 h 488250"/>
                <a:gd name="connsiteX72" fmla="*/ 505479 w 714468"/>
                <a:gd name="connsiteY72" fmla="*/ 193405 h 488250"/>
                <a:gd name="connsiteX73" fmla="*/ 506341 w 714468"/>
                <a:gd name="connsiteY73" fmla="*/ 184973 h 488250"/>
                <a:gd name="connsiteX74" fmla="*/ 495483 w 714468"/>
                <a:gd name="connsiteY74" fmla="*/ 158005 h 488250"/>
                <a:gd name="connsiteX75" fmla="*/ 362954 w 714468"/>
                <a:gd name="connsiteY75" fmla="*/ 93598 h 488250"/>
                <a:gd name="connsiteX76" fmla="*/ 376157 w 714468"/>
                <a:gd name="connsiteY76" fmla="*/ 81676 h 488250"/>
                <a:gd name="connsiteX77" fmla="*/ 393217 w 714468"/>
                <a:gd name="connsiteY77" fmla="*/ 86456 h 488250"/>
                <a:gd name="connsiteX78" fmla="*/ 393556 w 714468"/>
                <a:gd name="connsiteY78" fmla="*/ 86785 h 488250"/>
                <a:gd name="connsiteX79" fmla="*/ 393629 w 714468"/>
                <a:gd name="connsiteY79" fmla="*/ 86858 h 488250"/>
                <a:gd name="connsiteX80" fmla="*/ 397734 w 714468"/>
                <a:gd name="connsiteY80" fmla="*/ 105571 h 488250"/>
                <a:gd name="connsiteX81" fmla="*/ 382747 w 714468"/>
                <a:gd name="connsiteY81" fmla="*/ 149110 h 488250"/>
                <a:gd name="connsiteX82" fmla="*/ 290446 w 714468"/>
                <a:gd name="connsiteY82" fmla="*/ 417283 h 488250"/>
                <a:gd name="connsiteX83" fmla="*/ 270047 w 714468"/>
                <a:gd name="connsiteY83" fmla="*/ 363525 h 488250"/>
                <a:gd name="connsiteX84" fmla="*/ 242963 w 714468"/>
                <a:gd name="connsiteY84" fmla="*/ 455290 h 488250"/>
                <a:gd name="connsiteX85" fmla="*/ 163888 w 714468"/>
                <a:gd name="connsiteY85" fmla="*/ 246893 h 488250"/>
                <a:gd name="connsiteX86" fmla="*/ 172149 w 714468"/>
                <a:gd name="connsiteY86" fmla="*/ 246093 h 488250"/>
                <a:gd name="connsiteX87" fmla="*/ 197925 w 714468"/>
                <a:gd name="connsiteY87" fmla="*/ 232904 h 488250"/>
                <a:gd name="connsiteX88" fmla="*/ 277356 w 714468"/>
                <a:gd name="connsiteY88" fmla="*/ 442238 h 488250"/>
                <a:gd name="connsiteX89" fmla="*/ 277564 w 714468"/>
                <a:gd name="connsiteY89" fmla="*/ 454710 h 488250"/>
                <a:gd name="connsiteX90" fmla="*/ 277551 w 714468"/>
                <a:gd name="connsiteY90" fmla="*/ 454748 h 488250"/>
                <a:gd name="connsiteX91" fmla="*/ 260468 w 714468"/>
                <a:gd name="connsiteY91" fmla="*/ 467153 h 488250"/>
                <a:gd name="connsiteX92" fmla="*/ 260157 w 714468"/>
                <a:gd name="connsiteY92" fmla="*/ 467156 h 488250"/>
                <a:gd name="connsiteX93" fmla="*/ 242963 w 714468"/>
                <a:gd name="connsiteY93" fmla="*/ 455290 h 48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14468" h="488250">
                  <a:moveTo>
                    <a:pt x="186653" y="205019"/>
                  </a:moveTo>
                  <a:cubicBezTo>
                    <a:pt x="187627" y="215115"/>
                    <a:pt x="180211" y="224122"/>
                    <a:pt x="170116" y="225098"/>
                  </a:cubicBezTo>
                  <a:lnTo>
                    <a:pt x="41267" y="237570"/>
                  </a:lnTo>
                  <a:cubicBezTo>
                    <a:pt x="31186" y="238546"/>
                    <a:pt x="22156" y="231121"/>
                    <a:pt x="21179" y="221036"/>
                  </a:cubicBezTo>
                  <a:cubicBezTo>
                    <a:pt x="20205" y="210941"/>
                    <a:pt x="27621" y="201934"/>
                    <a:pt x="37715" y="200958"/>
                  </a:cubicBezTo>
                  <a:lnTo>
                    <a:pt x="73783" y="197468"/>
                  </a:lnTo>
                  <a:cubicBezTo>
                    <a:pt x="79581" y="196907"/>
                    <a:pt x="83826" y="191751"/>
                    <a:pt x="83264" y="185953"/>
                  </a:cubicBezTo>
                  <a:cubicBezTo>
                    <a:pt x="82704" y="180157"/>
                    <a:pt x="77570" y="175910"/>
                    <a:pt x="71749" y="176472"/>
                  </a:cubicBezTo>
                  <a:lnTo>
                    <a:pt x="35682" y="179963"/>
                  </a:lnTo>
                  <a:cubicBezTo>
                    <a:pt x="14014" y="182059"/>
                    <a:pt x="-1910" y="201397"/>
                    <a:pt x="185" y="223068"/>
                  </a:cubicBezTo>
                  <a:cubicBezTo>
                    <a:pt x="2282" y="244719"/>
                    <a:pt x="21605" y="260645"/>
                    <a:pt x="43291" y="258566"/>
                  </a:cubicBezTo>
                  <a:lnTo>
                    <a:pt x="142128" y="249000"/>
                  </a:lnTo>
                  <a:lnTo>
                    <a:pt x="223243" y="462774"/>
                  </a:lnTo>
                  <a:cubicBezTo>
                    <a:pt x="229026" y="478013"/>
                    <a:pt x="243862" y="488252"/>
                    <a:pt x="260157" y="488251"/>
                  </a:cubicBezTo>
                  <a:lnTo>
                    <a:pt x="260776" y="488246"/>
                  </a:lnTo>
                  <a:cubicBezTo>
                    <a:pt x="277326" y="487988"/>
                    <a:pt x="292066" y="477309"/>
                    <a:pt x="297476" y="461667"/>
                  </a:cubicBezTo>
                  <a:cubicBezTo>
                    <a:pt x="297482" y="461651"/>
                    <a:pt x="397233" y="171843"/>
                    <a:pt x="397233" y="171843"/>
                  </a:cubicBezTo>
                  <a:lnTo>
                    <a:pt x="439084" y="213251"/>
                  </a:lnTo>
                  <a:cubicBezTo>
                    <a:pt x="449136" y="223198"/>
                    <a:pt x="463819" y="227010"/>
                    <a:pt x="477444" y="223220"/>
                  </a:cubicBezTo>
                  <a:cubicBezTo>
                    <a:pt x="477483" y="223209"/>
                    <a:pt x="563594" y="198940"/>
                    <a:pt x="563594" y="198940"/>
                  </a:cubicBezTo>
                  <a:cubicBezTo>
                    <a:pt x="573814" y="196057"/>
                    <a:pt x="582570" y="189046"/>
                    <a:pt x="587618" y="179704"/>
                  </a:cubicBezTo>
                  <a:lnTo>
                    <a:pt x="600000" y="156788"/>
                  </a:lnTo>
                  <a:lnTo>
                    <a:pt x="612001" y="221772"/>
                  </a:lnTo>
                  <a:cubicBezTo>
                    <a:pt x="613059" y="227501"/>
                    <a:pt x="618567" y="231287"/>
                    <a:pt x="624287" y="230229"/>
                  </a:cubicBezTo>
                  <a:cubicBezTo>
                    <a:pt x="630015" y="229172"/>
                    <a:pt x="633802" y="223669"/>
                    <a:pt x="632743" y="217943"/>
                  </a:cubicBezTo>
                  <a:lnTo>
                    <a:pt x="615985" y="127202"/>
                  </a:lnTo>
                  <a:lnTo>
                    <a:pt x="643864" y="75598"/>
                  </a:lnTo>
                  <a:lnTo>
                    <a:pt x="693066" y="342033"/>
                  </a:lnTo>
                  <a:cubicBezTo>
                    <a:pt x="694907" y="352006"/>
                    <a:pt x="688291" y="361618"/>
                    <a:pt x="678317" y="363460"/>
                  </a:cubicBezTo>
                  <a:cubicBezTo>
                    <a:pt x="673491" y="364352"/>
                    <a:pt x="668603" y="363311"/>
                    <a:pt x="664554" y="360525"/>
                  </a:cubicBezTo>
                  <a:cubicBezTo>
                    <a:pt x="660507" y="357739"/>
                    <a:pt x="657786" y="353545"/>
                    <a:pt x="656894" y="348713"/>
                  </a:cubicBezTo>
                  <a:lnTo>
                    <a:pt x="641694" y="266406"/>
                  </a:lnTo>
                  <a:cubicBezTo>
                    <a:pt x="640636" y="260677"/>
                    <a:pt x="635141" y="256892"/>
                    <a:pt x="629408" y="257949"/>
                  </a:cubicBezTo>
                  <a:cubicBezTo>
                    <a:pt x="623680" y="259007"/>
                    <a:pt x="619893" y="264508"/>
                    <a:pt x="620952" y="270235"/>
                  </a:cubicBezTo>
                  <a:lnTo>
                    <a:pt x="636152" y="352542"/>
                  </a:lnTo>
                  <a:cubicBezTo>
                    <a:pt x="638066" y="362913"/>
                    <a:pt x="643907" y="371919"/>
                    <a:pt x="652595" y="377899"/>
                  </a:cubicBezTo>
                  <a:cubicBezTo>
                    <a:pt x="659257" y="382485"/>
                    <a:pt x="666980" y="384870"/>
                    <a:pt x="674893" y="384870"/>
                  </a:cubicBezTo>
                  <a:cubicBezTo>
                    <a:pt x="677303" y="384870"/>
                    <a:pt x="679730" y="384648"/>
                    <a:pt x="682150" y="384201"/>
                  </a:cubicBezTo>
                  <a:cubicBezTo>
                    <a:pt x="703559" y="380246"/>
                    <a:pt x="717761" y="359611"/>
                    <a:pt x="713808" y="338201"/>
                  </a:cubicBezTo>
                  <a:lnTo>
                    <a:pt x="657322" y="32315"/>
                  </a:lnTo>
                  <a:cubicBezTo>
                    <a:pt x="654284" y="15879"/>
                    <a:pt x="641151" y="3086"/>
                    <a:pt x="624645" y="483"/>
                  </a:cubicBezTo>
                  <a:cubicBezTo>
                    <a:pt x="608139" y="-2126"/>
                    <a:pt x="591699" y="6004"/>
                    <a:pt x="583752" y="20719"/>
                  </a:cubicBezTo>
                  <a:lnTo>
                    <a:pt x="526082" y="127465"/>
                  </a:lnTo>
                  <a:lnTo>
                    <a:pt x="478282" y="140939"/>
                  </a:lnTo>
                  <a:cubicBezTo>
                    <a:pt x="478282" y="140939"/>
                    <a:pt x="406558" y="70060"/>
                    <a:pt x="406476" y="69993"/>
                  </a:cubicBezTo>
                  <a:cubicBezTo>
                    <a:pt x="396891" y="61510"/>
                    <a:pt x="383931" y="58200"/>
                    <a:pt x="371358" y="61136"/>
                  </a:cubicBezTo>
                  <a:cubicBezTo>
                    <a:pt x="358052" y="64247"/>
                    <a:pt x="347454" y="73816"/>
                    <a:pt x="343009" y="86734"/>
                  </a:cubicBezTo>
                  <a:lnTo>
                    <a:pt x="258352" y="332697"/>
                  </a:lnTo>
                  <a:lnTo>
                    <a:pt x="205263" y="192785"/>
                  </a:lnTo>
                  <a:cubicBezTo>
                    <a:pt x="198966" y="176188"/>
                    <a:pt x="182233" y="165796"/>
                    <a:pt x="164542" y="167491"/>
                  </a:cubicBezTo>
                  <a:lnTo>
                    <a:pt x="120626" y="171742"/>
                  </a:lnTo>
                  <a:cubicBezTo>
                    <a:pt x="114828" y="172303"/>
                    <a:pt x="110583" y="177458"/>
                    <a:pt x="111145" y="183256"/>
                  </a:cubicBezTo>
                  <a:cubicBezTo>
                    <a:pt x="111705" y="189054"/>
                    <a:pt x="116843" y="193307"/>
                    <a:pt x="122660" y="192737"/>
                  </a:cubicBezTo>
                  <a:lnTo>
                    <a:pt x="166570" y="188487"/>
                  </a:lnTo>
                  <a:cubicBezTo>
                    <a:pt x="174819" y="187689"/>
                    <a:pt x="182608" y="192540"/>
                    <a:pt x="185543" y="200269"/>
                  </a:cubicBezTo>
                  <a:close/>
                  <a:moveTo>
                    <a:pt x="418097" y="111065"/>
                  </a:moveTo>
                  <a:lnTo>
                    <a:pt x="479794" y="172109"/>
                  </a:lnTo>
                  <a:cubicBezTo>
                    <a:pt x="483286" y="175564"/>
                    <a:pt x="485223" y="180172"/>
                    <a:pt x="485250" y="185086"/>
                  </a:cubicBezTo>
                  <a:cubicBezTo>
                    <a:pt x="485277" y="189999"/>
                    <a:pt x="483388" y="194627"/>
                    <a:pt x="479932" y="198120"/>
                  </a:cubicBezTo>
                  <a:cubicBezTo>
                    <a:pt x="477708" y="200367"/>
                    <a:pt x="474942" y="202003"/>
                    <a:pt x="471931" y="202862"/>
                  </a:cubicBezTo>
                  <a:lnTo>
                    <a:pt x="471848" y="202886"/>
                  </a:lnTo>
                  <a:cubicBezTo>
                    <a:pt x="465489" y="204679"/>
                    <a:pt x="458620" y="202906"/>
                    <a:pt x="453923" y="198257"/>
                  </a:cubicBezTo>
                  <a:lnTo>
                    <a:pt x="404853" y="149706"/>
                  </a:lnTo>
                  <a:close/>
                  <a:moveTo>
                    <a:pt x="536100" y="146556"/>
                  </a:moveTo>
                  <a:cubicBezTo>
                    <a:pt x="538845" y="145781"/>
                    <a:pt x="541161" y="143928"/>
                    <a:pt x="542517" y="141417"/>
                  </a:cubicBezTo>
                  <a:lnTo>
                    <a:pt x="602309" y="30744"/>
                  </a:lnTo>
                  <a:cubicBezTo>
                    <a:pt x="606012" y="23890"/>
                    <a:pt x="613666" y="20100"/>
                    <a:pt x="621354" y="21319"/>
                  </a:cubicBezTo>
                  <a:cubicBezTo>
                    <a:pt x="629045" y="22532"/>
                    <a:pt x="635163" y="28491"/>
                    <a:pt x="636578" y="36147"/>
                  </a:cubicBezTo>
                  <a:lnTo>
                    <a:pt x="636579" y="36157"/>
                  </a:lnTo>
                  <a:cubicBezTo>
                    <a:pt x="637349" y="40319"/>
                    <a:pt x="636691" y="44493"/>
                    <a:pt x="634671" y="48229"/>
                  </a:cubicBezTo>
                  <a:lnTo>
                    <a:pt x="569058" y="169676"/>
                  </a:lnTo>
                  <a:cubicBezTo>
                    <a:pt x="566707" y="174028"/>
                    <a:pt x="562628" y="177295"/>
                    <a:pt x="557867" y="178638"/>
                  </a:cubicBezTo>
                  <a:lnTo>
                    <a:pt x="505479" y="193405"/>
                  </a:lnTo>
                  <a:cubicBezTo>
                    <a:pt x="506057" y="190663"/>
                    <a:pt x="506356" y="187842"/>
                    <a:pt x="506341" y="184973"/>
                  </a:cubicBezTo>
                  <a:cubicBezTo>
                    <a:pt x="506288" y="174840"/>
                    <a:pt x="502434" y="165315"/>
                    <a:pt x="495483" y="158005"/>
                  </a:cubicBezTo>
                  <a:close/>
                  <a:moveTo>
                    <a:pt x="362954" y="93598"/>
                  </a:moveTo>
                  <a:cubicBezTo>
                    <a:pt x="365026" y="87582"/>
                    <a:pt x="369960" y="83124"/>
                    <a:pt x="376157" y="81676"/>
                  </a:cubicBezTo>
                  <a:cubicBezTo>
                    <a:pt x="382327" y="80237"/>
                    <a:pt x="388697" y="82024"/>
                    <a:pt x="393217" y="86456"/>
                  </a:cubicBezTo>
                  <a:cubicBezTo>
                    <a:pt x="393329" y="86565"/>
                    <a:pt x="393447" y="86672"/>
                    <a:pt x="393556" y="86785"/>
                  </a:cubicBezTo>
                  <a:lnTo>
                    <a:pt x="393629" y="86858"/>
                  </a:lnTo>
                  <a:cubicBezTo>
                    <a:pt x="398375" y="91812"/>
                    <a:pt x="399993" y="99008"/>
                    <a:pt x="397734" y="105571"/>
                  </a:cubicBezTo>
                  <a:lnTo>
                    <a:pt x="382747" y="149110"/>
                  </a:lnTo>
                  <a:lnTo>
                    <a:pt x="290446" y="417283"/>
                  </a:lnTo>
                  <a:lnTo>
                    <a:pt x="270047" y="363525"/>
                  </a:lnTo>
                  <a:close/>
                  <a:moveTo>
                    <a:pt x="242963" y="455290"/>
                  </a:moveTo>
                  <a:lnTo>
                    <a:pt x="163888" y="246893"/>
                  </a:lnTo>
                  <a:lnTo>
                    <a:pt x="172149" y="246093"/>
                  </a:lnTo>
                  <a:cubicBezTo>
                    <a:pt x="182500" y="245092"/>
                    <a:pt x="191534" y="240149"/>
                    <a:pt x="197925" y="232904"/>
                  </a:cubicBezTo>
                  <a:lnTo>
                    <a:pt x="277356" y="442238"/>
                  </a:lnTo>
                  <a:cubicBezTo>
                    <a:pt x="278898" y="446301"/>
                    <a:pt x="278969" y="450612"/>
                    <a:pt x="277564" y="454710"/>
                  </a:cubicBezTo>
                  <a:lnTo>
                    <a:pt x="277551" y="454748"/>
                  </a:lnTo>
                  <a:cubicBezTo>
                    <a:pt x="275038" y="462047"/>
                    <a:pt x="268164" y="467032"/>
                    <a:pt x="260468" y="467153"/>
                  </a:cubicBezTo>
                  <a:lnTo>
                    <a:pt x="260157" y="467156"/>
                  </a:lnTo>
                  <a:cubicBezTo>
                    <a:pt x="252566" y="467158"/>
                    <a:pt x="245657" y="462388"/>
                    <a:pt x="242963" y="45529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81" name="图形 45">
            <a:extLst>
              <a:ext uri="{FF2B5EF4-FFF2-40B4-BE49-F238E27FC236}">
                <a16:creationId xmlns:a16="http://schemas.microsoft.com/office/drawing/2014/main" id="{52FAB0B5-CB9B-492E-BC7A-1D061D17DCC9}"/>
              </a:ext>
            </a:extLst>
          </p:cNvPr>
          <p:cNvGrpSpPr/>
          <p:nvPr/>
        </p:nvGrpSpPr>
        <p:grpSpPr>
          <a:xfrm>
            <a:off x="5196000" y="5267659"/>
            <a:ext cx="719997" cy="642680"/>
            <a:chOff x="5196000" y="5267659"/>
            <a:chExt cx="719997" cy="642680"/>
          </a:xfrm>
          <a:gradFill>
            <a:gsLst>
              <a:gs pos="0">
                <a:schemeClr val="accent1"/>
              </a:gs>
              <a:gs pos="100000">
                <a:schemeClr val="accent2"/>
              </a:gs>
            </a:gsLst>
            <a:lin ang="2700000" scaled="1"/>
          </a:gradFill>
        </p:grpSpPr>
        <p:sp>
          <p:nvSpPr>
            <p:cNvPr id="482" name="任意多边形: 形状 481">
              <a:extLst>
                <a:ext uri="{FF2B5EF4-FFF2-40B4-BE49-F238E27FC236}">
                  <a16:creationId xmlns:a16="http://schemas.microsoft.com/office/drawing/2014/main" id="{D455E3C6-AFB7-4119-8B2F-DBF686DC0039}"/>
                </a:ext>
              </a:extLst>
            </p:cNvPr>
            <p:cNvSpPr/>
            <p:nvPr/>
          </p:nvSpPr>
          <p:spPr>
            <a:xfrm>
              <a:off x="5196000" y="5285695"/>
              <a:ext cx="719997" cy="624643"/>
            </a:xfrm>
            <a:custGeom>
              <a:avLst/>
              <a:gdLst>
                <a:gd name="connsiteX0" fmla="*/ 367166 w 719997"/>
                <a:gd name="connsiteY0" fmla="*/ 182429 h 624643"/>
                <a:gd name="connsiteX1" fmla="*/ 367374 w 719997"/>
                <a:gd name="connsiteY1" fmla="*/ 182433 h 624643"/>
                <a:gd name="connsiteX2" fmla="*/ 377993 w 719997"/>
                <a:gd name="connsiteY2" fmla="*/ 211425 h 624643"/>
                <a:gd name="connsiteX3" fmla="*/ 397418 w 719997"/>
                <a:gd name="connsiteY3" fmla="*/ 260208 h 624643"/>
                <a:gd name="connsiteX4" fmla="*/ 458722 w 719997"/>
                <a:gd name="connsiteY4" fmla="*/ 293203 h 624643"/>
                <a:gd name="connsiteX5" fmla="*/ 520640 w 719997"/>
                <a:gd name="connsiteY5" fmla="*/ 264167 h 624643"/>
                <a:gd name="connsiteX6" fmla="*/ 548570 w 719997"/>
                <a:gd name="connsiteY6" fmla="*/ 216232 h 624643"/>
                <a:gd name="connsiteX7" fmla="*/ 678576 w 719997"/>
                <a:gd name="connsiteY7" fmla="*/ 160003 h 624643"/>
                <a:gd name="connsiteX8" fmla="*/ 703444 w 719997"/>
                <a:gd name="connsiteY8" fmla="*/ 156888 h 624643"/>
                <a:gd name="connsiteX9" fmla="*/ 718826 w 719997"/>
                <a:gd name="connsiteY9" fmla="*/ 137100 h 624643"/>
                <a:gd name="connsiteX10" fmla="*/ 695921 w 719997"/>
                <a:gd name="connsiteY10" fmla="*/ 96851 h 624643"/>
                <a:gd name="connsiteX11" fmla="*/ 583123 w 719997"/>
                <a:gd name="connsiteY11" fmla="*/ 91959 h 624643"/>
                <a:gd name="connsiteX12" fmla="*/ 575914 w 719997"/>
                <a:gd name="connsiteY12" fmla="*/ 105017 h 624643"/>
                <a:gd name="connsiteX13" fmla="*/ 588973 w 719997"/>
                <a:gd name="connsiteY13" fmla="*/ 112224 h 624643"/>
                <a:gd name="connsiteX14" fmla="*/ 690334 w 719997"/>
                <a:gd name="connsiteY14" fmla="*/ 117193 h 624643"/>
                <a:gd name="connsiteX15" fmla="*/ 698484 w 719997"/>
                <a:gd name="connsiteY15" fmla="*/ 131514 h 624643"/>
                <a:gd name="connsiteX16" fmla="*/ 693011 w 719997"/>
                <a:gd name="connsiteY16" fmla="*/ 138556 h 624643"/>
                <a:gd name="connsiteX17" fmla="*/ 684162 w 719997"/>
                <a:gd name="connsiteY17" fmla="*/ 139665 h 624643"/>
                <a:gd name="connsiteX18" fmla="*/ 575371 w 719997"/>
                <a:gd name="connsiteY18" fmla="*/ 143574 h 624643"/>
                <a:gd name="connsiteX19" fmla="*/ 529477 w 719997"/>
                <a:gd name="connsiteY19" fmla="*/ 207263 h 624643"/>
                <a:gd name="connsiteX20" fmla="*/ 504600 w 719997"/>
                <a:gd name="connsiteY20" fmla="*/ 250469 h 624643"/>
                <a:gd name="connsiteX21" fmla="*/ 458720 w 719997"/>
                <a:gd name="connsiteY21" fmla="*/ 272112 h 624643"/>
                <a:gd name="connsiteX22" fmla="*/ 415036 w 719997"/>
                <a:gd name="connsiteY22" fmla="*/ 248612 h 624643"/>
                <a:gd name="connsiteX23" fmla="*/ 398302 w 719997"/>
                <a:gd name="connsiteY23" fmla="*/ 205726 h 624643"/>
                <a:gd name="connsiteX24" fmla="*/ 367166 w 719997"/>
                <a:gd name="connsiteY24" fmla="*/ 161339 h 624643"/>
                <a:gd name="connsiteX25" fmla="*/ 305024 w 719997"/>
                <a:gd name="connsiteY25" fmla="*/ 279878 h 624643"/>
                <a:gd name="connsiteX26" fmla="*/ 272285 w 719997"/>
                <a:gd name="connsiteY26" fmla="*/ 384639 h 624643"/>
                <a:gd name="connsiteX27" fmla="*/ 198368 w 719997"/>
                <a:gd name="connsiteY27" fmla="*/ 438697 h 624643"/>
                <a:gd name="connsiteX28" fmla="*/ 138516 w 719997"/>
                <a:gd name="connsiteY28" fmla="*/ 398859 h 624643"/>
                <a:gd name="connsiteX29" fmla="*/ 105735 w 719997"/>
                <a:gd name="connsiteY29" fmla="*/ 317332 h 624643"/>
                <a:gd name="connsiteX30" fmla="*/ 57984 w 719997"/>
                <a:gd name="connsiteY30" fmla="*/ 207609 h 624643"/>
                <a:gd name="connsiteX31" fmla="*/ 21095 w 719997"/>
                <a:gd name="connsiteY31" fmla="*/ 172299 h 624643"/>
                <a:gd name="connsiteX32" fmla="*/ 21095 w 719997"/>
                <a:gd name="connsiteY32" fmla="*/ 146171 h 624643"/>
                <a:gd name="connsiteX33" fmla="*/ 77043 w 719997"/>
                <a:gd name="connsiteY33" fmla="*/ 194196 h 624643"/>
                <a:gd name="connsiteX34" fmla="*/ 127859 w 719997"/>
                <a:gd name="connsiteY34" fmla="*/ 310009 h 624643"/>
                <a:gd name="connsiteX35" fmla="*/ 198368 w 719997"/>
                <a:gd name="connsiteY35" fmla="*/ 415394 h 624643"/>
                <a:gd name="connsiteX36" fmla="*/ 282371 w 719997"/>
                <a:gd name="connsiteY36" fmla="*/ 274409 h 624643"/>
                <a:gd name="connsiteX37" fmla="*/ 309559 w 719997"/>
                <a:gd name="connsiteY37" fmla="*/ 183968 h 624643"/>
                <a:gd name="connsiteX38" fmla="*/ 367168 w 719997"/>
                <a:gd name="connsiteY38" fmla="*/ 138035 h 624643"/>
                <a:gd name="connsiteX39" fmla="*/ 405693 w 719997"/>
                <a:gd name="connsiteY39" fmla="*/ 159862 h 624643"/>
                <a:gd name="connsiteX40" fmla="*/ 420740 w 719997"/>
                <a:gd name="connsiteY40" fmla="*/ 199423 h 624643"/>
                <a:gd name="connsiteX41" fmla="*/ 458723 w 719997"/>
                <a:gd name="connsiteY41" fmla="*/ 248808 h 624643"/>
                <a:gd name="connsiteX42" fmla="*/ 508390 w 719997"/>
                <a:gd name="connsiteY42" fmla="*/ 197349 h 624643"/>
                <a:gd name="connsiteX43" fmla="*/ 549996 w 719997"/>
                <a:gd name="connsiteY43" fmla="*/ 133740 h 624643"/>
                <a:gd name="connsiteX44" fmla="*/ 550800 w 719997"/>
                <a:gd name="connsiteY44" fmla="*/ 118846 h 624643"/>
                <a:gd name="connsiteX45" fmla="*/ 535905 w 719997"/>
                <a:gd name="connsiteY45" fmla="*/ 118042 h 624643"/>
                <a:gd name="connsiteX46" fmla="*/ 489300 w 719997"/>
                <a:gd name="connsiteY46" fmla="*/ 188376 h 624643"/>
                <a:gd name="connsiteX47" fmla="*/ 458722 w 719997"/>
                <a:gd name="connsiteY47" fmla="*/ 227715 h 624643"/>
                <a:gd name="connsiteX48" fmla="*/ 441048 w 719997"/>
                <a:gd name="connsiteY48" fmla="*/ 193721 h 624643"/>
                <a:gd name="connsiteX49" fmla="*/ 423546 w 719997"/>
                <a:gd name="connsiteY49" fmla="*/ 148629 h 624643"/>
                <a:gd name="connsiteX50" fmla="*/ 367168 w 719997"/>
                <a:gd name="connsiteY50" fmla="*/ 116942 h 624643"/>
                <a:gd name="connsiteX51" fmla="*/ 290438 w 719997"/>
                <a:gd name="connsiteY51" fmla="*/ 175064 h 624643"/>
                <a:gd name="connsiteX52" fmla="*/ 269668 w 719997"/>
                <a:gd name="connsiteY52" fmla="*/ 237517 h 624643"/>
                <a:gd name="connsiteX53" fmla="*/ 249172 w 719997"/>
                <a:gd name="connsiteY53" fmla="*/ 232983 h 624643"/>
                <a:gd name="connsiteX54" fmla="*/ 133557 w 719997"/>
                <a:gd name="connsiteY54" fmla="*/ 261693 h 624643"/>
                <a:gd name="connsiteX55" fmla="*/ 94292 w 719997"/>
                <a:gd name="connsiteY55" fmla="*/ 182057 h 624643"/>
                <a:gd name="connsiteX56" fmla="*/ 21094 w 719997"/>
                <a:gd name="connsiteY56" fmla="*/ 123377 h 624643"/>
                <a:gd name="connsiteX57" fmla="*/ 21094 w 719997"/>
                <a:gd name="connsiteY57" fmla="*/ 10547 h 624643"/>
                <a:gd name="connsiteX58" fmla="*/ 10547 w 719997"/>
                <a:gd name="connsiteY58" fmla="*/ 0 h 624643"/>
                <a:gd name="connsiteX59" fmla="*/ 0 w 719997"/>
                <a:gd name="connsiteY59" fmla="*/ 10547 h 624643"/>
                <a:gd name="connsiteX60" fmla="*/ 0 w 719997"/>
                <a:gd name="connsiteY60" fmla="*/ 614097 h 624643"/>
                <a:gd name="connsiteX61" fmla="*/ 10547 w 719997"/>
                <a:gd name="connsiteY61" fmla="*/ 624644 h 624643"/>
                <a:gd name="connsiteX62" fmla="*/ 683931 w 719997"/>
                <a:gd name="connsiteY62" fmla="*/ 624644 h 624643"/>
                <a:gd name="connsiteX63" fmla="*/ 694478 w 719997"/>
                <a:gd name="connsiteY63" fmla="*/ 614097 h 624643"/>
                <a:gd name="connsiteX64" fmla="*/ 683931 w 719997"/>
                <a:gd name="connsiteY64" fmla="*/ 603550 h 624643"/>
                <a:gd name="connsiteX65" fmla="*/ 652520 w 719997"/>
                <a:gd name="connsiteY65" fmla="*/ 603550 h 624643"/>
                <a:gd name="connsiteX66" fmla="*/ 652520 w 719997"/>
                <a:gd name="connsiteY66" fmla="*/ 592300 h 624643"/>
                <a:gd name="connsiteX67" fmla="*/ 641973 w 719997"/>
                <a:gd name="connsiteY67" fmla="*/ 581753 h 624643"/>
                <a:gd name="connsiteX68" fmla="*/ 631426 w 719997"/>
                <a:gd name="connsiteY68" fmla="*/ 592300 h 624643"/>
                <a:gd name="connsiteX69" fmla="*/ 631426 w 719997"/>
                <a:gd name="connsiteY69" fmla="*/ 603550 h 624643"/>
                <a:gd name="connsiteX70" fmla="*/ 594451 w 719997"/>
                <a:gd name="connsiteY70" fmla="*/ 603550 h 624643"/>
                <a:gd name="connsiteX71" fmla="*/ 594451 w 719997"/>
                <a:gd name="connsiteY71" fmla="*/ 592300 h 624643"/>
                <a:gd name="connsiteX72" fmla="*/ 583905 w 719997"/>
                <a:gd name="connsiteY72" fmla="*/ 581753 h 624643"/>
                <a:gd name="connsiteX73" fmla="*/ 573358 w 719997"/>
                <a:gd name="connsiteY73" fmla="*/ 592300 h 624643"/>
                <a:gd name="connsiteX74" fmla="*/ 573358 w 719997"/>
                <a:gd name="connsiteY74" fmla="*/ 603550 h 624643"/>
                <a:gd name="connsiteX75" fmla="*/ 536382 w 719997"/>
                <a:gd name="connsiteY75" fmla="*/ 603550 h 624643"/>
                <a:gd name="connsiteX76" fmla="*/ 536382 w 719997"/>
                <a:gd name="connsiteY76" fmla="*/ 592300 h 624643"/>
                <a:gd name="connsiteX77" fmla="*/ 525835 w 719997"/>
                <a:gd name="connsiteY77" fmla="*/ 581753 h 624643"/>
                <a:gd name="connsiteX78" fmla="*/ 515288 w 719997"/>
                <a:gd name="connsiteY78" fmla="*/ 592300 h 624643"/>
                <a:gd name="connsiteX79" fmla="*/ 515288 w 719997"/>
                <a:gd name="connsiteY79" fmla="*/ 603550 h 624643"/>
                <a:gd name="connsiteX80" fmla="*/ 478313 w 719997"/>
                <a:gd name="connsiteY80" fmla="*/ 603550 h 624643"/>
                <a:gd name="connsiteX81" fmla="*/ 478313 w 719997"/>
                <a:gd name="connsiteY81" fmla="*/ 592300 h 624643"/>
                <a:gd name="connsiteX82" fmla="*/ 467767 w 719997"/>
                <a:gd name="connsiteY82" fmla="*/ 581753 h 624643"/>
                <a:gd name="connsiteX83" fmla="*/ 457220 w 719997"/>
                <a:gd name="connsiteY83" fmla="*/ 592300 h 624643"/>
                <a:gd name="connsiteX84" fmla="*/ 457220 w 719997"/>
                <a:gd name="connsiteY84" fmla="*/ 603550 h 624643"/>
                <a:gd name="connsiteX85" fmla="*/ 420244 w 719997"/>
                <a:gd name="connsiteY85" fmla="*/ 603550 h 624643"/>
                <a:gd name="connsiteX86" fmla="*/ 420244 w 719997"/>
                <a:gd name="connsiteY86" fmla="*/ 592300 h 624643"/>
                <a:gd name="connsiteX87" fmla="*/ 409697 w 719997"/>
                <a:gd name="connsiteY87" fmla="*/ 581753 h 624643"/>
                <a:gd name="connsiteX88" fmla="*/ 399150 w 719997"/>
                <a:gd name="connsiteY88" fmla="*/ 592300 h 624643"/>
                <a:gd name="connsiteX89" fmla="*/ 399150 w 719997"/>
                <a:gd name="connsiteY89" fmla="*/ 603550 h 624643"/>
                <a:gd name="connsiteX90" fmla="*/ 362175 w 719997"/>
                <a:gd name="connsiteY90" fmla="*/ 603550 h 624643"/>
                <a:gd name="connsiteX91" fmla="*/ 362175 w 719997"/>
                <a:gd name="connsiteY91" fmla="*/ 592300 h 624643"/>
                <a:gd name="connsiteX92" fmla="*/ 351629 w 719997"/>
                <a:gd name="connsiteY92" fmla="*/ 581753 h 624643"/>
                <a:gd name="connsiteX93" fmla="*/ 341082 w 719997"/>
                <a:gd name="connsiteY93" fmla="*/ 592300 h 624643"/>
                <a:gd name="connsiteX94" fmla="*/ 341082 w 719997"/>
                <a:gd name="connsiteY94" fmla="*/ 603550 h 624643"/>
                <a:gd name="connsiteX95" fmla="*/ 304106 w 719997"/>
                <a:gd name="connsiteY95" fmla="*/ 603550 h 624643"/>
                <a:gd name="connsiteX96" fmla="*/ 304106 w 719997"/>
                <a:gd name="connsiteY96" fmla="*/ 592300 h 624643"/>
                <a:gd name="connsiteX97" fmla="*/ 293559 w 719997"/>
                <a:gd name="connsiteY97" fmla="*/ 581753 h 624643"/>
                <a:gd name="connsiteX98" fmla="*/ 283012 w 719997"/>
                <a:gd name="connsiteY98" fmla="*/ 592300 h 624643"/>
                <a:gd name="connsiteX99" fmla="*/ 283012 w 719997"/>
                <a:gd name="connsiteY99" fmla="*/ 603550 h 624643"/>
                <a:gd name="connsiteX100" fmla="*/ 246036 w 719997"/>
                <a:gd name="connsiteY100" fmla="*/ 603550 h 624643"/>
                <a:gd name="connsiteX101" fmla="*/ 246036 w 719997"/>
                <a:gd name="connsiteY101" fmla="*/ 592300 h 624643"/>
                <a:gd name="connsiteX102" fmla="*/ 235489 w 719997"/>
                <a:gd name="connsiteY102" fmla="*/ 581753 h 624643"/>
                <a:gd name="connsiteX103" fmla="*/ 224942 w 719997"/>
                <a:gd name="connsiteY103" fmla="*/ 592300 h 624643"/>
                <a:gd name="connsiteX104" fmla="*/ 224942 w 719997"/>
                <a:gd name="connsiteY104" fmla="*/ 603550 h 624643"/>
                <a:gd name="connsiteX105" fmla="*/ 187968 w 719997"/>
                <a:gd name="connsiteY105" fmla="*/ 603550 h 624643"/>
                <a:gd name="connsiteX106" fmla="*/ 187968 w 719997"/>
                <a:gd name="connsiteY106" fmla="*/ 592300 h 624643"/>
                <a:gd name="connsiteX107" fmla="*/ 177421 w 719997"/>
                <a:gd name="connsiteY107" fmla="*/ 581753 h 624643"/>
                <a:gd name="connsiteX108" fmla="*/ 166874 w 719997"/>
                <a:gd name="connsiteY108" fmla="*/ 592300 h 624643"/>
                <a:gd name="connsiteX109" fmla="*/ 166874 w 719997"/>
                <a:gd name="connsiteY109" fmla="*/ 603550 h 624643"/>
                <a:gd name="connsiteX110" fmla="*/ 129898 w 719997"/>
                <a:gd name="connsiteY110" fmla="*/ 603550 h 624643"/>
                <a:gd name="connsiteX111" fmla="*/ 129898 w 719997"/>
                <a:gd name="connsiteY111" fmla="*/ 592300 h 624643"/>
                <a:gd name="connsiteX112" fmla="*/ 119351 w 719997"/>
                <a:gd name="connsiteY112" fmla="*/ 581753 h 624643"/>
                <a:gd name="connsiteX113" fmla="*/ 108804 w 719997"/>
                <a:gd name="connsiteY113" fmla="*/ 592300 h 624643"/>
                <a:gd name="connsiteX114" fmla="*/ 108804 w 719997"/>
                <a:gd name="connsiteY114" fmla="*/ 603550 h 624643"/>
                <a:gd name="connsiteX115" fmla="*/ 71830 w 719997"/>
                <a:gd name="connsiteY115" fmla="*/ 603550 h 624643"/>
                <a:gd name="connsiteX116" fmla="*/ 71830 w 719997"/>
                <a:gd name="connsiteY116" fmla="*/ 592300 h 624643"/>
                <a:gd name="connsiteX117" fmla="*/ 61283 w 719997"/>
                <a:gd name="connsiteY117" fmla="*/ 581753 h 624643"/>
                <a:gd name="connsiteX118" fmla="*/ 50736 w 719997"/>
                <a:gd name="connsiteY118" fmla="*/ 592300 h 624643"/>
                <a:gd name="connsiteX119" fmla="*/ 50736 w 719997"/>
                <a:gd name="connsiteY119" fmla="*/ 603550 h 624643"/>
                <a:gd name="connsiteX120" fmla="*/ 21094 w 719997"/>
                <a:gd name="connsiteY120" fmla="*/ 603550 h 624643"/>
                <a:gd name="connsiteX121" fmla="*/ 21094 w 719997"/>
                <a:gd name="connsiteY121" fmla="*/ 450596 h 624643"/>
                <a:gd name="connsiteX122" fmla="*/ 107956 w 719997"/>
                <a:gd name="connsiteY122" fmla="*/ 385110 h 624643"/>
                <a:gd name="connsiteX123" fmla="*/ 120389 w 719997"/>
                <a:gd name="connsiteY123" fmla="*/ 409646 h 624643"/>
                <a:gd name="connsiteX124" fmla="*/ 198366 w 719997"/>
                <a:gd name="connsiteY124" fmla="*/ 459788 h 624643"/>
                <a:gd name="connsiteX125" fmla="*/ 291142 w 719997"/>
                <a:gd name="connsiteY125" fmla="*/ 394083 h 624643"/>
                <a:gd name="connsiteX126" fmla="*/ 308676 w 719997"/>
                <a:gd name="connsiteY126" fmla="*/ 349149 h 624643"/>
                <a:gd name="connsiteX127" fmla="*/ 331862 w 719997"/>
                <a:gd name="connsiteY127" fmla="*/ 383687 h 624643"/>
                <a:gd name="connsiteX128" fmla="*/ 340819 w 719997"/>
                <a:gd name="connsiteY128" fmla="*/ 388650 h 624643"/>
                <a:gd name="connsiteX129" fmla="*/ 346395 w 719997"/>
                <a:gd name="connsiteY129" fmla="*/ 387048 h 624643"/>
                <a:gd name="connsiteX130" fmla="*/ 349757 w 719997"/>
                <a:gd name="connsiteY130" fmla="*/ 372516 h 624643"/>
                <a:gd name="connsiteX131" fmla="*/ 315824 w 719997"/>
                <a:gd name="connsiteY131" fmla="*/ 324083 h 624643"/>
                <a:gd name="connsiteX132" fmla="*/ 322680 w 719997"/>
                <a:gd name="connsiteY132" fmla="*/ 296729 h 624643"/>
                <a:gd name="connsiteX133" fmla="*/ 382712 w 719997"/>
                <a:gd name="connsiteY133" fmla="*/ 381659 h 624643"/>
                <a:gd name="connsiteX134" fmla="*/ 462682 w 719997"/>
                <a:gd name="connsiteY134" fmla="*/ 465751 h 624643"/>
                <a:gd name="connsiteX135" fmla="*/ 509036 w 719997"/>
                <a:gd name="connsiteY135" fmla="*/ 405276 h 624643"/>
                <a:gd name="connsiteX136" fmla="*/ 536968 w 719997"/>
                <a:gd name="connsiteY136" fmla="*/ 347745 h 624643"/>
                <a:gd name="connsiteX137" fmla="*/ 598393 w 719997"/>
                <a:gd name="connsiteY137" fmla="*/ 325779 h 624643"/>
                <a:gd name="connsiteX138" fmla="*/ 599811 w 719997"/>
                <a:gd name="connsiteY138" fmla="*/ 326135 h 624643"/>
                <a:gd name="connsiteX139" fmla="*/ 660492 w 719997"/>
                <a:gd name="connsiteY139" fmla="*/ 431602 h 624643"/>
                <a:gd name="connsiteX140" fmla="*/ 691725 w 719997"/>
                <a:gd name="connsiteY140" fmla="*/ 512699 h 624643"/>
                <a:gd name="connsiteX141" fmla="*/ 696476 w 719997"/>
                <a:gd name="connsiteY141" fmla="*/ 520245 h 624643"/>
                <a:gd name="connsiteX142" fmla="*/ 694499 w 719997"/>
                <a:gd name="connsiteY142" fmla="*/ 528943 h 624643"/>
                <a:gd name="connsiteX143" fmla="*/ 684970 w 719997"/>
                <a:gd name="connsiteY143" fmla="*/ 533862 h 624643"/>
                <a:gd name="connsiteX144" fmla="*/ 678257 w 719997"/>
                <a:gd name="connsiteY144" fmla="*/ 531719 h 624643"/>
                <a:gd name="connsiteX145" fmla="*/ 637404 w 719997"/>
                <a:gd name="connsiteY145" fmla="*/ 434753 h 624643"/>
                <a:gd name="connsiteX146" fmla="*/ 594321 w 719997"/>
                <a:gd name="connsiteY146" fmla="*/ 348871 h 624643"/>
                <a:gd name="connsiteX147" fmla="*/ 592485 w 719997"/>
                <a:gd name="connsiteY147" fmla="*/ 348407 h 624643"/>
                <a:gd name="connsiteX148" fmla="*/ 530923 w 719997"/>
                <a:gd name="connsiteY148" fmla="*/ 413276 h 624643"/>
                <a:gd name="connsiteX149" fmla="*/ 508376 w 719997"/>
                <a:gd name="connsiteY149" fmla="*/ 462842 h 624643"/>
                <a:gd name="connsiteX150" fmla="*/ 462683 w 719997"/>
                <a:gd name="connsiteY150" fmla="*/ 489056 h 624643"/>
                <a:gd name="connsiteX151" fmla="*/ 375517 w 719997"/>
                <a:gd name="connsiteY151" fmla="*/ 414465 h 624643"/>
                <a:gd name="connsiteX152" fmla="*/ 360980 w 719997"/>
                <a:gd name="connsiteY152" fmla="*/ 411123 h 624643"/>
                <a:gd name="connsiteX153" fmla="*/ 357636 w 719997"/>
                <a:gd name="connsiteY153" fmla="*/ 425658 h 624643"/>
                <a:gd name="connsiteX154" fmla="*/ 462683 w 719997"/>
                <a:gd name="connsiteY154" fmla="*/ 510150 h 624643"/>
                <a:gd name="connsiteX155" fmla="*/ 525790 w 719997"/>
                <a:gd name="connsiteY155" fmla="*/ 474749 h 624643"/>
                <a:gd name="connsiteX156" fmla="*/ 550735 w 719997"/>
                <a:gd name="connsiteY156" fmla="*/ 420515 h 624643"/>
                <a:gd name="connsiteX157" fmla="*/ 588208 w 719997"/>
                <a:gd name="connsiteY157" fmla="*/ 369094 h 624643"/>
                <a:gd name="connsiteX158" fmla="*/ 616504 w 719997"/>
                <a:gd name="connsiteY158" fmla="*/ 437615 h 624643"/>
                <a:gd name="connsiteX159" fmla="*/ 666066 w 719997"/>
                <a:gd name="connsiteY159" fmla="*/ 548934 h 624643"/>
                <a:gd name="connsiteX160" fmla="*/ 684965 w 719997"/>
                <a:gd name="connsiteY160" fmla="*/ 554957 h 624643"/>
                <a:gd name="connsiteX161" fmla="*/ 684970 w 719997"/>
                <a:gd name="connsiteY161" fmla="*/ 554957 h 624643"/>
                <a:gd name="connsiteX162" fmla="*/ 711713 w 719997"/>
                <a:gd name="connsiteY162" fmla="*/ 541133 h 624643"/>
                <a:gd name="connsiteX163" fmla="*/ 717269 w 719997"/>
                <a:gd name="connsiteY163" fmla="*/ 516694 h 624643"/>
                <a:gd name="connsiteX164" fmla="*/ 703914 w 719997"/>
                <a:gd name="connsiteY164" fmla="*/ 495485 h 624643"/>
                <a:gd name="connsiteX165" fmla="*/ 681389 w 719997"/>
                <a:gd name="connsiteY165" fmla="*/ 428733 h 624643"/>
                <a:gd name="connsiteX166" fmla="*/ 606223 w 719997"/>
                <a:gd name="connsiteY166" fmla="*/ 306041 h 624643"/>
                <a:gd name="connsiteX167" fmla="*/ 602239 w 719997"/>
                <a:gd name="connsiteY167" fmla="*/ 305041 h 624643"/>
                <a:gd name="connsiteX168" fmla="*/ 520560 w 719997"/>
                <a:gd name="connsiteY168" fmla="*/ 334492 h 624643"/>
                <a:gd name="connsiteX169" fmla="*/ 489223 w 719997"/>
                <a:gd name="connsiteY169" fmla="*/ 398038 h 624643"/>
                <a:gd name="connsiteX170" fmla="*/ 462682 w 719997"/>
                <a:gd name="connsiteY170" fmla="*/ 444659 h 624643"/>
                <a:gd name="connsiteX171" fmla="*/ 400732 w 719997"/>
                <a:gd name="connsiteY171" fmla="*/ 370696 h 624643"/>
                <a:gd name="connsiteX172" fmla="*/ 328410 w 719997"/>
                <a:gd name="connsiteY172" fmla="*/ 272791 h 624643"/>
                <a:gd name="connsiteX173" fmla="*/ 346099 w 719997"/>
                <a:gd name="connsiteY173" fmla="*/ 211506 h 624643"/>
                <a:gd name="connsiteX174" fmla="*/ 367166 w 719997"/>
                <a:gd name="connsiteY174" fmla="*/ 182429 h 624643"/>
                <a:gd name="connsiteX175" fmla="*/ 198367 w 719997"/>
                <a:gd name="connsiteY175" fmla="*/ 394296 h 624643"/>
                <a:gd name="connsiteX176" fmla="*/ 156372 w 719997"/>
                <a:gd name="connsiteY176" fmla="*/ 328430 h 624643"/>
                <a:gd name="connsiteX177" fmla="*/ 240179 w 719997"/>
                <a:gd name="connsiteY177" fmla="*/ 297849 h 624643"/>
                <a:gd name="connsiteX178" fmla="*/ 253966 w 719997"/>
                <a:gd name="connsiteY178" fmla="*/ 301399 h 624643"/>
                <a:gd name="connsiteX179" fmla="*/ 198367 w 719997"/>
                <a:gd name="connsiteY179" fmla="*/ 394296 h 624643"/>
                <a:gd name="connsiteX180" fmla="*/ 246272 w 719997"/>
                <a:gd name="connsiteY180" fmla="*/ 253870 h 624643"/>
                <a:gd name="connsiteX181" fmla="*/ 264592 w 719997"/>
                <a:gd name="connsiteY181" fmla="*/ 258051 h 624643"/>
                <a:gd name="connsiteX182" fmla="*/ 261842 w 719997"/>
                <a:gd name="connsiteY182" fmla="*/ 269543 h 624643"/>
                <a:gd name="connsiteX183" fmla="*/ 259125 w 719997"/>
                <a:gd name="connsiteY183" fmla="*/ 280825 h 624643"/>
                <a:gd name="connsiteX184" fmla="*/ 243076 w 719997"/>
                <a:gd name="connsiteY184" fmla="*/ 276954 h 624643"/>
                <a:gd name="connsiteX185" fmla="*/ 148883 w 719997"/>
                <a:gd name="connsiteY185" fmla="*/ 306383 h 624643"/>
                <a:gd name="connsiteX186" fmla="*/ 147884 w 719997"/>
                <a:gd name="connsiteY186" fmla="*/ 303376 h 624643"/>
                <a:gd name="connsiteX187" fmla="*/ 140957 w 719997"/>
                <a:gd name="connsiteY187" fmla="*/ 282662 h 624643"/>
                <a:gd name="connsiteX188" fmla="*/ 246272 w 719997"/>
                <a:gd name="connsiteY188" fmla="*/ 253870 h 624643"/>
                <a:gd name="connsiteX189" fmla="*/ 40735 w 719997"/>
                <a:gd name="connsiteY189" fmla="*/ 219748 h 624643"/>
                <a:gd name="connsiteX190" fmla="*/ 82233 w 719997"/>
                <a:gd name="connsiteY190" fmla="*/ 313494 h 624643"/>
                <a:gd name="connsiteX191" fmla="*/ 74769 w 719997"/>
                <a:gd name="connsiteY191" fmla="*/ 322602 h 624643"/>
                <a:gd name="connsiteX192" fmla="*/ 21094 w 719997"/>
                <a:gd name="connsiteY192" fmla="*/ 377612 h 624643"/>
                <a:gd name="connsiteX193" fmla="*/ 21094 w 719997"/>
                <a:gd name="connsiteY193" fmla="*/ 198011 h 624643"/>
                <a:gd name="connsiteX194" fmla="*/ 40735 w 719997"/>
                <a:gd name="connsiteY194" fmla="*/ 219748 h 624643"/>
                <a:gd name="connsiteX195" fmla="*/ 21094 w 719997"/>
                <a:gd name="connsiteY195" fmla="*/ 427982 h 624643"/>
                <a:gd name="connsiteX196" fmla="*/ 21094 w 719997"/>
                <a:gd name="connsiteY196" fmla="*/ 402164 h 624643"/>
                <a:gd name="connsiteX197" fmla="*/ 90103 w 719997"/>
                <a:gd name="connsiteY197" fmla="*/ 337172 h 624643"/>
                <a:gd name="connsiteX198" fmla="*/ 99091 w 719997"/>
                <a:gd name="connsiteY198" fmla="*/ 362932 h 624643"/>
                <a:gd name="connsiteX199" fmla="*/ 21094 w 719997"/>
                <a:gd name="connsiteY199" fmla="*/ 427982 h 6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719997" h="624643">
                  <a:moveTo>
                    <a:pt x="367166" y="182429"/>
                  </a:moveTo>
                  <a:cubicBezTo>
                    <a:pt x="367249" y="182429"/>
                    <a:pt x="367317" y="182430"/>
                    <a:pt x="367374" y="182433"/>
                  </a:cubicBezTo>
                  <a:cubicBezTo>
                    <a:pt x="369629" y="184601"/>
                    <a:pt x="373198" y="194348"/>
                    <a:pt x="377993" y="211425"/>
                  </a:cubicBezTo>
                  <a:cubicBezTo>
                    <a:pt x="382636" y="227955"/>
                    <a:pt x="387436" y="245046"/>
                    <a:pt x="397418" y="260208"/>
                  </a:cubicBezTo>
                  <a:cubicBezTo>
                    <a:pt x="411628" y="281794"/>
                    <a:pt x="432827" y="293203"/>
                    <a:pt x="458722" y="293203"/>
                  </a:cubicBezTo>
                  <a:cubicBezTo>
                    <a:pt x="483352" y="293203"/>
                    <a:pt x="504184" y="283434"/>
                    <a:pt x="520640" y="264167"/>
                  </a:cubicBezTo>
                  <a:cubicBezTo>
                    <a:pt x="532645" y="250114"/>
                    <a:pt x="540741" y="232890"/>
                    <a:pt x="548570" y="216232"/>
                  </a:cubicBezTo>
                  <a:cubicBezTo>
                    <a:pt x="570790" y="168964"/>
                    <a:pt x="586838" y="134813"/>
                    <a:pt x="678576" y="160003"/>
                  </a:cubicBezTo>
                  <a:cubicBezTo>
                    <a:pt x="687011" y="162322"/>
                    <a:pt x="695843" y="161214"/>
                    <a:pt x="703444" y="156888"/>
                  </a:cubicBezTo>
                  <a:cubicBezTo>
                    <a:pt x="711046" y="152563"/>
                    <a:pt x="716510" y="145534"/>
                    <a:pt x="718826" y="137100"/>
                  </a:cubicBezTo>
                  <a:cubicBezTo>
                    <a:pt x="723606" y="119689"/>
                    <a:pt x="713332" y="101632"/>
                    <a:pt x="695921" y="96851"/>
                  </a:cubicBezTo>
                  <a:cubicBezTo>
                    <a:pt x="651795" y="84734"/>
                    <a:pt x="613848" y="83087"/>
                    <a:pt x="583123" y="91959"/>
                  </a:cubicBezTo>
                  <a:cubicBezTo>
                    <a:pt x="577527" y="93575"/>
                    <a:pt x="574300" y="99420"/>
                    <a:pt x="575914" y="105017"/>
                  </a:cubicBezTo>
                  <a:cubicBezTo>
                    <a:pt x="577530" y="110614"/>
                    <a:pt x="583377" y="113839"/>
                    <a:pt x="588973" y="112224"/>
                  </a:cubicBezTo>
                  <a:cubicBezTo>
                    <a:pt x="615908" y="104448"/>
                    <a:pt x="650012" y="106118"/>
                    <a:pt x="690334" y="117193"/>
                  </a:cubicBezTo>
                  <a:cubicBezTo>
                    <a:pt x="696530" y="118894"/>
                    <a:pt x="700186" y="125318"/>
                    <a:pt x="698484" y="131514"/>
                  </a:cubicBezTo>
                  <a:cubicBezTo>
                    <a:pt x="697660" y="134516"/>
                    <a:pt x="695715" y="137018"/>
                    <a:pt x="693011" y="138556"/>
                  </a:cubicBezTo>
                  <a:cubicBezTo>
                    <a:pt x="690304" y="140095"/>
                    <a:pt x="687161" y="140489"/>
                    <a:pt x="684162" y="139665"/>
                  </a:cubicBezTo>
                  <a:cubicBezTo>
                    <a:pt x="635176" y="126212"/>
                    <a:pt x="600608" y="127453"/>
                    <a:pt x="575371" y="143574"/>
                  </a:cubicBezTo>
                  <a:cubicBezTo>
                    <a:pt x="552572" y="158136"/>
                    <a:pt x="541356" y="181998"/>
                    <a:pt x="529477" y="207263"/>
                  </a:cubicBezTo>
                  <a:cubicBezTo>
                    <a:pt x="522242" y="222657"/>
                    <a:pt x="514761" y="238575"/>
                    <a:pt x="504600" y="250469"/>
                  </a:cubicBezTo>
                  <a:cubicBezTo>
                    <a:pt x="492161" y="265032"/>
                    <a:pt x="477153" y="272112"/>
                    <a:pt x="458720" y="272112"/>
                  </a:cubicBezTo>
                  <a:cubicBezTo>
                    <a:pt x="439999" y="272112"/>
                    <a:pt x="425301" y="264205"/>
                    <a:pt x="415036" y="248612"/>
                  </a:cubicBezTo>
                  <a:cubicBezTo>
                    <a:pt x="406859" y="236190"/>
                    <a:pt x="402508" y="220703"/>
                    <a:pt x="398302" y="205726"/>
                  </a:cubicBezTo>
                  <a:cubicBezTo>
                    <a:pt x="390343" y="177377"/>
                    <a:pt x="384972" y="161339"/>
                    <a:pt x="367166" y="161339"/>
                  </a:cubicBezTo>
                  <a:cubicBezTo>
                    <a:pt x="333281" y="161339"/>
                    <a:pt x="319559" y="218901"/>
                    <a:pt x="305024" y="279878"/>
                  </a:cubicBezTo>
                  <a:cubicBezTo>
                    <a:pt x="296210" y="316848"/>
                    <a:pt x="287096" y="355075"/>
                    <a:pt x="272285" y="384639"/>
                  </a:cubicBezTo>
                  <a:cubicBezTo>
                    <a:pt x="254060" y="421014"/>
                    <a:pt x="229883" y="438697"/>
                    <a:pt x="198368" y="438697"/>
                  </a:cubicBezTo>
                  <a:cubicBezTo>
                    <a:pt x="174053" y="438697"/>
                    <a:pt x="154475" y="425665"/>
                    <a:pt x="138516" y="398859"/>
                  </a:cubicBezTo>
                  <a:cubicBezTo>
                    <a:pt x="125466" y="376934"/>
                    <a:pt x="115881" y="347982"/>
                    <a:pt x="105735" y="317332"/>
                  </a:cubicBezTo>
                  <a:cubicBezTo>
                    <a:pt x="92866" y="278457"/>
                    <a:pt x="79560" y="238260"/>
                    <a:pt x="57984" y="207609"/>
                  </a:cubicBezTo>
                  <a:cubicBezTo>
                    <a:pt x="46997" y="192000"/>
                    <a:pt x="34910" y="180436"/>
                    <a:pt x="21095" y="172299"/>
                  </a:cubicBezTo>
                  <a:lnTo>
                    <a:pt x="21095" y="146171"/>
                  </a:lnTo>
                  <a:cubicBezTo>
                    <a:pt x="42639" y="155907"/>
                    <a:pt x="61425" y="172011"/>
                    <a:pt x="77043" y="194196"/>
                  </a:cubicBezTo>
                  <a:cubicBezTo>
                    <a:pt x="100600" y="227665"/>
                    <a:pt x="115082" y="271412"/>
                    <a:pt x="127859" y="310009"/>
                  </a:cubicBezTo>
                  <a:cubicBezTo>
                    <a:pt x="146578" y="366557"/>
                    <a:pt x="162743" y="415394"/>
                    <a:pt x="198368" y="415394"/>
                  </a:cubicBezTo>
                  <a:cubicBezTo>
                    <a:pt x="245149" y="415394"/>
                    <a:pt x="262689" y="356972"/>
                    <a:pt x="282371" y="274409"/>
                  </a:cubicBezTo>
                  <a:cubicBezTo>
                    <a:pt x="290426" y="240628"/>
                    <a:pt x="298034" y="208718"/>
                    <a:pt x="309559" y="183968"/>
                  </a:cubicBezTo>
                  <a:cubicBezTo>
                    <a:pt x="323955" y="153060"/>
                    <a:pt x="342800" y="138035"/>
                    <a:pt x="367168" y="138035"/>
                  </a:cubicBezTo>
                  <a:cubicBezTo>
                    <a:pt x="383618" y="138035"/>
                    <a:pt x="396579" y="145378"/>
                    <a:pt x="405693" y="159862"/>
                  </a:cubicBezTo>
                  <a:cubicBezTo>
                    <a:pt x="412802" y="171160"/>
                    <a:pt x="416838" y="185528"/>
                    <a:pt x="420740" y="199423"/>
                  </a:cubicBezTo>
                  <a:cubicBezTo>
                    <a:pt x="429338" y="230041"/>
                    <a:pt x="435773" y="248808"/>
                    <a:pt x="458723" y="248808"/>
                  </a:cubicBezTo>
                  <a:cubicBezTo>
                    <a:pt x="483017" y="248808"/>
                    <a:pt x="492941" y="230213"/>
                    <a:pt x="508390" y="197349"/>
                  </a:cubicBezTo>
                  <a:cubicBezTo>
                    <a:pt x="517906" y="177106"/>
                    <a:pt x="529748" y="151912"/>
                    <a:pt x="549996" y="133740"/>
                  </a:cubicBezTo>
                  <a:cubicBezTo>
                    <a:pt x="554330" y="129849"/>
                    <a:pt x="554691" y="123182"/>
                    <a:pt x="550800" y="118846"/>
                  </a:cubicBezTo>
                  <a:cubicBezTo>
                    <a:pt x="546909" y="114511"/>
                    <a:pt x="540242" y="114148"/>
                    <a:pt x="535905" y="118042"/>
                  </a:cubicBezTo>
                  <a:cubicBezTo>
                    <a:pt x="512477" y="139070"/>
                    <a:pt x="499625" y="166409"/>
                    <a:pt x="489300" y="188376"/>
                  </a:cubicBezTo>
                  <a:cubicBezTo>
                    <a:pt x="472400" y="224324"/>
                    <a:pt x="467492" y="227715"/>
                    <a:pt x="458722" y="227715"/>
                  </a:cubicBezTo>
                  <a:cubicBezTo>
                    <a:pt x="453828" y="227715"/>
                    <a:pt x="450593" y="227715"/>
                    <a:pt x="441048" y="193721"/>
                  </a:cubicBezTo>
                  <a:cubicBezTo>
                    <a:pt x="436739" y="178377"/>
                    <a:pt x="432283" y="162513"/>
                    <a:pt x="423546" y="148629"/>
                  </a:cubicBezTo>
                  <a:cubicBezTo>
                    <a:pt x="410690" y="128195"/>
                    <a:pt x="390668" y="116942"/>
                    <a:pt x="367168" y="116942"/>
                  </a:cubicBezTo>
                  <a:cubicBezTo>
                    <a:pt x="344514" y="116942"/>
                    <a:pt x="312813" y="127025"/>
                    <a:pt x="290438" y="175064"/>
                  </a:cubicBezTo>
                  <a:cubicBezTo>
                    <a:pt x="281898" y="193402"/>
                    <a:pt x="275521" y="214680"/>
                    <a:pt x="269668" y="237517"/>
                  </a:cubicBezTo>
                  <a:cubicBezTo>
                    <a:pt x="262980" y="235467"/>
                    <a:pt x="256112" y="233945"/>
                    <a:pt x="249172" y="232983"/>
                  </a:cubicBezTo>
                  <a:cubicBezTo>
                    <a:pt x="204862" y="226835"/>
                    <a:pt x="167823" y="235981"/>
                    <a:pt x="133557" y="261693"/>
                  </a:cubicBezTo>
                  <a:cubicBezTo>
                    <a:pt x="123346" y="233903"/>
                    <a:pt x="111101" y="205937"/>
                    <a:pt x="94292" y="182057"/>
                  </a:cubicBezTo>
                  <a:cubicBezTo>
                    <a:pt x="74415" y="153817"/>
                    <a:pt x="49797" y="134111"/>
                    <a:pt x="21094" y="123377"/>
                  </a:cubicBezTo>
                  <a:lnTo>
                    <a:pt x="21094" y="10547"/>
                  </a:lnTo>
                  <a:cubicBezTo>
                    <a:pt x="21094" y="4722"/>
                    <a:pt x="16373" y="0"/>
                    <a:pt x="10547" y="0"/>
                  </a:cubicBezTo>
                  <a:cubicBezTo>
                    <a:pt x="4721" y="0"/>
                    <a:pt x="0" y="4722"/>
                    <a:pt x="0" y="10547"/>
                  </a:cubicBezTo>
                  <a:lnTo>
                    <a:pt x="0" y="614097"/>
                  </a:lnTo>
                  <a:cubicBezTo>
                    <a:pt x="0" y="619921"/>
                    <a:pt x="4721" y="624644"/>
                    <a:pt x="10547" y="624644"/>
                  </a:cubicBezTo>
                  <a:lnTo>
                    <a:pt x="683931" y="624644"/>
                  </a:lnTo>
                  <a:cubicBezTo>
                    <a:pt x="689757" y="624644"/>
                    <a:pt x="694478" y="619921"/>
                    <a:pt x="694478" y="614097"/>
                  </a:cubicBezTo>
                  <a:cubicBezTo>
                    <a:pt x="694478" y="608272"/>
                    <a:pt x="689757" y="603550"/>
                    <a:pt x="683931" y="603550"/>
                  </a:cubicBezTo>
                  <a:lnTo>
                    <a:pt x="652520" y="603550"/>
                  </a:lnTo>
                  <a:lnTo>
                    <a:pt x="652520" y="592300"/>
                  </a:lnTo>
                  <a:cubicBezTo>
                    <a:pt x="652520" y="586475"/>
                    <a:pt x="647799" y="581753"/>
                    <a:pt x="641973" y="581753"/>
                  </a:cubicBezTo>
                  <a:cubicBezTo>
                    <a:pt x="636147" y="581753"/>
                    <a:pt x="631426" y="586475"/>
                    <a:pt x="631426" y="592300"/>
                  </a:cubicBezTo>
                  <a:lnTo>
                    <a:pt x="631426" y="603550"/>
                  </a:lnTo>
                  <a:lnTo>
                    <a:pt x="594451" y="603550"/>
                  </a:lnTo>
                  <a:lnTo>
                    <a:pt x="594451" y="592300"/>
                  </a:lnTo>
                  <a:cubicBezTo>
                    <a:pt x="594451" y="586475"/>
                    <a:pt x="589731" y="581753"/>
                    <a:pt x="583905" y="581753"/>
                  </a:cubicBezTo>
                  <a:cubicBezTo>
                    <a:pt x="578078" y="581753"/>
                    <a:pt x="573358" y="586475"/>
                    <a:pt x="573358" y="592300"/>
                  </a:cubicBezTo>
                  <a:lnTo>
                    <a:pt x="573358" y="603550"/>
                  </a:lnTo>
                  <a:lnTo>
                    <a:pt x="536382" y="603550"/>
                  </a:lnTo>
                  <a:lnTo>
                    <a:pt x="536382" y="592300"/>
                  </a:lnTo>
                  <a:cubicBezTo>
                    <a:pt x="536382" y="586475"/>
                    <a:pt x="531661" y="581753"/>
                    <a:pt x="525835" y="581753"/>
                  </a:cubicBezTo>
                  <a:cubicBezTo>
                    <a:pt x="520009" y="581753"/>
                    <a:pt x="515288" y="586475"/>
                    <a:pt x="515288" y="592300"/>
                  </a:cubicBezTo>
                  <a:lnTo>
                    <a:pt x="515288" y="603550"/>
                  </a:lnTo>
                  <a:lnTo>
                    <a:pt x="478313" y="603550"/>
                  </a:lnTo>
                  <a:lnTo>
                    <a:pt x="478313" y="592300"/>
                  </a:lnTo>
                  <a:cubicBezTo>
                    <a:pt x="478313" y="586475"/>
                    <a:pt x="473593" y="581753"/>
                    <a:pt x="467767" y="581753"/>
                  </a:cubicBezTo>
                  <a:cubicBezTo>
                    <a:pt x="461940" y="581753"/>
                    <a:pt x="457220" y="586475"/>
                    <a:pt x="457220" y="592300"/>
                  </a:cubicBezTo>
                  <a:lnTo>
                    <a:pt x="457220" y="603550"/>
                  </a:lnTo>
                  <a:lnTo>
                    <a:pt x="420244" y="603550"/>
                  </a:lnTo>
                  <a:lnTo>
                    <a:pt x="420244" y="592300"/>
                  </a:lnTo>
                  <a:cubicBezTo>
                    <a:pt x="420244" y="586475"/>
                    <a:pt x="415523" y="581753"/>
                    <a:pt x="409697" y="581753"/>
                  </a:cubicBezTo>
                  <a:cubicBezTo>
                    <a:pt x="403871" y="581753"/>
                    <a:pt x="399150" y="586475"/>
                    <a:pt x="399150" y="592300"/>
                  </a:cubicBezTo>
                  <a:lnTo>
                    <a:pt x="399150" y="603550"/>
                  </a:lnTo>
                  <a:lnTo>
                    <a:pt x="362175" y="603550"/>
                  </a:lnTo>
                  <a:lnTo>
                    <a:pt x="362175" y="592300"/>
                  </a:lnTo>
                  <a:cubicBezTo>
                    <a:pt x="362175" y="586475"/>
                    <a:pt x="357455" y="581753"/>
                    <a:pt x="351629" y="581753"/>
                  </a:cubicBezTo>
                  <a:cubicBezTo>
                    <a:pt x="345803" y="581753"/>
                    <a:pt x="341082" y="586475"/>
                    <a:pt x="341082" y="592300"/>
                  </a:cubicBezTo>
                  <a:lnTo>
                    <a:pt x="341082" y="603550"/>
                  </a:lnTo>
                  <a:lnTo>
                    <a:pt x="304106" y="603550"/>
                  </a:lnTo>
                  <a:lnTo>
                    <a:pt x="304106" y="592300"/>
                  </a:lnTo>
                  <a:cubicBezTo>
                    <a:pt x="304106" y="586475"/>
                    <a:pt x="299385" y="581753"/>
                    <a:pt x="293559" y="581753"/>
                  </a:cubicBezTo>
                  <a:cubicBezTo>
                    <a:pt x="287733" y="581753"/>
                    <a:pt x="283012" y="586475"/>
                    <a:pt x="283012" y="592300"/>
                  </a:cubicBezTo>
                  <a:lnTo>
                    <a:pt x="283012" y="603550"/>
                  </a:lnTo>
                  <a:lnTo>
                    <a:pt x="246036" y="603550"/>
                  </a:lnTo>
                  <a:lnTo>
                    <a:pt x="246036" y="592300"/>
                  </a:lnTo>
                  <a:cubicBezTo>
                    <a:pt x="246036" y="586475"/>
                    <a:pt x="241315" y="581753"/>
                    <a:pt x="235489" y="581753"/>
                  </a:cubicBezTo>
                  <a:cubicBezTo>
                    <a:pt x="229663" y="581753"/>
                    <a:pt x="224942" y="586475"/>
                    <a:pt x="224942" y="592300"/>
                  </a:cubicBezTo>
                  <a:lnTo>
                    <a:pt x="224942" y="603550"/>
                  </a:lnTo>
                  <a:lnTo>
                    <a:pt x="187968" y="603550"/>
                  </a:lnTo>
                  <a:lnTo>
                    <a:pt x="187968" y="592300"/>
                  </a:lnTo>
                  <a:cubicBezTo>
                    <a:pt x="187968" y="586475"/>
                    <a:pt x="183247" y="581753"/>
                    <a:pt x="177421" y="581753"/>
                  </a:cubicBezTo>
                  <a:cubicBezTo>
                    <a:pt x="171595" y="581753"/>
                    <a:pt x="166874" y="586475"/>
                    <a:pt x="166874" y="592300"/>
                  </a:cubicBezTo>
                  <a:lnTo>
                    <a:pt x="166874" y="603550"/>
                  </a:lnTo>
                  <a:lnTo>
                    <a:pt x="129898" y="603550"/>
                  </a:lnTo>
                  <a:lnTo>
                    <a:pt x="129898" y="592300"/>
                  </a:lnTo>
                  <a:cubicBezTo>
                    <a:pt x="129898" y="586475"/>
                    <a:pt x="125177" y="581753"/>
                    <a:pt x="119351" y="581753"/>
                  </a:cubicBezTo>
                  <a:cubicBezTo>
                    <a:pt x="113525" y="581753"/>
                    <a:pt x="108804" y="586475"/>
                    <a:pt x="108804" y="592300"/>
                  </a:cubicBezTo>
                  <a:lnTo>
                    <a:pt x="108804" y="603550"/>
                  </a:lnTo>
                  <a:lnTo>
                    <a:pt x="71830" y="603550"/>
                  </a:lnTo>
                  <a:lnTo>
                    <a:pt x="71830" y="592300"/>
                  </a:lnTo>
                  <a:cubicBezTo>
                    <a:pt x="71830" y="586475"/>
                    <a:pt x="67109" y="581753"/>
                    <a:pt x="61283" y="581753"/>
                  </a:cubicBezTo>
                  <a:cubicBezTo>
                    <a:pt x="55457" y="581753"/>
                    <a:pt x="50736" y="586475"/>
                    <a:pt x="50736" y="592300"/>
                  </a:cubicBezTo>
                  <a:lnTo>
                    <a:pt x="50736" y="603550"/>
                  </a:lnTo>
                  <a:lnTo>
                    <a:pt x="21094" y="603550"/>
                  </a:lnTo>
                  <a:lnTo>
                    <a:pt x="21094" y="450596"/>
                  </a:lnTo>
                  <a:cubicBezTo>
                    <a:pt x="58680" y="437227"/>
                    <a:pt x="85695" y="410937"/>
                    <a:pt x="107956" y="385110"/>
                  </a:cubicBezTo>
                  <a:cubicBezTo>
                    <a:pt x="111772" y="393812"/>
                    <a:pt x="115862" y="402041"/>
                    <a:pt x="120389" y="409646"/>
                  </a:cubicBezTo>
                  <a:cubicBezTo>
                    <a:pt x="140196" y="442918"/>
                    <a:pt x="166431" y="459788"/>
                    <a:pt x="198366" y="459788"/>
                  </a:cubicBezTo>
                  <a:cubicBezTo>
                    <a:pt x="238084" y="459788"/>
                    <a:pt x="269298" y="437681"/>
                    <a:pt x="291142" y="394083"/>
                  </a:cubicBezTo>
                  <a:cubicBezTo>
                    <a:pt x="298042" y="380310"/>
                    <a:pt x="303716" y="365086"/>
                    <a:pt x="308676" y="349149"/>
                  </a:cubicBezTo>
                  <a:cubicBezTo>
                    <a:pt x="317451" y="360968"/>
                    <a:pt x="325441" y="373400"/>
                    <a:pt x="331862" y="383687"/>
                  </a:cubicBezTo>
                  <a:cubicBezTo>
                    <a:pt x="333863" y="386890"/>
                    <a:pt x="337300" y="388650"/>
                    <a:pt x="340819" y="388650"/>
                  </a:cubicBezTo>
                  <a:cubicBezTo>
                    <a:pt x="342726" y="388650"/>
                    <a:pt x="344656" y="388132"/>
                    <a:pt x="346395" y="387048"/>
                  </a:cubicBezTo>
                  <a:cubicBezTo>
                    <a:pt x="351336" y="383964"/>
                    <a:pt x="352841" y="377457"/>
                    <a:pt x="349757" y="372516"/>
                  </a:cubicBezTo>
                  <a:cubicBezTo>
                    <a:pt x="340826" y="358210"/>
                    <a:pt x="328946" y="339872"/>
                    <a:pt x="315824" y="324083"/>
                  </a:cubicBezTo>
                  <a:cubicBezTo>
                    <a:pt x="318218" y="315025"/>
                    <a:pt x="320477" y="305871"/>
                    <a:pt x="322680" y="296729"/>
                  </a:cubicBezTo>
                  <a:cubicBezTo>
                    <a:pt x="345781" y="320943"/>
                    <a:pt x="364517" y="351745"/>
                    <a:pt x="382712" y="381659"/>
                  </a:cubicBezTo>
                  <a:cubicBezTo>
                    <a:pt x="409016" y="424904"/>
                    <a:pt x="433863" y="465751"/>
                    <a:pt x="462682" y="465751"/>
                  </a:cubicBezTo>
                  <a:cubicBezTo>
                    <a:pt x="486935" y="465751"/>
                    <a:pt x="497175" y="437726"/>
                    <a:pt x="509036" y="405276"/>
                  </a:cubicBezTo>
                  <a:cubicBezTo>
                    <a:pt x="516563" y="384674"/>
                    <a:pt x="524347" y="363369"/>
                    <a:pt x="536968" y="347745"/>
                  </a:cubicBezTo>
                  <a:cubicBezTo>
                    <a:pt x="552521" y="328492"/>
                    <a:pt x="573186" y="321098"/>
                    <a:pt x="598393" y="325779"/>
                  </a:cubicBezTo>
                  <a:cubicBezTo>
                    <a:pt x="598871" y="325868"/>
                    <a:pt x="599349" y="325987"/>
                    <a:pt x="599811" y="326135"/>
                  </a:cubicBezTo>
                  <a:cubicBezTo>
                    <a:pt x="648167" y="341568"/>
                    <a:pt x="654715" y="389395"/>
                    <a:pt x="660492" y="431602"/>
                  </a:cubicBezTo>
                  <a:cubicBezTo>
                    <a:pt x="665092" y="465192"/>
                    <a:pt x="669434" y="496917"/>
                    <a:pt x="691725" y="512699"/>
                  </a:cubicBezTo>
                  <a:cubicBezTo>
                    <a:pt x="694264" y="514498"/>
                    <a:pt x="695952" y="517178"/>
                    <a:pt x="696476" y="520245"/>
                  </a:cubicBezTo>
                  <a:cubicBezTo>
                    <a:pt x="697001" y="523312"/>
                    <a:pt x="696298" y="526400"/>
                    <a:pt x="694499" y="528943"/>
                  </a:cubicBezTo>
                  <a:cubicBezTo>
                    <a:pt x="692318" y="532022"/>
                    <a:pt x="688756" y="533862"/>
                    <a:pt x="684970" y="533862"/>
                  </a:cubicBezTo>
                  <a:cubicBezTo>
                    <a:pt x="682560" y="533862"/>
                    <a:pt x="680238" y="533121"/>
                    <a:pt x="678257" y="531719"/>
                  </a:cubicBezTo>
                  <a:cubicBezTo>
                    <a:pt x="647715" y="510090"/>
                    <a:pt x="642473" y="471791"/>
                    <a:pt x="637404" y="434753"/>
                  </a:cubicBezTo>
                  <a:cubicBezTo>
                    <a:pt x="631941" y="394868"/>
                    <a:pt x="627224" y="360423"/>
                    <a:pt x="594321" y="348871"/>
                  </a:cubicBezTo>
                  <a:cubicBezTo>
                    <a:pt x="593724" y="348661"/>
                    <a:pt x="593110" y="348507"/>
                    <a:pt x="592485" y="348407"/>
                  </a:cubicBezTo>
                  <a:cubicBezTo>
                    <a:pt x="559110" y="343098"/>
                    <a:pt x="546968" y="369370"/>
                    <a:pt x="530923" y="413276"/>
                  </a:cubicBezTo>
                  <a:cubicBezTo>
                    <a:pt x="524521" y="430795"/>
                    <a:pt x="517902" y="448910"/>
                    <a:pt x="508376" y="462842"/>
                  </a:cubicBezTo>
                  <a:cubicBezTo>
                    <a:pt x="496316" y="480480"/>
                    <a:pt x="481369" y="489056"/>
                    <a:pt x="462683" y="489056"/>
                  </a:cubicBezTo>
                  <a:cubicBezTo>
                    <a:pt x="428982" y="489056"/>
                    <a:pt x="404345" y="460516"/>
                    <a:pt x="375517" y="414465"/>
                  </a:cubicBezTo>
                  <a:cubicBezTo>
                    <a:pt x="372426" y="409528"/>
                    <a:pt x="365918" y="408032"/>
                    <a:pt x="360980" y="411123"/>
                  </a:cubicBezTo>
                  <a:cubicBezTo>
                    <a:pt x="356043" y="414214"/>
                    <a:pt x="354547" y="420722"/>
                    <a:pt x="357636" y="425658"/>
                  </a:cubicBezTo>
                  <a:cubicBezTo>
                    <a:pt x="384400" y="468409"/>
                    <a:pt x="414558" y="510150"/>
                    <a:pt x="462683" y="510150"/>
                  </a:cubicBezTo>
                  <a:cubicBezTo>
                    <a:pt x="488132" y="510150"/>
                    <a:pt x="509953" y="497908"/>
                    <a:pt x="525790" y="474749"/>
                  </a:cubicBezTo>
                  <a:cubicBezTo>
                    <a:pt x="536808" y="458634"/>
                    <a:pt x="543888" y="439255"/>
                    <a:pt x="550735" y="420515"/>
                  </a:cubicBezTo>
                  <a:cubicBezTo>
                    <a:pt x="568416" y="372133"/>
                    <a:pt x="575346" y="367300"/>
                    <a:pt x="588208" y="369094"/>
                  </a:cubicBezTo>
                  <a:cubicBezTo>
                    <a:pt x="606253" y="375983"/>
                    <a:pt x="610736" y="395488"/>
                    <a:pt x="616504" y="437615"/>
                  </a:cubicBezTo>
                  <a:cubicBezTo>
                    <a:pt x="621650" y="475218"/>
                    <a:pt x="628055" y="522017"/>
                    <a:pt x="666066" y="548934"/>
                  </a:cubicBezTo>
                  <a:cubicBezTo>
                    <a:pt x="671632" y="552874"/>
                    <a:pt x="678167" y="554957"/>
                    <a:pt x="684965" y="554957"/>
                  </a:cubicBezTo>
                  <a:lnTo>
                    <a:pt x="684970" y="554957"/>
                  </a:lnTo>
                  <a:cubicBezTo>
                    <a:pt x="695589" y="554957"/>
                    <a:pt x="705586" y="549789"/>
                    <a:pt x="711713" y="541133"/>
                  </a:cubicBezTo>
                  <a:cubicBezTo>
                    <a:pt x="716770" y="533995"/>
                    <a:pt x="718741" y="525316"/>
                    <a:pt x="717269" y="516694"/>
                  </a:cubicBezTo>
                  <a:cubicBezTo>
                    <a:pt x="715795" y="508073"/>
                    <a:pt x="711052" y="500541"/>
                    <a:pt x="703914" y="495485"/>
                  </a:cubicBezTo>
                  <a:cubicBezTo>
                    <a:pt x="689092" y="484992"/>
                    <a:pt x="685351" y="457668"/>
                    <a:pt x="681389" y="428733"/>
                  </a:cubicBezTo>
                  <a:cubicBezTo>
                    <a:pt x="675426" y="385176"/>
                    <a:pt x="667260" y="325522"/>
                    <a:pt x="606223" y="306041"/>
                  </a:cubicBezTo>
                  <a:cubicBezTo>
                    <a:pt x="604922" y="305626"/>
                    <a:pt x="603582" y="305288"/>
                    <a:pt x="602239" y="305041"/>
                  </a:cubicBezTo>
                  <a:cubicBezTo>
                    <a:pt x="569777" y="299018"/>
                    <a:pt x="540765" y="309476"/>
                    <a:pt x="520560" y="334492"/>
                  </a:cubicBezTo>
                  <a:cubicBezTo>
                    <a:pt x="505737" y="352842"/>
                    <a:pt x="497340" y="375819"/>
                    <a:pt x="489223" y="398038"/>
                  </a:cubicBezTo>
                  <a:cubicBezTo>
                    <a:pt x="479901" y="423546"/>
                    <a:pt x="471471" y="444659"/>
                    <a:pt x="462682" y="444659"/>
                  </a:cubicBezTo>
                  <a:cubicBezTo>
                    <a:pt x="445721" y="444659"/>
                    <a:pt x="419719" y="401912"/>
                    <a:pt x="400732" y="370696"/>
                  </a:cubicBezTo>
                  <a:cubicBezTo>
                    <a:pt x="380564" y="337538"/>
                    <a:pt x="357742" y="300071"/>
                    <a:pt x="328410" y="272791"/>
                  </a:cubicBezTo>
                  <a:cubicBezTo>
                    <a:pt x="333730" y="250732"/>
                    <a:pt x="339349" y="228833"/>
                    <a:pt x="346099" y="211506"/>
                  </a:cubicBezTo>
                  <a:cubicBezTo>
                    <a:pt x="356323" y="185262"/>
                    <a:pt x="364238" y="182429"/>
                    <a:pt x="367166" y="182429"/>
                  </a:cubicBezTo>
                  <a:close/>
                  <a:moveTo>
                    <a:pt x="198367" y="394296"/>
                  </a:moveTo>
                  <a:cubicBezTo>
                    <a:pt x="182575" y="394296"/>
                    <a:pt x="170256" y="368047"/>
                    <a:pt x="156372" y="328430"/>
                  </a:cubicBezTo>
                  <a:cubicBezTo>
                    <a:pt x="178554" y="306052"/>
                    <a:pt x="201741" y="292514"/>
                    <a:pt x="240179" y="297849"/>
                  </a:cubicBezTo>
                  <a:cubicBezTo>
                    <a:pt x="244810" y="298491"/>
                    <a:pt x="249429" y="299699"/>
                    <a:pt x="253966" y="301399"/>
                  </a:cubicBezTo>
                  <a:cubicBezTo>
                    <a:pt x="239787" y="355842"/>
                    <a:pt x="224723" y="394296"/>
                    <a:pt x="198367" y="394296"/>
                  </a:cubicBezTo>
                  <a:close/>
                  <a:moveTo>
                    <a:pt x="246272" y="253870"/>
                  </a:moveTo>
                  <a:cubicBezTo>
                    <a:pt x="252489" y="254732"/>
                    <a:pt x="258626" y="256151"/>
                    <a:pt x="264592" y="258051"/>
                  </a:cubicBezTo>
                  <a:cubicBezTo>
                    <a:pt x="263676" y="261856"/>
                    <a:pt x="262762" y="265686"/>
                    <a:pt x="261842" y="269543"/>
                  </a:cubicBezTo>
                  <a:cubicBezTo>
                    <a:pt x="260933" y="273358"/>
                    <a:pt x="260028" y="277114"/>
                    <a:pt x="259125" y="280825"/>
                  </a:cubicBezTo>
                  <a:cubicBezTo>
                    <a:pt x="253851" y="279008"/>
                    <a:pt x="248476" y="277703"/>
                    <a:pt x="243076" y="276954"/>
                  </a:cubicBezTo>
                  <a:cubicBezTo>
                    <a:pt x="198735" y="270799"/>
                    <a:pt x="170322" y="286867"/>
                    <a:pt x="148883" y="306383"/>
                  </a:cubicBezTo>
                  <a:cubicBezTo>
                    <a:pt x="148551" y="305383"/>
                    <a:pt x="148219" y="304387"/>
                    <a:pt x="147884" y="303376"/>
                  </a:cubicBezTo>
                  <a:cubicBezTo>
                    <a:pt x="145643" y="296603"/>
                    <a:pt x="143342" y="289671"/>
                    <a:pt x="140957" y="282662"/>
                  </a:cubicBezTo>
                  <a:cubicBezTo>
                    <a:pt x="172067" y="257392"/>
                    <a:pt x="205644" y="248235"/>
                    <a:pt x="246272" y="253870"/>
                  </a:cubicBezTo>
                  <a:close/>
                  <a:moveTo>
                    <a:pt x="40735" y="219748"/>
                  </a:moveTo>
                  <a:cubicBezTo>
                    <a:pt x="58674" y="245235"/>
                    <a:pt x="70876" y="279433"/>
                    <a:pt x="82233" y="313494"/>
                  </a:cubicBezTo>
                  <a:cubicBezTo>
                    <a:pt x="79718" y="316543"/>
                    <a:pt x="77231" y="319586"/>
                    <a:pt x="74769" y="322602"/>
                  </a:cubicBezTo>
                  <a:cubicBezTo>
                    <a:pt x="56614" y="344836"/>
                    <a:pt x="40528" y="364492"/>
                    <a:pt x="21094" y="377612"/>
                  </a:cubicBezTo>
                  <a:lnTo>
                    <a:pt x="21094" y="198011"/>
                  </a:lnTo>
                  <a:cubicBezTo>
                    <a:pt x="28066" y="203790"/>
                    <a:pt x="34563" y="210980"/>
                    <a:pt x="40735" y="219748"/>
                  </a:cubicBezTo>
                  <a:close/>
                  <a:moveTo>
                    <a:pt x="21094" y="427982"/>
                  </a:moveTo>
                  <a:lnTo>
                    <a:pt x="21094" y="402164"/>
                  </a:lnTo>
                  <a:cubicBezTo>
                    <a:pt x="48528" y="387731"/>
                    <a:pt x="68822" y="363230"/>
                    <a:pt x="90103" y="337172"/>
                  </a:cubicBezTo>
                  <a:cubicBezTo>
                    <a:pt x="93053" y="345981"/>
                    <a:pt x="96015" y="354599"/>
                    <a:pt x="99091" y="362932"/>
                  </a:cubicBezTo>
                  <a:cubicBezTo>
                    <a:pt x="77820" y="388499"/>
                    <a:pt x="54195" y="414062"/>
                    <a:pt x="21094" y="42798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3" name="任意多边形: 形状 482">
              <a:extLst>
                <a:ext uri="{FF2B5EF4-FFF2-40B4-BE49-F238E27FC236}">
                  <a16:creationId xmlns:a16="http://schemas.microsoft.com/office/drawing/2014/main" id="{87C259F3-6D45-40B1-B7C7-14FE1DAEE322}"/>
                </a:ext>
              </a:extLst>
            </p:cNvPr>
            <p:cNvSpPr/>
            <p:nvPr/>
          </p:nvSpPr>
          <p:spPr>
            <a:xfrm>
              <a:off x="5653630" y="5365925"/>
              <a:ext cx="54662" cy="54660"/>
            </a:xfrm>
            <a:custGeom>
              <a:avLst/>
              <a:gdLst>
                <a:gd name="connsiteX0" fmla="*/ 10547 w 54662"/>
                <a:gd name="connsiteY0" fmla="*/ 37877 h 54660"/>
                <a:gd name="connsiteX1" fmla="*/ 16785 w 54662"/>
                <a:gd name="connsiteY1" fmla="*/ 37877 h 54660"/>
                <a:gd name="connsiteX2" fmla="*/ 16785 w 54662"/>
                <a:gd name="connsiteY2" fmla="*/ 44114 h 54660"/>
                <a:gd name="connsiteX3" fmla="*/ 27332 w 54662"/>
                <a:gd name="connsiteY3" fmla="*/ 54661 h 54660"/>
                <a:gd name="connsiteX4" fmla="*/ 37879 w 54662"/>
                <a:gd name="connsiteY4" fmla="*/ 44114 h 54660"/>
                <a:gd name="connsiteX5" fmla="*/ 37879 w 54662"/>
                <a:gd name="connsiteY5" fmla="*/ 37877 h 54660"/>
                <a:gd name="connsiteX6" fmla="*/ 44115 w 54662"/>
                <a:gd name="connsiteY6" fmla="*/ 37877 h 54660"/>
                <a:gd name="connsiteX7" fmla="*/ 54662 w 54662"/>
                <a:gd name="connsiteY7" fmla="*/ 27330 h 54660"/>
                <a:gd name="connsiteX8" fmla="*/ 44115 w 54662"/>
                <a:gd name="connsiteY8" fmla="*/ 16784 h 54660"/>
                <a:gd name="connsiteX9" fmla="*/ 37879 w 54662"/>
                <a:gd name="connsiteY9" fmla="*/ 16784 h 54660"/>
                <a:gd name="connsiteX10" fmla="*/ 37879 w 54662"/>
                <a:gd name="connsiteY10" fmla="*/ 10547 h 54660"/>
                <a:gd name="connsiteX11" fmla="*/ 27332 w 54662"/>
                <a:gd name="connsiteY11" fmla="*/ 0 h 54660"/>
                <a:gd name="connsiteX12" fmla="*/ 16785 w 54662"/>
                <a:gd name="connsiteY12" fmla="*/ 10547 h 54660"/>
                <a:gd name="connsiteX13" fmla="*/ 16785 w 54662"/>
                <a:gd name="connsiteY13" fmla="*/ 16784 h 54660"/>
                <a:gd name="connsiteX14" fmla="*/ 10547 w 54662"/>
                <a:gd name="connsiteY14" fmla="*/ 16784 h 54660"/>
                <a:gd name="connsiteX15" fmla="*/ 0 w 54662"/>
                <a:gd name="connsiteY15" fmla="*/ 27330 h 54660"/>
                <a:gd name="connsiteX16" fmla="*/ 10547 w 54662"/>
                <a:gd name="connsiteY16" fmla="*/ 37877 h 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62" h="54660">
                  <a:moveTo>
                    <a:pt x="10547" y="37877"/>
                  </a:moveTo>
                  <a:lnTo>
                    <a:pt x="16785" y="37877"/>
                  </a:lnTo>
                  <a:lnTo>
                    <a:pt x="16785" y="44114"/>
                  </a:lnTo>
                  <a:cubicBezTo>
                    <a:pt x="16785" y="49939"/>
                    <a:pt x="21506" y="54661"/>
                    <a:pt x="27332" y="54661"/>
                  </a:cubicBezTo>
                  <a:cubicBezTo>
                    <a:pt x="33158" y="54661"/>
                    <a:pt x="37879" y="49939"/>
                    <a:pt x="37879" y="44114"/>
                  </a:cubicBezTo>
                  <a:lnTo>
                    <a:pt x="37879" y="37877"/>
                  </a:lnTo>
                  <a:lnTo>
                    <a:pt x="44115" y="37877"/>
                  </a:lnTo>
                  <a:cubicBezTo>
                    <a:pt x="49942" y="37877"/>
                    <a:pt x="54662" y="33155"/>
                    <a:pt x="54662" y="27330"/>
                  </a:cubicBezTo>
                  <a:cubicBezTo>
                    <a:pt x="54662" y="21506"/>
                    <a:pt x="49942" y="16784"/>
                    <a:pt x="44115" y="16784"/>
                  </a:cubicBezTo>
                  <a:lnTo>
                    <a:pt x="37879" y="16784"/>
                  </a:lnTo>
                  <a:lnTo>
                    <a:pt x="37879" y="10547"/>
                  </a:lnTo>
                  <a:cubicBezTo>
                    <a:pt x="37879" y="4722"/>
                    <a:pt x="33158" y="0"/>
                    <a:pt x="27332" y="0"/>
                  </a:cubicBezTo>
                  <a:cubicBezTo>
                    <a:pt x="21506" y="0"/>
                    <a:pt x="16785" y="4722"/>
                    <a:pt x="16785" y="10547"/>
                  </a:cubicBezTo>
                  <a:lnTo>
                    <a:pt x="16785" y="16784"/>
                  </a:lnTo>
                  <a:lnTo>
                    <a:pt x="10547" y="16784"/>
                  </a:lnTo>
                  <a:cubicBezTo>
                    <a:pt x="4721" y="16784"/>
                    <a:pt x="0" y="21506"/>
                    <a:pt x="0" y="27330"/>
                  </a:cubicBezTo>
                  <a:cubicBezTo>
                    <a:pt x="0" y="33155"/>
                    <a:pt x="4721" y="37877"/>
                    <a:pt x="10547" y="3787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4" name="任意多边形: 形状 483">
              <a:extLst>
                <a:ext uri="{FF2B5EF4-FFF2-40B4-BE49-F238E27FC236}">
                  <a16:creationId xmlns:a16="http://schemas.microsoft.com/office/drawing/2014/main" id="{F2EB1BE8-7D78-40EC-94DF-93852DFC5D2B}"/>
                </a:ext>
              </a:extLst>
            </p:cNvPr>
            <p:cNvSpPr/>
            <p:nvPr/>
          </p:nvSpPr>
          <p:spPr>
            <a:xfrm>
              <a:off x="5513820" y="5747520"/>
              <a:ext cx="54662" cy="54660"/>
            </a:xfrm>
            <a:custGeom>
              <a:avLst/>
              <a:gdLst>
                <a:gd name="connsiteX0" fmla="*/ 27332 w 54662"/>
                <a:gd name="connsiteY0" fmla="*/ 54661 h 54660"/>
                <a:gd name="connsiteX1" fmla="*/ 37879 w 54662"/>
                <a:gd name="connsiteY1" fmla="*/ 44114 h 54660"/>
                <a:gd name="connsiteX2" fmla="*/ 37879 w 54662"/>
                <a:gd name="connsiteY2" fmla="*/ 37877 h 54660"/>
                <a:gd name="connsiteX3" fmla="*/ 44115 w 54662"/>
                <a:gd name="connsiteY3" fmla="*/ 37877 h 54660"/>
                <a:gd name="connsiteX4" fmla="*/ 54662 w 54662"/>
                <a:gd name="connsiteY4" fmla="*/ 27330 h 54660"/>
                <a:gd name="connsiteX5" fmla="*/ 44115 w 54662"/>
                <a:gd name="connsiteY5" fmla="*/ 16784 h 54660"/>
                <a:gd name="connsiteX6" fmla="*/ 37879 w 54662"/>
                <a:gd name="connsiteY6" fmla="*/ 16784 h 54660"/>
                <a:gd name="connsiteX7" fmla="*/ 37879 w 54662"/>
                <a:gd name="connsiteY7" fmla="*/ 10547 h 54660"/>
                <a:gd name="connsiteX8" fmla="*/ 27332 w 54662"/>
                <a:gd name="connsiteY8" fmla="*/ 0 h 54660"/>
                <a:gd name="connsiteX9" fmla="*/ 16785 w 54662"/>
                <a:gd name="connsiteY9" fmla="*/ 10547 h 54660"/>
                <a:gd name="connsiteX10" fmla="*/ 16785 w 54662"/>
                <a:gd name="connsiteY10" fmla="*/ 16784 h 54660"/>
                <a:gd name="connsiteX11" fmla="*/ 10547 w 54662"/>
                <a:gd name="connsiteY11" fmla="*/ 16784 h 54660"/>
                <a:gd name="connsiteX12" fmla="*/ 0 w 54662"/>
                <a:gd name="connsiteY12" fmla="*/ 27330 h 54660"/>
                <a:gd name="connsiteX13" fmla="*/ 10547 w 54662"/>
                <a:gd name="connsiteY13" fmla="*/ 37877 h 54660"/>
                <a:gd name="connsiteX14" fmla="*/ 16785 w 54662"/>
                <a:gd name="connsiteY14" fmla="*/ 37877 h 54660"/>
                <a:gd name="connsiteX15" fmla="*/ 16785 w 54662"/>
                <a:gd name="connsiteY15" fmla="*/ 44114 h 54660"/>
                <a:gd name="connsiteX16" fmla="*/ 27332 w 54662"/>
                <a:gd name="connsiteY16" fmla="*/ 54661 h 5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662" h="54660">
                  <a:moveTo>
                    <a:pt x="27332" y="54661"/>
                  </a:moveTo>
                  <a:cubicBezTo>
                    <a:pt x="33158" y="54661"/>
                    <a:pt x="37879" y="49939"/>
                    <a:pt x="37879" y="44114"/>
                  </a:cubicBezTo>
                  <a:lnTo>
                    <a:pt x="37879" y="37877"/>
                  </a:lnTo>
                  <a:lnTo>
                    <a:pt x="44115" y="37877"/>
                  </a:lnTo>
                  <a:cubicBezTo>
                    <a:pt x="49942" y="37877"/>
                    <a:pt x="54662" y="33155"/>
                    <a:pt x="54662" y="27330"/>
                  </a:cubicBezTo>
                  <a:cubicBezTo>
                    <a:pt x="54662" y="21506"/>
                    <a:pt x="49942" y="16784"/>
                    <a:pt x="44115" y="16784"/>
                  </a:cubicBezTo>
                  <a:lnTo>
                    <a:pt x="37879" y="16784"/>
                  </a:lnTo>
                  <a:lnTo>
                    <a:pt x="37879" y="10547"/>
                  </a:lnTo>
                  <a:cubicBezTo>
                    <a:pt x="37879" y="4722"/>
                    <a:pt x="33158" y="0"/>
                    <a:pt x="27332" y="0"/>
                  </a:cubicBezTo>
                  <a:cubicBezTo>
                    <a:pt x="21506" y="0"/>
                    <a:pt x="16785" y="4722"/>
                    <a:pt x="16785" y="10547"/>
                  </a:cubicBezTo>
                  <a:lnTo>
                    <a:pt x="16785" y="16784"/>
                  </a:lnTo>
                  <a:lnTo>
                    <a:pt x="10547" y="16784"/>
                  </a:lnTo>
                  <a:cubicBezTo>
                    <a:pt x="4721" y="16784"/>
                    <a:pt x="0" y="21506"/>
                    <a:pt x="0" y="27330"/>
                  </a:cubicBezTo>
                  <a:cubicBezTo>
                    <a:pt x="0" y="33155"/>
                    <a:pt x="4721" y="37877"/>
                    <a:pt x="10547" y="37877"/>
                  </a:cubicBezTo>
                  <a:lnTo>
                    <a:pt x="16785" y="37877"/>
                  </a:lnTo>
                  <a:lnTo>
                    <a:pt x="16785" y="44114"/>
                  </a:lnTo>
                  <a:cubicBezTo>
                    <a:pt x="16785" y="49939"/>
                    <a:pt x="21507" y="54661"/>
                    <a:pt x="27332" y="5466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5" name="任意多边形: 形状 484">
              <a:extLst>
                <a:ext uri="{FF2B5EF4-FFF2-40B4-BE49-F238E27FC236}">
                  <a16:creationId xmlns:a16="http://schemas.microsoft.com/office/drawing/2014/main" id="{6537CE4C-A63B-4DDB-AE19-37F01A99B308}"/>
                </a:ext>
              </a:extLst>
            </p:cNvPr>
            <p:cNvSpPr/>
            <p:nvPr/>
          </p:nvSpPr>
          <p:spPr>
            <a:xfrm>
              <a:off x="5275934" y="5267659"/>
              <a:ext cx="208180" cy="210937"/>
            </a:xfrm>
            <a:custGeom>
              <a:avLst/>
              <a:gdLst>
                <a:gd name="connsiteX0" fmla="*/ 105463 w 208180"/>
                <a:gd name="connsiteY0" fmla="*/ 210938 h 210937"/>
                <a:gd name="connsiteX1" fmla="*/ 207875 w 208180"/>
                <a:gd name="connsiteY1" fmla="*/ 130676 h 210937"/>
                <a:gd name="connsiteX2" fmla="*/ 200145 w 208180"/>
                <a:gd name="connsiteY2" fmla="*/ 117920 h 210937"/>
                <a:gd name="connsiteX3" fmla="*/ 187388 w 208180"/>
                <a:gd name="connsiteY3" fmla="*/ 125648 h 210937"/>
                <a:gd name="connsiteX4" fmla="*/ 105463 w 208180"/>
                <a:gd name="connsiteY4" fmla="*/ 189844 h 210937"/>
                <a:gd name="connsiteX5" fmla="*/ 21092 w 208180"/>
                <a:gd name="connsiteY5" fmla="*/ 105469 h 210937"/>
                <a:gd name="connsiteX6" fmla="*/ 105463 w 208180"/>
                <a:gd name="connsiteY6" fmla="*/ 21094 h 210937"/>
                <a:gd name="connsiteX7" fmla="*/ 186455 w 208180"/>
                <a:gd name="connsiteY7" fmla="*/ 81835 h 210937"/>
                <a:gd name="connsiteX8" fmla="*/ 199531 w 208180"/>
                <a:gd name="connsiteY8" fmla="*/ 89013 h 210937"/>
                <a:gd name="connsiteX9" fmla="*/ 206709 w 208180"/>
                <a:gd name="connsiteY9" fmla="*/ 75938 h 210937"/>
                <a:gd name="connsiteX10" fmla="*/ 105465 w 208180"/>
                <a:gd name="connsiteY10" fmla="*/ 0 h 210937"/>
                <a:gd name="connsiteX11" fmla="*/ 0 w 208180"/>
                <a:gd name="connsiteY11" fmla="*/ 105469 h 210937"/>
                <a:gd name="connsiteX12" fmla="*/ 105463 w 208180"/>
                <a:gd name="connsiteY12" fmla="*/ 210938 h 21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80" h="210937">
                  <a:moveTo>
                    <a:pt x="105463" y="210938"/>
                  </a:moveTo>
                  <a:cubicBezTo>
                    <a:pt x="154164" y="210938"/>
                    <a:pt x="196277" y="177933"/>
                    <a:pt x="207875" y="130676"/>
                  </a:cubicBezTo>
                  <a:cubicBezTo>
                    <a:pt x="209263" y="125018"/>
                    <a:pt x="205802" y="119308"/>
                    <a:pt x="200145" y="117920"/>
                  </a:cubicBezTo>
                  <a:cubicBezTo>
                    <a:pt x="194486" y="116530"/>
                    <a:pt x="188776" y="119993"/>
                    <a:pt x="187388" y="125648"/>
                  </a:cubicBezTo>
                  <a:cubicBezTo>
                    <a:pt x="178113" y="163446"/>
                    <a:pt x="144425" y="189844"/>
                    <a:pt x="105463" y="189844"/>
                  </a:cubicBezTo>
                  <a:cubicBezTo>
                    <a:pt x="58942" y="189844"/>
                    <a:pt x="21092" y="151993"/>
                    <a:pt x="21092" y="105469"/>
                  </a:cubicBezTo>
                  <a:cubicBezTo>
                    <a:pt x="21092" y="58944"/>
                    <a:pt x="58942" y="21094"/>
                    <a:pt x="105463" y="21094"/>
                  </a:cubicBezTo>
                  <a:cubicBezTo>
                    <a:pt x="142734" y="21094"/>
                    <a:pt x="176040" y="46072"/>
                    <a:pt x="186455" y="81835"/>
                  </a:cubicBezTo>
                  <a:cubicBezTo>
                    <a:pt x="188085" y="87427"/>
                    <a:pt x="193935" y="90647"/>
                    <a:pt x="199531" y="89013"/>
                  </a:cubicBezTo>
                  <a:cubicBezTo>
                    <a:pt x="205124" y="87384"/>
                    <a:pt x="208337" y="81530"/>
                    <a:pt x="206709" y="75938"/>
                  </a:cubicBezTo>
                  <a:cubicBezTo>
                    <a:pt x="193686" y="31227"/>
                    <a:pt x="152054" y="0"/>
                    <a:pt x="105465" y="0"/>
                  </a:cubicBezTo>
                  <a:cubicBezTo>
                    <a:pt x="47310" y="0"/>
                    <a:pt x="0" y="47313"/>
                    <a:pt x="0" y="105469"/>
                  </a:cubicBezTo>
                  <a:cubicBezTo>
                    <a:pt x="0" y="163624"/>
                    <a:pt x="47309" y="210938"/>
                    <a:pt x="105463" y="21093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6" name="任意多边形: 形状 485">
              <a:extLst>
                <a:ext uri="{FF2B5EF4-FFF2-40B4-BE49-F238E27FC236}">
                  <a16:creationId xmlns:a16="http://schemas.microsoft.com/office/drawing/2014/main" id="{7254C7D9-E545-4354-8FD0-23541F500EE5}"/>
                </a:ext>
              </a:extLst>
            </p:cNvPr>
            <p:cNvSpPr/>
            <p:nvPr/>
          </p:nvSpPr>
          <p:spPr>
            <a:xfrm>
              <a:off x="5330059" y="5315549"/>
              <a:ext cx="93165" cy="115163"/>
            </a:xfrm>
            <a:custGeom>
              <a:avLst/>
              <a:gdLst>
                <a:gd name="connsiteX0" fmla="*/ 67078 w 93165"/>
                <a:gd name="connsiteY0" fmla="*/ 21095 h 115163"/>
                <a:gd name="connsiteX1" fmla="*/ 79131 w 93165"/>
                <a:gd name="connsiteY1" fmla="*/ 23143 h 115163"/>
                <a:gd name="connsiteX2" fmla="*/ 92571 w 93165"/>
                <a:gd name="connsiteY2" fmla="*/ 16671 h 115163"/>
                <a:gd name="connsiteX3" fmla="*/ 86099 w 93165"/>
                <a:gd name="connsiteY3" fmla="*/ 3232 h 115163"/>
                <a:gd name="connsiteX4" fmla="*/ 67078 w 93165"/>
                <a:gd name="connsiteY4" fmla="*/ 0 h 115163"/>
                <a:gd name="connsiteX5" fmla="*/ 15158 w 93165"/>
                <a:gd name="connsiteY5" fmla="*/ 32694 h 115163"/>
                <a:gd name="connsiteX6" fmla="*/ 10547 w 93165"/>
                <a:gd name="connsiteY6" fmla="*/ 32694 h 115163"/>
                <a:gd name="connsiteX7" fmla="*/ 0 w 93165"/>
                <a:gd name="connsiteY7" fmla="*/ 43241 h 115163"/>
                <a:gd name="connsiteX8" fmla="*/ 9637 w 93165"/>
                <a:gd name="connsiteY8" fmla="*/ 53741 h 115163"/>
                <a:gd name="connsiteX9" fmla="*/ 9495 w 93165"/>
                <a:gd name="connsiteY9" fmla="*/ 57582 h 115163"/>
                <a:gd name="connsiteX10" fmla="*/ 9637 w 93165"/>
                <a:gd name="connsiteY10" fmla="*/ 61422 h 115163"/>
                <a:gd name="connsiteX11" fmla="*/ 0 w 93165"/>
                <a:gd name="connsiteY11" fmla="*/ 71923 h 115163"/>
                <a:gd name="connsiteX12" fmla="*/ 10547 w 93165"/>
                <a:gd name="connsiteY12" fmla="*/ 82470 h 115163"/>
                <a:gd name="connsiteX13" fmla="*/ 15158 w 93165"/>
                <a:gd name="connsiteY13" fmla="*/ 82470 h 115163"/>
                <a:gd name="connsiteX14" fmla="*/ 67078 w 93165"/>
                <a:gd name="connsiteY14" fmla="*/ 115163 h 115163"/>
                <a:gd name="connsiteX15" fmla="*/ 86099 w 93165"/>
                <a:gd name="connsiteY15" fmla="*/ 111932 h 115163"/>
                <a:gd name="connsiteX16" fmla="*/ 92571 w 93165"/>
                <a:gd name="connsiteY16" fmla="*/ 98492 h 115163"/>
                <a:gd name="connsiteX17" fmla="*/ 79131 w 93165"/>
                <a:gd name="connsiteY17" fmla="*/ 92021 h 115163"/>
                <a:gd name="connsiteX18" fmla="*/ 67078 w 93165"/>
                <a:gd name="connsiteY18" fmla="*/ 94068 h 115163"/>
                <a:gd name="connsiteX19" fmla="*/ 40430 w 93165"/>
                <a:gd name="connsiteY19" fmla="*/ 82468 h 115163"/>
                <a:gd name="connsiteX20" fmla="*/ 65405 w 93165"/>
                <a:gd name="connsiteY20" fmla="*/ 82468 h 115163"/>
                <a:gd name="connsiteX21" fmla="*/ 75952 w 93165"/>
                <a:gd name="connsiteY21" fmla="*/ 71921 h 115163"/>
                <a:gd name="connsiteX22" fmla="*/ 65405 w 93165"/>
                <a:gd name="connsiteY22" fmla="*/ 61374 h 115163"/>
                <a:gd name="connsiteX23" fmla="*/ 30786 w 93165"/>
                <a:gd name="connsiteY23" fmla="*/ 61374 h 115163"/>
                <a:gd name="connsiteX24" fmla="*/ 30587 w 93165"/>
                <a:gd name="connsiteY24" fmla="*/ 57579 h 115163"/>
                <a:gd name="connsiteX25" fmla="*/ 30786 w 93165"/>
                <a:gd name="connsiteY25" fmla="*/ 53783 h 115163"/>
                <a:gd name="connsiteX26" fmla="*/ 65405 w 93165"/>
                <a:gd name="connsiteY26" fmla="*/ 53783 h 115163"/>
                <a:gd name="connsiteX27" fmla="*/ 75952 w 93165"/>
                <a:gd name="connsiteY27" fmla="*/ 43237 h 115163"/>
                <a:gd name="connsiteX28" fmla="*/ 65405 w 93165"/>
                <a:gd name="connsiteY28" fmla="*/ 32690 h 115163"/>
                <a:gd name="connsiteX29" fmla="*/ 40428 w 93165"/>
                <a:gd name="connsiteY29" fmla="*/ 32690 h 115163"/>
                <a:gd name="connsiteX30" fmla="*/ 67078 w 93165"/>
                <a:gd name="connsiteY30" fmla="*/ 21095 h 11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3165" h="115163">
                  <a:moveTo>
                    <a:pt x="67078" y="21095"/>
                  </a:moveTo>
                  <a:cubicBezTo>
                    <a:pt x="71194" y="21095"/>
                    <a:pt x="75250" y="21784"/>
                    <a:pt x="79131" y="23143"/>
                  </a:cubicBezTo>
                  <a:cubicBezTo>
                    <a:pt x="84630" y="25062"/>
                    <a:pt x="90645" y="22170"/>
                    <a:pt x="92571" y="16671"/>
                  </a:cubicBezTo>
                  <a:cubicBezTo>
                    <a:pt x="94496" y="11173"/>
                    <a:pt x="91597" y="5157"/>
                    <a:pt x="86099" y="3232"/>
                  </a:cubicBezTo>
                  <a:cubicBezTo>
                    <a:pt x="79973" y="1087"/>
                    <a:pt x="73572" y="0"/>
                    <a:pt x="67078" y="0"/>
                  </a:cubicBezTo>
                  <a:cubicBezTo>
                    <a:pt x="44235" y="0"/>
                    <a:pt x="24459" y="13369"/>
                    <a:pt x="15158" y="32694"/>
                  </a:cubicBezTo>
                  <a:lnTo>
                    <a:pt x="10547" y="32694"/>
                  </a:lnTo>
                  <a:cubicBezTo>
                    <a:pt x="4721" y="32694"/>
                    <a:pt x="0" y="37416"/>
                    <a:pt x="0" y="43241"/>
                  </a:cubicBezTo>
                  <a:cubicBezTo>
                    <a:pt x="0" y="48759"/>
                    <a:pt x="4238" y="53280"/>
                    <a:pt x="9637" y="53741"/>
                  </a:cubicBezTo>
                  <a:cubicBezTo>
                    <a:pt x="9553" y="55013"/>
                    <a:pt x="9495" y="56291"/>
                    <a:pt x="9495" y="57582"/>
                  </a:cubicBezTo>
                  <a:cubicBezTo>
                    <a:pt x="9495" y="58873"/>
                    <a:pt x="9553" y="60152"/>
                    <a:pt x="9637" y="61422"/>
                  </a:cubicBezTo>
                  <a:cubicBezTo>
                    <a:pt x="4238" y="61883"/>
                    <a:pt x="0" y="66405"/>
                    <a:pt x="0" y="71923"/>
                  </a:cubicBezTo>
                  <a:cubicBezTo>
                    <a:pt x="0" y="77747"/>
                    <a:pt x="4721" y="82470"/>
                    <a:pt x="10547" y="82470"/>
                  </a:cubicBezTo>
                  <a:lnTo>
                    <a:pt x="15158" y="82470"/>
                  </a:lnTo>
                  <a:cubicBezTo>
                    <a:pt x="24459" y="101793"/>
                    <a:pt x="44236" y="115163"/>
                    <a:pt x="67078" y="115163"/>
                  </a:cubicBezTo>
                  <a:cubicBezTo>
                    <a:pt x="73572" y="115163"/>
                    <a:pt x="79973" y="114076"/>
                    <a:pt x="86099" y="111932"/>
                  </a:cubicBezTo>
                  <a:cubicBezTo>
                    <a:pt x="91596" y="110007"/>
                    <a:pt x="94494" y="103991"/>
                    <a:pt x="92571" y="98492"/>
                  </a:cubicBezTo>
                  <a:cubicBezTo>
                    <a:pt x="90647" y="92995"/>
                    <a:pt x="84631" y="90097"/>
                    <a:pt x="79131" y="92021"/>
                  </a:cubicBezTo>
                  <a:cubicBezTo>
                    <a:pt x="75248" y="93379"/>
                    <a:pt x="71193" y="94068"/>
                    <a:pt x="67078" y="94068"/>
                  </a:cubicBezTo>
                  <a:cubicBezTo>
                    <a:pt x="56572" y="94068"/>
                    <a:pt x="47094" y="89599"/>
                    <a:pt x="40430" y="82468"/>
                  </a:cubicBezTo>
                  <a:lnTo>
                    <a:pt x="65405" y="82468"/>
                  </a:lnTo>
                  <a:cubicBezTo>
                    <a:pt x="71231" y="82468"/>
                    <a:pt x="75952" y="77746"/>
                    <a:pt x="75952" y="71921"/>
                  </a:cubicBezTo>
                  <a:cubicBezTo>
                    <a:pt x="75952" y="66097"/>
                    <a:pt x="71231" y="61374"/>
                    <a:pt x="65405" y="61374"/>
                  </a:cubicBezTo>
                  <a:lnTo>
                    <a:pt x="30786" y="61374"/>
                  </a:lnTo>
                  <a:cubicBezTo>
                    <a:pt x="30656" y="60127"/>
                    <a:pt x="30587" y="58861"/>
                    <a:pt x="30587" y="57579"/>
                  </a:cubicBezTo>
                  <a:cubicBezTo>
                    <a:pt x="30587" y="56298"/>
                    <a:pt x="30655" y="55032"/>
                    <a:pt x="30786" y="53783"/>
                  </a:cubicBezTo>
                  <a:lnTo>
                    <a:pt x="65405" y="53783"/>
                  </a:lnTo>
                  <a:cubicBezTo>
                    <a:pt x="71231" y="53783"/>
                    <a:pt x="75952" y="49061"/>
                    <a:pt x="75952" y="43237"/>
                  </a:cubicBezTo>
                  <a:cubicBezTo>
                    <a:pt x="75952" y="37412"/>
                    <a:pt x="71231" y="32690"/>
                    <a:pt x="65405" y="32690"/>
                  </a:cubicBezTo>
                  <a:lnTo>
                    <a:pt x="40428" y="32690"/>
                  </a:lnTo>
                  <a:cubicBezTo>
                    <a:pt x="47094" y="25564"/>
                    <a:pt x="56572" y="21095"/>
                    <a:pt x="67078" y="210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87" name="图形 46">
            <a:extLst>
              <a:ext uri="{FF2B5EF4-FFF2-40B4-BE49-F238E27FC236}">
                <a16:creationId xmlns:a16="http://schemas.microsoft.com/office/drawing/2014/main" id="{CCDDF769-2B3E-485A-A117-0DE6786115DF}"/>
              </a:ext>
            </a:extLst>
          </p:cNvPr>
          <p:cNvGrpSpPr/>
          <p:nvPr/>
        </p:nvGrpSpPr>
        <p:grpSpPr>
          <a:xfrm>
            <a:off x="6275999" y="5234274"/>
            <a:ext cx="719984" cy="709434"/>
            <a:chOff x="6275999" y="5234274"/>
            <a:chExt cx="719984" cy="709434"/>
          </a:xfrm>
          <a:gradFill>
            <a:gsLst>
              <a:gs pos="0">
                <a:schemeClr val="accent1"/>
              </a:gs>
              <a:gs pos="100000">
                <a:schemeClr val="accent2"/>
              </a:gs>
            </a:gsLst>
            <a:lin ang="2700000" scaled="1"/>
          </a:gradFill>
        </p:grpSpPr>
        <p:sp>
          <p:nvSpPr>
            <p:cNvPr id="488" name="任意多边形: 形状 487">
              <a:extLst>
                <a:ext uri="{FF2B5EF4-FFF2-40B4-BE49-F238E27FC236}">
                  <a16:creationId xmlns:a16="http://schemas.microsoft.com/office/drawing/2014/main" id="{177C43AB-FF65-483F-9DAD-AD163ED9240E}"/>
                </a:ext>
              </a:extLst>
            </p:cNvPr>
            <p:cNvSpPr/>
            <p:nvPr/>
          </p:nvSpPr>
          <p:spPr>
            <a:xfrm>
              <a:off x="6275999" y="5234274"/>
              <a:ext cx="719984" cy="709434"/>
            </a:xfrm>
            <a:custGeom>
              <a:avLst/>
              <a:gdLst>
                <a:gd name="connsiteX0" fmla="*/ 110062 w 719984"/>
                <a:gd name="connsiteY0" fmla="*/ 266289 h 709434"/>
                <a:gd name="connsiteX1" fmla="*/ 11167 w 719984"/>
                <a:gd name="connsiteY1" fmla="*/ 360280 h 709434"/>
                <a:gd name="connsiteX2" fmla="*/ 9781 w 719984"/>
                <a:gd name="connsiteY2" fmla="*/ 410881 h 709434"/>
                <a:gd name="connsiteX3" fmla="*/ 35802 w 719984"/>
                <a:gd name="connsiteY3" fmla="*/ 422092 h 709434"/>
                <a:gd name="connsiteX4" fmla="*/ 60422 w 719984"/>
                <a:gd name="connsiteY4" fmla="*/ 412283 h 709434"/>
                <a:gd name="connsiteX5" fmla="*/ 87676 w 719984"/>
                <a:gd name="connsiteY5" fmla="*/ 386464 h 709434"/>
                <a:gd name="connsiteX6" fmla="*/ 88079 w 719984"/>
                <a:gd name="connsiteY6" fmla="*/ 371554 h 709434"/>
                <a:gd name="connsiteX7" fmla="*/ 73169 w 719984"/>
                <a:gd name="connsiteY7" fmla="*/ 371150 h 709434"/>
                <a:gd name="connsiteX8" fmla="*/ 45924 w 719984"/>
                <a:gd name="connsiteY8" fmla="*/ 396962 h 709434"/>
                <a:gd name="connsiteX9" fmla="*/ 35802 w 719984"/>
                <a:gd name="connsiteY9" fmla="*/ 400998 h 709434"/>
                <a:gd name="connsiteX10" fmla="*/ 25107 w 719984"/>
                <a:gd name="connsiteY10" fmla="*/ 396388 h 709434"/>
                <a:gd name="connsiteX11" fmla="*/ 25671 w 719984"/>
                <a:gd name="connsiteY11" fmla="*/ 375595 h 709434"/>
                <a:gd name="connsiteX12" fmla="*/ 115363 w 719984"/>
                <a:gd name="connsiteY12" fmla="*/ 290685 h 709434"/>
                <a:gd name="connsiteX13" fmla="*/ 133916 w 719984"/>
                <a:gd name="connsiteY13" fmla="*/ 313644 h 709434"/>
                <a:gd name="connsiteX14" fmla="*/ 108961 w 719984"/>
                <a:gd name="connsiteY14" fmla="*/ 337272 h 709434"/>
                <a:gd name="connsiteX15" fmla="*/ 108553 w 719984"/>
                <a:gd name="connsiteY15" fmla="*/ 352183 h 709434"/>
                <a:gd name="connsiteX16" fmla="*/ 116214 w 719984"/>
                <a:gd name="connsiteY16" fmla="*/ 355479 h 709434"/>
                <a:gd name="connsiteX17" fmla="*/ 123463 w 719984"/>
                <a:gd name="connsiteY17" fmla="*/ 352590 h 709434"/>
                <a:gd name="connsiteX18" fmla="*/ 154284 w 719984"/>
                <a:gd name="connsiteY18" fmla="*/ 323411 h 709434"/>
                <a:gd name="connsiteX19" fmla="*/ 169057 w 719984"/>
                <a:gd name="connsiteY19" fmla="*/ 325285 h 709434"/>
                <a:gd name="connsiteX20" fmla="*/ 216928 w 719984"/>
                <a:gd name="connsiteY20" fmla="*/ 300705 h 709434"/>
                <a:gd name="connsiteX21" fmla="*/ 296717 w 719984"/>
                <a:gd name="connsiteY21" fmla="*/ 300705 h 709434"/>
                <a:gd name="connsiteX22" fmla="*/ 296546 w 719984"/>
                <a:gd name="connsiteY22" fmla="*/ 308723 h 709434"/>
                <a:gd name="connsiteX23" fmla="*/ 410868 w 719984"/>
                <a:gd name="connsiteY23" fmla="*/ 492397 h 709434"/>
                <a:gd name="connsiteX24" fmla="*/ 323563 w 719984"/>
                <a:gd name="connsiteY24" fmla="*/ 492397 h 709434"/>
                <a:gd name="connsiteX25" fmla="*/ 298579 w 719984"/>
                <a:gd name="connsiteY25" fmla="*/ 517380 h 709434"/>
                <a:gd name="connsiteX26" fmla="*/ 298579 w 719984"/>
                <a:gd name="connsiteY26" fmla="*/ 537494 h 709434"/>
                <a:gd name="connsiteX27" fmla="*/ 298914 w 719984"/>
                <a:gd name="connsiteY27" fmla="*/ 541384 h 709434"/>
                <a:gd name="connsiteX28" fmla="*/ 226595 w 719984"/>
                <a:gd name="connsiteY28" fmla="*/ 541384 h 709434"/>
                <a:gd name="connsiteX29" fmla="*/ 201611 w 719984"/>
                <a:gd name="connsiteY29" fmla="*/ 566367 h 709434"/>
                <a:gd name="connsiteX30" fmla="*/ 201611 w 719984"/>
                <a:gd name="connsiteY30" fmla="*/ 586479 h 709434"/>
                <a:gd name="connsiteX31" fmla="*/ 226595 w 719984"/>
                <a:gd name="connsiteY31" fmla="*/ 611463 h 709434"/>
                <a:gd name="connsiteX32" fmla="*/ 236326 w 719984"/>
                <a:gd name="connsiteY32" fmla="*/ 611463 h 709434"/>
                <a:gd name="connsiteX33" fmla="*/ 235991 w 719984"/>
                <a:gd name="connsiteY33" fmla="*/ 615353 h 709434"/>
                <a:gd name="connsiteX34" fmla="*/ 235991 w 719984"/>
                <a:gd name="connsiteY34" fmla="*/ 635465 h 709434"/>
                <a:gd name="connsiteX35" fmla="*/ 260975 w 719984"/>
                <a:gd name="connsiteY35" fmla="*/ 660448 h 709434"/>
                <a:gd name="connsiteX36" fmla="*/ 278379 w 719984"/>
                <a:gd name="connsiteY36" fmla="*/ 660448 h 709434"/>
                <a:gd name="connsiteX37" fmla="*/ 278044 w 719984"/>
                <a:gd name="connsiteY37" fmla="*/ 664338 h 709434"/>
                <a:gd name="connsiteX38" fmla="*/ 278044 w 719984"/>
                <a:gd name="connsiteY38" fmla="*/ 684451 h 709434"/>
                <a:gd name="connsiteX39" fmla="*/ 303027 w 719984"/>
                <a:gd name="connsiteY39" fmla="*/ 709435 h 709434"/>
                <a:gd name="connsiteX40" fmla="*/ 658537 w 719984"/>
                <a:gd name="connsiteY40" fmla="*/ 709435 h 709434"/>
                <a:gd name="connsiteX41" fmla="*/ 683521 w 719984"/>
                <a:gd name="connsiteY41" fmla="*/ 684451 h 709434"/>
                <a:gd name="connsiteX42" fmla="*/ 683521 w 719984"/>
                <a:gd name="connsiteY42" fmla="*/ 664338 h 709434"/>
                <a:gd name="connsiteX43" fmla="*/ 658537 w 719984"/>
                <a:gd name="connsiteY43" fmla="*/ 639354 h 709434"/>
                <a:gd name="connsiteX44" fmla="*/ 641133 w 719984"/>
                <a:gd name="connsiteY44" fmla="*/ 639354 h 709434"/>
                <a:gd name="connsiteX45" fmla="*/ 641468 w 719984"/>
                <a:gd name="connsiteY45" fmla="*/ 635465 h 709434"/>
                <a:gd name="connsiteX46" fmla="*/ 641468 w 719984"/>
                <a:gd name="connsiteY46" fmla="*/ 615353 h 709434"/>
                <a:gd name="connsiteX47" fmla="*/ 616485 w 719984"/>
                <a:gd name="connsiteY47" fmla="*/ 590369 h 709434"/>
                <a:gd name="connsiteX48" fmla="*/ 606753 w 719984"/>
                <a:gd name="connsiteY48" fmla="*/ 590369 h 709434"/>
                <a:gd name="connsiteX49" fmla="*/ 607088 w 719984"/>
                <a:gd name="connsiteY49" fmla="*/ 586479 h 709434"/>
                <a:gd name="connsiteX50" fmla="*/ 607088 w 719984"/>
                <a:gd name="connsiteY50" fmla="*/ 566366 h 709434"/>
                <a:gd name="connsiteX51" fmla="*/ 606753 w 719984"/>
                <a:gd name="connsiteY51" fmla="*/ 562476 h 709434"/>
                <a:gd name="connsiteX52" fmla="*/ 679071 w 719984"/>
                <a:gd name="connsiteY52" fmla="*/ 562476 h 709434"/>
                <a:gd name="connsiteX53" fmla="*/ 704055 w 719984"/>
                <a:gd name="connsiteY53" fmla="*/ 537493 h 709434"/>
                <a:gd name="connsiteX54" fmla="*/ 704055 w 719984"/>
                <a:gd name="connsiteY54" fmla="*/ 517379 h 709434"/>
                <a:gd name="connsiteX55" fmla="*/ 679071 w 719984"/>
                <a:gd name="connsiteY55" fmla="*/ 492396 h 709434"/>
                <a:gd name="connsiteX56" fmla="*/ 591761 w 719984"/>
                <a:gd name="connsiteY56" fmla="*/ 492396 h 709434"/>
                <a:gd name="connsiteX57" fmla="*/ 706084 w 719984"/>
                <a:gd name="connsiteY57" fmla="*/ 308721 h 709434"/>
                <a:gd name="connsiteX58" fmla="*/ 624870 w 719984"/>
                <a:gd name="connsiteY58" fmla="*/ 145543 h 709434"/>
                <a:gd name="connsiteX59" fmla="*/ 651450 w 719984"/>
                <a:gd name="connsiteY59" fmla="*/ 118963 h 709434"/>
                <a:gd name="connsiteX60" fmla="*/ 684173 w 719984"/>
                <a:gd name="connsiteY60" fmla="*/ 140255 h 709434"/>
                <a:gd name="connsiteX61" fmla="*/ 719985 w 719984"/>
                <a:gd name="connsiteY61" fmla="*/ 104445 h 709434"/>
                <a:gd name="connsiteX62" fmla="*/ 719985 w 719984"/>
                <a:gd name="connsiteY62" fmla="*/ 35812 h 709434"/>
                <a:gd name="connsiteX63" fmla="*/ 684173 w 719984"/>
                <a:gd name="connsiteY63" fmla="*/ 0 h 709434"/>
                <a:gd name="connsiteX64" fmla="*/ 615542 w 719984"/>
                <a:gd name="connsiteY64" fmla="*/ 0 h 709434"/>
                <a:gd name="connsiteX65" fmla="*/ 579731 w 719984"/>
                <a:gd name="connsiteY65" fmla="*/ 35812 h 709434"/>
                <a:gd name="connsiteX66" fmla="*/ 600719 w 719984"/>
                <a:gd name="connsiteY66" fmla="*/ 68397 h 709434"/>
                <a:gd name="connsiteX67" fmla="*/ 557370 w 719984"/>
                <a:gd name="connsiteY67" fmla="*/ 111749 h 709434"/>
                <a:gd name="connsiteX68" fmla="*/ 501316 w 719984"/>
                <a:gd name="connsiteY68" fmla="*/ 103950 h 709434"/>
                <a:gd name="connsiteX69" fmla="*/ 312667 w 719984"/>
                <a:gd name="connsiteY69" fmla="*/ 229082 h 709434"/>
                <a:gd name="connsiteX70" fmla="*/ 214799 w 719984"/>
                <a:gd name="connsiteY70" fmla="*/ 229082 h 709434"/>
                <a:gd name="connsiteX71" fmla="*/ 169057 w 719984"/>
                <a:gd name="connsiteY71" fmla="*/ 207293 h 709434"/>
                <a:gd name="connsiteX72" fmla="*/ 110062 w 719984"/>
                <a:gd name="connsiteY72" fmla="*/ 266289 h 709434"/>
                <a:gd name="connsiteX73" fmla="*/ 169057 w 719984"/>
                <a:gd name="connsiteY73" fmla="*/ 304189 h 709434"/>
                <a:gd name="connsiteX74" fmla="*/ 131155 w 719984"/>
                <a:gd name="connsiteY74" fmla="*/ 266288 h 709434"/>
                <a:gd name="connsiteX75" fmla="*/ 169057 w 719984"/>
                <a:gd name="connsiteY75" fmla="*/ 228386 h 709434"/>
                <a:gd name="connsiteX76" fmla="*/ 206958 w 719984"/>
                <a:gd name="connsiteY76" fmla="*/ 266288 h 709434"/>
                <a:gd name="connsiteX77" fmla="*/ 169057 w 719984"/>
                <a:gd name="connsiteY77" fmla="*/ 304189 h 709434"/>
                <a:gd name="connsiteX78" fmla="*/ 226516 w 719984"/>
                <a:gd name="connsiteY78" fmla="*/ 279609 h 709434"/>
                <a:gd name="connsiteX79" fmla="*/ 228052 w 719984"/>
                <a:gd name="connsiteY79" fmla="*/ 266288 h 709434"/>
                <a:gd name="connsiteX80" fmla="*/ 225797 w 719984"/>
                <a:gd name="connsiteY80" fmla="*/ 250176 h 709434"/>
                <a:gd name="connsiteX81" fmla="*/ 305087 w 719984"/>
                <a:gd name="connsiteY81" fmla="*/ 250176 h 709434"/>
                <a:gd name="connsiteX82" fmla="*/ 298624 w 719984"/>
                <a:gd name="connsiteY82" fmla="*/ 279609 h 709434"/>
                <a:gd name="connsiteX83" fmla="*/ 662427 w 719984"/>
                <a:gd name="connsiteY83" fmla="*/ 664338 h 709434"/>
                <a:gd name="connsiteX84" fmla="*/ 662427 w 719984"/>
                <a:gd name="connsiteY84" fmla="*/ 684451 h 709434"/>
                <a:gd name="connsiteX85" fmla="*/ 658537 w 719984"/>
                <a:gd name="connsiteY85" fmla="*/ 688341 h 709434"/>
                <a:gd name="connsiteX86" fmla="*/ 303029 w 719984"/>
                <a:gd name="connsiteY86" fmla="*/ 688341 h 709434"/>
                <a:gd name="connsiteX87" fmla="*/ 299139 w 719984"/>
                <a:gd name="connsiteY87" fmla="*/ 684451 h 709434"/>
                <a:gd name="connsiteX88" fmla="*/ 299139 w 719984"/>
                <a:gd name="connsiteY88" fmla="*/ 664338 h 709434"/>
                <a:gd name="connsiteX89" fmla="*/ 303029 w 719984"/>
                <a:gd name="connsiteY89" fmla="*/ 660448 h 709434"/>
                <a:gd name="connsiteX90" fmla="*/ 658539 w 719984"/>
                <a:gd name="connsiteY90" fmla="*/ 660448 h 709434"/>
                <a:gd name="connsiteX91" fmla="*/ 662427 w 719984"/>
                <a:gd name="connsiteY91" fmla="*/ 664338 h 709434"/>
                <a:gd name="connsiteX92" fmla="*/ 522595 w 719984"/>
                <a:gd name="connsiteY92" fmla="*/ 590368 h 709434"/>
                <a:gd name="connsiteX93" fmla="*/ 512048 w 719984"/>
                <a:gd name="connsiteY93" fmla="*/ 600915 h 709434"/>
                <a:gd name="connsiteX94" fmla="*/ 522595 w 719984"/>
                <a:gd name="connsiteY94" fmla="*/ 611461 h 709434"/>
                <a:gd name="connsiteX95" fmla="*/ 616485 w 719984"/>
                <a:gd name="connsiteY95" fmla="*/ 611461 h 709434"/>
                <a:gd name="connsiteX96" fmla="*/ 620374 w 719984"/>
                <a:gd name="connsiteY96" fmla="*/ 615351 h 709434"/>
                <a:gd name="connsiteX97" fmla="*/ 620374 w 719984"/>
                <a:gd name="connsiteY97" fmla="*/ 635463 h 709434"/>
                <a:gd name="connsiteX98" fmla="*/ 616485 w 719984"/>
                <a:gd name="connsiteY98" fmla="*/ 639353 h 709434"/>
                <a:gd name="connsiteX99" fmla="*/ 303029 w 719984"/>
                <a:gd name="connsiteY99" fmla="*/ 639353 h 709434"/>
                <a:gd name="connsiteX100" fmla="*/ 260976 w 719984"/>
                <a:gd name="connsiteY100" fmla="*/ 639353 h 709434"/>
                <a:gd name="connsiteX101" fmla="*/ 257087 w 719984"/>
                <a:gd name="connsiteY101" fmla="*/ 635463 h 709434"/>
                <a:gd name="connsiteX102" fmla="*/ 257087 w 719984"/>
                <a:gd name="connsiteY102" fmla="*/ 615351 h 709434"/>
                <a:gd name="connsiteX103" fmla="*/ 260976 w 719984"/>
                <a:gd name="connsiteY103" fmla="*/ 611461 h 709434"/>
                <a:gd name="connsiteX104" fmla="*/ 473319 w 719984"/>
                <a:gd name="connsiteY104" fmla="*/ 611461 h 709434"/>
                <a:gd name="connsiteX105" fmla="*/ 483865 w 719984"/>
                <a:gd name="connsiteY105" fmla="*/ 600915 h 709434"/>
                <a:gd name="connsiteX106" fmla="*/ 473319 w 719984"/>
                <a:gd name="connsiteY106" fmla="*/ 590368 h 709434"/>
                <a:gd name="connsiteX107" fmla="*/ 260975 w 719984"/>
                <a:gd name="connsiteY107" fmla="*/ 590368 h 709434"/>
                <a:gd name="connsiteX108" fmla="*/ 226593 w 719984"/>
                <a:gd name="connsiteY108" fmla="*/ 590368 h 709434"/>
                <a:gd name="connsiteX109" fmla="*/ 222704 w 719984"/>
                <a:gd name="connsiteY109" fmla="*/ 586478 h 709434"/>
                <a:gd name="connsiteX110" fmla="*/ 222704 w 719984"/>
                <a:gd name="connsiteY110" fmla="*/ 566366 h 709434"/>
                <a:gd name="connsiteX111" fmla="*/ 226593 w 719984"/>
                <a:gd name="connsiteY111" fmla="*/ 562476 h 709434"/>
                <a:gd name="connsiteX112" fmla="*/ 582103 w 719984"/>
                <a:gd name="connsiteY112" fmla="*/ 562476 h 709434"/>
                <a:gd name="connsiteX113" fmla="*/ 585994 w 719984"/>
                <a:gd name="connsiteY113" fmla="*/ 566366 h 709434"/>
                <a:gd name="connsiteX114" fmla="*/ 585994 w 719984"/>
                <a:gd name="connsiteY114" fmla="*/ 586478 h 709434"/>
                <a:gd name="connsiteX115" fmla="*/ 582103 w 719984"/>
                <a:gd name="connsiteY115" fmla="*/ 590368 h 709434"/>
                <a:gd name="connsiteX116" fmla="*/ 679071 w 719984"/>
                <a:gd name="connsiteY116" fmla="*/ 513489 h 709434"/>
                <a:gd name="connsiteX117" fmla="*/ 682961 w 719984"/>
                <a:gd name="connsiteY117" fmla="*/ 517379 h 709434"/>
                <a:gd name="connsiteX118" fmla="*/ 682961 w 719984"/>
                <a:gd name="connsiteY118" fmla="*/ 537493 h 709434"/>
                <a:gd name="connsiteX119" fmla="*/ 679071 w 719984"/>
                <a:gd name="connsiteY119" fmla="*/ 541382 h 709434"/>
                <a:gd name="connsiteX120" fmla="*/ 582103 w 719984"/>
                <a:gd name="connsiteY120" fmla="*/ 541382 h 709434"/>
                <a:gd name="connsiteX121" fmla="*/ 582103 w 719984"/>
                <a:gd name="connsiteY121" fmla="*/ 541382 h 709434"/>
                <a:gd name="connsiteX122" fmla="*/ 323563 w 719984"/>
                <a:gd name="connsiteY122" fmla="*/ 541382 h 709434"/>
                <a:gd name="connsiteX123" fmla="*/ 319673 w 719984"/>
                <a:gd name="connsiteY123" fmla="*/ 537493 h 709434"/>
                <a:gd name="connsiteX124" fmla="*/ 319673 w 719984"/>
                <a:gd name="connsiteY124" fmla="*/ 517379 h 709434"/>
                <a:gd name="connsiteX125" fmla="*/ 323563 w 719984"/>
                <a:gd name="connsiteY125" fmla="*/ 513489 h 709434"/>
                <a:gd name="connsiteX126" fmla="*/ 684990 w 719984"/>
                <a:gd name="connsiteY126" fmla="*/ 308721 h 709434"/>
                <a:gd name="connsiteX127" fmla="*/ 501314 w 719984"/>
                <a:gd name="connsiteY127" fmla="*/ 492396 h 709434"/>
                <a:gd name="connsiteX128" fmla="*/ 317638 w 719984"/>
                <a:gd name="connsiteY128" fmla="*/ 308721 h 709434"/>
                <a:gd name="connsiteX129" fmla="*/ 501314 w 719984"/>
                <a:gd name="connsiteY129" fmla="*/ 125045 h 709434"/>
                <a:gd name="connsiteX130" fmla="*/ 684990 w 719984"/>
                <a:gd name="connsiteY130" fmla="*/ 308721 h 709434"/>
                <a:gd name="connsiteX131" fmla="*/ 579482 w 719984"/>
                <a:gd name="connsiteY131" fmla="*/ 119469 h 709434"/>
                <a:gd name="connsiteX132" fmla="*/ 627325 w 719984"/>
                <a:gd name="connsiteY132" fmla="*/ 71623 h 709434"/>
                <a:gd name="connsiteX133" fmla="*/ 648363 w 719984"/>
                <a:gd name="connsiteY133" fmla="*/ 71623 h 709434"/>
                <a:gd name="connsiteX134" fmla="*/ 648363 w 719984"/>
                <a:gd name="connsiteY134" fmla="*/ 92219 h 709434"/>
                <a:gd name="connsiteX135" fmla="*/ 607119 w 719984"/>
                <a:gd name="connsiteY135" fmla="*/ 133463 h 709434"/>
                <a:gd name="connsiteX136" fmla="*/ 579482 w 719984"/>
                <a:gd name="connsiteY136" fmla="*/ 119469 h 709434"/>
                <a:gd name="connsiteX137" fmla="*/ 698891 w 719984"/>
                <a:gd name="connsiteY137" fmla="*/ 104444 h 709434"/>
                <a:gd name="connsiteX138" fmla="*/ 684173 w 719984"/>
                <a:gd name="connsiteY138" fmla="*/ 119160 h 709434"/>
                <a:gd name="connsiteX139" fmla="*/ 669457 w 719984"/>
                <a:gd name="connsiteY139" fmla="*/ 104444 h 709434"/>
                <a:gd name="connsiteX140" fmla="*/ 669457 w 719984"/>
                <a:gd name="connsiteY140" fmla="*/ 61076 h 709434"/>
                <a:gd name="connsiteX141" fmla="*/ 658910 w 719984"/>
                <a:gd name="connsiteY141" fmla="*/ 50529 h 709434"/>
                <a:gd name="connsiteX142" fmla="*/ 615542 w 719984"/>
                <a:gd name="connsiteY142" fmla="*/ 50529 h 709434"/>
                <a:gd name="connsiteX143" fmla="*/ 600825 w 719984"/>
                <a:gd name="connsiteY143" fmla="*/ 35812 h 709434"/>
                <a:gd name="connsiteX144" fmla="*/ 615542 w 719984"/>
                <a:gd name="connsiteY144" fmla="*/ 21094 h 709434"/>
                <a:gd name="connsiteX145" fmla="*/ 684173 w 719984"/>
                <a:gd name="connsiteY145" fmla="*/ 21094 h 709434"/>
                <a:gd name="connsiteX146" fmla="*/ 698891 w 719984"/>
                <a:gd name="connsiteY146" fmla="*/ 35812 h 709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19984" h="709434">
                  <a:moveTo>
                    <a:pt x="110062" y="266289"/>
                  </a:moveTo>
                  <a:lnTo>
                    <a:pt x="11167" y="360280"/>
                  </a:lnTo>
                  <a:cubicBezTo>
                    <a:pt x="-3165" y="373857"/>
                    <a:pt x="-3781" y="396563"/>
                    <a:pt x="9781" y="410881"/>
                  </a:cubicBezTo>
                  <a:cubicBezTo>
                    <a:pt x="16505" y="418005"/>
                    <a:pt x="25990" y="422092"/>
                    <a:pt x="35802" y="422092"/>
                  </a:cubicBezTo>
                  <a:cubicBezTo>
                    <a:pt x="44987" y="422092"/>
                    <a:pt x="53727" y="418611"/>
                    <a:pt x="60422" y="412283"/>
                  </a:cubicBezTo>
                  <a:lnTo>
                    <a:pt x="87676" y="386464"/>
                  </a:lnTo>
                  <a:cubicBezTo>
                    <a:pt x="91904" y="382458"/>
                    <a:pt x="92084" y="375782"/>
                    <a:pt x="88079" y="371554"/>
                  </a:cubicBezTo>
                  <a:cubicBezTo>
                    <a:pt x="84073" y="367327"/>
                    <a:pt x="77397" y="367144"/>
                    <a:pt x="73169" y="371150"/>
                  </a:cubicBezTo>
                  <a:lnTo>
                    <a:pt x="45924" y="396962"/>
                  </a:lnTo>
                  <a:cubicBezTo>
                    <a:pt x="43171" y="399565"/>
                    <a:pt x="39575" y="400998"/>
                    <a:pt x="35802" y="400998"/>
                  </a:cubicBezTo>
                  <a:cubicBezTo>
                    <a:pt x="31711" y="400998"/>
                    <a:pt x="27917" y="399365"/>
                    <a:pt x="25107" y="396388"/>
                  </a:cubicBezTo>
                  <a:cubicBezTo>
                    <a:pt x="19530" y="390500"/>
                    <a:pt x="19785" y="381173"/>
                    <a:pt x="25671" y="375595"/>
                  </a:cubicBezTo>
                  <a:lnTo>
                    <a:pt x="115363" y="290685"/>
                  </a:lnTo>
                  <a:cubicBezTo>
                    <a:pt x="119530" y="299817"/>
                    <a:pt x="125945" y="307714"/>
                    <a:pt x="133916" y="313644"/>
                  </a:cubicBezTo>
                  <a:lnTo>
                    <a:pt x="108961" y="337272"/>
                  </a:lnTo>
                  <a:cubicBezTo>
                    <a:pt x="104731" y="341277"/>
                    <a:pt x="104548" y="347953"/>
                    <a:pt x="108553" y="352183"/>
                  </a:cubicBezTo>
                  <a:cubicBezTo>
                    <a:pt x="110627" y="354374"/>
                    <a:pt x="113417" y="355479"/>
                    <a:pt x="116214" y="355479"/>
                  </a:cubicBezTo>
                  <a:cubicBezTo>
                    <a:pt x="118817" y="355479"/>
                    <a:pt x="121424" y="354521"/>
                    <a:pt x="123463" y="352590"/>
                  </a:cubicBezTo>
                  <a:lnTo>
                    <a:pt x="154284" y="323411"/>
                  </a:lnTo>
                  <a:cubicBezTo>
                    <a:pt x="159008" y="324633"/>
                    <a:pt x="163958" y="325285"/>
                    <a:pt x="169057" y="325285"/>
                  </a:cubicBezTo>
                  <a:cubicBezTo>
                    <a:pt x="188750" y="325285"/>
                    <a:pt x="206207" y="315577"/>
                    <a:pt x="216928" y="300705"/>
                  </a:cubicBezTo>
                  <a:lnTo>
                    <a:pt x="296717" y="300705"/>
                  </a:lnTo>
                  <a:cubicBezTo>
                    <a:pt x="296615" y="303366"/>
                    <a:pt x="296546" y="306037"/>
                    <a:pt x="296546" y="308723"/>
                  </a:cubicBezTo>
                  <a:cubicBezTo>
                    <a:pt x="296546" y="389183"/>
                    <a:pt x="343200" y="458940"/>
                    <a:pt x="410868" y="492397"/>
                  </a:cubicBezTo>
                  <a:lnTo>
                    <a:pt x="323563" y="492397"/>
                  </a:lnTo>
                  <a:cubicBezTo>
                    <a:pt x="309787" y="492397"/>
                    <a:pt x="298579" y="503605"/>
                    <a:pt x="298579" y="517380"/>
                  </a:cubicBezTo>
                  <a:lnTo>
                    <a:pt x="298579" y="537494"/>
                  </a:lnTo>
                  <a:cubicBezTo>
                    <a:pt x="298579" y="538820"/>
                    <a:pt x="298713" y="540113"/>
                    <a:pt x="298914" y="541384"/>
                  </a:cubicBezTo>
                  <a:lnTo>
                    <a:pt x="226595" y="541384"/>
                  </a:lnTo>
                  <a:cubicBezTo>
                    <a:pt x="212819" y="541384"/>
                    <a:pt x="201611" y="552592"/>
                    <a:pt x="201611" y="566367"/>
                  </a:cubicBezTo>
                  <a:lnTo>
                    <a:pt x="201611" y="586479"/>
                  </a:lnTo>
                  <a:cubicBezTo>
                    <a:pt x="201611" y="600255"/>
                    <a:pt x="212819" y="611463"/>
                    <a:pt x="226595" y="611463"/>
                  </a:cubicBezTo>
                  <a:lnTo>
                    <a:pt x="236326" y="611463"/>
                  </a:lnTo>
                  <a:cubicBezTo>
                    <a:pt x="236126" y="612734"/>
                    <a:pt x="235991" y="614026"/>
                    <a:pt x="235991" y="615353"/>
                  </a:cubicBezTo>
                  <a:lnTo>
                    <a:pt x="235991" y="635465"/>
                  </a:lnTo>
                  <a:cubicBezTo>
                    <a:pt x="235991" y="649240"/>
                    <a:pt x="247199" y="660448"/>
                    <a:pt x="260975" y="660448"/>
                  </a:cubicBezTo>
                  <a:lnTo>
                    <a:pt x="278379" y="660448"/>
                  </a:lnTo>
                  <a:cubicBezTo>
                    <a:pt x="278179" y="661719"/>
                    <a:pt x="278044" y="663012"/>
                    <a:pt x="278044" y="664338"/>
                  </a:cubicBezTo>
                  <a:lnTo>
                    <a:pt x="278044" y="684451"/>
                  </a:lnTo>
                  <a:cubicBezTo>
                    <a:pt x="278044" y="698227"/>
                    <a:pt x="289252" y="709435"/>
                    <a:pt x="303027" y="709435"/>
                  </a:cubicBezTo>
                  <a:lnTo>
                    <a:pt x="658537" y="709435"/>
                  </a:lnTo>
                  <a:cubicBezTo>
                    <a:pt x="672313" y="709435"/>
                    <a:pt x="683521" y="698227"/>
                    <a:pt x="683521" y="684451"/>
                  </a:cubicBezTo>
                  <a:lnTo>
                    <a:pt x="683521" y="664338"/>
                  </a:lnTo>
                  <a:cubicBezTo>
                    <a:pt x="683521" y="650562"/>
                    <a:pt x="672313" y="639354"/>
                    <a:pt x="658537" y="639354"/>
                  </a:cubicBezTo>
                  <a:lnTo>
                    <a:pt x="641133" y="639354"/>
                  </a:lnTo>
                  <a:cubicBezTo>
                    <a:pt x="641333" y="638083"/>
                    <a:pt x="641468" y="636791"/>
                    <a:pt x="641468" y="635465"/>
                  </a:cubicBezTo>
                  <a:lnTo>
                    <a:pt x="641468" y="615353"/>
                  </a:lnTo>
                  <a:cubicBezTo>
                    <a:pt x="641468" y="601577"/>
                    <a:pt x="630260" y="590369"/>
                    <a:pt x="616485" y="590369"/>
                  </a:cubicBezTo>
                  <a:lnTo>
                    <a:pt x="606753" y="590369"/>
                  </a:lnTo>
                  <a:cubicBezTo>
                    <a:pt x="606953" y="589098"/>
                    <a:pt x="607088" y="587806"/>
                    <a:pt x="607088" y="586479"/>
                  </a:cubicBezTo>
                  <a:lnTo>
                    <a:pt x="607088" y="566366"/>
                  </a:lnTo>
                  <a:cubicBezTo>
                    <a:pt x="607088" y="565040"/>
                    <a:pt x="606955" y="563747"/>
                    <a:pt x="606753" y="562476"/>
                  </a:cubicBezTo>
                  <a:lnTo>
                    <a:pt x="679071" y="562476"/>
                  </a:lnTo>
                  <a:cubicBezTo>
                    <a:pt x="692847" y="562476"/>
                    <a:pt x="704055" y="551268"/>
                    <a:pt x="704055" y="537493"/>
                  </a:cubicBezTo>
                  <a:lnTo>
                    <a:pt x="704055" y="517379"/>
                  </a:lnTo>
                  <a:cubicBezTo>
                    <a:pt x="704055" y="503603"/>
                    <a:pt x="692847" y="492396"/>
                    <a:pt x="679071" y="492396"/>
                  </a:cubicBezTo>
                  <a:lnTo>
                    <a:pt x="591761" y="492396"/>
                  </a:lnTo>
                  <a:cubicBezTo>
                    <a:pt x="659432" y="458938"/>
                    <a:pt x="706084" y="389181"/>
                    <a:pt x="706084" y="308721"/>
                  </a:cubicBezTo>
                  <a:cubicBezTo>
                    <a:pt x="706084" y="242186"/>
                    <a:pt x="674178" y="182969"/>
                    <a:pt x="624870" y="145543"/>
                  </a:cubicBezTo>
                  <a:lnTo>
                    <a:pt x="651450" y="118963"/>
                  </a:lnTo>
                  <a:cubicBezTo>
                    <a:pt x="657031" y="131493"/>
                    <a:pt x="669595" y="140255"/>
                    <a:pt x="684173" y="140255"/>
                  </a:cubicBezTo>
                  <a:cubicBezTo>
                    <a:pt x="703920" y="140255"/>
                    <a:pt x="719985" y="124190"/>
                    <a:pt x="719985" y="104445"/>
                  </a:cubicBezTo>
                  <a:lnTo>
                    <a:pt x="719985" y="35812"/>
                  </a:lnTo>
                  <a:cubicBezTo>
                    <a:pt x="719985" y="16065"/>
                    <a:pt x="703920" y="0"/>
                    <a:pt x="684173" y="0"/>
                  </a:cubicBezTo>
                  <a:lnTo>
                    <a:pt x="615542" y="0"/>
                  </a:lnTo>
                  <a:cubicBezTo>
                    <a:pt x="595796" y="0"/>
                    <a:pt x="579731" y="16065"/>
                    <a:pt x="579731" y="35812"/>
                  </a:cubicBezTo>
                  <a:cubicBezTo>
                    <a:pt x="579731" y="50272"/>
                    <a:pt x="588351" y="62750"/>
                    <a:pt x="600719" y="68397"/>
                  </a:cubicBezTo>
                  <a:lnTo>
                    <a:pt x="557370" y="111749"/>
                  </a:lnTo>
                  <a:cubicBezTo>
                    <a:pt x="539549" y="106670"/>
                    <a:pt x="520744" y="103950"/>
                    <a:pt x="501316" y="103950"/>
                  </a:cubicBezTo>
                  <a:cubicBezTo>
                    <a:pt x="416637" y="103950"/>
                    <a:pt x="343797" y="155617"/>
                    <a:pt x="312667" y="229082"/>
                  </a:cubicBezTo>
                  <a:lnTo>
                    <a:pt x="214799" y="229082"/>
                  </a:lnTo>
                  <a:cubicBezTo>
                    <a:pt x="203972" y="215796"/>
                    <a:pt x="187491" y="207293"/>
                    <a:pt x="169057" y="207293"/>
                  </a:cubicBezTo>
                  <a:cubicBezTo>
                    <a:pt x="136526" y="207294"/>
                    <a:pt x="110062" y="233758"/>
                    <a:pt x="110062" y="266289"/>
                  </a:cubicBezTo>
                  <a:close/>
                  <a:moveTo>
                    <a:pt x="169057" y="304189"/>
                  </a:moveTo>
                  <a:cubicBezTo>
                    <a:pt x="148158" y="304189"/>
                    <a:pt x="131155" y="287187"/>
                    <a:pt x="131155" y="266288"/>
                  </a:cubicBezTo>
                  <a:cubicBezTo>
                    <a:pt x="131155" y="245388"/>
                    <a:pt x="148157" y="228386"/>
                    <a:pt x="169057" y="228386"/>
                  </a:cubicBezTo>
                  <a:cubicBezTo>
                    <a:pt x="189956" y="228386"/>
                    <a:pt x="206958" y="245389"/>
                    <a:pt x="206958" y="266288"/>
                  </a:cubicBezTo>
                  <a:cubicBezTo>
                    <a:pt x="206958" y="287186"/>
                    <a:pt x="189955" y="304189"/>
                    <a:pt x="169057" y="304189"/>
                  </a:cubicBezTo>
                  <a:close/>
                  <a:moveTo>
                    <a:pt x="226516" y="279609"/>
                  </a:moveTo>
                  <a:cubicBezTo>
                    <a:pt x="227509" y="275324"/>
                    <a:pt x="228052" y="270870"/>
                    <a:pt x="228052" y="266288"/>
                  </a:cubicBezTo>
                  <a:cubicBezTo>
                    <a:pt x="228052" y="260702"/>
                    <a:pt x="227254" y="255300"/>
                    <a:pt x="225797" y="250176"/>
                  </a:cubicBezTo>
                  <a:lnTo>
                    <a:pt x="305087" y="250176"/>
                  </a:lnTo>
                  <a:cubicBezTo>
                    <a:pt x="302236" y="259716"/>
                    <a:pt x="300063" y="269544"/>
                    <a:pt x="298624" y="279609"/>
                  </a:cubicBezTo>
                  <a:close/>
                  <a:moveTo>
                    <a:pt x="662427" y="664338"/>
                  </a:moveTo>
                  <a:lnTo>
                    <a:pt x="662427" y="684451"/>
                  </a:lnTo>
                  <a:cubicBezTo>
                    <a:pt x="662427" y="686596"/>
                    <a:pt x="660682" y="688341"/>
                    <a:pt x="658537" y="688341"/>
                  </a:cubicBezTo>
                  <a:lnTo>
                    <a:pt x="303029" y="688341"/>
                  </a:lnTo>
                  <a:cubicBezTo>
                    <a:pt x="300884" y="688341"/>
                    <a:pt x="299139" y="686596"/>
                    <a:pt x="299139" y="684451"/>
                  </a:cubicBezTo>
                  <a:lnTo>
                    <a:pt x="299139" y="664338"/>
                  </a:lnTo>
                  <a:cubicBezTo>
                    <a:pt x="299139" y="662193"/>
                    <a:pt x="300884" y="660448"/>
                    <a:pt x="303029" y="660448"/>
                  </a:cubicBezTo>
                  <a:lnTo>
                    <a:pt x="658539" y="660448"/>
                  </a:lnTo>
                  <a:cubicBezTo>
                    <a:pt x="660683" y="660448"/>
                    <a:pt x="662427" y="662192"/>
                    <a:pt x="662427" y="664338"/>
                  </a:cubicBezTo>
                  <a:close/>
                  <a:moveTo>
                    <a:pt x="522595" y="590368"/>
                  </a:moveTo>
                  <a:cubicBezTo>
                    <a:pt x="516770" y="590368"/>
                    <a:pt x="512048" y="595090"/>
                    <a:pt x="512048" y="600915"/>
                  </a:cubicBezTo>
                  <a:cubicBezTo>
                    <a:pt x="512048" y="606739"/>
                    <a:pt x="516770" y="611461"/>
                    <a:pt x="522595" y="611461"/>
                  </a:cubicBezTo>
                  <a:lnTo>
                    <a:pt x="616485" y="611461"/>
                  </a:lnTo>
                  <a:cubicBezTo>
                    <a:pt x="618629" y="611461"/>
                    <a:pt x="620374" y="613207"/>
                    <a:pt x="620374" y="615351"/>
                  </a:cubicBezTo>
                  <a:lnTo>
                    <a:pt x="620374" y="635463"/>
                  </a:lnTo>
                  <a:cubicBezTo>
                    <a:pt x="620374" y="637608"/>
                    <a:pt x="618629" y="639353"/>
                    <a:pt x="616485" y="639353"/>
                  </a:cubicBezTo>
                  <a:lnTo>
                    <a:pt x="303029" y="639353"/>
                  </a:lnTo>
                  <a:lnTo>
                    <a:pt x="260976" y="639353"/>
                  </a:lnTo>
                  <a:cubicBezTo>
                    <a:pt x="258832" y="639353"/>
                    <a:pt x="257087" y="637608"/>
                    <a:pt x="257087" y="635463"/>
                  </a:cubicBezTo>
                  <a:lnTo>
                    <a:pt x="257087" y="615351"/>
                  </a:lnTo>
                  <a:cubicBezTo>
                    <a:pt x="257087" y="613207"/>
                    <a:pt x="258832" y="611461"/>
                    <a:pt x="260976" y="611461"/>
                  </a:cubicBezTo>
                  <a:lnTo>
                    <a:pt x="473319" y="611461"/>
                  </a:lnTo>
                  <a:cubicBezTo>
                    <a:pt x="479143" y="611461"/>
                    <a:pt x="483865" y="606739"/>
                    <a:pt x="483865" y="600915"/>
                  </a:cubicBezTo>
                  <a:cubicBezTo>
                    <a:pt x="483865" y="595090"/>
                    <a:pt x="479143" y="590368"/>
                    <a:pt x="473319" y="590368"/>
                  </a:cubicBezTo>
                  <a:lnTo>
                    <a:pt x="260975" y="590368"/>
                  </a:lnTo>
                  <a:lnTo>
                    <a:pt x="226593" y="590368"/>
                  </a:lnTo>
                  <a:cubicBezTo>
                    <a:pt x="224449" y="590368"/>
                    <a:pt x="222704" y="588623"/>
                    <a:pt x="222704" y="586478"/>
                  </a:cubicBezTo>
                  <a:lnTo>
                    <a:pt x="222704" y="566366"/>
                  </a:lnTo>
                  <a:cubicBezTo>
                    <a:pt x="222704" y="564221"/>
                    <a:pt x="224449" y="562476"/>
                    <a:pt x="226593" y="562476"/>
                  </a:cubicBezTo>
                  <a:lnTo>
                    <a:pt x="582103" y="562476"/>
                  </a:lnTo>
                  <a:cubicBezTo>
                    <a:pt x="584248" y="562476"/>
                    <a:pt x="585994" y="564221"/>
                    <a:pt x="585994" y="566366"/>
                  </a:cubicBezTo>
                  <a:lnTo>
                    <a:pt x="585994" y="586478"/>
                  </a:lnTo>
                  <a:cubicBezTo>
                    <a:pt x="585994" y="588623"/>
                    <a:pt x="584249" y="590368"/>
                    <a:pt x="582103" y="590368"/>
                  </a:cubicBezTo>
                  <a:close/>
                  <a:moveTo>
                    <a:pt x="679071" y="513489"/>
                  </a:moveTo>
                  <a:cubicBezTo>
                    <a:pt x="681216" y="513489"/>
                    <a:pt x="682961" y="515235"/>
                    <a:pt x="682961" y="517379"/>
                  </a:cubicBezTo>
                  <a:lnTo>
                    <a:pt x="682961" y="537493"/>
                  </a:lnTo>
                  <a:cubicBezTo>
                    <a:pt x="682961" y="539637"/>
                    <a:pt x="681216" y="541382"/>
                    <a:pt x="679071" y="541382"/>
                  </a:cubicBezTo>
                  <a:lnTo>
                    <a:pt x="582103" y="541382"/>
                  </a:lnTo>
                  <a:cubicBezTo>
                    <a:pt x="582103" y="541382"/>
                    <a:pt x="582103" y="541382"/>
                    <a:pt x="582103" y="541382"/>
                  </a:cubicBezTo>
                  <a:lnTo>
                    <a:pt x="323563" y="541382"/>
                  </a:lnTo>
                  <a:cubicBezTo>
                    <a:pt x="321418" y="541382"/>
                    <a:pt x="319673" y="539637"/>
                    <a:pt x="319673" y="537493"/>
                  </a:cubicBezTo>
                  <a:lnTo>
                    <a:pt x="319673" y="517379"/>
                  </a:lnTo>
                  <a:cubicBezTo>
                    <a:pt x="319673" y="515235"/>
                    <a:pt x="321418" y="513489"/>
                    <a:pt x="323563" y="513489"/>
                  </a:cubicBezTo>
                  <a:close/>
                  <a:moveTo>
                    <a:pt x="684990" y="308721"/>
                  </a:moveTo>
                  <a:cubicBezTo>
                    <a:pt x="684990" y="410001"/>
                    <a:pt x="602594" y="492396"/>
                    <a:pt x="501314" y="492396"/>
                  </a:cubicBezTo>
                  <a:cubicBezTo>
                    <a:pt x="400035" y="492396"/>
                    <a:pt x="317638" y="409999"/>
                    <a:pt x="317638" y="308721"/>
                  </a:cubicBezTo>
                  <a:cubicBezTo>
                    <a:pt x="317638" y="207443"/>
                    <a:pt x="400036" y="125045"/>
                    <a:pt x="501314" y="125045"/>
                  </a:cubicBezTo>
                  <a:cubicBezTo>
                    <a:pt x="602592" y="125045"/>
                    <a:pt x="684990" y="207442"/>
                    <a:pt x="684990" y="308721"/>
                  </a:cubicBezTo>
                  <a:close/>
                  <a:moveTo>
                    <a:pt x="579482" y="119469"/>
                  </a:moveTo>
                  <a:lnTo>
                    <a:pt x="627325" y="71623"/>
                  </a:lnTo>
                  <a:lnTo>
                    <a:pt x="648363" y="71623"/>
                  </a:lnTo>
                  <a:lnTo>
                    <a:pt x="648363" y="92219"/>
                  </a:lnTo>
                  <a:lnTo>
                    <a:pt x="607119" y="133463"/>
                  </a:lnTo>
                  <a:cubicBezTo>
                    <a:pt x="598317" y="128130"/>
                    <a:pt x="589081" y="123449"/>
                    <a:pt x="579482" y="119469"/>
                  </a:cubicBezTo>
                  <a:close/>
                  <a:moveTo>
                    <a:pt x="698891" y="104444"/>
                  </a:moveTo>
                  <a:cubicBezTo>
                    <a:pt x="698891" y="112559"/>
                    <a:pt x="692289" y="119160"/>
                    <a:pt x="684173" y="119160"/>
                  </a:cubicBezTo>
                  <a:cubicBezTo>
                    <a:pt x="676058" y="119160"/>
                    <a:pt x="669457" y="112558"/>
                    <a:pt x="669457" y="104444"/>
                  </a:cubicBezTo>
                  <a:lnTo>
                    <a:pt x="669457" y="61076"/>
                  </a:lnTo>
                  <a:cubicBezTo>
                    <a:pt x="669457" y="55252"/>
                    <a:pt x="664735" y="50529"/>
                    <a:pt x="658910" y="50529"/>
                  </a:cubicBezTo>
                  <a:lnTo>
                    <a:pt x="615542" y="50529"/>
                  </a:lnTo>
                  <a:cubicBezTo>
                    <a:pt x="607427" y="50529"/>
                    <a:pt x="600825" y="43927"/>
                    <a:pt x="600825" y="35812"/>
                  </a:cubicBezTo>
                  <a:cubicBezTo>
                    <a:pt x="600825" y="27696"/>
                    <a:pt x="607427" y="21094"/>
                    <a:pt x="615542" y="21094"/>
                  </a:cubicBezTo>
                  <a:lnTo>
                    <a:pt x="684173" y="21094"/>
                  </a:lnTo>
                  <a:cubicBezTo>
                    <a:pt x="692289" y="21094"/>
                    <a:pt x="698891" y="27696"/>
                    <a:pt x="698891" y="35812"/>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9" name="任意多边形: 形状 488">
              <a:extLst>
                <a:ext uri="{FF2B5EF4-FFF2-40B4-BE49-F238E27FC236}">
                  <a16:creationId xmlns:a16="http://schemas.microsoft.com/office/drawing/2014/main" id="{9881D70F-ECD5-4B39-B9B2-7DF55819633D}"/>
                </a:ext>
              </a:extLst>
            </p:cNvPr>
            <p:cNvSpPr/>
            <p:nvPr/>
          </p:nvSpPr>
          <p:spPr>
            <a:xfrm>
              <a:off x="6614437" y="5381892"/>
              <a:ext cx="325752" cy="323977"/>
            </a:xfrm>
            <a:custGeom>
              <a:avLst/>
              <a:gdLst>
                <a:gd name="connsiteX0" fmla="*/ 184593 w 325752"/>
                <a:gd name="connsiteY0" fmla="*/ 20973 h 323977"/>
                <a:gd name="connsiteX1" fmla="*/ 304658 w 325752"/>
                <a:gd name="connsiteY1" fmla="*/ 161103 h 323977"/>
                <a:gd name="connsiteX2" fmla="*/ 162876 w 325752"/>
                <a:gd name="connsiteY2" fmla="*/ 302886 h 323977"/>
                <a:gd name="connsiteX3" fmla="*/ 21094 w 325752"/>
                <a:gd name="connsiteY3" fmla="*/ 161103 h 323977"/>
                <a:gd name="connsiteX4" fmla="*/ 138701 w 325752"/>
                <a:gd name="connsiteY4" fmla="*/ 21381 h 323977"/>
                <a:gd name="connsiteX5" fmla="*/ 147312 w 325752"/>
                <a:gd name="connsiteY5" fmla="*/ 9202 h 323977"/>
                <a:gd name="connsiteX6" fmla="*/ 135132 w 325752"/>
                <a:gd name="connsiteY6" fmla="*/ 591 h 323977"/>
                <a:gd name="connsiteX7" fmla="*/ 38790 w 325752"/>
                <a:gd name="connsiteY7" fmla="*/ 55599 h 323977"/>
                <a:gd name="connsiteX8" fmla="*/ 0 w 325752"/>
                <a:gd name="connsiteY8" fmla="*/ 161102 h 323977"/>
                <a:gd name="connsiteX9" fmla="*/ 162876 w 325752"/>
                <a:gd name="connsiteY9" fmla="*/ 323978 h 323977"/>
                <a:gd name="connsiteX10" fmla="*/ 325752 w 325752"/>
                <a:gd name="connsiteY10" fmla="*/ 161102 h 323977"/>
                <a:gd name="connsiteX11" fmla="*/ 286072 w 325752"/>
                <a:gd name="connsiteY11" fmla="*/ 54556 h 323977"/>
                <a:gd name="connsiteX12" fmla="*/ 187795 w 325752"/>
                <a:gd name="connsiteY12" fmla="*/ 123 h 323977"/>
                <a:gd name="connsiteX13" fmla="*/ 175769 w 325752"/>
                <a:gd name="connsiteY13" fmla="*/ 8946 h 323977"/>
                <a:gd name="connsiteX14" fmla="*/ 184593 w 325752"/>
                <a:gd name="connsiteY14" fmla="*/ 20973 h 32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2" h="323977">
                  <a:moveTo>
                    <a:pt x="184593" y="20973"/>
                  </a:moveTo>
                  <a:cubicBezTo>
                    <a:pt x="253042" y="31488"/>
                    <a:pt x="304658" y="91730"/>
                    <a:pt x="304658" y="161103"/>
                  </a:cubicBezTo>
                  <a:cubicBezTo>
                    <a:pt x="304658" y="239282"/>
                    <a:pt x="241055" y="302886"/>
                    <a:pt x="162876" y="302886"/>
                  </a:cubicBezTo>
                  <a:cubicBezTo>
                    <a:pt x="84697" y="302886"/>
                    <a:pt x="21094" y="239282"/>
                    <a:pt x="21094" y="161103"/>
                  </a:cubicBezTo>
                  <a:cubicBezTo>
                    <a:pt x="21094" y="91844"/>
                    <a:pt x="70554" y="33083"/>
                    <a:pt x="138701" y="21381"/>
                  </a:cubicBezTo>
                  <a:cubicBezTo>
                    <a:pt x="144443" y="20395"/>
                    <a:pt x="148297" y="14942"/>
                    <a:pt x="147312" y="9202"/>
                  </a:cubicBezTo>
                  <a:cubicBezTo>
                    <a:pt x="146327" y="3460"/>
                    <a:pt x="140872" y="-390"/>
                    <a:pt x="135132" y="591"/>
                  </a:cubicBezTo>
                  <a:cubicBezTo>
                    <a:pt x="97730" y="7013"/>
                    <a:pt x="63515" y="26549"/>
                    <a:pt x="38790" y="55599"/>
                  </a:cubicBezTo>
                  <a:cubicBezTo>
                    <a:pt x="13776" y="84989"/>
                    <a:pt x="0" y="122457"/>
                    <a:pt x="0" y="161102"/>
                  </a:cubicBezTo>
                  <a:cubicBezTo>
                    <a:pt x="0" y="250912"/>
                    <a:pt x="73066" y="323978"/>
                    <a:pt x="162876" y="323978"/>
                  </a:cubicBezTo>
                  <a:cubicBezTo>
                    <a:pt x="252686" y="323978"/>
                    <a:pt x="325752" y="250912"/>
                    <a:pt x="325752" y="161102"/>
                  </a:cubicBezTo>
                  <a:cubicBezTo>
                    <a:pt x="325752" y="121956"/>
                    <a:pt x="311660" y="84118"/>
                    <a:pt x="286072" y="54556"/>
                  </a:cubicBezTo>
                  <a:cubicBezTo>
                    <a:pt x="260748" y="25299"/>
                    <a:pt x="225847" y="5969"/>
                    <a:pt x="187795" y="123"/>
                  </a:cubicBezTo>
                  <a:cubicBezTo>
                    <a:pt x="182042" y="-757"/>
                    <a:pt x="176655" y="3188"/>
                    <a:pt x="175769" y="8946"/>
                  </a:cubicBezTo>
                  <a:cubicBezTo>
                    <a:pt x="174885" y="14704"/>
                    <a:pt x="178836" y="20089"/>
                    <a:pt x="184593" y="2097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0" name="任意多边形: 形状 489">
              <a:extLst>
                <a:ext uri="{FF2B5EF4-FFF2-40B4-BE49-F238E27FC236}">
                  <a16:creationId xmlns:a16="http://schemas.microsoft.com/office/drawing/2014/main" id="{838241D4-35B4-443D-9AF0-3AFADE2B33BF}"/>
                </a:ext>
              </a:extLst>
            </p:cNvPr>
            <p:cNvSpPr/>
            <p:nvPr/>
          </p:nvSpPr>
          <p:spPr>
            <a:xfrm>
              <a:off x="6664555" y="5430235"/>
              <a:ext cx="225518" cy="225518"/>
            </a:xfrm>
            <a:custGeom>
              <a:avLst/>
              <a:gdLst>
                <a:gd name="connsiteX0" fmla="*/ 0 w 225518"/>
                <a:gd name="connsiteY0" fmla="*/ 112760 h 225518"/>
                <a:gd name="connsiteX1" fmla="*/ 112759 w 225518"/>
                <a:gd name="connsiteY1" fmla="*/ 225519 h 225518"/>
                <a:gd name="connsiteX2" fmla="*/ 225519 w 225518"/>
                <a:gd name="connsiteY2" fmla="*/ 112760 h 225518"/>
                <a:gd name="connsiteX3" fmla="*/ 112759 w 225518"/>
                <a:gd name="connsiteY3" fmla="*/ 0 h 225518"/>
                <a:gd name="connsiteX4" fmla="*/ 0 w 225518"/>
                <a:gd name="connsiteY4" fmla="*/ 112760 h 225518"/>
                <a:gd name="connsiteX5" fmla="*/ 112759 w 225518"/>
                <a:gd name="connsiteY5" fmla="*/ 21094 h 225518"/>
                <a:gd name="connsiteX6" fmla="*/ 204425 w 225518"/>
                <a:gd name="connsiteY6" fmla="*/ 112760 h 225518"/>
                <a:gd name="connsiteX7" fmla="*/ 112759 w 225518"/>
                <a:gd name="connsiteY7" fmla="*/ 204425 h 225518"/>
                <a:gd name="connsiteX8" fmla="*/ 21094 w 225518"/>
                <a:gd name="connsiteY8" fmla="*/ 112760 h 225518"/>
                <a:gd name="connsiteX9" fmla="*/ 112759 w 225518"/>
                <a:gd name="connsiteY9" fmla="*/ 21094 h 2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18" h="225518">
                  <a:moveTo>
                    <a:pt x="0" y="112760"/>
                  </a:moveTo>
                  <a:cubicBezTo>
                    <a:pt x="0" y="174936"/>
                    <a:pt x="50583" y="225519"/>
                    <a:pt x="112759" y="225519"/>
                  </a:cubicBezTo>
                  <a:cubicBezTo>
                    <a:pt x="174935" y="225519"/>
                    <a:pt x="225519" y="174936"/>
                    <a:pt x="225519" y="112760"/>
                  </a:cubicBezTo>
                  <a:cubicBezTo>
                    <a:pt x="225519" y="50584"/>
                    <a:pt x="174935" y="0"/>
                    <a:pt x="112759" y="0"/>
                  </a:cubicBezTo>
                  <a:cubicBezTo>
                    <a:pt x="50583" y="0"/>
                    <a:pt x="0" y="50584"/>
                    <a:pt x="0" y="112760"/>
                  </a:cubicBezTo>
                  <a:close/>
                  <a:moveTo>
                    <a:pt x="112759" y="21094"/>
                  </a:moveTo>
                  <a:cubicBezTo>
                    <a:pt x="163304" y="21094"/>
                    <a:pt x="204425" y="62215"/>
                    <a:pt x="204425" y="112760"/>
                  </a:cubicBezTo>
                  <a:cubicBezTo>
                    <a:pt x="204425" y="163304"/>
                    <a:pt x="163304" y="204425"/>
                    <a:pt x="112759" y="204425"/>
                  </a:cubicBezTo>
                  <a:cubicBezTo>
                    <a:pt x="62215" y="204425"/>
                    <a:pt x="21094" y="163304"/>
                    <a:pt x="21094" y="112760"/>
                  </a:cubicBezTo>
                  <a:cubicBezTo>
                    <a:pt x="21094" y="62215"/>
                    <a:pt x="62215" y="21094"/>
                    <a:pt x="112759"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1" name="任意多边形: 形状 490">
              <a:extLst>
                <a:ext uri="{FF2B5EF4-FFF2-40B4-BE49-F238E27FC236}">
                  <a16:creationId xmlns:a16="http://schemas.microsoft.com/office/drawing/2014/main" id="{66578AB2-41D9-4ED5-85F7-9313353A6A95}"/>
                </a:ext>
              </a:extLst>
            </p:cNvPr>
            <p:cNvSpPr/>
            <p:nvPr/>
          </p:nvSpPr>
          <p:spPr>
            <a:xfrm>
              <a:off x="6733432" y="5468373"/>
              <a:ext cx="87765" cy="146473"/>
            </a:xfrm>
            <a:custGeom>
              <a:avLst/>
              <a:gdLst>
                <a:gd name="connsiteX0" fmla="*/ 33335 w 87765"/>
                <a:gd name="connsiteY0" fmla="*/ 129575 h 146473"/>
                <a:gd name="connsiteX1" fmla="*/ 33335 w 87765"/>
                <a:gd name="connsiteY1" fmla="*/ 135927 h 146473"/>
                <a:gd name="connsiteX2" fmla="*/ 43882 w 87765"/>
                <a:gd name="connsiteY2" fmla="*/ 146474 h 146473"/>
                <a:gd name="connsiteX3" fmla="*/ 54429 w 87765"/>
                <a:gd name="connsiteY3" fmla="*/ 135927 h 146473"/>
                <a:gd name="connsiteX4" fmla="*/ 54429 w 87765"/>
                <a:gd name="connsiteY4" fmla="*/ 129575 h 146473"/>
                <a:gd name="connsiteX5" fmla="*/ 87765 w 87765"/>
                <a:gd name="connsiteY5" fmla="*/ 94116 h 146473"/>
                <a:gd name="connsiteX6" fmla="*/ 47668 w 87765"/>
                <a:gd name="connsiteY6" fmla="*/ 57690 h 146473"/>
                <a:gd name="connsiteX7" fmla="*/ 27644 w 87765"/>
                <a:gd name="connsiteY7" fmla="*/ 47253 h 146473"/>
                <a:gd name="connsiteX8" fmla="*/ 43883 w 87765"/>
                <a:gd name="connsiteY8" fmla="*/ 36920 h 146473"/>
                <a:gd name="connsiteX9" fmla="*/ 60123 w 87765"/>
                <a:gd name="connsiteY9" fmla="*/ 47253 h 146473"/>
                <a:gd name="connsiteX10" fmla="*/ 70670 w 87765"/>
                <a:gd name="connsiteY10" fmla="*/ 57800 h 146473"/>
                <a:gd name="connsiteX11" fmla="*/ 81217 w 87765"/>
                <a:gd name="connsiteY11" fmla="*/ 47253 h 146473"/>
                <a:gd name="connsiteX12" fmla="*/ 54430 w 87765"/>
                <a:gd name="connsiteY12" fmla="*/ 17111 h 146473"/>
                <a:gd name="connsiteX13" fmla="*/ 54430 w 87765"/>
                <a:gd name="connsiteY13" fmla="*/ 10547 h 146473"/>
                <a:gd name="connsiteX14" fmla="*/ 43883 w 87765"/>
                <a:gd name="connsiteY14" fmla="*/ 0 h 146473"/>
                <a:gd name="connsiteX15" fmla="*/ 33337 w 87765"/>
                <a:gd name="connsiteY15" fmla="*/ 10547 h 146473"/>
                <a:gd name="connsiteX16" fmla="*/ 33337 w 87765"/>
                <a:gd name="connsiteY16" fmla="*/ 17111 h 146473"/>
                <a:gd name="connsiteX17" fmla="*/ 6550 w 87765"/>
                <a:gd name="connsiteY17" fmla="*/ 47253 h 146473"/>
                <a:gd name="connsiteX18" fmla="*/ 42327 w 87765"/>
                <a:gd name="connsiteY18" fmla="*/ 78098 h 146473"/>
                <a:gd name="connsiteX19" fmla="*/ 66672 w 87765"/>
                <a:gd name="connsiteY19" fmla="*/ 94118 h 146473"/>
                <a:gd name="connsiteX20" fmla="*/ 43882 w 87765"/>
                <a:gd name="connsiteY20" fmla="*/ 109555 h 146473"/>
                <a:gd name="connsiteX21" fmla="*/ 21094 w 87765"/>
                <a:gd name="connsiteY21" fmla="*/ 94118 h 146473"/>
                <a:gd name="connsiteX22" fmla="*/ 10547 w 87765"/>
                <a:gd name="connsiteY22" fmla="*/ 83571 h 146473"/>
                <a:gd name="connsiteX23" fmla="*/ 0 w 87765"/>
                <a:gd name="connsiteY23" fmla="*/ 94118 h 146473"/>
                <a:gd name="connsiteX24" fmla="*/ 33335 w 87765"/>
                <a:gd name="connsiteY24" fmla="*/ 129575 h 14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65" h="146473">
                  <a:moveTo>
                    <a:pt x="33335" y="129575"/>
                  </a:moveTo>
                  <a:lnTo>
                    <a:pt x="33335" y="135927"/>
                  </a:lnTo>
                  <a:cubicBezTo>
                    <a:pt x="33335" y="141751"/>
                    <a:pt x="38057" y="146474"/>
                    <a:pt x="43882" y="146474"/>
                  </a:cubicBezTo>
                  <a:cubicBezTo>
                    <a:pt x="49707" y="146474"/>
                    <a:pt x="54429" y="141751"/>
                    <a:pt x="54429" y="135927"/>
                  </a:cubicBezTo>
                  <a:lnTo>
                    <a:pt x="54429" y="129575"/>
                  </a:lnTo>
                  <a:cubicBezTo>
                    <a:pt x="73547" y="125633"/>
                    <a:pt x="87765" y="111233"/>
                    <a:pt x="87765" y="94116"/>
                  </a:cubicBezTo>
                  <a:cubicBezTo>
                    <a:pt x="87765" y="68185"/>
                    <a:pt x="63634" y="61869"/>
                    <a:pt x="47668" y="57690"/>
                  </a:cubicBezTo>
                  <a:cubicBezTo>
                    <a:pt x="32891" y="53823"/>
                    <a:pt x="27644" y="51664"/>
                    <a:pt x="27644" y="47253"/>
                  </a:cubicBezTo>
                  <a:cubicBezTo>
                    <a:pt x="27644" y="42366"/>
                    <a:pt x="34314" y="36920"/>
                    <a:pt x="43883" y="36920"/>
                  </a:cubicBezTo>
                  <a:cubicBezTo>
                    <a:pt x="53453" y="36920"/>
                    <a:pt x="60123" y="42366"/>
                    <a:pt x="60123" y="47253"/>
                  </a:cubicBezTo>
                  <a:cubicBezTo>
                    <a:pt x="60123" y="53078"/>
                    <a:pt x="64845" y="57800"/>
                    <a:pt x="70670" y="57800"/>
                  </a:cubicBezTo>
                  <a:cubicBezTo>
                    <a:pt x="76494" y="57800"/>
                    <a:pt x="81217" y="53078"/>
                    <a:pt x="81217" y="47253"/>
                  </a:cubicBezTo>
                  <a:cubicBezTo>
                    <a:pt x="81217" y="33008"/>
                    <a:pt x="69895" y="20953"/>
                    <a:pt x="54430" y="17111"/>
                  </a:cubicBezTo>
                  <a:lnTo>
                    <a:pt x="54430" y="10547"/>
                  </a:lnTo>
                  <a:cubicBezTo>
                    <a:pt x="54430" y="4722"/>
                    <a:pt x="49708" y="0"/>
                    <a:pt x="43883" y="0"/>
                  </a:cubicBezTo>
                  <a:cubicBezTo>
                    <a:pt x="38059" y="0"/>
                    <a:pt x="33337" y="4722"/>
                    <a:pt x="33337" y="10547"/>
                  </a:cubicBezTo>
                  <a:lnTo>
                    <a:pt x="33337" y="17111"/>
                  </a:lnTo>
                  <a:cubicBezTo>
                    <a:pt x="17872" y="20953"/>
                    <a:pt x="6550" y="33006"/>
                    <a:pt x="6550" y="47253"/>
                  </a:cubicBezTo>
                  <a:cubicBezTo>
                    <a:pt x="6550" y="68733"/>
                    <a:pt x="27229" y="74146"/>
                    <a:pt x="42327" y="78098"/>
                  </a:cubicBezTo>
                  <a:cubicBezTo>
                    <a:pt x="60592" y="82877"/>
                    <a:pt x="66672" y="85863"/>
                    <a:pt x="66672" y="94118"/>
                  </a:cubicBezTo>
                  <a:cubicBezTo>
                    <a:pt x="66672" y="102486"/>
                    <a:pt x="56236" y="109555"/>
                    <a:pt x="43882" y="109555"/>
                  </a:cubicBezTo>
                  <a:cubicBezTo>
                    <a:pt x="31528" y="109555"/>
                    <a:pt x="21094" y="102486"/>
                    <a:pt x="21094" y="94118"/>
                  </a:cubicBezTo>
                  <a:cubicBezTo>
                    <a:pt x="21094" y="88293"/>
                    <a:pt x="16372" y="83571"/>
                    <a:pt x="10547" y="83571"/>
                  </a:cubicBezTo>
                  <a:cubicBezTo>
                    <a:pt x="4722" y="83571"/>
                    <a:pt x="0" y="88293"/>
                    <a:pt x="0" y="94118"/>
                  </a:cubicBezTo>
                  <a:cubicBezTo>
                    <a:pt x="0" y="111233"/>
                    <a:pt x="14217" y="125632"/>
                    <a:pt x="33335" y="12957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2" name="任意多边形: 形状 491">
              <a:extLst>
                <a:ext uri="{FF2B5EF4-FFF2-40B4-BE49-F238E27FC236}">
                  <a16:creationId xmlns:a16="http://schemas.microsoft.com/office/drawing/2014/main" id="{2A332AE7-1EAC-4242-AAC9-6A77BFA6C51D}"/>
                </a:ext>
              </a:extLst>
            </p:cNvPr>
            <p:cNvSpPr/>
            <p:nvPr/>
          </p:nvSpPr>
          <p:spPr>
            <a:xfrm>
              <a:off x="6468092" y="5575314"/>
              <a:ext cx="50824" cy="50824"/>
            </a:xfrm>
            <a:custGeom>
              <a:avLst/>
              <a:gdLst>
                <a:gd name="connsiteX0" fmla="*/ 14865 w 50824"/>
                <a:gd name="connsiteY0" fmla="*/ 35959 h 50824"/>
                <a:gd name="connsiteX1" fmla="*/ 14865 w 50824"/>
                <a:gd name="connsiteY1" fmla="*/ 40278 h 50824"/>
                <a:gd name="connsiteX2" fmla="*/ 25412 w 50824"/>
                <a:gd name="connsiteY2" fmla="*/ 50825 h 50824"/>
                <a:gd name="connsiteX3" fmla="*/ 35959 w 50824"/>
                <a:gd name="connsiteY3" fmla="*/ 40278 h 50824"/>
                <a:gd name="connsiteX4" fmla="*/ 35959 w 50824"/>
                <a:gd name="connsiteY4" fmla="*/ 35959 h 50824"/>
                <a:gd name="connsiteX5" fmla="*/ 40278 w 50824"/>
                <a:gd name="connsiteY5" fmla="*/ 35959 h 50824"/>
                <a:gd name="connsiteX6" fmla="*/ 50825 w 50824"/>
                <a:gd name="connsiteY6" fmla="*/ 25412 h 50824"/>
                <a:gd name="connsiteX7" fmla="*/ 40278 w 50824"/>
                <a:gd name="connsiteY7" fmla="*/ 14865 h 50824"/>
                <a:gd name="connsiteX8" fmla="*/ 35959 w 50824"/>
                <a:gd name="connsiteY8" fmla="*/ 14865 h 50824"/>
                <a:gd name="connsiteX9" fmla="*/ 35959 w 50824"/>
                <a:gd name="connsiteY9" fmla="*/ 10547 h 50824"/>
                <a:gd name="connsiteX10" fmla="*/ 25412 w 50824"/>
                <a:gd name="connsiteY10" fmla="*/ 0 h 50824"/>
                <a:gd name="connsiteX11" fmla="*/ 14865 w 50824"/>
                <a:gd name="connsiteY11" fmla="*/ 10547 h 50824"/>
                <a:gd name="connsiteX12" fmla="*/ 14865 w 50824"/>
                <a:gd name="connsiteY12" fmla="*/ 14865 h 50824"/>
                <a:gd name="connsiteX13" fmla="*/ 10547 w 50824"/>
                <a:gd name="connsiteY13" fmla="*/ 14865 h 50824"/>
                <a:gd name="connsiteX14" fmla="*/ 0 w 50824"/>
                <a:gd name="connsiteY14" fmla="*/ 25412 h 50824"/>
                <a:gd name="connsiteX15" fmla="*/ 10547 w 50824"/>
                <a:gd name="connsiteY15" fmla="*/ 35959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24" h="50824">
                  <a:moveTo>
                    <a:pt x="14865" y="35959"/>
                  </a:moveTo>
                  <a:lnTo>
                    <a:pt x="14865" y="40278"/>
                  </a:lnTo>
                  <a:cubicBezTo>
                    <a:pt x="14865" y="46102"/>
                    <a:pt x="19588" y="50825"/>
                    <a:pt x="25412" y="50825"/>
                  </a:cubicBezTo>
                  <a:cubicBezTo>
                    <a:pt x="31237" y="50825"/>
                    <a:pt x="35959" y="46102"/>
                    <a:pt x="35959" y="40278"/>
                  </a:cubicBezTo>
                  <a:lnTo>
                    <a:pt x="35959" y="35959"/>
                  </a:lnTo>
                  <a:lnTo>
                    <a:pt x="40278" y="35959"/>
                  </a:lnTo>
                  <a:cubicBezTo>
                    <a:pt x="46102" y="35959"/>
                    <a:pt x="50825" y="31237"/>
                    <a:pt x="50825" y="25412"/>
                  </a:cubicBezTo>
                  <a:cubicBezTo>
                    <a:pt x="50825" y="19588"/>
                    <a:pt x="46102" y="14865"/>
                    <a:pt x="40278" y="14865"/>
                  </a:cubicBezTo>
                  <a:lnTo>
                    <a:pt x="35959" y="14865"/>
                  </a:lnTo>
                  <a:lnTo>
                    <a:pt x="35959" y="10547"/>
                  </a:lnTo>
                  <a:cubicBezTo>
                    <a:pt x="35959" y="4722"/>
                    <a:pt x="31237" y="0"/>
                    <a:pt x="25412" y="0"/>
                  </a:cubicBezTo>
                  <a:cubicBezTo>
                    <a:pt x="19588" y="0"/>
                    <a:pt x="14865" y="4722"/>
                    <a:pt x="14865" y="10547"/>
                  </a:cubicBezTo>
                  <a:lnTo>
                    <a:pt x="14865" y="14865"/>
                  </a:lnTo>
                  <a:lnTo>
                    <a:pt x="10547" y="14865"/>
                  </a:lnTo>
                  <a:cubicBezTo>
                    <a:pt x="4722" y="14865"/>
                    <a:pt x="0" y="19588"/>
                    <a:pt x="0" y="25412"/>
                  </a:cubicBezTo>
                  <a:cubicBezTo>
                    <a:pt x="0" y="31237"/>
                    <a:pt x="4722" y="35959"/>
                    <a:pt x="10547" y="359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3" name="任意多边形: 形状 492">
              <a:extLst>
                <a:ext uri="{FF2B5EF4-FFF2-40B4-BE49-F238E27FC236}">
                  <a16:creationId xmlns:a16="http://schemas.microsoft.com/office/drawing/2014/main" id="{EA7CCE85-2605-402F-A490-73151B9A1D1A}"/>
                </a:ext>
              </a:extLst>
            </p:cNvPr>
            <p:cNvSpPr/>
            <p:nvPr/>
          </p:nvSpPr>
          <p:spPr>
            <a:xfrm>
              <a:off x="6544848" y="5350387"/>
              <a:ext cx="50824" cy="50824"/>
            </a:xfrm>
            <a:custGeom>
              <a:avLst/>
              <a:gdLst>
                <a:gd name="connsiteX0" fmla="*/ 10547 w 50824"/>
                <a:gd name="connsiteY0" fmla="*/ 35959 h 50824"/>
                <a:gd name="connsiteX1" fmla="*/ 14865 w 50824"/>
                <a:gd name="connsiteY1" fmla="*/ 35959 h 50824"/>
                <a:gd name="connsiteX2" fmla="*/ 14865 w 50824"/>
                <a:gd name="connsiteY2" fmla="*/ 40278 h 50824"/>
                <a:gd name="connsiteX3" fmla="*/ 25412 w 50824"/>
                <a:gd name="connsiteY3" fmla="*/ 50825 h 50824"/>
                <a:gd name="connsiteX4" fmla="*/ 35959 w 50824"/>
                <a:gd name="connsiteY4" fmla="*/ 40278 h 50824"/>
                <a:gd name="connsiteX5" fmla="*/ 35959 w 50824"/>
                <a:gd name="connsiteY5" fmla="*/ 35959 h 50824"/>
                <a:gd name="connsiteX6" fmla="*/ 40278 w 50824"/>
                <a:gd name="connsiteY6" fmla="*/ 35959 h 50824"/>
                <a:gd name="connsiteX7" fmla="*/ 50825 w 50824"/>
                <a:gd name="connsiteY7" fmla="*/ 25412 h 50824"/>
                <a:gd name="connsiteX8" fmla="*/ 40278 w 50824"/>
                <a:gd name="connsiteY8" fmla="*/ 14865 h 50824"/>
                <a:gd name="connsiteX9" fmla="*/ 35959 w 50824"/>
                <a:gd name="connsiteY9" fmla="*/ 14865 h 50824"/>
                <a:gd name="connsiteX10" fmla="*/ 35959 w 50824"/>
                <a:gd name="connsiteY10" fmla="*/ 10547 h 50824"/>
                <a:gd name="connsiteX11" fmla="*/ 25412 w 50824"/>
                <a:gd name="connsiteY11" fmla="*/ 0 h 50824"/>
                <a:gd name="connsiteX12" fmla="*/ 14865 w 50824"/>
                <a:gd name="connsiteY12" fmla="*/ 10547 h 50824"/>
                <a:gd name="connsiteX13" fmla="*/ 14865 w 50824"/>
                <a:gd name="connsiteY13" fmla="*/ 14865 h 50824"/>
                <a:gd name="connsiteX14" fmla="*/ 10547 w 50824"/>
                <a:gd name="connsiteY14" fmla="*/ 14865 h 50824"/>
                <a:gd name="connsiteX15" fmla="*/ 0 w 50824"/>
                <a:gd name="connsiteY15" fmla="*/ 25412 h 50824"/>
                <a:gd name="connsiteX16" fmla="*/ 10547 w 50824"/>
                <a:gd name="connsiteY16" fmla="*/ 35959 h 5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24" h="50824">
                  <a:moveTo>
                    <a:pt x="10547" y="35959"/>
                  </a:moveTo>
                  <a:lnTo>
                    <a:pt x="14865" y="35959"/>
                  </a:lnTo>
                  <a:lnTo>
                    <a:pt x="14865" y="40278"/>
                  </a:lnTo>
                  <a:cubicBezTo>
                    <a:pt x="14865" y="46102"/>
                    <a:pt x="19588" y="50825"/>
                    <a:pt x="25412" y="50825"/>
                  </a:cubicBezTo>
                  <a:cubicBezTo>
                    <a:pt x="31237" y="50825"/>
                    <a:pt x="35959" y="46102"/>
                    <a:pt x="35959" y="40278"/>
                  </a:cubicBezTo>
                  <a:lnTo>
                    <a:pt x="35959" y="35959"/>
                  </a:lnTo>
                  <a:lnTo>
                    <a:pt x="40278" y="35959"/>
                  </a:lnTo>
                  <a:cubicBezTo>
                    <a:pt x="46102" y="35959"/>
                    <a:pt x="50825" y="31237"/>
                    <a:pt x="50825" y="25412"/>
                  </a:cubicBezTo>
                  <a:cubicBezTo>
                    <a:pt x="50825" y="19588"/>
                    <a:pt x="46102" y="14865"/>
                    <a:pt x="40278" y="14865"/>
                  </a:cubicBezTo>
                  <a:lnTo>
                    <a:pt x="35959" y="14865"/>
                  </a:lnTo>
                  <a:lnTo>
                    <a:pt x="35959" y="10547"/>
                  </a:lnTo>
                  <a:cubicBezTo>
                    <a:pt x="35959" y="4722"/>
                    <a:pt x="31237" y="0"/>
                    <a:pt x="25412" y="0"/>
                  </a:cubicBezTo>
                  <a:cubicBezTo>
                    <a:pt x="19588" y="0"/>
                    <a:pt x="14865" y="4722"/>
                    <a:pt x="14865" y="10547"/>
                  </a:cubicBezTo>
                  <a:lnTo>
                    <a:pt x="14865" y="14865"/>
                  </a:lnTo>
                  <a:lnTo>
                    <a:pt x="10547" y="14865"/>
                  </a:lnTo>
                  <a:cubicBezTo>
                    <a:pt x="4722" y="14865"/>
                    <a:pt x="0" y="19588"/>
                    <a:pt x="0" y="25412"/>
                  </a:cubicBezTo>
                  <a:cubicBezTo>
                    <a:pt x="0" y="31237"/>
                    <a:pt x="4722" y="35959"/>
                    <a:pt x="10547" y="35959"/>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94" name="图形 47">
            <a:extLst>
              <a:ext uri="{FF2B5EF4-FFF2-40B4-BE49-F238E27FC236}">
                <a16:creationId xmlns:a16="http://schemas.microsoft.com/office/drawing/2014/main" id="{4DACAC74-5F36-42C1-BF2E-81C8AE9E32AA}"/>
              </a:ext>
            </a:extLst>
          </p:cNvPr>
          <p:cNvGrpSpPr/>
          <p:nvPr/>
        </p:nvGrpSpPr>
        <p:grpSpPr>
          <a:xfrm>
            <a:off x="7356000" y="5241314"/>
            <a:ext cx="720001" cy="695369"/>
            <a:chOff x="7356000" y="5241314"/>
            <a:chExt cx="720001" cy="695369"/>
          </a:xfrm>
          <a:gradFill>
            <a:gsLst>
              <a:gs pos="0">
                <a:schemeClr val="accent1"/>
              </a:gs>
              <a:gs pos="100000">
                <a:schemeClr val="accent2"/>
              </a:gs>
            </a:gsLst>
            <a:lin ang="2700000" scaled="1"/>
          </a:gradFill>
        </p:grpSpPr>
        <p:sp>
          <p:nvSpPr>
            <p:cNvPr id="495" name="任意多边形: 形状 494">
              <a:extLst>
                <a:ext uri="{FF2B5EF4-FFF2-40B4-BE49-F238E27FC236}">
                  <a16:creationId xmlns:a16="http://schemas.microsoft.com/office/drawing/2014/main" id="{EDA2F0D9-F7DA-4C53-9697-CD176A9B1567}"/>
                </a:ext>
              </a:extLst>
            </p:cNvPr>
            <p:cNvSpPr/>
            <p:nvPr/>
          </p:nvSpPr>
          <p:spPr>
            <a:xfrm>
              <a:off x="7356000" y="5241314"/>
              <a:ext cx="720001" cy="695369"/>
            </a:xfrm>
            <a:custGeom>
              <a:avLst/>
              <a:gdLst>
                <a:gd name="connsiteX0" fmla="*/ 710194 w 720001"/>
                <a:gd name="connsiteY0" fmla="*/ 11191 h 695369"/>
                <a:gd name="connsiteX1" fmla="*/ 684184 w 720001"/>
                <a:gd name="connsiteY1" fmla="*/ 0 h 695369"/>
                <a:gd name="connsiteX2" fmla="*/ 659569 w 720001"/>
                <a:gd name="connsiteY2" fmla="*/ 9806 h 695369"/>
                <a:gd name="connsiteX3" fmla="*/ 564452 w 720001"/>
                <a:gd name="connsiteY3" fmla="*/ 99856 h 695369"/>
                <a:gd name="connsiteX4" fmla="*/ 501330 w 720001"/>
                <a:gd name="connsiteY4" fmla="*/ 89888 h 695369"/>
                <a:gd name="connsiteX5" fmla="*/ 392198 w 720001"/>
                <a:gd name="connsiteY5" fmla="*/ 121383 h 695369"/>
                <a:gd name="connsiteX6" fmla="*/ 313660 w 720001"/>
                <a:gd name="connsiteY6" fmla="*/ 121383 h 695369"/>
                <a:gd name="connsiteX7" fmla="*/ 265790 w 720001"/>
                <a:gd name="connsiteY7" fmla="*/ 96805 h 695369"/>
                <a:gd name="connsiteX8" fmla="*/ 206795 w 720001"/>
                <a:gd name="connsiteY8" fmla="*/ 155800 h 695369"/>
                <a:gd name="connsiteX9" fmla="*/ 207408 w 720001"/>
                <a:gd name="connsiteY9" fmla="*/ 164244 h 695369"/>
                <a:gd name="connsiteX10" fmla="*/ 68535 w 720001"/>
                <a:gd name="connsiteY10" fmla="*/ 303130 h 695369"/>
                <a:gd name="connsiteX11" fmla="*/ 35810 w 720001"/>
                <a:gd name="connsiteY11" fmla="*/ 281834 h 695369"/>
                <a:gd name="connsiteX12" fmla="*/ 0 w 720001"/>
                <a:gd name="connsiteY12" fmla="*/ 317645 h 695369"/>
                <a:gd name="connsiteX13" fmla="*/ 0 w 720001"/>
                <a:gd name="connsiteY13" fmla="*/ 386277 h 695369"/>
                <a:gd name="connsiteX14" fmla="*/ 35812 w 720001"/>
                <a:gd name="connsiteY14" fmla="*/ 422087 h 695369"/>
                <a:gd name="connsiteX15" fmla="*/ 104442 w 720001"/>
                <a:gd name="connsiteY15" fmla="*/ 422087 h 695369"/>
                <a:gd name="connsiteX16" fmla="*/ 140254 w 720001"/>
                <a:gd name="connsiteY16" fmla="*/ 386277 h 695369"/>
                <a:gd name="connsiteX17" fmla="*/ 119261 w 720001"/>
                <a:gd name="connsiteY17" fmla="*/ 353689 h 695369"/>
                <a:gd name="connsiteX18" fmla="*/ 258597 w 720001"/>
                <a:gd name="connsiteY18" fmla="*/ 214341 h 695369"/>
                <a:gd name="connsiteX19" fmla="*/ 265790 w 720001"/>
                <a:gd name="connsiteY19" fmla="*/ 214795 h 695369"/>
                <a:gd name="connsiteX20" fmla="*/ 311531 w 720001"/>
                <a:gd name="connsiteY20" fmla="*/ 193006 h 695369"/>
                <a:gd name="connsiteX21" fmla="*/ 323571 w 720001"/>
                <a:gd name="connsiteY21" fmla="*/ 193006 h 695369"/>
                <a:gd name="connsiteX22" fmla="*/ 298437 w 720001"/>
                <a:gd name="connsiteY22" fmla="*/ 266940 h 695369"/>
                <a:gd name="connsiteX23" fmla="*/ 307474 w 720001"/>
                <a:gd name="connsiteY23" fmla="*/ 278806 h 695369"/>
                <a:gd name="connsiteX24" fmla="*/ 319340 w 720001"/>
                <a:gd name="connsiteY24" fmla="*/ 269769 h 695369"/>
                <a:gd name="connsiteX25" fmla="*/ 501331 w 720001"/>
                <a:gd name="connsiteY25" fmla="*/ 110981 h 695369"/>
                <a:gd name="connsiteX26" fmla="*/ 685007 w 720001"/>
                <a:gd name="connsiteY26" fmla="*/ 294657 h 695369"/>
                <a:gd name="connsiteX27" fmla="*/ 501331 w 720001"/>
                <a:gd name="connsiteY27" fmla="*/ 478332 h 695369"/>
                <a:gd name="connsiteX28" fmla="*/ 318942 w 720001"/>
                <a:gd name="connsiteY28" fmla="*/ 316396 h 695369"/>
                <a:gd name="connsiteX29" fmla="*/ 307233 w 720001"/>
                <a:gd name="connsiteY29" fmla="*/ 307157 h 695369"/>
                <a:gd name="connsiteX30" fmla="*/ 297994 w 720001"/>
                <a:gd name="connsiteY30" fmla="*/ 318866 h 695369"/>
                <a:gd name="connsiteX31" fmla="*/ 410731 w 720001"/>
                <a:gd name="connsiteY31" fmla="*/ 478332 h 695369"/>
                <a:gd name="connsiteX32" fmla="*/ 323578 w 720001"/>
                <a:gd name="connsiteY32" fmla="*/ 478332 h 695369"/>
                <a:gd name="connsiteX33" fmla="*/ 298595 w 720001"/>
                <a:gd name="connsiteY33" fmla="*/ 503315 h 695369"/>
                <a:gd name="connsiteX34" fmla="*/ 298595 w 720001"/>
                <a:gd name="connsiteY34" fmla="*/ 523429 h 695369"/>
                <a:gd name="connsiteX35" fmla="*/ 298929 w 720001"/>
                <a:gd name="connsiteY35" fmla="*/ 527318 h 695369"/>
                <a:gd name="connsiteX36" fmla="*/ 226610 w 720001"/>
                <a:gd name="connsiteY36" fmla="*/ 527318 h 695369"/>
                <a:gd name="connsiteX37" fmla="*/ 201627 w 720001"/>
                <a:gd name="connsiteY37" fmla="*/ 552302 h 695369"/>
                <a:gd name="connsiteX38" fmla="*/ 201627 w 720001"/>
                <a:gd name="connsiteY38" fmla="*/ 572414 h 695369"/>
                <a:gd name="connsiteX39" fmla="*/ 226610 w 720001"/>
                <a:gd name="connsiteY39" fmla="*/ 597398 h 695369"/>
                <a:gd name="connsiteX40" fmla="*/ 236341 w 720001"/>
                <a:gd name="connsiteY40" fmla="*/ 597398 h 695369"/>
                <a:gd name="connsiteX41" fmla="*/ 236007 w 720001"/>
                <a:gd name="connsiteY41" fmla="*/ 601287 h 695369"/>
                <a:gd name="connsiteX42" fmla="*/ 236007 w 720001"/>
                <a:gd name="connsiteY42" fmla="*/ 621399 h 695369"/>
                <a:gd name="connsiteX43" fmla="*/ 260990 w 720001"/>
                <a:gd name="connsiteY43" fmla="*/ 646383 h 695369"/>
                <a:gd name="connsiteX44" fmla="*/ 278394 w 720001"/>
                <a:gd name="connsiteY44" fmla="*/ 646383 h 695369"/>
                <a:gd name="connsiteX45" fmla="*/ 278059 w 720001"/>
                <a:gd name="connsiteY45" fmla="*/ 650273 h 695369"/>
                <a:gd name="connsiteX46" fmla="*/ 278059 w 720001"/>
                <a:gd name="connsiteY46" fmla="*/ 670386 h 695369"/>
                <a:gd name="connsiteX47" fmla="*/ 303043 w 720001"/>
                <a:gd name="connsiteY47" fmla="*/ 695370 h 695369"/>
                <a:gd name="connsiteX48" fmla="*/ 414250 w 720001"/>
                <a:gd name="connsiteY48" fmla="*/ 695370 h 695369"/>
                <a:gd name="connsiteX49" fmla="*/ 424797 w 720001"/>
                <a:gd name="connsiteY49" fmla="*/ 684823 h 695369"/>
                <a:gd name="connsiteX50" fmla="*/ 414250 w 720001"/>
                <a:gd name="connsiteY50" fmla="*/ 674276 h 695369"/>
                <a:gd name="connsiteX51" fmla="*/ 303043 w 720001"/>
                <a:gd name="connsiteY51" fmla="*/ 674276 h 695369"/>
                <a:gd name="connsiteX52" fmla="*/ 299153 w 720001"/>
                <a:gd name="connsiteY52" fmla="*/ 670386 h 695369"/>
                <a:gd name="connsiteX53" fmla="*/ 299153 w 720001"/>
                <a:gd name="connsiteY53" fmla="*/ 650273 h 695369"/>
                <a:gd name="connsiteX54" fmla="*/ 303043 w 720001"/>
                <a:gd name="connsiteY54" fmla="*/ 646383 h 695369"/>
                <a:gd name="connsiteX55" fmla="*/ 658553 w 720001"/>
                <a:gd name="connsiteY55" fmla="*/ 646383 h 695369"/>
                <a:gd name="connsiteX56" fmla="*/ 662442 w 720001"/>
                <a:gd name="connsiteY56" fmla="*/ 650273 h 695369"/>
                <a:gd name="connsiteX57" fmla="*/ 662442 w 720001"/>
                <a:gd name="connsiteY57" fmla="*/ 670386 h 695369"/>
                <a:gd name="connsiteX58" fmla="*/ 658553 w 720001"/>
                <a:gd name="connsiteY58" fmla="*/ 674276 h 695369"/>
                <a:gd name="connsiteX59" fmla="*/ 463527 w 720001"/>
                <a:gd name="connsiteY59" fmla="*/ 674276 h 695369"/>
                <a:gd name="connsiteX60" fmla="*/ 452980 w 720001"/>
                <a:gd name="connsiteY60" fmla="*/ 684823 h 695369"/>
                <a:gd name="connsiteX61" fmla="*/ 463527 w 720001"/>
                <a:gd name="connsiteY61" fmla="*/ 695370 h 695369"/>
                <a:gd name="connsiteX62" fmla="*/ 658553 w 720001"/>
                <a:gd name="connsiteY62" fmla="*/ 695370 h 695369"/>
                <a:gd name="connsiteX63" fmla="*/ 683536 w 720001"/>
                <a:gd name="connsiteY63" fmla="*/ 670386 h 695369"/>
                <a:gd name="connsiteX64" fmla="*/ 683536 w 720001"/>
                <a:gd name="connsiteY64" fmla="*/ 650273 h 695369"/>
                <a:gd name="connsiteX65" fmla="*/ 658553 w 720001"/>
                <a:gd name="connsiteY65" fmla="*/ 625289 h 695369"/>
                <a:gd name="connsiteX66" fmla="*/ 641149 w 720001"/>
                <a:gd name="connsiteY66" fmla="*/ 625289 h 695369"/>
                <a:gd name="connsiteX67" fmla="*/ 641483 w 720001"/>
                <a:gd name="connsiteY67" fmla="*/ 621399 h 695369"/>
                <a:gd name="connsiteX68" fmla="*/ 641483 w 720001"/>
                <a:gd name="connsiteY68" fmla="*/ 601289 h 695369"/>
                <a:gd name="connsiteX69" fmla="*/ 616500 w 720001"/>
                <a:gd name="connsiteY69" fmla="*/ 576305 h 695369"/>
                <a:gd name="connsiteX70" fmla="*/ 606769 w 720001"/>
                <a:gd name="connsiteY70" fmla="*/ 576305 h 695369"/>
                <a:gd name="connsiteX71" fmla="*/ 607103 w 720001"/>
                <a:gd name="connsiteY71" fmla="*/ 572416 h 695369"/>
                <a:gd name="connsiteX72" fmla="*/ 607103 w 720001"/>
                <a:gd name="connsiteY72" fmla="*/ 552303 h 695369"/>
                <a:gd name="connsiteX73" fmla="*/ 606769 w 720001"/>
                <a:gd name="connsiteY73" fmla="*/ 548414 h 695369"/>
                <a:gd name="connsiteX74" fmla="*/ 679088 w 720001"/>
                <a:gd name="connsiteY74" fmla="*/ 548414 h 695369"/>
                <a:gd name="connsiteX75" fmla="*/ 704071 w 720001"/>
                <a:gd name="connsiteY75" fmla="*/ 523430 h 695369"/>
                <a:gd name="connsiteX76" fmla="*/ 704071 w 720001"/>
                <a:gd name="connsiteY76" fmla="*/ 503315 h 695369"/>
                <a:gd name="connsiteX77" fmla="*/ 679088 w 720001"/>
                <a:gd name="connsiteY77" fmla="*/ 478332 h 695369"/>
                <a:gd name="connsiteX78" fmla="*/ 591778 w 720001"/>
                <a:gd name="connsiteY78" fmla="*/ 478332 h 695369"/>
                <a:gd name="connsiteX79" fmla="*/ 706101 w 720001"/>
                <a:gd name="connsiteY79" fmla="*/ 294657 h 695369"/>
                <a:gd name="connsiteX80" fmla="*/ 630536 w 720001"/>
                <a:gd name="connsiteY80" fmla="*/ 135923 h 695369"/>
                <a:gd name="connsiteX81" fmla="*/ 708810 w 720001"/>
                <a:gd name="connsiteY81" fmla="*/ 61816 h 695369"/>
                <a:gd name="connsiteX82" fmla="*/ 719987 w 720001"/>
                <a:gd name="connsiteY82" fmla="*/ 36790 h 695369"/>
                <a:gd name="connsiteX83" fmla="*/ 710194 w 720001"/>
                <a:gd name="connsiteY83" fmla="*/ 11191 h 695369"/>
                <a:gd name="connsiteX84" fmla="*/ 104442 w 720001"/>
                <a:gd name="connsiteY84" fmla="*/ 400994 h 695369"/>
                <a:gd name="connsiteX85" fmla="*/ 35812 w 720001"/>
                <a:gd name="connsiteY85" fmla="*/ 400994 h 695369"/>
                <a:gd name="connsiteX86" fmla="*/ 21094 w 720001"/>
                <a:gd name="connsiteY86" fmla="*/ 386277 h 695369"/>
                <a:gd name="connsiteX87" fmla="*/ 21094 w 720001"/>
                <a:gd name="connsiteY87" fmla="*/ 317645 h 695369"/>
                <a:gd name="connsiteX88" fmla="*/ 35812 w 720001"/>
                <a:gd name="connsiteY88" fmla="*/ 302927 h 695369"/>
                <a:gd name="connsiteX89" fmla="*/ 50528 w 720001"/>
                <a:gd name="connsiteY89" fmla="*/ 317645 h 695369"/>
                <a:gd name="connsiteX90" fmla="*/ 50528 w 720001"/>
                <a:gd name="connsiteY90" fmla="*/ 361013 h 695369"/>
                <a:gd name="connsiteX91" fmla="*/ 61075 w 720001"/>
                <a:gd name="connsiteY91" fmla="*/ 371559 h 695369"/>
                <a:gd name="connsiteX92" fmla="*/ 104442 w 720001"/>
                <a:gd name="connsiteY92" fmla="*/ 371559 h 695369"/>
                <a:gd name="connsiteX93" fmla="*/ 119160 w 720001"/>
                <a:gd name="connsiteY93" fmla="*/ 386277 h 695369"/>
                <a:gd name="connsiteX94" fmla="*/ 104442 w 720001"/>
                <a:gd name="connsiteY94" fmla="*/ 400994 h 695369"/>
                <a:gd name="connsiteX95" fmla="*/ 92654 w 720001"/>
                <a:gd name="connsiteY95" fmla="*/ 350466 h 695369"/>
                <a:gd name="connsiteX96" fmla="*/ 71622 w 720001"/>
                <a:gd name="connsiteY96" fmla="*/ 350466 h 695369"/>
                <a:gd name="connsiteX97" fmla="*/ 71622 w 720001"/>
                <a:gd name="connsiteY97" fmla="*/ 329877 h 695369"/>
                <a:gd name="connsiteX98" fmla="*/ 215263 w 720001"/>
                <a:gd name="connsiteY98" fmla="*/ 186221 h 695369"/>
                <a:gd name="connsiteX99" fmla="*/ 236264 w 720001"/>
                <a:gd name="connsiteY99" fmla="*/ 206841 h 695369"/>
                <a:gd name="connsiteX100" fmla="*/ 265790 w 720001"/>
                <a:gd name="connsiteY100" fmla="*/ 193701 h 695369"/>
                <a:gd name="connsiteX101" fmla="*/ 227888 w 720001"/>
                <a:gd name="connsiteY101" fmla="*/ 155800 h 695369"/>
                <a:gd name="connsiteX102" fmla="*/ 265790 w 720001"/>
                <a:gd name="connsiteY102" fmla="*/ 117899 h 695369"/>
                <a:gd name="connsiteX103" fmla="*/ 303691 w 720001"/>
                <a:gd name="connsiteY103" fmla="*/ 155800 h 695369"/>
                <a:gd name="connsiteX104" fmla="*/ 265790 w 720001"/>
                <a:gd name="connsiteY104" fmla="*/ 193701 h 695369"/>
                <a:gd name="connsiteX105" fmla="*/ 337440 w 720001"/>
                <a:gd name="connsiteY105" fmla="*/ 171911 h 695369"/>
                <a:gd name="connsiteX106" fmla="*/ 322529 w 720001"/>
                <a:gd name="connsiteY106" fmla="*/ 171911 h 695369"/>
                <a:gd name="connsiteX107" fmla="*/ 324785 w 720001"/>
                <a:gd name="connsiteY107" fmla="*/ 155798 h 695369"/>
                <a:gd name="connsiteX108" fmla="*/ 323249 w 720001"/>
                <a:gd name="connsiteY108" fmla="*/ 142476 h 695369"/>
                <a:gd name="connsiteX109" fmla="*/ 364347 w 720001"/>
                <a:gd name="connsiteY109" fmla="*/ 142476 h 695369"/>
                <a:gd name="connsiteX110" fmla="*/ 337440 w 720001"/>
                <a:gd name="connsiteY110" fmla="*/ 171911 h 695369"/>
                <a:gd name="connsiteX111" fmla="*/ 226610 w 720001"/>
                <a:gd name="connsiteY111" fmla="*/ 576305 h 695369"/>
                <a:gd name="connsiteX112" fmla="*/ 222720 w 720001"/>
                <a:gd name="connsiteY112" fmla="*/ 572416 h 695369"/>
                <a:gd name="connsiteX113" fmla="*/ 222720 w 720001"/>
                <a:gd name="connsiteY113" fmla="*/ 552303 h 695369"/>
                <a:gd name="connsiteX114" fmla="*/ 226610 w 720001"/>
                <a:gd name="connsiteY114" fmla="*/ 548414 h 695369"/>
                <a:gd name="connsiteX115" fmla="*/ 582120 w 720001"/>
                <a:gd name="connsiteY115" fmla="*/ 548414 h 695369"/>
                <a:gd name="connsiteX116" fmla="*/ 586010 w 720001"/>
                <a:gd name="connsiteY116" fmla="*/ 552303 h 695369"/>
                <a:gd name="connsiteX117" fmla="*/ 586010 w 720001"/>
                <a:gd name="connsiteY117" fmla="*/ 572416 h 695369"/>
                <a:gd name="connsiteX118" fmla="*/ 582120 w 720001"/>
                <a:gd name="connsiteY118" fmla="*/ 576305 h 695369"/>
                <a:gd name="connsiteX119" fmla="*/ 260990 w 720001"/>
                <a:gd name="connsiteY119" fmla="*/ 576305 h 695369"/>
                <a:gd name="connsiteX120" fmla="*/ 616500 w 720001"/>
                <a:gd name="connsiteY120" fmla="*/ 597399 h 695369"/>
                <a:gd name="connsiteX121" fmla="*/ 620390 w 720001"/>
                <a:gd name="connsiteY121" fmla="*/ 601289 h 695369"/>
                <a:gd name="connsiteX122" fmla="*/ 620390 w 720001"/>
                <a:gd name="connsiteY122" fmla="*/ 621401 h 695369"/>
                <a:gd name="connsiteX123" fmla="*/ 616500 w 720001"/>
                <a:gd name="connsiteY123" fmla="*/ 625290 h 695369"/>
                <a:gd name="connsiteX124" fmla="*/ 303044 w 720001"/>
                <a:gd name="connsiteY124" fmla="*/ 625290 h 695369"/>
                <a:gd name="connsiteX125" fmla="*/ 260992 w 720001"/>
                <a:gd name="connsiteY125" fmla="*/ 625290 h 695369"/>
                <a:gd name="connsiteX126" fmla="*/ 257102 w 720001"/>
                <a:gd name="connsiteY126" fmla="*/ 621401 h 695369"/>
                <a:gd name="connsiteX127" fmla="*/ 257102 w 720001"/>
                <a:gd name="connsiteY127" fmla="*/ 601289 h 695369"/>
                <a:gd name="connsiteX128" fmla="*/ 260992 w 720001"/>
                <a:gd name="connsiteY128" fmla="*/ 597399 h 695369"/>
                <a:gd name="connsiteX129" fmla="*/ 679087 w 720001"/>
                <a:gd name="connsiteY129" fmla="*/ 499425 h 695369"/>
                <a:gd name="connsiteX130" fmla="*/ 682976 w 720001"/>
                <a:gd name="connsiteY130" fmla="*/ 503315 h 695369"/>
                <a:gd name="connsiteX131" fmla="*/ 682976 w 720001"/>
                <a:gd name="connsiteY131" fmla="*/ 523429 h 695369"/>
                <a:gd name="connsiteX132" fmla="*/ 679087 w 720001"/>
                <a:gd name="connsiteY132" fmla="*/ 527318 h 695369"/>
                <a:gd name="connsiteX133" fmla="*/ 582119 w 720001"/>
                <a:gd name="connsiteY133" fmla="*/ 527318 h 695369"/>
                <a:gd name="connsiteX134" fmla="*/ 323578 w 720001"/>
                <a:gd name="connsiteY134" fmla="*/ 527318 h 695369"/>
                <a:gd name="connsiteX135" fmla="*/ 319688 w 720001"/>
                <a:gd name="connsiteY135" fmla="*/ 523429 h 695369"/>
                <a:gd name="connsiteX136" fmla="*/ 319688 w 720001"/>
                <a:gd name="connsiteY136" fmla="*/ 503315 h 695369"/>
                <a:gd name="connsiteX137" fmla="*/ 323578 w 720001"/>
                <a:gd name="connsiteY137" fmla="*/ 499425 h 695369"/>
                <a:gd name="connsiteX138" fmla="*/ 694306 w 720001"/>
                <a:gd name="connsiteY138" fmla="*/ 46498 h 695369"/>
                <a:gd name="connsiteX139" fmla="*/ 613232 w 720001"/>
                <a:gd name="connsiteY139" fmla="*/ 123255 h 695369"/>
                <a:gd name="connsiteX140" fmla="*/ 586195 w 720001"/>
                <a:gd name="connsiteY140" fmla="*/ 108319 h 695369"/>
                <a:gd name="connsiteX141" fmla="*/ 674072 w 720001"/>
                <a:gd name="connsiteY141" fmla="*/ 25124 h 695369"/>
                <a:gd name="connsiteX142" fmla="*/ 684186 w 720001"/>
                <a:gd name="connsiteY142" fmla="*/ 21094 h 695369"/>
                <a:gd name="connsiteX143" fmla="*/ 694877 w 720001"/>
                <a:gd name="connsiteY143" fmla="*/ 25694 h 695369"/>
                <a:gd name="connsiteX144" fmla="*/ 698902 w 720001"/>
                <a:gd name="connsiteY144" fmla="*/ 36214 h 695369"/>
                <a:gd name="connsiteX145" fmla="*/ 694306 w 720001"/>
                <a:gd name="connsiteY145" fmla="*/ 46498 h 69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720001" h="695369">
                  <a:moveTo>
                    <a:pt x="710194" y="11191"/>
                  </a:moveTo>
                  <a:cubicBezTo>
                    <a:pt x="703461" y="4078"/>
                    <a:pt x="693982" y="0"/>
                    <a:pt x="684184" y="0"/>
                  </a:cubicBezTo>
                  <a:cubicBezTo>
                    <a:pt x="674990" y="0"/>
                    <a:pt x="666248" y="3483"/>
                    <a:pt x="659569" y="9806"/>
                  </a:cubicBezTo>
                  <a:lnTo>
                    <a:pt x="564452" y="99856"/>
                  </a:lnTo>
                  <a:cubicBezTo>
                    <a:pt x="544559" y="93395"/>
                    <a:pt x="523349" y="89888"/>
                    <a:pt x="501330" y="89888"/>
                  </a:cubicBezTo>
                  <a:cubicBezTo>
                    <a:pt x="462448" y="89888"/>
                    <a:pt x="424672" y="100915"/>
                    <a:pt x="392198" y="121383"/>
                  </a:cubicBezTo>
                  <a:lnTo>
                    <a:pt x="313660" y="121383"/>
                  </a:lnTo>
                  <a:cubicBezTo>
                    <a:pt x="302939" y="106512"/>
                    <a:pt x="285481" y="96805"/>
                    <a:pt x="265790" y="96805"/>
                  </a:cubicBezTo>
                  <a:cubicBezTo>
                    <a:pt x="233260" y="96805"/>
                    <a:pt x="206795" y="123269"/>
                    <a:pt x="206795" y="155800"/>
                  </a:cubicBezTo>
                  <a:cubicBezTo>
                    <a:pt x="206795" y="158667"/>
                    <a:pt x="207011" y="161484"/>
                    <a:pt x="207408" y="164244"/>
                  </a:cubicBezTo>
                  <a:lnTo>
                    <a:pt x="68535" y="303130"/>
                  </a:lnTo>
                  <a:cubicBezTo>
                    <a:pt x="62954" y="290597"/>
                    <a:pt x="50390" y="281834"/>
                    <a:pt x="35810" y="281834"/>
                  </a:cubicBezTo>
                  <a:cubicBezTo>
                    <a:pt x="16065" y="281834"/>
                    <a:pt x="0" y="297899"/>
                    <a:pt x="0" y="317645"/>
                  </a:cubicBezTo>
                  <a:lnTo>
                    <a:pt x="0" y="386277"/>
                  </a:lnTo>
                  <a:cubicBezTo>
                    <a:pt x="0" y="406024"/>
                    <a:pt x="16065" y="422087"/>
                    <a:pt x="35812" y="422087"/>
                  </a:cubicBezTo>
                  <a:lnTo>
                    <a:pt x="104442" y="422087"/>
                  </a:lnTo>
                  <a:cubicBezTo>
                    <a:pt x="124189" y="422087"/>
                    <a:pt x="140254" y="406022"/>
                    <a:pt x="140254" y="386277"/>
                  </a:cubicBezTo>
                  <a:cubicBezTo>
                    <a:pt x="140254" y="371815"/>
                    <a:pt x="131631" y="359336"/>
                    <a:pt x="119261" y="353689"/>
                  </a:cubicBezTo>
                  <a:lnTo>
                    <a:pt x="258597" y="214341"/>
                  </a:lnTo>
                  <a:cubicBezTo>
                    <a:pt x="260956" y="214629"/>
                    <a:pt x="263353" y="214795"/>
                    <a:pt x="265790" y="214795"/>
                  </a:cubicBezTo>
                  <a:cubicBezTo>
                    <a:pt x="284224" y="214795"/>
                    <a:pt x="300704" y="206291"/>
                    <a:pt x="311531" y="193006"/>
                  </a:cubicBezTo>
                  <a:lnTo>
                    <a:pt x="323571" y="193006"/>
                  </a:lnTo>
                  <a:cubicBezTo>
                    <a:pt x="310600" y="215661"/>
                    <a:pt x="301985" y="240732"/>
                    <a:pt x="298437" y="266940"/>
                  </a:cubicBezTo>
                  <a:cubicBezTo>
                    <a:pt x="297655" y="272711"/>
                    <a:pt x="301701" y="278025"/>
                    <a:pt x="307474" y="278806"/>
                  </a:cubicBezTo>
                  <a:cubicBezTo>
                    <a:pt x="313249" y="279595"/>
                    <a:pt x="318559" y="275542"/>
                    <a:pt x="319340" y="269769"/>
                  </a:cubicBezTo>
                  <a:cubicBezTo>
                    <a:pt x="331598" y="179245"/>
                    <a:pt x="409838" y="110981"/>
                    <a:pt x="501331" y="110981"/>
                  </a:cubicBezTo>
                  <a:cubicBezTo>
                    <a:pt x="602611" y="110981"/>
                    <a:pt x="685007" y="193378"/>
                    <a:pt x="685007" y="294657"/>
                  </a:cubicBezTo>
                  <a:cubicBezTo>
                    <a:pt x="685007" y="395937"/>
                    <a:pt x="602611" y="478332"/>
                    <a:pt x="501331" y="478332"/>
                  </a:cubicBezTo>
                  <a:cubicBezTo>
                    <a:pt x="408233" y="478332"/>
                    <a:pt x="329823" y="408715"/>
                    <a:pt x="318942" y="316396"/>
                  </a:cubicBezTo>
                  <a:cubicBezTo>
                    <a:pt x="318260" y="310611"/>
                    <a:pt x="313010" y="306474"/>
                    <a:pt x="307233" y="307157"/>
                  </a:cubicBezTo>
                  <a:cubicBezTo>
                    <a:pt x="301448" y="307839"/>
                    <a:pt x="297312" y="313080"/>
                    <a:pt x="297994" y="318866"/>
                  </a:cubicBezTo>
                  <a:cubicBezTo>
                    <a:pt x="306340" y="389676"/>
                    <a:pt x="350311" y="448507"/>
                    <a:pt x="410731" y="478332"/>
                  </a:cubicBezTo>
                  <a:lnTo>
                    <a:pt x="323578" y="478332"/>
                  </a:lnTo>
                  <a:cubicBezTo>
                    <a:pt x="309803" y="478332"/>
                    <a:pt x="298595" y="489540"/>
                    <a:pt x="298595" y="503315"/>
                  </a:cubicBezTo>
                  <a:lnTo>
                    <a:pt x="298595" y="523429"/>
                  </a:lnTo>
                  <a:cubicBezTo>
                    <a:pt x="298595" y="524755"/>
                    <a:pt x="298728" y="526047"/>
                    <a:pt x="298929" y="527318"/>
                  </a:cubicBezTo>
                  <a:lnTo>
                    <a:pt x="226610" y="527318"/>
                  </a:lnTo>
                  <a:cubicBezTo>
                    <a:pt x="212835" y="527318"/>
                    <a:pt x="201627" y="538526"/>
                    <a:pt x="201627" y="552302"/>
                  </a:cubicBezTo>
                  <a:lnTo>
                    <a:pt x="201627" y="572414"/>
                  </a:lnTo>
                  <a:cubicBezTo>
                    <a:pt x="201627" y="586190"/>
                    <a:pt x="212835" y="597398"/>
                    <a:pt x="226610" y="597398"/>
                  </a:cubicBezTo>
                  <a:lnTo>
                    <a:pt x="236341" y="597398"/>
                  </a:lnTo>
                  <a:cubicBezTo>
                    <a:pt x="236142" y="598669"/>
                    <a:pt x="236007" y="599961"/>
                    <a:pt x="236007" y="601287"/>
                  </a:cubicBezTo>
                  <a:lnTo>
                    <a:pt x="236007" y="621399"/>
                  </a:lnTo>
                  <a:cubicBezTo>
                    <a:pt x="236007" y="635175"/>
                    <a:pt x="247215" y="646383"/>
                    <a:pt x="260990" y="646383"/>
                  </a:cubicBezTo>
                  <a:lnTo>
                    <a:pt x="278394" y="646383"/>
                  </a:lnTo>
                  <a:cubicBezTo>
                    <a:pt x="278194" y="647654"/>
                    <a:pt x="278059" y="648946"/>
                    <a:pt x="278059" y="650273"/>
                  </a:cubicBezTo>
                  <a:lnTo>
                    <a:pt x="278059" y="670386"/>
                  </a:lnTo>
                  <a:cubicBezTo>
                    <a:pt x="278059" y="684162"/>
                    <a:pt x="289267" y="695370"/>
                    <a:pt x="303043" y="695370"/>
                  </a:cubicBezTo>
                  <a:lnTo>
                    <a:pt x="414250" y="695370"/>
                  </a:lnTo>
                  <a:cubicBezTo>
                    <a:pt x="420075" y="695370"/>
                    <a:pt x="424797" y="690647"/>
                    <a:pt x="424797" y="684823"/>
                  </a:cubicBezTo>
                  <a:cubicBezTo>
                    <a:pt x="424797" y="678998"/>
                    <a:pt x="420075" y="674276"/>
                    <a:pt x="414250" y="674276"/>
                  </a:cubicBezTo>
                  <a:lnTo>
                    <a:pt x="303043" y="674276"/>
                  </a:lnTo>
                  <a:cubicBezTo>
                    <a:pt x="300898" y="674276"/>
                    <a:pt x="299153" y="672531"/>
                    <a:pt x="299153" y="670386"/>
                  </a:cubicBezTo>
                  <a:lnTo>
                    <a:pt x="299153" y="650273"/>
                  </a:lnTo>
                  <a:cubicBezTo>
                    <a:pt x="299153" y="648128"/>
                    <a:pt x="300898" y="646383"/>
                    <a:pt x="303043" y="646383"/>
                  </a:cubicBezTo>
                  <a:lnTo>
                    <a:pt x="658553" y="646383"/>
                  </a:lnTo>
                  <a:cubicBezTo>
                    <a:pt x="660697" y="646383"/>
                    <a:pt x="662442" y="648128"/>
                    <a:pt x="662442" y="650273"/>
                  </a:cubicBezTo>
                  <a:lnTo>
                    <a:pt x="662442" y="670386"/>
                  </a:lnTo>
                  <a:cubicBezTo>
                    <a:pt x="662442" y="672531"/>
                    <a:pt x="660697" y="674276"/>
                    <a:pt x="658553" y="674276"/>
                  </a:cubicBezTo>
                  <a:lnTo>
                    <a:pt x="463527" y="674276"/>
                  </a:lnTo>
                  <a:cubicBezTo>
                    <a:pt x="457702" y="674276"/>
                    <a:pt x="452980" y="678998"/>
                    <a:pt x="452980" y="684823"/>
                  </a:cubicBezTo>
                  <a:cubicBezTo>
                    <a:pt x="452980" y="690647"/>
                    <a:pt x="457702" y="695370"/>
                    <a:pt x="463527" y="695370"/>
                  </a:cubicBezTo>
                  <a:lnTo>
                    <a:pt x="658553" y="695370"/>
                  </a:lnTo>
                  <a:cubicBezTo>
                    <a:pt x="672328" y="695370"/>
                    <a:pt x="683536" y="684162"/>
                    <a:pt x="683536" y="670386"/>
                  </a:cubicBezTo>
                  <a:lnTo>
                    <a:pt x="683536" y="650273"/>
                  </a:lnTo>
                  <a:cubicBezTo>
                    <a:pt x="683536" y="636497"/>
                    <a:pt x="672328" y="625289"/>
                    <a:pt x="658553" y="625289"/>
                  </a:cubicBezTo>
                  <a:lnTo>
                    <a:pt x="641149" y="625289"/>
                  </a:lnTo>
                  <a:cubicBezTo>
                    <a:pt x="641348" y="624018"/>
                    <a:pt x="641483" y="622726"/>
                    <a:pt x="641483" y="621399"/>
                  </a:cubicBezTo>
                  <a:lnTo>
                    <a:pt x="641483" y="601289"/>
                  </a:lnTo>
                  <a:cubicBezTo>
                    <a:pt x="641483" y="587513"/>
                    <a:pt x="630276" y="576305"/>
                    <a:pt x="616500" y="576305"/>
                  </a:cubicBezTo>
                  <a:lnTo>
                    <a:pt x="606769" y="576305"/>
                  </a:lnTo>
                  <a:cubicBezTo>
                    <a:pt x="606968" y="575034"/>
                    <a:pt x="607103" y="573742"/>
                    <a:pt x="607103" y="572416"/>
                  </a:cubicBezTo>
                  <a:lnTo>
                    <a:pt x="607103" y="552303"/>
                  </a:lnTo>
                  <a:cubicBezTo>
                    <a:pt x="607103" y="550977"/>
                    <a:pt x="606970" y="549685"/>
                    <a:pt x="606769" y="548414"/>
                  </a:cubicBezTo>
                  <a:lnTo>
                    <a:pt x="679088" y="548414"/>
                  </a:lnTo>
                  <a:cubicBezTo>
                    <a:pt x="692864" y="548414"/>
                    <a:pt x="704071" y="537206"/>
                    <a:pt x="704071" y="523430"/>
                  </a:cubicBezTo>
                  <a:lnTo>
                    <a:pt x="704071" y="503315"/>
                  </a:lnTo>
                  <a:cubicBezTo>
                    <a:pt x="704071" y="489540"/>
                    <a:pt x="692864" y="478332"/>
                    <a:pt x="679088" y="478332"/>
                  </a:cubicBezTo>
                  <a:lnTo>
                    <a:pt x="591778" y="478332"/>
                  </a:lnTo>
                  <a:cubicBezTo>
                    <a:pt x="659448" y="444874"/>
                    <a:pt x="706101" y="375117"/>
                    <a:pt x="706101" y="294657"/>
                  </a:cubicBezTo>
                  <a:cubicBezTo>
                    <a:pt x="706101" y="230698"/>
                    <a:pt x="676617" y="173500"/>
                    <a:pt x="630536" y="135923"/>
                  </a:cubicBezTo>
                  <a:lnTo>
                    <a:pt x="708810" y="61816"/>
                  </a:lnTo>
                  <a:cubicBezTo>
                    <a:pt x="715756" y="55240"/>
                    <a:pt x="719726" y="46353"/>
                    <a:pt x="719987" y="36790"/>
                  </a:cubicBezTo>
                  <a:cubicBezTo>
                    <a:pt x="720249" y="27229"/>
                    <a:pt x="716771" y="18136"/>
                    <a:pt x="710194" y="11191"/>
                  </a:cubicBezTo>
                  <a:close/>
                  <a:moveTo>
                    <a:pt x="104442" y="400994"/>
                  </a:moveTo>
                  <a:lnTo>
                    <a:pt x="35812" y="400994"/>
                  </a:lnTo>
                  <a:cubicBezTo>
                    <a:pt x="27696" y="400994"/>
                    <a:pt x="21094" y="394391"/>
                    <a:pt x="21094" y="386277"/>
                  </a:cubicBezTo>
                  <a:lnTo>
                    <a:pt x="21094" y="317645"/>
                  </a:lnTo>
                  <a:cubicBezTo>
                    <a:pt x="21094" y="309530"/>
                    <a:pt x="27696" y="302927"/>
                    <a:pt x="35812" y="302927"/>
                  </a:cubicBezTo>
                  <a:cubicBezTo>
                    <a:pt x="43927" y="302927"/>
                    <a:pt x="50528" y="309530"/>
                    <a:pt x="50528" y="317645"/>
                  </a:cubicBezTo>
                  <a:lnTo>
                    <a:pt x="50528" y="361013"/>
                  </a:lnTo>
                  <a:cubicBezTo>
                    <a:pt x="50528" y="366837"/>
                    <a:pt x="55250" y="371559"/>
                    <a:pt x="61075" y="371559"/>
                  </a:cubicBezTo>
                  <a:lnTo>
                    <a:pt x="104442" y="371559"/>
                  </a:lnTo>
                  <a:cubicBezTo>
                    <a:pt x="112558" y="371559"/>
                    <a:pt x="119160" y="378162"/>
                    <a:pt x="119160" y="386277"/>
                  </a:cubicBezTo>
                  <a:cubicBezTo>
                    <a:pt x="119160" y="394391"/>
                    <a:pt x="112558" y="400994"/>
                    <a:pt x="104442" y="400994"/>
                  </a:cubicBezTo>
                  <a:close/>
                  <a:moveTo>
                    <a:pt x="92654" y="350466"/>
                  </a:moveTo>
                  <a:lnTo>
                    <a:pt x="71622" y="350466"/>
                  </a:lnTo>
                  <a:lnTo>
                    <a:pt x="71622" y="329877"/>
                  </a:lnTo>
                  <a:lnTo>
                    <a:pt x="215263" y="186221"/>
                  </a:lnTo>
                  <a:cubicBezTo>
                    <a:pt x="220409" y="194736"/>
                    <a:pt x="227652" y="201840"/>
                    <a:pt x="236264" y="206841"/>
                  </a:cubicBezTo>
                  <a:close/>
                  <a:moveTo>
                    <a:pt x="265790" y="193701"/>
                  </a:moveTo>
                  <a:cubicBezTo>
                    <a:pt x="244891" y="193701"/>
                    <a:pt x="227888" y="176700"/>
                    <a:pt x="227888" y="155800"/>
                  </a:cubicBezTo>
                  <a:cubicBezTo>
                    <a:pt x="227888" y="134900"/>
                    <a:pt x="244890" y="117899"/>
                    <a:pt x="265790" y="117899"/>
                  </a:cubicBezTo>
                  <a:cubicBezTo>
                    <a:pt x="286689" y="117899"/>
                    <a:pt x="303691" y="134900"/>
                    <a:pt x="303691" y="155800"/>
                  </a:cubicBezTo>
                  <a:cubicBezTo>
                    <a:pt x="303691" y="176700"/>
                    <a:pt x="286688" y="193701"/>
                    <a:pt x="265790" y="193701"/>
                  </a:cubicBezTo>
                  <a:close/>
                  <a:moveTo>
                    <a:pt x="337440" y="171911"/>
                  </a:moveTo>
                  <a:lnTo>
                    <a:pt x="322529" y="171911"/>
                  </a:lnTo>
                  <a:cubicBezTo>
                    <a:pt x="323987" y="166785"/>
                    <a:pt x="324785" y="161385"/>
                    <a:pt x="324785" y="155798"/>
                  </a:cubicBezTo>
                  <a:cubicBezTo>
                    <a:pt x="324785" y="151215"/>
                    <a:pt x="324242" y="146760"/>
                    <a:pt x="323249" y="142476"/>
                  </a:cubicBezTo>
                  <a:lnTo>
                    <a:pt x="364347" y="142476"/>
                  </a:lnTo>
                  <a:cubicBezTo>
                    <a:pt x="354379" y="151456"/>
                    <a:pt x="345379" y="161319"/>
                    <a:pt x="337440" y="171911"/>
                  </a:cubicBezTo>
                  <a:close/>
                  <a:moveTo>
                    <a:pt x="226610" y="576305"/>
                  </a:moveTo>
                  <a:cubicBezTo>
                    <a:pt x="224466" y="576305"/>
                    <a:pt x="222720" y="574560"/>
                    <a:pt x="222720" y="572416"/>
                  </a:cubicBezTo>
                  <a:lnTo>
                    <a:pt x="222720" y="552303"/>
                  </a:lnTo>
                  <a:cubicBezTo>
                    <a:pt x="222720" y="550159"/>
                    <a:pt x="224466" y="548414"/>
                    <a:pt x="226610" y="548414"/>
                  </a:cubicBezTo>
                  <a:lnTo>
                    <a:pt x="582120" y="548414"/>
                  </a:lnTo>
                  <a:cubicBezTo>
                    <a:pt x="584265" y="548414"/>
                    <a:pt x="586010" y="550159"/>
                    <a:pt x="586010" y="552303"/>
                  </a:cubicBezTo>
                  <a:lnTo>
                    <a:pt x="586010" y="572416"/>
                  </a:lnTo>
                  <a:cubicBezTo>
                    <a:pt x="586010" y="574560"/>
                    <a:pt x="584265" y="576305"/>
                    <a:pt x="582120" y="576305"/>
                  </a:cubicBezTo>
                  <a:lnTo>
                    <a:pt x="260990" y="576305"/>
                  </a:lnTo>
                  <a:close/>
                  <a:moveTo>
                    <a:pt x="616500" y="597399"/>
                  </a:moveTo>
                  <a:cubicBezTo>
                    <a:pt x="618645" y="597399"/>
                    <a:pt x="620390" y="599144"/>
                    <a:pt x="620390" y="601289"/>
                  </a:cubicBezTo>
                  <a:lnTo>
                    <a:pt x="620390" y="621401"/>
                  </a:lnTo>
                  <a:cubicBezTo>
                    <a:pt x="620390" y="623545"/>
                    <a:pt x="618645" y="625290"/>
                    <a:pt x="616500" y="625290"/>
                  </a:cubicBezTo>
                  <a:lnTo>
                    <a:pt x="303044" y="625290"/>
                  </a:lnTo>
                  <a:lnTo>
                    <a:pt x="260992" y="625290"/>
                  </a:lnTo>
                  <a:cubicBezTo>
                    <a:pt x="258847" y="625290"/>
                    <a:pt x="257102" y="623545"/>
                    <a:pt x="257102" y="621401"/>
                  </a:cubicBezTo>
                  <a:lnTo>
                    <a:pt x="257102" y="601289"/>
                  </a:lnTo>
                  <a:cubicBezTo>
                    <a:pt x="257102" y="599144"/>
                    <a:pt x="258847" y="597399"/>
                    <a:pt x="260992" y="597399"/>
                  </a:cubicBezTo>
                  <a:close/>
                  <a:moveTo>
                    <a:pt x="679087" y="499425"/>
                  </a:moveTo>
                  <a:cubicBezTo>
                    <a:pt x="681231" y="499425"/>
                    <a:pt x="682976" y="501171"/>
                    <a:pt x="682976" y="503315"/>
                  </a:cubicBezTo>
                  <a:lnTo>
                    <a:pt x="682976" y="523429"/>
                  </a:lnTo>
                  <a:cubicBezTo>
                    <a:pt x="682976" y="525573"/>
                    <a:pt x="681231" y="527318"/>
                    <a:pt x="679087" y="527318"/>
                  </a:cubicBezTo>
                  <a:lnTo>
                    <a:pt x="582119" y="527318"/>
                  </a:lnTo>
                  <a:lnTo>
                    <a:pt x="323578" y="527318"/>
                  </a:lnTo>
                  <a:cubicBezTo>
                    <a:pt x="321434" y="527318"/>
                    <a:pt x="319688" y="525573"/>
                    <a:pt x="319688" y="523429"/>
                  </a:cubicBezTo>
                  <a:lnTo>
                    <a:pt x="319688" y="503315"/>
                  </a:lnTo>
                  <a:cubicBezTo>
                    <a:pt x="319688" y="501171"/>
                    <a:pt x="321434" y="499425"/>
                    <a:pt x="323578" y="499425"/>
                  </a:cubicBezTo>
                  <a:close/>
                  <a:moveTo>
                    <a:pt x="694306" y="46498"/>
                  </a:moveTo>
                  <a:lnTo>
                    <a:pt x="613232" y="123255"/>
                  </a:lnTo>
                  <a:cubicBezTo>
                    <a:pt x="604643" y="117629"/>
                    <a:pt x="595612" y="112625"/>
                    <a:pt x="586195" y="108319"/>
                  </a:cubicBezTo>
                  <a:lnTo>
                    <a:pt x="674072" y="25124"/>
                  </a:lnTo>
                  <a:cubicBezTo>
                    <a:pt x="676817" y="22525"/>
                    <a:pt x="680408" y="21094"/>
                    <a:pt x="684186" y="21094"/>
                  </a:cubicBezTo>
                  <a:cubicBezTo>
                    <a:pt x="688272" y="21094"/>
                    <a:pt x="692069" y="22728"/>
                    <a:pt x="694877" y="25694"/>
                  </a:cubicBezTo>
                  <a:cubicBezTo>
                    <a:pt x="697580" y="28548"/>
                    <a:pt x="699009" y="32285"/>
                    <a:pt x="698902" y="36214"/>
                  </a:cubicBezTo>
                  <a:cubicBezTo>
                    <a:pt x="698792" y="40143"/>
                    <a:pt x="697161" y="43795"/>
                    <a:pt x="694306" y="4649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6" name="任意多边形: 形状 495">
              <a:extLst>
                <a:ext uri="{FF2B5EF4-FFF2-40B4-BE49-F238E27FC236}">
                  <a16:creationId xmlns:a16="http://schemas.microsoft.com/office/drawing/2014/main" id="{EC803A44-34FE-4C69-BDC9-7112DA407B1E}"/>
                </a:ext>
              </a:extLst>
            </p:cNvPr>
            <p:cNvSpPr/>
            <p:nvPr/>
          </p:nvSpPr>
          <p:spPr>
            <a:xfrm>
              <a:off x="7694454" y="5373095"/>
              <a:ext cx="325752" cy="325752"/>
            </a:xfrm>
            <a:custGeom>
              <a:avLst/>
              <a:gdLst>
                <a:gd name="connsiteX0" fmla="*/ 281303 w 325752"/>
                <a:gd name="connsiteY0" fmla="*/ 259260 h 325752"/>
                <a:gd name="connsiteX1" fmla="*/ 296003 w 325752"/>
                <a:gd name="connsiteY1" fmla="*/ 256729 h 325752"/>
                <a:gd name="connsiteX2" fmla="*/ 325752 w 325752"/>
                <a:gd name="connsiteY2" fmla="*/ 162876 h 325752"/>
                <a:gd name="connsiteX3" fmla="*/ 162876 w 325752"/>
                <a:gd name="connsiteY3" fmla="*/ 0 h 325752"/>
                <a:gd name="connsiteX4" fmla="*/ 0 w 325752"/>
                <a:gd name="connsiteY4" fmla="*/ 162876 h 325752"/>
                <a:gd name="connsiteX5" fmla="*/ 162876 w 325752"/>
                <a:gd name="connsiteY5" fmla="*/ 325752 h 325752"/>
                <a:gd name="connsiteX6" fmla="*/ 259086 w 325752"/>
                <a:gd name="connsiteY6" fmla="*/ 294300 h 325752"/>
                <a:gd name="connsiteX7" fmla="*/ 261354 w 325752"/>
                <a:gd name="connsiteY7" fmla="*/ 279558 h 325752"/>
                <a:gd name="connsiteX8" fmla="*/ 246613 w 325752"/>
                <a:gd name="connsiteY8" fmla="*/ 277290 h 325752"/>
                <a:gd name="connsiteX9" fmla="*/ 162876 w 325752"/>
                <a:gd name="connsiteY9" fmla="*/ 304658 h 325752"/>
                <a:gd name="connsiteX10" fmla="*/ 21094 w 325752"/>
                <a:gd name="connsiteY10" fmla="*/ 162876 h 325752"/>
                <a:gd name="connsiteX11" fmla="*/ 162876 w 325752"/>
                <a:gd name="connsiteY11" fmla="*/ 21094 h 325752"/>
                <a:gd name="connsiteX12" fmla="*/ 304658 w 325752"/>
                <a:gd name="connsiteY12" fmla="*/ 162876 h 325752"/>
                <a:gd name="connsiteX13" fmla="*/ 278772 w 325752"/>
                <a:gd name="connsiteY13" fmla="*/ 244561 h 325752"/>
                <a:gd name="connsiteX14" fmla="*/ 281303 w 325752"/>
                <a:gd name="connsiteY14" fmla="*/ 259260 h 32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752" h="325752">
                  <a:moveTo>
                    <a:pt x="281303" y="259260"/>
                  </a:moveTo>
                  <a:cubicBezTo>
                    <a:pt x="286061" y="262620"/>
                    <a:pt x="292642" y="261488"/>
                    <a:pt x="296003" y="256729"/>
                  </a:cubicBezTo>
                  <a:cubicBezTo>
                    <a:pt x="315465" y="229168"/>
                    <a:pt x="325752" y="196715"/>
                    <a:pt x="325752" y="162876"/>
                  </a:cubicBezTo>
                  <a:cubicBezTo>
                    <a:pt x="325752" y="73066"/>
                    <a:pt x="252686" y="0"/>
                    <a:pt x="162876" y="0"/>
                  </a:cubicBezTo>
                  <a:cubicBezTo>
                    <a:pt x="73066" y="0"/>
                    <a:pt x="0" y="73066"/>
                    <a:pt x="0" y="162876"/>
                  </a:cubicBezTo>
                  <a:cubicBezTo>
                    <a:pt x="0" y="252686"/>
                    <a:pt x="73066" y="325752"/>
                    <a:pt x="162876" y="325752"/>
                  </a:cubicBezTo>
                  <a:cubicBezTo>
                    <a:pt x="197754" y="325752"/>
                    <a:pt x="231023" y="314876"/>
                    <a:pt x="259086" y="294300"/>
                  </a:cubicBezTo>
                  <a:cubicBezTo>
                    <a:pt x="263783" y="290856"/>
                    <a:pt x="264800" y="284255"/>
                    <a:pt x="261354" y="279558"/>
                  </a:cubicBezTo>
                  <a:cubicBezTo>
                    <a:pt x="257909" y="274860"/>
                    <a:pt x="251308" y="273845"/>
                    <a:pt x="246613" y="277290"/>
                  </a:cubicBezTo>
                  <a:cubicBezTo>
                    <a:pt x="222193" y="295194"/>
                    <a:pt x="193237" y="304658"/>
                    <a:pt x="162876" y="304658"/>
                  </a:cubicBezTo>
                  <a:cubicBezTo>
                    <a:pt x="84697" y="304658"/>
                    <a:pt x="21094" y="241055"/>
                    <a:pt x="21094" y="162876"/>
                  </a:cubicBezTo>
                  <a:cubicBezTo>
                    <a:pt x="21094" y="84697"/>
                    <a:pt x="84697" y="21094"/>
                    <a:pt x="162876" y="21094"/>
                  </a:cubicBezTo>
                  <a:cubicBezTo>
                    <a:pt x="241055" y="21094"/>
                    <a:pt x="304658" y="84697"/>
                    <a:pt x="304658" y="162876"/>
                  </a:cubicBezTo>
                  <a:cubicBezTo>
                    <a:pt x="304658" y="192333"/>
                    <a:pt x="295708" y="220580"/>
                    <a:pt x="278772" y="244561"/>
                  </a:cubicBezTo>
                  <a:cubicBezTo>
                    <a:pt x="275411" y="249320"/>
                    <a:pt x="276545" y="255901"/>
                    <a:pt x="281303" y="25926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7" name="任意多边形: 形状 496">
              <a:extLst>
                <a:ext uri="{FF2B5EF4-FFF2-40B4-BE49-F238E27FC236}">
                  <a16:creationId xmlns:a16="http://schemas.microsoft.com/office/drawing/2014/main" id="{5067A5BE-5C30-4089-8260-92A8755F8A09}"/>
                </a:ext>
              </a:extLst>
            </p:cNvPr>
            <p:cNvSpPr/>
            <p:nvPr/>
          </p:nvSpPr>
          <p:spPr>
            <a:xfrm>
              <a:off x="7744570" y="5423211"/>
              <a:ext cx="225518" cy="225518"/>
            </a:xfrm>
            <a:custGeom>
              <a:avLst/>
              <a:gdLst>
                <a:gd name="connsiteX0" fmla="*/ 112759 w 225518"/>
                <a:gd name="connsiteY0" fmla="*/ 0 h 225518"/>
                <a:gd name="connsiteX1" fmla="*/ 0 w 225518"/>
                <a:gd name="connsiteY1" fmla="*/ 112760 h 225518"/>
                <a:gd name="connsiteX2" fmla="*/ 112759 w 225518"/>
                <a:gd name="connsiteY2" fmla="*/ 225519 h 225518"/>
                <a:gd name="connsiteX3" fmla="*/ 225519 w 225518"/>
                <a:gd name="connsiteY3" fmla="*/ 112760 h 225518"/>
                <a:gd name="connsiteX4" fmla="*/ 112759 w 225518"/>
                <a:gd name="connsiteY4" fmla="*/ 0 h 225518"/>
                <a:gd name="connsiteX5" fmla="*/ 112759 w 225518"/>
                <a:gd name="connsiteY5" fmla="*/ 204425 h 225518"/>
                <a:gd name="connsiteX6" fmla="*/ 21094 w 225518"/>
                <a:gd name="connsiteY6" fmla="*/ 112760 h 225518"/>
                <a:gd name="connsiteX7" fmla="*/ 112759 w 225518"/>
                <a:gd name="connsiteY7" fmla="*/ 21094 h 225518"/>
                <a:gd name="connsiteX8" fmla="*/ 204425 w 225518"/>
                <a:gd name="connsiteY8" fmla="*/ 112760 h 225518"/>
                <a:gd name="connsiteX9" fmla="*/ 112759 w 225518"/>
                <a:gd name="connsiteY9" fmla="*/ 204425 h 22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518" h="225518">
                  <a:moveTo>
                    <a:pt x="112759" y="0"/>
                  </a:moveTo>
                  <a:cubicBezTo>
                    <a:pt x="50583" y="0"/>
                    <a:pt x="0" y="50584"/>
                    <a:pt x="0" y="112760"/>
                  </a:cubicBezTo>
                  <a:cubicBezTo>
                    <a:pt x="0" y="174936"/>
                    <a:pt x="50583" y="225519"/>
                    <a:pt x="112759" y="225519"/>
                  </a:cubicBezTo>
                  <a:cubicBezTo>
                    <a:pt x="174935" y="225519"/>
                    <a:pt x="225519" y="174936"/>
                    <a:pt x="225519" y="112760"/>
                  </a:cubicBezTo>
                  <a:cubicBezTo>
                    <a:pt x="225519" y="50584"/>
                    <a:pt x="174935" y="0"/>
                    <a:pt x="112759" y="0"/>
                  </a:cubicBezTo>
                  <a:close/>
                  <a:moveTo>
                    <a:pt x="112759" y="204425"/>
                  </a:moveTo>
                  <a:cubicBezTo>
                    <a:pt x="62215" y="204425"/>
                    <a:pt x="21094" y="163304"/>
                    <a:pt x="21094" y="112760"/>
                  </a:cubicBezTo>
                  <a:cubicBezTo>
                    <a:pt x="21094" y="62215"/>
                    <a:pt x="62215" y="21094"/>
                    <a:pt x="112759" y="21094"/>
                  </a:cubicBezTo>
                  <a:cubicBezTo>
                    <a:pt x="163304" y="21094"/>
                    <a:pt x="204425" y="62215"/>
                    <a:pt x="204425" y="112760"/>
                  </a:cubicBezTo>
                  <a:cubicBezTo>
                    <a:pt x="204425" y="163304"/>
                    <a:pt x="163304" y="204425"/>
                    <a:pt x="112759" y="20442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8" name="任意多边形: 形状 497">
              <a:extLst>
                <a:ext uri="{FF2B5EF4-FFF2-40B4-BE49-F238E27FC236}">
                  <a16:creationId xmlns:a16="http://schemas.microsoft.com/office/drawing/2014/main" id="{77A3ECE2-82AD-4B8D-ACCF-2DA7594BCE7D}"/>
                </a:ext>
              </a:extLst>
            </p:cNvPr>
            <p:cNvSpPr/>
            <p:nvPr/>
          </p:nvSpPr>
          <p:spPr>
            <a:xfrm>
              <a:off x="7578997" y="5544250"/>
              <a:ext cx="50824" cy="21093"/>
            </a:xfrm>
            <a:custGeom>
              <a:avLst/>
              <a:gdLst>
                <a:gd name="connsiteX0" fmla="*/ 40278 w 50824"/>
                <a:gd name="connsiteY0" fmla="*/ 21094 h 21093"/>
                <a:gd name="connsiteX1" fmla="*/ 50825 w 50824"/>
                <a:gd name="connsiteY1" fmla="*/ 10547 h 21093"/>
                <a:gd name="connsiteX2" fmla="*/ 40278 w 50824"/>
                <a:gd name="connsiteY2" fmla="*/ 0 h 21093"/>
                <a:gd name="connsiteX3" fmla="*/ 10547 w 50824"/>
                <a:gd name="connsiteY3" fmla="*/ 0 h 21093"/>
                <a:gd name="connsiteX4" fmla="*/ 0 w 50824"/>
                <a:gd name="connsiteY4" fmla="*/ 10547 h 21093"/>
                <a:gd name="connsiteX5" fmla="*/ 10547 w 50824"/>
                <a:gd name="connsiteY5"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24" h="21093">
                  <a:moveTo>
                    <a:pt x="40278" y="21094"/>
                  </a:moveTo>
                  <a:cubicBezTo>
                    <a:pt x="46102" y="21094"/>
                    <a:pt x="50825" y="16372"/>
                    <a:pt x="50825" y="10547"/>
                  </a:cubicBezTo>
                  <a:cubicBezTo>
                    <a:pt x="50825" y="4722"/>
                    <a:pt x="46102" y="0"/>
                    <a:pt x="40278"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9" name="任意多边形: 形状 498">
              <a:extLst>
                <a:ext uri="{FF2B5EF4-FFF2-40B4-BE49-F238E27FC236}">
                  <a16:creationId xmlns:a16="http://schemas.microsoft.com/office/drawing/2014/main" id="{8CEAC405-7012-4887-A40E-A7C071FC3FA0}"/>
                </a:ext>
              </a:extLst>
            </p:cNvPr>
            <p:cNvSpPr/>
            <p:nvPr/>
          </p:nvSpPr>
          <p:spPr>
            <a:xfrm>
              <a:off x="7680735" y="5294060"/>
              <a:ext cx="50824" cy="21093"/>
            </a:xfrm>
            <a:custGeom>
              <a:avLst/>
              <a:gdLst>
                <a:gd name="connsiteX0" fmla="*/ 10547 w 50824"/>
                <a:gd name="connsiteY0" fmla="*/ 21094 h 21093"/>
                <a:gd name="connsiteX1" fmla="*/ 40278 w 50824"/>
                <a:gd name="connsiteY1" fmla="*/ 21094 h 21093"/>
                <a:gd name="connsiteX2" fmla="*/ 50825 w 50824"/>
                <a:gd name="connsiteY2" fmla="*/ 10547 h 21093"/>
                <a:gd name="connsiteX3" fmla="*/ 40278 w 50824"/>
                <a:gd name="connsiteY3" fmla="*/ 0 h 21093"/>
                <a:gd name="connsiteX4" fmla="*/ 10547 w 50824"/>
                <a:gd name="connsiteY4" fmla="*/ 0 h 21093"/>
                <a:gd name="connsiteX5" fmla="*/ 0 w 50824"/>
                <a:gd name="connsiteY5" fmla="*/ 10547 h 21093"/>
                <a:gd name="connsiteX6" fmla="*/ 10547 w 50824"/>
                <a:gd name="connsiteY6" fmla="*/ 21094 h 2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24" h="21093">
                  <a:moveTo>
                    <a:pt x="10547" y="21094"/>
                  </a:moveTo>
                  <a:lnTo>
                    <a:pt x="40278" y="21094"/>
                  </a:lnTo>
                  <a:cubicBezTo>
                    <a:pt x="46102" y="21094"/>
                    <a:pt x="50825" y="16372"/>
                    <a:pt x="50825" y="10547"/>
                  </a:cubicBezTo>
                  <a:cubicBezTo>
                    <a:pt x="50825" y="4722"/>
                    <a:pt x="46102" y="0"/>
                    <a:pt x="40278" y="0"/>
                  </a:cubicBezTo>
                  <a:lnTo>
                    <a:pt x="10547" y="0"/>
                  </a:lnTo>
                  <a:cubicBezTo>
                    <a:pt x="4722" y="0"/>
                    <a:pt x="0" y="4722"/>
                    <a:pt x="0" y="10547"/>
                  </a:cubicBezTo>
                  <a:cubicBezTo>
                    <a:pt x="0" y="16372"/>
                    <a:pt x="4722" y="21094"/>
                    <a:pt x="10547" y="21094"/>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0" name="任意多边形: 形状 499">
              <a:extLst>
                <a:ext uri="{FF2B5EF4-FFF2-40B4-BE49-F238E27FC236}">
                  <a16:creationId xmlns:a16="http://schemas.microsoft.com/office/drawing/2014/main" id="{0142E003-F049-405F-9F3F-72913D6502A8}"/>
                </a:ext>
              </a:extLst>
            </p:cNvPr>
            <p:cNvSpPr/>
            <p:nvPr/>
          </p:nvSpPr>
          <p:spPr>
            <a:xfrm>
              <a:off x="7821122" y="5463459"/>
              <a:ext cx="79447" cy="142253"/>
            </a:xfrm>
            <a:custGeom>
              <a:avLst/>
              <a:gdLst>
                <a:gd name="connsiteX0" fmla="*/ 61792 w 79447"/>
                <a:gd name="connsiteY0" fmla="*/ 20381 h 142253"/>
                <a:gd name="connsiteX1" fmla="*/ 61792 w 79447"/>
                <a:gd name="connsiteY1" fmla="*/ 10547 h 142253"/>
                <a:gd name="connsiteX2" fmla="*/ 51245 w 79447"/>
                <a:gd name="connsiteY2" fmla="*/ 0 h 142253"/>
                <a:gd name="connsiteX3" fmla="*/ 40698 w 79447"/>
                <a:gd name="connsiteY3" fmla="*/ 10547 h 142253"/>
                <a:gd name="connsiteX4" fmla="*/ 40698 w 79447"/>
                <a:gd name="connsiteY4" fmla="*/ 16796 h 142253"/>
                <a:gd name="connsiteX5" fmla="*/ 34530 w 79447"/>
                <a:gd name="connsiteY5" fmla="*/ 16796 h 142253"/>
                <a:gd name="connsiteX6" fmla="*/ 34530 w 79447"/>
                <a:gd name="connsiteY6" fmla="*/ 10547 h 142253"/>
                <a:gd name="connsiteX7" fmla="*/ 23984 w 79447"/>
                <a:gd name="connsiteY7" fmla="*/ 0 h 142253"/>
                <a:gd name="connsiteX8" fmla="*/ 13437 w 79447"/>
                <a:gd name="connsiteY8" fmla="*/ 10547 h 142253"/>
                <a:gd name="connsiteX9" fmla="*/ 13437 w 79447"/>
                <a:gd name="connsiteY9" fmla="*/ 16796 h 142253"/>
                <a:gd name="connsiteX10" fmla="*/ 10547 w 79447"/>
                <a:gd name="connsiteY10" fmla="*/ 16796 h 142253"/>
                <a:gd name="connsiteX11" fmla="*/ 0 w 79447"/>
                <a:gd name="connsiteY11" fmla="*/ 27343 h 142253"/>
                <a:gd name="connsiteX12" fmla="*/ 0 w 79447"/>
                <a:gd name="connsiteY12" fmla="*/ 114960 h 142253"/>
                <a:gd name="connsiteX13" fmla="*/ 10547 w 79447"/>
                <a:gd name="connsiteY13" fmla="*/ 125506 h 142253"/>
                <a:gd name="connsiteX14" fmla="*/ 13437 w 79447"/>
                <a:gd name="connsiteY14" fmla="*/ 125506 h 142253"/>
                <a:gd name="connsiteX15" fmla="*/ 13437 w 79447"/>
                <a:gd name="connsiteY15" fmla="*/ 131707 h 142253"/>
                <a:gd name="connsiteX16" fmla="*/ 23984 w 79447"/>
                <a:gd name="connsiteY16" fmla="*/ 142253 h 142253"/>
                <a:gd name="connsiteX17" fmla="*/ 34530 w 79447"/>
                <a:gd name="connsiteY17" fmla="*/ 131707 h 142253"/>
                <a:gd name="connsiteX18" fmla="*/ 34530 w 79447"/>
                <a:gd name="connsiteY18" fmla="*/ 125506 h 142253"/>
                <a:gd name="connsiteX19" fmla="*/ 40698 w 79447"/>
                <a:gd name="connsiteY19" fmla="*/ 125506 h 142253"/>
                <a:gd name="connsiteX20" fmla="*/ 40698 w 79447"/>
                <a:gd name="connsiteY20" fmla="*/ 131707 h 142253"/>
                <a:gd name="connsiteX21" fmla="*/ 51245 w 79447"/>
                <a:gd name="connsiteY21" fmla="*/ 142253 h 142253"/>
                <a:gd name="connsiteX22" fmla="*/ 61792 w 79447"/>
                <a:gd name="connsiteY22" fmla="*/ 131707 h 142253"/>
                <a:gd name="connsiteX23" fmla="*/ 61792 w 79447"/>
                <a:gd name="connsiteY23" fmla="*/ 121922 h 142253"/>
                <a:gd name="connsiteX24" fmla="*/ 79448 w 79447"/>
                <a:gd name="connsiteY24" fmla="*/ 93054 h 142253"/>
                <a:gd name="connsiteX25" fmla="*/ 70916 w 79447"/>
                <a:gd name="connsiteY25" fmla="*/ 71151 h 142253"/>
                <a:gd name="connsiteX26" fmla="*/ 79448 w 79447"/>
                <a:gd name="connsiteY26" fmla="*/ 49247 h 142253"/>
                <a:gd name="connsiteX27" fmla="*/ 61792 w 79447"/>
                <a:gd name="connsiteY27" fmla="*/ 20381 h 142253"/>
                <a:gd name="connsiteX28" fmla="*/ 58354 w 79447"/>
                <a:gd name="connsiteY28" fmla="*/ 93056 h 142253"/>
                <a:gd name="connsiteX29" fmla="*/ 46997 w 79447"/>
                <a:gd name="connsiteY29" fmla="*/ 104414 h 142253"/>
                <a:gd name="connsiteX30" fmla="*/ 21095 w 79447"/>
                <a:gd name="connsiteY30" fmla="*/ 104414 h 142253"/>
                <a:gd name="connsiteX31" fmla="*/ 21095 w 79447"/>
                <a:gd name="connsiteY31" fmla="*/ 81699 h 142253"/>
                <a:gd name="connsiteX32" fmla="*/ 46997 w 79447"/>
                <a:gd name="connsiteY32" fmla="*/ 81699 h 142253"/>
                <a:gd name="connsiteX33" fmla="*/ 58354 w 79447"/>
                <a:gd name="connsiteY33" fmla="*/ 93056 h 142253"/>
                <a:gd name="connsiteX34" fmla="*/ 21094 w 79447"/>
                <a:gd name="connsiteY34" fmla="*/ 60605 h 142253"/>
                <a:gd name="connsiteX35" fmla="*/ 21094 w 79447"/>
                <a:gd name="connsiteY35" fmla="*/ 37891 h 142253"/>
                <a:gd name="connsiteX36" fmla="*/ 46995 w 79447"/>
                <a:gd name="connsiteY36" fmla="*/ 37891 h 142253"/>
                <a:gd name="connsiteX37" fmla="*/ 58352 w 79447"/>
                <a:gd name="connsiteY37" fmla="*/ 49248 h 142253"/>
                <a:gd name="connsiteX38" fmla="*/ 46995 w 79447"/>
                <a:gd name="connsiteY38" fmla="*/ 60605 h 14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9447" h="142253">
                  <a:moveTo>
                    <a:pt x="61792" y="20381"/>
                  </a:moveTo>
                  <a:lnTo>
                    <a:pt x="61792" y="10547"/>
                  </a:lnTo>
                  <a:cubicBezTo>
                    <a:pt x="61792" y="4722"/>
                    <a:pt x="57070" y="0"/>
                    <a:pt x="51245" y="0"/>
                  </a:cubicBezTo>
                  <a:cubicBezTo>
                    <a:pt x="45420" y="0"/>
                    <a:pt x="40698" y="4722"/>
                    <a:pt x="40698" y="10547"/>
                  </a:cubicBezTo>
                  <a:lnTo>
                    <a:pt x="40698" y="16796"/>
                  </a:lnTo>
                  <a:lnTo>
                    <a:pt x="34530" y="16796"/>
                  </a:lnTo>
                  <a:lnTo>
                    <a:pt x="34530" y="10547"/>
                  </a:lnTo>
                  <a:cubicBezTo>
                    <a:pt x="34530" y="4722"/>
                    <a:pt x="29808" y="0"/>
                    <a:pt x="23984" y="0"/>
                  </a:cubicBezTo>
                  <a:cubicBezTo>
                    <a:pt x="18159" y="0"/>
                    <a:pt x="13437" y="4722"/>
                    <a:pt x="13437" y="10547"/>
                  </a:cubicBezTo>
                  <a:lnTo>
                    <a:pt x="13437" y="16796"/>
                  </a:lnTo>
                  <a:lnTo>
                    <a:pt x="10547" y="16796"/>
                  </a:lnTo>
                  <a:cubicBezTo>
                    <a:pt x="4722" y="16796"/>
                    <a:pt x="0" y="21518"/>
                    <a:pt x="0" y="27343"/>
                  </a:cubicBezTo>
                  <a:lnTo>
                    <a:pt x="0" y="114960"/>
                  </a:lnTo>
                  <a:cubicBezTo>
                    <a:pt x="0" y="120784"/>
                    <a:pt x="4722" y="125506"/>
                    <a:pt x="10547" y="125506"/>
                  </a:cubicBezTo>
                  <a:lnTo>
                    <a:pt x="13437" y="125506"/>
                  </a:lnTo>
                  <a:lnTo>
                    <a:pt x="13437" y="131707"/>
                  </a:lnTo>
                  <a:cubicBezTo>
                    <a:pt x="13437" y="137531"/>
                    <a:pt x="18159" y="142253"/>
                    <a:pt x="23984" y="142253"/>
                  </a:cubicBezTo>
                  <a:cubicBezTo>
                    <a:pt x="29808" y="142253"/>
                    <a:pt x="34530" y="137531"/>
                    <a:pt x="34530" y="131707"/>
                  </a:cubicBezTo>
                  <a:lnTo>
                    <a:pt x="34530" y="125506"/>
                  </a:lnTo>
                  <a:lnTo>
                    <a:pt x="40698" y="125506"/>
                  </a:lnTo>
                  <a:lnTo>
                    <a:pt x="40698" y="131707"/>
                  </a:lnTo>
                  <a:cubicBezTo>
                    <a:pt x="40698" y="137531"/>
                    <a:pt x="45420" y="142253"/>
                    <a:pt x="51245" y="142253"/>
                  </a:cubicBezTo>
                  <a:cubicBezTo>
                    <a:pt x="57070" y="142253"/>
                    <a:pt x="61792" y="137531"/>
                    <a:pt x="61792" y="131707"/>
                  </a:cubicBezTo>
                  <a:lnTo>
                    <a:pt x="61792" y="121922"/>
                  </a:lnTo>
                  <a:cubicBezTo>
                    <a:pt x="72263" y="116533"/>
                    <a:pt x="79448" y="105621"/>
                    <a:pt x="79448" y="93054"/>
                  </a:cubicBezTo>
                  <a:cubicBezTo>
                    <a:pt x="79448" y="84620"/>
                    <a:pt x="76210" y="76927"/>
                    <a:pt x="70916" y="71151"/>
                  </a:cubicBezTo>
                  <a:cubicBezTo>
                    <a:pt x="76210" y="65374"/>
                    <a:pt x="79448" y="57682"/>
                    <a:pt x="79448" y="49247"/>
                  </a:cubicBezTo>
                  <a:cubicBezTo>
                    <a:pt x="79448" y="36682"/>
                    <a:pt x="72263" y="25771"/>
                    <a:pt x="61792" y="20381"/>
                  </a:cubicBezTo>
                  <a:close/>
                  <a:moveTo>
                    <a:pt x="58354" y="93056"/>
                  </a:moveTo>
                  <a:cubicBezTo>
                    <a:pt x="58354" y="99319"/>
                    <a:pt x="53259" y="104414"/>
                    <a:pt x="46997" y="104414"/>
                  </a:cubicBezTo>
                  <a:lnTo>
                    <a:pt x="21095" y="104414"/>
                  </a:lnTo>
                  <a:lnTo>
                    <a:pt x="21095" y="81699"/>
                  </a:lnTo>
                  <a:lnTo>
                    <a:pt x="46997" y="81699"/>
                  </a:lnTo>
                  <a:cubicBezTo>
                    <a:pt x="53258" y="81699"/>
                    <a:pt x="58354" y="86794"/>
                    <a:pt x="58354" y="93056"/>
                  </a:cubicBezTo>
                  <a:close/>
                  <a:moveTo>
                    <a:pt x="21094" y="60605"/>
                  </a:moveTo>
                  <a:lnTo>
                    <a:pt x="21094" y="37891"/>
                  </a:lnTo>
                  <a:lnTo>
                    <a:pt x="46995" y="37891"/>
                  </a:lnTo>
                  <a:cubicBezTo>
                    <a:pt x="53258" y="37891"/>
                    <a:pt x="58352" y="42986"/>
                    <a:pt x="58352" y="49248"/>
                  </a:cubicBezTo>
                  <a:cubicBezTo>
                    <a:pt x="58352" y="55510"/>
                    <a:pt x="53258" y="60605"/>
                    <a:pt x="46995" y="606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1" name="图形 48">
            <a:extLst>
              <a:ext uri="{FF2B5EF4-FFF2-40B4-BE49-F238E27FC236}">
                <a16:creationId xmlns:a16="http://schemas.microsoft.com/office/drawing/2014/main" id="{29D40AE8-C7FF-472A-91F3-4776993BAF74}"/>
              </a:ext>
            </a:extLst>
          </p:cNvPr>
          <p:cNvGrpSpPr/>
          <p:nvPr/>
        </p:nvGrpSpPr>
        <p:grpSpPr>
          <a:xfrm>
            <a:off x="8436000" y="5247454"/>
            <a:ext cx="720000" cy="683097"/>
            <a:chOff x="8436000" y="5247454"/>
            <a:chExt cx="720000" cy="683097"/>
          </a:xfrm>
          <a:gradFill>
            <a:gsLst>
              <a:gs pos="0">
                <a:schemeClr val="accent1"/>
              </a:gs>
              <a:gs pos="100000">
                <a:schemeClr val="accent2"/>
              </a:gs>
            </a:gsLst>
            <a:lin ang="2700000" scaled="1"/>
          </a:gradFill>
        </p:grpSpPr>
        <p:sp>
          <p:nvSpPr>
            <p:cNvPr id="502" name="任意多边形: 形状 501">
              <a:extLst>
                <a:ext uri="{FF2B5EF4-FFF2-40B4-BE49-F238E27FC236}">
                  <a16:creationId xmlns:a16="http://schemas.microsoft.com/office/drawing/2014/main" id="{646E72CE-E69D-4F72-86B7-976ABF267291}"/>
                </a:ext>
              </a:extLst>
            </p:cNvPr>
            <p:cNvSpPr/>
            <p:nvPr/>
          </p:nvSpPr>
          <p:spPr>
            <a:xfrm>
              <a:off x="8436019" y="5247454"/>
              <a:ext cx="719980" cy="422084"/>
            </a:xfrm>
            <a:custGeom>
              <a:avLst/>
              <a:gdLst>
                <a:gd name="connsiteX0" fmla="*/ 110057 w 719980"/>
                <a:gd name="connsiteY0" fmla="*/ 266288 h 422084"/>
                <a:gd name="connsiteX1" fmla="*/ 11163 w 719980"/>
                <a:gd name="connsiteY1" fmla="*/ 360273 h 422084"/>
                <a:gd name="connsiteX2" fmla="*/ 9786 w 719980"/>
                <a:gd name="connsiteY2" fmla="*/ 410898 h 422084"/>
                <a:gd name="connsiteX3" fmla="*/ 35799 w 719980"/>
                <a:gd name="connsiteY3" fmla="*/ 422085 h 422084"/>
                <a:gd name="connsiteX4" fmla="*/ 60417 w 719980"/>
                <a:gd name="connsiteY4" fmla="*/ 412277 h 422084"/>
                <a:gd name="connsiteX5" fmla="*/ 154275 w 719980"/>
                <a:gd name="connsiteY5" fmla="*/ 323408 h 422084"/>
                <a:gd name="connsiteX6" fmla="*/ 169052 w 719980"/>
                <a:gd name="connsiteY6" fmla="*/ 325283 h 422084"/>
                <a:gd name="connsiteX7" fmla="*/ 216928 w 719980"/>
                <a:gd name="connsiteY7" fmla="*/ 300697 h 422084"/>
                <a:gd name="connsiteX8" fmla="*/ 414416 w 719980"/>
                <a:gd name="connsiteY8" fmla="*/ 300697 h 422084"/>
                <a:gd name="connsiteX9" fmla="*/ 456356 w 719980"/>
                <a:gd name="connsiteY9" fmla="*/ 318251 h 422084"/>
                <a:gd name="connsiteX10" fmla="*/ 515350 w 719980"/>
                <a:gd name="connsiteY10" fmla="*/ 259256 h 422084"/>
                <a:gd name="connsiteX11" fmla="*/ 515195 w 719980"/>
                <a:gd name="connsiteY11" fmla="*/ 255206 h 422084"/>
                <a:gd name="connsiteX12" fmla="*/ 576547 w 719980"/>
                <a:gd name="connsiteY12" fmla="*/ 193854 h 422084"/>
                <a:gd name="connsiteX13" fmla="*/ 576547 w 719980"/>
                <a:gd name="connsiteY13" fmla="*/ 178940 h 422084"/>
                <a:gd name="connsiteX14" fmla="*/ 561631 w 719980"/>
                <a:gd name="connsiteY14" fmla="*/ 178940 h 422084"/>
                <a:gd name="connsiteX15" fmla="*/ 508622 w 719980"/>
                <a:gd name="connsiteY15" fmla="*/ 231948 h 422084"/>
                <a:gd name="connsiteX16" fmla="*/ 488880 w 719980"/>
                <a:gd name="connsiteY16" fmla="*/ 210071 h 422084"/>
                <a:gd name="connsiteX17" fmla="*/ 627327 w 719980"/>
                <a:gd name="connsiteY17" fmla="*/ 71623 h 422084"/>
                <a:gd name="connsiteX18" fmla="*/ 648357 w 719980"/>
                <a:gd name="connsiteY18" fmla="*/ 71623 h 422084"/>
                <a:gd name="connsiteX19" fmla="*/ 648357 w 719980"/>
                <a:gd name="connsiteY19" fmla="*/ 92215 h 422084"/>
                <a:gd name="connsiteX20" fmla="*/ 596478 w 719980"/>
                <a:gd name="connsiteY20" fmla="*/ 144108 h 422084"/>
                <a:gd name="connsiteX21" fmla="*/ 596479 w 719980"/>
                <a:gd name="connsiteY21" fmla="*/ 159024 h 422084"/>
                <a:gd name="connsiteX22" fmla="*/ 603936 w 719980"/>
                <a:gd name="connsiteY22" fmla="*/ 162113 h 422084"/>
                <a:gd name="connsiteX23" fmla="*/ 611395 w 719980"/>
                <a:gd name="connsiteY23" fmla="*/ 159023 h 422084"/>
                <a:gd name="connsiteX24" fmla="*/ 651444 w 719980"/>
                <a:gd name="connsiteY24" fmla="*/ 118963 h 422084"/>
                <a:gd name="connsiteX25" fmla="*/ 684169 w 719980"/>
                <a:gd name="connsiteY25" fmla="*/ 140255 h 422084"/>
                <a:gd name="connsiteX26" fmla="*/ 719980 w 719980"/>
                <a:gd name="connsiteY26" fmla="*/ 104445 h 422084"/>
                <a:gd name="connsiteX27" fmla="*/ 719980 w 719980"/>
                <a:gd name="connsiteY27" fmla="*/ 35812 h 422084"/>
                <a:gd name="connsiteX28" fmla="*/ 684169 w 719980"/>
                <a:gd name="connsiteY28" fmla="*/ 0 h 422084"/>
                <a:gd name="connsiteX29" fmla="*/ 615537 w 719980"/>
                <a:gd name="connsiteY29" fmla="*/ 0 h 422084"/>
                <a:gd name="connsiteX30" fmla="*/ 579726 w 719980"/>
                <a:gd name="connsiteY30" fmla="*/ 35812 h 422084"/>
                <a:gd name="connsiteX31" fmla="*/ 600718 w 719980"/>
                <a:gd name="connsiteY31" fmla="*/ 68400 h 422084"/>
                <a:gd name="connsiteX32" fmla="*/ 467743 w 719980"/>
                <a:gd name="connsiteY32" fmla="*/ 201375 h 422084"/>
                <a:gd name="connsiteX33" fmla="*/ 456355 w 719980"/>
                <a:gd name="connsiteY33" fmla="*/ 200261 h 422084"/>
                <a:gd name="connsiteX34" fmla="*/ 405689 w 719980"/>
                <a:gd name="connsiteY34" fmla="*/ 229077 h 422084"/>
                <a:gd name="connsiteX35" fmla="*/ 214789 w 719980"/>
                <a:gd name="connsiteY35" fmla="*/ 229077 h 422084"/>
                <a:gd name="connsiteX36" fmla="*/ 169052 w 719980"/>
                <a:gd name="connsiteY36" fmla="*/ 207293 h 422084"/>
                <a:gd name="connsiteX37" fmla="*/ 110057 w 719980"/>
                <a:gd name="connsiteY37" fmla="*/ 266288 h 422084"/>
                <a:gd name="connsiteX38" fmla="*/ 45918 w 719980"/>
                <a:gd name="connsiteY38" fmla="*/ 396955 h 422084"/>
                <a:gd name="connsiteX39" fmla="*/ 35797 w 719980"/>
                <a:gd name="connsiteY39" fmla="*/ 400991 h 422084"/>
                <a:gd name="connsiteX40" fmla="*/ 25107 w 719980"/>
                <a:gd name="connsiteY40" fmla="*/ 396401 h 422084"/>
                <a:gd name="connsiteX41" fmla="*/ 25665 w 719980"/>
                <a:gd name="connsiteY41" fmla="*/ 375588 h 422084"/>
                <a:gd name="connsiteX42" fmla="*/ 115356 w 719980"/>
                <a:gd name="connsiteY42" fmla="*/ 290679 h 422084"/>
                <a:gd name="connsiteX43" fmla="*/ 133909 w 719980"/>
                <a:gd name="connsiteY43" fmla="*/ 313642 h 422084"/>
                <a:gd name="connsiteX44" fmla="*/ 169052 w 719980"/>
                <a:gd name="connsiteY44" fmla="*/ 304189 h 422084"/>
                <a:gd name="connsiteX45" fmla="*/ 131151 w 719980"/>
                <a:gd name="connsiteY45" fmla="*/ 266288 h 422084"/>
                <a:gd name="connsiteX46" fmla="*/ 169052 w 719980"/>
                <a:gd name="connsiteY46" fmla="*/ 228386 h 422084"/>
                <a:gd name="connsiteX47" fmla="*/ 206953 w 719980"/>
                <a:gd name="connsiteY47" fmla="*/ 266288 h 422084"/>
                <a:gd name="connsiteX48" fmla="*/ 169052 w 719980"/>
                <a:gd name="connsiteY48" fmla="*/ 304189 h 422084"/>
                <a:gd name="connsiteX49" fmla="*/ 226513 w 719980"/>
                <a:gd name="connsiteY49" fmla="*/ 279603 h 422084"/>
                <a:gd name="connsiteX50" fmla="*/ 228047 w 719980"/>
                <a:gd name="connsiteY50" fmla="*/ 266288 h 422084"/>
                <a:gd name="connsiteX51" fmla="*/ 225790 w 719980"/>
                <a:gd name="connsiteY51" fmla="*/ 250170 h 422084"/>
                <a:gd name="connsiteX52" fmla="*/ 398063 w 719980"/>
                <a:gd name="connsiteY52" fmla="*/ 250170 h 422084"/>
                <a:gd name="connsiteX53" fmla="*/ 397361 w 719980"/>
                <a:gd name="connsiteY53" fmla="*/ 259256 h 422084"/>
                <a:gd name="connsiteX54" fmla="*/ 400979 w 719980"/>
                <a:gd name="connsiteY54" fmla="*/ 279603 h 422084"/>
                <a:gd name="connsiteX55" fmla="*/ 456356 w 719980"/>
                <a:gd name="connsiteY55" fmla="*/ 297158 h 422084"/>
                <a:gd name="connsiteX56" fmla="*/ 418455 w 719980"/>
                <a:gd name="connsiteY56" fmla="*/ 259256 h 422084"/>
                <a:gd name="connsiteX57" fmla="*/ 456356 w 719980"/>
                <a:gd name="connsiteY57" fmla="*/ 221355 h 422084"/>
                <a:gd name="connsiteX58" fmla="*/ 494256 w 719980"/>
                <a:gd name="connsiteY58" fmla="*/ 259256 h 422084"/>
                <a:gd name="connsiteX59" fmla="*/ 456356 w 719980"/>
                <a:gd name="connsiteY59" fmla="*/ 297158 h 422084"/>
                <a:gd name="connsiteX60" fmla="*/ 698886 w 719980"/>
                <a:gd name="connsiteY60" fmla="*/ 104442 h 422084"/>
                <a:gd name="connsiteX61" fmla="*/ 684169 w 719980"/>
                <a:gd name="connsiteY61" fmla="*/ 119159 h 422084"/>
                <a:gd name="connsiteX62" fmla="*/ 669451 w 719980"/>
                <a:gd name="connsiteY62" fmla="*/ 104442 h 422084"/>
                <a:gd name="connsiteX63" fmla="*/ 669451 w 719980"/>
                <a:gd name="connsiteY63" fmla="*/ 61075 h 422084"/>
                <a:gd name="connsiteX64" fmla="*/ 658904 w 719980"/>
                <a:gd name="connsiteY64" fmla="*/ 50528 h 422084"/>
                <a:gd name="connsiteX65" fmla="*/ 615537 w 719980"/>
                <a:gd name="connsiteY65" fmla="*/ 50528 h 422084"/>
                <a:gd name="connsiteX66" fmla="*/ 600820 w 719980"/>
                <a:gd name="connsiteY66" fmla="*/ 35810 h 422084"/>
                <a:gd name="connsiteX67" fmla="*/ 615537 w 719980"/>
                <a:gd name="connsiteY67" fmla="*/ 21092 h 422084"/>
                <a:gd name="connsiteX68" fmla="*/ 684169 w 719980"/>
                <a:gd name="connsiteY68" fmla="*/ 21092 h 422084"/>
                <a:gd name="connsiteX69" fmla="*/ 698886 w 719980"/>
                <a:gd name="connsiteY69" fmla="*/ 35810 h 42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19980" h="422084">
                  <a:moveTo>
                    <a:pt x="110057" y="266288"/>
                  </a:moveTo>
                  <a:lnTo>
                    <a:pt x="11163" y="360273"/>
                  </a:lnTo>
                  <a:cubicBezTo>
                    <a:pt x="-3164" y="373845"/>
                    <a:pt x="-3783" y="396554"/>
                    <a:pt x="9786" y="410898"/>
                  </a:cubicBezTo>
                  <a:cubicBezTo>
                    <a:pt x="16515" y="418006"/>
                    <a:pt x="25996" y="422085"/>
                    <a:pt x="35799" y="422085"/>
                  </a:cubicBezTo>
                  <a:cubicBezTo>
                    <a:pt x="44984" y="422085"/>
                    <a:pt x="53726" y="418604"/>
                    <a:pt x="60417" y="412277"/>
                  </a:cubicBezTo>
                  <a:lnTo>
                    <a:pt x="154275" y="323408"/>
                  </a:lnTo>
                  <a:cubicBezTo>
                    <a:pt x="158999" y="324631"/>
                    <a:pt x="163950" y="325283"/>
                    <a:pt x="169052" y="325283"/>
                  </a:cubicBezTo>
                  <a:cubicBezTo>
                    <a:pt x="188747" y="325283"/>
                    <a:pt x="206207" y="315572"/>
                    <a:pt x="216928" y="300697"/>
                  </a:cubicBezTo>
                  <a:lnTo>
                    <a:pt x="414416" y="300697"/>
                  </a:lnTo>
                  <a:cubicBezTo>
                    <a:pt x="425118" y="311527"/>
                    <a:pt x="439965" y="318251"/>
                    <a:pt x="456356" y="318251"/>
                  </a:cubicBezTo>
                  <a:cubicBezTo>
                    <a:pt x="488885" y="318251"/>
                    <a:pt x="515350" y="291787"/>
                    <a:pt x="515350" y="259256"/>
                  </a:cubicBezTo>
                  <a:cubicBezTo>
                    <a:pt x="515350" y="257894"/>
                    <a:pt x="515286" y="256546"/>
                    <a:pt x="515195" y="255206"/>
                  </a:cubicBezTo>
                  <a:lnTo>
                    <a:pt x="576547" y="193854"/>
                  </a:lnTo>
                  <a:cubicBezTo>
                    <a:pt x="580666" y="189735"/>
                    <a:pt x="580666" y="183057"/>
                    <a:pt x="576547" y="178940"/>
                  </a:cubicBezTo>
                  <a:cubicBezTo>
                    <a:pt x="572427" y="174821"/>
                    <a:pt x="565750" y="174821"/>
                    <a:pt x="561631" y="178940"/>
                  </a:cubicBezTo>
                  <a:lnTo>
                    <a:pt x="508622" y="231948"/>
                  </a:lnTo>
                  <a:cubicBezTo>
                    <a:pt x="503980" y="223100"/>
                    <a:pt x="497164" y="215568"/>
                    <a:pt x="488880" y="210071"/>
                  </a:cubicBezTo>
                  <a:lnTo>
                    <a:pt x="627327" y="71623"/>
                  </a:lnTo>
                  <a:lnTo>
                    <a:pt x="648357" y="71623"/>
                  </a:lnTo>
                  <a:lnTo>
                    <a:pt x="648357" y="92215"/>
                  </a:lnTo>
                  <a:lnTo>
                    <a:pt x="596478" y="144108"/>
                  </a:lnTo>
                  <a:cubicBezTo>
                    <a:pt x="592359" y="148229"/>
                    <a:pt x="592360" y="154905"/>
                    <a:pt x="596479" y="159024"/>
                  </a:cubicBezTo>
                  <a:cubicBezTo>
                    <a:pt x="598539" y="161083"/>
                    <a:pt x="601238" y="162113"/>
                    <a:pt x="603936" y="162113"/>
                  </a:cubicBezTo>
                  <a:cubicBezTo>
                    <a:pt x="606636" y="162113"/>
                    <a:pt x="609336" y="161083"/>
                    <a:pt x="611395" y="159023"/>
                  </a:cubicBezTo>
                  <a:lnTo>
                    <a:pt x="651444" y="118963"/>
                  </a:lnTo>
                  <a:cubicBezTo>
                    <a:pt x="657025" y="131494"/>
                    <a:pt x="669589" y="140255"/>
                    <a:pt x="684169" y="140255"/>
                  </a:cubicBezTo>
                  <a:cubicBezTo>
                    <a:pt x="703915" y="140255"/>
                    <a:pt x="719980" y="124190"/>
                    <a:pt x="719980" y="104445"/>
                  </a:cubicBezTo>
                  <a:lnTo>
                    <a:pt x="719980" y="35812"/>
                  </a:lnTo>
                  <a:cubicBezTo>
                    <a:pt x="719980" y="16065"/>
                    <a:pt x="703915" y="0"/>
                    <a:pt x="684169" y="0"/>
                  </a:cubicBezTo>
                  <a:lnTo>
                    <a:pt x="615537" y="0"/>
                  </a:lnTo>
                  <a:cubicBezTo>
                    <a:pt x="595791" y="0"/>
                    <a:pt x="579726" y="16065"/>
                    <a:pt x="579726" y="35812"/>
                  </a:cubicBezTo>
                  <a:cubicBezTo>
                    <a:pt x="579726" y="50273"/>
                    <a:pt x="588348" y="62753"/>
                    <a:pt x="600718" y="68400"/>
                  </a:cubicBezTo>
                  <a:lnTo>
                    <a:pt x="467743" y="201375"/>
                  </a:lnTo>
                  <a:cubicBezTo>
                    <a:pt x="464055" y="200651"/>
                    <a:pt x="460250" y="200261"/>
                    <a:pt x="456355" y="200261"/>
                  </a:cubicBezTo>
                  <a:cubicBezTo>
                    <a:pt x="434848" y="200261"/>
                    <a:pt x="415998" y="211835"/>
                    <a:pt x="405689" y="229077"/>
                  </a:cubicBezTo>
                  <a:lnTo>
                    <a:pt x="214789" y="229077"/>
                  </a:lnTo>
                  <a:cubicBezTo>
                    <a:pt x="203962" y="215795"/>
                    <a:pt x="187484" y="207293"/>
                    <a:pt x="169052" y="207293"/>
                  </a:cubicBezTo>
                  <a:cubicBezTo>
                    <a:pt x="136521" y="207293"/>
                    <a:pt x="110057" y="233758"/>
                    <a:pt x="110057" y="266288"/>
                  </a:cubicBezTo>
                  <a:close/>
                  <a:moveTo>
                    <a:pt x="45918" y="396955"/>
                  </a:moveTo>
                  <a:cubicBezTo>
                    <a:pt x="43165" y="399558"/>
                    <a:pt x="39570" y="400991"/>
                    <a:pt x="35797" y="400991"/>
                  </a:cubicBezTo>
                  <a:cubicBezTo>
                    <a:pt x="31705" y="400991"/>
                    <a:pt x="27908" y="399360"/>
                    <a:pt x="25107" y="396401"/>
                  </a:cubicBezTo>
                  <a:cubicBezTo>
                    <a:pt x="19527" y="390502"/>
                    <a:pt x="19779" y="381165"/>
                    <a:pt x="25665" y="375588"/>
                  </a:cubicBezTo>
                  <a:lnTo>
                    <a:pt x="115356" y="290679"/>
                  </a:lnTo>
                  <a:cubicBezTo>
                    <a:pt x="119521" y="299813"/>
                    <a:pt x="125938" y="307710"/>
                    <a:pt x="133909" y="313642"/>
                  </a:cubicBezTo>
                  <a:close/>
                  <a:moveTo>
                    <a:pt x="169052" y="304189"/>
                  </a:moveTo>
                  <a:cubicBezTo>
                    <a:pt x="148154" y="304189"/>
                    <a:pt x="131151" y="287187"/>
                    <a:pt x="131151" y="266288"/>
                  </a:cubicBezTo>
                  <a:cubicBezTo>
                    <a:pt x="131151" y="245388"/>
                    <a:pt x="148153" y="228386"/>
                    <a:pt x="169052" y="228386"/>
                  </a:cubicBezTo>
                  <a:cubicBezTo>
                    <a:pt x="189952" y="228386"/>
                    <a:pt x="206953" y="245389"/>
                    <a:pt x="206953" y="266288"/>
                  </a:cubicBezTo>
                  <a:cubicBezTo>
                    <a:pt x="206953" y="287186"/>
                    <a:pt x="189950" y="304189"/>
                    <a:pt x="169052" y="304189"/>
                  </a:cubicBezTo>
                  <a:close/>
                  <a:moveTo>
                    <a:pt x="226513" y="279603"/>
                  </a:moveTo>
                  <a:cubicBezTo>
                    <a:pt x="227506" y="275321"/>
                    <a:pt x="228047" y="270868"/>
                    <a:pt x="228047" y="266288"/>
                  </a:cubicBezTo>
                  <a:cubicBezTo>
                    <a:pt x="228047" y="260699"/>
                    <a:pt x="227250" y="255296"/>
                    <a:pt x="225790" y="250170"/>
                  </a:cubicBezTo>
                  <a:lnTo>
                    <a:pt x="398063" y="250170"/>
                  </a:lnTo>
                  <a:cubicBezTo>
                    <a:pt x="397603" y="253133"/>
                    <a:pt x="397361" y="256167"/>
                    <a:pt x="397361" y="259256"/>
                  </a:cubicBezTo>
                  <a:cubicBezTo>
                    <a:pt x="397361" y="266404"/>
                    <a:pt x="398641" y="273257"/>
                    <a:pt x="400979" y="279603"/>
                  </a:cubicBezTo>
                  <a:close/>
                  <a:moveTo>
                    <a:pt x="456356" y="297158"/>
                  </a:moveTo>
                  <a:cubicBezTo>
                    <a:pt x="435458" y="297158"/>
                    <a:pt x="418455" y="280156"/>
                    <a:pt x="418455" y="259256"/>
                  </a:cubicBezTo>
                  <a:cubicBezTo>
                    <a:pt x="418455" y="238357"/>
                    <a:pt x="435458" y="221355"/>
                    <a:pt x="456356" y="221355"/>
                  </a:cubicBezTo>
                  <a:cubicBezTo>
                    <a:pt x="477254" y="221355"/>
                    <a:pt x="494256" y="238358"/>
                    <a:pt x="494256" y="259256"/>
                  </a:cubicBezTo>
                  <a:cubicBezTo>
                    <a:pt x="494256" y="280155"/>
                    <a:pt x="477256" y="297158"/>
                    <a:pt x="456356" y="297158"/>
                  </a:cubicBezTo>
                  <a:close/>
                  <a:moveTo>
                    <a:pt x="698886" y="104442"/>
                  </a:moveTo>
                  <a:cubicBezTo>
                    <a:pt x="698886" y="112558"/>
                    <a:pt x="692284" y="119159"/>
                    <a:pt x="684169" y="119159"/>
                  </a:cubicBezTo>
                  <a:cubicBezTo>
                    <a:pt x="676053" y="119159"/>
                    <a:pt x="669451" y="112556"/>
                    <a:pt x="669451" y="104442"/>
                  </a:cubicBezTo>
                  <a:lnTo>
                    <a:pt x="669451" y="61075"/>
                  </a:lnTo>
                  <a:cubicBezTo>
                    <a:pt x="669451" y="55250"/>
                    <a:pt x="664730" y="50528"/>
                    <a:pt x="658904" y="50528"/>
                  </a:cubicBezTo>
                  <a:lnTo>
                    <a:pt x="615537" y="50528"/>
                  </a:lnTo>
                  <a:cubicBezTo>
                    <a:pt x="607421" y="50528"/>
                    <a:pt x="600820" y="43926"/>
                    <a:pt x="600820" y="35810"/>
                  </a:cubicBezTo>
                  <a:cubicBezTo>
                    <a:pt x="600820" y="27695"/>
                    <a:pt x="607421" y="21092"/>
                    <a:pt x="615537" y="21092"/>
                  </a:cubicBezTo>
                  <a:lnTo>
                    <a:pt x="684169" y="21092"/>
                  </a:lnTo>
                  <a:cubicBezTo>
                    <a:pt x="692284" y="21092"/>
                    <a:pt x="698886" y="27695"/>
                    <a:pt x="698886" y="3581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3" name="任意多边形: 形状 502">
              <a:extLst>
                <a:ext uri="{FF2B5EF4-FFF2-40B4-BE49-F238E27FC236}">
                  <a16:creationId xmlns:a16="http://schemas.microsoft.com/office/drawing/2014/main" id="{823642AC-2CFA-4F9D-86E8-F34939DFAAF6}"/>
                </a:ext>
              </a:extLst>
            </p:cNvPr>
            <p:cNvSpPr/>
            <p:nvPr/>
          </p:nvSpPr>
          <p:spPr>
            <a:xfrm>
              <a:off x="8436000" y="5702362"/>
              <a:ext cx="162122" cy="228183"/>
            </a:xfrm>
            <a:custGeom>
              <a:avLst/>
              <a:gdLst>
                <a:gd name="connsiteX0" fmla="*/ 138662 w 162122"/>
                <a:gd name="connsiteY0" fmla="*/ 0 h 228183"/>
                <a:gd name="connsiteX1" fmla="*/ 23460 w 162122"/>
                <a:gd name="connsiteY1" fmla="*/ 0 h 228183"/>
                <a:gd name="connsiteX2" fmla="*/ 0 w 162122"/>
                <a:gd name="connsiteY2" fmla="*/ 23460 h 228183"/>
                <a:gd name="connsiteX3" fmla="*/ 0 w 162122"/>
                <a:gd name="connsiteY3" fmla="*/ 49403 h 228183"/>
                <a:gd name="connsiteX4" fmla="*/ 3895 w 162122"/>
                <a:gd name="connsiteY4" fmla="*/ 62318 h 228183"/>
                <a:gd name="connsiteX5" fmla="*/ 0 w 162122"/>
                <a:gd name="connsiteY5" fmla="*/ 75234 h 228183"/>
                <a:gd name="connsiteX6" fmla="*/ 0 w 162122"/>
                <a:gd name="connsiteY6" fmla="*/ 101175 h 228183"/>
                <a:gd name="connsiteX7" fmla="*/ 3895 w 162122"/>
                <a:gd name="connsiteY7" fmla="*/ 114092 h 228183"/>
                <a:gd name="connsiteX8" fmla="*/ 0 w 162122"/>
                <a:gd name="connsiteY8" fmla="*/ 127007 h 228183"/>
                <a:gd name="connsiteX9" fmla="*/ 0 w 162122"/>
                <a:gd name="connsiteY9" fmla="*/ 152949 h 228183"/>
                <a:gd name="connsiteX10" fmla="*/ 3895 w 162122"/>
                <a:gd name="connsiteY10" fmla="*/ 165866 h 228183"/>
                <a:gd name="connsiteX11" fmla="*/ 0 w 162122"/>
                <a:gd name="connsiteY11" fmla="*/ 178781 h 228183"/>
                <a:gd name="connsiteX12" fmla="*/ 0 w 162122"/>
                <a:gd name="connsiteY12" fmla="*/ 204723 h 228183"/>
                <a:gd name="connsiteX13" fmla="*/ 23460 w 162122"/>
                <a:gd name="connsiteY13" fmla="*/ 228184 h 228183"/>
                <a:gd name="connsiteX14" fmla="*/ 138662 w 162122"/>
                <a:gd name="connsiteY14" fmla="*/ 228184 h 228183"/>
                <a:gd name="connsiteX15" fmla="*/ 162122 w 162122"/>
                <a:gd name="connsiteY15" fmla="*/ 204723 h 228183"/>
                <a:gd name="connsiteX16" fmla="*/ 162122 w 162122"/>
                <a:gd name="connsiteY16" fmla="*/ 178781 h 228183"/>
                <a:gd name="connsiteX17" fmla="*/ 158227 w 162122"/>
                <a:gd name="connsiteY17" fmla="*/ 165864 h 228183"/>
                <a:gd name="connsiteX18" fmla="*/ 162122 w 162122"/>
                <a:gd name="connsiteY18" fmla="*/ 152948 h 228183"/>
                <a:gd name="connsiteX19" fmla="*/ 162122 w 162122"/>
                <a:gd name="connsiteY19" fmla="*/ 127005 h 228183"/>
                <a:gd name="connsiteX20" fmla="*/ 158227 w 162122"/>
                <a:gd name="connsiteY20" fmla="*/ 114089 h 228183"/>
                <a:gd name="connsiteX21" fmla="*/ 162122 w 162122"/>
                <a:gd name="connsiteY21" fmla="*/ 101173 h 228183"/>
                <a:gd name="connsiteX22" fmla="*/ 162122 w 162122"/>
                <a:gd name="connsiteY22" fmla="*/ 75232 h 228183"/>
                <a:gd name="connsiteX23" fmla="*/ 158227 w 162122"/>
                <a:gd name="connsiteY23" fmla="*/ 62317 h 228183"/>
                <a:gd name="connsiteX24" fmla="*/ 162122 w 162122"/>
                <a:gd name="connsiteY24" fmla="*/ 49402 h 228183"/>
                <a:gd name="connsiteX25" fmla="*/ 162122 w 162122"/>
                <a:gd name="connsiteY25" fmla="*/ 23459 h 228183"/>
                <a:gd name="connsiteX26" fmla="*/ 138662 w 162122"/>
                <a:gd name="connsiteY26" fmla="*/ 0 h 228183"/>
                <a:gd name="connsiteX27" fmla="*/ 21094 w 162122"/>
                <a:gd name="connsiteY27" fmla="*/ 23460 h 228183"/>
                <a:gd name="connsiteX28" fmla="*/ 23460 w 162122"/>
                <a:gd name="connsiteY28" fmla="*/ 21094 h 228183"/>
                <a:gd name="connsiteX29" fmla="*/ 138662 w 162122"/>
                <a:gd name="connsiteY29" fmla="*/ 21094 h 228183"/>
                <a:gd name="connsiteX30" fmla="*/ 141029 w 162122"/>
                <a:gd name="connsiteY30" fmla="*/ 23460 h 228183"/>
                <a:gd name="connsiteX31" fmla="*/ 141029 w 162122"/>
                <a:gd name="connsiteY31" fmla="*/ 49403 h 228183"/>
                <a:gd name="connsiteX32" fmla="*/ 138662 w 162122"/>
                <a:gd name="connsiteY32" fmla="*/ 51770 h 228183"/>
                <a:gd name="connsiteX33" fmla="*/ 23460 w 162122"/>
                <a:gd name="connsiteY33" fmla="*/ 51770 h 228183"/>
                <a:gd name="connsiteX34" fmla="*/ 21094 w 162122"/>
                <a:gd name="connsiteY34" fmla="*/ 49403 h 228183"/>
                <a:gd name="connsiteX35" fmla="*/ 141029 w 162122"/>
                <a:gd name="connsiteY35" fmla="*/ 152949 h 228183"/>
                <a:gd name="connsiteX36" fmla="*/ 138662 w 162122"/>
                <a:gd name="connsiteY36" fmla="*/ 155316 h 228183"/>
                <a:gd name="connsiteX37" fmla="*/ 23460 w 162122"/>
                <a:gd name="connsiteY37" fmla="*/ 155316 h 228183"/>
                <a:gd name="connsiteX38" fmla="*/ 21094 w 162122"/>
                <a:gd name="connsiteY38" fmla="*/ 152949 h 228183"/>
                <a:gd name="connsiteX39" fmla="*/ 21094 w 162122"/>
                <a:gd name="connsiteY39" fmla="*/ 127007 h 228183"/>
                <a:gd name="connsiteX40" fmla="*/ 23460 w 162122"/>
                <a:gd name="connsiteY40" fmla="*/ 124640 h 228183"/>
                <a:gd name="connsiteX41" fmla="*/ 23556 w 162122"/>
                <a:gd name="connsiteY41" fmla="*/ 124636 h 228183"/>
                <a:gd name="connsiteX42" fmla="*/ 138566 w 162122"/>
                <a:gd name="connsiteY42" fmla="*/ 124636 h 228183"/>
                <a:gd name="connsiteX43" fmla="*/ 138662 w 162122"/>
                <a:gd name="connsiteY43" fmla="*/ 124640 h 228183"/>
                <a:gd name="connsiteX44" fmla="*/ 141029 w 162122"/>
                <a:gd name="connsiteY44" fmla="*/ 127007 h 228183"/>
                <a:gd name="connsiteX45" fmla="*/ 141029 w 162122"/>
                <a:gd name="connsiteY45" fmla="*/ 101175 h 228183"/>
                <a:gd name="connsiteX46" fmla="*/ 138662 w 162122"/>
                <a:gd name="connsiteY46" fmla="*/ 103542 h 228183"/>
                <a:gd name="connsiteX47" fmla="*/ 23460 w 162122"/>
                <a:gd name="connsiteY47" fmla="*/ 103542 h 228183"/>
                <a:gd name="connsiteX48" fmla="*/ 21094 w 162122"/>
                <a:gd name="connsiteY48" fmla="*/ 101175 h 228183"/>
                <a:gd name="connsiteX49" fmla="*/ 21094 w 162122"/>
                <a:gd name="connsiteY49" fmla="*/ 75234 h 228183"/>
                <a:gd name="connsiteX50" fmla="*/ 23460 w 162122"/>
                <a:gd name="connsiteY50" fmla="*/ 72868 h 228183"/>
                <a:gd name="connsiteX51" fmla="*/ 23528 w 162122"/>
                <a:gd name="connsiteY51" fmla="*/ 72865 h 228183"/>
                <a:gd name="connsiteX52" fmla="*/ 138593 w 162122"/>
                <a:gd name="connsiteY52" fmla="*/ 72865 h 228183"/>
                <a:gd name="connsiteX53" fmla="*/ 138660 w 162122"/>
                <a:gd name="connsiteY53" fmla="*/ 72868 h 228183"/>
                <a:gd name="connsiteX54" fmla="*/ 141027 w 162122"/>
                <a:gd name="connsiteY54" fmla="*/ 75234 h 228183"/>
                <a:gd name="connsiteX55" fmla="*/ 141027 w 162122"/>
                <a:gd name="connsiteY55" fmla="*/ 101175 h 228183"/>
                <a:gd name="connsiteX56" fmla="*/ 141029 w 162122"/>
                <a:gd name="connsiteY56" fmla="*/ 204723 h 228183"/>
                <a:gd name="connsiteX57" fmla="*/ 138662 w 162122"/>
                <a:gd name="connsiteY57" fmla="*/ 207090 h 228183"/>
                <a:gd name="connsiteX58" fmla="*/ 23460 w 162122"/>
                <a:gd name="connsiteY58" fmla="*/ 207090 h 228183"/>
                <a:gd name="connsiteX59" fmla="*/ 21094 w 162122"/>
                <a:gd name="connsiteY59" fmla="*/ 204723 h 228183"/>
                <a:gd name="connsiteX60" fmla="*/ 21094 w 162122"/>
                <a:gd name="connsiteY60" fmla="*/ 178781 h 228183"/>
                <a:gd name="connsiteX61" fmla="*/ 23460 w 162122"/>
                <a:gd name="connsiteY61" fmla="*/ 176414 h 228183"/>
                <a:gd name="connsiteX62" fmla="*/ 23542 w 162122"/>
                <a:gd name="connsiteY62" fmla="*/ 176410 h 228183"/>
                <a:gd name="connsiteX63" fmla="*/ 138580 w 162122"/>
                <a:gd name="connsiteY63" fmla="*/ 176410 h 228183"/>
                <a:gd name="connsiteX64" fmla="*/ 138662 w 162122"/>
                <a:gd name="connsiteY64" fmla="*/ 176414 h 228183"/>
                <a:gd name="connsiteX65" fmla="*/ 141029 w 162122"/>
                <a:gd name="connsiteY65" fmla="*/ 178781 h 22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2122" h="228183">
                  <a:moveTo>
                    <a:pt x="138662" y="0"/>
                  </a:moveTo>
                  <a:lnTo>
                    <a:pt x="23460" y="0"/>
                  </a:lnTo>
                  <a:cubicBezTo>
                    <a:pt x="10524" y="0"/>
                    <a:pt x="0" y="10524"/>
                    <a:pt x="0" y="23460"/>
                  </a:cubicBezTo>
                  <a:lnTo>
                    <a:pt x="0" y="49403"/>
                  </a:lnTo>
                  <a:cubicBezTo>
                    <a:pt x="0" y="54173"/>
                    <a:pt x="1439" y="58611"/>
                    <a:pt x="3895" y="62318"/>
                  </a:cubicBezTo>
                  <a:cubicBezTo>
                    <a:pt x="1439" y="66026"/>
                    <a:pt x="0" y="70463"/>
                    <a:pt x="0" y="75234"/>
                  </a:cubicBezTo>
                  <a:lnTo>
                    <a:pt x="0" y="101175"/>
                  </a:lnTo>
                  <a:cubicBezTo>
                    <a:pt x="0" y="105947"/>
                    <a:pt x="1440" y="110384"/>
                    <a:pt x="3895" y="114092"/>
                  </a:cubicBezTo>
                  <a:cubicBezTo>
                    <a:pt x="1440" y="117799"/>
                    <a:pt x="0" y="122237"/>
                    <a:pt x="0" y="127007"/>
                  </a:cubicBezTo>
                  <a:lnTo>
                    <a:pt x="0" y="152949"/>
                  </a:lnTo>
                  <a:cubicBezTo>
                    <a:pt x="0" y="157721"/>
                    <a:pt x="1440" y="162157"/>
                    <a:pt x="3895" y="165866"/>
                  </a:cubicBezTo>
                  <a:cubicBezTo>
                    <a:pt x="1440" y="169573"/>
                    <a:pt x="0" y="174011"/>
                    <a:pt x="0" y="178781"/>
                  </a:cubicBezTo>
                  <a:lnTo>
                    <a:pt x="0" y="204723"/>
                  </a:lnTo>
                  <a:cubicBezTo>
                    <a:pt x="0" y="217659"/>
                    <a:pt x="10524" y="228184"/>
                    <a:pt x="23460" y="228184"/>
                  </a:cubicBezTo>
                  <a:lnTo>
                    <a:pt x="138662" y="228184"/>
                  </a:lnTo>
                  <a:cubicBezTo>
                    <a:pt x="151598" y="228184"/>
                    <a:pt x="162122" y="217659"/>
                    <a:pt x="162122" y="204723"/>
                  </a:cubicBezTo>
                  <a:lnTo>
                    <a:pt x="162122" y="178781"/>
                  </a:lnTo>
                  <a:cubicBezTo>
                    <a:pt x="162122" y="174009"/>
                    <a:pt x="160682" y="169573"/>
                    <a:pt x="158227" y="165864"/>
                  </a:cubicBezTo>
                  <a:cubicBezTo>
                    <a:pt x="160682" y="162156"/>
                    <a:pt x="162122" y="157719"/>
                    <a:pt x="162122" y="152948"/>
                  </a:cubicBezTo>
                  <a:lnTo>
                    <a:pt x="162122" y="127005"/>
                  </a:lnTo>
                  <a:cubicBezTo>
                    <a:pt x="162122" y="122234"/>
                    <a:pt x="160682" y="117797"/>
                    <a:pt x="158227" y="114089"/>
                  </a:cubicBezTo>
                  <a:cubicBezTo>
                    <a:pt x="160682" y="110381"/>
                    <a:pt x="162122" y="105944"/>
                    <a:pt x="162122" y="101173"/>
                  </a:cubicBezTo>
                  <a:lnTo>
                    <a:pt x="162122" y="75232"/>
                  </a:lnTo>
                  <a:cubicBezTo>
                    <a:pt x="162122" y="70462"/>
                    <a:pt x="160684" y="66023"/>
                    <a:pt x="158227" y="62317"/>
                  </a:cubicBezTo>
                  <a:cubicBezTo>
                    <a:pt x="160682" y="58608"/>
                    <a:pt x="162122" y="54172"/>
                    <a:pt x="162122" y="49402"/>
                  </a:cubicBezTo>
                  <a:lnTo>
                    <a:pt x="162122" y="23459"/>
                  </a:lnTo>
                  <a:cubicBezTo>
                    <a:pt x="162122" y="10524"/>
                    <a:pt x="151598" y="0"/>
                    <a:pt x="138662" y="0"/>
                  </a:cubicBezTo>
                  <a:close/>
                  <a:moveTo>
                    <a:pt x="21094" y="23460"/>
                  </a:moveTo>
                  <a:cubicBezTo>
                    <a:pt x="21094" y="22155"/>
                    <a:pt x="22155" y="21094"/>
                    <a:pt x="23460" y="21094"/>
                  </a:cubicBezTo>
                  <a:lnTo>
                    <a:pt x="138662" y="21094"/>
                  </a:lnTo>
                  <a:cubicBezTo>
                    <a:pt x="139967" y="21094"/>
                    <a:pt x="141029" y="22155"/>
                    <a:pt x="141029" y="23460"/>
                  </a:cubicBezTo>
                  <a:lnTo>
                    <a:pt x="141029" y="49403"/>
                  </a:lnTo>
                  <a:cubicBezTo>
                    <a:pt x="141029" y="50708"/>
                    <a:pt x="139967" y="51770"/>
                    <a:pt x="138662" y="51770"/>
                  </a:cubicBezTo>
                  <a:lnTo>
                    <a:pt x="23460" y="51770"/>
                  </a:lnTo>
                  <a:cubicBezTo>
                    <a:pt x="22155" y="51770"/>
                    <a:pt x="21094" y="50708"/>
                    <a:pt x="21094" y="49403"/>
                  </a:cubicBezTo>
                  <a:close/>
                  <a:moveTo>
                    <a:pt x="141029" y="152949"/>
                  </a:moveTo>
                  <a:cubicBezTo>
                    <a:pt x="141029" y="154254"/>
                    <a:pt x="139967" y="155316"/>
                    <a:pt x="138662" y="155316"/>
                  </a:cubicBezTo>
                  <a:lnTo>
                    <a:pt x="23460" y="155316"/>
                  </a:lnTo>
                  <a:cubicBezTo>
                    <a:pt x="22155" y="155316"/>
                    <a:pt x="21094" y="154254"/>
                    <a:pt x="21094" y="152949"/>
                  </a:cubicBezTo>
                  <a:lnTo>
                    <a:pt x="21094" y="127007"/>
                  </a:lnTo>
                  <a:cubicBezTo>
                    <a:pt x="21094" y="125702"/>
                    <a:pt x="22155" y="124640"/>
                    <a:pt x="23460" y="124640"/>
                  </a:cubicBezTo>
                  <a:cubicBezTo>
                    <a:pt x="23493" y="124640"/>
                    <a:pt x="23524" y="124636"/>
                    <a:pt x="23556" y="124636"/>
                  </a:cubicBezTo>
                  <a:lnTo>
                    <a:pt x="138566" y="124636"/>
                  </a:lnTo>
                  <a:cubicBezTo>
                    <a:pt x="138599" y="124636"/>
                    <a:pt x="138630" y="124640"/>
                    <a:pt x="138662" y="124640"/>
                  </a:cubicBezTo>
                  <a:cubicBezTo>
                    <a:pt x="139967" y="124640"/>
                    <a:pt x="141029" y="125702"/>
                    <a:pt x="141029" y="127007"/>
                  </a:cubicBezTo>
                  <a:close/>
                  <a:moveTo>
                    <a:pt x="141029" y="101175"/>
                  </a:moveTo>
                  <a:cubicBezTo>
                    <a:pt x="141029" y="102480"/>
                    <a:pt x="139967" y="103542"/>
                    <a:pt x="138662" y="103542"/>
                  </a:cubicBezTo>
                  <a:lnTo>
                    <a:pt x="23460" y="103542"/>
                  </a:lnTo>
                  <a:cubicBezTo>
                    <a:pt x="22155" y="103542"/>
                    <a:pt x="21094" y="102480"/>
                    <a:pt x="21094" y="101175"/>
                  </a:cubicBezTo>
                  <a:lnTo>
                    <a:pt x="21094" y="75234"/>
                  </a:lnTo>
                  <a:cubicBezTo>
                    <a:pt x="21094" y="73929"/>
                    <a:pt x="22155" y="72868"/>
                    <a:pt x="23460" y="72868"/>
                  </a:cubicBezTo>
                  <a:cubicBezTo>
                    <a:pt x="23483" y="72868"/>
                    <a:pt x="23505" y="72865"/>
                    <a:pt x="23528" y="72865"/>
                  </a:cubicBezTo>
                  <a:lnTo>
                    <a:pt x="138593" y="72865"/>
                  </a:lnTo>
                  <a:cubicBezTo>
                    <a:pt x="138615" y="72865"/>
                    <a:pt x="138638" y="72868"/>
                    <a:pt x="138660" y="72868"/>
                  </a:cubicBezTo>
                  <a:cubicBezTo>
                    <a:pt x="139965" y="72868"/>
                    <a:pt x="141027" y="73929"/>
                    <a:pt x="141027" y="75234"/>
                  </a:cubicBezTo>
                  <a:lnTo>
                    <a:pt x="141027" y="101175"/>
                  </a:lnTo>
                  <a:close/>
                  <a:moveTo>
                    <a:pt x="141029" y="204723"/>
                  </a:moveTo>
                  <a:cubicBezTo>
                    <a:pt x="141029" y="206028"/>
                    <a:pt x="139967" y="207090"/>
                    <a:pt x="138662" y="207090"/>
                  </a:cubicBezTo>
                  <a:lnTo>
                    <a:pt x="23460" y="207090"/>
                  </a:lnTo>
                  <a:cubicBezTo>
                    <a:pt x="22155" y="207090"/>
                    <a:pt x="21094" y="206028"/>
                    <a:pt x="21094" y="204723"/>
                  </a:cubicBezTo>
                  <a:lnTo>
                    <a:pt x="21094" y="178781"/>
                  </a:lnTo>
                  <a:cubicBezTo>
                    <a:pt x="21094" y="177476"/>
                    <a:pt x="22155" y="176414"/>
                    <a:pt x="23460" y="176414"/>
                  </a:cubicBezTo>
                  <a:cubicBezTo>
                    <a:pt x="23489" y="176414"/>
                    <a:pt x="23514" y="176410"/>
                    <a:pt x="23542" y="176410"/>
                  </a:cubicBezTo>
                  <a:lnTo>
                    <a:pt x="138580" y="176410"/>
                  </a:lnTo>
                  <a:cubicBezTo>
                    <a:pt x="138608" y="176410"/>
                    <a:pt x="138634" y="176414"/>
                    <a:pt x="138662" y="176414"/>
                  </a:cubicBezTo>
                  <a:cubicBezTo>
                    <a:pt x="139967" y="176414"/>
                    <a:pt x="141029" y="177476"/>
                    <a:pt x="141029" y="17878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4" name="任意多边形: 形状 503">
              <a:extLst>
                <a:ext uri="{FF2B5EF4-FFF2-40B4-BE49-F238E27FC236}">
                  <a16:creationId xmlns:a16="http://schemas.microsoft.com/office/drawing/2014/main" id="{E307D369-9705-45B8-84E2-7DF330E9928D}"/>
                </a:ext>
              </a:extLst>
            </p:cNvPr>
            <p:cNvSpPr/>
            <p:nvPr/>
          </p:nvSpPr>
          <p:spPr>
            <a:xfrm>
              <a:off x="8621958" y="5598810"/>
              <a:ext cx="162123" cy="331737"/>
            </a:xfrm>
            <a:custGeom>
              <a:avLst/>
              <a:gdLst>
                <a:gd name="connsiteX0" fmla="*/ 138662 w 162123"/>
                <a:gd name="connsiteY0" fmla="*/ 0 h 331737"/>
                <a:gd name="connsiteX1" fmla="*/ 23462 w 162123"/>
                <a:gd name="connsiteY1" fmla="*/ 0 h 331737"/>
                <a:gd name="connsiteX2" fmla="*/ 0 w 162123"/>
                <a:gd name="connsiteY2" fmla="*/ 23460 h 331737"/>
                <a:gd name="connsiteX3" fmla="*/ 0 w 162123"/>
                <a:gd name="connsiteY3" fmla="*/ 49403 h 331737"/>
                <a:gd name="connsiteX4" fmla="*/ 3895 w 162123"/>
                <a:gd name="connsiteY4" fmla="*/ 62319 h 331737"/>
                <a:gd name="connsiteX5" fmla="*/ 0 w 162123"/>
                <a:gd name="connsiteY5" fmla="*/ 75236 h 331737"/>
                <a:gd name="connsiteX6" fmla="*/ 0 w 162123"/>
                <a:gd name="connsiteY6" fmla="*/ 101177 h 331737"/>
                <a:gd name="connsiteX7" fmla="*/ 3897 w 162123"/>
                <a:gd name="connsiteY7" fmla="*/ 114095 h 331737"/>
                <a:gd name="connsiteX8" fmla="*/ 0 w 162123"/>
                <a:gd name="connsiteY8" fmla="*/ 127011 h 331737"/>
                <a:gd name="connsiteX9" fmla="*/ 0 w 162123"/>
                <a:gd name="connsiteY9" fmla="*/ 152954 h 331737"/>
                <a:gd name="connsiteX10" fmla="*/ 3895 w 162123"/>
                <a:gd name="connsiteY10" fmla="*/ 165870 h 331737"/>
                <a:gd name="connsiteX11" fmla="*/ 0 w 162123"/>
                <a:gd name="connsiteY11" fmla="*/ 178786 h 331737"/>
                <a:gd name="connsiteX12" fmla="*/ 0 w 162123"/>
                <a:gd name="connsiteY12" fmla="*/ 204727 h 331737"/>
                <a:gd name="connsiteX13" fmla="*/ 3895 w 162123"/>
                <a:gd name="connsiteY13" fmla="*/ 217644 h 331737"/>
                <a:gd name="connsiteX14" fmla="*/ 0 w 162123"/>
                <a:gd name="connsiteY14" fmla="*/ 230560 h 331737"/>
                <a:gd name="connsiteX15" fmla="*/ 0 w 162123"/>
                <a:gd name="connsiteY15" fmla="*/ 256503 h 331737"/>
                <a:gd name="connsiteX16" fmla="*/ 3895 w 162123"/>
                <a:gd name="connsiteY16" fmla="*/ 269418 h 331737"/>
                <a:gd name="connsiteX17" fmla="*/ 0 w 162123"/>
                <a:gd name="connsiteY17" fmla="*/ 282334 h 331737"/>
                <a:gd name="connsiteX18" fmla="*/ 0 w 162123"/>
                <a:gd name="connsiteY18" fmla="*/ 308277 h 331737"/>
                <a:gd name="connsiteX19" fmla="*/ 23462 w 162123"/>
                <a:gd name="connsiteY19" fmla="*/ 331737 h 331737"/>
                <a:gd name="connsiteX20" fmla="*/ 138662 w 162123"/>
                <a:gd name="connsiteY20" fmla="*/ 331737 h 331737"/>
                <a:gd name="connsiteX21" fmla="*/ 162124 w 162123"/>
                <a:gd name="connsiteY21" fmla="*/ 308277 h 331737"/>
                <a:gd name="connsiteX22" fmla="*/ 162124 w 162123"/>
                <a:gd name="connsiteY22" fmla="*/ 282334 h 331737"/>
                <a:gd name="connsiteX23" fmla="*/ 158228 w 162123"/>
                <a:gd name="connsiteY23" fmla="*/ 269418 h 331737"/>
                <a:gd name="connsiteX24" fmla="*/ 162124 w 162123"/>
                <a:gd name="connsiteY24" fmla="*/ 256501 h 331737"/>
                <a:gd name="connsiteX25" fmla="*/ 162124 w 162123"/>
                <a:gd name="connsiteY25" fmla="*/ 230559 h 331737"/>
                <a:gd name="connsiteX26" fmla="*/ 158228 w 162123"/>
                <a:gd name="connsiteY26" fmla="*/ 217642 h 331737"/>
                <a:gd name="connsiteX27" fmla="*/ 162124 w 162123"/>
                <a:gd name="connsiteY27" fmla="*/ 204726 h 331737"/>
                <a:gd name="connsiteX28" fmla="*/ 162124 w 162123"/>
                <a:gd name="connsiteY28" fmla="*/ 178785 h 331737"/>
                <a:gd name="connsiteX29" fmla="*/ 158228 w 162123"/>
                <a:gd name="connsiteY29" fmla="*/ 165869 h 331737"/>
                <a:gd name="connsiteX30" fmla="*/ 162124 w 162123"/>
                <a:gd name="connsiteY30" fmla="*/ 152952 h 331737"/>
                <a:gd name="connsiteX31" fmla="*/ 162124 w 162123"/>
                <a:gd name="connsiteY31" fmla="*/ 127010 h 331737"/>
                <a:gd name="connsiteX32" fmla="*/ 158227 w 162123"/>
                <a:gd name="connsiteY32" fmla="*/ 114093 h 331737"/>
                <a:gd name="connsiteX33" fmla="*/ 162124 w 162123"/>
                <a:gd name="connsiteY33" fmla="*/ 101175 h 331737"/>
                <a:gd name="connsiteX34" fmla="*/ 162124 w 162123"/>
                <a:gd name="connsiteY34" fmla="*/ 75234 h 331737"/>
                <a:gd name="connsiteX35" fmla="*/ 158228 w 162123"/>
                <a:gd name="connsiteY35" fmla="*/ 62318 h 331737"/>
                <a:gd name="connsiteX36" fmla="*/ 162124 w 162123"/>
                <a:gd name="connsiteY36" fmla="*/ 49402 h 331737"/>
                <a:gd name="connsiteX37" fmla="*/ 162124 w 162123"/>
                <a:gd name="connsiteY37" fmla="*/ 23459 h 331737"/>
                <a:gd name="connsiteX38" fmla="*/ 138662 w 162123"/>
                <a:gd name="connsiteY38" fmla="*/ 0 h 331737"/>
                <a:gd name="connsiteX39" fmla="*/ 21094 w 162123"/>
                <a:gd name="connsiteY39" fmla="*/ 23460 h 331737"/>
                <a:gd name="connsiteX40" fmla="*/ 23462 w 162123"/>
                <a:gd name="connsiteY40" fmla="*/ 21094 h 331737"/>
                <a:gd name="connsiteX41" fmla="*/ 138662 w 162123"/>
                <a:gd name="connsiteY41" fmla="*/ 21094 h 331737"/>
                <a:gd name="connsiteX42" fmla="*/ 141030 w 162123"/>
                <a:gd name="connsiteY42" fmla="*/ 23460 h 331737"/>
                <a:gd name="connsiteX43" fmla="*/ 141030 w 162123"/>
                <a:gd name="connsiteY43" fmla="*/ 49403 h 331737"/>
                <a:gd name="connsiteX44" fmla="*/ 138662 w 162123"/>
                <a:gd name="connsiteY44" fmla="*/ 51770 h 331737"/>
                <a:gd name="connsiteX45" fmla="*/ 23462 w 162123"/>
                <a:gd name="connsiteY45" fmla="*/ 51770 h 331737"/>
                <a:gd name="connsiteX46" fmla="*/ 21094 w 162123"/>
                <a:gd name="connsiteY46" fmla="*/ 49403 h 331737"/>
                <a:gd name="connsiteX47" fmla="*/ 141029 w 162123"/>
                <a:gd name="connsiteY47" fmla="*/ 204727 h 331737"/>
                <a:gd name="connsiteX48" fmla="*/ 138660 w 162123"/>
                <a:gd name="connsiteY48" fmla="*/ 207094 h 331737"/>
                <a:gd name="connsiteX49" fmla="*/ 92093 w 162123"/>
                <a:gd name="connsiteY49" fmla="*/ 207094 h 331737"/>
                <a:gd name="connsiteX50" fmla="*/ 81546 w 162123"/>
                <a:gd name="connsiteY50" fmla="*/ 217641 h 331737"/>
                <a:gd name="connsiteX51" fmla="*/ 92093 w 162123"/>
                <a:gd name="connsiteY51" fmla="*/ 228188 h 331737"/>
                <a:gd name="connsiteX52" fmla="*/ 138565 w 162123"/>
                <a:gd name="connsiteY52" fmla="*/ 228188 h 331737"/>
                <a:gd name="connsiteX53" fmla="*/ 138660 w 162123"/>
                <a:gd name="connsiteY53" fmla="*/ 228192 h 331737"/>
                <a:gd name="connsiteX54" fmla="*/ 141029 w 162123"/>
                <a:gd name="connsiteY54" fmla="*/ 230559 h 331737"/>
                <a:gd name="connsiteX55" fmla="*/ 141029 w 162123"/>
                <a:gd name="connsiteY55" fmla="*/ 256501 h 331737"/>
                <a:gd name="connsiteX56" fmla="*/ 138660 w 162123"/>
                <a:gd name="connsiteY56" fmla="*/ 258868 h 331737"/>
                <a:gd name="connsiteX57" fmla="*/ 23460 w 162123"/>
                <a:gd name="connsiteY57" fmla="*/ 258868 h 331737"/>
                <a:gd name="connsiteX58" fmla="*/ 21094 w 162123"/>
                <a:gd name="connsiteY58" fmla="*/ 256501 h 331737"/>
                <a:gd name="connsiteX59" fmla="*/ 21094 w 162123"/>
                <a:gd name="connsiteY59" fmla="*/ 230559 h 331737"/>
                <a:gd name="connsiteX60" fmla="*/ 23460 w 162123"/>
                <a:gd name="connsiteY60" fmla="*/ 228192 h 331737"/>
                <a:gd name="connsiteX61" fmla="*/ 23556 w 162123"/>
                <a:gd name="connsiteY61" fmla="*/ 228188 h 331737"/>
                <a:gd name="connsiteX62" fmla="*/ 42817 w 162123"/>
                <a:gd name="connsiteY62" fmla="*/ 228188 h 331737"/>
                <a:gd name="connsiteX63" fmla="*/ 53364 w 162123"/>
                <a:gd name="connsiteY63" fmla="*/ 217641 h 331737"/>
                <a:gd name="connsiteX64" fmla="*/ 42817 w 162123"/>
                <a:gd name="connsiteY64" fmla="*/ 207094 h 331737"/>
                <a:gd name="connsiteX65" fmla="*/ 23460 w 162123"/>
                <a:gd name="connsiteY65" fmla="*/ 207094 h 331737"/>
                <a:gd name="connsiteX66" fmla="*/ 21094 w 162123"/>
                <a:gd name="connsiteY66" fmla="*/ 204727 h 331737"/>
                <a:gd name="connsiteX67" fmla="*/ 21094 w 162123"/>
                <a:gd name="connsiteY67" fmla="*/ 178786 h 331737"/>
                <a:gd name="connsiteX68" fmla="*/ 23460 w 162123"/>
                <a:gd name="connsiteY68" fmla="*/ 176420 h 331737"/>
                <a:gd name="connsiteX69" fmla="*/ 23556 w 162123"/>
                <a:gd name="connsiteY69" fmla="*/ 176415 h 331737"/>
                <a:gd name="connsiteX70" fmla="*/ 138566 w 162123"/>
                <a:gd name="connsiteY70" fmla="*/ 176415 h 331737"/>
                <a:gd name="connsiteX71" fmla="*/ 138662 w 162123"/>
                <a:gd name="connsiteY71" fmla="*/ 176420 h 331737"/>
                <a:gd name="connsiteX72" fmla="*/ 141030 w 162123"/>
                <a:gd name="connsiteY72" fmla="*/ 178786 h 331737"/>
                <a:gd name="connsiteX73" fmla="*/ 141030 w 162123"/>
                <a:gd name="connsiteY73" fmla="*/ 204727 h 331737"/>
                <a:gd name="connsiteX74" fmla="*/ 141029 w 162123"/>
                <a:gd name="connsiteY74" fmla="*/ 152954 h 331737"/>
                <a:gd name="connsiteX75" fmla="*/ 138660 w 162123"/>
                <a:gd name="connsiteY75" fmla="*/ 155320 h 331737"/>
                <a:gd name="connsiteX76" fmla="*/ 23460 w 162123"/>
                <a:gd name="connsiteY76" fmla="*/ 155320 h 331737"/>
                <a:gd name="connsiteX77" fmla="*/ 21092 w 162123"/>
                <a:gd name="connsiteY77" fmla="*/ 152954 h 331737"/>
                <a:gd name="connsiteX78" fmla="*/ 21092 w 162123"/>
                <a:gd name="connsiteY78" fmla="*/ 127011 h 331737"/>
                <a:gd name="connsiteX79" fmla="*/ 23460 w 162123"/>
                <a:gd name="connsiteY79" fmla="*/ 124644 h 331737"/>
                <a:gd name="connsiteX80" fmla="*/ 23583 w 162123"/>
                <a:gd name="connsiteY80" fmla="*/ 124639 h 331737"/>
                <a:gd name="connsiteX81" fmla="*/ 138538 w 162123"/>
                <a:gd name="connsiteY81" fmla="*/ 124639 h 331737"/>
                <a:gd name="connsiteX82" fmla="*/ 138660 w 162123"/>
                <a:gd name="connsiteY82" fmla="*/ 124644 h 331737"/>
                <a:gd name="connsiteX83" fmla="*/ 141029 w 162123"/>
                <a:gd name="connsiteY83" fmla="*/ 127011 h 331737"/>
                <a:gd name="connsiteX84" fmla="*/ 141029 w 162123"/>
                <a:gd name="connsiteY84" fmla="*/ 101177 h 331737"/>
                <a:gd name="connsiteX85" fmla="*/ 138660 w 162123"/>
                <a:gd name="connsiteY85" fmla="*/ 103545 h 331737"/>
                <a:gd name="connsiteX86" fmla="*/ 23460 w 162123"/>
                <a:gd name="connsiteY86" fmla="*/ 103545 h 331737"/>
                <a:gd name="connsiteX87" fmla="*/ 21092 w 162123"/>
                <a:gd name="connsiteY87" fmla="*/ 101177 h 331737"/>
                <a:gd name="connsiteX88" fmla="*/ 21092 w 162123"/>
                <a:gd name="connsiteY88" fmla="*/ 75236 h 331737"/>
                <a:gd name="connsiteX89" fmla="*/ 23460 w 162123"/>
                <a:gd name="connsiteY89" fmla="*/ 72869 h 331737"/>
                <a:gd name="connsiteX90" fmla="*/ 23569 w 162123"/>
                <a:gd name="connsiteY90" fmla="*/ 72863 h 331737"/>
                <a:gd name="connsiteX91" fmla="*/ 138552 w 162123"/>
                <a:gd name="connsiteY91" fmla="*/ 72863 h 331737"/>
                <a:gd name="connsiteX92" fmla="*/ 138660 w 162123"/>
                <a:gd name="connsiteY92" fmla="*/ 72869 h 331737"/>
                <a:gd name="connsiteX93" fmla="*/ 141029 w 162123"/>
                <a:gd name="connsiteY93" fmla="*/ 75236 h 331737"/>
                <a:gd name="connsiteX94" fmla="*/ 141029 w 162123"/>
                <a:gd name="connsiteY94" fmla="*/ 308275 h 331737"/>
                <a:gd name="connsiteX95" fmla="*/ 138660 w 162123"/>
                <a:gd name="connsiteY95" fmla="*/ 310642 h 331737"/>
                <a:gd name="connsiteX96" fmla="*/ 23460 w 162123"/>
                <a:gd name="connsiteY96" fmla="*/ 310642 h 331737"/>
                <a:gd name="connsiteX97" fmla="*/ 21092 w 162123"/>
                <a:gd name="connsiteY97" fmla="*/ 308275 h 331737"/>
                <a:gd name="connsiteX98" fmla="*/ 21092 w 162123"/>
                <a:gd name="connsiteY98" fmla="*/ 282333 h 331737"/>
                <a:gd name="connsiteX99" fmla="*/ 23460 w 162123"/>
                <a:gd name="connsiteY99" fmla="*/ 279966 h 331737"/>
                <a:gd name="connsiteX100" fmla="*/ 23542 w 162123"/>
                <a:gd name="connsiteY100" fmla="*/ 279962 h 331737"/>
                <a:gd name="connsiteX101" fmla="*/ 138579 w 162123"/>
                <a:gd name="connsiteY101" fmla="*/ 279962 h 331737"/>
                <a:gd name="connsiteX102" fmla="*/ 138660 w 162123"/>
                <a:gd name="connsiteY102" fmla="*/ 279966 h 331737"/>
                <a:gd name="connsiteX103" fmla="*/ 141029 w 162123"/>
                <a:gd name="connsiteY103" fmla="*/ 282333 h 33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2123" h="331737">
                  <a:moveTo>
                    <a:pt x="138662" y="0"/>
                  </a:moveTo>
                  <a:lnTo>
                    <a:pt x="23462" y="0"/>
                  </a:lnTo>
                  <a:cubicBezTo>
                    <a:pt x="10526" y="0"/>
                    <a:pt x="0" y="10524"/>
                    <a:pt x="0" y="23460"/>
                  </a:cubicBezTo>
                  <a:lnTo>
                    <a:pt x="0" y="49403"/>
                  </a:lnTo>
                  <a:cubicBezTo>
                    <a:pt x="0" y="54174"/>
                    <a:pt x="1440" y="58611"/>
                    <a:pt x="3895" y="62319"/>
                  </a:cubicBezTo>
                  <a:cubicBezTo>
                    <a:pt x="1439" y="66028"/>
                    <a:pt x="0" y="70464"/>
                    <a:pt x="0" y="75236"/>
                  </a:cubicBezTo>
                  <a:lnTo>
                    <a:pt x="0" y="101177"/>
                  </a:lnTo>
                  <a:cubicBezTo>
                    <a:pt x="0" y="105948"/>
                    <a:pt x="1440" y="110386"/>
                    <a:pt x="3897" y="114095"/>
                  </a:cubicBezTo>
                  <a:cubicBezTo>
                    <a:pt x="1440" y="117803"/>
                    <a:pt x="0" y="122241"/>
                    <a:pt x="0" y="127011"/>
                  </a:cubicBezTo>
                  <a:lnTo>
                    <a:pt x="0" y="152954"/>
                  </a:lnTo>
                  <a:cubicBezTo>
                    <a:pt x="0" y="157725"/>
                    <a:pt x="1440" y="162162"/>
                    <a:pt x="3895" y="165870"/>
                  </a:cubicBezTo>
                  <a:cubicBezTo>
                    <a:pt x="1440" y="169578"/>
                    <a:pt x="0" y="174015"/>
                    <a:pt x="0" y="178786"/>
                  </a:cubicBezTo>
                  <a:lnTo>
                    <a:pt x="0" y="204727"/>
                  </a:lnTo>
                  <a:cubicBezTo>
                    <a:pt x="0" y="209499"/>
                    <a:pt x="1440" y="213936"/>
                    <a:pt x="3895" y="217644"/>
                  </a:cubicBezTo>
                  <a:cubicBezTo>
                    <a:pt x="1440" y="221352"/>
                    <a:pt x="0" y="225789"/>
                    <a:pt x="0" y="230560"/>
                  </a:cubicBezTo>
                  <a:lnTo>
                    <a:pt x="0" y="256503"/>
                  </a:lnTo>
                  <a:cubicBezTo>
                    <a:pt x="0" y="261273"/>
                    <a:pt x="1439" y="265711"/>
                    <a:pt x="3895" y="269418"/>
                  </a:cubicBezTo>
                  <a:cubicBezTo>
                    <a:pt x="1439" y="273126"/>
                    <a:pt x="0" y="277563"/>
                    <a:pt x="0" y="282334"/>
                  </a:cubicBezTo>
                  <a:lnTo>
                    <a:pt x="0" y="308277"/>
                  </a:lnTo>
                  <a:cubicBezTo>
                    <a:pt x="0" y="321213"/>
                    <a:pt x="10524" y="331737"/>
                    <a:pt x="23462" y="331737"/>
                  </a:cubicBezTo>
                  <a:lnTo>
                    <a:pt x="138662" y="331737"/>
                  </a:lnTo>
                  <a:cubicBezTo>
                    <a:pt x="151598" y="331737"/>
                    <a:pt x="162124" y="321213"/>
                    <a:pt x="162124" y="308277"/>
                  </a:cubicBezTo>
                  <a:lnTo>
                    <a:pt x="162124" y="282334"/>
                  </a:lnTo>
                  <a:cubicBezTo>
                    <a:pt x="162124" y="277563"/>
                    <a:pt x="160684" y="273126"/>
                    <a:pt x="158228" y="269418"/>
                  </a:cubicBezTo>
                  <a:cubicBezTo>
                    <a:pt x="160684" y="265710"/>
                    <a:pt x="162124" y="261273"/>
                    <a:pt x="162124" y="256501"/>
                  </a:cubicBezTo>
                  <a:lnTo>
                    <a:pt x="162124" y="230559"/>
                  </a:lnTo>
                  <a:cubicBezTo>
                    <a:pt x="162124" y="225788"/>
                    <a:pt x="160684" y="221351"/>
                    <a:pt x="158228" y="217642"/>
                  </a:cubicBezTo>
                  <a:cubicBezTo>
                    <a:pt x="160685" y="213934"/>
                    <a:pt x="162124" y="209497"/>
                    <a:pt x="162124" y="204726"/>
                  </a:cubicBezTo>
                  <a:lnTo>
                    <a:pt x="162124" y="178785"/>
                  </a:lnTo>
                  <a:cubicBezTo>
                    <a:pt x="162124" y="174014"/>
                    <a:pt x="160684" y="169577"/>
                    <a:pt x="158228" y="165869"/>
                  </a:cubicBezTo>
                  <a:cubicBezTo>
                    <a:pt x="160685" y="162160"/>
                    <a:pt x="162124" y="157724"/>
                    <a:pt x="162124" y="152952"/>
                  </a:cubicBezTo>
                  <a:lnTo>
                    <a:pt x="162124" y="127010"/>
                  </a:lnTo>
                  <a:cubicBezTo>
                    <a:pt x="162124" y="122238"/>
                    <a:pt x="160684" y="117800"/>
                    <a:pt x="158227" y="114093"/>
                  </a:cubicBezTo>
                  <a:cubicBezTo>
                    <a:pt x="160684" y="110385"/>
                    <a:pt x="162124" y="105947"/>
                    <a:pt x="162124" y="101175"/>
                  </a:cubicBezTo>
                  <a:lnTo>
                    <a:pt x="162124" y="75234"/>
                  </a:lnTo>
                  <a:cubicBezTo>
                    <a:pt x="162124" y="70463"/>
                    <a:pt x="160684" y="66026"/>
                    <a:pt x="158228" y="62318"/>
                  </a:cubicBezTo>
                  <a:cubicBezTo>
                    <a:pt x="160685" y="58610"/>
                    <a:pt x="162124" y="54173"/>
                    <a:pt x="162124" y="49402"/>
                  </a:cubicBezTo>
                  <a:lnTo>
                    <a:pt x="162124" y="23459"/>
                  </a:lnTo>
                  <a:cubicBezTo>
                    <a:pt x="162122" y="10524"/>
                    <a:pt x="151598" y="0"/>
                    <a:pt x="138662" y="0"/>
                  </a:cubicBezTo>
                  <a:close/>
                  <a:moveTo>
                    <a:pt x="21094" y="23460"/>
                  </a:moveTo>
                  <a:cubicBezTo>
                    <a:pt x="21094" y="22155"/>
                    <a:pt x="22155" y="21094"/>
                    <a:pt x="23462" y="21094"/>
                  </a:cubicBezTo>
                  <a:lnTo>
                    <a:pt x="138662" y="21094"/>
                  </a:lnTo>
                  <a:cubicBezTo>
                    <a:pt x="139967" y="21094"/>
                    <a:pt x="141030" y="22155"/>
                    <a:pt x="141030" y="23460"/>
                  </a:cubicBezTo>
                  <a:lnTo>
                    <a:pt x="141030" y="49403"/>
                  </a:lnTo>
                  <a:cubicBezTo>
                    <a:pt x="141030" y="50708"/>
                    <a:pt x="139968" y="51770"/>
                    <a:pt x="138662" y="51770"/>
                  </a:cubicBezTo>
                  <a:lnTo>
                    <a:pt x="23462" y="51770"/>
                  </a:lnTo>
                  <a:cubicBezTo>
                    <a:pt x="22157" y="51770"/>
                    <a:pt x="21094" y="50708"/>
                    <a:pt x="21094" y="49403"/>
                  </a:cubicBezTo>
                  <a:close/>
                  <a:moveTo>
                    <a:pt x="141029" y="204727"/>
                  </a:moveTo>
                  <a:cubicBezTo>
                    <a:pt x="141029" y="206032"/>
                    <a:pt x="139967" y="207094"/>
                    <a:pt x="138660" y="207094"/>
                  </a:cubicBezTo>
                  <a:lnTo>
                    <a:pt x="92093" y="207094"/>
                  </a:lnTo>
                  <a:cubicBezTo>
                    <a:pt x="86268" y="207094"/>
                    <a:pt x="81546" y="211816"/>
                    <a:pt x="81546" y="217641"/>
                  </a:cubicBezTo>
                  <a:cubicBezTo>
                    <a:pt x="81546" y="223466"/>
                    <a:pt x="86268" y="228188"/>
                    <a:pt x="92093" y="228188"/>
                  </a:cubicBezTo>
                  <a:lnTo>
                    <a:pt x="138565" y="228188"/>
                  </a:lnTo>
                  <a:cubicBezTo>
                    <a:pt x="138597" y="228188"/>
                    <a:pt x="138628" y="228192"/>
                    <a:pt x="138660" y="228192"/>
                  </a:cubicBezTo>
                  <a:cubicBezTo>
                    <a:pt x="139965" y="228192"/>
                    <a:pt x="141029" y="229254"/>
                    <a:pt x="141029" y="230559"/>
                  </a:cubicBezTo>
                  <a:lnTo>
                    <a:pt x="141029" y="256501"/>
                  </a:lnTo>
                  <a:cubicBezTo>
                    <a:pt x="141029" y="257806"/>
                    <a:pt x="139967" y="258868"/>
                    <a:pt x="138660" y="258868"/>
                  </a:cubicBezTo>
                  <a:lnTo>
                    <a:pt x="23460" y="258868"/>
                  </a:lnTo>
                  <a:cubicBezTo>
                    <a:pt x="22155" y="258868"/>
                    <a:pt x="21094" y="257806"/>
                    <a:pt x="21094" y="256501"/>
                  </a:cubicBezTo>
                  <a:lnTo>
                    <a:pt x="21094" y="230559"/>
                  </a:lnTo>
                  <a:cubicBezTo>
                    <a:pt x="21094" y="229254"/>
                    <a:pt x="22155" y="228192"/>
                    <a:pt x="23460" y="228192"/>
                  </a:cubicBezTo>
                  <a:cubicBezTo>
                    <a:pt x="23493" y="228192"/>
                    <a:pt x="23524" y="228188"/>
                    <a:pt x="23556" y="228188"/>
                  </a:cubicBezTo>
                  <a:lnTo>
                    <a:pt x="42817" y="228188"/>
                  </a:lnTo>
                  <a:cubicBezTo>
                    <a:pt x="48642" y="228188"/>
                    <a:pt x="53364" y="223466"/>
                    <a:pt x="53364" y="217641"/>
                  </a:cubicBezTo>
                  <a:cubicBezTo>
                    <a:pt x="53364" y="211816"/>
                    <a:pt x="48642" y="207094"/>
                    <a:pt x="42817" y="207094"/>
                  </a:cubicBezTo>
                  <a:lnTo>
                    <a:pt x="23460" y="207094"/>
                  </a:lnTo>
                  <a:cubicBezTo>
                    <a:pt x="22155" y="207094"/>
                    <a:pt x="21094" y="206032"/>
                    <a:pt x="21094" y="204727"/>
                  </a:cubicBezTo>
                  <a:lnTo>
                    <a:pt x="21094" y="178786"/>
                  </a:lnTo>
                  <a:cubicBezTo>
                    <a:pt x="21094" y="177481"/>
                    <a:pt x="22155" y="176420"/>
                    <a:pt x="23460" y="176420"/>
                  </a:cubicBezTo>
                  <a:cubicBezTo>
                    <a:pt x="23493" y="176420"/>
                    <a:pt x="23524" y="176415"/>
                    <a:pt x="23556" y="176415"/>
                  </a:cubicBezTo>
                  <a:lnTo>
                    <a:pt x="138566" y="176415"/>
                  </a:lnTo>
                  <a:cubicBezTo>
                    <a:pt x="138599" y="176415"/>
                    <a:pt x="138630" y="176420"/>
                    <a:pt x="138662" y="176420"/>
                  </a:cubicBezTo>
                  <a:cubicBezTo>
                    <a:pt x="139967" y="176420"/>
                    <a:pt x="141030" y="177481"/>
                    <a:pt x="141030" y="178786"/>
                  </a:cubicBezTo>
                  <a:lnTo>
                    <a:pt x="141030" y="204727"/>
                  </a:lnTo>
                  <a:close/>
                  <a:moveTo>
                    <a:pt x="141029" y="152954"/>
                  </a:moveTo>
                  <a:cubicBezTo>
                    <a:pt x="141029" y="154259"/>
                    <a:pt x="139967" y="155320"/>
                    <a:pt x="138660" y="155320"/>
                  </a:cubicBezTo>
                  <a:lnTo>
                    <a:pt x="23460" y="155320"/>
                  </a:lnTo>
                  <a:cubicBezTo>
                    <a:pt x="22155" y="155320"/>
                    <a:pt x="21092" y="154259"/>
                    <a:pt x="21092" y="152954"/>
                  </a:cubicBezTo>
                  <a:lnTo>
                    <a:pt x="21092" y="127011"/>
                  </a:lnTo>
                  <a:cubicBezTo>
                    <a:pt x="21092" y="125706"/>
                    <a:pt x="22154" y="124644"/>
                    <a:pt x="23460" y="124644"/>
                  </a:cubicBezTo>
                  <a:cubicBezTo>
                    <a:pt x="23501" y="124644"/>
                    <a:pt x="23542" y="124639"/>
                    <a:pt x="23583" y="124639"/>
                  </a:cubicBezTo>
                  <a:lnTo>
                    <a:pt x="138538" y="124639"/>
                  </a:lnTo>
                  <a:cubicBezTo>
                    <a:pt x="138579" y="124639"/>
                    <a:pt x="138620" y="124644"/>
                    <a:pt x="138660" y="124644"/>
                  </a:cubicBezTo>
                  <a:cubicBezTo>
                    <a:pt x="139965" y="124644"/>
                    <a:pt x="141029" y="125706"/>
                    <a:pt x="141029" y="127011"/>
                  </a:cubicBezTo>
                  <a:close/>
                  <a:moveTo>
                    <a:pt x="141029" y="101177"/>
                  </a:moveTo>
                  <a:cubicBezTo>
                    <a:pt x="141029" y="102482"/>
                    <a:pt x="139967" y="103545"/>
                    <a:pt x="138660" y="103545"/>
                  </a:cubicBezTo>
                  <a:lnTo>
                    <a:pt x="23460" y="103545"/>
                  </a:lnTo>
                  <a:cubicBezTo>
                    <a:pt x="22155" y="103545"/>
                    <a:pt x="21092" y="102483"/>
                    <a:pt x="21092" y="101177"/>
                  </a:cubicBezTo>
                  <a:lnTo>
                    <a:pt x="21092" y="75236"/>
                  </a:lnTo>
                  <a:cubicBezTo>
                    <a:pt x="21092" y="73931"/>
                    <a:pt x="22154" y="72869"/>
                    <a:pt x="23460" y="72869"/>
                  </a:cubicBezTo>
                  <a:cubicBezTo>
                    <a:pt x="23497" y="72869"/>
                    <a:pt x="23532" y="72863"/>
                    <a:pt x="23569" y="72863"/>
                  </a:cubicBezTo>
                  <a:lnTo>
                    <a:pt x="138552" y="72863"/>
                  </a:lnTo>
                  <a:cubicBezTo>
                    <a:pt x="138589" y="72863"/>
                    <a:pt x="138624" y="72869"/>
                    <a:pt x="138660" y="72869"/>
                  </a:cubicBezTo>
                  <a:cubicBezTo>
                    <a:pt x="139965" y="72869"/>
                    <a:pt x="141029" y="73931"/>
                    <a:pt x="141029" y="75236"/>
                  </a:cubicBezTo>
                  <a:close/>
                  <a:moveTo>
                    <a:pt x="141029" y="308275"/>
                  </a:moveTo>
                  <a:cubicBezTo>
                    <a:pt x="141029" y="309580"/>
                    <a:pt x="139967" y="310642"/>
                    <a:pt x="138660" y="310642"/>
                  </a:cubicBezTo>
                  <a:lnTo>
                    <a:pt x="23460" y="310642"/>
                  </a:lnTo>
                  <a:cubicBezTo>
                    <a:pt x="22155" y="310642"/>
                    <a:pt x="21092" y="309580"/>
                    <a:pt x="21092" y="308275"/>
                  </a:cubicBezTo>
                  <a:lnTo>
                    <a:pt x="21092" y="282333"/>
                  </a:lnTo>
                  <a:cubicBezTo>
                    <a:pt x="21092" y="281028"/>
                    <a:pt x="22154" y="279966"/>
                    <a:pt x="23460" y="279966"/>
                  </a:cubicBezTo>
                  <a:cubicBezTo>
                    <a:pt x="23489" y="279966"/>
                    <a:pt x="23514" y="279962"/>
                    <a:pt x="23542" y="279962"/>
                  </a:cubicBezTo>
                  <a:lnTo>
                    <a:pt x="138579" y="279962"/>
                  </a:lnTo>
                  <a:cubicBezTo>
                    <a:pt x="138607" y="279962"/>
                    <a:pt x="138632" y="279966"/>
                    <a:pt x="138660" y="279966"/>
                  </a:cubicBezTo>
                  <a:cubicBezTo>
                    <a:pt x="139965" y="279966"/>
                    <a:pt x="141029" y="281028"/>
                    <a:pt x="141029" y="282333"/>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5" name="任意多边形: 形状 504">
              <a:extLst>
                <a:ext uri="{FF2B5EF4-FFF2-40B4-BE49-F238E27FC236}">
                  <a16:creationId xmlns:a16="http://schemas.microsoft.com/office/drawing/2014/main" id="{E83E21D0-F217-4FBE-A0AA-314BD5BE3C6C}"/>
                </a:ext>
              </a:extLst>
            </p:cNvPr>
            <p:cNvSpPr/>
            <p:nvPr/>
          </p:nvSpPr>
          <p:spPr>
            <a:xfrm>
              <a:off x="8807915" y="5598811"/>
              <a:ext cx="162125" cy="331738"/>
            </a:xfrm>
            <a:custGeom>
              <a:avLst/>
              <a:gdLst>
                <a:gd name="connsiteX0" fmla="*/ 138663 w 162125"/>
                <a:gd name="connsiteY0" fmla="*/ 0 h 331738"/>
                <a:gd name="connsiteX1" fmla="*/ 23462 w 162125"/>
                <a:gd name="connsiteY1" fmla="*/ 0 h 331738"/>
                <a:gd name="connsiteX2" fmla="*/ 0 w 162125"/>
                <a:gd name="connsiteY2" fmla="*/ 23460 h 331738"/>
                <a:gd name="connsiteX3" fmla="*/ 0 w 162125"/>
                <a:gd name="connsiteY3" fmla="*/ 49403 h 331738"/>
                <a:gd name="connsiteX4" fmla="*/ 3895 w 162125"/>
                <a:gd name="connsiteY4" fmla="*/ 62319 h 331738"/>
                <a:gd name="connsiteX5" fmla="*/ 0 w 162125"/>
                <a:gd name="connsiteY5" fmla="*/ 75236 h 331738"/>
                <a:gd name="connsiteX6" fmla="*/ 0 w 162125"/>
                <a:gd name="connsiteY6" fmla="*/ 101178 h 331738"/>
                <a:gd name="connsiteX7" fmla="*/ 3895 w 162125"/>
                <a:gd name="connsiteY7" fmla="*/ 114095 h 331738"/>
                <a:gd name="connsiteX8" fmla="*/ 0 w 162125"/>
                <a:gd name="connsiteY8" fmla="*/ 127011 h 331738"/>
                <a:gd name="connsiteX9" fmla="*/ 0 w 162125"/>
                <a:gd name="connsiteY9" fmla="*/ 152954 h 331738"/>
                <a:gd name="connsiteX10" fmla="*/ 3895 w 162125"/>
                <a:gd name="connsiteY10" fmla="*/ 165870 h 331738"/>
                <a:gd name="connsiteX11" fmla="*/ 0 w 162125"/>
                <a:gd name="connsiteY11" fmla="*/ 178786 h 331738"/>
                <a:gd name="connsiteX12" fmla="*/ 0 w 162125"/>
                <a:gd name="connsiteY12" fmla="*/ 204728 h 331738"/>
                <a:gd name="connsiteX13" fmla="*/ 3895 w 162125"/>
                <a:gd name="connsiteY13" fmla="*/ 217644 h 331738"/>
                <a:gd name="connsiteX14" fmla="*/ 0 w 162125"/>
                <a:gd name="connsiteY14" fmla="*/ 230560 h 331738"/>
                <a:gd name="connsiteX15" fmla="*/ 0 w 162125"/>
                <a:gd name="connsiteY15" fmla="*/ 256503 h 331738"/>
                <a:gd name="connsiteX16" fmla="*/ 3895 w 162125"/>
                <a:gd name="connsiteY16" fmla="*/ 269419 h 331738"/>
                <a:gd name="connsiteX17" fmla="*/ 0 w 162125"/>
                <a:gd name="connsiteY17" fmla="*/ 282336 h 331738"/>
                <a:gd name="connsiteX18" fmla="*/ 0 w 162125"/>
                <a:gd name="connsiteY18" fmla="*/ 308278 h 331738"/>
                <a:gd name="connsiteX19" fmla="*/ 23462 w 162125"/>
                <a:gd name="connsiteY19" fmla="*/ 331739 h 331738"/>
                <a:gd name="connsiteX20" fmla="*/ 138663 w 162125"/>
                <a:gd name="connsiteY20" fmla="*/ 331739 h 331738"/>
                <a:gd name="connsiteX21" fmla="*/ 162125 w 162125"/>
                <a:gd name="connsiteY21" fmla="*/ 308278 h 331738"/>
                <a:gd name="connsiteX22" fmla="*/ 162125 w 162125"/>
                <a:gd name="connsiteY22" fmla="*/ 282336 h 331738"/>
                <a:gd name="connsiteX23" fmla="*/ 158230 w 162125"/>
                <a:gd name="connsiteY23" fmla="*/ 269419 h 331738"/>
                <a:gd name="connsiteX24" fmla="*/ 162125 w 162125"/>
                <a:gd name="connsiteY24" fmla="*/ 256503 h 331738"/>
                <a:gd name="connsiteX25" fmla="*/ 162125 w 162125"/>
                <a:gd name="connsiteY25" fmla="*/ 230560 h 331738"/>
                <a:gd name="connsiteX26" fmla="*/ 158230 w 162125"/>
                <a:gd name="connsiteY26" fmla="*/ 217644 h 331738"/>
                <a:gd name="connsiteX27" fmla="*/ 162125 w 162125"/>
                <a:gd name="connsiteY27" fmla="*/ 204728 h 331738"/>
                <a:gd name="connsiteX28" fmla="*/ 162125 w 162125"/>
                <a:gd name="connsiteY28" fmla="*/ 178786 h 331738"/>
                <a:gd name="connsiteX29" fmla="*/ 158230 w 162125"/>
                <a:gd name="connsiteY29" fmla="*/ 165870 h 331738"/>
                <a:gd name="connsiteX30" fmla="*/ 162125 w 162125"/>
                <a:gd name="connsiteY30" fmla="*/ 152954 h 331738"/>
                <a:gd name="connsiteX31" fmla="*/ 162125 w 162125"/>
                <a:gd name="connsiteY31" fmla="*/ 127011 h 331738"/>
                <a:gd name="connsiteX32" fmla="*/ 158230 w 162125"/>
                <a:gd name="connsiteY32" fmla="*/ 114095 h 331738"/>
                <a:gd name="connsiteX33" fmla="*/ 162125 w 162125"/>
                <a:gd name="connsiteY33" fmla="*/ 101178 h 331738"/>
                <a:gd name="connsiteX34" fmla="*/ 162125 w 162125"/>
                <a:gd name="connsiteY34" fmla="*/ 75236 h 331738"/>
                <a:gd name="connsiteX35" fmla="*/ 158230 w 162125"/>
                <a:gd name="connsiteY35" fmla="*/ 62319 h 331738"/>
                <a:gd name="connsiteX36" fmla="*/ 162125 w 162125"/>
                <a:gd name="connsiteY36" fmla="*/ 49403 h 331738"/>
                <a:gd name="connsiteX37" fmla="*/ 162125 w 162125"/>
                <a:gd name="connsiteY37" fmla="*/ 23460 h 331738"/>
                <a:gd name="connsiteX38" fmla="*/ 138663 w 162125"/>
                <a:gd name="connsiteY38" fmla="*/ 0 h 331738"/>
                <a:gd name="connsiteX39" fmla="*/ 21095 w 162125"/>
                <a:gd name="connsiteY39" fmla="*/ 23460 h 331738"/>
                <a:gd name="connsiteX40" fmla="*/ 23463 w 162125"/>
                <a:gd name="connsiteY40" fmla="*/ 21094 h 331738"/>
                <a:gd name="connsiteX41" fmla="*/ 138665 w 162125"/>
                <a:gd name="connsiteY41" fmla="*/ 21094 h 331738"/>
                <a:gd name="connsiteX42" fmla="*/ 141033 w 162125"/>
                <a:gd name="connsiteY42" fmla="*/ 23460 h 331738"/>
                <a:gd name="connsiteX43" fmla="*/ 141033 w 162125"/>
                <a:gd name="connsiteY43" fmla="*/ 49403 h 331738"/>
                <a:gd name="connsiteX44" fmla="*/ 138665 w 162125"/>
                <a:gd name="connsiteY44" fmla="*/ 51770 h 331738"/>
                <a:gd name="connsiteX45" fmla="*/ 23463 w 162125"/>
                <a:gd name="connsiteY45" fmla="*/ 51770 h 331738"/>
                <a:gd name="connsiteX46" fmla="*/ 21095 w 162125"/>
                <a:gd name="connsiteY46" fmla="*/ 49403 h 331738"/>
                <a:gd name="connsiteX47" fmla="*/ 141031 w 162125"/>
                <a:gd name="connsiteY47" fmla="*/ 256500 h 331738"/>
                <a:gd name="connsiteX48" fmla="*/ 138663 w 162125"/>
                <a:gd name="connsiteY48" fmla="*/ 258867 h 331738"/>
                <a:gd name="connsiteX49" fmla="*/ 23462 w 162125"/>
                <a:gd name="connsiteY49" fmla="*/ 258867 h 331738"/>
                <a:gd name="connsiteX50" fmla="*/ 21094 w 162125"/>
                <a:gd name="connsiteY50" fmla="*/ 256500 h 331738"/>
                <a:gd name="connsiteX51" fmla="*/ 21094 w 162125"/>
                <a:gd name="connsiteY51" fmla="*/ 230558 h 331738"/>
                <a:gd name="connsiteX52" fmla="*/ 23462 w 162125"/>
                <a:gd name="connsiteY52" fmla="*/ 228191 h 331738"/>
                <a:gd name="connsiteX53" fmla="*/ 23558 w 162125"/>
                <a:gd name="connsiteY53" fmla="*/ 228187 h 331738"/>
                <a:gd name="connsiteX54" fmla="*/ 138568 w 162125"/>
                <a:gd name="connsiteY54" fmla="*/ 228187 h 331738"/>
                <a:gd name="connsiteX55" fmla="*/ 138663 w 162125"/>
                <a:gd name="connsiteY55" fmla="*/ 228191 h 331738"/>
                <a:gd name="connsiteX56" fmla="*/ 141031 w 162125"/>
                <a:gd name="connsiteY56" fmla="*/ 230558 h 331738"/>
                <a:gd name="connsiteX57" fmla="*/ 141031 w 162125"/>
                <a:gd name="connsiteY57" fmla="*/ 204726 h 331738"/>
                <a:gd name="connsiteX58" fmla="*/ 138663 w 162125"/>
                <a:gd name="connsiteY58" fmla="*/ 207093 h 331738"/>
                <a:gd name="connsiteX59" fmla="*/ 23462 w 162125"/>
                <a:gd name="connsiteY59" fmla="*/ 207093 h 331738"/>
                <a:gd name="connsiteX60" fmla="*/ 21094 w 162125"/>
                <a:gd name="connsiteY60" fmla="*/ 204726 h 331738"/>
                <a:gd name="connsiteX61" fmla="*/ 21094 w 162125"/>
                <a:gd name="connsiteY61" fmla="*/ 178785 h 331738"/>
                <a:gd name="connsiteX62" fmla="*/ 23462 w 162125"/>
                <a:gd name="connsiteY62" fmla="*/ 176418 h 331738"/>
                <a:gd name="connsiteX63" fmla="*/ 23558 w 162125"/>
                <a:gd name="connsiteY63" fmla="*/ 176414 h 331738"/>
                <a:gd name="connsiteX64" fmla="*/ 138568 w 162125"/>
                <a:gd name="connsiteY64" fmla="*/ 176414 h 331738"/>
                <a:gd name="connsiteX65" fmla="*/ 138663 w 162125"/>
                <a:gd name="connsiteY65" fmla="*/ 176418 h 331738"/>
                <a:gd name="connsiteX66" fmla="*/ 141031 w 162125"/>
                <a:gd name="connsiteY66" fmla="*/ 178785 h 331738"/>
                <a:gd name="connsiteX67" fmla="*/ 141031 w 162125"/>
                <a:gd name="connsiteY67" fmla="*/ 152952 h 331738"/>
                <a:gd name="connsiteX68" fmla="*/ 138663 w 162125"/>
                <a:gd name="connsiteY68" fmla="*/ 155319 h 331738"/>
                <a:gd name="connsiteX69" fmla="*/ 23462 w 162125"/>
                <a:gd name="connsiteY69" fmla="*/ 155319 h 331738"/>
                <a:gd name="connsiteX70" fmla="*/ 21094 w 162125"/>
                <a:gd name="connsiteY70" fmla="*/ 152952 h 331738"/>
                <a:gd name="connsiteX71" fmla="*/ 21094 w 162125"/>
                <a:gd name="connsiteY71" fmla="*/ 127010 h 331738"/>
                <a:gd name="connsiteX72" fmla="*/ 23462 w 162125"/>
                <a:gd name="connsiteY72" fmla="*/ 124643 h 331738"/>
                <a:gd name="connsiteX73" fmla="*/ 23543 w 162125"/>
                <a:gd name="connsiteY73" fmla="*/ 124639 h 331738"/>
                <a:gd name="connsiteX74" fmla="*/ 138582 w 162125"/>
                <a:gd name="connsiteY74" fmla="*/ 124639 h 331738"/>
                <a:gd name="connsiteX75" fmla="*/ 138663 w 162125"/>
                <a:gd name="connsiteY75" fmla="*/ 124643 h 331738"/>
                <a:gd name="connsiteX76" fmla="*/ 141031 w 162125"/>
                <a:gd name="connsiteY76" fmla="*/ 127010 h 331738"/>
                <a:gd name="connsiteX77" fmla="*/ 141031 w 162125"/>
                <a:gd name="connsiteY77" fmla="*/ 101178 h 331738"/>
                <a:gd name="connsiteX78" fmla="*/ 138663 w 162125"/>
                <a:gd name="connsiteY78" fmla="*/ 103545 h 331738"/>
                <a:gd name="connsiteX79" fmla="*/ 23462 w 162125"/>
                <a:gd name="connsiteY79" fmla="*/ 103545 h 331738"/>
                <a:gd name="connsiteX80" fmla="*/ 21094 w 162125"/>
                <a:gd name="connsiteY80" fmla="*/ 101178 h 331738"/>
                <a:gd name="connsiteX81" fmla="*/ 21094 w 162125"/>
                <a:gd name="connsiteY81" fmla="*/ 75236 h 331738"/>
                <a:gd name="connsiteX82" fmla="*/ 23462 w 162125"/>
                <a:gd name="connsiteY82" fmla="*/ 72869 h 331738"/>
                <a:gd name="connsiteX83" fmla="*/ 23570 w 162125"/>
                <a:gd name="connsiteY83" fmla="*/ 72863 h 331738"/>
                <a:gd name="connsiteX84" fmla="*/ 138554 w 162125"/>
                <a:gd name="connsiteY84" fmla="*/ 72863 h 331738"/>
                <a:gd name="connsiteX85" fmla="*/ 138662 w 162125"/>
                <a:gd name="connsiteY85" fmla="*/ 72869 h 331738"/>
                <a:gd name="connsiteX86" fmla="*/ 141030 w 162125"/>
                <a:gd name="connsiteY86" fmla="*/ 75236 h 331738"/>
                <a:gd name="connsiteX87" fmla="*/ 141030 w 162125"/>
                <a:gd name="connsiteY87" fmla="*/ 101178 h 331738"/>
                <a:gd name="connsiteX88" fmla="*/ 141031 w 162125"/>
                <a:gd name="connsiteY88" fmla="*/ 308274 h 331738"/>
                <a:gd name="connsiteX89" fmla="*/ 138663 w 162125"/>
                <a:gd name="connsiteY89" fmla="*/ 310641 h 331738"/>
                <a:gd name="connsiteX90" fmla="*/ 23462 w 162125"/>
                <a:gd name="connsiteY90" fmla="*/ 310641 h 331738"/>
                <a:gd name="connsiteX91" fmla="*/ 21094 w 162125"/>
                <a:gd name="connsiteY91" fmla="*/ 308274 h 331738"/>
                <a:gd name="connsiteX92" fmla="*/ 21094 w 162125"/>
                <a:gd name="connsiteY92" fmla="*/ 282331 h 331738"/>
                <a:gd name="connsiteX93" fmla="*/ 23462 w 162125"/>
                <a:gd name="connsiteY93" fmla="*/ 279965 h 331738"/>
                <a:gd name="connsiteX94" fmla="*/ 23543 w 162125"/>
                <a:gd name="connsiteY94" fmla="*/ 279960 h 331738"/>
                <a:gd name="connsiteX95" fmla="*/ 138582 w 162125"/>
                <a:gd name="connsiteY95" fmla="*/ 279960 h 331738"/>
                <a:gd name="connsiteX96" fmla="*/ 138663 w 162125"/>
                <a:gd name="connsiteY96" fmla="*/ 279965 h 331738"/>
                <a:gd name="connsiteX97" fmla="*/ 141031 w 162125"/>
                <a:gd name="connsiteY97" fmla="*/ 282331 h 33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62125" h="331738">
                  <a:moveTo>
                    <a:pt x="138663" y="0"/>
                  </a:moveTo>
                  <a:lnTo>
                    <a:pt x="23462" y="0"/>
                  </a:lnTo>
                  <a:cubicBezTo>
                    <a:pt x="10526" y="0"/>
                    <a:pt x="0" y="10524"/>
                    <a:pt x="0" y="23460"/>
                  </a:cubicBezTo>
                  <a:lnTo>
                    <a:pt x="0" y="49403"/>
                  </a:lnTo>
                  <a:cubicBezTo>
                    <a:pt x="0" y="54174"/>
                    <a:pt x="1440" y="58611"/>
                    <a:pt x="3895" y="62319"/>
                  </a:cubicBezTo>
                  <a:cubicBezTo>
                    <a:pt x="1439" y="66028"/>
                    <a:pt x="0" y="70464"/>
                    <a:pt x="0" y="75236"/>
                  </a:cubicBezTo>
                  <a:lnTo>
                    <a:pt x="0" y="101178"/>
                  </a:lnTo>
                  <a:cubicBezTo>
                    <a:pt x="0" y="105950"/>
                    <a:pt x="1440" y="110386"/>
                    <a:pt x="3895" y="114095"/>
                  </a:cubicBezTo>
                  <a:cubicBezTo>
                    <a:pt x="1440" y="117803"/>
                    <a:pt x="0" y="122240"/>
                    <a:pt x="0" y="127011"/>
                  </a:cubicBezTo>
                  <a:lnTo>
                    <a:pt x="0" y="152954"/>
                  </a:lnTo>
                  <a:cubicBezTo>
                    <a:pt x="0" y="157725"/>
                    <a:pt x="1440" y="162162"/>
                    <a:pt x="3895" y="165870"/>
                  </a:cubicBezTo>
                  <a:cubicBezTo>
                    <a:pt x="1439" y="169578"/>
                    <a:pt x="0" y="174015"/>
                    <a:pt x="0" y="178786"/>
                  </a:cubicBezTo>
                  <a:lnTo>
                    <a:pt x="0" y="204728"/>
                  </a:lnTo>
                  <a:cubicBezTo>
                    <a:pt x="0" y="209499"/>
                    <a:pt x="1440" y="213936"/>
                    <a:pt x="3895" y="217644"/>
                  </a:cubicBezTo>
                  <a:cubicBezTo>
                    <a:pt x="1439" y="221352"/>
                    <a:pt x="0" y="225789"/>
                    <a:pt x="0" y="230560"/>
                  </a:cubicBezTo>
                  <a:lnTo>
                    <a:pt x="0" y="256503"/>
                  </a:lnTo>
                  <a:cubicBezTo>
                    <a:pt x="0" y="261274"/>
                    <a:pt x="1440" y="265711"/>
                    <a:pt x="3895" y="269419"/>
                  </a:cubicBezTo>
                  <a:cubicBezTo>
                    <a:pt x="1440" y="273128"/>
                    <a:pt x="0" y="277564"/>
                    <a:pt x="0" y="282336"/>
                  </a:cubicBezTo>
                  <a:lnTo>
                    <a:pt x="0" y="308278"/>
                  </a:lnTo>
                  <a:cubicBezTo>
                    <a:pt x="0" y="321214"/>
                    <a:pt x="10524" y="331739"/>
                    <a:pt x="23462" y="331739"/>
                  </a:cubicBezTo>
                  <a:lnTo>
                    <a:pt x="138663" y="331739"/>
                  </a:lnTo>
                  <a:cubicBezTo>
                    <a:pt x="151599" y="331739"/>
                    <a:pt x="162125" y="321214"/>
                    <a:pt x="162125" y="308278"/>
                  </a:cubicBezTo>
                  <a:lnTo>
                    <a:pt x="162125" y="282336"/>
                  </a:lnTo>
                  <a:cubicBezTo>
                    <a:pt x="162125" y="277564"/>
                    <a:pt x="160685" y="273128"/>
                    <a:pt x="158230" y="269419"/>
                  </a:cubicBezTo>
                  <a:cubicBezTo>
                    <a:pt x="160685" y="265711"/>
                    <a:pt x="162125" y="261274"/>
                    <a:pt x="162125" y="256503"/>
                  </a:cubicBezTo>
                  <a:lnTo>
                    <a:pt x="162125" y="230560"/>
                  </a:lnTo>
                  <a:cubicBezTo>
                    <a:pt x="162125" y="225789"/>
                    <a:pt x="160685" y="221352"/>
                    <a:pt x="158230" y="217644"/>
                  </a:cubicBezTo>
                  <a:cubicBezTo>
                    <a:pt x="160687" y="213936"/>
                    <a:pt x="162125" y="209499"/>
                    <a:pt x="162125" y="204728"/>
                  </a:cubicBezTo>
                  <a:lnTo>
                    <a:pt x="162125" y="178786"/>
                  </a:lnTo>
                  <a:cubicBezTo>
                    <a:pt x="162125" y="174015"/>
                    <a:pt x="160685" y="169578"/>
                    <a:pt x="158230" y="165870"/>
                  </a:cubicBezTo>
                  <a:cubicBezTo>
                    <a:pt x="160687" y="162162"/>
                    <a:pt x="162125" y="157725"/>
                    <a:pt x="162125" y="152954"/>
                  </a:cubicBezTo>
                  <a:lnTo>
                    <a:pt x="162125" y="127011"/>
                  </a:lnTo>
                  <a:cubicBezTo>
                    <a:pt x="162125" y="122240"/>
                    <a:pt x="160685" y="117803"/>
                    <a:pt x="158230" y="114095"/>
                  </a:cubicBezTo>
                  <a:cubicBezTo>
                    <a:pt x="160685" y="110386"/>
                    <a:pt x="162125" y="105950"/>
                    <a:pt x="162125" y="101178"/>
                  </a:cubicBezTo>
                  <a:lnTo>
                    <a:pt x="162125" y="75236"/>
                  </a:lnTo>
                  <a:cubicBezTo>
                    <a:pt x="162125" y="70464"/>
                    <a:pt x="160685" y="66028"/>
                    <a:pt x="158230" y="62319"/>
                  </a:cubicBezTo>
                  <a:cubicBezTo>
                    <a:pt x="160687" y="58611"/>
                    <a:pt x="162125" y="54174"/>
                    <a:pt x="162125" y="49403"/>
                  </a:cubicBezTo>
                  <a:lnTo>
                    <a:pt x="162125" y="23460"/>
                  </a:lnTo>
                  <a:cubicBezTo>
                    <a:pt x="162125" y="10524"/>
                    <a:pt x="151599" y="0"/>
                    <a:pt x="138663" y="0"/>
                  </a:cubicBezTo>
                  <a:close/>
                  <a:moveTo>
                    <a:pt x="21095" y="23460"/>
                  </a:moveTo>
                  <a:cubicBezTo>
                    <a:pt x="21095" y="22155"/>
                    <a:pt x="22157" y="21094"/>
                    <a:pt x="23463" y="21094"/>
                  </a:cubicBezTo>
                  <a:lnTo>
                    <a:pt x="138665" y="21094"/>
                  </a:lnTo>
                  <a:cubicBezTo>
                    <a:pt x="139971" y="21094"/>
                    <a:pt x="141033" y="22155"/>
                    <a:pt x="141033" y="23460"/>
                  </a:cubicBezTo>
                  <a:lnTo>
                    <a:pt x="141033" y="49403"/>
                  </a:lnTo>
                  <a:cubicBezTo>
                    <a:pt x="141033" y="50708"/>
                    <a:pt x="139971" y="51770"/>
                    <a:pt x="138665" y="51770"/>
                  </a:cubicBezTo>
                  <a:lnTo>
                    <a:pt x="23463" y="51770"/>
                  </a:lnTo>
                  <a:cubicBezTo>
                    <a:pt x="22157" y="51770"/>
                    <a:pt x="21095" y="50708"/>
                    <a:pt x="21095" y="49403"/>
                  </a:cubicBezTo>
                  <a:close/>
                  <a:moveTo>
                    <a:pt x="141031" y="256500"/>
                  </a:moveTo>
                  <a:cubicBezTo>
                    <a:pt x="141031" y="257805"/>
                    <a:pt x="139970" y="258867"/>
                    <a:pt x="138663" y="258867"/>
                  </a:cubicBezTo>
                  <a:lnTo>
                    <a:pt x="23462" y="258867"/>
                  </a:lnTo>
                  <a:cubicBezTo>
                    <a:pt x="22155" y="258867"/>
                    <a:pt x="21094" y="257805"/>
                    <a:pt x="21094" y="256500"/>
                  </a:cubicBezTo>
                  <a:lnTo>
                    <a:pt x="21094" y="230558"/>
                  </a:lnTo>
                  <a:cubicBezTo>
                    <a:pt x="21094" y="229253"/>
                    <a:pt x="22155" y="228191"/>
                    <a:pt x="23462" y="228191"/>
                  </a:cubicBezTo>
                  <a:cubicBezTo>
                    <a:pt x="23494" y="228191"/>
                    <a:pt x="23525" y="228187"/>
                    <a:pt x="23558" y="228187"/>
                  </a:cubicBezTo>
                  <a:lnTo>
                    <a:pt x="138568" y="228187"/>
                  </a:lnTo>
                  <a:cubicBezTo>
                    <a:pt x="138600" y="228187"/>
                    <a:pt x="138631" y="228191"/>
                    <a:pt x="138663" y="228191"/>
                  </a:cubicBezTo>
                  <a:cubicBezTo>
                    <a:pt x="139970" y="228191"/>
                    <a:pt x="141031" y="229253"/>
                    <a:pt x="141031" y="230558"/>
                  </a:cubicBezTo>
                  <a:close/>
                  <a:moveTo>
                    <a:pt x="141031" y="204726"/>
                  </a:moveTo>
                  <a:cubicBezTo>
                    <a:pt x="141031" y="206031"/>
                    <a:pt x="139970" y="207093"/>
                    <a:pt x="138663" y="207093"/>
                  </a:cubicBezTo>
                  <a:lnTo>
                    <a:pt x="23462" y="207093"/>
                  </a:lnTo>
                  <a:cubicBezTo>
                    <a:pt x="22155" y="207093"/>
                    <a:pt x="21094" y="206031"/>
                    <a:pt x="21094" y="204726"/>
                  </a:cubicBezTo>
                  <a:lnTo>
                    <a:pt x="21094" y="178785"/>
                  </a:lnTo>
                  <a:cubicBezTo>
                    <a:pt x="21094" y="177480"/>
                    <a:pt x="22155" y="176418"/>
                    <a:pt x="23462" y="176418"/>
                  </a:cubicBezTo>
                  <a:cubicBezTo>
                    <a:pt x="23494" y="176418"/>
                    <a:pt x="23525" y="176414"/>
                    <a:pt x="23558" y="176414"/>
                  </a:cubicBezTo>
                  <a:lnTo>
                    <a:pt x="138568" y="176414"/>
                  </a:lnTo>
                  <a:cubicBezTo>
                    <a:pt x="138600" y="176414"/>
                    <a:pt x="138631" y="176418"/>
                    <a:pt x="138663" y="176418"/>
                  </a:cubicBezTo>
                  <a:cubicBezTo>
                    <a:pt x="139970" y="176418"/>
                    <a:pt x="141031" y="177480"/>
                    <a:pt x="141031" y="178785"/>
                  </a:cubicBezTo>
                  <a:close/>
                  <a:moveTo>
                    <a:pt x="141031" y="152952"/>
                  </a:moveTo>
                  <a:cubicBezTo>
                    <a:pt x="141031" y="154257"/>
                    <a:pt x="139970" y="155319"/>
                    <a:pt x="138663" y="155319"/>
                  </a:cubicBezTo>
                  <a:lnTo>
                    <a:pt x="23462" y="155319"/>
                  </a:lnTo>
                  <a:cubicBezTo>
                    <a:pt x="22155" y="155319"/>
                    <a:pt x="21094" y="154257"/>
                    <a:pt x="21094" y="152952"/>
                  </a:cubicBezTo>
                  <a:lnTo>
                    <a:pt x="21094" y="127010"/>
                  </a:lnTo>
                  <a:cubicBezTo>
                    <a:pt x="21094" y="125705"/>
                    <a:pt x="22155" y="124643"/>
                    <a:pt x="23462" y="124643"/>
                  </a:cubicBezTo>
                  <a:cubicBezTo>
                    <a:pt x="23490" y="124643"/>
                    <a:pt x="23515" y="124639"/>
                    <a:pt x="23543" y="124639"/>
                  </a:cubicBezTo>
                  <a:lnTo>
                    <a:pt x="138582" y="124639"/>
                  </a:lnTo>
                  <a:cubicBezTo>
                    <a:pt x="138610" y="124639"/>
                    <a:pt x="138637" y="124643"/>
                    <a:pt x="138663" y="124643"/>
                  </a:cubicBezTo>
                  <a:cubicBezTo>
                    <a:pt x="139970" y="124643"/>
                    <a:pt x="141031" y="125705"/>
                    <a:pt x="141031" y="127010"/>
                  </a:cubicBezTo>
                  <a:close/>
                  <a:moveTo>
                    <a:pt x="141031" y="101178"/>
                  </a:moveTo>
                  <a:cubicBezTo>
                    <a:pt x="141031" y="102483"/>
                    <a:pt x="139970" y="103545"/>
                    <a:pt x="138663" y="103545"/>
                  </a:cubicBezTo>
                  <a:lnTo>
                    <a:pt x="23462" y="103545"/>
                  </a:lnTo>
                  <a:cubicBezTo>
                    <a:pt x="22155" y="103545"/>
                    <a:pt x="21094" y="102483"/>
                    <a:pt x="21094" y="101178"/>
                  </a:cubicBezTo>
                  <a:lnTo>
                    <a:pt x="21094" y="75236"/>
                  </a:lnTo>
                  <a:cubicBezTo>
                    <a:pt x="21094" y="73931"/>
                    <a:pt x="22155" y="72869"/>
                    <a:pt x="23462" y="72869"/>
                  </a:cubicBezTo>
                  <a:cubicBezTo>
                    <a:pt x="23498" y="72869"/>
                    <a:pt x="23534" y="72863"/>
                    <a:pt x="23570" y="72863"/>
                  </a:cubicBezTo>
                  <a:lnTo>
                    <a:pt x="138554" y="72863"/>
                  </a:lnTo>
                  <a:cubicBezTo>
                    <a:pt x="138590" y="72863"/>
                    <a:pt x="138625" y="72869"/>
                    <a:pt x="138662" y="72869"/>
                  </a:cubicBezTo>
                  <a:cubicBezTo>
                    <a:pt x="139968" y="72869"/>
                    <a:pt x="141030" y="73931"/>
                    <a:pt x="141030" y="75236"/>
                  </a:cubicBezTo>
                  <a:lnTo>
                    <a:pt x="141030" y="101178"/>
                  </a:lnTo>
                  <a:close/>
                  <a:moveTo>
                    <a:pt x="141031" y="308274"/>
                  </a:moveTo>
                  <a:cubicBezTo>
                    <a:pt x="141031" y="309579"/>
                    <a:pt x="139970" y="310641"/>
                    <a:pt x="138663" y="310641"/>
                  </a:cubicBezTo>
                  <a:lnTo>
                    <a:pt x="23462" y="310641"/>
                  </a:lnTo>
                  <a:cubicBezTo>
                    <a:pt x="22155" y="310641"/>
                    <a:pt x="21094" y="309579"/>
                    <a:pt x="21094" y="308274"/>
                  </a:cubicBezTo>
                  <a:lnTo>
                    <a:pt x="21094" y="282331"/>
                  </a:lnTo>
                  <a:cubicBezTo>
                    <a:pt x="21094" y="281026"/>
                    <a:pt x="22155" y="279965"/>
                    <a:pt x="23462" y="279965"/>
                  </a:cubicBezTo>
                  <a:cubicBezTo>
                    <a:pt x="23490" y="279965"/>
                    <a:pt x="23515" y="279960"/>
                    <a:pt x="23543" y="279960"/>
                  </a:cubicBezTo>
                  <a:lnTo>
                    <a:pt x="138582" y="279960"/>
                  </a:lnTo>
                  <a:cubicBezTo>
                    <a:pt x="138610" y="279960"/>
                    <a:pt x="138637" y="279965"/>
                    <a:pt x="138663" y="279965"/>
                  </a:cubicBezTo>
                  <a:cubicBezTo>
                    <a:pt x="139970" y="279965"/>
                    <a:pt x="141031" y="281026"/>
                    <a:pt x="141031" y="282331"/>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6" name="任意多边形: 形状 505">
              <a:extLst>
                <a:ext uri="{FF2B5EF4-FFF2-40B4-BE49-F238E27FC236}">
                  <a16:creationId xmlns:a16="http://schemas.microsoft.com/office/drawing/2014/main" id="{E21C7E1B-BEBC-4EA9-8A7D-376EAA8EC9F6}"/>
                </a:ext>
              </a:extLst>
            </p:cNvPr>
            <p:cNvSpPr/>
            <p:nvPr/>
          </p:nvSpPr>
          <p:spPr>
            <a:xfrm>
              <a:off x="8993873" y="5495267"/>
              <a:ext cx="162123" cy="435283"/>
            </a:xfrm>
            <a:custGeom>
              <a:avLst/>
              <a:gdLst>
                <a:gd name="connsiteX0" fmla="*/ 138663 w 162123"/>
                <a:gd name="connsiteY0" fmla="*/ 0 h 435283"/>
                <a:gd name="connsiteX1" fmla="*/ 110568 w 162123"/>
                <a:gd name="connsiteY1" fmla="*/ 0 h 435283"/>
                <a:gd name="connsiteX2" fmla="*/ 100021 w 162123"/>
                <a:gd name="connsiteY2" fmla="*/ 10547 h 435283"/>
                <a:gd name="connsiteX3" fmla="*/ 110568 w 162123"/>
                <a:gd name="connsiteY3" fmla="*/ 21094 h 435283"/>
                <a:gd name="connsiteX4" fmla="*/ 138663 w 162123"/>
                <a:gd name="connsiteY4" fmla="*/ 21094 h 435283"/>
                <a:gd name="connsiteX5" fmla="*/ 141030 w 162123"/>
                <a:gd name="connsiteY5" fmla="*/ 23460 h 435283"/>
                <a:gd name="connsiteX6" fmla="*/ 141030 w 162123"/>
                <a:gd name="connsiteY6" fmla="*/ 49402 h 435283"/>
                <a:gd name="connsiteX7" fmla="*/ 138663 w 162123"/>
                <a:gd name="connsiteY7" fmla="*/ 51770 h 435283"/>
                <a:gd name="connsiteX8" fmla="*/ 23462 w 162123"/>
                <a:gd name="connsiteY8" fmla="*/ 51770 h 435283"/>
                <a:gd name="connsiteX9" fmla="*/ 21094 w 162123"/>
                <a:gd name="connsiteY9" fmla="*/ 49402 h 435283"/>
                <a:gd name="connsiteX10" fmla="*/ 21094 w 162123"/>
                <a:gd name="connsiteY10" fmla="*/ 23460 h 435283"/>
                <a:gd name="connsiteX11" fmla="*/ 23462 w 162123"/>
                <a:gd name="connsiteY11" fmla="*/ 21094 h 435283"/>
                <a:gd name="connsiteX12" fmla="*/ 61290 w 162123"/>
                <a:gd name="connsiteY12" fmla="*/ 21094 h 435283"/>
                <a:gd name="connsiteX13" fmla="*/ 71837 w 162123"/>
                <a:gd name="connsiteY13" fmla="*/ 10547 h 435283"/>
                <a:gd name="connsiteX14" fmla="*/ 61290 w 162123"/>
                <a:gd name="connsiteY14" fmla="*/ 0 h 435283"/>
                <a:gd name="connsiteX15" fmla="*/ 23462 w 162123"/>
                <a:gd name="connsiteY15" fmla="*/ 0 h 435283"/>
                <a:gd name="connsiteX16" fmla="*/ 0 w 162123"/>
                <a:gd name="connsiteY16" fmla="*/ 23460 h 435283"/>
                <a:gd name="connsiteX17" fmla="*/ 0 w 162123"/>
                <a:gd name="connsiteY17" fmla="*/ 49402 h 435283"/>
                <a:gd name="connsiteX18" fmla="*/ 3895 w 162123"/>
                <a:gd name="connsiteY18" fmla="*/ 62318 h 435283"/>
                <a:gd name="connsiteX19" fmla="*/ 0 w 162123"/>
                <a:gd name="connsiteY19" fmla="*/ 75234 h 435283"/>
                <a:gd name="connsiteX20" fmla="*/ 0 w 162123"/>
                <a:gd name="connsiteY20" fmla="*/ 101177 h 435283"/>
                <a:gd name="connsiteX21" fmla="*/ 3895 w 162123"/>
                <a:gd name="connsiteY21" fmla="*/ 114092 h 435283"/>
                <a:gd name="connsiteX22" fmla="*/ 0 w 162123"/>
                <a:gd name="connsiteY22" fmla="*/ 127007 h 435283"/>
                <a:gd name="connsiteX23" fmla="*/ 0 w 162123"/>
                <a:gd name="connsiteY23" fmla="*/ 152948 h 435283"/>
                <a:gd name="connsiteX24" fmla="*/ 3895 w 162123"/>
                <a:gd name="connsiteY24" fmla="*/ 165864 h 435283"/>
                <a:gd name="connsiteX25" fmla="*/ 0 w 162123"/>
                <a:gd name="connsiteY25" fmla="*/ 178781 h 435283"/>
                <a:gd name="connsiteX26" fmla="*/ 0 w 162123"/>
                <a:gd name="connsiteY26" fmla="*/ 204723 h 435283"/>
                <a:gd name="connsiteX27" fmla="*/ 3895 w 162123"/>
                <a:gd name="connsiteY27" fmla="*/ 217640 h 435283"/>
                <a:gd name="connsiteX28" fmla="*/ 0 w 162123"/>
                <a:gd name="connsiteY28" fmla="*/ 230556 h 435283"/>
                <a:gd name="connsiteX29" fmla="*/ 0 w 162123"/>
                <a:gd name="connsiteY29" fmla="*/ 256499 h 435283"/>
                <a:gd name="connsiteX30" fmla="*/ 3895 w 162123"/>
                <a:gd name="connsiteY30" fmla="*/ 269415 h 435283"/>
                <a:gd name="connsiteX31" fmla="*/ 0 w 162123"/>
                <a:gd name="connsiteY31" fmla="*/ 282331 h 435283"/>
                <a:gd name="connsiteX32" fmla="*/ 0 w 162123"/>
                <a:gd name="connsiteY32" fmla="*/ 308273 h 435283"/>
                <a:gd name="connsiteX33" fmla="*/ 3895 w 162123"/>
                <a:gd name="connsiteY33" fmla="*/ 321189 h 435283"/>
                <a:gd name="connsiteX34" fmla="*/ 0 w 162123"/>
                <a:gd name="connsiteY34" fmla="*/ 334105 h 435283"/>
                <a:gd name="connsiteX35" fmla="*/ 0 w 162123"/>
                <a:gd name="connsiteY35" fmla="*/ 360048 h 435283"/>
                <a:gd name="connsiteX36" fmla="*/ 3895 w 162123"/>
                <a:gd name="connsiteY36" fmla="*/ 372964 h 435283"/>
                <a:gd name="connsiteX37" fmla="*/ 0 w 162123"/>
                <a:gd name="connsiteY37" fmla="*/ 385881 h 435283"/>
                <a:gd name="connsiteX38" fmla="*/ 0 w 162123"/>
                <a:gd name="connsiteY38" fmla="*/ 411823 h 435283"/>
                <a:gd name="connsiteX39" fmla="*/ 23462 w 162123"/>
                <a:gd name="connsiteY39" fmla="*/ 435284 h 435283"/>
                <a:gd name="connsiteX40" fmla="*/ 138663 w 162123"/>
                <a:gd name="connsiteY40" fmla="*/ 435284 h 435283"/>
                <a:gd name="connsiteX41" fmla="*/ 162124 w 162123"/>
                <a:gd name="connsiteY41" fmla="*/ 411823 h 435283"/>
                <a:gd name="connsiteX42" fmla="*/ 162124 w 162123"/>
                <a:gd name="connsiteY42" fmla="*/ 385881 h 435283"/>
                <a:gd name="connsiteX43" fmla="*/ 158228 w 162123"/>
                <a:gd name="connsiteY43" fmla="*/ 372964 h 435283"/>
                <a:gd name="connsiteX44" fmla="*/ 162124 w 162123"/>
                <a:gd name="connsiteY44" fmla="*/ 360048 h 435283"/>
                <a:gd name="connsiteX45" fmla="*/ 162124 w 162123"/>
                <a:gd name="connsiteY45" fmla="*/ 334105 h 435283"/>
                <a:gd name="connsiteX46" fmla="*/ 158228 w 162123"/>
                <a:gd name="connsiteY46" fmla="*/ 321189 h 435283"/>
                <a:gd name="connsiteX47" fmla="*/ 162124 w 162123"/>
                <a:gd name="connsiteY47" fmla="*/ 308273 h 435283"/>
                <a:gd name="connsiteX48" fmla="*/ 162124 w 162123"/>
                <a:gd name="connsiteY48" fmla="*/ 282331 h 435283"/>
                <a:gd name="connsiteX49" fmla="*/ 158228 w 162123"/>
                <a:gd name="connsiteY49" fmla="*/ 269415 h 435283"/>
                <a:gd name="connsiteX50" fmla="*/ 162124 w 162123"/>
                <a:gd name="connsiteY50" fmla="*/ 256499 h 435283"/>
                <a:gd name="connsiteX51" fmla="*/ 162124 w 162123"/>
                <a:gd name="connsiteY51" fmla="*/ 230556 h 435283"/>
                <a:gd name="connsiteX52" fmla="*/ 158228 w 162123"/>
                <a:gd name="connsiteY52" fmla="*/ 217640 h 435283"/>
                <a:gd name="connsiteX53" fmla="*/ 162124 w 162123"/>
                <a:gd name="connsiteY53" fmla="*/ 204723 h 435283"/>
                <a:gd name="connsiteX54" fmla="*/ 162124 w 162123"/>
                <a:gd name="connsiteY54" fmla="*/ 178781 h 435283"/>
                <a:gd name="connsiteX55" fmla="*/ 158228 w 162123"/>
                <a:gd name="connsiteY55" fmla="*/ 165864 h 435283"/>
                <a:gd name="connsiteX56" fmla="*/ 162124 w 162123"/>
                <a:gd name="connsiteY56" fmla="*/ 152948 h 435283"/>
                <a:gd name="connsiteX57" fmla="*/ 162124 w 162123"/>
                <a:gd name="connsiteY57" fmla="*/ 127007 h 435283"/>
                <a:gd name="connsiteX58" fmla="*/ 158230 w 162123"/>
                <a:gd name="connsiteY58" fmla="*/ 114092 h 435283"/>
                <a:gd name="connsiteX59" fmla="*/ 162124 w 162123"/>
                <a:gd name="connsiteY59" fmla="*/ 101177 h 435283"/>
                <a:gd name="connsiteX60" fmla="*/ 162124 w 162123"/>
                <a:gd name="connsiteY60" fmla="*/ 75234 h 435283"/>
                <a:gd name="connsiteX61" fmla="*/ 158228 w 162123"/>
                <a:gd name="connsiteY61" fmla="*/ 62318 h 435283"/>
                <a:gd name="connsiteX62" fmla="*/ 162124 w 162123"/>
                <a:gd name="connsiteY62" fmla="*/ 49402 h 435283"/>
                <a:gd name="connsiteX63" fmla="*/ 162124 w 162123"/>
                <a:gd name="connsiteY63" fmla="*/ 23460 h 435283"/>
                <a:gd name="connsiteX64" fmla="*/ 138663 w 162123"/>
                <a:gd name="connsiteY64" fmla="*/ 0 h 435283"/>
                <a:gd name="connsiteX65" fmla="*/ 141030 w 162123"/>
                <a:gd name="connsiteY65" fmla="*/ 360044 h 435283"/>
                <a:gd name="connsiteX66" fmla="*/ 138663 w 162123"/>
                <a:gd name="connsiteY66" fmla="*/ 362410 h 435283"/>
                <a:gd name="connsiteX67" fmla="*/ 23462 w 162123"/>
                <a:gd name="connsiteY67" fmla="*/ 362410 h 435283"/>
                <a:gd name="connsiteX68" fmla="*/ 21094 w 162123"/>
                <a:gd name="connsiteY68" fmla="*/ 360044 h 435283"/>
                <a:gd name="connsiteX69" fmla="*/ 21094 w 162123"/>
                <a:gd name="connsiteY69" fmla="*/ 334101 h 435283"/>
                <a:gd name="connsiteX70" fmla="*/ 23462 w 162123"/>
                <a:gd name="connsiteY70" fmla="*/ 331734 h 435283"/>
                <a:gd name="connsiteX71" fmla="*/ 23558 w 162123"/>
                <a:gd name="connsiteY71" fmla="*/ 331730 h 435283"/>
                <a:gd name="connsiteX72" fmla="*/ 138568 w 162123"/>
                <a:gd name="connsiteY72" fmla="*/ 331730 h 435283"/>
                <a:gd name="connsiteX73" fmla="*/ 138663 w 162123"/>
                <a:gd name="connsiteY73" fmla="*/ 331734 h 435283"/>
                <a:gd name="connsiteX74" fmla="*/ 141030 w 162123"/>
                <a:gd name="connsiteY74" fmla="*/ 334101 h 435283"/>
                <a:gd name="connsiteX75" fmla="*/ 141030 w 162123"/>
                <a:gd name="connsiteY75" fmla="*/ 308270 h 435283"/>
                <a:gd name="connsiteX76" fmla="*/ 138663 w 162123"/>
                <a:gd name="connsiteY76" fmla="*/ 310636 h 435283"/>
                <a:gd name="connsiteX77" fmla="*/ 23462 w 162123"/>
                <a:gd name="connsiteY77" fmla="*/ 310636 h 435283"/>
                <a:gd name="connsiteX78" fmla="*/ 21094 w 162123"/>
                <a:gd name="connsiteY78" fmla="*/ 308270 h 435283"/>
                <a:gd name="connsiteX79" fmla="*/ 21094 w 162123"/>
                <a:gd name="connsiteY79" fmla="*/ 282329 h 435283"/>
                <a:gd name="connsiteX80" fmla="*/ 23462 w 162123"/>
                <a:gd name="connsiteY80" fmla="*/ 279962 h 435283"/>
                <a:gd name="connsiteX81" fmla="*/ 23558 w 162123"/>
                <a:gd name="connsiteY81" fmla="*/ 279958 h 435283"/>
                <a:gd name="connsiteX82" fmla="*/ 138568 w 162123"/>
                <a:gd name="connsiteY82" fmla="*/ 279958 h 435283"/>
                <a:gd name="connsiteX83" fmla="*/ 138663 w 162123"/>
                <a:gd name="connsiteY83" fmla="*/ 279962 h 435283"/>
                <a:gd name="connsiteX84" fmla="*/ 141030 w 162123"/>
                <a:gd name="connsiteY84" fmla="*/ 282329 h 435283"/>
                <a:gd name="connsiteX85" fmla="*/ 141030 w 162123"/>
                <a:gd name="connsiteY85" fmla="*/ 256496 h 435283"/>
                <a:gd name="connsiteX86" fmla="*/ 138663 w 162123"/>
                <a:gd name="connsiteY86" fmla="*/ 258863 h 435283"/>
                <a:gd name="connsiteX87" fmla="*/ 23462 w 162123"/>
                <a:gd name="connsiteY87" fmla="*/ 258863 h 435283"/>
                <a:gd name="connsiteX88" fmla="*/ 21094 w 162123"/>
                <a:gd name="connsiteY88" fmla="*/ 256496 h 435283"/>
                <a:gd name="connsiteX89" fmla="*/ 21094 w 162123"/>
                <a:gd name="connsiteY89" fmla="*/ 230553 h 435283"/>
                <a:gd name="connsiteX90" fmla="*/ 23462 w 162123"/>
                <a:gd name="connsiteY90" fmla="*/ 228187 h 435283"/>
                <a:gd name="connsiteX91" fmla="*/ 23543 w 162123"/>
                <a:gd name="connsiteY91" fmla="*/ 228182 h 435283"/>
                <a:gd name="connsiteX92" fmla="*/ 138582 w 162123"/>
                <a:gd name="connsiteY92" fmla="*/ 228182 h 435283"/>
                <a:gd name="connsiteX93" fmla="*/ 138663 w 162123"/>
                <a:gd name="connsiteY93" fmla="*/ 228187 h 435283"/>
                <a:gd name="connsiteX94" fmla="*/ 141030 w 162123"/>
                <a:gd name="connsiteY94" fmla="*/ 230553 h 435283"/>
                <a:gd name="connsiteX95" fmla="*/ 141030 w 162123"/>
                <a:gd name="connsiteY95" fmla="*/ 204722 h 435283"/>
                <a:gd name="connsiteX96" fmla="*/ 138663 w 162123"/>
                <a:gd name="connsiteY96" fmla="*/ 207089 h 435283"/>
                <a:gd name="connsiteX97" fmla="*/ 23462 w 162123"/>
                <a:gd name="connsiteY97" fmla="*/ 207089 h 435283"/>
                <a:gd name="connsiteX98" fmla="*/ 21094 w 162123"/>
                <a:gd name="connsiteY98" fmla="*/ 204722 h 435283"/>
                <a:gd name="connsiteX99" fmla="*/ 21094 w 162123"/>
                <a:gd name="connsiteY99" fmla="*/ 178779 h 435283"/>
                <a:gd name="connsiteX100" fmla="*/ 23462 w 162123"/>
                <a:gd name="connsiteY100" fmla="*/ 176413 h 435283"/>
                <a:gd name="connsiteX101" fmla="*/ 23543 w 162123"/>
                <a:gd name="connsiteY101" fmla="*/ 176408 h 435283"/>
                <a:gd name="connsiteX102" fmla="*/ 138582 w 162123"/>
                <a:gd name="connsiteY102" fmla="*/ 176408 h 435283"/>
                <a:gd name="connsiteX103" fmla="*/ 138663 w 162123"/>
                <a:gd name="connsiteY103" fmla="*/ 176413 h 435283"/>
                <a:gd name="connsiteX104" fmla="*/ 141030 w 162123"/>
                <a:gd name="connsiteY104" fmla="*/ 178779 h 435283"/>
                <a:gd name="connsiteX105" fmla="*/ 141030 w 162123"/>
                <a:gd name="connsiteY105" fmla="*/ 152948 h 435283"/>
                <a:gd name="connsiteX106" fmla="*/ 138663 w 162123"/>
                <a:gd name="connsiteY106" fmla="*/ 155316 h 435283"/>
                <a:gd name="connsiteX107" fmla="*/ 23462 w 162123"/>
                <a:gd name="connsiteY107" fmla="*/ 155316 h 435283"/>
                <a:gd name="connsiteX108" fmla="*/ 21094 w 162123"/>
                <a:gd name="connsiteY108" fmla="*/ 152948 h 435283"/>
                <a:gd name="connsiteX109" fmla="*/ 21094 w 162123"/>
                <a:gd name="connsiteY109" fmla="*/ 127007 h 435283"/>
                <a:gd name="connsiteX110" fmla="*/ 23462 w 162123"/>
                <a:gd name="connsiteY110" fmla="*/ 124640 h 435283"/>
                <a:gd name="connsiteX111" fmla="*/ 23503 w 162123"/>
                <a:gd name="connsiteY111" fmla="*/ 124639 h 435283"/>
                <a:gd name="connsiteX112" fmla="*/ 138623 w 162123"/>
                <a:gd name="connsiteY112" fmla="*/ 124639 h 435283"/>
                <a:gd name="connsiteX113" fmla="*/ 138663 w 162123"/>
                <a:gd name="connsiteY113" fmla="*/ 124640 h 435283"/>
                <a:gd name="connsiteX114" fmla="*/ 141030 w 162123"/>
                <a:gd name="connsiteY114" fmla="*/ 127007 h 435283"/>
                <a:gd name="connsiteX115" fmla="*/ 141030 w 162123"/>
                <a:gd name="connsiteY115" fmla="*/ 101177 h 435283"/>
                <a:gd name="connsiteX116" fmla="*/ 138663 w 162123"/>
                <a:gd name="connsiteY116" fmla="*/ 103544 h 435283"/>
                <a:gd name="connsiteX117" fmla="*/ 23462 w 162123"/>
                <a:gd name="connsiteY117" fmla="*/ 103544 h 435283"/>
                <a:gd name="connsiteX118" fmla="*/ 21094 w 162123"/>
                <a:gd name="connsiteY118" fmla="*/ 101177 h 435283"/>
                <a:gd name="connsiteX119" fmla="*/ 21094 w 162123"/>
                <a:gd name="connsiteY119" fmla="*/ 75234 h 435283"/>
                <a:gd name="connsiteX120" fmla="*/ 23462 w 162123"/>
                <a:gd name="connsiteY120" fmla="*/ 72868 h 435283"/>
                <a:gd name="connsiteX121" fmla="*/ 23543 w 162123"/>
                <a:gd name="connsiteY121" fmla="*/ 72863 h 435283"/>
                <a:gd name="connsiteX122" fmla="*/ 138582 w 162123"/>
                <a:gd name="connsiteY122" fmla="*/ 72863 h 435283"/>
                <a:gd name="connsiteX123" fmla="*/ 138663 w 162123"/>
                <a:gd name="connsiteY123" fmla="*/ 72868 h 435283"/>
                <a:gd name="connsiteX124" fmla="*/ 141030 w 162123"/>
                <a:gd name="connsiteY124" fmla="*/ 75234 h 435283"/>
                <a:gd name="connsiteX125" fmla="*/ 141030 w 162123"/>
                <a:gd name="connsiteY125" fmla="*/ 411818 h 435283"/>
                <a:gd name="connsiteX126" fmla="*/ 138663 w 162123"/>
                <a:gd name="connsiteY126" fmla="*/ 414184 h 435283"/>
                <a:gd name="connsiteX127" fmla="*/ 23462 w 162123"/>
                <a:gd name="connsiteY127" fmla="*/ 414184 h 435283"/>
                <a:gd name="connsiteX128" fmla="*/ 21094 w 162123"/>
                <a:gd name="connsiteY128" fmla="*/ 411818 h 435283"/>
                <a:gd name="connsiteX129" fmla="*/ 21094 w 162123"/>
                <a:gd name="connsiteY129" fmla="*/ 385875 h 435283"/>
                <a:gd name="connsiteX130" fmla="*/ 23462 w 162123"/>
                <a:gd name="connsiteY130" fmla="*/ 383508 h 435283"/>
                <a:gd name="connsiteX131" fmla="*/ 23543 w 162123"/>
                <a:gd name="connsiteY131" fmla="*/ 383504 h 435283"/>
                <a:gd name="connsiteX132" fmla="*/ 138582 w 162123"/>
                <a:gd name="connsiteY132" fmla="*/ 383504 h 435283"/>
                <a:gd name="connsiteX133" fmla="*/ 138663 w 162123"/>
                <a:gd name="connsiteY133" fmla="*/ 383508 h 435283"/>
                <a:gd name="connsiteX134" fmla="*/ 141030 w 162123"/>
                <a:gd name="connsiteY134" fmla="*/ 385875 h 43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62123" h="435283">
                  <a:moveTo>
                    <a:pt x="138663" y="0"/>
                  </a:moveTo>
                  <a:lnTo>
                    <a:pt x="110568" y="0"/>
                  </a:lnTo>
                  <a:cubicBezTo>
                    <a:pt x="104742" y="0"/>
                    <a:pt x="100021" y="4722"/>
                    <a:pt x="100021" y="10547"/>
                  </a:cubicBezTo>
                  <a:cubicBezTo>
                    <a:pt x="100021" y="16372"/>
                    <a:pt x="104742" y="21094"/>
                    <a:pt x="110568" y="21094"/>
                  </a:cubicBezTo>
                  <a:lnTo>
                    <a:pt x="138663" y="21094"/>
                  </a:lnTo>
                  <a:cubicBezTo>
                    <a:pt x="139968" y="21094"/>
                    <a:pt x="141030" y="22155"/>
                    <a:pt x="141030" y="23460"/>
                  </a:cubicBezTo>
                  <a:lnTo>
                    <a:pt x="141030" y="49402"/>
                  </a:lnTo>
                  <a:cubicBezTo>
                    <a:pt x="141030" y="50707"/>
                    <a:pt x="139968" y="51770"/>
                    <a:pt x="138663" y="51770"/>
                  </a:cubicBezTo>
                  <a:lnTo>
                    <a:pt x="23462" y="51770"/>
                  </a:lnTo>
                  <a:cubicBezTo>
                    <a:pt x="22155" y="51770"/>
                    <a:pt x="21094" y="50708"/>
                    <a:pt x="21094" y="49402"/>
                  </a:cubicBezTo>
                  <a:lnTo>
                    <a:pt x="21094" y="23460"/>
                  </a:lnTo>
                  <a:cubicBezTo>
                    <a:pt x="21094" y="22155"/>
                    <a:pt x="22155" y="21094"/>
                    <a:pt x="23462" y="21094"/>
                  </a:cubicBezTo>
                  <a:lnTo>
                    <a:pt x="61290" y="21094"/>
                  </a:lnTo>
                  <a:cubicBezTo>
                    <a:pt x="67116" y="21094"/>
                    <a:pt x="71837" y="16372"/>
                    <a:pt x="71837" y="10547"/>
                  </a:cubicBezTo>
                  <a:cubicBezTo>
                    <a:pt x="71837" y="4722"/>
                    <a:pt x="67116" y="0"/>
                    <a:pt x="61290" y="0"/>
                  </a:cubicBezTo>
                  <a:lnTo>
                    <a:pt x="23462" y="0"/>
                  </a:lnTo>
                  <a:cubicBezTo>
                    <a:pt x="10526" y="0"/>
                    <a:pt x="0" y="10524"/>
                    <a:pt x="0" y="23460"/>
                  </a:cubicBezTo>
                  <a:lnTo>
                    <a:pt x="0" y="49402"/>
                  </a:lnTo>
                  <a:cubicBezTo>
                    <a:pt x="0" y="54173"/>
                    <a:pt x="1440" y="58610"/>
                    <a:pt x="3895" y="62318"/>
                  </a:cubicBezTo>
                  <a:cubicBezTo>
                    <a:pt x="1439" y="66026"/>
                    <a:pt x="0" y="70463"/>
                    <a:pt x="0" y="75234"/>
                  </a:cubicBezTo>
                  <a:lnTo>
                    <a:pt x="0" y="101177"/>
                  </a:lnTo>
                  <a:cubicBezTo>
                    <a:pt x="0" y="105947"/>
                    <a:pt x="1439" y="110384"/>
                    <a:pt x="3895" y="114092"/>
                  </a:cubicBezTo>
                  <a:cubicBezTo>
                    <a:pt x="1440" y="117799"/>
                    <a:pt x="0" y="122237"/>
                    <a:pt x="0" y="127007"/>
                  </a:cubicBezTo>
                  <a:lnTo>
                    <a:pt x="0" y="152948"/>
                  </a:lnTo>
                  <a:cubicBezTo>
                    <a:pt x="0" y="157719"/>
                    <a:pt x="1440" y="162156"/>
                    <a:pt x="3895" y="165864"/>
                  </a:cubicBezTo>
                  <a:cubicBezTo>
                    <a:pt x="1439" y="169573"/>
                    <a:pt x="0" y="174009"/>
                    <a:pt x="0" y="178781"/>
                  </a:cubicBezTo>
                  <a:lnTo>
                    <a:pt x="0" y="204723"/>
                  </a:lnTo>
                  <a:cubicBezTo>
                    <a:pt x="0" y="209495"/>
                    <a:pt x="1440" y="213931"/>
                    <a:pt x="3895" y="217640"/>
                  </a:cubicBezTo>
                  <a:cubicBezTo>
                    <a:pt x="1440" y="221348"/>
                    <a:pt x="0" y="225785"/>
                    <a:pt x="0" y="230556"/>
                  </a:cubicBezTo>
                  <a:lnTo>
                    <a:pt x="0" y="256499"/>
                  </a:lnTo>
                  <a:cubicBezTo>
                    <a:pt x="0" y="261270"/>
                    <a:pt x="1440" y="265707"/>
                    <a:pt x="3895" y="269415"/>
                  </a:cubicBezTo>
                  <a:cubicBezTo>
                    <a:pt x="1439" y="273123"/>
                    <a:pt x="0" y="277560"/>
                    <a:pt x="0" y="282331"/>
                  </a:cubicBezTo>
                  <a:lnTo>
                    <a:pt x="0" y="308273"/>
                  </a:lnTo>
                  <a:cubicBezTo>
                    <a:pt x="0" y="313044"/>
                    <a:pt x="1440" y="317481"/>
                    <a:pt x="3895" y="321189"/>
                  </a:cubicBezTo>
                  <a:cubicBezTo>
                    <a:pt x="1439" y="324897"/>
                    <a:pt x="0" y="329334"/>
                    <a:pt x="0" y="334105"/>
                  </a:cubicBezTo>
                  <a:lnTo>
                    <a:pt x="0" y="360048"/>
                  </a:lnTo>
                  <a:cubicBezTo>
                    <a:pt x="0" y="364819"/>
                    <a:pt x="1440" y="369256"/>
                    <a:pt x="3895" y="372964"/>
                  </a:cubicBezTo>
                  <a:cubicBezTo>
                    <a:pt x="1440" y="376673"/>
                    <a:pt x="0" y="381109"/>
                    <a:pt x="0" y="385881"/>
                  </a:cubicBezTo>
                  <a:lnTo>
                    <a:pt x="0" y="411823"/>
                  </a:lnTo>
                  <a:cubicBezTo>
                    <a:pt x="0" y="424759"/>
                    <a:pt x="10524" y="435284"/>
                    <a:pt x="23462" y="435284"/>
                  </a:cubicBezTo>
                  <a:lnTo>
                    <a:pt x="138663" y="435284"/>
                  </a:lnTo>
                  <a:cubicBezTo>
                    <a:pt x="151599" y="435284"/>
                    <a:pt x="162124" y="424759"/>
                    <a:pt x="162124" y="411823"/>
                  </a:cubicBezTo>
                  <a:lnTo>
                    <a:pt x="162124" y="385881"/>
                  </a:lnTo>
                  <a:cubicBezTo>
                    <a:pt x="162124" y="381109"/>
                    <a:pt x="160685" y="376673"/>
                    <a:pt x="158228" y="372964"/>
                  </a:cubicBezTo>
                  <a:cubicBezTo>
                    <a:pt x="160684" y="369256"/>
                    <a:pt x="162124" y="364819"/>
                    <a:pt x="162124" y="360048"/>
                  </a:cubicBezTo>
                  <a:lnTo>
                    <a:pt x="162124" y="334105"/>
                  </a:lnTo>
                  <a:cubicBezTo>
                    <a:pt x="162124" y="329334"/>
                    <a:pt x="160685" y="324897"/>
                    <a:pt x="158228" y="321189"/>
                  </a:cubicBezTo>
                  <a:cubicBezTo>
                    <a:pt x="160684" y="317481"/>
                    <a:pt x="162124" y="313044"/>
                    <a:pt x="162124" y="308273"/>
                  </a:cubicBezTo>
                  <a:lnTo>
                    <a:pt x="162124" y="282331"/>
                  </a:lnTo>
                  <a:cubicBezTo>
                    <a:pt x="162124" y="277560"/>
                    <a:pt x="160685" y="273123"/>
                    <a:pt x="158228" y="269415"/>
                  </a:cubicBezTo>
                  <a:cubicBezTo>
                    <a:pt x="160684" y="265707"/>
                    <a:pt x="162124" y="261270"/>
                    <a:pt x="162124" y="256499"/>
                  </a:cubicBezTo>
                  <a:lnTo>
                    <a:pt x="162124" y="230556"/>
                  </a:lnTo>
                  <a:cubicBezTo>
                    <a:pt x="162124" y="225785"/>
                    <a:pt x="160685" y="221348"/>
                    <a:pt x="158228" y="217640"/>
                  </a:cubicBezTo>
                  <a:cubicBezTo>
                    <a:pt x="160684" y="213931"/>
                    <a:pt x="162124" y="209495"/>
                    <a:pt x="162124" y="204723"/>
                  </a:cubicBezTo>
                  <a:lnTo>
                    <a:pt x="162124" y="178781"/>
                  </a:lnTo>
                  <a:cubicBezTo>
                    <a:pt x="162124" y="174009"/>
                    <a:pt x="160684" y="169573"/>
                    <a:pt x="158228" y="165864"/>
                  </a:cubicBezTo>
                  <a:cubicBezTo>
                    <a:pt x="160684" y="162156"/>
                    <a:pt x="162124" y="157719"/>
                    <a:pt x="162124" y="152948"/>
                  </a:cubicBezTo>
                  <a:lnTo>
                    <a:pt x="162124" y="127007"/>
                  </a:lnTo>
                  <a:cubicBezTo>
                    <a:pt x="162124" y="122237"/>
                    <a:pt x="160685" y="117800"/>
                    <a:pt x="158230" y="114092"/>
                  </a:cubicBezTo>
                  <a:cubicBezTo>
                    <a:pt x="160685" y="110385"/>
                    <a:pt x="162124" y="105947"/>
                    <a:pt x="162124" y="101177"/>
                  </a:cubicBezTo>
                  <a:lnTo>
                    <a:pt x="162124" y="75234"/>
                  </a:lnTo>
                  <a:cubicBezTo>
                    <a:pt x="162124" y="70463"/>
                    <a:pt x="160684" y="66026"/>
                    <a:pt x="158228" y="62318"/>
                  </a:cubicBezTo>
                  <a:cubicBezTo>
                    <a:pt x="160684" y="58610"/>
                    <a:pt x="162124" y="54173"/>
                    <a:pt x="162124" y="49402"/>
                  </a:cubicBezTo>
                  <a:lnTo>
                    <a:pt x="162124" y="23460"/>
                  </a:lnTo>
                  <a:cubicBezTo>
                    <a:pt x="162124" y="10524"/>
                    <a:pt x="151601" y="0"/>
                    <a:pt x="138663" y="0"/>
                  </a:cubicBezTo>
                  <a:close/>
                  <a:moveTo>
                    <a:pt x="141030" y="360044"/>
                  </a:moveTo>
                  <a:cubicBezTo>
                    <a:pt x="141030" y="361349"/>
                    <a:pt x="139968" y="362410"/>
                    <a:pt x="138663" y="362410"/>
                  </a:cubicBezTo>
                  <a:lnTo>
                    <a:pt x="23462" y="362410"/>
                  </a:lnTo>
                  <a:cubicBezTo>
                    <a:pt x="22155" y="362410"/>
                    <a:pt x="21094" y="361349"/>
                    <a:pt x="21094" y="360044"/>
                  </a:cubicBezTo>
                  <a:lnTo>
                    <a:pt x="21094" y="334101"/>
                  </a:lnTo>
                  <a:cubicBezTo>
                    <a:pt x="21094" y="332796"/>
                    <a:pt x="22155" y="331734"/>
                    <a:pt x="23462" y="331734"/>
                  </a:cubicBezTo>
                  <a:cubicBezTo>
                    <a:pt x="23494" y="331734"/>
                    <a:pt x="23525" y="331730"/>
                    <a:pt x="23558" y="331730"/>
                  </a:cubicBezTo>
                  <a:lnTo>
                    <a:pt x="138568" y="331730"/>
                  </a:lnTo>
                  <a:cubicBezTo>
                    <a:pt x="138600" y="331730"/>
                    <a:pt x="138631" y="331734"/>
                    <a:pt x="138663" y="331734"/>
                  </a:cubicBezTo>
                  <a:cubicBezTo>
                    <a:pt x="139968" y="331734"/>
                    <a:pt x="141030" y="332796"/>
                    <a:pt x="141030" y="334101"/>
                  </a:cubicBezTo>
                  <a:close/>
                  <a:moveTo>
                    <a:pt x="141030" y="308270"/>
                  </a:moveTo>
                  <a:cubicBezTo>
                    <a:pt x="141030" y="309575"/>
                    <a:pt x="139968" y="310636"/>
                    <a:pt x="138663" y="310636"/>
                  </a:cubicBezTo>
                  <a:lnTo>
                    <a:pt x="23462" y="310636"/>
                  </a:lnTo>
                  <a:cubicBezTo>
                    <a:pt x="22155" y="310636"/>
                    <a:pt x="21094" y="309575"/>
                    <a:pt x="21094" y="308270"/>
                  </a:cubicBezTo>
                  <a:lnTo>
                    <a:pt x="21094" y="282329"/>
                  </a:lnTo>
                  <a:cubicBezTo>
                    <a:pt x="21094" y="281024"/>
                    <a:pt x="22155" y="279962"/>
                    <a:pt x="23462" y="279962"/>
                  </a:cubicBezTo>
                  <a:cubicBezTo>
                    <a:pt x="23494" y="279962"/>
                    <a:pt x="23525" y="279958"/>
                    <a:pt x="23558" y="279958"/>
                  </a:cubicBezTo>
                  <a:lnTo>
                    <a:pt x="138568" y="279958"/>
                  </a:lnTo>
                  <a:cubicBezTo>
                    <a:pt x="138600" y="279958"/>
                    <a:pt x="138631" y="279962"/>
                    <a:pt x="138663" y="279962"/>
                  </a:cubicBezTo>
                  <a:cubicBezTo>
                    <a:pt x="139968" y="279962"/>
                    <a:pt x="141030" y="281024"/>
                    <a:pt x="141030" y="282329"/>
                  </a:cubicBezTo>
                  <a:close/>
                  <a:moveTo>
                    <a:pt x="141030" y="256496"/>
                  </a:moveTo>
                  <a:cubicBezTo>
                    <a:pt x="141030" y="257801"/>
                    <a:pt x="139968" y="258863"/>
                    <a:pt x="138663" y="258863"/>
                  </a:cubicBezTo>
                  <a:lnTo>
                    <a:pt x="23462" y="258863"/>
                  </a:lnTo>
                  <a:cubicBezTo>
                    <a:pt x="22155" y="258863"/>
                    <a:pt x="21094" y="257801"/>
                    <a:pt x="21094" y="256496"/>
                  </a:cubicBezTo>
                  <a:lnTo>
                    <a:pt x="21094" y="230553"/>
                  </a:lnTo>
                  <a:cubicBezTo>
                    <a:pt x="21094" y="229248"/>
                    <a:pt x="22155" y="228187"/>
                    <a:pt x="23462" y="228187"/>
                  </a:cubicBezTo>
                  <a:cubicBezTo>
                    <a:pt x="23490" y="228187"/>
                    <a:pt x="23515" y="228182"/>
                    <a:pt x="23543" y="228182"/>
                  </a:cubicBezTo>
                  <a:lnTo>
                    <a:pt x="138582" y="228182"/>
                  </a:lnTo>
                  <a:cubicBezTo>
                    <a:pt x="138610" y="228182"/>
                    <a:pt x="138637" y="228187"/>
                    <a:pt x="138663" y="228187"/>
                  </a:cubicBezTo>
                  <a:cubicBezTo>
                    <a:pt x="139968" y="228187"/>
                    <a:pt x="141030" y="229248"/>
                    <a:pt x="141030" y="230553"/>
                  </a:cubicBezTo>
                  <a:close/>
                  <a:moveTo>
                    <a:pt x="141030" y="204722"/>
                  </a:moveTo>
                  <a:cubicBezTo>
                    <a:pt x="141030" y="206027"/>
                    <a:pt x="139968" y="207089"/>
                    <a:pt x="138663" y="207089"/>
                  </a:cubicBezTo>
                  <a:lnTo>
                    <a:pt x="23462" y="207089"/>
                  </a:lnTo>
                  <a:cubicBezTo>
                    <a:pt x="22155" y="207089"/>
                    <a:pt x="21094" y="206027"/>
                    <a:pt x="21094" y="204722"/>
                  </a:cubicBezTo>
                  <a:lnTo>
                    <a:pt x="21094" y="178779"/>
                  </a:lnTo>
                  <a:cubicBezTo>
                    <a:pt x="21094" y="177474"/>
                    <a:pt x="22155" y="176413"/>
                    <a:pt x="23462" y="176413"/>
                  </a:cubicBezTo>
                  <a:cubicBezTo>
                    <a:pt x="23490" y="176413"/>
                    <a:pt x="23515" y="176408"/>
                    <a:pt x="23543" y="176408"/>
                  </a:cubicBezTo>
                  <a:lnTo>
                    <a:pt x="138582" y="176408"/>
                  </a:lnTo>
                  <a:cubicBezTo>
                    <a:pt x="138610" y="176408"/>
                    <a:pt x="138637" y="176413"/>
                    <a:pt x="138663" y="176413"/>
                  </a:cubicBezTo>
                  <a:cubicBezTo>
                    <a:pt x="139968" y="176413"/>
                    <a:pt x="141030" y="177474"/>
                    <a:pt x="141030" y="178779"/>
                  </a:cubicBezTo>
                  <a:close/>
                  <a:moveTo>
                    <a:pt x="141030" y="152948"/>
                  </a:moveTo>
                  <a:cubicBezTo>
                    <a:pt x="141030" y="154253"/>
                    <a:pt x="139968" y="155316"/>
                    <a:pt x="138663" y="155316"/>
                  </a:cubicBezTo>
                  <a:lnTo>
                    <a:pt x="23462" y="155316"/>
                  </a:lnTo>
                  <a:cubicBezTo>
                    <a:pt x="22155" y="155316"/>
                    <a:pt x="21094" y="154254"/>
                    <a:pt x="21094" y="152948"/>
                  </a:cubicBezTo>
                  <a:lnTo>
                    <a:pt x="21094" y="127007"/>
                  </a:lnTo>
                  <a:cubicBezTo>
                    <a:pt x="21094" y="125702"/>
                    <a:pt x="22155" y="124640"/>
                    <a:pt x="23462" y="124640"/>
                  </a:cubicBezTo>
                  <a:cubicBezTo>
                    <a:pt x="23476" y="124640"/>
                    <a:pt x="23489" y="124639"/>
                    <a:pt x="23503" y="124639"/>
                  </a:cubicBezTo>
                  <a:lnTo>
                    <a:pt x="138623" y="124639"/>
                  </a:lnTo>
                  <a:cubicBezTo>
                    <a:pt x="138637" y="124639"/>
                    <a:pt x="138649" y="124640"/>
                    <a:pt x="138663" y="124640"/>
                  </a:cubicBezTo>
                  <a:cubicBezTo>
                    <a:pt x="139968" y="124640"/>
                    <a:pt x="141030" y="125702"/>
                    <a:pt x="141030" y="127007"/>
                  </a:cubicBezTo>
                  <a:close/>
                  <a:moveTo>
                    <a:pt x="141030" y="101177"/>
                  </a:moveTo>
                  <a:cubicBezTo>
                    <a:pt x="141030" y="102482"/>
                    <a:pt x="139968" y="103544"/>
                    <a:pt x="138663" y="103544"/>
                  </a:cubicBezTo>
                  <a:lnTo>
                    <a:pt x="23462" y="103544"/>
                  </a:lnTo>
                  <a:cubicBezTo>
                    <a:pt x="22155" y="103544"/>
                    <a:pt x="21094" y="102482"/>
                    <a:pt x="21094" y="101177"/>
                  </a:cubicBezTo>
                  <a:lnTo>
                    <a:pt x="21094" y="75234"/>
                  </a:lnTo>
                  <a:cubicBezTo>
                    <a:pt x="21094" y="73929"/>
                    <a:pt x="22155" y="72868"/>
                    <a:pt x="23462" y="72868"/>
                  </a:cubicBezTo>
                  <a:cubicBezTo>
                    <a:pt x="23490" y="72868"/>
                    <a:pt x="23515" y="72863"/>
                    <a:pt x="23543" y="72863"/>
                  </a:cubicBezTo>
                  <a:lnTo>
                    <a:pt x="138582" y="72863"/>
                  </a:lnTo>
                  <a:cubicBezTo>
                    <a:pt x="138610" y="72863"/>
                    <a:pt x="138637" y="72868"/>
                    <a:pt x="138663" y="72868"/>
                  </a:cubicBezTo>
                  <a:cubicBezTo>
                    <a:pt x="139968" y="72868"/>
                    <a:pt x="141030" y="73929"/>
                    <a:pt x="141030" y="75234"/>
                  </a:cubicBezTo>
                  <a:close/>
                  <a:moveTo>
                    <a:pt x="141030" y="411818"/>
                  </a:moveTo>
                  <a:cubicBezTo>
                    <a:pt x="141030" y="413123"/>
                    <a:pt x="139968" y="414184"/>
                    <a:pt x="138663" y="414184"/>
                  </a:cubicBezTo>
                  <a:lnTo>
                    <a:pt x="23462" y="414184"/>
                  </a:lnTo>
                  <a:cubicBezTo>
                    <a:pt x="22155" y="414184"/>
                    <a:pt x="21094" y="413123"/>
                    <a:pt x="21094" y="411818"/>
                  </a:cubicBezTo>
                  <a:lnTo>
                    <a:pt x="21094" y="385875"/>
                  </a:lnTo>
                  <a:cubicBezTo>
                    <a:pt x="21094" y="384570"/>
                    <a:pt x="22155" y="383508"/>
                    <a:pt x="23462" y="383508"/>
                  </a:cubicBezTo>
                  <a:cubicBezTo>
                    <a:pt x="23490" y="383508"/>
                    <a:pt x="23515" y="383504"/>
                    <a:pt x="23543" y="383504"/>
                  </a:cubicBezTo>
                  <a:lnTo>
                    <a:pt x="138582" y="383504"/>
                  </a:lnTo>
                  <a:cubicBezTo>
                    <a:pt x="138610" y="383504"/>
                    <a:pt x="138637" y="383508"/>
                    <a:pt x="138663" y="383508"/>
                  </a:cubicBezTo>
                  <a:cubicBezTo>
                    <a:pt x="139968" y="383508"/>
                    <a:pt x="141030" y="384570"/>
                    <a:pt x="141030" y="38587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7" name="图形 49">
            <a:extLst>
              <a:ext uri="{FF2B5EF4-FFF2-40B4-BE49-F238E27FC236}">
                <a16:creationId xmlns:a16="http://schemas.microsoft.com/office/drawing/2014/main" id="{ECADA081-941E-49E3-BB3E-E8F3DA22DFC1}"/>
              </a:ext>
            </a:extLst>
          </p:cNvPr>
          <p:cNvGrpSpPr/>
          <p:nvPr/>
        </p:nvGrpSpPr>
        <p:grpSpPr>
          <a:xfrm>
            <a:off x="9544086" y="5229000"/>
            <a:ext cx="663822" cy="719997"/>
            <a:chOff x="9544086" y="5229000"/>
            <a:chExt cx="663822" cy="719997"/>
          </a:xfrm>
          <a:gradFill>
            <a:gsLst>
              <a:gs pos="0">
                <a:schemeClr val="accent1"/>
              </a:gs>
              <a:gs pos="100000">
                <a:schemeClr val="accent2"/>
              </a:gs>
            </a:gsLst>
            <a:lin ang="2700000" scaled="1"/>
          </a:gradFill>
        </p:grpSpPr>
        <p:sp>
          <p:nvSpPr>
            <p:cNvPr id="508" name="任意多边形: 形状 507">
              <a:extLst>
                <a:ext uri="{FF2B5EF4-FFF2-40B4-BE49-F238E27FC236}">
                  <a16:creationId xmlns:a16="http://schemas.microsoft.com/office/drawing/2014/main" id="{1C28B7C3-0450-4AA1-8D32-BC34265292FF}"/>
                </a:ext>
              </a:extLst>
            </p:cNvPr>
            <p:cNvSpPr/>
            <p:nvPr/>
          </p:nvSpPr>
          <p:spPr>
            <a:xfrm>
              <a:off x="9544086" y="5229000"/>
              <a:ext cx="663822" cy="719997"/>
            </a:xfrm>
            <a:custGeom>
              <a:avLst/>
              <a:gdLst>
                <a:gd name="connsiteX0" fmla="*/ 656471 w 663822"/>
                <a:gd name="connsiteY0" fmla="*/ 313038 h 719997"/>
                <a:gd name="connsiteX1" fmla="*/ 541771 w 663822"/>
                <a:gd name="connsiteY1" fmla="*/ 198337 h 719997"/>
                <a:gd name="connsiteX2" fmla="*/ 526936 w 663822"/>
                <a:gd name="connsiteY2" fmla="*/ 191194 h 719997"/>
                <a:gd name="connsiteX3" fmla="*/ 526936 w 663822"/>
                <a:gd name="connsiteY3" fmla="*/ 164821 h 719997"/>
                <a:gd name="connsiteX4" fmla="*/ 557322 w 663822"/>
                <a:gd name="connsiteY4" fmla="*/ 164821 h 719997"/>
                <a:gd name="connsiteX5" fmla="*/ 580475 w 663822"/>
                <a:gd name="connsiteY5" fmla="*/ 149352 h 719997"/>
                <a:gd name="connsiteX6" fmla="*/ 575044 w 663822"/>
                <a:gd name="connsiteY6" fmla="*/ 122043 h 719997"/>
                <a:gd name="connsiteX7" fmla="*/ 460342 w 663822"/>
                <a:gd name="connsiteY7" fmla="*/ 7342 h 719997"/>
                <a:gd name="connsiteX8" fmla="*/ 442620 w 663822"/>
                <a:gd name="connsiteY8" fmla="*/ 0 h 719997"/>
                <a:gd name="connsiteX9" fmla="*/ 424899 w 663822"/>
                <a:gd name="connsiteY9" fmla="*/ 7341 h 719997"/>
                <a:gd name="connsiteX10" fmla="*/ 310198 w 663822"/>
                <a:gd name="connsiteY10" fmla="*/ 122041 h 719997"/>
                <a:gd name="connsiteX11" fmla="*/ 304767 w 663822"/>
                <a:gd name="connsiteY11" fmla="*/ 149351 h 719997"/>
                <a:gd name="connsiteX12" fmla="*/ 327919 w 663822"/>
                <a:gd name="connsiteY12" fmla="*/ 164820 h 719997"/>
                <a:gd name="connsiteX13" fmla="*/ 358304 w 663822"/>
                <a:gd name="connsiteY13" fmla="*/ 164820 h 719997"/>
                <a:gd name="connsiteX14" fmla="*/ 358304 w 663822"/>
                <a:gd name="connsiteY14" fmla="*/ 294754 h 719997"/>
                <a:gd name="connsiteX15" fmla="*/ 321153 w 663822"/>
                <a:gd name="connsiteY15" fmla="*/ 291523 h 719997"/>
                <a:gd name="connsiteX16" fmla="*/ 286982 w 663822"/>
                <a:gd name="connsiteY16" fmla="*/ 294259 h 719997"/>
                <a:gd name="connsiteX17" fmla="*/ 286982 w 663822"/>
                <a:gd name="connsiteY17" fmla="*/ 257601 h 719997"/>
                <a:gd name="connsiteX18" fmla="*/ 317368 w 663822"/>
                <a:gd name="connsiteY18" fmla="*/ 257601 h 719997"/>
                <a:gd name="connsiteX19" fmla="*/ 340521 w 663822"/>
                <a:gd name="connsiteY19" fmla="*/ 242132 h 719997"/>
                <a:gd name="connsiteX20" fmla="*/ 335090 w 663822"/>
                <a:gd name="connsiteY20" fmla="*/ 214823 h 719997"/>
                <a:gd name="connsiteX21" fmla="*/ 285808 w 663822"/>
                <a:gd name="connsiteY21" fmla="*/ 165541 h 719997"/>
                <a:gd name="connsiteX22" fmla="*/ 270892 w 663822"/>
                <a:gd name="connsiteY22" fmla="*/ 165541 h 719997"/>
                <a:gd name="connsiteX23" fmla="*/ 270892 w 663822"/>
                <a:gd name="connsiteY23" fmla="*/ 180456 h 719997"/>
                <a:gd name="connsiteX24" fmla="*/ 320174 w 663822"/>
                <a:gd name="connsiteY24" fmla="*/ 229738 h 719997"/>
                <a:gd name="connsiteX25" fmla="*/ 321033 w 663822"/>
                <a:gd name="connsiteY25" fmla="*/ 234060 h 719997"/>
                <a:gd name="connsiteX26" fmla="*/ 317370 w 663822"/>
                <a:gd name="connsiteY26" fmla="*/ 236509 h 719997"/>
                <a:gd name="connsiteX27" fmla="*/ 276437 w 663822"/>
                <a:gd name="connsiteY27" fmla="*/ 236509 h 719997"/>
                <a:gd name="connsiteX28" fmla="*/ 265890 w 663822"/>
                <a:gd name="connsiteY28" fmla="*/ 247056 h 719997"/>
                <a:gd name="connsiteX29" fmla="*/ 265890 w 663822"/>
                <a:gd name="connsiteY29" fmla="*/ 298765 h 719997"/>
                <a:gd name="connsiteX30" fmla="*/ 234049 w 663822"/>
                <a:gd name="connsiteY30" fmla="*/ 310049 h 719997"/>
                <a:gd name="connsiteX31" fmla="*/ 157495 w 663822"/>
                <a:gd name="connsiteY31" fmla="*/ 233494 h 719997"/>
                <a:gd name="connsiteX32" fmla="*/ 122054 w 663822"/>
                <a:gd name="connsiteY32" fmla="*/ 233494 h 719997"/>
                <a:gd name="connsiteX33" fmla="*/ 119039 w 663822"/>
                <a:gd name="connsiteY33" fmla="*/ 236509 h 719997"/>
                <a:gd name="connsiteX34" fmla="*/ 87967 w 663822"/>
                <a:gd name="connsiteY34" fmla="*/ 236509 h 719997"/>
                <a:gd name="connsiteX35" fmla="*/ 84302 w 663822"/>
                <a:gd name="connsiteY35" fmla="*/ 234060 h 719997"/>
                <a:gd name="connsiteX36" fmla="*/ 85163 w 663822"/>
                <a:gd name="connsiteY36" fmla="*/ 229739 h 719997"/>
                <a:gd name="connsiteX37" fmla="*/ 199863 w 663822"/>
                <a:gd name="connsiteY37" fmla="*/ 115038 h 719997"/>
                <a:gd name="connsiteX38" fmla="*/ 205470 w 663822"/>
                <a:gd name="connsiteY38" fmla="*/ 115038 h 719997"/>
                <a:gd name="connsiteX39" fmla="*/ 236046 w 663822"/>
                <a:gd name="connsiteY39" fmla="*/ 145614 h 719997"/>
                <a:gd name="connsiteX40" fmla="*/ 250962 w 663822"/>
                <a:gd name="connsiteY40" fmla="*/ 145614 h 719997"/>
                <a:gd name="connsiteX41" fmla="*/ 250962 w 663822"/>
                <a:gd name="connsiteY41" fmla="*/ 130700 h 719997"/>
                <a:gd name="connsiteX42" fmla="*/ 220386 w 663822"/>
                <a:gd name="connsiteY42" fmla="*/ 100124 h 719997"/>
                <a:gd name="connsiteX43" fmla="*/ 184946 w 663822"/>
                <a:gd name="connsiteY43" fmla="*/ 100124 h 719997"/>
                <a:gd name="connsiteX44" fmla="*/ 70247 w 663822"/>
                <a:gd name="connsiteY44" fmla="*/ 214824 h 719997"/>
                <a:gd name="connsiteX45" fmla="*/ 64813 w 663822"/>
                <a:gd name="connsiteY45" fmla="*/ 242134 h 719997"/>
                <a:gd name="connsiteX46" fmla="*/ 87967 w 663822"/>
                <a:gd name="connsiteY46" fmla="*/ 257604 h 719997"/>
                <a:gd name="connsiteX47" fmla="*/ 97946 w 663822"/>
                <a:gd name="connsiteY47" fmla="*/ 257604 h 719997"/>
                <a:gd name="connsiteX48" fmla="*/ 7353 w 663822"/>
                <a:gd name="connsiteY48" fmla="*/ 348196 h 719997"/>
                <a:gd name="connsiteX49" fmla="*/ 1920 w 663822"/>
                <a:gd name="connsiteY49" fmla="*/ 375505 h 719997"/>
                <a:gd name="connsiteX50" fmla="*/ 25072 w 663822"/>
                <a:gd name="connsiteY50" fmla="*/ 390975 h 719997"/>
                <a:gd name="connsiteX51" fmla="*/ 55458 w 663822"/>
                <a:gd name="connsiteY51" fmla="*/ 390975 h 719997"/>
                <a:gd name="connsiteX52" fmla="*/ 55458 w 663822"/>
                <a:gd name="connsiteY52" fmla="*/ 668564 h 719997"/>
                <a:gd name="connsiteX53" fmla="*/ 80518 w 663822"/>
                <a:gd name="connsiteY53" fmla="*/ 693623 h 719997"/>
                <a:gd name="connsiteX54" fmla="*/ 199028 w 663822"/>
                <a:gd name="connsiteY54" fmla="*/ 693623 h 719997"/>
                <a:gd name="connsiteX55" fmla="*/ 211970 w 663822"/>
                <a:gd name="connsiteY55" fmla="*/ 690016 h 719997"/>
                <a:gd name="connsiteX56" fmla="*/ 321153 w 663822"/>
                <a:gd name="connsiteY56" fmla="*/ 719997 h 719997"/>
                <a:gd name="connsiteX57" fmla="*/ 443419 w 663822"/>
                <a:gd name="connsiteY57" fmla="*/ 681578 h 719997"/>
                <a:gd name="connsiteX58" fmla="*/ 464794 w 663822"/>
                <a:gd name="connsiteY58" fmla="*/ 693624 h 719997"/>
                <a:gd name="connsiteX59" fmla="*/ 583304 w 663822"/>
                <a:gd name="connsiteY59" fmla="*/ 693624 h 719997"/>
                <a:gd name="connsiteX60" fmla="*/ 608364 w 663822"/>
                <a:gd name="connsiteY60" fmla="*/ 668565 h 719997"/>
                <a:gd name="connsiteX61" fmla="*/ 608364 w 663822"/>
                <a:gd name="connsiteY61" fmla="*/ 355818 h 719997"/>
                <a:gd name="connsiteX62" fmla="*/ 638750 w 663822"/>
                <a:gd name="connsiteY62" fmla="*/ 355818 h 719997"/>
                <a:gd name="connsiteX63" fmla="*/ 661902 w 663822"/>
                <a:gd name="connsiteY63" fmla="*/ 340348 h 719997"/>
                <a:gd name="connsiteX64" fmla="*/ 656471 w 663822"/>
                <a:gd name="connsiteY64" fmla="*/ 313038 h 719997"/>
                <a:gd name="connsiteX65" fmla="*/ 80518 w 663822"/>
                <a:gd name="connsiteY65" fmla="*/ 672529 h 719997"/>
                <a:gd name="connsiteX66" fmla="*/ 76552 w 663822"/>
                <a:gd name="connsiteY66" fmla="*/ 668564 h 719997"/>
                <a:gd name="connsiteX67" fmla="*/ 76552 w 663822"/>
                <a:gd name="connsiteY67" fmla="*/ 380427 h 719997"/>
                <a:gd name="connsiteX68" fmla="*/ 66005 w 663822"/>
                <a:gd name="connsiteY68" fmla="*/ 369880 h 719997"/>
                <a:gd name="connsiteX69" fmla="*/ 25071 w 663822"/>
                <a:gd name="connsiteY69" fmla="*/ 369880 h 719997"/>
                <a:gd name="connsiteX70" fmla="*/ 21408 w 663822"/>
                <a:gd name="connsiteY70" fmla="*/ 367432 h 719997"/>
                <a:gd name="connsiteX71" fmla="*/ 22268 w 663822"/>
                <a:gd name="connsiteY71" fmla="*/ 363109 h 719997"/>
                <a:gd name="connsiteX72" fmla="*/ 136969 w 663822"/>
                <a:gd name="connsiteY72" fmla="*/ 248408 h 719997"/>
                <a:gd name="connsiteX73" fmla="*/ 139772 w 663822"/>
                <a:gd name="connsiteY73" fmla="*/ 247247 h 719997"/>
                <a:gd name="connsiteX74" fmla="*/ 142576 w 663822"/>
                <a:gd name="connsiteY74" fmla="*/ 248408 h 719997"/>
                <a:gd name="connsiteX75" fmla="*/ 214294 w 663822"/>
                <a:gd name="connsiteY75" fmla="*/ 320127 h 719997"/>
                <a:gd name="connsiteX76" fmla="*/ 106917 w 663822"/>
                <a:gd name="connsiteY76" fmla="*/ 505759 h 719997"/>
                <a:gd name="connsiteX77" fmla="*/ 186837 w 663822"/>
                <a:gd name="connsiteY77" fmla="*/ 672528 h 719997"/>
                <a:gd name="connsiteX78" fmla="*/ 80518 w 663822"/>
                <a:gd name="connsiteY78" fmla="*/ 672528 h 719997"/>
                <a:gd name="connsiteX79" fmla="*/ 321153 w 663822"/>
                <a:gd name="connsiteY79" fmla="*/ 698903 h 719997"/>
                <a:gd name="connsiteX80" fmla="*/ 128010 w 663822"/>
                <a:gd name="connsiteY80" fmla="*/ 505761 h 719997"/>
                <a:gd name="connsiteX81" fmla="*/ 321153 w 663822"/>
                <a:gd name="connsiteY81" fmla="*/ 312618 h 719997"/>
                <a:gd name="connsiteX82" fmla="*/ 514297 w 663822"/>
                <a:gd name="connsiteY82" fmla="*/ 505761 h 719997"/>
                <a:gd name="connsiteX83" fmla="*/ 321153 w 663822"/>
                <a:gd name="connsiteY83" fmla="*/ 698903 h 719997"/>
                <a:gd name="connsiteX84" fmla="*/ 642415 w 663822"/>
                <a:gd name="connsiteY84" fmla="*/ 332277 h 719997"/>
                <a:gd name="connsiteX85" fmla="*/ 638751 w 663822"/>
                <a:gd name="connsiteY85" fmla="*/ 334725 h 719997"/>
                <a:gd name="connsiteX86" fmla="*/ 597818 w 663822"/>
                <a:gd name="connsiteY86" fmla="*/ 334725 h 719997"/>
                <a:gd name="connsiteX87" fmla="*/ 587271 w 663822"/>
                <a:gd name="connsiteY87" fmla="*/ 345272 h 719997"/>
                <a:gd name="connsiteX88" fmla="*/ 587271 w 663822"/>
                <a:gd name="connsiteY88" fmla="*/ 668564 h 719997"/>
                <a:gd name="connsiteX89" fmla="*/ 583306 w 663822"/>
                <a:gd name="connsiteY89" fmla="*/ 672529 h 719997"/>
                <a:gd name="connsiteX90" fmla="*/ 464795 w 663822"/>
                <a:gd name="connsiteY90" fmla="*/ 672529 h 719997"/>
                <a:gd name="connsiteX91" fmla="*/ 460830 w 663822"/>
                <a:gd name="connsiteY91" fmla="*/ 668564 h 719997"/>
                <a:gd name="connsiteX92" fmla="*/ 460806 w 663822"/>
                <a:gd name="connsiteY92" fmla="*/ 668093 h 719997"/>
                <a:gd name="connsiteX93" fmla="*/ 535392 w 663822"/>
                <a:gd name="connsiteY93" fmla="*/ 505761 h 719997"/>
                <a:gd name="connsiteX94" fmla="*/ 526936 w 663822"/>
                <a:gd name="connsiteY94" fmla="*/ 446171 h 719997"/>
                <a:gd name="connsiteX95" fmla="*/ 526936 w 663822"/>
                <a:gd name="connsiteY95" fmla="*/ 317711 h 719997"/>
                <a:gd name="connsiteX96" fmla="*/ 516389 w 663822"/>
                <a:gd name="connsiteY96" fmla="*/ 307164 h 719997"/>
                <a:gd name="connsiteX97" fmla="*/ 505842 w 663822"/>
                <a:gd name="connsiteY97" fmla="*/ 317711 h 719997"/>
                <a:gd name="connsiteX98" fmla="*/ 505842 w 663822"/>
                <a:gd name="connsiteY98" fmla="*/ 397308 h 719997"/>
                <a:gd name="connsiteX99" fmla="*/ 379399 w 663822"/>
                <a:gd name="connsiteY99" fmla="*/ 299573 h 719997"/>
                <a:gd name="connsiteX100" fmla="*/ 379399 w 663822"/>
                <a:gd name="connsiteY100" fmla="*/ 154274 h 719997"/>
                <a:gd name="connsiteX101" fmla="*/ 368853 w 663822"/>
                <a:gd name="connsiteY101" fmla="*/ 143727 h 719997"/>
                <a:gd name="connsiteX102" fmla="*/ 327919 w 663822"/>
                <a:gd name="connsiteY102" fmla="*/ 143727 h 719997"/>
                <a:gd name="connsiteX103" fmla="*/ 324256 w 663822"/>
                <a:gd name="connsiteY103" fmla="*/ 141279 h 719997"/>
                <a:gd name="connsiteX104" fmla="*/ 325115 w 663822"/>
                <a:gd name="connsiteY104" fmla="*/ 136956 h 719997"/>
                <a:gd name="connsiteX105" fmla="*/ 439816 w 663822"/>
                <a:gd name="connsiteY105" fmla="*/ 22254 h 719997"/>
                <a:gd name="connsiteX106" fmla="*/ 442620 w 663822"/>
                <a:gd name="connsiteY106" fmla="*/ 21092 h 719997"/>
                <a:gd name="connsiteX107" fmla="*/ 445423 w 663822"/>
                <a:gd name="connsiteY107" fmla="*/ 22254 h 719997"/>
                <a:gd name="connsiteX108" fmla="*/ 560125 w 663822"/>
                <a:gd name="connsiteY108" fmla="*/ 136955 h 719997"/>
                <a:gd name="connsiteX109" fmla="*/ 560984 w 663822"/>
                <a:gd name="connsiteY109" fmla="*/ 141278 h 719997"/>
                <a:gd name="connsiteX110" fmla="*/ 557321 w 663822"/>
                <a:gd name="connsiteY110" fmla="*/ 143726 h 719997"/>
                <a:gd name="connsiteX111" fmla="*/ 516388 w 663822"/>
                <a:gd name="connsiteY111" fmla="*/ 143726 h 719997"/>
                <a:gd name="connsiteX112" fmla="*/ 505841 w 663822"/>
                <a:gd name="connsiteY112" fmla="*/ 154273 h 719997"/>
                <a:gd name="connsiteX113" fmla="*/ 505841 w 663822"/>
                <a:gd name="connsiteY113" fmla="*/ 268432 h 719997"/>
                <a:gd name="connsiteX114" fmla="*/ 516388 w 663822"/>
                <a:gd name="connsiteY114" fmla="*/ 278979 h 719997"/>
                <a:gd name="connsiteX115" fmla="*/ 526935 w 663822"/>
                <a:gd name="connsiteY115" fmla="*/ 268432 h 719997"/>
                <a:gd name="connsiteX116" fmla="*/ 526935 w 663822"/>
                <a:gd name="connsiteY116" fmla="*/ 213332 h 719997"/>
                <a:gd name="connsiteX117" fmla="*/ 641555 w 663822"/>
                <a:gd name="connsiteY117" fmla="*/ 327952 h 719997"/>
                <a:gd name="connsiteX118" fmla="*/ 642415 w 663822"/>
                <a:gd name="connsiteY118" fmla="*/ 332277 h 7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663822" h="719997">
                  <a:moveTo>
                    <a:pt x="656471" y="313038"/>
                  </a:moveTo>
                  <a:lnTo>
                    <a:pt x="541771" y="198337"/>
                  </a:lnTo>
                  <a:cubicBezTo>
                    <a:pt x="537746" y="194313"/>
                    <a:pt x="532471" y="191848"/>
                    <a:pt x="526936" y="191194"/>
                  </a:cubicBezTo>
                  <a:lnTo>
                    <a:pt x="526936" y="164821"/>
                  </a:lnTo>
                  <a:lnTo>
                    <a:pt x="557322" y="164821"/>
                  </a:lnTo>
                  <a:cubicBezTo>
                    <a:pt x="567494" y="164821"/>
                    <a:pt x="576581" y="158749"/>
                    <a:pt x="580475" y="149352"/>
                  </a:cubicBezTo>
                  <a:cubicBezTo>
                    <a:pt x="584367" y="139954"/>
                    <a:pt x="582236" y="129234"/>
                    <a:pt x="575044" y="122043"/>
                  </a:cubicBezTo>
                  <a:lnTo>
                    <a:pt x="460342" y="7342"/>
                  </a:lnTo>
                  <a:cubicBezTo>
                    <a:pt x="455608" y="2607"/>
                    <a:pt x="449315" y="0"/>
                    <a:pt x="442620" y="0"/>
                  </a:cubicBezTo>
                  <a:cubicBezTo>
                    <a:pt x="435925" y="0"/>
                    <a:pt x="429633" y="2607"/>
                    <a:pt x="424899" y="7341"/>
                  </a:cubicBezTo>
                  <a:lnTo>
                    <a:pt x="310198" y="122041"/>
                  </a:lnTo>
                  <a:cubicBezTo>
                    <a:pt x="303006" y="129234"/>
                    <a:pt x="300874" y="139954"/>
                    <a:pt x="304767" y="149351"/>
                  </a:cubicBezTo>
                  <a:cubicBezTo>
                    <a:pt x="308661" y="158749"/>
                    <a:pt x="317747" y="164820"/>
                    <a:pt x="327919" y="164820"/>
                  </a:cubicBezTo>
                  <a:lnTo>
                    <a:pt x="358304" y="164820"/>
                  </a:lnTo>
                  <a:lnTo>
                    <a:pt x="358304" y="294754"/>
                  </a:lnTo>
                  <a:cubicBezTo>
                    <a:pt x="346234" y="292635"/>
                    <a:pt x="333821" y="291523"/>
                    <a:pt x="321153" y="291523"/>
                  </a:cubicBezTo>
                  <a:cubicBezTo>
                    <a:pt x="309524" y="291523"/>
                    <a:pt x="298114" y="292468"/>
                    <a:pt x="286982" y="294259"/>
                  </a:cubicBezTo>
                  <a:lnTo>
                    <a:pt x="286982" y="257601"/>
                  </a:lnTo>
                  <a:lnTo>
                    <a:pt x="317368" y="257601"/>
                  </a:lnTo>
                  <a:cubicBezTo>
                    <a:pt x="327540" y="257601"/>
                    <a:pt x="336627" y="251529"/>
                    <a:pt x="340521" y="242132"/>
                  </a:cubicBezTo>
                  <a:cubicBezTo>
                    <a:pt x="344413" y="232734"/>
                    <a:pt x="342281" y="222015"/>
                    <a:pt x="335090" y="214823"/>
                  </a:cubicBezTo>
                  <a:lnTo>
                    <a:pt x="285808" y="165541"/>
                  </a:lnTo>
                  <a:cubicBezTo>
                    <a:pt x="281688" y="161422"/>
                    <a:pt x="275011" y="161422"/>
                    <a:pt x="270892" y="165541"/>
                  </a:cubicBezTo>
                  <a:cubicBezTo>
                    <a:pt x="266773" y="169660"/>
                    <a:pt x="266773" y="176338"/>
                    <a:pt x="270892" y="180456"/>
                  </a:cubicBezTo>
                  <a:lnTo>
                    <a:pt x="320174" y="229738"/>
                  </a:lnTo>
                  <a:cubicBezTo>
                    <a:pt x="321804" y="231368"/>
                    <a:pt x="321413" y="233145"/>
                    <a:pt x="321033" y="234060"/>
                  </a:cubicBezTo>
                  <a:cubicBezTo>
                    <a:pt x="320653" y="234975"/>
                    <a:pt x="319675" y="236509"/>
                    <a:pt x="317370" y="236509"/>
                  </a:cubicBezTo>
                  <a:lnTo>
                    <a:pt x="276437" y="236509"/>
                  </a:lnTo>
                  <a:cubicBezTo>
                    <a:pt x="270611" y="236509"/>
                    <a:pt x="265890" y="241231"/>
                    <a:pt x="265890" y="247056"/>
                  </a:cubicBezTo>
                  <a:lnTo>
                    <a:pt x="265890" y="298765"/>
                  </a:lnTo>
                  <a:cubicBezTo>
                    <a:pt x="254907" y="301700"/>
                    <a:pt x="244267" y="305484"/>
                    <a:pt x="234049" y="310049"/>
                  </a:cubicBezTo>
                  <a:lnTo>
                    <a:pt x="157495" y="233494"/>
                  </a:lnTo>
                  <a:cubicBezTo>
                    <a:pt x="147723" y="223723"/>
                    <a:pt x="131826" y="223722"/>
                    <a:pt x="122054" y="233494"/>
                  </a:cubicBezTo>
                  <a:lnTo>
                    <a:pt x="119039" y="236509"/>
                  </a:lnTo>
                  <a:lnTo>
                    <a:pt x="87967" y="236509"/>
                  </a:lnTo>
                  <a:cubicBezTo>
                    <a:pt x="85661" y="236509"/>
                    <a:pt x="84680" y="234975"/>
                    <a:pt x="84302" y="234060"/>
                  </a:cubicBezTo>
                  <a:cubicBezTo>
                    <a:pt x="83924" y="233146"/>
                    <a:pt x="83531" y="231369"/>
                    <a:pt x="85163" y="229739"/>
                  </a:cubicBezTo>
                  <a:lnTo>
                    <a:pt x="199863" y="115038"/>
                  </a:lnTo>
                  <a:cubicBezTo>
                    <a:pt x="201410" y="113490"/>
                    <a:pt x="203925" y="113493"/>
                    <a:pt x="205470" y="115038"/>
                  </a:cubicBezTo>
                  <a:lnTo>
                    <a:pt x="236046" y="145614"/>
                  </a:lnTo>
                  <a:cubicBezTo>
                    <a:pt x="240167" y="149733"/>
                    <a:pt x="246843" y="149733"/>
                    <a:pt x="250962" y="145614"/>
                  </a:cubicBezTo>
                  <a:cubicBezTo>
                    <a:pt x="255081" y="141495"/>
                    <a:pt x="255081" y="134817"/>
                    <a:pt x="250962" y="130700"/>
                  </a:cubicBezTo>
                  <a:lnTo>
                    <a:pt x="220386" y="100124"/>
                  </a:lnTo>
                  <a:cubicBezTo>
                    <a:pt x="210614" y="90352"/>
                    <a:pt x="194718" y="90354"/>
                    <a:pt x="184946" y="100124"/>
                  </a:cubicBezTo>
                  <a:lnTo>
                    <a:pt x="70247" y="214824"/>
                  </a:lnTo>
                  <a:cubicBezTo>
                    <a:pt x="63054" y="222017"/>
                    <a:pt x="60920" y="232736"/>
                    <a:pt x="64813" y="242134"/>
                  </a:cubicBezTo>
                  <a:cubicBezTo>
                    <a:pt x="68707" y="251532"/>
                    <a:pt x="77794" y="257604"/>
                    <a:pt x="87967" y="257604"/>
                  </a:cubicBezTo>
                  <a:lnTo>
                    <a:pt x="97946" y="257604"/>
                  </a:lnTo>
                  <a:lnTo>
                    <a:pt x="7353" y="348196"/>
                  </a:lnTo>
                  <a:cubicBezTo>
                    <a:pt x="161" y="355389"/>
                    <a:pt x="-1973" y="366109"/>
                    <a:pt x="1920" y="375505"/>
                  </a:cubicBezTo>
                  <a:cubicBezTo>
                    <a:pt x="5814" y="384903"/>
                    <a:pt x="14899" y="390975"/>
                    <a:pt x="25072" y="390975"/>
                  </a:cubicBezTo>
                  <a:lnTo>
                    <a:pt x="55458" y="390975"/>
                  </a:lnTo>
                  <a:lnTo>
                    <a:pt x="55458" y="668564"/>
                  </a:lnTo>
                  <a:cubicBezTo>
                    <a:pt x="55458" y="682381"/>
                    <a:pt x="66700" y="693623"/>
                    <a:pt x="80518" y="693623"/>
                  </a:cubicBezTo>
                  <a:lnTo>
                    <a:pt x="199028" y="693623"/>
                  </a:lnTo>
                  <a:cubicBezTo>
                    <a:pt x="203620" y="693623"/>
                    <a:pt x="208089" y="692359"/>
                    <a:pt x="211970" y="690016"/>
                  </a:cubicBezTo>
                  <a:cubicBezTo>
                    <a:pt x="243963" y="709047"/>
                    <a:pt x="281301" y="719997"/>
                    <a:pt x="321153" y="719997"/>
                  </a:cubicBezTo>
                  <a:cubicBezTo>
                    <a:pt x="366570" y="719997"/>
                    <a:pt x="408723" y="705780"/>
                    <a:pt x="443419" y="681578"/>
                  </a:cubicBezTo>
                  <a:cubicBezTo>
                    <a:pt x="447825" y="688787"/>
                    <a:pt x="455745" y="693624"/>
                    <a:pt x="464794" y="693624"/>
                  </a:cubicBezTo>
                  <a:lnTo>
                    <a:pt x="583304" y="693624"/>
                  </a:lnTo>
                  <a:cubicBezTo>
                    <a:pt x="597122" y="693624"/>
                    <a:pt x="608364" y="682383"/>
                    <a:pt x="608364" y="668565"/>
                  </a:cubicBezTo>
                  <a:lnTo>
                    <a:pt x="608364" y="355818"/>
                  </a:lnTo>
                  <a:lnTo>
                    <a:pt x="638750" y="355818"/>
                  </a:lnTo>
                  <a:cubicBezTo>
                    <a:pt x="648921" y="355818"/>
                    <a:pt x="658009" y="349746"/>
                    <a:pt x="661902" y="340348"/>
                  </a:cubicBezTo>
                  <a:cubicBezTo>
                    <a:pt x="665795" y="330951"/>
                    <a:pt x="663663" y="320230"/>
                    <a:pt x="656471" y="313038"/>
                  </a:cubicBezTo>
                  <a:close/>
                  <a:moveTo>
                    <a:pt x="80518" y="672529"/>
                  </a:moveTo>
                  <a:cubicBezTo>
                    <a:pt x="78331" y="672529"/>
                    <a:pt x="76552" y="670750"/>
                    <a:pt x="76552" y="668564"/>
                  </a:cubicBezTo>
                  <a:lnTo>
                    <a:pt x="76552" y="380427"/>
                  </a:lnTo>
                  <a:cubicBezTo>
                    <a:pt x="76552" y="374603"/>
                    <a:pt x="71831" y="369880"/>
                    <a:pt x="66005" y="369880"/>
                  </a:cubicBezTo>
                  <a:lnTo>
                    <a:pt x="25071" y="369880"/>
                  </a:lnTo>
                  <a:cubicBezTo>
                    <a:pt x="22765" y="369880"/>
                    <a:pt x="21786" y="368346"/>
                    <a:pt x="21408" y="367432"/>
                  </a:cubicBezTo>
                  <a:cubicBezTo>
                    <a:pt x="21028" y="366518"/>
                    <a:pt x="20637" y="364740"/>
                    <a:pt x="22268" y="363109"/>
                  </a:cubicBezTo>
                  <a:lnTo>
                    <a:pt x="136969" y="248408"/>
                  </a:lnTo>
                  <a:cubicBezTo>
                    <a:pt x="137980" y="247397"/>
                    <a:pt x="139160" y="247247"/>
                    <a:pt x="139772" y="247247"/>
                  </a:cubicBezTo>
                  <a:cubicBezTo>
                    <a:pt x="140386" y="247247"/>
                    <a:pt x="141565" y="247397"/>
                    <a:pt x="142576" y="248408"/>
                  </a:cubicBezTo>
                  <a:lnTo>
                    <a:pt x="214294" y="320127"/>
                  </a:lnTo>
                  <a:cubicBezTo>
                    <a:pt x="150165" y="357188"/>
                    <a:pt x="106917" y="426517"/>
                    <a:pt x="106917" y="505759"/>
                  </a:cubicBezTo>
                  <a:cubicBezTo>
                    <a:pt x="106917" y="573074"/>
                    <a:pt x="138133" y="633225"/>
                    <a:pt x="186837" y="672528"/>
                  </a:cubicBezTo>
                  <a:lnTo>
                    <a:pt x="80518" y="672528"/>
                  </a:lnTo>
                  <a:close/>
                  <a:moveTo>
                    <a:pt x="321153" y="698903"/>
                  </a:moveTo>
                  <a:cubicBezTo>
                    <a:pt x="214654" y="698903"/>
                    <a:pt x="128010" y="612260"/>
                    <a:pt x="128010" y="505761"/>
                  </a:cubicBezTo>
                  <a:cubicBezTo>
                    <a:pt x="128010" y="399261"/>
                    <a:pt x="214653" y="312618"/>
                    <a:pt x="321153" y="312618"/>
                  </a:cubicBezTo>
                  <a:cubicBezTo>
                    <a:pt x="427652" y="312618"/>
                    <a:pt x="514297" y="399261"/>
                    <a:pt x="514297" y="505761"/>
                  </a:cubicBezTo>
                  <a:cubicBezTo>
                    <a:pt x="514297" y="612260"/>
                    <a:pt x="427653" y="698903"/>
                    <a:pt x="321153" y="698903"/>
                  </a:cubicBezTo>
                  <a:close/>
                  <a:moveTo>
                    <a:pt x="642415" y="332277"/>
                  </a:moveTo>
                  <a:cubicBezTo>
                    <a:pt x="642035" y="333191"/>
                    <a:pt x="641056" y="334725"/>
                    <a:pt x="638751" y="334725"/>
                  </a:cubicBezTo>
                  <a:lnTo>
                    <a:pt x="597818" y="334725"/>
                  </a:lnTo>
                  <a:cubicBezTo>
                    <a:pt x="591992" y="334725"/>
                    <a:pt x="587271" y="339448"/>
                    <a:pt x="587271" y="345272"/>
                  </a:cubicBezTo>
                  <a:lnTo>
                    <a:pt x="587271" y="668564"/>
                  </a:lnTo>
                  <a:cubicBezTo>
                    <a:pt x="587271" y="670750"/>
                    <a:pt x="585491" y="672529"/>
                    <a:pt x="583306" y="672529"/>
                  </a:cubicBezTo>
                  <a:lnTo>
                    <a:pt x="464795" y="672529"/>
                  </a:lnTo>
                  <a:cubicBezTo>
                    <a:pt x="462609" y="672529"/>
                    <a:pt x="460830" y="670750"/>
                    <a:pt x="460830" y="668564"/>
                  </a:cubicBezTo>
                  <a:cubicBezTo>
                    <a:pt x="460830" y="668405"/>
                    <a:pt x="460813" y="668250"/>
                    <a:pt x="460806" y="668093"/>
                  </a:cubicBezTo>
                  <a:cubicBezTo>
                    <a:pt x="506447" y="628774"/>
                    <a:pt x="535392" y="570586"/>
                    <a:pt x="535392" y="505761"/>
                  </a:cubicBezTo>
                  <a:cubicBezTo>
                    <a:pt x="535392" y="485087"/>
                    <a:pt x="532426" y="465098"/>
                    <a:pt x="526936" y="446171"/>
                  </a:cubicBezTo>
                  <a:lnTo>
                    <a:pt x="526936" y="317711"/>
                  </a:lnTo>
                  <a:cubicBezTo>
                    <a:pt x="526936" y="311887"/>
                    <a:pt x="522215" y="307164"/>
                    <a:pt x="516389" y="307164"/>
                  </a:cubicBezTo>
                  <a:cubicBezTo>
                    <a:pt x="510563" y="307164"/>
                    <a:pt x="505842" y="311887"/>
                    <a:pt x="505842" y="317711"/>
                  </a:cubicBezTo>
                  <a:lnTo>
                    <a:pt x="505842" y="397308"/>
                  </a:lnTo>
                  <a:cubicBezTo>
                    <a:pt x="478134" y="350304"/>
                    <a:pt x="433010" y="314738"/>
                    <a:pt x="379399" y="299573"/>
                  </a:cubicBezTo>
                  <a:lnTo>
                    <a:pt x="379399" y="154274"/>
                  </a:lnTo>
                  <a:cubicBezTo>
                    <a:pt x="379399" y="148449"/>
                    <a:pt x="374679" y="143727"/>
                    <a:pt x="368853" y="143727"/>
                  </a:cubicBezTo>
                  <a:lnTo>
                    <a:pt x="327919" y="143727"/>
                  </a:lnTo>
                  <a:cubicBezTo>
                    <a:pt x="325613" y="143727"/>
                    <a:pt x="324634" y="142193"/>
                    <a:pt x="324256" y="141279"/>
                  </a:cubicBezTo>
                  <a:cubicBezTo>
                    <a:pt x="323876" y="140365"/>
                    <a:pt x="323486" y="138586"/>
                    <a:pt x="325115" y="136956"/>
                  </a:cubicBezTo>
                  <a:lnTo>
                    <a:pt x="439816" y="22254"/>
                  </a:lnTo>
                  <a:cubicBezTo>
                    <a:pt x="440827" y="21244"/>
                    <a:pt x="442007" y="21092"/>
                    <a:pt x="442620" y="21092"/>
                  </a:cubicBezTo>
                  <a:cubicBezTo>
                    <a:pt x="443233" y="21092"/>
                    <a:pt x="444412" y="21243"/>
                    <a:pt x="445423" y="22254"/>
                  </a:cubicBezTo>
                  <a:lnTo>
                    <a:pt x="560125" y="136955"/>
                  </a:lnTo>
                  <a:cubicBezTo>
                    <a:pt x="561755" y="138585"/>
                    <a:pt x="561364" y="140362"/>
                    <a:pt x="560984" y="141278"/>
                  </a:cubicBezTo>
                  <a:cubicBezTo>
                    <a:pt x="560605" y="142192"/>
                    <a:pt x="559626" y="143726"/>
                    <a:pt x="557321" y="143726"/>
                  </a:cubicBezTo>
                  <a:lnTo>
                    <a:pt x="516388" y="143726"/>
                  </a:lnTo>
                  <a:cubicBezTo>
                    <a:pt x="510562" y="143726"/>
                    <a:pt x="505841" y="148448"/>
                    <a:pt x="505841" y="154273"/>
                  </a:cubicBezTo>
                  <a:lnTo>
                    <a:pt x="505841" y="268432"/>
                  </a:lnTo>
                  <a:cubicBezTo>
                    <a:pt x="505841" y="274257"/>
                    <a:pt x="510562" y="278979"/>
                    <a:pt x="516388" y="278979"/>
                  </a:cubicBezTo>
                  <a:cubicBezTo>
                    <a:pt x="522214" y="278979"/>
                    <a:pt x="526935" y="274257"/>
                    <a:pt x="526935" y="268432"/>
                  </a:cubicBezTo>
                  <a:lnTo>
                    <a:pt x="526935" y="213332"/>
                  </a:lnTo>
                  <a:lnTo>
                    <a:pt x="641555" y="327952"/>
                  </a:lnTo>
                  <a:cubicBezTo>
                    <a:pt x="643185" y="329584"/>
                    <a:pt x="642794" y="331362"/>
                    <a:pt x="642415" y="332277"/>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9" name="任意多边形: 形状 508">
              <a:extLst>
                <a:ext uri="{FF2B5EF4-FFF2-40B4-BE49-F238E27FC236}">
                  <a16:creationId xmlns:a16="http://schemas.microsoft.com/office/drawing/2014/main" id="{52F20C06-06D1-46B5-8180-2A6EDFAB7DEC}"/>
                </a:ext>
              </a:extLst>
            </p:cNvPr>
            <p:cNvSpPr/>
            <p:nvPr/>
          </p:nvSpPr>
          <p:spPr>
            <a:xfrm>
              <a:off x="9694936" y="5564458"/>
              <a:ext cx="340604" cy="340603"/>
            </a:xfrm>
            <a:custGeom>
              <a:avLst/>
              <a:gdLst>
                <a:gd name="connsiteX0" fmla="*/ 170303 w 340604"/>
                <a:gd name="connsiteY0" fmla="*/ 0 h 340603"/>
                <a:gd name="connsiteX1" fmla="*/ 70377 w 340604"/>
                <a:gd name="connsiteY1" fmla="*/ 32397 h 340603"/>
                <a:gd name="connsiteX2" fmla="*/ 68036 w 340604"/>
                <a:gd name="connsiteY2" fmla="*/ 47128 h 340603"/>
                <a:gd name="connsiteX3" fmla="*/ 82768 w 340604"/>
                <a:gd name="connsiteY3" fmla="*/ 49469 h 340603"/>
                <a:gd name="connsiteX4" fmla="*/ 170303 w 340604"/>
                <a:gd name="connsiteY4" fmla="*/ 21094 h 340603"/>
                <a:gd name="connsiteX5" fmla="*/ 319511 w 340604"/>
                <a:gd name="connsiteY5" fmla="*/ 170301 h 340603"/>
                <a:gd name="connsiteX6" fmla="*/ 170303 w 340604"/>
                <a:gd name="connsiteY6" fmla="*/ 319510 h 340603"/>
                <a:gd name="connsiteX7" fmla="*/ 21094 w 340604"/>
                <a:gd name="connsiteY7" fmla="*/ 170301 h 340603"/>
                <a:gd name="connsiteX8" fmla="*/ 50093 w 340604"/>
                <a:gd name="connsiteY8" fmla="*/ 81910 h 340603"/>
                <a:gd name="connsiteX9" fmla="*/ 47857 w 340604"/>
                <a:gd name="connsiteY9" fmla="*/ 67163 h 340603"/>
                <a:gd name="connsiteX10" fmla="*/ 33112 w 340604"/>
                <a:gd name="connsiteY10" fmla="*/ 69398 h 340603"/>
                <a:gd name="connsiteX11" fmla="*/ 0 w 340604"/>
                <a:gd name="connsiteY11" fmla="*/ 170301 h 340603"/>
                <a:gd name="connsiteX12" fmla="*/ 170303 w 340604"/>
                <a:gd name="connsiteY12" fmla="*/ 340604 h 340603"/>
                <a:gd name="connsiteX13" fmla="*/ 340605 w 340604"/>
                <a:gd name="connsiteY13" fmla="*/ 170301 h 340603"/>
                <a:gd name="connsiteX14" fmla="*/ 170303 w 340604"/>
                <a:gd name="connsiteY14" fmla="*/ 0 h 34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604" h="340603">
                  <a:moveTo>
                    <a:pt x="170303" y="0"/>
                  </a:moveTo>
                  <a:cubicBezTo>
                    <a:pt x="134134" y="0"/>
                    <a:pt x="99581" y="11202"/>
                    <a:pt x="70377" y="32397"/>
                  </a:cubicBezTo>
                  <a:cubicBezTo>
                    <a:pt x="65662" y="35819"/>
                    <a:pt x="64614" y="42414"/>
                    <a:pt x="68036" y="47128"/>
                  </a:cubicBezTo>
                  <a:cubicBezTo>
                    <a:pt x="71457" y="51843"/>
                    <a:pt x="78054" y="52890"/>
                    <a:pt x="82768" y="49469"/>
                  </a:cubicBezTo>
                  <a:cubicBezTo>
                    <a:pt x="108345" y="30907"/>
                    <a:pt x="138614" y="21094"/>
                    <a:pt x="170303" y="21094"/>
                  </a:cubicBezTo>
                  <a:cubicBezTo>
                    <a:pt x="252577" y="21094"/>
                    <a:pt x="319511" y="88028"/>
                    <a:pt x="319511" y="170301"/>
                  </a:cubicBezTo>
                  <a:cubicBezTo>
                    <a:pt x="319511" y="252575"/>
                    <a:pt x="252577" y="319510"/>
                    <a:pt x="170303" y="319510"/>
                  </a:cubicBezTo>
                  <a:cubicBezTo>
                    <a:pt x="88028" y="319510"/>
                    <a:pt x="21094" y="252575"/>
                    <a:pt x="21094" y="170301"/>
                  </a:cubicBezTo>
                  <a:cubicBezTo>
                    <a:pt x="21094" y="138230"/>
                    <a:pt x="31122" y="107664"/>
                    <a:pt x="50093" y="81910"/>
                  </a:cubicBezTo>
                  <a:cubicBezTo>
                    <a:pt x="53549" y="77220"/>
                    <a:pt x="52547" y="70618"/>
                    <a:pt x="47857" y="67163"/>
                  </a:cubicBezTo>
                  <a:cubicBezTo>
                    <a:pt x="43170" y="63709"/>
                    <a:pt x="36567" y="64710"/>
                    <a:pt x="33112" y="69398"/>
                  </a:cubicBezTo>
                  <a:cubicBezTo>
                    <a:pt x="11450" y="98805"/>
                    <a:pt x="0" y="133696"/>
                    <a:pt x="0" y="170301"/>
                  </a:cubicBezTo>
                  <a:cubicBezTo>
                    <a:pt x="0" y="264206"/>
                    <a:pt x="76397" y="340604"/>
                    <a:pt x="170303" y="340604"/>
                  </a:cubicBezTo>
                  <a:cubicBezTo>
                    <a:pt x="264208" y="340604"/>
                    <a:pt x="340605" y="264206"/>
                    <a:pt x="340605" y="170301"/>
                  </a:cubicBezTo>
                  <a:cubicBezTo>
                    <a:pt x="340605" y="76397"/>
                    <a:pt x="264208" y="0"/>
                    <a:pt x="170303" y="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0" name="任意多边形: 形状 509">
              <a:extLst>
                <a:ext uri="{FF2B5EF4-FFF2-40B4-BE49-F238E27FC236}">
                  <a16:creationId xmlns:a16="http://schemas.microsoft.com/office/drawing/2014/main" id="{BE27EC76-F334-40AB-A0E0-CE5405D9FF68}"/>
                </a:ext>
              </a:extLst>
            </p:cNvPr>
            <p:cNvSpPr/>
            <p:nvPr/>
          </p:nvSpPr>
          <p:spPr>
            <a:xfrm>
              <a:off x="9747496" y="5617016"/>
              <a:ext cx="235484" cy="235484"/>
            </a:xfrm>
            <a:custGeom>
              <a:avLst/>
              <a:gdLst>
                <a:gd name="connsiteX0" fmla="*/ 117743 w 235484"/>
                <a:gd name="connsiteY0" fmla="*/ 235485 h 235484"/>
                <a:gd name="connsiteX1" fmla="*/ 235485 w 235484"/>
                <a:gd name="connsiteY1" fmla="*/ 117742 h 235484"/>
                <a:gd name="connsiteX2" fmla="*/ 117743 w 235484"/>
                <a:gd name="connsiteY2" fmla="*/ 0 h 235484"/>
                <a:gd name="connsiteX3" fmla="*/ 0 w 235484"/>
                <a:gd name="connsiteY3" fmla="*/ 117742 h 235484"/>
                <a:gd name="connsiteX4" fmla="*/ 117743 w 235484"/>
                <a:gd name="connsiteY4" fmla="*/ 235485 h 235484"/>
                <a:gd name="connsiteX5" fmla="*/ 117743 w 235484"/>
                <a:gd name="connsiteY5" fmla="*/ 21095 h 235484"/>
                <a:gd name="connsiteX6" fmla="*/ 214391 w 235484"/>
                <a:gd name="connsiteY6" fmla="*/ 117744 h 235484"/>
                <a:gd name="connsiteX7" fmla="*/ 117743 w 235484"/>
                <a:gd name="connsiteY7" fmla="*/ 214393 h 235484"/>
                <a:gd name="connsiteX8" fmla="*/ 21094 w 235484"/>
                <a:gd name="connsiteY8" fmla="*/ 117744 h 235484"/>
                <a:gd name="connsiteX9" fmla="*/ 117743 w 235484"/>
                <a:gd name="connsiteY9" fmla="*/ 21095 h 23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484" h="235484">
                  <a:moveTo>
                    <a:pt x="117743" y="235485"/>
                  </a:moveTo>
                  <a:cubicBezTo>
                    <a:pt x="182666" y="235485"/>
                    <a:pt x="235485" y="182666"/>
                    <a:pt x="235485" y="117742"/>
                  </a:cubicBezTo>
                  <a:cubicBezTo>
                    <a:pt x="235485" y="52819"/>
                    <a:pt x="182666" y="0"/>
                    <a:pt x="117743" y="0"/>
                  </a:cubicBezTo>
                  <a:cubicBezTo>
                    <a:pt x="52819" y="0"/>
                    <a:pt x="0" y="52819"/>
                    <a:pt x="0" y="117742"/>
                  </a:cubicBezTo>
                  <a:cubicBezTo>
                    <a:pt x="0" y="182666"/>
                    <a:pt x="52819" y="235485"/>
                    <a:pt x="117743" y="235485"/>
                  </a:cubicBezTo>
                  <a:close/>
                  <a:moveTo>
                    <a:pt x="117743" y="21095"/>
                  </a:moveTo>
                  <a:cubicBezTo>
                    <a:pt x="171034" y="21095"/>
                    <a:pt x="214391" y="64451"/>
                    <a:pt x="214391" y="117744"/>
                  </a:cubicBezTo>
                  <a:cubicBezTo>
                    <a:pt x="214391" y="171037"/>
                    <a:pt x="171035" y="214393"/>
                    <a:pt x="117743" y="214393"/>
                  </a:cubicBezTo>
                  <a:cubicBezTo>
                    <a:pt x="64450" y="214393"/>
                    <a:pt x="21094" y="171037"/>
                    <a:pt x="21094" y="117744"/>
                  </a:cubicBezTo>
                  <a:cubicBezTo>
                    <a:pt x="21094" y="64451"/>
                    <a:pt x="64451" y="21095"/>
                    <a:pt x="117743" y="2109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1" name="任意多边形: 形状 510">
              <a:extLst>
                <a:ext uri="{FF2B5EF4-FFF2-40B4-BE49-F238E27FC236}">
                  <a16:creationId xmlns:a16="http://schemas.microsoft.com/office/drawing/2014/main" id="{625C8F17-EBDE-4413-BC55-21E180A2FC51}"/>
                </a:ext>
              </a:extLst>
            </p:cNvPr>
            <p:cNvSpPr/>
            <p:nvPr/>
          </p:nvSpPr>
          <p:spPr>
            <a:xfrm>
              <a:off x="9816964" y="5651807"/>
              <a:ext cx="96553" cy="163002"/>
            </a:xfrm>
            <a:custGeom>
              <a:avLst/>
              <a:gdLst>
                <a:gd name="connsiteX0" fmla="*/ 37728 w 96553"/>
                <a:gd name="connsiteY0" fmla="*/ 144118 h 163002"/>
                <a:gd name="connsiteX1" fmla="*/ 37728 w 96553"/>
                <a:gd name="connsiteY1" fmla="*/ 152456 h 163002"/>
                <a:gd name="connsiteX2" fmla="*/ 48275 w 96553"/>
                <a:gd name="connsiteY2" fmla="*/ 163003 h 163002"/>
                <a:gd name="connsiteX3" fmla="*/ 58822 w 96553"/>
                <a:gd name="connsiteY3" fmla="*/ 152456 h 163002"/>
                <a:gd name="connsiteX4" fmla="*/ 58822 w 96553"/>
                <a:gd name="connsiteY4" fmla="*/ 144118 h 163002"/>
                <a:gd name="connsiteX5" fmla="*/ 96553 w 96553"/>
                <a:gd name="connsiteY5" fmla="*/ 105133 h 163002"/>
                <a:gd name="connsiteX6" fmla="*/ 52208 w 96553"/>
                <a:gd name="connsiteY6" fmla="*/ 65250 h 163002"/>
                <a:gd name="connsiteX7" fmla="*/ 28506 w 96553"/>
                <a:gd name="connsiteY7" fmla="*/ 52090 h 163002"/>
                <a:gd name="connsiteX8" fmla="*/ 48277 w 96553"/>
                <a:gd name="connsiteY8" fmla="*/ 39005 h 163002"/>
                <a:gd name="connsiteX9" fmla="*/ 68048 w 96553"/>
                <a:gd name="connsiteY9" fmla="*/ 52090 h 163002"/>
                <a:gd name="connsiteX10" fmla="*/ 78595 w 96553"/>
                <a:gd name="connsiteY10" fmla="*/ 62637 h 163002"/>
                <a:gd name="connsiteX11" fmla="*/ 89142 w 96553"/>
                <a:gd name="connsiteY11" fmla="*/ 52090 h 163002"/>
                <a:gd name="connsiteX12" fmla="*/ 58823 w 96553"/>
                <a:gd name="connsiteY12" fmla="*/ 19072 h 163002"/>
                <a:gd name="connsiteX13" fmla="*/ 58823 w 96553"/>
                <a:gd name="connsiteY13" fmla="*/ 10547 h 163002"/>
                <a:gd name="connsiteX14" fmla="*/ 48277 w 96553"/>
                <a:gd name="connsiteY14" fmla="*/ 0 h 163002"/>
                <a:gd name="connsiteX15" fmla="*/ 37730 w 96553"/>
                <a:gd name="connsiteY15" fmla="*/ 10547 h 163002"/>
                <a:gd name="connsiteX16" fmla="*/ 37730 w 96553"/>
                <a:gd name="connsiteY16" fmla="*/ 19072 h 163002"/>
                <a:gd name="connsiteX17" fmla="*/ 7412 w 96553"/>
                <a:gd name="connsiteY17" fmla="*/ 52090 h 163002"/>
                <a:gd name="connsiteX18" fmla="*/ 46869 w 96553"/>
                <a:gd name="connsiteY18" fmla="*/ 85656 h 163002"/>
                <a:gd name="connsiteX19" fmla="*/ 75461 w 96553"/>
                <a:gd name="connsiteY19" fmla="*/ 105133 h 163002"/>
                <a:gd name="connsiteX20" fmla="*/ 48277 w 96553"/>
                <a:gd name="connsiteY20" fmla="*/ 123996 h 163002"/>
                <a:gd name="connsiteX21" fmla="*/ 21094 w 96553"/>
                <a:gd name="connsiteY21" fmla="*/ 105133 h 163002"/>
                <a:gd name="connsiteX22" fmla="*/ 10547 w 96553"/>
                <a:gd name="connsiteY22" fmla="*/ 94586 h 163002"/>
                <a:gd name="connsiteX23" fmla="*/ 0 w 96553"/>
                <a:gd name="connsiteY23" fmla="*/ 105133 h 163002"/>
                <a:gd name="connsiteX24" fmla="*/ 37728 w 96553"/>
                <a:gd name="connsiteY24" fmla="*/ 144118 h 1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553" h="163002">
                  <a:moveTo>
                    <a:pt x="37728" y="144118"/>
                  </a:moveTo>
                  <a:lnTo>
                    <a:pt x="37728" y="152456"/>
                  </a:lnTo>
                  <a:cubicBezTo>
                    <a:pt x="37728" y="158280"/>
                    <a:pt x="42449" y="163003"/>
                    <a:pt x="48275" y="163003"/>
                  </a:cubicBezTo>
                  <a:cubicBezTo>
                    <a:pt x="54101" y="163003"/>
                    <a:pt x="58822" y="158280"/>
                    <a:pt x="58822" y="152456"/>
                  </a:cubicBezTo>
                  <a:lnTo>
                    <a:pt x="58822" y="144118"/>
                  </a:lnTo>
                  <a:cubicBezTo>
                    <a:pt x="80385" y="140124"/>
                    <a:pt x="96553" y="124166"/>
                    <a:pt x="96553" y="105133"/>
                  </a:cubicBezTo>
                  <a:cubicBezTo>
                    <a:pt x="96553" y="76856"/>
                    <a:pt x="70921" y="70148"/>
                    <a:pt x="52208" y="65250"/>
                  </a:cubicBezTo>
                  <a:cubicBezTo>
                    <a:pt x="34716" y="60673"/>
                    <a:pt x="28506" y="57995"/>
                    <a:pt x="28506" y="52090"/>
                  </a:cubicBezTo>
                  <a:cubicBezTo>
                    <a:pt x="28506" y="45120"/>
                    <a:pt x="37744" y="39005"/>
                    <a:pt x="48277" y="39005"/>
                  </a:cubicBezTo>
                  <a:cubicBezTo>
                    <a:pt x="58809" y="39005"/>
                    <a:pt x="68048" y="45120"/>
                    <a:pt x="68048" y="52090"/>
                  </a:cubicBezTo>
                  <a:cubicBezTo>
                    <a:pt x="68048" y="57915"/>
                    <a:pt x="72769" y="62637"/>
                    <a:pt x="78595" y="62637"/>
                  </a:cubicBezTo>
                  <a:cubicBezTo>
                    <a:pt x="84421" y="62637"/>
                    <a:pt x="89142" y="57915"/>
                    <a:pt x="89142" y="52090"/>
                  </a:cubicBezTo>
                  <a:cubicBezTo>
                    <a:pt x="89142" y="36294"/>
                    <a:pt x="76261" y="22971"/>
                    <a:pt x="58823" y="19072"/>
                  </a:cubicBezTo>
                  <a:lnTo>
                    <a:pt x="58823" y="10547"/>
                  </a:lnTo>
                  <a:cubicBezTo>
                    <a:pt x="58823" y="4722"/>
                    <a:pt x="54103" y="0"/>
                    <a:pt x="48277" y="0"/>
                  </a:cubicBezTo>
                  <a:cubicBezTo>
                    <a:pt x="42450" y="0"/>
                    <a:pt x="37730" y="4722"/>
                    <a:pt x="37730" y="10547"/>
                  </a:cubicBezTo>
                  <a:lnTo>
                    <a:pt x="37730" y="19072"/>
                  </a:lnTo>
                  <a:cubicBezTo>
                    <a:pt x="20294" y="22971"/>
                    <a:pt x="7412" y="36294"/>
                    <a:pt x="7412" y="52090"/>
                  </a:cubicBezTo>
                  <a:cubicBezTo>
                    <a:pt x="7412" y="75330"/>
                    <a:pt x="30218" y="81298"/>
                    <a:pt x="46869" y="85656"/>
                  </a:cubicBezTo>
                  <a:cubicBezTo>
                    <a:pt x="68321" y="91271"/>
                    <a:pt x="75461" y="94873"/>
                    <a:pt x="75461" y="105133"/>
                  </a:cubicBezTo>
                  <a:cubicBezTo>
                    <a:pt x="75461" y="115358"/>
                    <a:pt x="63011" y="123996"/>
                    <a:pt x="48277" y="123996"/>
                  </a:cubicBezTo>
                  <a:cubicBezTo>
                    <a:pt x="33542" y="123996"/>
                    <a:pt x="21094" y="115358"/>
                    <a:pt x="21094" y="105133"/>
                  </a:cubicBezTo>
                  <a:cubicBezTo>
                    <a:pt x="21094" y="99308"/>
                    <a:pt x="16373" y="94586"/>
                    <a:pt x="10547" y="94586"/>
                  </a:cubicBezTo>
                  <a:cubicBezTo>
                    <a:pt x="4721" y="94586"/>
                    <a:pt x="0" y="99308"/>
                    <a:pt x="0" y="105133"/>
                  </a:cubicBezTo>
                  <a:cubicBezTo>
                    <a:pt x="-1" y="124166"/>
                    <a:pt x="16166" y="140123"/>
                    <a:pt x="37728" y="144118"/>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12" name="图形 50">
            <a:extLst>
              <a:ext uri="{FF2B5EF4-FFF2-40B4-BE49-F238E27FC236}">
                <a16:creationId xmlns:a16="http://schemas.microsoft.com/office/drawing/2014/main" id="{7EBCD651-A909-4E74-81CF-EA5C7DAABA3A}"/>
              </a:ext>
            </a:extLst>
          </p:cNvPr>
          <p:cNvGrpSpPr/>
          <p:nvPr/>
        </p:nvGrpSpPr>
        <p:grpSpPr>
          <a:xfrm>
            <a:off x="10619437" y="5229000"/>
            <a:ext cx="673127" cy="719999"/>
            <a:chOff x="10619437" y="5229000"/>
            <a:chExt cx="673127" cy="719999"/>
          </a:xfrm>
          <a:gradFill>
            <a:gsLst>
              <a:gs pos="0">
                <a:schemeClr val="accent1"/>
              </a:gs>
              <a:gs pos="100000">
                <a:schemeClr val="accent2"/>
              </a:gs>
            </a:gsLst>
            <a:lin ang="2700000" scaled="1"/>
          </a:gradFill>
        </p:grpSpPr>
        <p:sp>
          <p:nvSpPr>
            <p:cNvPr id="513" name="任意多边形: 形状 512">
              <a:extLst>
                <a:ext uri="{FF2B5EF4-FFF2-40B4-BE49-F238E27FC236}">
                  <a16:creationId xmlns:a16="http://schemas.microsoft.com/office/drawing/2014/main" id="{0E06AE04-093C-457E-B426-39151DDFA6AF}"/>
                </a:ext>
              </a:extLst>
            </p:cNvPr>
            <p:cNvSpPr/>
            <p:nvPr/>
          </p:nvSpPr>
          <p:spPr>
            <a:xfrm>
              <a:off x="10619437" y="5229000"/>
              <a:ext cx="673127" cy="719999"/>
            </a:xfrm>
            <a:custGeom>
              <a:avLst/>
              <a:gdLst>
                <a:gd name="connsiteX0" fmla="*/ 671241 w 673127"/>
                <a:gd name="connsiteY0" fmla="*/ 502726 h 719999"/>
                <a:gd name="connsiteX1" fmla="*/ 648506 w 673127"/>
                <a:gd name="connsiteY1" fmla="*/ 487534 h 719999"/>
                <a:gd name="connsiteX2" fmla="*/ 619390 w 673127"/>
                <a:gd name="connsiteY2" fmla="*/ 487534 h 719999"/>
                <a:gd name="connsiteX3" fmla="*/ 619390 w 673127"/>
                <a:gd name="connsiteY3" fmla="*/ 395809 h 719999"/>
                <a:gd name="connsiteX4" fmla="*/ 594781 w 673127"/>
                <a:gd name="connsiteY4" fmla="*/ 371199 h 719999"/>
                <a:gd name="connsiteX5" fmla="*/ 567480 w 673127"/>
                <a:gd name="connsiteY5" fmla="*/ 371199 h 719999"/>
                <a:gd name="connsiteX6" fmla="*/ 570850 w 673127"/>
                <a:gd name="connsiteY6" fmla="*/ 346244 h 719999"/>
                <a:gd name="connsiteX7" fmla="*/ 547698 w 673127"/>
                <a:gd name="connsiteY7" fmla="*/ 330775 h 719999"/>
                <a:gd name="connsiteX8" fmla="*/ 517313 w 673127"/>
                <a:gd name="connsiteY8" fmla="*/ 330775 h 719999"/>
                <a:gd name="connsiteX9" fmla="*/ 517313 w 673127"/>
                <a:gd name="connsiteY9" fmla="*/ 155647 h 719999"/>
                <a:gd name="connsiteX10" fmla="*/ 506766 w 673127"/>
                <a:gd name="connsiteY10" fmla="*/ 145100 h 719999"/>
                <a:gd name="connsiteX11" fmla="*/ 496219 w 673127"/>
                <a:gd name="connsiteY11" fmla="*/ 155647 h 719999"/>
                <a:gd name="connsiteX12" fmla="*/ 496219 w 673127"/>
                <a:gd name="connsiteY12" fmla="*/ 341322 h 719999"/>
                <a:gd name="connsiteX13" fmla="*/ 506766 w 673127"/>
                <a:gd name="connsiteY13" fmla="*/ 351869 h 719999"/>
                <a:gd name="connsiteX14" fmla="*/ 547698 w 673127"/>
                <a:gd name="connsiteY14" fmla="*/ 351869 h 719999"/>
                <a:gd name="connsiteX15" fmla="*/ 551361 w 673127"/>
                <a:gd name="connsiteY15" fmla="*/ 354317 h 719999"/>
                <a:gd name="connsiteX16" fmla="*/ 550502 w 673127"/>
                <a:gd name="connsiteY16" fmla="*/ 358639 h 719999"/>
                <a:gd name="connsiteX17" fmla="*/ 435803 w 673127"/>
                <a:gd name="connsiteY17" fmla="*/ 473340 h 719999"/>
                <a:gd name="connsiteX18" fmla="*/ 430193 w 673127"/>
                <a:gd name="connsiteY18" fmla="*/ 473340 h 719999"/>
                <a:gd name="connsiteX19" fmla="*/ 315491 w 673127"/>
                <a:gd name="connsiteY19" fmla="*/ 358637 h 719999"/>
                <a:gd name="connsiteX20" fmla="*/ 314632 w 673127"/>
                <a:gd name="connsiteY20" fmla="*/ 354316 h 719999"/>
                <a:gd name="connsiteX21" fmla="*/ 318295 w 673127"/>
                <a:gd name="connsiteY21" fmla="*/ 351868 h 719999"/>
                <a:gd name="connsiteX22" fmla="*/ 359228 w 673127"/>
                <a:gd name="connsiteY22" fmla="*/ 351868 h 719999"/>
                <a:gd name="connsiteX23" fmla="*/ 369775 w 673127"/>
                <a:gd name="connsiteY23" fmla="*/ 341321 h 719999"/>
                <a:gd name="connsiteX24" fmla="*/ 369775 w 673127"/>
                <a:gd name="connsiteY24" fmla="*/ 25059 h 719999"/>
                <a:gd name="connsiteX25" fmla="*/ 373741 w 673127"/>
                <a:gd name="connsiteY25" fmla="*/ 21094 h 719999"/>
                <a:gd name="connsiteX26" fmla="*/ 492252 w 673127"/>
                <a:gd name="connsiteY26" fmla="*/ 21094 h 719999"/>
                <a:gd name="connsiteX27" fmla="*/ 496218 w 673127"/>
                <a:gd name="connsiteY27" fmla="*/ 25059 h 719999"/>
                <a:gd name="connsiteX28" fmla="*/ 496218 w 673127"/>
                <a:gd name="connsiteY28" fmla="*/ 106369 h 719999"/>
                <a:gd name="connsiteX29" fmla="*/ 506765 w 673127"/>
                <a:gd name="connsiteY29" fmla="*/ 116916 h 719999"/>
                <a:gd name="connsiteX30" fmla="*/ 517312 w 673127"/>
                <a:gd name="connsiteY30" fmla="*/ 106369 h 719999"/>
                <a:gd name="connsiteX31" fmla="*/ 517312 w 673127"/>
                <a:gd name="connsiteY31" fmla="*/ 25059 h 719999"/>
                <a:gd name="connsiteX32" fmla="*/ 492252 w 673127"/>
                <a:gd name="connsiteY32" fmla="*/ 0 h 719999"/>
                <a:gd name="connsiteX33" fmla="*/ 373741 w 673127"/>
                <a:gd name="connsiteY33" fmla="*/ 0 h 719999"/>
                <a:gd name="connsiteX34" fmla="*/ 348681 w 673127"/>
                <a:gd name="connsiteY34" fmla="*/ 25059 h 719999"/>
                <a:gd name="connsiteX35" fmla="*/ 348681 w 673127"/>
                <a:gd name="connsiteY35" fmla="*/ 210435 h 719999"/>
                <a:gd name="connsiteX36" fmla="*/ 345143 w 673127"/>
                <a:gd name="connsiteY36" fmla="*/ 210178 h 719999"/>
                <a:gd name="connsiteX37" fmla="*/ 316035 w 673127"/>
                <a:gd name="connsiteY37" fmla="*/ 210178 h 719999"/>
                <a:gd name="connsiteX38" fmla="*/ 316035 w 673127"/>
                <a:gd name="connsiteY38" fmla="*/ 48150 h 719999"/>
                <a:gd name="connsiteX39" fmla="*/ 291426 w 673127"/>
                <a:gd name="connsiteY39" fmla="*/ 23541 h 719999"/>
                <a:gd name="connsiteX40" fmla="*/ 176591 w 673127"/>
                <a:gd name="connsiteY40" fmla="*/ 23541 h 719999"/>
                <a:gd name="connsiteX41" fmla="*/ 151982 w 673127"/>
                <a:gd name="connsiteY41" fmla="*/ 48150 h 719999"/>
                <a:gd name="connsiteX42" fmla="*/ 151982 w 673127"/>
                <a:gd name="connsiteY42" fmla="*/ 89949 h 719999"/>
                <a:gd name="connsiteX43" fmla="*/ 78347 w 673127"/>
                <a:gd name="connsiteY43" fmla="*/ 89949 h 719999"/>
                <a:gd name="connsiteX44" fmla="*/ 53737 w 673127"/>
                <a:gd name="connsiteY44" fmla="*/ 114559 h 719999"/>
                <a:gd name="connsiteX45" fmla="*/ 53737 w 673127"/>
                <a:gd name="connsiteY45" fmla="*/ 325517 h 719999"/>
                <a:gd name="connsiteX46" fmla="*/ 64284 w 673127"/>
                <a:gd name="connsiteY46" fmla="*/ 336064 h 719999"/>
                <a:gd name="connsiteX47" fmla="*/ 74831 w 673127"/>
                <a:gd name="connsiteY47" fmla="*/ 325517 h 719999"/>
                <a:gd name="connsiteX48" fmla="*/ 74831 w 673127"/>
                <a:gd name="connsiteY48" fmla="*/ 114559 h 719999"/>
                <a:gd name="connsiteX49" fmla="*/ 78347 w 673127"/>
                <a:gd name="connsiteY49" fmla="*/ 111043 h 719999"/>
                <a:gd name="connsiteX50" fmla="*/ 151982 w 673127"/>
                <a:gd name="connsiteY50" fmla="*/ 111043 h 719999"/>
                <a:gd name="connsiteX51" fmla="*/ 151982 w 673127"/>
                <a:gd name="connsiteY51" fmla="*/ 210178 h 719999"/>
                <a:gd name="connsiteX52" fmla="*/ 122873 w 673127"/>
                <a:gd name="connsiteY52" fmla="*/ 210178 h 719999"/>
                <a:gd name="connsiteX53" fmla="*/ 100138 w 673127"/>
                <a:gd name="connsiteY53" fmla="*/ 225363 h 719999"/>
                <a:gd name="connsiteX54" fmla="*/ 105458 w 673127"/>
                <a:gd name="connsiteY54" fmla="*/ 252187 h 719999"/>
                <a:gd name="connsiteX55" fmla="*/ 191915 w 673127"/>
                <a:gd name="connsiteY55" fmla="*/ 338645 h 719999"/>
                <a:gd name="connsiteX56" fmla="*/ 111564 w 673127"/>
                <a:gd name="connsiteY56" fmla="*/ 505762 h 719999"/>
                <a:gd name="connsiteX57" fmla="*/ 144404 w 673127"/>
                <a:gd name="connsiteY57" fmla="*/ 619616 h 719999"/>
                <a:gd name="connsiteX58" fmla="*/ 138249 w 673127"/>
                <a:gd name="connsiteY58" fmla="*/ 625771 h 719999"/>
                <a:gd name="connsiteX59" fmla="*/ 135764 w 673127"/>
                <a:gd name="connsiteY59" fmla="*/ 626799 h 719999"/>
                <a:gd name="connsiteX60" fmla="*/ 133277 w 673127"/>
                <a:gd name="connsiteY60" fmla="*/ 625770 h 719999"/>
                <a:gd name="connsiteX61" fmla="*/ 22136 w 673127"/>
                <a:gd name="connsiteY61" fmla="*/ 514628 h 719999"/>
                <a:gd name="connsiteX62" fmla="*/ 21374 w 673127"/>
                <a:gd name="connsiteY62" fmla="*/ 510796 h 719999"/>
                <a:gd name="connsiteX63" fmla="*/ 24622 w 673127"/>
                <a:gd name="connsiteY63" fmla="*/ 508627 h 719999"/>
                <a:gd name="connsiteX64" fmla="*/ 64284 w 673127"/>
                <a:gd name="connsiteY64" fmla="*/ 508627 h 719999"/>
                <a:gd name="connsiteX65" fmla="*/ 74831 w 673127"/>
                <a:gd name="connsiteY65" fmla="*/ 498080 h 719999"/>
                <a:gd name="connsiteX66" fmla="*/ 74831 w 673127"/>
                <a:gd name="connsiteY66" fmla="*/ 374794 h 719999"/>
                <a:gd name="connsiteX67" fmla="*/ 64284 w 673127"/>
                <a:gd name="connsiteY67" fmla="*/ 364247 h 719999"/>
                <a:gd name="connsiteX68" fmla="*/ 53737 w 673127"/>
                <a:gd name="connsiteY68" fmla="*/ 374794 h 719999"/>
                <a:gd name="connsiteX69" fmla="*/ 53737 w 673127"/>
                <a:gd name="connsiteY69" fmla="*/ 487534 h 719999"/>
                <a:gd name="connsiteX70" fmla="*/ 24622 w 673127"/>
                <a:gd name="connsiteY70" fmla="*/ 487534 h 719999"/>
                <a:gd name="connsiteX71" fmla="*/ 1886 w 673127"/>
                <a:gd name="connsiteY71" fmla="*/ 502726 h 719999"/>
                <a:gd name="connsiteX72" fmla="*/ 7220 w 673127"/>
                <a:gd name="connsiteY72" fmla="*/ 529545 h 719999"/>
                <a:gd name="connsiteX73" fmla="*/ 118361 w 673127"/>
                <a:gd name="connsiteY73" fmla="*/ 640686 h 719999"/>
                <a:gd name="connsiteX74" fmla="*/ 135764 w 673127"/>
                <a:gd name="connsiteY74" fmla="*/ 647893 h 719999"/>
                <a:gd name="connsiteX75" fmla="*/ 153163 w 673127"/>
                <a:gd name="connsiteY75" fmla="*/ 640686 h 719999"/>
                <a:gd name="connsiteX76" fmla="*/ 156701 w 673127"/>
                <a:gd name="connsiteY76" fmla="*/ 637148 h 719999"/>
                <a:gd name="connsiteX77" fmla="*/ 325802 w 673127"/>
                <a:gd name="connsiteY77" fmla="*/ 720000 h 719999"/>
                <a:gd name="connsiteX78" fmla="*/ 503931 w 673127"/>
                <a:gd name="connsiteY78" fmla="*/ 624655 h 719999"/>
                <a:gd name="connsiteX79" fmla="*/ 519962 w 673127"/>
                <a:gd name="connsiteY79" fmla="*/ 640686 h 719999"/>
                <a:gd name="connsiteX80" fmla="*/ 537365 w 673127"/>
                <a:gd name="connsiteY80" fmla="*/ 647883 h 719999"/>
                <a:gd name="connsiteX81" fmla="*/ 554767 w 673127"/>
                <a:gd name="connsiteY81" fmla="*/ 640686 h 719999"/>
                <a:gd name="connsiteX82" fmla="*/ 665907 w 673127"/>
                <a:gd name="connsiteY82" fmla="*/ 529545 h 719999"/>
                <a:gd name="connsiteX83" fmla="*/ 671241 w 673127"/>
                <a:gd name="connsiteY83" fmla="*/ 502726 h 719999"/>
                <a:gd name="connsiteX84" fmla="*/ 421577 w 673127"/>
                <a:gd name="connsiteY84" fmla="*/ 492833 h 719999"/>
                <a:gd name="connsiteX85" fmla="*/ 422452 w 673127"/>
                <a:gd name="connsiteY85" fmla="*/ 505763 h 719999"/>
                <a:gd name="connsiteX86" fmla="*/ 325802 w 673127"/>
                <a:gd name="connsiteY86" fmla="*/ 602412 h 719999"/>
                <a:gd name="connsiteX87" fmla="*/ 229153 w 673127"/>
                <a:gd name="connsiteY87" fmla="*/ 505763 h 719999"/>
                <a:gd name="connsiteX88" fmla="*/ 325802 w 673127"/>
                <a:gd name="connsiteY88" fmla="*/ 409115 h 719999"/>
                <a:gd name="connsiteX89" fmla="*/ 335696 w 673127"/>
                <a:gd name="connsiteY89" fmla="*/ 409614 h 719999"/>
                <a:gd name="connsiteX90" fmla="*/ 336683 w 673127"/>
                <a:gd name="connsiteY90" fmla="*/ 409665 h 719999"/>
                <a:gd name="connsiteX91" fmla="*/ 415277 w 673127"/>
                <a:gd name="connsiteY91" fmla="*/ 488257 h 719999"/>
                <a:gd name="connsiteX92" fmla="*/ 421577 w 673127"/>
                <a:gd name="connsiteY92" fmla="*/ 492833 h 719999"/>
                <a:gd name="connsiteX93" fmla="*/ 348681 w 673127"/>
                <a:gd name="connsiteY93" fmla="*/ 292743 h 719999"/>
                <a:gd name="connsiteX94" fmla="*/ 325800 w 673127"/>
                <a:gd name="connsiteY94" fmla="*/ 291524 h 719999"/>
                <a:gd name="connsiteX95" fmla="*/ 323183 w 673127"/>
                <a:gd name="connsiteY95" fmla="*/ 291558 h 719999"/>
                <a:gd name="connsiteX96" fmla="*/ 348681 w 673127"/>
                <a:gd name="connsiteY96" fmla="*/ 266054 h 719999"/>
                <a:gd name="connsiteX97" fmla="*/ 120381 w 673127"/>
                <a:gd name="connsiteY97" fmla="*/ 237278 h 719999"/>
                <a:gd name="connsiteX98" fmla="*/ 119623 w 673127"/>
                <a:gd name="connsiteY98" fmla="*/ 233442 h 719999"/>
                <a:gd name="connsiteX99" fmla="*/ 122874 w 673127"/>
                <a:gd name="connsiteY99" fmla="*/ 231270 h 719999"/>
                <a:gd name="connsiteX100" fmla="*/ 162530 w 673127"/>
                <a:gd name="connsiteY100" fmla="*/ 231270 h 719999"/>
                <a:gd name="connsiteX101" fmla="*/ 173077 w 673127"/>
                <a:gd name="connsiteY101" fmla="*/ 220724 h 719999"/>
                <a:gd name="connsiteX102" fmla="*/ 173077 w 673127"/>
                <a:gd name="connsiteY102" fmla="*/ 48150 h 719999"/>
                <a:gd name="connsiteX103" fmla="*/ 176593 w 673127"/>
                <a:gd name="connsiteY103" fmla="*/ 44634 h 719999"/>
                <a:gd name="connsiteX104" fmla="*/ 291427 w 673127"/>
                <a:gd name="connsiteY104" fmla="*/ 44634 h 719999"/>
                <a:gd name="connsiteX105" fmla="*/ 294943 w 673127"/>
                <a:gd name="connsiteY105" fmla="*/ 48150 h 719999"/>
                <a:gd name="connsiteX106" fmla="*/ 294943 w 673127"/>
                <a:gd name="connsiteY106" fmla="*/ 220725 h 719999"/>
                <a:gd name="connsiteX107" fmla="*/ 305490 w 673127"/>
                <a:gd name="connsiteY107" fmla="*/ 231272 h 719999"/>
                <a:gd name="connsiteX108" fmla="*/ 345145 w 673127"/>
                <a:gd name="connsiteY108" fmla="*/ 231272 h 719999"/>
                <a:gd name="connsiteX109" fmla="*/ 348393 w 673127"/>
                <a:gd name="connsiteY109" fmla="*/ 233440 h 719999"/>
                <a:gd name="connsiteX110" fmla="*/ 347629 w 673127"/>
                <a:gd name="connsiteY110" fmla="*/ 237274 h 719999"/>
                <a:gd name="connsiteX111" fmla="*/ 290460 w 673127"/>
                <a:gd name="connsiteY111" fmla="*/ 294456 h 719999"/>
                <a:gd name="connsiteX112" fmla="*/ 209215 w 673127"/>
                <a:gd name="connsiteY112" fmla="*/ 326112 h 719999"/>
                <a:gd name="connsiteX113" fmla="*/ 325802 w 673127"/>
                <a:gd name="connsiteY113" fmla="*/ 698906 h 719999"/>
                <a:gd name="connsiteX114" fmla="*/ 132657 w 673127"/>
                <a:gd name="connsiteY114" fmla="*/ 505762 h 719999"/>
                <a:gd name="connsiteX115" fmla="*/ 325802 w 673127"/>
                <a:gd name="connsiteY115" fmla="*/ 312618 h 719999"/>
                <a:gd name="connsiteX116" fmla="*/ 348683 w 673127"/>
                <a:gd name="connsiteY116" fmla="*/ 313988 h 719999"/>
                <a:gd name="connsiteX117" fmla="*/ 348683 w 673127"/>
                <a:gd name="connsiteY117" fmla="*/ 330775 h 719999"/>
                <a:gd name="connsiteX118" fmla="*/ 318296 w 673127"/>
                <a:gd name="connsiteY118" fmla="*/ 330775 h 719999"/>
                <a:gd name="connsiteX119" fmla="*/ 301517 w 673127"/>
                <a:gd name="connsiteY119" fmla="*/ 337205 h 719999"/>
                <a:gd name="connsiteX120" fmla="*/ 206311 w 673127"/>
                <a:gd name="connsiteY120" fmla="*/ 384432 h 719999"/>
                <a:gd name="connsiteX121" fmla="*/ 206197 w 673127"/>
                <a:gd name="connsiteY121" fmla="*/ 399347 h 719999"/>
                <a:gd name="connsiteX122" fmla="*/ 213712 w 673127"/>
                <a:gd name="connsiteY122" fmla="*/ 402493 h 719999"/>
                <a:gd name="connsiteX123" fmla="*/ 221113 w 673127"/>
                <a:gd name="connsiteY123" fmla="*/ 399459 h 719999"/>
                <a:gd name="connsiteX124" fmla="*/ 293593 w 673127"/>
                <a:gd name="connsiteY124" fmla="*/ 360035 h 719999"/>
                <a:gd name="connsiteX125" fmla="*/ 300576 w 673127"/>
                <a:gd name="connsiteY125" fmla="*/ 373553 h 719999"/>
                <a:gd name="connsiteX126" fmla="*/ 315519 w 673127"/>
                <a:gd name="connsiteY126" fmla="*/ 388496 h 719999"/>
                <a:gd name="connsiteX127" fmla="*/ 208062 w 673127"/>
                <a:gd name="connsiteY127" fmla="*/ 505762 h 719999"/>
                <a:gd name="connsiteX128" fmla="*/ 325804 w 673127"/>
                <a:gd name="connsiteY128" fmla="*/ 623505 h 719999"/>
                <a:gd name="connsiteX129" fmla="*/ 443548 w 673127"/>
                <a:gd name="connsiteY129" fmla="*/ 505762 h 719999"/>
                <a:gd name="connsiteX130" fmla="*/ 442896 w 673127"/>
                <a:gd name="connsiteY130" fmla="*/ 493539 h 719999"/>
                <a:gd name="connsiteX131" fmla="*/ 450723 w 673127"/>
                <a:gd name="connsiteY131" fmla="*/ 488257 h 719999"/>
                <a:gd name="connsiteX132" fmla="*/ 470357 w 673127"/>
                <a:gd name="connsiteY132" fmla="*/ 468623 h 719999"/>
                <a:gd name="connsiteX133" fmla="*/ 475015 w 673127"/>
                <a:gd name="connsiteY133" fmla="*/ 505763 h 719999"/>
                <a:gd name="connsiteX134" fmla="*/ 325806 w 673127"/>
                <a:gd name="connsiteY134" fmla="*/ 654972 h 719999"/>
                <a:gd name="connsiteX135" fmla="*/ 176597 w 673127"/>
                <a:gd name="connsiteY135" fmla="*/ 505763 h 719999"/>
                <a:gd name="connsiteX136" fmla="*/ 193762 w 673127"/>
                <a:gd name="connsiteY136" fmla="*/ 436237 h 719999"/>
                <a:gd name="connsiteX137" fmla="*/ 189356 w 673127"/>
                <a:gd name="connsiteY137" fmla="*/ 421986 h 719999"/>
                <a:gd name="connsiteX138" fmla="*/ 175106 w 673127"/>
                <a:gd name="connsiteY138" fmla="*/ 426392 h 719999"/>
                <a:gd name="connsiteX139" fmla="*/ 155503 w 673127"/>
                <a:gd name="connsiteY139" fmla="*/ 505763 h 719999"/>
                <a:gd name="connsiteX140" fmla="*/ 325806 w 673127"/>
                <a:gd name="connsiteY140" fmla="*/ 676066 h 719999"/>
                <a:gd name="connsiteX141" fmla="*/ 496108 w 673127"/>
                <a:gd name="connsiteY141" fmla="*/ 505763 h 719999"/>
                <a:gd name="connsiteX142" fmla="*/ 487305 w 673127"/>
                <a:gd name="connsiteY142" fmla="*/ 451673 h 719999"/>
                <a:gd name="connsiteX143" fmla="*/ 505118 w 673127"/>
                <a:gd name="connsiteY143" fmla="*/ 433859 h 719999"/>
                <a:gd name="connsiteX144" fmla="*/ 518947 w 673127"/>
                <a:gd name="connsiteY144" fmla="*/ 505762 h 719999"/>
                <a:gd name="connsiteX145" fmla="*/ 325802 w 673127"/>
                <a:gd name="connsiteY145" fmla="*/ 698906 h 719999"/>
                <a:gd name="connsiteX146" fmla="*/ 650991 w 673127"/>
                <a:gd name="connsiteY146" fmla="*/ 514630 h 719999"/>
                <a:gd name="connsiteX147" fmla="*/ 539851 w 673127"/>
                <a:gd name="connsiteY147" fmla="*/ 625771 h 719999"/>
                <a:gd name="connsiteX148" fmla="*/ 534880 w 673127"/>
                <a:gd name="connsiteY148" fmla="*/ 625771 h 719999"/>
                <a:gd name="connsiteX149" fmla="*/ 515098 w 673127"/>
                <a:gd name="connsiteY149" fmla="*/ 605990 h 719999"/>
                <a:gd name="connsiteX150" fmla="*/ 540040 w 673127"/>
                <a:gd name="connsiteY150" fmla="*/ 505762 h 719999"/>
                <a:gd name="connsiteX151" fmla="*/ 521182 w 673127"/>
                <a:gd name="connsiteY151" fmla="*/ 417793 h 719999"/>
                <a:gd name="connsiteX152" fmla="*/ 546683 w 673127"/>
                <a:gd name="connsiteY152" fmla="*/ 392292 h 719999"/>
                <a:gd name="connsiteX153" fmla="*/ 594782 w 673127"/>
                <a:gd name="connsiteY153" fmla="*/ 392292 h 719999"/>
                <a:gd name="connsiteX154" fmla="*/ 598298 w 673127"/>
                <a:gd name="connsiteY154" fmla="*/ 395807 h 719999"/>
                <a:gd name="connsiteX155" fmla="*/ 598298 w 673127"/>
                <a:gd name="connsiteY155" fmla="*/ 498080 h 719999"/>
                <a:gd name="connsiteX156" fmla="*/ 608845 w 673127"/>
                <a:gd name="connsiteY156" fmla="*/ 508627 h 719999"/>
                <a:gd name="connsiteX157" fmla="*/ 648508 w 673127"/>
                <a:gd name="connsiteY157" fmla="*/ 508627 h 719999"/>
                <a:gd name="connsiteX158" fmla="*/ 651756 w 673127"/>
                <a:gd name="connsiteY158" fmla="*/ 510796 h 719999"/>
                <a:gd name="connsiteX159" fmla="*/ 650991 w 673127"/>
                <a:gd name="connsiteY159" fmla="*/ 514630 h 71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673127" h="719999">
                  <a:moveTo>
                    <a:pt x="671241" y="502726"/>
                  </a:moveTo>
                  <a:cubicBezTo>
                    <a:pt x="667419" y="493497"/>
                    <a:pt x="658496" y="487534"/>
                    <a:pt x="648506" y="487534"/>
                  </a:cubicBezTo>
                  <a:lnTo>
                    <a:pt x="619390" y="487534"/>
                  </a:lnTo>
                  <a:lnTo>
                    <a:pt x="619390" y="395809"/>
                  </a:lnTo>
                  <a:cubicBezTo>
                    <a:pt x="619390" y="382240"/>
                    <a:pt x="608350" y="371199"/>
                    <a:pt x="594781" y="371199"/>
                  </a:cubicBezTo>
                  <a:lnTo>
                    <a:pt x="567480" y="371199"/>
                  </a:lnTo>
                  <a:cubicBezTo>
                    <a:pt x="572975" y="364144"/>
                    <a:pt x="574339" y="354668"/>
                    <a:pt x="570850" y="346244"/>
                  </a:cubicBezTo>
                  <a:cubicBezTo>
                    <a:pt x="566957" y="336846"/>
                    <a:pt x="557871" y="330775"/>
                    <a:pt x="547698" y="330775"/>
                  </a:cubicBezTo>
                  <a:lnTo>
                    <a:pt x="517313" y="330775"/>
                  </a:lnTo>
                  <a:lnTo>
                    <a:pt x="517313" y="155647"/>
                  </a:lnTo>
                  <a:cubicBezTo>
                    <a:pt x="517313" y="149822"/>
                    <a:pt x="512592" y="145100"/>
                    <a:pt x="506766" y="145100"/>
                  </a:cubicBezTo>
                  <a:cubicBezTo>
                    <a:pt x="500940" y="145100"/>
                    <a:pt x="496219" y="149822"/>
                    <a:pt x="496219" y="155647"/>
                  </a:cubicBezTo>
                  <a:lnTo>
                    <a:pt x="496219" y="341322"/>
                  </a:lnTo>
                  <a:cubicBezTo>
                    <a:pt x="496219" y="347147"/>
                    <a:pt x="500940" y="351869"/>
                    <a:pt x="506766" y="351869"/>
                  </a:cubicBezTo>
                  <a:lnTo>
                    <a:pt x="547698" y="351869"/>
                  </a:lnTo>
                  <a:cubicBezTo>
                    <a:pt x="550004" y="351869"/>
                    <a:pt x="550983" y="353403"/>
                    <a:pt x="551361" y="354317"/>
                  </a:cubicBezTo>
                  <a:cubicBezTo>
                    <a:pt x="551741" y="355231"/>
                    <a:pt x="552132" y="357009"/>
                    <a:pt x="550502" y="358639"/>
                  </a:cubicBezTo>
                  <a:lnTo>
                    <a:pt x="435803" y="473340"/>
                  </a:lnTo>
                  <a:cubicBezTo>
                    <a:pt x="434256" y="474886"/>
                    <a:pt x="431736" y="474886"/>
                    <a:pt x="430193" y="473340"/>
                  </a:cubicBezTo>
                  <a:lnTo>
                    <a:pt x="315491" y="358637"/>
                  </a:lnTo>
                  <a:cubicBezTo>
                    <a:pt x="313861" y="357008"/>
                    <a:pt x="314252" y="355230"/>
                    <a:pt x="314632" y="354316"/>
                  </a:cubicBezTo>
                  <a:cubicBezTo>
                    <a:pt x="315011" y="353402"/>
                    <a:pt x="315990" y="351868"/>
                    <a:pt x="318295" y="351868"/>
                  </a:cubicBezTo>
                  <a:lnTo>
                    <a:pt x="359228" y="351868"/>
                  </a:lnTo>
                  <a:cubicBezTo>
                    <a:pt x="365054" y="351868"/>
                    <a:pt x="369775" y="347145"/>
                    <a:pt x="369775" y="341321"/>
                  </a:cubicBezTo>
                  <a:lnTo>
                    <a:pt x="369775" y="25059"/>
                  </a:lnTo>
                  <a:cubicBezTo>
                    <a:pt x="369775" y="22873"/>
                    <a:pt x="371555" y="21094"/>
                    <a:pt x="373741" y="21094"/>
                  </a:cubicBezTo>
                  <a:lnTo>
                    <a:pt x="492252" y="21094"/>
                  </a:lnTo>
                  <a:cubicBezTo>
                    <a:pt x="494439" y="21094"/>
                    <a:pt x="496218" y="22873"/>
                    <a:pt x="496218" y="25059"/>
                  </a:cubicBezTo>
                  <a:lnTo>
                    <a:pt x="496218" y="106369"/>
                  </a:lnTo>
                  <a:cubicBezTo>
                    <a:pt x="496218" y="112193"/>
                    <a:pt x="500939" y="116916"/>
                    <a:pt x="506765" y="116916"/>
                  </a:cubicBezTo>
                  <a:cubicBezTo>
                    <a:pt x="512591" y="116916"/>
                    <a:pt x="517312" y="112193"/>
                    <a:pt x="517312" y="106369"/>
                  </a:cubicBezTo>
                  <a:lnTo>
                    <a:pt x="517312" y="25059"/>
                  </a:lnTo>
                  <a:cubicBezTo>
                    <a:pt x="517312" y="11242"/>
                    <a:pt x="506070" y="0"/>
                    <a:pt x="492252" y="0"/>
                  </a:cubicBezTo>
                  <a:lnTo>
                    <a:pt x="373741" y="0"/>
                  </a:lnTo>
                  <a:cubicBezTo>
                    <a:pt x="359923" y="0"/>
                    <a:pt x="348681" y="11242"/>
                    <a:pt x="348681" y="25059"/>
                  </a:cubicBezTo>
                  <a:lnTo>
                    <a:pt x="348681" y="210435"/>
                  </a:lnTo>
                  <a:cubicBezTo>
                    <a:pt x="347521" y="210268"/>
                    <a:pt x="346341" y="210178"/>
                    <a:pt x="345143" y="210178"/>
                  </a:cubicBezTo>
                  <a:lnTo>
                    <a:pt x="316035" y="210178"/>
                  </a:lnTo>
                  <a:lnTo>
                    <a:pt x="316035" y="48150"/>
                  </a:lnTo>
                  <a:cubicBezTo>
                    <a:pt x="316035" y="34581"/>
                    <a:pt x="304995" y="23541"/>
                    <a:pt x="291426" y="23541"/>
                  </a:cubicBezTo>
                  <a:lnTo>
                    <a:pt x="176591" y="23541"/>
                  </a:lnTo>
                  <a:cubicBezTo>
                    <a:pt x="163022" y="23541"/>
                    <a:pt x="151982" y="34581"/>
                    <a:pt x="151982" y="48150"/>
                  </a:cubicBezTo>
                  <a:lnTo>
                    <a:pt x="151982" y="89949"/>
                  </a:lnTo>
                  <a:lnTo>
                    <a:pt x="78347" y="89949"/>
                  </a:lnTo>
                  <a:cubicBezTo>
                    <a:pt x="64778" y="89949"/>
                    <a:pt x="53737" y="100990"/>
                    <a:pt x="53737" y="114559"/>
                  </a:cubicBezTo>
                  <a:lnTo>
                    <a:pt x="53737" y="325517"/>
                  </a:lnTo>
                  <a:cubicBezTo>
                    <a:pt x="53737" y="331342"/>
                    <a:pt x="58458" y="336064"/>
                    <a:pt x="64284" y="336064"/>
                  </a:cubicBezTo>
                  <a:cubicBezTo>
                    <a:pt x="70110" y="336064"/>
                    <a:pt x="74831" y="331342"/>
                    <a:pt x="74831" y="325517"/>
                  </a:cubicBezTo>
                  <a:lnTo>
                    <a:pt x="74831" y="114559"/>
                  </a:lnTo>
                  <a:cubicBezTo>
                    <a:pt x="74831" y="112621"/>
                    <a:pt x="76407" y="111043"/>
                    <a:pt x="78347" y="111043"/>
                  </a:cubicBezTo>
                  <a:lnTo>
                    <a:pt x="151982" y="111043"/>
                  </a:lnTo>
                  <a:lnTo>
                    <a:pt x="151982" y="210178"/>
                  </a:lnTo>
                  <a:lnTo>
                    <a:pt x="122873" y="210178"/>
                  </a:lnTo>
                  <a:cubicBezTo>
                    <a:pt x="112885" y="210178"/>
                    <a:pt x="103963" y="216138"/>
                    <a:pt x="100138" y="225363"/>
                  </a:cubicBezTo>
                  <a:cubicBezTo>
                    <a:pt x="96311" y="234588"/>
                    <a:pt x="98398" y="245115"/>
                    <a:pt x="105458" y="252187"/>
                  </a:cubicBezTo>
                  <a:lnTo>
                    <a:pt x="191915" y="338645"/>
                  </a:lnTo>
                  <a:cubicBezTo>
                    <a:pt x="142964" y="377942"/>
                    <a:pt x="111564" y="438249"/>
                    <a:pt x="111564" y="505762"/>
                  </a:cubicBezTo>
                  <a:cubicBezTo>
                    <a:pt x="111564" y="547570"/>
                    <a:pt x="123612" y="586610"/>
                    <a:pt x="144404" y="619616"/>
                  </a:cubicBezTo>
                  <a:lnTo>
                    <a:pt x="138249" y="625771"/>
                  </a:lnTo>
                  <a:cubicBezTo>
                    <a:pt x="137353" y="626667"/>
                    <a:pt x="136308" y="626799"/>
                    <a:pt x="135764" y="626799"/>
                  </a:cubicBezTo>
                  <a:cubicBezTo>
                    <a:pt x="135220" y="626799"/>
                    <a:pt x="134173" y="626666"/>
                    <a:pt x="133277" y="625770"/>
                  </a:cubicBezTo>
                  <a:lnTo>
                    <a:pt x="22136" y="514628"/>
                  </a:lnTo>
                  <a:cubicBezTo>
                    <a:pt x="20690" y="513183"/>
                    <a:pt x="21038" y="511608"/>
                    <a:pt x="21374" y="510796"/>
                  </a:cubicBezTo>
                  <a:cubicBezTo>
                    <a:pt x="21708" y="509985"/>
                    <a:pt x="22577" y="508627"/>
                    <a:pt x="24622" y="508627"/>
                  </a:cubicBezTo>
                  <a:lnTo>
                    <a:pt x="64284" y="508627"/>
                  </a:lnTo>
                  <a:cubicBezTo>
                    <a:pt x="70110" y="508627"/>
                    <a:pt x="74831" y="503904"/>
                    <a:pt x="74831" y="498080"/>
                  </a:cubicBezTo>
                  <a:lnTo>
                    <a:pt x="74831" y="374794"/>
                  </a:lnTo>
                  <a:cubicBezTo>
                    <a:pt x="74831" y="368969"/>
                    <a:pt x="70110" y="364247"/>
                    <a:pt x="64284" y="364247"/>
                  </a:cubicBezTo>
                  <a:cubicBezTo>
                    <a:pt x="58458" y="364247"/>
                    <a:pt x="53737" y="368969"/>
                    <a:pt x="53737" y="374794"/>
                  </a:cubicBezTo>
                  <a:lnTo>
                    <a:pt x="53737" y="487534"/>
                  </a:lnTo>
                  <a:lnTo>
                    <a:pt x="24622" y="487534"/>
                  </a:lnTo>
                  <a:cubicBezTo>
                    <a:pt x="14632" y="487534"/>
                    <a:pt x="5708" y="493498"/>
                    <a:pt x="1886" y="502726"/>
                  </a:cubicBezTo>
                  <a:cubicBezTo>
                    <a:pt x="-1938" y="511955"/>
                    <a:pt x="158" y="522481"/>
                    <a:pt x="7220" y="529545"/>
                  </a:cubicBezTo>
                  <a:lnTo>
                    <a:pt x="118361" y="640686"/>
                  </a:lnTo>
                  <a:cubicBezTo>
                    <a:pt x="123010" y="645334"/>
                    <a:pt x="129190" y="647893"/>
                    <a:pt x="135764" y="647893"/>
                  </a:cubicBezTo>
                  <a:cubicBezTo>
                    <a:pt x="142338" y="647893"/>
                    <a:pt x="148517" y="645334"/>
                    <a:pt x="153163" y="640686"/>
                  </a:cubicBezTo>
                  <a:lnTo>
                    <a:pt x="156701" y="637148"/>
                  </a:lnTo>
                  <a:cubicBezTo>
                    <a:pt x="195936" y="687531"/>
                    <a:pt x="257146" y="720000"/>
                    <a:pt x="325802" y="720000"/>
                  </a:cubicBezTo>
                  <a:cubicBezTo>
                    <a:pt x="399978" y="720000"/>
                    <a:pt x="465463" y="682102"/>
                    <a:pt x="503931" y="624655"/>
                  </a:cubicBezTo>
                  <a:lnTo>
                    <a:pt x="519962" y="640686"/>
                  </a:lnTo>
                  <a:cubicBezTo>
                    <a:pt x="524761" y="645484"/>
                    <a:pt x="531063" y="647883"/>
                    <a:pt x="537365" y="647883"/>
                  </a:cubicBezTo>
                  <a:cubicBezTo>
                    <a:pt x="543666" y="647883"/>
                    <a:pt x="549969" y="645484"/>
                    <a:pt x="554767" y="640686"/>
                  </a:cubicBezTo>
                  <a:lnTo>
                    <a:pt x="665907" y="529545"/>
                  </a:lnTo>
                  <a:cubicBezTo>
                    <a:pt x="672971" y="522481"/>
                    <a:pt x="675065" y="511954"/>
                    <a:pt x="671241" y="502726"/>
                  </a:cubicBezTo>
                  <a:close/>
                  <a:moveTo>
                    <a:pt x="421577" y="492833"/>
                  </a:moveTo>
                  <a:cubicBezTo>
                    <a:pt x="422147" y="497102"/>
                    <a:pt x="422452" y="501436"/>
                    <a:pt x="422452" y="505763"/>
                  </a:cubicBezTo>
                  <a:cubicBezTo>
                    <a:pt x="422452" y="559055"/>
                    <a:pt x="379096" y="602412"/>
                    <a:pt x="325802" y="602412"/>
                  </a:cubicBezTo>
                  <a:cubicBezTo>
                    <a:pt x="272510" y="602412"/>
                    <a:pt x="229153" y="559056"/>
                    <a:pt x="229153" y="505763"/>
                  </a:cubicBezTo>
                  <a:cubicBezTo>
                    <a:pt x="229153" y="452471"/>
                    <a:pt x="272509" y="409115"/>
                    <a:pt x="325802" y="409115"/>
                  </a:cubicBezTo>
                  <a:cubicBezTo>
                    <a:pt x="329105" y="409115"/>
                    <a:pt x="332433" y="409283"/>
                    <a:pt x="335696" y="409614"/>
                  </a:cubicBezTo>
                  <a:cubicBezTo>
                    <a:pt x="336028" y="409648"/>
                    <a:pt x="336357" y="409662"/>
                    <a:pt x="336683" y="409665"/>
                  </a:cubicBezTo>
                  <a:lnTo>
                    <a:pt x="415277" y="488257"/>
                  </a:lnTo>
                  <a:cubicBezTo>
                    <a:pt x="417174" y="490154"/>
                    <a:pt x="419307" y="491671"/>
                    <a:pt x="421577" y="492833"/>
                  </a:cubicBezTo>
                  <a:close/>
                  <a:moveTo>
                    <a:pt x="348681" y="292743"/>
                  </a:moveTo>
                  <a:cubicBezTo>
                    <a:pt x="341103" y="291939"/>
                    <a:pt x="333436" y="291524"/>
                    <a:pt x="325800" y="291524"/>
                  </a:cubicBezTo>
                  <a:cubicBezTo>
                    <a:pt x="324925" y="291524"/>
                    <a:pt x="324055" y="291547"/>
                    <a:pt x="323183" y="291558"/>
                  </a:cubicBezTo>
                  <a:lnTo>
                    <a:pt x="348681" y="266054"/>
                  </a:lnTo>
                  <a:close/>
                  <a:moveTo>
                    <a:pt x="120381" y="237278"/>
                  </a:moveTo>
                  <a:cubicBezTo>
                    <a:pt x="118938" y="235832"/>
                    <a:pt x="119287" y="234255"/>
                    <a:pt x="119623" y="233442"/>
                  </a:cubicBezTo>
                  <a:cubicBezTo>
                    <a:pt x="119959" y="232630"/>
                    <a:pt x="120828" y="231270"/>
                    <a:pt x="122874" y="231270"/>
                  </a:cubicBezTo>
                  <a:lnTo>
                    <a:pt x="162530" y="231270"/>
                  </a:lnTo>
                  <a:cubicBezTo>
                    <a:pt x="168356" y="231270"/>
                    <a:pt x="173077" y="226548"/>
                    <a:pt x="173077" y="220724"/>
                  </a:cubicBezTo>
                  <a:lnTo>
                    <a:pt x="173077" y="48150"/>
                  </a:lnTo>
                  <a:cubicBezTo>
                    <a:pt x="173077" y="46212"/>
                    <a:pt x="174654" y="44634"/>
                    <a:pt x="176593" y="44634"/>
                  </a:cubicBezTo>
                  <a:lnTo>
                    <a:pt x="291427" y="44634"/>
                  </a:lnTo>
                  <a:cubicBezTo>
                    <a:pt x="293366" y="44634"/>
                    <a:pt x="294943" y="46212"/>
                    <a:pt x="294943" y="48150"/>
                  </a:cubicBezTo>
                  <a:lnTo>
                    <a:pt x="294943" y="220725"/>
                  </a:lnTo>
                  <a:cubicBezTo>
                    <a:pt x="294943" y="226550"/>
                    <a:pt x="299664" y="231272"/>
                    <a:pt x="305490" y="231272"/>
                  </a:cubicBezTo>
                  <a:lnTo>
                    <a:pt x="345145" y="231272"/>
                  </a:lnTo>
                  <a:cubicBezTo>
                    <a:pt x="347189" y="231272"/>
                    <a:pt x="348057" y="232630"/>
                    <a:pt x="348393" y="233440"/>
                  </a:cubicBezTo>
                  <a:cubicBezTo>
                    <a:pt x="348728" y="234252"/>
                    <a:pt x="349075" y="235827"/>
                    <a:pt x="347629" y="237274"/>
                  </a:cubicBezTo>
                  <a:lnTo>
                    <a:pt x="290460" y="294456"/>
                  </a:lnTo>
                  <a:cubicBezTo>
                    <a:pt x="260907" y="299382"/>
                    <a:pt x="233384" y="310373"/>
                    <a:pt x="209215" y="326112"/>
                  </a:cubicBezTo>
                  <a:close/>
                  <a:moveTo>
                    <a:pt x="325802" y="698906"/>
                  </a:moveTo>
                  <a:cubicBezTo>
                    <a:pt x="219301" y="698906"/>
                    <a:pt x="132657" y="612263"/>
                    <a:pt x="132657" y="505762"/>
                  </a:cubicBezTo>
                  <a:cubicBezTo>
                    <a:pt x="132657" y="399261"/>
                    <a:pt x="219301" y="312618"/>
                    <a:pt x="325802" y="312618"/>
                  </a:cubicBezTo>
                  <a:cubicBezTo>
                    <a:pt x="333447" y="312618"/>
                    <a:pt x="341120" y="313096"/>
                    <a:pt x="348683" y="313988"/>
                  </a:cubicBezTo>
                  <a:lnTo>
                    <a:pt x="348683" y="330775"/>
                  </a:lnTo>
                  <a:lnTo>
                    <a:pt x="318296" y="330775"/>
                  </a:lnTo>
                  <a:cubicBezTo>
                    <a:pt x="311947" y="330775"/>
                    <a:pt x="306021" y="333142"/>
                    <a:pt x="301517" y="337205"/>
                  </a:cubicBezTo>
                  <a:cubicBezTo>
                    <a:pt x="265374" y="342364"/>
                    <a:pt x="232479" y="358658"/>
                    <a:pt x="206311" y="384432"/>
                  </a:cubicBezTo>
                  <a:cubicBezTo>
                    <a:pt x="202161" y="388520"/>
                    <a:pt x="202111" y="395197"/>
                    <a:pt x="206197" y="399347"/>
                  </a:cubicBezTo>
                  <a:cubicBezTo>
                    <a:pt x="208263" y="401442"/>
                    <a:pt x="210985" y="402493"/>
                    <a:pt x="213712" y="402493"/>
                  </a:cubicBezTo>
                  <a:cubicBezTo>
                    <a:pt x="216384" y="402493"/>
                    <a:pt x="219059" y="401483"/>
                    <a:pt x="221113" y="399459"/>
                  </a:cubicBezTo>
                  <a:cubicBezTo>
                    <a:pt x="241379" y="379499"/>
                    <a:pt x="266240" y="366019"/>
                    <a:pt x="293593" y="360035"/>
                  </a:cubicBezTo>
                  <a:cubicBezTo>
                    <a:pt x="294444" y="365044"/>
                    <a:pt x="296808" y="369785"/>
                    <a:pt x="300576" y="373553"/>
                  </a:cubicBezTo>
                  <a:lnTo>
                    <a:pt x="315519" y="388496"/>
                  </a:lnTo>
                  <a:cubicBezTo>
                    <a:pt x="255398" y="393728"/>
                    <a:pt x="208062" y="444306"/>
                    <a:pt x="208062" y="505762"/>
                  </a:cubicBezTo>
                  <a:cubicBezTo>
                    <a:pt x="208062" y="570684"/>
                    <a:pt x="260881" y="623505"/>
                    <a:pt x="325804" y="623505"/>
                  </a:cubicBezTo>
                  <a:cubicBezTo>
                    <a:pt x="390728" y="623505"/>
                    <a:pt x="443548" y="570686"/>
                    <a:pt x="443548" y="505762"/>
                  </a:cubicBezTo>
                  <a:cubicBezTo>
                    <a:pt x="443548" y="501683"/>
                    <a:pt x="443313" y="497595"/>
                    <a:pt x="442896" y="493539"/>
                  </a:cubicBezTo>
                  <a:cubicBezTo>
                    <a:pt x="445738" y="492321"/>
                    <a:pt x="448405" y="490573"/>
                    <a:pt x="450723" y="488257"/>
                  </a:cubicBezTo>
                  <a:lnTo>
                    <a:pt x="470357" y="468623"/>
                  </a:lnTo>
                  <a:cubicBezTo>
                    <a:pt x="473449" y="480696"/>
                    <a:pt x="475015" y="493141"/>
                    <a:pt x="475015" y="505763"/>
                  </a:cubicBezTo>
                  <a:cubicBezTo>
                    <a:pt x="475015" y="588038"/>
                    <a:pt x="408078" y="654972"/>
                    <a:pt x="325806" y="654972"/>
                  </a:cubicBezTo>
                  <a:cubicBezTo>
                    <a:pt x="243533" y="654972"/>
                    <a:pt x="176597" y="588038"/>
                    <a:pt x="176597" y="505763"/>
                  </a:cubicBezTo>
                  <a:cubicBezTo>
                    <a:pt x="176597" y="481559"/>
                    <a:pt x="182533" y="457516"/>
                    <a:pt x="193762" y="436237"/>
                  </a:cubicBezTo>
                  <a:cubicBezTo>
                    <a:pt x="196481" y="431085"/>
                    <a:pt x="194508" y="424706"/>
                    <a:pt x="189356" y="421986"/>
                  </a:cubicBezTo>
                  <a:cubicBezTo>
                    <a:pt x="184203" y="419269"/>
                    <a:pt x="177825" y="421241"/>
                    <a:pt x="175106" y="426392"/>
                  </a:cubicBezTo>
                  <a:cubicBezTo>
                    <a:pt x="162281" y="450695"/>
                    <a:pt x="155503" y="478140"/>
                    <a:pt x="155503" y="505763"/>
                  </a:cubicBezTo>
                  <a:cubicBezTo>
                    <a:pt x="155503" y="599669"/>
                    <a:pt x="231901" y="676066"/>
                    <a:pt x="325806" y="676066"/>
                  </a:cubicBezTo>
                  <a:cubicBezTo>
                    <a:pt x="419711" y="676066"/>
                    <a:pt x="496108" y="599669"/>
                    <a:pt x="496108" y="505763"/>
                  </a:cubicBezTo>
                  <a:cubicBezTo>
                    <a:pt x="496108" y="487250"/>
                    <a:pt x="493128" y="469067"/>
                    <a:pt x="487305" y="451673"/>
                  </a:cubicBezTo>
                  <a:lnTo>
                    <a:pt x="505118" y="433859"/>
                  </a:lnTo>
                  <a:cubicBezTo>
                    <a:pt x="514294" y="456667"/>
                    <a:pt x="518947" y="480798"/>
                    <a:pt x="518947" y="505762"/>
                  </a:cubicBezTo>
                  <a:cubicBezTo>
                    <a:pt x="518944" y="612263"/>
                    <a:pt x="432301" y="698906"/>
                    <a:pt x="325802" y="698906"/>
                  </a:cubicBezTo>
                  <a:close/>
                  <a:moveTo>
                    <a:pt x="650991" y="514630"/>
                  </a:moveTo>
                  <a:lnTo>
                    <a:pt x="539851" y="625771"/>
                  </a:lnTo>
                  <a:cubicBezTo>
                    <a:pt x="538480" y="627143"/>
                    <a:pt x="536250" y="627143"/>
                    <a:pt x="534880" y="625771"/>
                  </a:cubicBezTo>
                  <a:lnTo>
                    <a:pt x="515098" y="605990"/>
                  </a:lnTo>
                  <a:cubicBezTo>
                    <a:pt x="531007" y="576065"/>
                    <a:pt x="540040" y="541950"/>
                    <a:pt x="540040" y="505762"/>
                  </a:cubicBezTo>
                  <a:cubicBezTo>
                    <a:pt x="540040" y="475066"/>
                    <a:pt x="533686" y="445496"/>
                    <a:pt x="521182" y="417793"/>
                  </a:cubicBezTo>
                  <a:lnTo>
                    <a:pt x="546683" y="392292"/>
                  </a:lnTo>
                  <a:lnTo>
                    <a:pt x="594782" y="392292"/>
                  </a:lnTo>
                  <a:cubicBezTo>
                    <a:pt x="596721" y="392292"/>
                    <a:pt x="598298" y="393870"/>
                    <a:pt x="598298" y="395807"/>
                  </a:cubicBezTo>
                  <a:lnTo>
                    <a:pt x="598298" y="498080"/>
                  </a:lnTo>
                  <a:cubicBezTo>
                    <a:pt x="598298" y="503904"/>
                    <a:pt x="603018" y="508627"/>
                    <a:pt x="608845" y="508627"/>
                  </a:cubicBezTo>
                  <a:lnTo>
                    <a:pt x="648508" y="508627"/>
                  </a:lnTo>
                  <a:cubicBezTo>
                    <a:pt x="650551" y="508627"/>
                    <a:pt x="651419" y="509986"/>
                    <a:pt x="651756" y="510796"/>
                  </a:cubicBezTo>
                  <a:cubicBezTo>
                    <a:pt x="652090" y="511608"/>
                    <a:pt x="652437" y="513184"/>
                    <a:pt x="650991" y="514630"/>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4" name="任意多边形: 形状 513">
              <a:extLst>
                <a:ext uri="{FF2B5EF4-FFF2-40B4-BE49-F238E27FC236}">
                  <a16:creationId xmlns:a16="http://schemas.microsoft.com/office/drawing/2014/main" id="{F5648541-E221-4DBA-9255-6CB83FFA89B7}"/>
                </a:ext>
              </a:extLst>
            </p:cNvPr>
            <p:cNvSpPr/>
            <p:nvPr/>
          </p:nvSpPr>
          <p:spPr>
            <a:xfrm>
              <a:off x="10896962" y="5651808"/>
              <a:ext cx="96554" cy="163002"/>
            </a:xfrm>
            <a:custGeom>
              <a:avLst/>
              <a:gdLst>
                <a:gd name="connsiteX0" fmla="*/ 48277 w 96554"/>
                <a:gd name="connsiteY0" fmla="*/ 39005 h 163002"/>
                <a:gd name="connsiteX1" fmla="*/ 68048 w 96554"/>
                <a:gd name="connsiteY1" fmla="*/ 52090 h 163002"/>
                <a:gd name="connsiteX2" fmla="*/ 78595 w 96554"/>
                <a:gd name="connsiteY2" fmla="*/ 62637 h 163002"/>
                <a:gd name="connsiteX3" fmla="*/ 89142 w 96554"/>
                <a:gd name="connsiteY3" fmla="*/ 52090 h 163002"/>
                <a:gd name="connsiteX4" fmla="*/ 58823 w 96554"/>
                <a:gd name="connsiteY4" fmla="*/ 19072 h 163002"/>
                <a:gd name="connsiteX5" fmla="*/ 58823 w 96554"/>
                <a:gd name="connsiteY5" fmla="*/ 10547 h 163002"/>
                <a:gd name="connsiteX6" fmla="*/ 48277 w 96554"/>
                <a:gd name="connsiteY6" fmla="*/ 0 h 163002"/>
                <a:gd name="connsiteX7" fmla="*/ 37730 w 96554"/>
                <a:gd name="connsiteY7" fmla="*/ 10547 h 163002"/>
                <a:gd name="connsiteX8" fmla="*/ 37730 w 96554"/>
                <a:gd name="connsiteY8" fmla="*/ 19072 h 163002"/>
                <a:gd name="connsiteX9" fmla="*/ 7412 w 96554"/>
                <a:gd name="connsiteY9" fmla="*/ 52090 h 163002"/>
                <a:gd name="connsiteX10" fmla="*/ 46868 w 96554"/>
                <a:gd name="connsiteY10" fmla="*/ 85656 h 163002"/>
                <a:gd name="connsiteX11" fmla="*/ 75461 w 96554"/>
                <a:gd name="connsiteY11" fmla="*/ 105133 h 163002"/>
                <a:gd name="connsiteX12" fmla="*/ 48277 w 96554"/>
                <a:gd name="connsiteY12" fmla="*/ 123996 h 163002"/>
                <a:gd name="connsiteX13" fmla="*/ 21094 w 96554"/>
                <a:gd name="connsiteY13" fmla="*/ 105133 h 163002"/>
                <a:gd name="connsiteX14" fmla="*/ 10547 w 96554"/>
                <a:gd name="connsiteY14" fmla="*/ 94586 h 163002"/>
                <a:gd name="connsiteX15" fmla="*/ 0 w 96554"/>
                <a:gd name="connsiteY15" fmla="*/ 105133 h 163002"/>
                <a:gd name="connsiteX16" fmla="*/ 37730 w 96554"/>
                <a:gd name="connsiteY16" fmla="*/ 144118 h 163002"/>
                <a:gd name="connsiteX17" fmla="*/ 37730 w 96554"/>
                <a:gd name="connsiteY17" fmla="*/ 152456 h 163002"/>
                <a:gd name="connsiteX18" fmla="*/ 48277 w 96554"/>
                <a:gd name="connsiteY18" fmla="*/ 163003 h 163002"/>
                <a:gd name="connsiteX19" fmla="*/ 58823 w 96554"/>
                <a:gd name="connsiteY19" fmla="*/ 152456 h 163002"/>
                <a:gd name="connsiteX20" fmla="*/ 58823 w 96554"/>
                <a:gd name="connsiteY20" fmla="*/ 144118 h 163002"/>
                <a:gd name="connsiteX21" fmla="*/ 96555 w 96554"/>
                <a:gd name="connsiteY21" fmla="*/ 105133 h 163002"/>
                <a:gd name="connsiteX22" fmla="*/ 52208 w 96554"/>
                <a:gd name="connsiteY22" fmla="*/ 65250 h 163002"/>
                <a:gd name="connsiteX23" fmla="*/ 28508 w 96554"/>
                <a:gd name="connsiteY23" fmla="*/ 52090 h 163002"/>
                <a:gd name="connsiteX24" fmla="*/ 48277 w 96554"/>
                <a:gd name="connsiteY24" fmla="*/ 39005 h 1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554" h="163002">
                  <a:moveTo>
                    <a:pt x="48277" y="39005"/>
                  </a:moveTo>
                  <a:cubicBezTo>
                    <a:pt x="58808" y="39005"/>
                    <a:pt x="68048" y="45120"/>
                    <a:pt x="68048" y="52090"/>
                  </a:cubicBezTo>
                  <a:cubicBezTo>
                    <a:pt x="68048" y="57915"/>
                    <a:pt x="72769" y="62637"/>
                    <a:pt x="78595" y="62637"/>
                  </a:cubicBezTo>
                  <a:cubicBezTo>
                    <a:pt x="84421" y="62637"/>
                    <a:pt x="89142" y="57915"/>
                    <a:pt x="89142" y="52090"/>
                  </a:cubicBezTo>
                  <a:cubicBezTo>
                    <a:pt x="89142" y="36294"/>
                    <a:pt x="76261" y="22971"/>
                    <a:pt x="58823" y="19072"/>
                  </a:cubicBezTo>
                  <a:lnTo>
                    <a:pt x="58823" y="10547"/>
                  </a:lnTo>
                  <a:cubicBezTo>
                    <a:pt x="58823" y="4722"/>
                    <a:pt x="54103" y="0"/>
                    <a:pt x="48277" y="0"/>
                  </a:cubicBezTo>
                  <a:cubicBezTo>
                    <a:pt x="42450" y="0"/>
                    <a:pt x="37730" y="4722"/>
                    <a:pt x="37730" y="10547"/>
                  </a:cubicBezTo>
                  <a:lnTo>
                    <a:pt x="37730" y="19072"/>
                  </a:lnTo>
                  <a:cubicBezTo>
                    <a:pt x="20294" y="22971"/>
                    <a:pt x="7412" y="36294"/>
                    <a:pt x="7412" y="52090"/>
                  </a:cubicBezTo>
                  <a:cubicBezTo>
                    <a:pt x="7412" y="75330"/>
                    <a:pt x="30218" y="81298"/>
                    <a:pt x="46868" y="85656"/>
                  </a:cubicBezTo>
                  <a:cubicBezTo>
                    <a:pt x="68321" y="91271"/>
                    <a:pt x="75461" y="94873"/>
                    <a:pt x="75461" y="105133"/>
                  </a:cubicBezTo>
                  <a:cubicBezTo>
                    <a:pt x="75461" y="115358"/>
                    <a:pt x="63011" y="123996"/>
                    <a:pt x="48277" y="123996"/>
                  </a:cubicBezTo>
                  <a:cubicBezTo>
                    <a:pt x="33542" y="123996"/>
                    <a:pt x="21094" y="115358"/>
                    <a:pt x="21094" y="105133"/>
                  </a:cubicBezTo>
                  <a:cubicBezTo>
                    <a:pt x="21094" y="99308"/>
                    <a:pt x="16373" y="94586"/>
                    <a:pt x="10547" y="94586"/>
                  </a:cubicBezTo>
                  <a:cubicBezTo>
                    <a:pt x="4721" y="94586"/>
                    <a:pt x="0" y="99308"/>
                    <a:pt x="0" y="105133"/>
                  </a:cubicBezTo>
                  <a:cubicBezTo>
                    <a:pt x="0" y="124166"/>
                    <a:pt x="16168" y="140123"/>
                    <a:pt x="37730" y="144118"/>
                  </a:cubicBezTo>
                  <a:lnTo>
                    <a:pt x="37730" y="152456"/>
                  </a:lnTo>
                  <a:cubicBezTo>
                    <a:pt x="37730" y="158280"/>
                    <a:pt x="42450" y="163003"/>
                    <a:pt x="48277" y="163003"/>
                  </a:cubicBezTo>
                  <a:cubicBezTo>
                    <a:pt x="54103" y="163003"/>
                    <a:pt x="58823" y="158280"/>
                    <a:pt x="58823" y="152456"/>
                  </a:cubicBezTo>
                  <a:lnTo>
                    <a:pt x="58823" y="144118"/>
                  </a:lnTo>
                  <a:cubicBezTo>
                    <a:pt x="80387" y="140124"/>
                    <a:pt x="96555" y="124166"/>
                    <a:pt x="96555" y="105133"/>
                  </a:cubicBezTo>
                  <a:cubicBezTo>
                    <a:pt x="96555" y="76856"/>
                    <a:pt x="70923" y="70148"/>
                    <a:pt x="52208" y="65250"/>
                  </a:cubicBezTo>
                  <a:cubicBezTo>
                    <a:pt x="34718" y="60673"/>
                    <a:pt x="28508" y="57995"/>
                    <a:pt x="28508" y="52090"/>
                  </a:cubicBezTo>
                  <a:cubicBezTo>
                    <a:pt x="28506" y="45121"/>
                    <a:pt x="37744" y="39005"/>
                    <a:pt x="48277" y="39005"/>
                  </a:cubicBezTo>
                  <a:close/>
                </a:path>
              </a:pathLst>
            </a:custGeom>
            <a:grpFill/>
            <a:ln w="139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341732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7AB9E4E-5B52-4641-A75A-300820780989}"/>
              </a:ext>
            </a:extLst>
          </p:cNvPr>
          <p:cNvSpPr/>
          <p:nvPr/>
        </p:nvSpPr>
        <p:spPr>
          <a:xfrm>
            <a:off x="0" y="0"/>
            <a:ext cx="12191999"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占位符 1">
            <a:extLst>
              <a:ext uri="{FF2B5EF4-FFF2-40B4-BE49-F238E27FC236}">
                <a16:creationId xmlns:a16="http://schemas.microsoft.com/office/drawing/2014/main" id="{817C2CD5-5B8C-4936-B559-C6840CBE90C6}"/>
              </a:ext>
            </a:extLst>
          </p:cNvPr>
          <p:cNvSpPr txBox="1">
            <a:spLocks/>
          </p:cNvSpPr>
          <p:nvPr/>
        </p:nvSpPr>
        <p:spPr>
          <a:xfrm>
            <a:off x="440603" y="182445"/>
            <a:ext cx="1657138" cy="2872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en-US" altLang="zh-CN" sz="1100">
                <a:solidFill>
                  <a:schemeClr val="bg1"/>
                </a:solidFill>
                <a:latin typeface="Microsoft YaHei Light" panose="020B0502040204020203" pitchFamily="34" charset="-122"/>
                <a:ea typeface="Microsoft YaHei Light" panose="020B0502040204020203" pitchFamily="34" charset="-122"/>
              </a:rPr>
              <a:t>OfficePLUS.cn</a:t>
            </a:r>
            <a:endParaRPr kumimoji="1" lang="zh-CN" altLang="en-US" sz="1100" dirty="0">
              <a:solidFill>
                <a:schemeClr val="bg1"/>
              </a:solidFill>
              <a:latin typeface="Microsoft YaHei Light" panose="020B0502040204020203" pitchFamily="34" charset="-122"/>
              <a:ea typeface="Microsoft YaHei Light" panose="020B0502040204020203" pitchFamily="34" charset="-122"/>
            </a:endParaRPr>
          </a:p>
        </p:txBody>
      </p:sp>
      <p:sp>
        <p:nvSpPr>
          <p:cNvPr id="12" name="文本占位符 2">
            <a:extLst>
              <a:ext uri="{FF2B5EF4-FFF2-40B4-BE49-F238E27FC236}">
                <a16:creationId xmlns:a16="http://schemas.microsoft.com/office/drawing/2014/main" id="{841D10D6-C33F-4908-8EB4-3A7BC49CE116}"/>
              </a:ext>
            </a:extLst>
          </p:cNvPr>
          <p:cNvSpPr txBox="1">
            <a:spLocks/>
          </p:cNvSpPr>
          <p:nvPr/>
        </p:nvSpPr>
        <p:spPr>
          <a:xfrm>
            <a:off x="4153012" y="759876"/>
            <a:ext cx="7074345" cy="48893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kumimoji="1" lang="zh-CN" altLang="en-US" sz="1200" dirty="0">
                <a:solidFill>
                  <a:schemeClr val="bg1"/>
                </a:solidFill>
                <a:latin typeface="Microsoft YaHei Light" panose="020B0502040204020203" pitchFamily="34" charset="-122"/>
                <a:ea typeface="Microsoft YaHei Light" panose="020B0502040204020203" pitchFamily="34" charset="-122"/>
              </a:rPr>
              <a:t>中文 微软雅黑</a:t>
            </a:r>
          </a:p>
          <a:p>
            <a:pPr marL="0" indent="0">
              <a:lnSpc>
                <a:spcPct val="150000"/>
              </a:lnSpc>
              <a:buNone/>
            </a:pPr>
            <a:r>
              <a:rPr kumimoji="1" lang="zh-CN" altLang="en-US" sz="1200" dirty="0">
                <a:solidFill>
                  <a:schemeClr val="bg1"/>
                </a:solidFill>
                <a:latin typeface="Microsoft YaHei Light" panose="020B0502040204020203" pitchFamily="34" charset="-122"/>
                <a:ea typeface="Microsoft YaHei Light" panose="020B0502040204020203" pitchFamily="34" charset="-122"/>
              </a:rPr>
              <a:t>英文 </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Arial</a:t>
            </a:r>
          </a:p>
          <a:p>
            <a:pPr marL="0" indent="0">
              <a:lnSpc>
                <a:spcPct val="150000"/>
              </a:lnSpc>
              <a:buNone/>
            </a:pPr>
            <a:endParaRPr kumimoji="1" lang="en-US" altLang="zh-CN" sz="1200" dirty="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en-US" altLang="zh-CN" sz="1200" dirty="0">
                <a:solidFill>
                  <a:schemeClr val="bg1"/>
                </a:solidFill>
                <a:latin typeface="Microsoft YaHei Light" panose="020B0502040204020203" pitchFamily="34" charset="-122"/>
                <a:ea typeface="Microsoft YaHei Light" panose="020B0502040204020203" pitchFamily="34" charset="-122"/>
              </a:rPr>
              <a:t>1.3</a:t>
            </a:r>
          </a:p>
          <a:p>
            <a:pPr marL="0" indent="0">
              <a:lnSpc>
                <a:spcPct val="150000"/>
              </a:lnSpc>
              <a:buNone/>
            </a:pPr>
            <a:endParaRPr kumimoji="1" lang="en-US" altLang="zh-CN" sz="1200" dirty="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en-US" altLang="zh-CN" sz="1200" dirty="0">
                <a:solidFill>
                  <a:schemeClr val="bg1"/>
                </a:solidFill>
                <a:latin typeface="Microsoft YaHei Light" panose="020B0502040204020203" pitchFamily="34" charset="-122"/>
                <a:ea typeface="Microsoft YaHei Light" panose="020B0502040204020203" pitchFamily="34" charset="-122"/>
              </a:rPr>
              <a:t>freepik.com </a:t>
            </a:r>
          </a:p>
          <a:p>
            <a:pPr marL="0" indent="0">
              <a:lnSpc>
                <a:spcPct val="150000"/>
              </a:lnSpc>
              <a:buNone/>
            </a:pPr>
            <a:endParaRPr kumimoji="1" lang="en" altLang="zh-CN" sz="1200" dirty="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dirty="0">
                <a:solidFill>
                  <a:schemeClr val="bg1"/>
                </a:solidFill>
                <a:latin typeface="Microsoft YaHei Light" panose="020B0502040204020203" pitchFamily="34" charset="-122"/>
                <a:ea typeface="Microsoft YaHei Light" panose="020B0502040204020203" pitchFamily="34" charset="-122"/>
              </a:rPr>
              <a:t>本网站所提供的任何信息内容（包括但不限于 </a:t>
            </a:r>
            <a:r>
              <a:rPr kumimoji="1" lang="en" altLang="zh-CN" sz="1200" dirty="0">
                <a:solidFill>
                  <a:schemeClr val="bg1"/>
                </a:solidFill>
                <a:latin typeface="Microsoft YaHei Light" panose="020B0502040204020203" pitchFamily="34" charset="-122"/>
                <a:ea typeface="Microsoft YaHei Light" panose="020B0502040204020203" pitchFamily="34" charset="-122"/>
              </a:rPr>
              <a:t>PPT </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模板、</a:t>
            </a:r>
            <a:r>
              <a:rPr kumimoji="1" lang="en" altLang="zh-CN" sz="1200" dirty="0">
                <a:solidFill>
                  <a:schemeClr val="bg1"/>
                </a:solidFill>
                <a:latin typeface="Microsoft YaHei Light" panose="020B0502040204020203" pitchFamily="34" charset="-122"/>
                <a:ea typeface="Microsoft YaHei Light" panose="020B0502040204020203" pitchFamily="34" charset="-122"/>
              </a:rPr>
              <a:t>Word </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文档、</a:t>
            </a:r>
            <a:r>
              <a:rPr kumimoji="1" lang="en" altLang="zh-CN" sz="1200" dirty="0">
                <a:solidFill>
                  <a:schemeClr val="bg1"/>
                </a:solidFill>
                <a:latin typeface="Microsoft YaHei Light" panose="020B0502040204020203" pitchFamily="34" charset="-122"/>
                <a:ea typeface="Microsoft YaHei Light" panose="020B0502040204020203" pitchFamily="34" charset="-122"/>
              </a:rPr>
              <a:t>Excel </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图表、图片素材等）均受</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中华人民共和国著作权法</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信息网络传播权保护条例</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及其他适用的法律法规的保护，未经权利人书面明确授权，信息内容的任何部分</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包括图片或图表</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a:t>
            </a:r>
            <a:r>
              <a:rPr kumimoji="1" lang="zh-CN" altLang="en-US" sz="1200" dirty="0">
                <a:solidFill>
                  <a:schemeClr val="bg1"/>
                </a:solidFill>
                <a:latin typeface="Microsoft YaHei Light" panose="020B0502040204020203" pitchFamily="34" charset="-122"/>
                <a:ea typeface="Microsoft YaHei Light" panose="020B0502040204020203" pitchFamily="34" charset="-122"/>
              </a:rPr>
              <a:t>不得被全部或部分的复制、传播、销售，否则将承担法律责任。</a:t>
            </a:r>
            <a:endParaRPr kumimoji="1" lang="en-US" altLang="zh-CN" sz="1200" dirty="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dirty="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dirty="0">
                <a:solidFill>
                  <a:schemeClr val="bg1"/>
                </a:solidFill>
                <a:latin typeface="Microsoft YaHei Light" panose="020B0502040204020203" pitchFamily="34" charset="-122"/>
                <a:ea typeface="Microsoft YaHei Light" panose="020B0502040204020203" pitchFamily="34" charset="-122"/>
              </a:rPr>
              <a:t>包工头陈</a:t>
            </a:r>
            <a:r>
              <a:rPr kumimoji="1" lang="en-US" altLang="zh-CN" sz="1200" dirty="0">
                <a:solidFill>
                  <a:schemeClr val="bg1"/>
                </a:solidFill>
                <a:latin typeface="Microsoft YaHei Light" panose="020B0502040204020203" pitchFamily="34" charset="-122"/>
                <a:ea typeface="Microsoft YaHei Light" panose="020B0502040204020203" pitchFamily="34" charset="-122"/>
              </a:rPr>
              <a:t>Cc</a:t>
            </a:r>
            <a:endParaRPr kumimoji="1" lang="zh-CN" altLang="en-US" sz="1200" dirty="0">
              <a:solidFill>
                <a:schemeClr val="bg1"/>
              </a:solidFill>
              <a:latin typeface="Microsoft YaHei Light" panose="020B0502040204020203" pitchFamily="34" charset="-122"/>
              <a:ea typeface="Microsoft YaHei Light" panose="020B0502040204020203" pitchFamily="34" charset="-122"/>
            </a:endParaRPr>
          </a:p>
        </p:txBody>
      </p:sp>
      <p:sp>
        <p:nvSpPr>
          <p:cNvPr id="13" name="文本占位符 4">
            <a:extLst>
              <a:ext uri="{FF2B5EF4-FFF2-40B4-BE49-F238E27FC236}">
                <a16:creationId xmlns:a16="http://schemas.microsoft.com/office/drawing/2014/main" id="{559B8DE2-C235-4FDA-9900-EBA1CA4EC199}"/>
              </a:ext>
            </a:extLst>
          </p:cNvPr>
          <p:cNvSpPr txBox="1">
            <a:spLocks/>
          </p:cNvSpPr>
          <p:nvPr/>
        </p:nvSpPr>
        <p:spPr>
          <a:xfrm>
            <a:off x="440603" y="759873"/>
            <a:ext cx="1657138" cy="4402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1" lang="zh-CN" altLang="en-US" sz="1870">
                <a:solidFill>
                  <a:schemeClr val="bg1"/>
                </a:solidFill>
              </a:rPr>
              <a:t>标注</a:t>
            </a:r>
            <a:endParaRPr kumimoji="1" lang="zh-CN" altLang="en-US" sz="1870" dirty="0">
              <a:solidFill>
                <a:schemeClr val="bg1"/>
              </a:solidFill>
            </a:endParaRPr>
          </a:p>
        </p:txBody>
      </p:sp>
      <p:sp>
        <p:nvSpPr>
          <p:cNvPr id="14" name="文本占位符 7">
            <a:extLst>
              <a:ext uri="{FF2B5EF4-FFF2-40B4-BE49-F238E27FC236}">
                <a16:creationId xmlns:a16="http://schemas.microsoft.com/office/drawing/2014/main" id="{CA3EBF44-B4B6-4B25-86E2-EF2AC372E4C2}"/>
              </a:ext>
            </a:extLst>
          </p:cNvPr>
          <p:cNvSpPr txBox="1">
            <a:spLocks/>
          </p:cNvSpPr>
          <p:nvPr/>
        </p:nvSpPr>
        <p:spPr>
          <a:xfrm>
            <a:off x="2378000" y="759876"/>
            <a:ext cx="1494754" cy="53991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kumimoji="1" lang="zh-CN" altLang="en-US" sz="1200">
                <a:solidFill>
                  <a:schemeClr val="bg1"/>
                </a:solidFill>
                <a:latin typeface="Microsoft YaHei Light" panose="020B0502040204020203" pitchFamily="34" charset="-122"/>
                <a:ea typeface="Microsoft YaHei Light" panose="020B0502040204020203" pitchFamily="34" charset="-122"/>
              </a:rPr>
              <a:t>字体使用</a:t>
            </a: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a:solidFill>
                  <a:schemeClr val="bg1"/>
                </a:solidFill>
                <a:latin typeface="Microsoft YaHei Light" panose="020B0502040204020203" pitchFamily="34" charset="-122"/>
                <a:ea typeface="Microsoft YaHei Light" panose="020B0502040204020203" pitchFamily="34" charset="-122"/>
              </a:rPr>
              <a:t>行距</a:t>
            </a: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a:solidFill>
                  <a:schemeClr val="bg1"/>
                </a:solidFill>
                <a:latin typeface="Microsoft YaHei Light" panose="020B0502040204020203" pitchFamily="34" charset="-122"/>
                <a:ea typeface="Microsoft YaHei Light" panose="020B0502040204020203" pitchFamily="34" charset="-122"/>
              </a:rPr>
              <a:t>素材</a:t>
            </a: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a:solidFill>
                  <a:schemeClr val="bg1"/>
                </a:solidFill>
                <a:latin typeface="Microsoft YaHei Light" panose="020B0502040204020203" pitchFamily="34" charset="-122"/>
                <a:ea typeface="Microsoft YaHei Light" panose="020B0502040204020203" pitchFamily="34" charset="-122"/>
              </a:rPr>
              <a:t>声明</a:t>
            </a: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endParaRPr kumimoji="1" lang="en-US" altLang="zh-CN" sz="1200">
              <a:solidFill>
                <a:schemeClr val="bg1"/>
              </a:solidFill>
              <a:latin typeface="Microsoft YaHei Light" panose="020B0502040204020203" pitchFamily="34" charset="-122"/>
              <a:ea typeface="Microsoft YaHei Light" panose="020B0502040204020203" pitchFamily="34" charset="-122"/>
            </a:endParaRPr>
          </a:p>
          <a:p>
            <a:pPr marL="0" indent="0">
              <a:lnSpc>
                <a:spcPct val="150000"/>
              </a:lnSpc>
              <a:buNone/>
            </a:pPr>
            <a:r>
              <a:rPr kumimoji="1" lang="zh-CN" altLang="en-US" sz="1200">
                <a:solidFill>
                  <a:schemeClr val="bg1"/>
                </a:solidFill>
                <a:latin typeface="Microsoft YaHei Light" panose="020B0502040204020203" pitchFamily="34" charset="-122"/>
                <a:ea typeface="Microsoft YaHei Light" panose="020B0502040204020203" pitchFamily="34" charset="-122"/>
              </a:rPr>
              <a:t>作者</a:t>
            </a:r>
            <a:endParaRPr kumimoji="1" lang="zh-CN" altLang="en-US" sz="1200" dirty="0">
              <a:solidFill>
                <a:schemeClr val="bg1"/>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2004375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项目背景介绍 </a:t>
            </a:r>
          </a:p>
        </p:txBody>
      </p:sp>
      <p:grpSp>
        <p:nvGrpSpPr>
          <p:cNvPr id="8" name="组合 7">
            <a:extLst>
              <a:ext uri="{FF2B5EF4-FFF2-40B4-BE49-F238E27FC236}">
                <a16:creationId xmlns:a16="http://schemas.microsoft.com/office/drawing/2014/main" id="{5870A3D6-2041-40F7-8A4B-35AD8D42BD6C}"/>
              </a:ext>
            </a:extLst>
          </p:cNvPr>
          <p:cNvGrpSpPr/>
          <p:nvPr/>
        </p:nvGrpSpPr>
        <p:grpSpPr>
          <a:xfrm>
            <a:off x="704928" y="1356010"/>
            <a:ext cx="5951757" cy="5008594"/>
            <a:chOff x="704928" y="1224034"/>
            <a:chExt cx="5951757" cy="5008594"/>
          </a:xfrm>
        </p:grpSpPr>
        <p:sp>
          <p:nvSpPr>
            <p:cNvPr id="4" name="平行四边形 3">
              <a:extLst>
                <a:ext uri="{FF2B5EF4-FFF2-40B4-BE49-F238E27FC236}">
                  <a16:creationId xmlns:a16="http://schemas.microsoft.com/office/drawing/2014/main" id="{5AA952D7-B6D0-47A0-AA68-256F0E89CE27}"/>
                </a:ext>
              </a:extLst>
            </p:cNvPr>
            <p:cNvSpPr/>
            <p:nvPr userDrawn="1"/>
          </p:nvSpPr>
          <p:spPr>
            <a:xfrm>
              <a:off x="704928" y="1502592"/>
              <a:ext cx="1680574" cy="4109630"/>
            </a:xfrm>
            <a:prstGeom prst="parallelogram">
              <a:avLst>
                <a:gd name="adj" fmla="val 45699"/>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平行四边形 4">
              <a:extLst>
                <a:ext uri="{FF2B5EF4-FFF2-40B4-BE49-F238E27FC236}">
                  <a16:creationId xmlns:a16="http://schemas.microsoft.com/office/drawing/2014/main" id="{B73C3AE6-FC9E-476F-992A-C35516FFD0AC}"/>
                </a:ext>
              </a:extLst>
            </p:cNvPr>
            <p:cNvSpPr/>
            <p:nvPr userDrawn="1"/>
          </p:nvSpPr>
          <p:spPr>
            <a:xfrm>
              <a:off x="2837354" y="1224034"/>
              <a:ext cx="1576358" cy="3854784"/>
            </a:xfrm>
            <a:prstGeom prst="parallelogram">
              <a:avLst>
                <a:gd name="adj" fmla="val 45699"/>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平行四边形 5">
              <a:extLst>
                <a:ext uri="{FF2B5EF4-FFF2-40B4-BE49-F238E27FC236}">
                  <a16:creationId xmlns:a16="http://schemas.microsoft.com/office/drawing/2014/main" id="{EB779CCB-D0D7-4519-8400-33031D98012C}"/>
                </a:ext>
              </a:extLst>
            </p:cNvPr>
            <p:cNvSpPr/>
            <p:nvPr userDrawn="1"/>
          </p:nvSpPr>
          <p:spPr>
            <a:xfrm>
              <a:off x="3614224" y="3201588"/>
              <a:ext cx="1239500" cy="3031040"/>
            </a:xfrm>
            <a:prstGeom prst="parallelogram">
              <a:avLst>
                <a:gd name="adj" fmla="val 45699"/>
              </a:avLst>
            </a:pr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平行四边形 6">
              <a:extLst>
                <a:ext uri="{FF2B5EF4-FFF2-40B4-BE49-F238E27FC236}">
                  <a16:creationId xmlns:a16="http://schemas.microsoft.com/office/drawing/2014/main" id="{A8E7D7B1-A835-4088-B5C5-4587D3772B4A}"/>
                </a:ext>
              </a:extLst>
            </p:cNvPr>
            <p:cNvSpPr/>
            <p:nvPr userDrawn="1"/>
          </p:nvSpPr>
          <p:spPr>
            <a:xfrm>
              <a:off x="5067329" y="1725656"/>
              <a:ext cx="1589356" cy="3886566"/>
            </a:xfrm>
            <a:prstGeom prst="parallelogram">
              <a:avLst>
                <a:gd name="adj" fmla="val 45699"/>
              </a:avLst>
            </a:prstGeom>
            <a:gradFill>
              <a:gsLst>
                <a:gs pos="0">
                  <a:schemeClr val="accent1"/>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9" name="图片占位符 4">
            <a:extLst>
              <a:ext uri="{FF2B5EF4-FFF2-40B4-BE49-F238E27FC236}">
                <a16:creationId xmlns:a16="http://schemas.microsoft.com/office/drawing/2014/main" id="{E304C8E2-6652-4501-A67D-66F524C2F5A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597" r="9597"/>
          <a:stretch>
            <a:fillRect/>
          </a:stretch>
        </p:blipFill>
        <p:spPr>
          <a:xfrm>
            <a:off x="821630" y="1415209"/>
            <a:ext cx="5788108" cy="4774692"/>
          </a:xfrm>
          <a:custGeom>
            <a:avLst/>
            <a:gdLst>
              <a:gd name="connsiteX0" fmla="*/ 3743180 w 5788108"/>
              <a:gd name="connsiteY0" fmla="*/ 665062 h 4774692"/>
              <a:gd name="connsiteX1" fmla="*/ 4655748 w 5788108"/>
              <a:gd name="connsiteY1" fmla="*/ 665062 h 4774692"/>
              <a:gd name="connsiteX2" fmla="*/ 3887742 w 5788108"/>
              <a:gd name="connsiteY2" fmla="*/ 4774692 h 4774692"/>
              <a:gd name="connsiteX3" fmla="*/ 2975175 w 5788108"/>
              <a:gd name="connsiteY3" fmla="*/ 4774692 h 4774692"/>
              <a:gd name="connsiteX4" fmla="*/ 1712999 w 5788108"/>
              <a:gd name="connsiteY4" fmla="*/ 665062 h 4774692"/>
              <a:gd name="connsiteX5" fmla="*/ 2625566 w 5788108"/>
              <a:gd name="connsiteY5" fmla="*/ 665062 h 4774692"/>
              <a:gd name="connsiteX6" fmla="*/ 1857561 w 5788108"/>
              <a:gd name="connsiteY6" fmla="*/ 4774692 h 4774692"/>
              <a:gd name="connsiteX7" fmla="*/ 944994 w 5788108"/>
              <a:gd name="connsiteY7" fmla="*/ 4774692 h 4774692"/>
              <a:gd name="connsiteX8" fmla="*/ 768005 w 5788108"/>
              <a:gd name="connsiteY8" fmla="*/ 264001 h 4774692"/>
              <a:gd name="connsiteX9" fmla="*/ 1680573 w 5788108"/>
              <a:gd name="connsiteY9" fmla="*/ 264001 h 4774692"/>
              <a:gd name="connsiteX10" fmla="*/ 912567 w 5788108"/>
              <a:gd name="connsiteY10" fmla="*/ 4373631 h 4774692"/>
              <a:gd name="connsiteX11" fmla="*/ 0 w 5788108"/>
              <a:gd name="connsiteY11" fmla="*/ 4373631 h 4774692"/>
              <a:gd name="connsiteX12" fmla="*/ 4875541 w 5788108"/>
              <a:gd name="connsiteY12" fmla="*/ 22145 h 4774692"/>
              <a:gd name="connsiteX13" fmla="*/ 5788108 w 5788108"/>
              <a:gd name="connsiteY13" fmla="*/ 22145 h 4774692"/>
              <a:gd name="connsiteX14" fmla="*/ 5020103 w 5788108"/>
              <a:gd name="connsiteY14" fmla="*/ 4131775 h 4774692"/>
              <a:gd name="connsiteX15" fmla="*/ 4107536 w 5788108"/>
              <a:gd name="connsiteY15" fmla="*/ 4131775 h 4774692"/>
              <a:gd name="connsiteX16" fmla="*/ 2850541 w 5788108"/>
              <a:gd name="connsiteY16" fmla="*/ 0 h 4774692"/>
              <a:gd name="connsiteX17" fmla="*/ 3763108 w 5788108"/>
              <a:gd name="connsiteY17" fmla="*/ 0 h 4774692"/>
              <a:gd name="connsiteX18" fmla="*/ 2995103 w 5788108"/>
              <a:gd name="connsiteY18" fmla="*/ 4109630 h 4774692"/>
              <a:gd name="connsiteX19" fmla="*/ 2082535 w 5788108"/>
              <a:gd name="connsiteY19" fmla="*/ 4109630 h 477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8108" h="4774692">
                <a:moveTo>
                  <a:pt x="3743180" y="665062"/>
                </a:moveTo>
                <a:lnTo>
                  <a:pt x="4655748" y="665062"/>
                </a:lnTo>
                <a:lnTo>
                  <a:pt x="3887742" y="4774692"/>
                </a:lnTo>
                <a:lnTo>
                  <a:pt x="2975175" y="4774692"/>
                </a:lnTo>
                <a:close/>
                <a:moveTo>
                  <a:pt x="1712999" y="665062"/>
                </a:moveTo>
                <a:lnTo>
                  <a:pt x="2625566" y="665062"/>
                </a:lnTo>
                <a:lnTo>
                  <a:pt x="1857561" y="4774692"/>
                </a:lnTo>
                <a:lnTo>
                  <a:pt x="944994" y="4774692"/>
                </a:lnTo>
                <a:close/>
                <a:moveTo>
                  <a:pt x="768005" y="264001"/>
                </a:moveTo>
                <a:lnTo>
                  <a:pt x="1680573" y="264001"/>
                </a:lnTo>
                <a:lnTo>
                  <a:pt x="912567" y="4373631"/>
                </a:lnTo>
                <a:lnTo>
                  <a:pt x="0" y="4373631"/>
                </a:lnTo>
                <a:close/>
                <a:moveTo>
                  <a:pt x="4875541" y="22145"/>
                </a:moveTo>
                <a:lnTo>
                  <a:pt x="5788108" y="22145"/>
                </a:lnTo>
                <a:lnTo>
                  <a:pt x="5020103" y="4131775"/>
                </a:lnTo>
                <a:lnTo>
                  <a:pt x="4107536" y="4131775"/>
                </a:lnTo>
                <a:close/>
                <a:moveTo>
                  <a:pt x="2850541" y="0"/>
                </a:moveTo>
                <a:lnTo>
                  <a:pt x="3763108" y="0"/>
                </a:lnTo>
                <a:lnTo>
                  <a:pt x="2995103" y="4109630"/>
                </a:lnTo>
                <a:lnTo>
                  <a:pt x="2082535" y="4109630"/>
                </a:lnTo>
                <a:close/>
              </a:path>
            </a:pathLst>
          </a:custGeom>
          <a:solidFill>
            <a:srgbClr val="2196F3">
              <a:lumMod val="40000"/>
              <a:lumOff val="60000"/>
            </a:srgbClr>
          </a:solidFill>
        </p:spPr>
      </p:pic>
      <p:sp>
        <p:nvSpPr>
          <p:cNvPr id="10" name="文本框 9">
            <a:extLst>
              <a:ext uri="{FF2B5EF4-FFF2-40B4-BE49-F238E27FC236}">
                <a16:creationId xmlns:a16="http://schemas.microsoft.com/office/drawing/2014/main" id="{ABA4284C-C44A-46EC-9921-1A5D620FFD8B}"/>
              </a:ext>
            </a:extLst>
          </p:cNvPr>
          <p:cNvSpPr txBox="1"/>
          <p:nvPr/>
        </p:nvSpPr>
        <p:spPr>
          <a:xfrm>
            <a:off x="7061590" y="2956749"/>
            <a:ext cx="1384995" cy="349702"/>
          </a:xfrm>
          <a:prstGeom prst="rect">
            <a:avLst/>
          </a:prstGeom>
        </p:spPr>
        <p:txBody>
          <a:bodyPr wrap="none" lIns="0" tIns="36000" rIns="0" bIns="36000" rtlCol="0">
            <a:noAutofit/>
          </a:bodyPr>
          <a:lstStyle/>
          <a:p>
            <a:r>
              <a:rPr lang="zh-CN" altLang="en-US" b="1" dirty="0">
                <a:gradFill>
                  <a:gsLst>
                    <a:gs pos="0">
                      <a:schemeClr val="accent1"/>
                    </a:gs>
                    <a:gs pos="100000">
                      <a:schemeClr val="accent2"/>
                    </a:gs>
                  </a:gsLst>
                  <a:lin ang="2700000" scaled="1"/>
                </a:gradFill>
                <a:latin typeface="+mj-ea"/>
                <a:ea typeface="+mj-ea"/>
                <a:sym typeface="微软雅黑" panose="020B0503020204020204" pitchFamily="34" charset="-122"/>
              </a:rPr>
              <a:t>宏观环境分析</a:t>
            </a:r>
          </a:p>
        </p:txBody>
      </p:sp>
      <p:sp>
        <p:nvSpPr>
          <p:cNvPr id="11" name="文本框 10">
            <a:extLst>
              <a:ext uri="{FF2B5EF4-FFF2-40B4-BE49-F238E27FC236}">
                <a16:creationId xmlns:a16="http://schemas.microsoft.com/office/drawing/2014/main" id="{0123F05B-555E-4750-8264-D8B744D56224}"/>
              </a:ext>
            </a:extLst>
          </p:cNvPr>
          <p:cNvSpPr txBox="1"/>
          <p:nvPr/>
        </p:nvSpPr>
        <p:spPr>
          <a:xfrm>
            <a:off x="7061590" y="3333564"/>
            <a:ext cx="4159071" cy="2286001"/>
          </a:xfrm>
          <a:prstGeom prst="rect">
            <a:avLst/>
          </a:prstGeom>
        </p:spPr>
        <p:txBody>
          <a:bodyPr wrap="square" lIns="0" tIns="36000" rIns="0" bIns="36000" rtlCol="0">
            <a:noAutofit/>
          </a:bodyPr>
          <a:lstStyle/>
          <a:p>
            <a:pPr marL="285750" indent="-285750">
              <a:lnSpc>
                <a:spcPct val="130000"/>
              </a:lnSpc>
              <a:buFont typeface="Arial" panose="020B0604020202020204" pitchFamily="34" charset="0"/>
              <a:buChar char="•"/>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根据国家统计局公布的数据，我国国内生产总值持续稳定增长，尤其近几年，在国际经济形势普遍弱势的情况下，我国经济依然保持着强劲的上升势头。</a:t>
            </a:r>
            <a:endParaRPr lang="en-US" altLang="zh-CN" sz="1400" kern="100" dirty="0">
              <a:solidFill>
                <a:schemeClr val="bg1"/>
              </a:solidFill>
              <a:latin typeface="+mn-ea"/>
              <a:cs typeface="Times New Roman" panose="02020603050405020304" pitchFamily="18" charset="0"/>
              <a:sym typeface="微软雅黑" panose="020B0503020204020204" pitchFamily="34" charset="-122"/>
            </a:endParaRPr>
          </a:p>
          <a:p>
            <a:pPr marL="285750" indent="-285750">
              <a:lnSpc>
                <a:spcPct val="130000"/>
              </a:lnSpc>
              <a:buFont typeface="Arial" panose="020B0604020202020204" pitchFamily="34" charset="0"/>
              <a:buChar char="•"/>
            </a:pPr>
            <a:r>
              <a:rPr lang="zh-CN" altLang="en-US" sz="1400" kern="100" dirty="0">
                <a:solidFill>
                  <a:schemeClr val="bg1"/>
                </a:solidFill>
                <a:latin typeface="+mn-ea"/>
                <a:cs typeface="Times New Roman" panose="02020603050405020304" pitchFamily="18" charset="0"/>
                <a:sym typeface="微软雅黑" panose="020B0503020204020204" pitchFamily="34" charset="-122"/>
              </a:rPr>
              <a:t>互联网金融能够实现如此快速的发展，多样化的</a:t>
            </a:r>
            <a:r>
              <a:rPr lang="en-US" altLang="zh-CN" sz="1400" kern="100" dirty="0">
                <a:solidFill>
                  <a:schemeClr val="bg1"/>
                </a:solidFill>
                <a:latin typeface="+mn-ea"/>
                <a:cs typeface="Times New Roman" panose="02020603050405020304" pitchFamily="18" charset="0"/>
                <a:sym typeface="微软雅黑" panose="020B0503020204020204" pitchFamily="34" charset="-122"/>
              </a:rPr>
              <a:t>IT</a:t>
            </a:r>
            <a:r>
              <a:rPr lang="zh-CN" altLang="en-US" sz="1400" kern="100" dirty="0">
                <a:solidFill>
                  <a:schemeClr val="bg1"/>
                </a:solidFill>
                <a:latin typeface="+mn-ea"/>
                <a:cs typeface="Times New Roman" panose="02020603050405020304" pitchFamily="18" charset="0"/>
                <a:sym typeface="微软雅黑" panose="020B0503020204020204" pitchFamily="34" charset="-122"/>
              </a:rPr>
              <a:t>技术手段是其中非常重要的一个推动力。金融是一个信息密集型产业，信息、技术、制度构成金融业的三大基石。</a:t>
            </a:r>
            <a:endParaRPr lang="zh-CN" altLang="en-US" sz="1400" b="1" dirty="0">
              <a:solidFill>
                <a:schemeClr val="bg1"/>
              </a:solidFill>
              <a:latin typeface="+mn-ea"/>
              <a:sym typeface="微软雅黑" panose="020B0503020204020204" pitchFamily="34" charset="-122"/>
            </a:endParaRPr>
          </a:p>
        </p:txBody>
      </p:sp>
      <p:grpSp>
        <p:nvGrpSpPr>
          <p:cNvPr id="12" name="图形 12">
            <a:extLst>
              <a:ext uri="{FF2B5EF4-FFF2-40B4-BE49-F238E27FC236}">
                <a16:creationId xmlns:a16="http://schemas.microsoft.com/office/drawing/2014/main" id="{84F9D6E7-362C-44AD-BAFD-40B95B513A9A}"/>
              </a:ext>
            </a:extLst>
          </p:cNvPr>
          <p:cNvGrpSpPr/>
          <p:nvPr/>
        </p:nvGrpSpPr>
        <p:grpSpPr>
          <a:xfrm>
            <a:off x="7061590" y="2182549"/>
            <a:ext cx="687632" cy="632701"/>
            <a:chOff x="1977487" y="2034000"/>
            <a:chExt cx="672469" cy="618750"/>
          </a:xfrm>
          <a:gradFill flip="none" rotWithShape="1">
            <a:gsLst>
              <a:gs pos="0">
                <a:schemeClr val="accent1"/>
              </a:gs>
              <a:gs pos="100000">
                <a:schemeClr val="accent2"/>
              </a:gs>
            </a:gsLst>
            <a:lin ang="2700000" scaled="1"/>
            <a:tileRect/>
          </a:gradFill>
        </p:grpSpPr>
        <p:sp>
          <p:nvSpPr>
            <p:cNvPr id="13" name="任意多边形: 形状 12">
              <a:extLst>
                <a:ext uri="{FF2B5EF4-FFF2-40B4-BE49-F238E27FC236}">
                  <a16:creationId xmlns:a16="http://schemas.microsoft.com/office/drawing/2014/main" id="{C9305BCE-96D3-4520-B771-57422E30F32B}"/>
                </a:ext>
              </a:extLst>
            </p:cNvPr>
            <p:cNvSpPr/>
            <p:nvPr/>
          </p:nvSpPr>
          <p:spPr>
            <a:xfrm>
              <a:off x="1977487" y="2438999"/>
              <a:ext cx="672469" cy="213750"/>
            </a:xfrm>
            <a:custGeom>
              <a:avLst/>
              <a:gdLst>
                <a:gd name="connsiteX0" fmla="*/ 649913 w 672469"/>
                <a:gd name="connsiteY0" fmla="*/ 94163 h 213750"/>
                <a:gd name="connsiteX1" fmla="*/ 496575 w 672469"/>
                <a:gd name="connsiteY1" fmla="*/ 182700 h 213750"/>
                <a:gd name="connsiteX2" fmla="*/ 379800 w 672469"/>
                <a:gd name="connsiteY2" fmla="*/ 207113 h 213750"/>
                <a:gd name="connsiteX3" fmla="*/ 237150 w 672469"/>
                <a:gd name="connsiteY3" fmla="*/ 191363 h 213750"/>
                <a:gd name="connsiteX4" fmla="*/ 2025 w 672469"/>
                <a:gd name="connsiteY4" fmla="*/ 213750 h 213750"/>
                <a:gd name="connsiteX5" fmla="*/ 0 w 672469"/>
                <a:gd name="connsiteY5" fmla="*/ 191250 h 213750"/>
                <a:gd name="connsiteX6" fmla="*/ 236250 w 672469"/>
                <a:gd name="connsiteY6" fmla="*/ 168750 h 213750"/>
                <a:gd name="connsiteX7" fmla="*/ 238500 w 672469"/>
                <a:gd name="connsiteY7" fmla="*/ 168863 h 213750"/>
                <a:gd name="connsiteX8" fmla="*/ 382275 w 672469"/>
                <a:gd name="connsiteY8" fmla="*/ 184838 h 213750"/>
                <a:gd name="connsiteX9" fmla="*/ 485325 w 672469"/>
                <a:gd name="connsiteY9" fmla="*/ 163238 h 213750"/>
                <a:gd name="connsiteX10" fmla="*/ 638663 w 672469"/>
                <a:gd name="connsiteY10" fmla="*/ 74588 h 213750"/>
                <a:gd name="connsiteX11" fmla="*/ 647013 w 672469"/>
                <a:gd name="connsiteY11" fmla="*/ 44114 h 213750"/>
                <a:gd name="connsiteX12" fmla="*/ 646875 w 672469"/>
                <a:gd name="connsiteY12" fmla="*/ 43875 h 213750"/>
                <a:gd name="connsiteX13" fmla="*/ 616163 w 672469"/>
                <a:gd name="connsiteY13" fmla="*/ 35663 h 213750"/>
                <a:gd name="connsiteX14" fmla="*/ 496125 w 672469"/>
                <a:gd name="connsiteY14" fmla="*/ 104963 h 213750"/>
                <a:gd name="connsiteX15" fmla="*/ 468000 w 672469"/>
                <a:gd name="connsiteY15" fmla="*/ 112500 h 213750"/>
                <a:gd name="connsiteX16" fmla="*/ 349763 w 672469"/>
                <a:gd name="connsiteY16" fmla="*/ 112500 h 213750"/>
                <a:gd name="connsiteX17" fmla="*/ 349763 w 672469"/>
                <a:gd name="connsiteY17" fmla="*/ 90000 h 213750"/>
                <a:gd name="connsiteX18" fmla="*/ 462263 w 672469"/>
                <a:gd name="connsiteY18" fmla="*/ 90000 h 213750"/>
                <a:gd name="connsiteX19" fmla="*/ 484763 w 672469"/>
                <a:gd name="connsiteY19" fmla="*/ 67500 h 213750"/>
                <a:gd name="connsiteX20" fmla="*/ 462263 w 672469"/>
                <a:gd name="connsiteY20" fmla="*/ 45000 h 213750"/>
                <a:gd name="connsiteX21" fmla="*/ 383513 w 672469"/>
                <a:gd name="connsiteY21" fmla="*/ 45000 h 213750"/>
                <a:gd name="connsiteX22" fmla="*/ 379350 w 672469"/>
                <a:gd name="connsiteY22" fmla="*/ 44213 h 213750"/>
                <a:gd name="connsiteX23" fmla="*/ 343237 w 672469"/>
                <a:gd name="connsiteY23" fmla="*/ 29700 h 213750"/>
                <a:gd name="connsiteX24" fmla="*/ 305550 w 672469"/>
                <a:gd name="connsiteY24" fmla="*/ 22500 h 213750"/>
                <a:gd name="connsiteX25" fmla="*/ 290925 w 672469"/>
                <a:gd name="connsiteY25" fmla="*/ 22500 h 213750"/>
                <a:gd name="connsiteX26" fmla="*/ 238838 w 672469"/>
                <a:gd name="connsiteY26" fmla="*/ 36900 h 213750"/>
                <a:gd name="connsiteX27" fmla="*/ 209250 w 672469"/>
                <a:gd name="connsiteY27" fmla="*/ 54675 h 213750"/>
                <a:gd name="connsiteX28" fmla="*/ 203513 w 672469"/>
                <a:gd name="connsiteY28" fmla="*/ 56250 h 213750"/>
                <a:gd name="connsiteX29" fmla="*/ 1013 w 672469"/>
                <a:gd name="connsiteY29" fmla="*/ 56250 h 213750"/>
                <a:gd name="connsiteX30" fmla="*/ 1013 w 672469"/>
                <a:gd name="connsiteY30" fmla="*/ 33750 h 213750"/>
                <a:gd name="connsiteX31" fmla="*/ 200363 w 672469"/>
                <a:gd name="connsiteY31" fmla="*/ 33750 h 213750"/>
                <a:gd name="connsiteX32" fmla="*/ 227250 w 672469"/>
                <a:gd name="connsiteY32" fmla="*/ 17663 h 213750"/>
                <a:gd name="connsiteX33" fmla="*/ 290925 w 672469"/>
                <a:gd name="connsiteY33" fmla="*/ 0 h 213750"/>
                <a:gd name="connsiteX34" fmla="*/ 305550 w 672469"/>
                <a:gd name="connsiteY34" fmla="*/ 0 h 213750"/>
                <a:gd name="connsiteX35" fmla="*/ 351563 w 672469"/>
                <a:gd name="connsiteY35" fmla="*/ 8888 h 213750"/>
                <a:gd name="connsiteX36" fmla="*/ 385650 w 672469"/>
                <a:gd name="connsiteY36" fmla="*/ 22500 h 213750"/>
                <a:gd name="connsiteX37" fmla="*/ 462263 w 672469"/>
                <a:gd name="connsiteY37" fmla="*/ 22500 h 213750"/>
                <a:gd name="connsiteX38" fmla="*/ 507263 w 672469"/>
                <a:gd name="connsiteY38" fmla="*/ 67500 h 213750"/>
                <a:gd name="connsiteX39" fmla="*/ 506700 w 672469"/>
                <a:gd name="connsiteY39" fmla="*/ 72900 h 213750"/>
                <a:gd name="connsiteX40" fmla="*/ 604913 w 672469"/>
                <a:gd name="connsiteY40" fmla="*/ 16200 h 213750"/>
                <a:gd name="connsiteX41" fmla="*/ 639113 w 672469"/>
                <a:gd name="connsiteY41" fmla="*/ 11700 h 213750"/>
                <a:gd name="connsiteX42" fmla="*/ 670923 w 672469"/>
                <a:gd name="connsiteY42" fmla="*/ 66819 h 213750"/>
                <a:gd name="connsiteX43" fmla="*/ 649913 w 672469"/>
                <a:gd name="connsiteY43" fmla="*/ 94163 h 21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2469" h="213750">
                  <a:moveTo>
                    <a:pt x="649913" y="94163"/>
                  </a:moveTo>
                  <a:lnTo>
                    <a:pt x="496575" y="182700"/>
                  </a:lnTo>
                  <a:cubicBezTo>
                    <a:pt x="461304" y="203226"/>
                    <a:pt x="420339" y="211791"/>
                    <a:pt x="379800" y="207113"/>
                  </a:cubicBezTo>
                  <a:lnTo>
                    <a:pt x="237150" y="191363"/>
                  </a:lnTo>
                  <a:lnTo>
                    <a:pt x="2025" y="213750"/>
                  </a:lnTo>
                  <a:lnTo>
                    <a:pt x="0" y="191250"/>
                  </a:lnTo>
                  <a:lnTo>
                    <a:pt x="236250" y="168750"/>
                  </a:lnTo>
                  <a:cubicBezTo>
                    <a:pt x="237002" y="168735"/>
                    <a:pt x="237754" y="168772"/>
                    <a:pt x="238500" y="168863"/>
                  </a:cubicBezTo>
                  <a:lnTo>
                    <a:pt x="382275" y="184838"/>
                  </a:lnTo>
                  <a:cubicBezTo>
                    <a:pt x="418051" y="188847"/>
                    <a:pt x="454170" y="181277"/>
                    <a:pt x="485325" y="163238"/>
                  </a:cubicBezTo>
                  <a:lnTo>
                    <a:pt x="638663" y="74588"/>
                  </a:lnTo>
                  <a:cubicBezTo>
                    <a:pt x="649384" y="68479"/>
                    <a:pt x="653122" y="54835"/>
                    <a:pt x="647013" y="44114"/>
                  </a:cubicBezTo>
                  <a:cubicBezTo>
                    <a:pt x="646967" y="44034"/>
                    <a:pt x="646921" y="43955"/>
                    <a:pt x="646875" y="43875"/>
                  </a:cubicBezTo>
                  <a:cubicBezTo>
                    <a:pt x="640655" y="33136"/>
                    <a:pt x="626913" y="29462"/>
                    <a:pt x="616163" y="35663"/>
                  </a:cubicBezTo>
                  <a:lnTo>
                    <a:pt x="496125" y="104963"/>
                  </a:lnTo>
                  <a:cubicBezTo>
                    <a:pt x="487573" y="109896"/>
                    <a:pt x="477873" y="112495"/>
                    <a:pt x="468000" y="112500"/>
                  </a:cubicBezTo>
                  <a:lnTo>
                    <a:pt x="349763" y="112500"/>
                  </a:lnTo>
                  <a:lnTo>
                    <a:pt x="349763" y="90000"/>
                  </a:lnTo>
                  <a:lnTo>
                    <a:pt x="462263" y="90000"/>
                  </a:lnTo>
                  <a:cubicBezTo>
                    <a:pt x="474689" y="90000"/>
                    <a:pt x="484763" y="79927"/>
                    <a:pt x="484763" y="67500"/>
                  </a:cubicBezTo>
                  <a:cubicBezTo>
                    <a:pt x="484763" y="55074"/>
                    <a:pt x="474689" y="45000"/>
                    <a:pt x="462263" y="45000"/>
                  </a:cubicBezTo>
                  <a:lnTo>
                    <a:pt x="383513" y="45000"/>
                  </a:lnTo>
                  <a:cubicBezTo>
                    <a:pt x="382086" y="45022"/>
                    <a:pt x="380670" y="44754"/>
                    <a:pt x="379350" y="44213"/>
                  </a:cubicBezTo>
                  <a:lnTo>
                    <a:pt x="343237" y="29700"/>
                  </a:lnTo>
                  <a:cubicBezTo>
                    <a:pt x="331237" y="24960"/>
                    <a:pt x="318453" y="22517"/>
                    <a:pt x="305550" y="22500"/>
                  </a:cubicBezTo>
                  <a:lnTo>
                    <a:pt x="290925" y="22500"/>
                  </a:lnTo>
                  <a:cubicBezTo>
                    <a:pt x="272579" y="22493"/>
                    <a:pt x="254575" y="27470"/>
                    <a:pt x="238838" y="36900"/>
                  </a:cubicBezTo>
                  <a:lnTo>
                    <a:pt x="209250" y="54675"/>
                  </a:lnTo>
                  <a:cubicBezTo>
                    <a:pt x="207513" y="55706"/>
                    <a:pt x="205532" y="56249"/>
                    <a:pt x="203513" y="56250"/>
                  </a:cubicBezTo>
                  <a:lnTo>
                    <a:pt x="1013" y="56250"/>
                  </a:lnTo>
                  <a:lnTo>
                    <a:pt x="1013" y="33750"/>
                  </a:lnTo>
                  <a:lnTo>
                    <a:pt x="200363" y="33750"/>
                  </a:lnTo>
                  <a:lnTo>
                    <a:pt x="227250" y="17663"/>
                  </a:lnTo>
                  <a:cubicBezTo>
                    <a:pt x="246476" y="6099"/>
                    <a:pt x="268489" y="-7"/>
                    <a:pt x="290925" y="0"/>
                  </a:cubicBezTo>
                  <a:lnTo>
                    <a:pt x="305550" y="0"/>
                  </a:lnTo>
                  <a:cubicBezTo>
                    <a:pt x="321318" y="-43"/>
                    <a:pt x="336945" y="2975"/>
                    <a:pt x="351563" y="8888"/>
                  </a:cubicBezTo>
                  <a:lnTo>
                    <a:pt x="385650" y="22500"/>
                  </a:lnTo>
                  <a:lnTo>
                    <a:pt x="462263" y="22500"/>
                  </a:lnTo>
                  <a:cubicBezTo>
                    <a:pt x="487115" y="22500"/>
                    <a:pt x="507263" y="42648"/>
                    <a:pt x="507263" y="67500"/>
                  </a:cubicBezTo>
                  <a:cubicBezTo>
                    <a:pt x="507186" y="69311"/>
                    <a:pt x="506998" y="71114"/>
                    <a:pt x="506700" y="72900"/>
                  </a:cubicBezTo>
                  <a:lnTo>
                    <a:pt x="604913" y="16200"/>
                  </a:lnTo>
                  <a:cubicBezTo>
                    <a:pt x="615239" y="10148"/>
                    <a:pt x="627572" y="8525"/>
                    <a:pt x="639113" y="11700"/>
                  </a:cubicBezTo>
                  <a:cubicBezTo>
                    <a:pt x="663118" y="18137"/>
                    <a:pt x="677359" y="42815"/>
                    <a:pt x="670923" y="66819"/>
                  </a:cubicBezTo>
                  <a:cubicBezTo>
                    <a:pt x="667828" y="78362"/>
                    <a:pt x="660269" y="88199"/>
                    <a:pt x="649913" y="941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任意多边形: 形状 13">
              <a:extLst>
                <a:ext uri="{FF2B5EF4-FFF2-40B4-BE49-F238E27FC236}">
                  <a16:creationId xmlns:a16="http://schemas.microsoft.com/office/drawing/2014/main" id="{4B7D7ACA-CA47-4682-98DA-AA664D24FF17}"/>
                </a:ext>
              </a:extLst>
            </p:cNvPr>
            <p:cNvSpPr/>
            <p:nvPr/>
          </p:nvSpPr>
          <p:spPr>
            <a:xfrm>
              <a:off x="2417250" y="2259000"/>
              <a:ext cx="90000" cy="135000"/>
            </a:xfrm>
            <a:custGeom>
              <a:avLst/>
              <a:gdLst>
                <a:gd name="connsiteX0" fmla="*/ 33750 w 90000"/>
                <a:gd name="connsiteY0" fmla="*/ 0 h 135000"/>
                <a:gd name="connsiteX1" fmla="*/ 33750 w 90000"/>
                <a:gd name="connsiteY1" fmla="*/ 11250 h 135000"/>
                <a:gd name="connsiteX2" fmla="*/ 0 w 90000"/>
                <a:gd name="connsiteY2" fmla="*/ 45000 h 135000"/>
                <a:gd name="connsiteX3" fmla="*/ 33750 w 90000"/>
                <a:gd name="connsiteY3" fmla="*/ 78750 h 135000"/>
                <a:gd name="connsiteX4" fmla="*/ 56250 w 90000"/>
                <a:gd name="connsiteY4" fmla="*/ 78750 h 135000"/>
                <a:gd name="connsiteX5" fmla="*/ 67500 w 90000"/>
                <a:gd name="connsiteY5" fmla="*/ 90000 h 135000"/>
                <a:gd name="connsiteX6" fmla="*/ 56250 w 90000"/>
                <a:gd name="connsiteY6" fmla="*/ 101250 h 135000"/>
                <a:gd name="connsiteX7" fmla="*/ 33750 w 90000"/>
                <a:gd name="connsiteY7" fmla="*/ 101250 h 135000"/>
                <a:gd name="connsiteX8" fmla="*/ 22500 w 90000"/>
                <a:gd name="connsiteY8" fmla="*/ 90000 h 135000"/>
                <a:gd name="connsiteX9" fmla="*/ 0 w 90000"/>
                <a:gd name="connsiteY9" fmla="*/ 90000 h 135000"/>
                <a:gd name="connsiteX10" fmla="*/ 33750 w 90000"/>
                <a:gd name="connsiteY10" fmla="*/ 123750 h 135000"/>
                <a:gd name="connsiteX11" fmla="*/ 33750 w 90000"/>
                <a:gd name="connsiteY11" fmla="*/ 135000 h 135000"/>
                <a:gd name="connsiteX12" fmla="*/ 56250 w 90000"/>
                <a:gd name="connsiteY12" fmla="*/ 135000 h 135000"/>
                <a:gd name="connsiteX13" fmla="*/ 56250 w 90000"/>
                <a:gd name="connsiteY13" fmla="*/ 123750 h 135000"/>
                <a:gd name="connsiteX14" fmla="*/ 90000 w 90000"/>
                <a:gd name="connsiteY14" fmla="*/ 90000 h 135000"/>
                <a:gd name="connsiteX15" fmla="*/ 56250 w 90000"/>
                <a:gd name="connsiteY15" fmla="*/ 56250 h 135000"/>
                <a:gd name="connsiteX16" fmla="*/ 33750 w 90000"/>
                <a:gd name="connsiteY16" fmla="*/ 56250 h 135000"/>
                <a:gd name="connsiteX17" fmla="*/ 22500 w 90000"/>
                <a:gd name="connsiteY17" fmla="*/ 45000 h 135000"/>
                <a:gd name="connsiteX18" fmla="*/ 33750 w 90000"/>
                <a:gd name="connsiteY18" fmla="*/ 33750 h 135000"/>
                <a:gd name="connsiteX19" fmla="*/ 56250 w 90000"/>
                <a:gd name="connsiteY19" fmla="*/ 33750 h 135000"/>
                <a:gd name="connsiteX20" fmla="*/ 67500 w 90000"/>
                <a:gd name="connsiteY20" fmla="*/ 45000 h 135000"/>
                <a:gd name="connsiteX21" fmla="*/ 90000 w 90000"/>
                <a:gd name="connsiteY21" fmla="*/ 45000 h 135000"/>
                <a:gd name="connsiteX22" fmla="*/ 56250 w 90000"/>
                <a:gd name="connsiteY22" fmla="*/ 11250 h 135000"/>
                <a:gd name="connsiteX23" fmla="*/ 56250 w 90000"/>
                <a:gd name="connsiteY23" fmla="*/ 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00" h="135000">
                  <a:moveTo>
                    <a:pt x="33750" y="0"/>
                  </a:move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任意多边形: 形状 14">
              <a:extLst>
                <a:ext uri="{FF2B5EF4-FFF2-40B4-BE49-F238E27FC236}">
                  <a16:creationId xmlns:a16="http://schemas.microsoft.com/office/drawing/2014/main" id="{9F7854C7-9585-4668-835D-59096195846F}"/>
                </a:ext>
              </a:extLst>
            </p:cNvPr>
            <p:cNvSpPr/>
            <p:nvPr/>
          </p:nvSpPr>
          <p:spPr>
            <a:xfrm>
              <a:off x="2349750" y="2214000"/>
              <a:ext cx="225000" cy="225000"/>
            </a:xfrm>
            <a:custGeom>
              <a:avLst/>
              <a:gdLst>
                <a:gd name="connsiteX0" fmla="*/ 0 w 225000"/>
                <a:gd name="connsiteY0" fmla="*/ 112500 h 225000"/>
                <a:gd name="connsiteX1" fmla="*/ 112500 w 225000"/>
                <a:gd name="connsiteY1" fmla="*/ 225000 h 225000"/>
                <a:gd name="connsiteX2" fmla="*/ 225000 w 225000"/>
                <a:gd name="connsiteY2" fmla="*/ 112500 h 225000"/>
                <a:gd name="connsiteX3" fmla="*/ 112500 w 225000"/>
                <a:gd name="connsiteY3" fmla="*/ 0 h 225000"/>
                <a:gd name="connsiteX4" fmla="*/ 0 w 225000"/>
                <a:gd name="connsiteY4" fmla="*/ 112500 h 225000"/>
                <a:gd name="connsiteX5" fmla="*/ 202500 w 225000"/>
                <a:gd name="connsiteY5" fmla="*/ 112500 h 225000"/>
                <a:gd name="connsiteX6" fmla="*/ 112500 w 225000"/>
                <a:gd name="connsiteY6" fmla="*/ 202500 h 225000"/>
                <a:gd name="connsiteX7" fmla="*/ 22500 w 225000"/>
                <a:gd name="connsiteY7" fmla="*/ 112500 h 225000"/>
                <a:gd name="connsiteX8" fmla="*/ 112500 w 225000"/>
                <a:gd name="connsiteY8" fmla="*/ 22500 h 225000"/>
                <a:gd name="connsiteX9" fmla="*/ 202500 w 225000"/>
                <a:gd name="connsiteY9" fmla="*/ 11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0" y="112500"/>
                  </a:moveTo>
                  <a:cubicBezTo>
                    <a:pt x="0" y="174632"/>
                    <a:pt x="50368" y="225000"/>
                    <a:pt x="112500" y="225000"/>
                  </a:cubicBezTo>
                  <a:cubicBezTo>
                    <a:pt x="174632" y="225000"/>
                    <a:pt x="225000" y="174632"/>
                    <a:pt x="225000" y="112500"/>
                  </a:cubicBezTo>
                  <a:cubicBezTo>
                    <a:pt x="225000" y="50368"/>
                    <a:pt x="174632" y="0"/>
                    <a:pt x="112500" y="0"/>
                  </a:cubicBezTo>
                  <a:cubicBezTo>
                    <a:pt x="50397" y="69"/>
                    <a:pt x="69" y="50397"/>
                    <a:pt x="0" y="112500"/>
                  </a:cubicBezTo>
                  <a:close/>
                  <a:moveTo>
                    <a:pt x="202500" y="112500"/>
                  </a:moveTo>
                  <a:cubicBezTo>
                    <a:pt x="202500" y="162206"/>
                    <a:pt x="162206" y="202500"/>
                    <a:pt x="112500" y="202500"/>
                  </a:cubicBezTo>
                  <a:cubicBezTo>
                    <a:pt x="62794" y="202500"/>
                    <a:pt x="22500" y="162206"/>
                    <a:pt x="22500" y="112500"/>
                  </a:cubicBezTo>
                  <a:cubicBezTo>
                    <a:pt x="22500" y="62794"/>
                    <a:pt x="62794" y="22500"/>
                    <a:pt x="112500" y="22500"/>
                  </a:cubicBezTo>
                  <a:cubicBezTo>
                    <a:pt x="162182" y="22556"/>
                    <a:pt x="202444" y="62818"/>
                    <a:pt x="20250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任意多边形: 形状 15">
              <a:extLst>
                <a:ext uri="{FF2B5EF4-FFF2-40B4-BE49-F238E27FC236}">
                  <a16:creationId xmlns:a16="http://schemas.microsoft.com/office/drawing/2014/main" id="{19671457-6CC6-48C5-A341-E6A74E6A7380}"/>
                </a:ext>
              </a:extLst>
            </p:cNvPr>
            <p:cNvSpPr/>
            <p:nvPr/>
          </p:nvSpPr>
          <p:spPr>
            <a:xfrm>
              <a:off x="2192250" y="2079034"/>
              <a:ext cx="112500" cy="134965"/>
            </a:xfrm>
            <a:custGeom>
              <a:avLst/>
              <a:gdLst>
                <a:gd name="connsiteX0" fmla="*/ 67500 w 112500"/>
                <a:gd name="connsiteY0" fmla="*/ 134966 h 134965"/>
                <a:gd name="connsiteX1" fmla="*/ 112500 w 112500"/>
                <a:gd name="connsiteY1" fmla="*/ 89966 h 134965"/>
                <a:gd name="connsiteX2" fmla="*/ 90000 w 112500"/>
                <a:gd name="connsiteY2" fmla="*/ 89966 h 134965"/>
                <a:gd name="connsiteX3" fmla="*/ 67624 w 112500"/>
                <a:gd name="connsiteY3" fmla="*/ 112455 h 134965"/>
                <a:gd name="connsiteX4" fmla="*/ 48128 w 112500"/>
                <a:gd name="connsiteY4" fmla="*/ 101216 h 134965"/>
                <a:gd name="connsiteX5" fmla="*/ 67500 w 112500"/>
                <a:gd name="connsiteY5" fmla="*/ 101216 h 134965"/>
                <a:gd name="connsiteX6" fmla="*/ 67500 w 112500"/>
                <a:gd name="connsiteY6" fmla="*/ 78716 h 134965"/>
                <a:gd name="connsiteX7" fmla="*/ 45000 w 112500"/>
                <a:gd name="connsiteY7" fmla="*/ 78716 h 134965"/>
                <a:gd name="connsiteX8" fmla="*/ 45000 w 112500"/>
                <a:gd name="connsiteY8" fmla="*/ 56216 h 134965"/>
                <a:gd name="connsiteX9" fmla="*/ 67500 w 112500"/>
                <a:gd name="connsiteY9" fmla="*/ 56216 h 134965"/>
                <a:gd name="connsiteX10" fmla="*/ 67500 w 112500"/>
                <a:gd name="connsiteY10" fmla="*/ 33716 h 134965"/>
                <a:gd name="connsiteX11" fmla="*/ 48128 w 112500"/>
                <a:gd name="connsiteY11" fmla="*/ 33716 h 134965"/>
                <a:gd name="connsiteX12" fmla="*/ 78761 w 112500"/>
                <a:gd name="connsiteY12" fmla="*/ 25470 h 134965"/>
                <a:gd name="connsiteX13" fmla="*/ 90000 w 112500"/>
                <a:gd name="connsiteY13" fmla="*/ 44966 h 134965"/>
                <a:gd name="connsiteX14" fmla="*/ 112500 w 112500"/>
                <a:gd name="connsiteY14" fmla="*/ 44966 h 134965"/>
                <a:gd name="connsiteX15" fmla="*/ 67646 w 112500"/>
                <a:gd name="connsiteY15" fmla="*/ 0 h 134965"/>
                <a:gd name="connsiteX16" fmla="*/ 24098 w 112500"/>
                <a:gd name="connsiteY16" fmla="*/ 33716 h 134965"/>
                <a:gd name="connsiteX17" fmla="*/ 0 w 112500"/>
                <a:gd name="connsiteY17" fmla="*/ 33716 h 134965"/>
                <a:gd name="connsiteX18" fmla="*/ 0 w 112500"/>
                <a:gd name="connsiteY18" fmla="*/ 56216 h 134965"/>
                <a:gd name="connsiteX19" fmla="*/ 22500 w 112500"/>
                <a:gd name="connsiteY19" fmla="*/ 56216 h 134965"/>
                <a:gd name="connsiteX20" fmla="*/ 22500 w 112500"/>
                <a:gd name="connsiteY20" fmla="*/ 78716 h 134965"/>
                <a:gd name="connsiteX21" fmla="*/ 0 w 112500"/>
                <a:gd name="connsiteY21" fmla="*/ 78716 h 134965"/>
                <a:gd name="connsiteX22" fmla="*/ 0 w 112500"/>
                <a:gd name="connsiteY22" fmla="*/ 101216 h 134965"/>
                <a:gd name="connsiteX23" fmla="*/ 24098 w 112500"/>
                <a:gd name="connsiteY23" fmla="*/ 101216 h 134965"/>
                <a:gd name="connsiteX24" fmla="*/ 67500 w 112500"/>
                <a:gd name="connsiteY24" fmla="*/ 134966 h 13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00" h="134965">
                  <a:moveTo>
                    <a:pt x="67500" y="134966"/>
                  </a:moveTo>
                  <a:cubicBezTo>
                    <a:pt x="92352" y="134966"/>
                    <a:pt x="112500" y="114818"/>
                    <a:pt x="112500" y="89966"/>
                  </a:cubicBezTo>
                  <a:lnTo>
                    <a:pt x="90000" y="89966"/>
                  </a:lnTo>
                  <a:cubicBezTo>
                    <a:pt x="90032" y="102356"/>
                    <a:pt x="80013" y="112423"/>
                    <a:pt x="67624" y="112455"/>
                  </a:cubicBezTo>
                  <a:cubicBezTo>
                    <a:pt x="59580" y="112475"/>
                    <a:pt x="52142" y="108186"/>
                    <a:pt x="48128" y="101216"/>
                  </a:cubicBezTo>
                  <a:lnTo>
                    <a:pt x="67500" y="101216"/>
                  </a:lnTo>
                  <a:lnTo>
                    <a:pt x="67500" y="78716"/>
                  </a:lnTo>
                  <a:lnTo>
                    <a:pt x="45000" y="78716"/>
                  </a:lnTo>
                  <a:lnTo>
                    <a:pt x="45000" y="56216"/>
                  </a:lnTo>
                  <a:lnTo>
                    <a:pt x="67500" y="56216"/>
                  </a:lnTo>
                  <a:lnTo>
                    <a:pt x="67500" y="33716"/>
                  </a:lnTo>
                  <a:lnTo>
                    <a:pt x="48128" y="33716"/>
                  </a:lnTo>
                  <a:cubicBezTo>
                    <a:pt x="54309" y="22979"/>
                    <a:pt x="68025" y="19287"/>
                    <a:pt x="78761" y="25470"/>
                  </a:cubicBezTo>
                  <a:cubicBezTo>
                    <a:pt x="85732" y="29484"/>
                    <a:pt x="90020" y="36922"/>
                    <a:pt x="90000" y="44966"/>
                  </a:cubicBezTo>
                  <a:lnTo>
                    <a:pt x="112500" y="44966"/>
                  </a:lnTo>
                  <a:cubicBezTo>
                    <a:pt x="112530" y="20163"/>
                    <a:pt x="92449" y="31"/>
                    <a:pt x="67646" y="0"/>
                  </a:cubicBezTo>
                  <a:cubicBezTo>
                    <a:pt x="47133" y="-25"/>
                    <a:pt x="29211" y="13851"/>
                    <a:pt x="24098" y="33716"/>
                  </a:cubicBezTo>
                  <a:lnTo>
                    <a:pt x="0" y="33716"/>
                  </a:lnTo>
                  <a:lnTo>
                    <a:pt x="0" y="56216"/>
                  </a:lnTo>
                  <a:lnTo>
                    <a:pt x="22500" y="56216"/>
                  </a:lnTo>
                  <a:lnTo>
                    <a:pt x="22500" y="78716"/>
                  </a:lnTo>
                  <a:lnTo>
                    <a:pt x="0" y="78716"/>
                  </a:lnTo>
                  <a:lnTo>
                    <a:pt x="0" y="101216"/>
                  </a:lnTo>
                  <a:lnTo>
                    <a:pt x="24098" y="101216"/>
                  </a:lnTo>
                  <a:cubicBezTo>
                    <a:pt x="29212" y="121024"/>
                    <a:pt x="47043" y="134889"/>
                    <a:pt x="67500" y="13496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任意多边形: 形状 16">
              <a:extLst>
                <a:ext uri="{FF2B5EF4-FFF2-40B4-BE49-F238E27FC236}">
                  <a16:creationId xmlns:a16="http://schemas.microsoft.com/office/drawing/2014/main" id="{7617E991-02EA-4CF5-A9AE-7EB216CFD5F4}"/>
                </a:ext>
              </a:extLst>
            </p:cNvPr>
            <p:cNvSpPr/>
            <p:nvPr/>
          </p:nvSpPr>
          <p:spPr>
            <a:xfrm>
              <a:off x="2147250" y="20340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2500 h 225000"/>
                <a:gd name="connsiteX6" fmla="*/ 202500 w 225000"/>
                <a:gd name="connsiteY6" fmla="*/ 112500 h 225000"/>
                <a:gd name="connsiteX7" fmla="*/ 112500 w 225000"/>
                <a:gd name="connsiteY7" fmla="*/ 202500 h 225000"/>
                <a:gd name="connsiteX8" fmla="*/ 22500 w 225000"/>
                <a:gd name="connsiteY8" fmla="*/ 112500 h 225000"/>
                <a:gd name="connsiteX9" fmla="*/ 112500 w 225000"/>
                <a:gd name="connsiteY9" fmla="*/ 2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2500"/>
                  </a:moveTo>
                  <a:cubicBezTo>
                    <a:pt x="162206" y="22500"/>
                    <a:pt x="202500" y="62794"/>
                    <a:pt x="202500" y="112500"/>
                  </a:cubicBezTo>
                  <a:cubicBezTo>
                    <a:pt x="202500" y="162206"/>
                    <a:pt x="162206" y="202500"/>
                    <a:pt x="112500" y="202500"/>
                  </a:cubicBezTo>
                  <a:cubicBezTo>
                    <a:pt x="62794" y="202500"/>
                    <a:pt x="22500" y="162206"/>
                    <a:pt x="22500" y="112500"/>
                  </a:cubicBezTo>
                  <a:cubicBezTo>
                    <a:pt x="22556" y="62818"/>
                    <a:pt x="62818" y="22556"/>
                    <a:pt x="112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任意多边形: 形状 17">
              <a:extLst>
                <a:ext uri="{FF2B5EF4-FFF2-40B4-BE49-F238E27FC236}">
                  <a16:creationId xmlns:a16="http://schemas.microsoft.com/office/drawing/2014/main" id="{86971F49-CD3A-425F-BCFB-572F15F80483}"/>
                </a:ext>
              </a:extLst>
            </p:cNvPr>
            <p:cNvSpPr/>
            <p:nvPr/>
          </p:nvSpPr>
          <p:spPr>
            <a:xfrm>
              <a:off x="2366294" y="2046408"/>
              <a:ext cx="159630" cy="158759"/>
            </a:xfrm>
            <a:custGeom>
              <a:avLst/>
              <a:gdLst>
                <a:gd name="connsiteX0" fmla="*/ 25474 w 159630"/>
                <a:gd name="connsiteY0" fmla="*/ 77591 h 158759"/>
                <a:gd name="connsiteX1" fmla="*/ 44599 w 159630"/>
                <a:gd name="connsiteY1" fmla="*/ 65666 h 158759"/>
                <a:gd name="connsiteX2" fmla="*/ 34474 w 159630"/>
                <a:gd name="connsiteY2" fmla="*/ 49410 h 158759"/>
                <a:gd name="connsiteX3" fmla="*/ 137659 w 159630"/>
                <a:gd name="connsiteY3" fmla="*/ 158760 h 158759"/>
                <a:gd name="connsiteX4" fmla="*/ 159631 w 159630"/>
                <a:gd name="connsiteY4" fmla="*/ 153934 h 158759"/>
                <a:gd name="connsiteX5" fmla="*/ 41269 w 159630"/>
                <a:gd name="connsiteY5" fmla="*/ 27934 h 158759"/>
                <a:gd name="connsiteX6" fmla="*/ 55366 w 159630"/>
                <a:gd name="connsiteY6" fmla="*/ 19125 h 158759"/>
                <a:gd name="connsiteX7" fmla="*/ 43452 w 159630"/>
                <a:gd name="connsiteY7" fmla="*/ 0 h 158759"/>
                <a:gd name="connsiteX8" fmla="*/ 5292 w 159630"/>
                <a:gd name="connsiteY8" fmla="*/ 23850 h 158759"/>
                <a:gd name="connsiteX9" fmla="*/ 1703 w 159630"/>
                <a:gd name="connsiteY9" fmla="*/ 39341 h 15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30" h="158759">
                  <a:moveTo>
                    <a:pt x="25474" y="77591"/>
                  </a:moveTo>
                  <a:lnTo>
                    <a:pt x="44599" y="65666"/>
                  </a:lnTo>
                  <a:lnTo>
                    <a:pt x="34474" y="49410"/>
                  </a:lnTo>
                  <a:cubicBezTo>
                    <a:pt x="86448" y="63969"/>
                    <a:pt x="126138" y="106030"/>
                    <a:pt x="137659" y="158760"/>
                  </a:cubicBezTo>
                  <a:lnTo>
                    <a:pt x="159631" y="153934"/>
                  </a:lnTo>
                  <a:cubicBezTo>
                    <a:pt x="146403" y="93336"/>
                    <a:pt x="100924" y="44920"/>
                    <a:pt x="41269" y="27934"/>
                  </a:cubicBezTo>
                  <a:lnTo>
                    <a:pt x="55366" y="19125"/>
                  </a:lnTo>
                  <a:lnTo>
                    <a:pt x="43452" y="0"/>
                  </a:lnTo>
                  <a:lnTo>
                    <a:pt x="5292" y="23850"/>
                  </a:lnTo>
                  <a:cubicBezTo>
                    <a:pt x="26" y="27139"/>
                    <a:pt x="-1580" y="34072"/>
                    <a:pt x="1703" y="3934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任意多边形: 形状 18">
              <a:extLst>
                <a:ext uri="{FF2B5EF4-FFF2-40B4-BE49-F238E27FC236}">
                  <a16:creationId xmlns:a16="http://schemas.microsoft.com/office/drawing/2014/main" id="{A65674A1-2BCA-4542-AD27-70F6043A8B5D}"/>
                </a:ext>
              </a:extLst>
            </p:cNvPr>
            <p:cNvSpPr/>
            <p:nvPr/>
          </p:nvSpPr>
          <p:spPr>
            <a:xfrm>
              <a:off x="2196142" y="2267853"/>
              <a:ext cx="159652" cy="158107"/>
            </a:xfrm>
            <a:custGeom>
              <a:avLst/>
              <a:gdLst>
                <a:gd name="connsiteX0" fmla="*/ 115616 w 159652"/>
                <a:gd name="connsiteY0" fmla="*/ 158107 h 158107"/>
                <a:gd name="connsiteX1" fmla="*/ 154192 w 159652"/>
                <a:gd name="connsiteY1" fmla="*/ 134932 h 158107"/>
                <a:gd name="connsiteX2" fmla="*/ 158046 w 159652"/>
                <a:gd name="connsiteY2" fmla="*/ 119496 h 158107"/>
                <a:gd name="connsiteX3" fmla="*/ 158040 w 159652"/>
                <a:gd name="connsiteY3" fmla="*/ 119486 h 158107"/>
                <a:gd name="connsiteX4" fmla="*/ 134865 w 159652"/>
                <a:gd name="connsiteY4" fmla="*/ 80910 h 158107"/>
                <a:gd name="connsiteX5" fmla="*/ 115583 w 159652"/>
                <a:gd name="connsiteY5" fmla="*/ 92509 h 158107"/>
                <a:gd name="connsiteX6" fmla="*/ 125820 w 159652"/>
                <a:gd name="connsiteY6" fmla="*/ 109564 h 158107"/>
                <a:gd name="connsiteX7" fmla="*/ 21982 w 159652"/>
                <a:gd name="connsiteY7" fmla="*/ 0 h 158107"/>
                <a:gd name="connsiteX8" fmla="*/ 0 w 159652"/>
                <a:gd name="connsiteY8" fmla="*/ 4804 h 158107"/>
                <a:gd name="connsiteX9" fmla="*/ 117720 w 159652"/>
                <a:gd name="connsiteY9" fmla="*/ 130646 h 158107"/>
                <a:gd name="connsiteX10" fmla="*/ 104029 w 159652"/>
                <a:gd name="connsiteY10" fmla="*/ 138870 h 15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52" h="158107">
                  <a:moveTo>
                    <a:pt x="115616" y="158107"/>
                  </a:moveTo>
                  <a:lnTo>
                    <a:pt x="154192" y="134932"/>
                  </a:lnTo>
                  <a:cubicBezTo>
                    <a:pt x="159519" y="131734"/>
                    <a:pt x="161244" y="124823"/>
                    <a:pt x="158046" y="119496"/>
                  </a:cubicBezTo>
                  <a:cubicBezTo>
                    <a:pt x="158045" y="119493"/>
                    <a:pt x="158042" y="119490"/>
                    <a:pt x="158040" y="119486"/>
                  </a:cubicBezTo>
                  <a:lnTo>
                    <a:pt x="134865" y="80910"/>
                  </a:lnTo>
                  <a:lnTo>
                    <a:pt x="115583" y="92509"/>
                  </a:lnTo>
                  <a:lnTo>
                    <a:pt x="125820" y="109564"/>
                  </a:lnTo>
                  <a:cubicBezTo>
                    <a:pt x="73521" y="95202"/>
                    <a:pt x="33519" y="52993"/>
                    <a:pt x="21982" y="0"/>
                  </a:cubicBezTo>
                  <a:lnTo>
                    <a:pt x="0" y="4804"/>
                  </a:lnTo>
                  <a:cubicBezTo>
                    <a:pt x="13142" y="65191"/>
                    <a:pt x="58341" y="113509"/>
                    <a:pt x="117720" y="130646"/>
                  </a:cubicBezTo>
                  <a:lnTo>
                    <a:pt x="104029" y="13887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219930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项目背景介绍 </a:t>
            </a:r>
          </a:p>
        </p:txBody>
      </p:sp>
      <p:sp>
        <p:nvSpPr>
          <p:cNvPr id="9" name="Freeform 5">
            <a:extLst>
              <a:ext uri="{FF2B5EF4-FFF2-40B4-BE49-F238E27FC236}">
                <a16:creationId xmlns:a16="http://schemas.microsoft.com/office/drawing/2014/main" id="{9B6EA4F5-7037-45A5-8F22-C9ED5BE28BC4}"/>
              </a:ext>
            </a:extLst>
          </p:cNvPr>
          <p:cNvSpPr>
            <a:spLocks/>
          </p:cNvSpPr>
          <p:nvPr/>
        </p:nvSpPr>
        <p:spPr bwMode="auto">
          <a:xfrm>
            <a:off x="666305" y="-3006495"/>
            <a:ext cx="1655762" cy="1909762"/>
          </a:xfrm>
          <a:custGeom>
            <a:avLst/>
            <a:gdLst>
              <a:gd name="T0" fmla="*/ 0 w 1043"/>
              <a:gd name="T1" fmla="*/ 300 h 1203"/>
              <a:gd name="T2" fmla="*/ 0 w 1043"/>
              <a:gd name="T3" fmla="*/ 903 h 1203"/>
              <a:gd name="T4" fmla="*/ 522 w 1043"/>
              <a:gd name="T5" fmla="*/ 1203 h 1203"/>
              <a:gd name="T6" fmla="*/ 1043 w 1043"/>
              <a:gd name="T7" fmla="*/ 903 h 1203"/>
              <a:gd name="T8" fmla="*/ 1043 w 1043"/>
              <a:gd name="T9" fmla="*/ 300 h 1203"/>
              <a:gd name="T10" fmla="*/ 522 w 1043"/>
              <a:gd name="T11" fmla="*/ 0 h 1203"/>
              <a:gd name="T12" fmla="*/ 0 w 1043"/>
              <a:gd name="T13" fmla="*/ 300 h 1203"/>
            </a:gdLst>
            <a:ahLst/>
            <a:cxnLst>
              <a:cxn ang="0">
                <a:pos x="T0" y="T1"/>
              </a:cxn>
              <a:cxn ang="0">
                <a:pos x="T2" y="T3"/>
              </a:cxn>
              <a:cxn ang="0">
                <a:pos x="T4" y="T5"/>
              </a:cxn>
              <a:cxn ang="0">
                <a:pos x="T6" y="T7"/>
              </a:cxn>
              <a:cxn ang="0">
                <a:pos x="T8" y="T9"/>
              </a:cxn>
              <a:cxn ang="0">
                <a:pos x="T10" y="T11"/>
              </a:cxn>
              <a:cxn ang="0">
                <a:pos x="T12" y="T13"/>
              </a:cxn>
            </a:cxnLst>
            <a:rect l="0" t="0" r="r" b="b"/>
            <a:pathLst>
              <a:path w="1043" h="1203">
                <a:moveTo>
                  <a:pt x="0" y="300"/>
                </a:moveTo>
                <a:lnTo>
                  <a:pt x="0" y="903"/>
                </a:lnTo>
                <a:lnTo>
                  <a:pt x="522" y="1203"/>
                </a:lnTo>
                <a:lnTo>
                  <a:pt x="1043" y="903"/>
                </a:lnTo>
                <a:lnTo>
                  <a:pt x="1043" y="300"/>
                </a:lnTo>
                <a:lnTo>
                  <a:pt x="522" y="0"/>
                </a:lnTo>
                <a:lnTo>
                  <a:pt x="0" y="30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Oval 3">
            <a:extLst>
              <a:ext uri="{FF2B5EF4-FFF2-40B4-BE49-F238E27FC236}">
                <a16:creationId xmlns:a16="http://schemas.microsoft.com/office/drawing/2014/main" id="{FA0CB082-76CA-4915-B68A-ACA02037282D}"/>
              </a:ext>
            </a:extLst>
          </p:cNvPr>
          <p:cNvSpPr/>
          <p:nvPr/>
        </p:nvSpPr>
        <p:spPr>
          <a:xfrm>
            <a:off x="4119532" y="-2636332"/>
            <a:ext cx="1169435" cy="1169435"/>
          </a:xfrm>
          <a:prstGeom prst="ellipse">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任意多边形: 形状 11">
            <a:extLst>
              <a:ext uri="{FF2B5EF4-FFF2-40B4-BE49-F238E27FC236}">
                <a16:creationId xmlns:a16="http://schemas.microsoft.com/office/drawing/2014/main" id="{A294F1F9-7B65-4198-BCCD-B0F80D515A19}"/>
              </a:ext>
            </a:extLst>
          </p:cNvPr>
          <p:cNvSpPr/>
          <p:nvPr/>
        </p:nvSpPr>
        <p:spPr>
          <a:xfrm>
            <a:off x="4376248" y="-2379085"/>
            <a:ext cx="656002" cy="654940"/>
          </a:xfrm>
          <a:custGeom>
            <a:avLst/>
            <a:gdLst>
              <a:gd name="T0" fmla="*/ 198 w 396"/>
              <a:gd name="T1" fmla="*/ 0 h 396"/>
              <a:gd name="T2" fmla="*/ 0 w 396"/>
              <a:gd name="T3" fmla="*/ 198 h 396"/>
              <a:gd name="T4" fmla="*/ 10 w 396"/>
              <a:gd name="T5" fmla="*/ 259 h 396"/>
              <a:gd name="T6" fmla="*/ 135 w 396"/>
              <a:gd name="T7" fmla="*/ 269 h 396"/>
              <a:gd name="T8" fmla="*/ 133 w 396"/>
              <a:gd name="T9" fmla="*/ 385 h 396"/>
              <a:gd name="T10" fmla="*/ 198 w 396"/>
              <a:gd name="T11" fmla="*/ 396 h 396"/>
              <a:gd name="T12" fmla="*/ 396 w 396"/>
              <a:gd name="T13" fmla="*/ 198 h 396"/>
              <a:gd name="T14" fmla="*/ 198 w 396"/>
              <a:gd name="T15" fmla="*/ 0 h 396"/>
              <a:gd name="T16" fmla="*/ 294 w 396"/>
              <a:gd name="T17" fmla="*/ 66 h 396"/>
              <a:gd name="T18" fmla="*/ 335 w 396"/>
              <a:gd name="T19" fmla="*/ 101 h 396"/>
              <a:gd name="T20" fmla="*/ 294 w 396"/>
              <a:gd name="T21" fmla="*/ 136 h 396"/>
              <a:gd name="T22" fmla="*/ 253 w 396"/>
              <a:gd name="T23" fmla="*/ 101 h 396"/>
              <a:gd name="T24" fmla="*/ 294 w 396"/>
              <a:gd name="T25" fmla="*/ 66 h 396"/>
              <a:gd name="T26" fmla="*/ 63 w 396"/>
              <a:gd name="T27" fmla="*/ 211 h 396"/>
              <a:gd name="T28" fmla="*/ 22 w 396"/>
              <a:gd name="T29" fmla="*/ 176 h 396"/>
              <a:gd name="T30" fmla="*/ 63 w 396"/>
              <a:gd name="T31" fmla="*/ 141 h 396"/>
              <a:gd name="T32" fmla="*/ 104 w 396"/>
              <a:gd name="T33" fmla="*/ 176 h 396"/>
              <a:gd name="T34" fmla="*/ 63 w 396"/>
              <a:gd name="T35" fmla="*/ 211 h 396"/>
              <a:gd name="T36" fmla="*/ 111 w 396"/>
              <a:gd name="T37" fmla="*/ 130 h 396"/>
              <a:gd name="T38" fmla="*/ 70 w 396"/>
              <a:gd name="T39" fmla="*/ 96 h 396"/>
              <a:gd name="T40" fmla="*/ 111 w 396"/>
              <a:gd name="T41" fmla="*/ 61 h 396"/>
              <a:gd name="T42" fmla="*/ 152 w 396"/>
              <a:gd name="T43" fmla="*/ 96 h 396"/>
              <a:gd name="T44" fmla="*/ 111 w 396"/>
              <a:gd name="T45" fmla="*/ 130 h 396"/>
              <a:gd name="T46" fmla="*/ 161 w 396"/>
              <a:gd name="T47" fmla="*/ 56 h 396"/>
              <a:gd name="T48" fmla="*/ 202 w 396"/>
              <a:gd name="T49" fmla="*/ 21 h 396"/>
              <a:gd name="T50" fmla="*/ 243 w 396"/>
              <a:gd name="T51" fmla="*/ 56 h 396"/>
              <a:gd name="T52" fmla="*/ 202 w 396"/>
              <a:gd name="T53" fmla="*/ 91 h 396"/>
              <a:gd name="T54" fmla="*/ 161 w 396"/>
              <a:gd name="T55" fmla="*/ 56 h 396"/>
              <a:gd name="T56" fmla="*/ 231 w 396"/>
              <a:gd name="T57" fmla="*/ 368 h 396"/>
              <a:gd name="T58" fmla="*/ 190 w 396"/>
              <a:gd name="T59" fmla="*/ 334 h 396"/>
              <a:gd name="T60" fmla="*/ 231 w 396"/>
              <a:gd name="T61" fmla="*/ 299 h 396"/>
              <a:gd name="T62" fmla="*/ 272 w 396"/>
              <a:gd name="T63" fmla="*/ 334 h 396"/>
              <a:gd name="T64" fmla="*/ 231 w 396"/>
              <a:gd name="T65" fmla="*/ 368 h 396"/>
              <a:gd name="T66" fmla="*/ 313 w 396"/>
              <a:gd name="T67" fmla="*/ 309 h 396"/>
              <a:gd name="T68" fmla="*/ 272 w 396"/>
              <a:gd name="T69" fmla="*/ 274 h 396"/>
              <a:gd name="T70" fmla="*/ 313 w 396"/>
              <a:gd name="T71" fmla="*/ 239 h 396"/>
              <a:gd name="T72" fmla="*/ 354 w 396"/>
              <a:gd name="T73" fmla="*/ 274 h 396"/>
              <a:gd name="T74" fmla="*/ 313 w 396"/>
              <a:gd name="T75" fmla="*/ 309 h 396"/>
              <a:gd name="T76" fmla="*/ 335 w 396"/>
              <a:gd name="T77" fmla="*/ 221 h 396"/>
              <a:gd name="T78" fmla="*/ 294 w 396"/>
              <a:gd name="T79" fmla="*/ 187 h 396"/>
              <a:gd name="T80" fmla="*/ 335 w 396"/>
              <a:gd name="T81" fmla="*/ 152 h 396"/>
              <a:gd name="T82" fmla="*/ 376 w 396"/>
              <a:gd name="T83" fmla="*/ 187 h 396"/>
              <a:gd name="T84" fmla="*/ 335 w 396"/>
              <a:gd name="T85" fmla="*/ 22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6" h="396">
                <a:moveTo>
                  <a:pt x="198" y="0"/>
                </a:moveTo>
                <a:cubicBezTo>
                  <a:pt x="89" y="0"/>
                  <a:pt x="0" y="89"/>
                  <a:pt x="0" y="198"/>
                </a:cubicBezTo>
                <a:cubicBezTo>
                  <a:pt x="0" y="221"/>
                  <a:pt x="3" y="236"/>
                  <a:pt x="10" y="259"/>
                </a:cubicBezTo>
                <a:cubicBezTo>
                  <a:pt x="25" y="301"/>
                  <a:pt x="102" y="221"/>
                  <a:pt x="135" y="269"/>
                </a:cubicBezTo>
                <a:cubicBezTo>
                  <a:pt x="169" y="316"/>
                  <a:pt x="60" y="357"/>
                  <a:pt x="133" y="385"/>
                </a:cubicBezTo>
                <a:cubicBezTo>
                  <a:pt x="166" y="393"/>
                  <a:pt x="175" y="396"/>
                  <a:pt x="198" y="396"/>
                </a:cubicBezTo>
                <a:cubicBezTo>
                  <a:pt x="308" y="396"/>
                  <a:pt x="396" y="308"/>
                  <a:pt x="396" y="198"/>
                </a:cubicBezTo>
                <a:cubicBezTo>
                  <a:pt x="396" y="89"/>
                  <a:pt x="308" y="0"/>
                  <a:pt x="198" y="0"/>
                </a:cubicBezTo>
                <a:close/>
                <a:moveTo>
                  <a:pt x="294" y="66"/>
                </a:moveTo>
                <a:cubicBezTo>
                  <a:pt x="317" y="66"/>
                  <a:pt x="335" y="82"/>
                  <a:pt x="335" y="101"/>
                </a:cubicBezTo>
                <a:cubicBezTo>
                  <a:pt x="335" y="120"/>
                  <a:pt x="317" y="136"/>
                  <a:pt x="294" y="136"/>
                </a:cubicBezTo>
                <a:cubicBezTo>
                  <a:pt x="272" y="136"/>
                  <a:pt x="253" y="120"/>
                  <a:pt x="253" y="101"/>
                </a:cubicBezTo>
                <a:cubicBezTo>
                  <a:pt x="253" y="82"/>
                  <a:pt x="272" y="66"/>
                  <a:pt x="294" y="66"/>
                </a:cubicBezTo>
                <a:close/>
                <a:moveTo>
                  <a:pt x="63" y="211"/>
                </a:moveTo>
                <a:cubicBezTo>
                  <a:pt x="41" y="211"/>
                  <a:pt x="22" y="195"/>
                  <a:pt x="22" y="176"/>
                </a:cubicBezTo>
                <a:cubicBezTo>
                  <a:pt x="22" y="157"/>
                  <a:pt x="41" y="141"/>
                  <a:pt x="63" y="141"/>
                </a:cubicBezTo>
                <a:cubicBezTo>
                  <a:pt x="86" y="141"/>
                  <a:pt x="104" y="157"/>
                  <a:pt x="104" y="176"/>
                </a:cubicBezTo>
                <a:cubicBezTo>
                  <a:pt x="104" y="195"/>
                  <a:pt x="86" y="211"/>
                  <a:pt x="63" y="211"/>
                </a:cubicBezTo>
                <a:close/>
                <a:moveTo>
                  <a:pt x="111" y="130"/>
                </a:moveTo>
                <a:cubicBezTo>
                  <a:pt x="89" y="130"/>
                  <a:pt x="70" y="115"/>
                  <a:pt x="70" y="96"/>
                </a:cubicBezTo>
                <a:cubicBezTo>
                  <a:pt x="70" y="76"/>
                  <a:pt x="89" y="61"/>
                  <a:pt x="111" y="61"/>
                </a:cubicBezTo>
                <a:cubicBezTo>
                  <a:pt x="134" y="61"/>
                  <a:pt x="152" y="76"/>
                  <a:pt x="152" y="96"/>
                </a:cubicBezTo>
                <a:cubicBezTo>
                  <a:pt x="152" y="115"/>
                  <a:pt x="134" y="130"/>
                  <a:pt x="111" y="130"/>
                </a:cubicBezTo>
                <a:close/>
                <a:moveTo>
                  <a:pt x="161" y="56"/>
                </a:moveTo>
                <a:cubicBezTo>
                  <a:pt x="161" y="37"/>
                  <a:pt x="179" y="21"/>
                  <a:pt x="202" y="21"/>
                </a:cubicBezTo>
                <a:cubicBezTo>
                  <a:pt x="225" y="21"/>
                  <a:pt x="243" y="37"/>
                  <a:pt x="243" y="56"/>
                </a:cubicBezTo>
                <a:cubicBezTo>
                  <a:pt x="243" y="75"/>
                  <a:pt x="225" y="91"/>
                  <a:pt x="202" y="91"/>
                </a:cubicBezTo>
                <a:cubicBezTo>
                  <a:pt x="179" y="91"/>
                  <a:pt x="161" y="75"/>
                  <a:pt x="161" y="56"/>
                </a:cubicBezTo>
                <a:close/>
                <a:moveTo>
                  <a:pt x="231" y="368"/>
                </a:moveTo>
                <a:cubicBezTo>
                  <a:pt x="209" y="368"/>
                  <a:pt x="190" y="353"/>
                  <a:pt x="190" y="334"/>
                </a:cubicBezTo>
                <a:cubicBezTo>
                  <a:pt x="190" y="314"/>
                  <a:pt x="209" y="299"/>
                  <a:pt x="231" y="299"/>
                </a:cubicBezTo>
                <a:cubicBezTo>
                  <a:pt x="254" y="299"/>
                  <a:pt x="272" y="314"/>
                  <a:pt x="272" y="334"/>
                </a:cubicBezTo>
                <a:cubicBezTo>
                  <a:pt x="272" y="353"/>
                  <a:pt x="254" y="368"/>
                  <a:pt x="231" y="368"/>
                </a:cubicBezTo>
                <a:close/>
                <a:moveTo>
                  <a:pt x="313" y="309"/>
                </a:moveTo>
                <a:cubicBezTo>
                  <a:pt x="290" y="309"/>
                  <a:pt x="272" y="293"/>
                  <a:pt x="272" y="274"/>
                </a:cubicBezTo>
                <a:cubicBezTo>
                  <a:pt x="272" y="255"/>
                  <a:pt x="290" y="239"/>
                  <a:pt x="313" y="239"/>
                </a:cubicBezTo>
                <a:cubicBezTo>
                  <a:pt x="336" y="239"/>
                  <a:pt x="354" y="255"/>
                  <a:pt x="354" y="274"/>
                </a:cubicBezTo>
                <a:cubicBezTo>
                  <a:pt x="354" y="293"/>
                  <a:pt x="336" y="309"/>
                  <a:pt x="313" y="309"/>
                </a:cubicBezTo>
                <a:close/>
                <a:moveTo>
                  <a:pt x="335" y="221"/>
                </a:moveTo>
                <a:cubicBezTo>
                  <a:pt x="313" y="221"/>
                  <a:pt x="294" y="206"/>
                  <a:pt x="294" y="187"/>
                </a:cubicBezTo>
                <a:cubicBezTo>
                  <a:pt x="294" y="167"/>
                  <a:pt x="313" y="152"/>
                  <a:pt x="335" y="152"/>
                </a:cubicBezTo>
                <a:cubicBezTo>
                  <a:pt x="358" y="152"/>
                  <a:pt x="376" y="167"/>
                  <a:pt x="376" y="187"/>
                </a:cubicBezTo>
                <a:cubicBezTo>
                  <a:pt x="376" y="206"/>
                  <a:pt x="358" y="221"/>
                  <a:pt x="335" y="221"/>
                </a:cubicBezTo>
                <a:close/>
              </a:path>
            </a:pathLst>
          </a:custGeom>
          <a:noFill/>
          <a:ln w="19050" cap="flat">
            <a:gradFill>
              <a:gsLst>
                <a:gs pos="0">
                  <a:schemeClr val="accent1"/>
                </a:gs>
                <a:gs pos="100000">
                  <a:schemeClr val="accent2"/>
                </a:gs>
              </a:gsLst>
              <a:lin ang="5400000" scaled="1"/>
            </a:gradFill>
            <a:prstDash val="solid"/>
            <a:miter/>
          </a:ln>
          <a:effectLst/>
          <a:extLst>
            <a:ext uri="{AF507438-7753-43E0-B8FC-AC1667EBCBE1}">
              <a14:hiddenEffects xmlns:a14="http://schemas.microsoft.com/office/drawing/2010/main">
                <a:effectLst/>
              </a14:hiddenEffects>
            </a:ext>
          </a:ex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平行四边形 12">
            <a:extLst>
              <a:ext uri="{FF2B5EF4-FFF2-40B4-BE49-F238E27FC236}">
                <a16:creationId xmlns:a16="http://schemas.microsoft.com/office/drawing/2014/main" id="{E63378FB-A91A-49C3-84B1-40EC7F23E7A1}"/>
              </a:ext>
            </a:extLst>
          </p:cNvPr>
          <p:cNvSpPr/>
          <p:nvPr/>
        </p:nvSpPr>
        <p:spPr>
          <a:xfrm>
            <a:off x="7355607" y="-2582022"/>
            <a:ext cx="3744921" cy="1715753"/>
          </a:xfrm>
          <a:prstGeom prst="parallelogram">
            <a:avLst/>
          </a:pr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6" name="圆角矩形 3">
            <a:extLst>
              <a:ext uri="{FF2B5EF4-FFF2-40B4-BE49-F238E27FC236}">
                <a16:creationId xmlns:a16="http://schemas.microsoft.com/office/drawing/2014/main" id="{6613B265-AC6E-40EC-A126-1903ADA190D5}"/>
              </a:ext>
            </a:extLst>
          </p:cNvPr>
          <p:cNvSpPr/>
          <p:nvPr/>
        </p:nvSpPr>
        <p:spPr>
          <a:xfrm>
            <a:off x="845821" y="406844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 name="任意多边形: 形状 146">
            <a:extLst>
              <a:ext uri="{FF2B5EF4-FFF2-40B4-BE49-F238E27FC236}">
                <a16:creationId xmlns:a16="http://schemas.microsoft.com/office/drawing/2014/main" id="{AA20B6B2-B920-4FCC-8FD6-E9ED35CDEF05}"/>
              </a:ext>
            </a:extLst>
          </p:cNvPr>
          <p:cNvSpPr/>
          <p:nvPr/>
        </p:nvSpPr>
        <p:spPr>
          <a:xfrm>
            <a:off x="1546860" y="406844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文本框 147">
            <a:extLst>
              <a:ext uri="{FF2B5EF4-FFF2-40B4-BE49-F238E27FC236}">
                <a16:creationId xmlns:a16="http://schemas.microsoft.com/office/drawing/2014/main" id="{49FA2B7E-6AD6-4F79-9EC7-B2C434D3223A}"/>
              </a:ext>
            </a:extLst>
          </p:cNvPr>
          <p:cNvSpPr txBox="1"/>
          <p:nvPr/>
        </p:nvSpPr>
        <p:spPr>
          <a:xfrm>
            <a:off x="1927205" y="409584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技术环境</a:t>
            </a:r>
          </a:p>
        </p:txBody>
      </p:sp>
      <p:sp>
        <p:nvSpPr>
          <p:cNvPr id="149" name="文本框 148">
            <a:extLst>
              <a:ext uri="{FF2B5EF4-FFF2-40B4-BE49-F238E27FC236}">
                <a16:creationId xmlns:a16="http://schemas.microsoft.com/office/drawing/2014/main" id="{21992B80-B84C-4C31-81FF-8C69F6613EB2}"/>
              </a:ext>
            </a:extLst>
          </p:cNvPr>
          <p:cNvSpPr txBox="1"/>
          <p:nvPr/>
        </p:nvSpPr>
        <p:spPr>
          <a:xfrm>
            <a:off x="1059180" y="4592909"/>
            <a:ext cx="2659380" cy="889273"/>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互联网金融能够实现如此快速的发展，多样化的</a:t>
            </a:r>
            <a:r>
              <a:rPr lang="en-US" altLang="zh-CN" sz="1400" kern="100" dirty="0">
                <a:solidFill>
                  <a:schemeClr val="bg1"/>
                </a:solidFill>
                <a:effectLst/>
                <a:latin typeface="+mn-ea"/>
                <a:cs typeface="Times New Roman" panose="02020603050405020304" pitchFamily="18" charset="0"/>
                <a:sym typeface="微软雅黑" panose="020B0503020204020204" pitchFamily="34" charset="-122"/>
              </a:rPr>
              <a:t>IT</a:t>
            </a: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技术手段是其中非常重要的一个推动力</a:t>
            </a:r>
          </a:p>
        </p:txBody>
      </p:sp>
      <p:sp>
        <p:nvSpPr>
          <p:cNvPr id="150" name="圆角矩形 3">
            <a:extLst>
              <a:ext uri="{FF2B5EF4-FFF2-40B4-BE49-F238E27FC236}">
                <a16:creationId xmlns:a16="http://schemas.microsoft.com/office/drawing/2014/main" id="{5B61AF77-DB14-4BB0-849B-08225C673900}"/>
              </a:ext>
            </a:extLst>
          </p:cNvPr>
          <p:cNvSpPr/>
          <p:nvPr/>
        </p:nvSpPr>
        <p:spPr>
          <a:xfrm>
            <a:off x="4552950" y="406844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任意多边形: 形状 150">
            <a:extLst>
              <a:ext uri="{FF2B5EF4-FFF2-40B4-BE49-F238E27FC236}">
                <a16:creationId xmlns:a16="http://schemas.microsoft.com/office/drawing/2014/main" id="{61702045-6BC8-4126-BE43-C9B225D0A880}"/>
              </a:ext>
            </a:extLst>
          </p:cNvPr>
          <p:cNvSpPr/>
          <p:nvPr/>
        </p:nvSpPr>
        <p:spPr>
          <a:xfrm>
            <a:off x="5253989" y="406844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文本框 151">
            <a:extLst>
              <a:ext uri="{FF2B5EF4-FFF2-40B4-BE49-F238E27FC236}">
                <a16:creationId xmlns:a16="http://schemas.microsoft.com/office/drawing/2014/main" id="{BE0041C2-E11A-4370-82E1-E79B01F73422}"/>
              </a:ext>
            </a:extLst>
          </p:cNvPr>
          <p:cNvSpPr txBox="1"/>
          <p:nvPr/>
        </p:nvSpPr>
        <p:spPr>
          <a:xfrm>
            <a:off x="5634334" y="409584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市场环境</a:t>
            </a:r>
          </a:p>
        </p:txBody>
      </p:sp>
      <p:sp>
        <p:nvSpPr>
          <p:cNvPr id="153" name="文本框 152">
            <a:extLst>
              <a:ext uri="{FF2B5EF4-FFF2-40B4-BE49-F238E27FC236}">
                <a16:creationId xmlns:a16="http://schemas.microsoft.com/office/drawing/2014/main" id="{059B87EA-AB60-4FC9-88EC-0D5AF7CBBE3F}"/>
              </a:ext>
            </a:extLst>
          </p:cNvPr>
          <p:cNvSpPr txBox="1"/>
          <p:nvPr/>
        </p:nvSpPr>
        <p:spPr>
          <a:xfrm>
            <a:off x="4766309" y="4592909"/>
            <a:ext cx="2659380" cy="889273"/>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通常在无法获取银行的大型机构的贷款要求是，民营企业家的目光都集中在了小额贷款</a:t>
            </a:r>
          </a:p>
        </p:txBody>
      </p:sp>
      <p:sp>
        <p:nvSpPr>
          <p:cNvPr id="154" name="圆角矩形 3">
            <a:extLst>
              <a:ext uri="{FF2B5EF4-FFF2-40B4-BE49-F238E27FC236}">
                <a16:creationId xmlns:a16="http://schemas.microsoft.com/office/drawing/2014/main" id="{EC9FAD8F-6800-4AC8-8A82-C28E8A9D51AF}"/>
              </a:ext>
            </a:extLst>
          </p:cNvPr>
          <p:cNvSpPr/>
          <p:nvPr/>
        </p:nvSpPr>
        <p:spPr>
          <a:xfrm>
            <a:off x="8260079" y="406844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任意多边形: 形状 154">
            <a:extLst>
              <a:ext uri="{FF2B5EF4-FFF2-40B4-BE49-F238E27FC236}">
                <a16:creationId xmlns:a16="http://schemas.microsoft.com/office/drawing/2014/main" id="{996A32A4-972A-470E-AFFF-45400981A18D}"/>
              </a:ext>
            </a:extLst>
          </p:cNvPr>
          <p:cNvSpPr/>
          <p:nvPr/>
        </p:nvSpPr>
        <p:spPr>
          <a:xfrm>
            <a:off x="8961118" y="406844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6" name="文本框 155">
            <a:extLst>
              <a:ext uri="{FF2B5EF4-FFF2-40B4-BE49-F238E27FC236}">
                <a16:creationId xmlns:a16="http://schemas.microsoft.com/office/drawing/2014/main" id="{16A9EEF2-5B4A-4CB9-9F41-810B653CDAA6}"/>
              </a:ext>
            </a:extLst>
          </p:cNvPr>
          <p:cNvSpPr txBox="1"/>
          <p:nvPr/>
        </p:nvSpPr>
        <p:spPr>
          <a:xfrm>
            <a:off x="9341465" y="409584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国际环境</a:t>
            </a:r>
          </a:p>
        </p:txBody>
      </p:sp>
      <p:sp>
        <p:nvSpPr>
          <p:cNvPr id="157" name="文本框 156">
            <a:extLst>
              <a:ext uri="{FF2B5EF4-FFF2-40B4-BE49-F238E27FC236}">
                <a16:creationId xmlns:a16="http://schemas.microsoft.com/office/drawing/2014/main" id="{410488D9-1A34-4D69-8499-DE504D13F0E5}"/>
              </a:ext>
            </a:extLst>
          </p:cNvPr>
          <p:cNvSpPr txBox="1"/>
          <p:nvPr/>
        </p:nvSpPr>
        <p:spPr>
          <a:xfrm>
            <a:off x="8473438" y="4592909"/>
            <a:ext cx="2659380" cy="889273"/>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最近的十五年，我国经济发展迅速，已取代日本、成为世界第二大经济体</a:t>
            </a:r>
          </a:p>
        </p:txBody>
      </p:sp>
      <p:sp>
        <p:nvSpPr>
          <p:cNvPr id="158" name="圆角矩形 3">
            <a:extLst>
              <a:ext uri="{FF2B5EF4-FFF2-40B4-BE49-F238E27FC236}">
                <a16:creationId xmlns:a16="http://schemas.microsoft.com/office/drawing/2014/main" id="{2E2A1151-0010-49CF-B49A-D8C357E8DE0C}"/>
              </a:ext>
            </a:extLst>
          </p:cNvPr>
          <p:cNvSpPr/>
          <p:nvPr/>
        </p:nvSpPr>
        <p:spPr>
          <a:xfrm>
            <a:off x="845821" y="195389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9" name="任意多边形: 形状 158">
            <a:extLst>
              <a:ext uri="{FF2B5EF4-FFF2-40B4-BE49-F238E27FC236}">
                <a16:creationId xmlns:a16="http://schemas.microsoft.com/office/drawing/2014/main" id="{94D914FF-A14E-40FE-A65D-A2A2D7310849}"/>
              </a:ext>
            </a:extLst>
          </p:cNvPr>
          <p:cNvSpPr/>
          <p:nvPr/>
        </p:nvSpPr>
        <p:spPr>
          <a:xfrm>
            <a:off x="1546860" y="195389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0" name="文本框 159">
            <a:extLst>
              <a:ext uri="{FF2B5EF4-FFF2-40B4-BE49-F238E27FC236}">
                <a16:creationId xmlns:a16="http://schemas.microsoft.com/office/drawing/2014/main" id="{6137B8D3-6781-49A3-AE56-C2F5CAC9A209}"/>
              </a:ext>
            </a:extLst>
          </p:cNvPr>
          <p:cNvSpPr txBox="1"/>
          <p:nvPr/>
        </p:nvSpPr>
        <p:spPr>
          <a:xfrm>
            <a:off x="1927205" y="198129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政策环境</a:t>
            </a:r>
          </a:p>
        </p:txBody>
      </p:sp>
      <p:sp>
        <p:nvSpPr>
          <p:cNvPr id="161" name="文本框 160">
            <a:extLst>
              <a:ext uri="{FF2B5EF4-FFF2-40B4-BE49-F238E27FC236}">
                <a16:creationId xmlns:a16="http://schemas.microsoft.com/office/drawing/2014/main" id="{F280703D-553F-486A-8753-66A7450E3421}"/>
              </a:ext>
            </a:extLst>
          </p:cNvPr>
          <p:cNvSpPr txBox="1"/>
          <p:nvPr/>
        </p:nvSpPr>
        <p:spPr>
          <a:xfrm>
            <a:off x="1059180" y="2478359"/>
            <a:ext cx="2659380" cy="885618"/>
          </a:xfrm>
          <a:prstGeom prst="rect">
            <a:avLst/>
          </a:prstGeom>
        </p:spPr>
        <p:txBody>
          <a:bodyPr wrap="square" lIns="0" tIns="36000" rIns="0" bIns="36000" rtlCol="0">
            <a:no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对于当前互联网金融的探索，央行应该给予支持，不断创新网络金融服务模式</a:t>
            </a:r>
          </a:p>
        </p:txBody>
      </p:sp>
      <p:sp>
        <p:nvSpPr>
          <p:cNvPr id="162" name="圆角矩形 3">
            <a:extLst>
              <a:ext uri="{FF2B5EF4-FFF2-40B4-BE49-F238E27FC236}">
                <a16:creationId xmlns:a16="http://schemas.microsoft.com/office/drawing/2014/main" id="{A71C43CB-EC26-4D6D-821E-73DDFED8D8B0}"/>
              </a:ext>
            </a:extLst>
          </p:cNvPr>
          <p:cNvSpPr/>
          <p:nvPr/>
        </p:nvSpPr>
        <p:spPr>
          <a:xfrm>
            <a:off x="4552950" y="195389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3" name="任意多边形: 形状 162">
            <a:extLst>
              <a:ext uri="{FF2B5EF4-FFF2-40B4-BE49-F238E27FC236}">
                <a16:creationId xmlns:a16="http://schemas.microsoft.com/office/drawing/2014/main" id="{DD69A6D7-5D9F-4BF4-ACD0-A694E02336A8}"/>
              </a:ext>
            </a:extLst>
          </p:cNvPr>
          <p:cNvSpPr/>
          <p:nvPr/>
        </p:nvSpPr>
        <p:spPr>
          <a:xfrm>
            <a:off x="5253989" y="195389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文本框 163">
            <a:extLst>
              <a:ext uri="{FF2B5EF4-FFF2-40B4-BE49-F238E27FC236}">
                <a16:creationId xmlns:a16="http://schemas.microsoft.com/office/drawing/2014/main" id="{E05F6E8D-8889-462C-A965-E81DBBB7E0A0}"/>
              </a:ext>
            </a:extLst>
          </p:cNvPr>
          <p:cNvSpPr txBox="1"/>
          <p:nvPr/>
        </p:nvSpPr>
        <p:spPr>
          <a:xfrm>
            <a:off x="5634334" y="198129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经济环境</a:t>
            </a:r>
          </a:p>
        </p:txBody>
      </p:sp>
      <p:sp>
        <p:nvSpPr>
          <p:cNvPr id="165" name="文本框 164">
            <a:extLst>
              <a:ext uri="{FF2B5EF4-FFF2-40B4-BE49-F238E27FC236}">
                <a16:creationId xmlns:a16="http://schemas.microsoft.com/office/drawing/2014/main" id="{E08626B8-0772-4292-93E4-6C96AE650F96}"/>
              </a:ext>
            </a:extLst>
          </p:cNvPr>
          <p:cNvSpPr txBox="1"/>
          <p:nvPr/>
        </p:nvSpPr>
        <p:spPr>
          <a:xfrm>
            <a:off x="4766309" y="2478359"/>
            <a:ext cx="2659380" cy="889273"/>
          </a:xfrm>
          <a:prstGeom prst="rect">
            <a:avLst/>
          </a:prstGeom>
        </p:spPr>
        <p:txBody>
          <a:bodyPr wrap="square" lIns="0" tIns="36000" rIns="0" bIns="36000" rtlCol="0">
            <a:sp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社会消费品零售总额、地方财政收入稳定增长，工业经济效益指数稳步提高</a:t>
            </a:r>
          </a:p>
        </p:txBody>
      </p:sp>
      <p:sp>
        <p:nvSpPr>
          <p:cNvPr id="166" name="圆角矩形 3">
            <a:extLst>
              <a:ext uri="{FF2B5EF4-FFF2-40B4-BE49-F238E27FC236}">
                <a16:creationId xmlns:a16="http://schemas.microsoft.com/office/drawing/2014/main" id="{13DACBFB-7413-4F44-A053-65E9486FBD14}"/>
              </a:ext>
            </a:extLst>
          </p:cNvPr>
          <p:cNvSpPr/>
          <p:nvPr/>
        </p:nvSpPr>
        <p:spPr>
          <a:xfrm>
            <a:off x="8260079" y="1953895"/>
            <a:ext cx="3086100" cy="1585595"/>
          </a:xfrm>
          <a:prstGeom prst="roundRect">
            <a:avLst>
              <a:gd name="adj" fmla="val 2600"/>
            </a:avLst>
          </a:prstGeom>
          <a:noFill/>
          <a:ln w="19050">
            <a:gradFill>
              <a:gsLst>
                <a:gs pos="0">
                  <a:schemeClr val="accent1"/>
                </a:gs>
                <a:gs pos="100000">
                  <a:schemeClr val="accent2"/>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7" name="任意多边形: 形状 166">
            <a:extLst>
              <a:ext uri="{FF2B5EF4-FFF2-40B4-BE49-F238E27FC236}">
                <a16:creationId xmlns:a16="http://schemas.microsoft.com/office/drawing/2014/main" id="{46686BCB-163D-460B-9B47-44E1277C24A7}"/>
              </a:ext>
            </a:extLst>
          </p:cNvPr>
          <p:cNvSpPr/>
          <p:nvPr/>
        </p:nvSpPr>
        <p:spPr>
          <a:xfrm>
            <a:off x="8961118" y="1953894"/>
            <a:ext cx="1684020" cy="404496"/>
          </a:xfrm>
          <a:custGeom>
            <a:avLst/>
            <a:gdLst>
              <a:gd name="connsiteX0" fmla="*/ 0 w 3406140"/>
              <a:gd name="connsiteY0" fmla="*/ 0 h 704008"/>
              <a:gd name="connsiteX1" fmla="*/ 3406140 w 3406140"/>
              <a:gd name="connsiteY1" fmla="*/ 0 h 704008"/>
              <a:gd name="connsiteX2" fmla="*/ 3406140 w 3406140"/>
              <a:gd name="connsiteY2" fmla="*/ 312843 h 704008"/>
              <a:gd name="connsiteX3" fmla="*/ 3014975 w 3406140"/>
              <a:gd name="connsiteY3" fmla="*/ 704008 h 704008"/>
              <a:gd name="connsiteX4" fmla="*/ 391165 w 3406140"/>
              <a:gd name="connsiteY4" fmla="*/ 704008 h 704008"/>
              <a:gd name="connsiteX5" fmla="*/ 0 w 3406140"/>
              <a:gd name="connsiteY5" fmla="*/ 312843 h 70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06140" h="704008">
                <a:moveTo>
                  <a:pt x="0" y="0"/>
                </a:moveTo>
                <a:lnTo>
                  <a:pt x="3406140" y="0"/>
                </a:lnTo>
                <a:lnTo>
                  <a:pt x="3406140" y="312843"/>
                </a:lnTo>
                <a:cubicBezTo>
                  <a:pt x="3406140" y="528877"/>
                  <a:pt x="3231009" y="704008"/>
                  <a:pt x="3014975" y="704008"/>
                </a:cubicBezTo>
                <a:lnTo>
                  <a:pt x="391165" y="704008"/>
                </a:lnTo>
                <a:cubicBezTo>
                  <a:pt x="175131" y="704008"/>
                  <a:pt x="0" y="528877"/>
                  <a:pt x="0" y="312843"/>
                </a:cubicBezTo>
                <a:close/>
              </a:path>
            </a:pathLst>
          </a:custGeom>
          <a:gradFill>
            <a:gsLst>
              <a:gs pos="0">
                <a:schemeClr val="accent1"/>
              </a:gs>
              <a:gs pos="100000">
                <a:schemeClr val="accent2"/>
              </a:gs>
            </a:gsLst>
            <a:lin ang="2700000" scaled="1"/>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8" name="文本框 167">
            <a:extLst>
              <a:ext uri="{FF2B5EF4-FFF2-40B4-BE49-F238E27FC236}">
                <a16:creationId xmlns:a16="http://schemas.microsoft.com/office/drawing/2014/main" id="{BCB89B70-659B-4E37-8ED3-A05724878186}"/>
              </a:ext>
            </a:extLst>
          </p:cNvPr>
          <p:cNvSpPr txBox="1"/>
          <p:nvPr/>
        </p:nvSpPr>
        <p:spPr>
          <a:xfrm>
            <a:off x="9341463" y="1981291"/>
            <a:ext cx="923330" cy="349702"/>
          </a:xfrm>
          <a:prstGeom prst="rect">
            <a:avLst/>
          </a:prstGeom>
        </p:spPr>
        <p:txBody>
          <a:bodyPr wrap="none" lIns="0" tIns="36000" rIns="0" bIns="36000" rtlCol="0">
            <a:noAutofit/>
          </a:bodyPr>
          <a:lstStyle/>
          <a:p>
            <a:pPr marL="0" indent="0" algn="ctr">
              <a:buNone/>
            </a:pPr>
            <a:r>
              <a:rPr lang="zh-CN" altLang="en-US" b="1" dirty="0">
                <a:solidFill>
                  <a:schemeClr val="bg1"/>
                </a:solidFill>
                <a:latin typeface="+mj-ea"/>
                <a:ea typeface="+mj-ea"/>
                <a:sym typeface="微软雅黑" panose="020B0503020204020204" pitchFamily="34" charset="-122"/>
              </a:rPr>
              <a:t>文化环境</a:t>
            </a:r>
          </a:p>
        </p:txBody>
      </p:sp>
      <p:sp>
        <p:nvSpPr>
          <p:cNvPr id="169" name="文本框 168">
            <a:extLst>
              <a:ext uri="{FF2B5EF4-FFF2-40B4-BE49-F238E27FC236}">
                <a16:creationId xmlns:a16="http://schemas.microsoft.com/office/drawing/2014/main" id="{2CE0B69A-B42D-4B1C-AB9F-3BCF3940C4E1}"/>
              </a:ext>
            </a:extLst>
          </p:cNvPr>
          <p:cNvSpPr txBox="1"/>
          <p:nvPr/>
        </p:nvSpPr>
        <p:spPr>
          <a:xfrm>
            <a:off x="8473438" y="2478359"/>
            <a:ext cx="2659380" cy="889273"/>
          </a:xfrm>
          <a:prstGeom prst="rect">
            <a:avLst/>
          </a:prstGeom>
        </p:spPr>
        <p:txBody>
          <a:bodyPr wrap="square" lIns="0" tIns="36000" rIns="0" bIns="36000" rtlCol="0">
            <a:spAutoFit/>
          </a:bodyPr>
          <a:lstStyle/>
          <a:p>
            <a:pPr algn="ct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近年来随着通货膨胀的严重，人们越来越觉得应该把现有的资金用于投资更大的事业</a:t>
            </a:r>
          </a:p>
        </p:txBody>
      </p:sp>
    </p:spTree>
    <p:extLst>
      <p:ext uri="{BB962C8B-B14F-4D97-AF65-F5344CB8AC3E}">
        <p14:creationId xmlns:p14="http://schemas.microsoft.com/office/powerpoint/2010/main" val="36722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项目背景介绍 </a:t>
            </a:r>
          </a:p>
        </p:txBody>
      </p:sp>
      <p:cxnSp>
        <p:nvCxnSpPr>
          <p:cNvPr id="3" name="Straight Connector 8">
            <a:extLst>
              <a:ext uri="{FF2B5EF4-FFF2-40B4-BE49-F238E27FC236}">
                <a16:creationId xmlns:a16="http://schemas.microsoft.com/office/drawing/2014/main" id="{C3706AD2-D8BE-45CD-8CCD-5251C7B10455}"/>
              </a:ext>
            </a:extLst>
          </p:cNvPr>
          <p:cNvCxnSpPr/>
          <p:nvPr/>
        </p:nvCxnSpPr>
        <p:spPr>
          <a:xfrm>
            <a:off x="7755467" y="4724586"/>
            <a:ext cx="3268133"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4" name="TextBox 12">
            <a:extLst>
              <a:ext uri="{FF2B5EF4-FFF2-40B4-BE49-F238E27FC236}">
                <a16:creationId xmlns:a16="http://schemas.microsoft.com/office/drawing/2014/main" id="{96900AC0-BE0D-47CD-BD8C-D34066C694C7}"/>
              </a:ext>
            </a:extLst>
          </p:cNvPr>
          <p:cNvSpPr txBox="1"/>
          <p:nvPr/>
        </p:nvSpPr>
        <p:spPr>
          <a:xfrm>
            <a:off x="7755467" y="4879712"/>
            <a:ext cx="1185333" cy="775597"/>
          </a:xfrm>
          <a:prstGeom prst="rect">
            <a:avLst/>
          </a:prstGeom>
          <a:noFill/>
        </p:spPr>
        <p:txBody>
          <a:bodyPr wrap="square" lIns="0" rIns="0" rtlCol="0">
            <a:noAutofit/>
          </a:bodyPr>
          <a:lstStyle/>
          <a:p>
            <a:pPr>
              <a:lnSpc>
                <a:spcPct val="90000"/>
              </a:lnSpc>
            </a:pPr>
            <a:r>
              <a:rPr lang="en-US" sz="4800" b="1" dirty="0">
                <a:solidFill>
                  <a:schemeClr val="bg1"/>
                </a:solidFill>
                <a:latin typeface="+mj-lt"/>
                <a:ea typeface="微软雅黑" panose="020B0503020204020204" pitchFamily="34" charset="-122"/>
                <a:sym typeface="微软雅黑" panose="020B0503020204020204" pitchFamily="34" charset="-122"/>
              </a:rPr>
              <a:t>02</a:t>
            </a:r>
          </a:p>
        </p:txBody>
      </p:sp>
      <p:cxnSp>
        <p:nvCxnSpPr>
          <p:cNvPr id="5" name="Straight Connector 14">
            <a:extLst>
              <a:ext uri="{FF2B5EF4-FFF2-40B4-BE49-F238E27FC236}">
                <a16:creationId xmlns:a16="http://schemas.microsoft.com/office/drawing/2014/main" id="{6438329C-CAE1-4C2B-93F8-D85A6ED73690}"/>
              </a:ext>
            </a:extLst>
          </p:cNvPr>
          <p:cNvCxnSpPr/>
          <p:nvPr/>
        </p:nvCxnSpPr>
        <p:spPr>
          <a:xfrm>
            <a:off x="2053167" y="4724586"/>
            <a:ext cx="3268133" cy="0"/>
          </a:xfrm>
          <a:prstGeom prst="line">
            <a:avLst/>
          </a:prstGeom>
          <a:ln w="101600"/>
        </p:spPr>
        <p:style>
          <a:lnRef idx="1">
            <a:schemeClr val="accent1"/>
          </a:lnRef>
          <a:fillRef idx="0">
            <a:schemeClr val="accent1"/>
          </a:fillRef>
          <a:effectRef idx="0">
            <a:schemeClr val="accent1"/>
          </a:effectRef>
          <a:fontRef idx="minor">
            <a:schemeClr val="tx1"/>
          </a:fontRef>
        </p:style>
      </p:cxnSp>
      <p:sp>
        <p:nvSpPr>
          <p:cNvPr id="6" name="TextBox 15">
            <a:extLst>
              <a:ext uri="{FF2B5EF4-FFF2-40B4-BE49-F238E27FC236}">
                <a16:creationId xmlns:a16="http://schemas.microsoft.com/office/drawing/2014/main" id="{26F79B23-08BD-4DB1-BDEB-4DC82620BEDA}"/>
              </a:ext>
            </a:extLst>
          </p:cNvPr>
          <p:cNvSpPr txBox="1"/>
          <p:nvPr/>
        </p:nvSpPr>
        <p:spPr>
          <a:xfrm>
            <a:off x="3263901" y="4930514"/>
            <a:ext cx="2057400" cy="341632"/>
          </a:xfrm>
          <a:prstGeom prst="rect">
            <a:avLst/>
          </a:prstGeom>
          <a:noFill/>
        </p:spPr>
        <p:txBody>
          <a:bodyPr wrap="square" lIns="0" rIns="0" rtlCol="0">
            <a:noAutofit/>
          </a:bodyPr>
          <a:lstStyle/>
          <a:p>
            <a:pPr algn="r">
              <a:lnSpc>
                <a:spcPct val="90000"/>
              </a:lnSpc>
            </a:pPr>
            <a:r>
              <a:rPr lang="zh-CN" altLang="en-US" b="1" dirty="0">
                <a:gradFill>
                  <a:gsLst>
                    <a:gs pos="0">
                      <a:schemeClr val="accent1"/>
                    </a:gs>
                    <a:gs pos="100000">
                      <a:schemeClr val="accent2"/>
                    </a:gs>
                  </a:gsLst>
                  <a:lin ang="2700000" scaled="1"/>
                </a:gradFill>
                <a:latin typeface="+mj-ea"/>
                <a:ea typeface="+mj-ea"/>
                <a:cs typeface="Montserrat" charset="0"/>
                <a:sym typeface="微软雅黑" panose="020B0503020204020204" pitchFamily="34" charset="-122"/>
              </a:rPr>
              <a:t>小额贷款市场增大</a:t>
            </a:r>
          </a:p>
        </p:txBody>
      </p:sp>
      <p:sp>
        <p:nvSpPr>
          <p:cNvPr id="7" name="TextBox 16">
            <a:extLst>
              <a:ext uri="{FF2B5EF4-FFF2-40B4-BE49-F238E27FC236}">
                <a16:creationId xmlns:a16="http://schemas.microsoft.com/office/drawing/2014/main" id="{DEAE7ADD-E9EB-4432-B65A-10D33B7AC4EF}"/>
              </a:ext>
            </a:extLst>
          </p:cNvPr>
          <p:cNvSpPr txBox="1"/>
          <p:nvPr/>
        </p:nvSpPr>
        <p:spPr>
          <a:xfrm>
            <a:off x="2039312" y="4879712"/>
            <a:ext cx="1185333" cy="775597"/>
          </a:xfrm>
          <a:prstGeom prst="rect">
            <a:avLst/>
          </a:prstGeom>
          <a:noFill/>
        </p:spPr>
        <p:txBody>
          <a:bodyPr wrap="square" lIns="0" rIns="0" rtlCol="0">
            <a:noAutofit/>
          </a:bodyPr>
          <a:lstStyle/>
          <a:p>
            <a:pPr>
              <a:lnSpc>
                <a:spcPct val="90000"/>
              </a:lnSpc>
            </a:pPr>
            <a:r>
              <a:rPr lang="en-US" sz="4800" b="1" dirty="0">
                <a:solidFill>
                  <a:schemeClr val="bg1"/>
                </a:solidFill>
                <a:latin typeface="+mj-lt"/>
                <a:ea typeface="微软雅黑" panose="020B0503020204020204" pitchFamily="34" charset="-122"/>
                <a:sym typeface="微软雅黑" panose="020B0503020204020204" pitchFamily="34" charset="-122"/>
              </a:rPr>
              <a:t>01</a:t>
            </a:r>
          </a:p>
        </p:txBody>
      </p:sp>
      <p:sp>
        <p:nvSpPr>
          <p:cNvPr id="8" name="TextBox 11">
            <a:extLst>
              <a:ext uri="{FF2B5EF4-FFF2-40B4-BE49-F238E27FC236}">
                <a16:creationId xmlns:a16="http://schemas.microsoft.com/office/drawing/2014/main" id="{5629AF89-19F4-42D7-8D9E-11C28983FD53}"/>
              </a:ext>
            </a:extLst>
          </p:cNvPr>
          <p:cNvSpPr txBox="1"/>
          <p:nvPr/>
        </p:nvSpPr>
        <p:spPr>
          <a:xfrm>
            <a:off x="2964873" y="5235543"/>
            <a:ext cx="2442538" cy="625171"/>
          </a:xfrm>
          <a:prstGeom prst="rect">
            <a:avLst/>
          </a:prstGeom>
          <a:noFill/>
        </p:spPr>
        <p:txBody>
          <a:bodyPr wrap="square" lIns="90000" rtlCol="0">
            <a:noAutofit/>
          </a:bodyPr>
          <a:lstStyle>
            <a:defPPr>
              <a:defRPr lang="en-US"/>
            </a:defPPr>
            <a:lvl1pPr indent="0">
              <a:lnSpc>
                <a:spcPct val="130000"/>
              </a:lnSpc>
              <a:buFont typeface="+mj-lt"/>
              <a:buNone/>
              <a:defRPr kumimoji="1" sz="1400">
                <a:solidFill>
                  <a:schemeClr val="tx1">
                    <a:lumMod val="75000"/>
                    <a:lumOff val="25000"/>
                  </a:schemeClr>
                </a:solidFill>
              </a:defRPr>
            </a:lvl1pPr>
          </a:lstStyle>
          <a:p>
            <a:pPr algn="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小额贷款逐渐成为人们生活的必须品，逐渐占领市场</a:t>
            </a:r>
            <a:endParaRPr lang="zh-CN" altLang="en-US" sz="1400" b="1" dirty="0">
              <a:solidFill>
                <a:schemeClr val="bg1"/>
              </a:solidFill>
              <a:latin typeface="+mn-ea"/>
              <a:sym typeface="微软雅黑" panose="020B0503020204020204" pitchFamily="34" charset="-122"/>
            </a:endParaRPr>
          </a:p>
        </p:txBody>
      </p:sp>
      <p:sp>
        <p:nvSpPr>
          <p:cNvPr id="9" name="TextBox 15">
            <a:extLst>
              <a:ext uri="{FF2B5EF4-FFF2-40B4-BE49-F238E27FC236}">
                <a16:creationId xmlns:a16="http://schemas.microsoft.com/office/drawing/2014/main" id="{F31203FF-1514-4F24-8932-5FB5D7EE496F}"/>
              </a:ext>
            </a:extLst>
          </p:cNvPr>
          <p:cNvSpPr txBox="1"/>
          <p:nvPr/>
        </p:nvSpPr>
        <p:spPr>
          <a:xfrm>
            <a:off x="8993044" y="4930514"/>
            <a:ext cx="2057400" cy="341632"/>
          </a:xfrm>
          <a:prstGeom prst="rect">
            <a:avLst/>
          </a:prstGeom>
          <a:noFill/>
        </p:spPr>
        <p:txBody>
          <a:bodyPr wrap="square" lIns="0" rIns="0" rtlCol="0">
            <a:noAutofit/>
          </a:bodyPr>
          <a:lstStyle/>
          <a:p>
            <a:pPr algn="r">
              <a:lnSpc>
                <a:spcPct val="90000"/>
              </a:lnSpc>
            </a:pPr>
            <a:r>
              <a:rPr lang="zh-CN" altLang="en-US" b="1" dirty="0">
                <a:gradFill>
                  <a:gsLst>
                    <a:gs pos="0">
                      <a:schemeClr val="accent1"/>
                    </a:gs>
                    <a:gs pos="100000">
                      <a:schemeClr val="accent2"/>
                    </a:gs>
                  </a:gsLst>
                  <a:lin ang="2700000" scaled="1"/>
                </a:gradFill>
                <a:latin typeface="+mj-ea"/>
                <a:ea typeface="+mj-ea"/>
                <a:cs typeface="Montserrat" charset="0"/>
                <a:sym typeface="微软雅黑" panose="020B0503020204020204" pitchFamily="34" charset="-122"/>
              </a:rPr>
              <a:t>小额贷款增长迅速</a:t>
            </a:r>
            <a:endParaRPr lang="en-US" b="1" dirty="0">
              <a:gradFill>
                <a:gsLst>
                  <a:gs pos="0">
                    <a:schemeClr val="accent1"/>
                  </a:gs>
                  <a:gs pos="100000">
                    <a:schemeClr val="accent2"/>
                  </a:gs>
                </a:gsLst>
                <a:lin ang="2700000" scaled="1"/>
              </a:gradFill>
              <a:latin typeface="+mj-ea"/>
              <a:ea typeface="+mj-ea"/>
              <a:cs typeface="Montserrat" charset="0"/>
              <a:sym typeface="微软雅黑" panose="020B0503020204020204" pitchFamily="34" charset="-122"/>
            </a:endParaRPr>
          </a:p>
        </p:txBody>
      </p:sp>
      <p:sp>
        <p:nvSpPr>
          <p:cNvPr id="10" name="TextBox 11">
            <a:extLst>
              <a:ext uri="{FF2B5EF4-FFF2-40B4-BE49-F238E27FC236}">
                <a16:creationId xmlns:a16="http://schemas.microsoft.com/office/drawing/2014/main" id="{8D0AD7E5-46AB-40B5-8701-AF1EFE9740EE}"/>
              </a:ext>
            </a:extLst>
          </p:cNvPr>
          <p:cNvSpPr txBox="1"/>
          <p:nvPr/>
        </p:nvSpPr>
        <p:spPr>
          <a:xfrm>
            <a:off x="8705980" y="5235543"/>
            <a:ext cx="2430574" cy="625171"/>
          </a:xfrm>
          <a:prstGeom prst="rect">
            <a:avLst/>
          </a:prstGeom>
          <a:noFill/>
        </p:spPr>
        <p:txBody>
          <a:bodyPr wrap="square" lIns="90000" rtlCol="0">
            <a:noAutofit/>
          </a:bodyPr>
          <a:lstStyle>
            <a:defPPr>
              <a:defRPr lang="en-US"/>
            </a:defPPr>
            <a:lvl1pPr indent="0" algn="r">
              <a:lnSpc>
                <a:spcPct val="130000"/>
              </a:lnSpc>
              <a:buFont typeface="+mj-lt"/>
              <a:buNone/>
              <a:defRPr kumimoji="1" sz="1400">
                <a:solidFill>
                  <a:schemeClr val="tx1">
                    <a:lumMod val="75000"/>
                    <a:lumOff val="25000"/>
                  </a:schemeClr>
                </a:solidFill>
              </a:defRPr>
            </a:lvl1pPr>
          </a:lstStyle>
          <a:p>
            <a:pPr>
              <a:lnSpc>
                <a:spcPct val="130000"/>
              </a:lnSpc>
            </a:pPr>
            <a:r>
              <a:rPr lang="zh-CN" altLang="en-US" sz="1400" kern="100" dirty="0">
                <a:solidFill>
                  <a:schemeClr val="bg1"/>
                </a:solidFill>
                <a:effectLst/>
                <a:latin typeface="+mn-ea"/>
                <a:cs typeface="Times New Roman" panose="02020603050405020304" pitchFamily="18" charset="0"/>
                <a:sym typeface="微软雅黑" panose="020B0503020204020204" pitchFamily="34" charset="-122"/>
              </a:rPr>
              <a:t>小额贷款的对象集中在民营企业家、车贷、装修贷款等</a:t>
            </a:r>
            <a:endParaRPr lang="zh-CN" altLang="en-US" sz="1400" b="1" dirty="0">
              <a:solidFill>
                <a:schemeClr val="bg1"/>
              </a:solidFill>
              <a:latin typeface="+mn-ea"/>
              <a:sym typeface="微软雅黑" panose="020B0503020204020204" pitchFamily="34" charset="-122"/>
            </a:endParaRPr>
          </a:p>
        </p:txBody>
      </p:sp>
      <p:pic>
        <p:nvPicPr>
          <p:cNvPr id="11" name="图片占位符 7" descr="图片包含 游戏机, 工具, 刷子&#10;&#10;描述已自动生成">
            <a:extLst>
              <a:ext uri="{FF2B5EF4-FFF2-40B4-BE49-F238E27FC236}">
                <a16:creationId xmlns:a16="http://schemas.microsoft.com/office/drawing/2014/main" id="{249B5125-AD84-4780-B105-0C7F63E5197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l="4441" r="4441"/>
          <a:stretch>
            <a:fillRect/>
          </a:stretch>
        </p:blipFill>
        <p:spPr>
          <a:xfrm>
            <a:off x="6870700" y="1647742"/>
            <a:ext cx="4152900" cy="3038558"/>
          </a:xfrm>
          <a:prstGeom prst="rect">
            <a:avLst/>
          </a:prstGeom>
        </p:spPr>
      </p:pic>
      <p:pic>
        <p:nvPicPr>
          <p:cNvPr id="12" name="图片占位符 3" descr="图片包含 人, 桌子, 男人, 人们&#10;&#10;描述已自动生成">
            <a:extLst>
              <a:ext uri="{FF2B5EF4-FFF2-40B4-BE49-F238E27FC236}">
                <a16:creationId xmlns:a16="http://schemas.microsoft.com/office/drawing/2014/main" id="{0D0D0BCE-4D42-40D2-A2C1-62333AF0C90F}"/>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l="4441" r="4441"/>
          <a:stretch>
            <a:fillRect/>
          </a:stretch>
        </p:blipFill>
        <p:spPr>
          <a:xfrm>
            <a:off x="1168400" y="1647742"/>
            <a:ext cx="4152900" cy="3038558"/>
          </a:xfrm>
          <a:prstGeom prst="rect">
            <a:avLst/>
          </a:prstGeom>
        </p:spPr>
      </p:pic>
    </p:spTree>
    <p:extLst>
      <p:ext uri="{BB962C8B-B14F-4D97-AF65-F5344CB8AC3E}">
        <p14:creationId xmlns:p14="http://schemas.microsoft.com/office/powerpoint/2010/main" val="252422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项目背景介绍 </a:t>
            </a:r>
          </a:p>
        </p:txBody>
      </p:sp>
      <p:sp>
        <p:nvSpPr>
          <p:cNvPr id="90" name="任意形状 84">
            <a:extLst>
              <a:ext uri="{FF2B5EF4-FFF2-40B4-BE49-F238E27FC236}">
                <a16:creationId xmlns:a16="http://schemas.microsoft.com/office/drawing/2014/main" id="{104573B2-60D7-4195-AC0E-756D48C68FCD}"/>
              </a:ext>
            </a:extLst>
          </p:cNvPr>
          <p:cNvSpPr/>
          <p:nvPr/>
        </p:nvSpPr>
        <p:spPr>
          <a:xfrm>
            <a:off x="5674795" y="1816907"/>
            <a:ext cx="1829603" cy="2102992"/>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1" name="任意形状 85">
            <a:extLst>
              <a:ext uri="{FF2B5EF4-FFF2-40B4-BE49-F238E27FC236}">
                <a16:creationId xmlns:a16="http://schemas.microsoft.com/office/drawing/2014/main" id="{86EB316C-49B5-4D2E-A13B-7A056C72C9C8}"/>
              </a:ext>
            </a:extLst>
          </p:cNvPr>
          <p:cNvSpPr/>
          <p:nvPr/>
        </p:nvSpPr>
        <p:spPr>
          <a:xfrm>
            <a:off x="3698824" y="1816907"/>
            <a:ext cx="1829603" cy="2102992"/>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任意形状 86">
            <a:extLst>
              <a:ext uri="{FF2B5EF4-FFF2-40B4-BE49-F238E27FC236}">
                <a16:creationId xmlns:a16="http://schemas.microsoft.com/office/drawing/2014/main" id="{8666936E-9C87-40BC-9F9A-9B485BC6E2A3}"/>
              </a:ext>
            </a:extLst>
          </p:cNvPr>
          <p:cNvSpPr/>
          <p:nvPr/>
        </p:nvSpPr>
        <p:spPr>
          <a:xfrm>
            <a:off x="4683024" y="3601927"/>
            <a:ext cx="1829603" cy="2102992"/>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任意形状 87">
            <a:extLst>
              <a:ext uri="{FF2B5EF4-FFF2-40B4-BE49-F238E27FC236}">
                <a16:creationId xmlns:a16="http://schemas.microsoft.com/office/drawing/2014/main" id="{0FE7DDF8-81EA-4AC8-BA44-718C26BBCF9E}"/>
              </a:ext>
            </a:extLst>
          </p:cNvPr>
          <p:cNvSpPr/>
          <p:nvPr/>
        </p:nvSpPr>
        <p:spPr>
          <a:xfrm>
            <a:off x="6658996" y="3601927"/>
            <a:ext cx="1829603" cy="2102992"/>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gradFill>
            <a:gsLst>
              <a:gs pos="0">
                <a:schemeClr val="accent1">
                  <a:alpha val="28000"/>
                </a:schemeClr>
              </a:gs>
              <a:gs pos="100000">
                <a:schemeClr val="accent2">
                  <a:alpha val="8000"/>
                </a:schemeClr>
              </a:gs>
            </a:gsLst>
            <a:lin ang="5400000" scaled="1"/>
          </a:gradFill>
          <a:ln w="19050">
            <a:gradFill flip="none" rotWithShape="1">
              <a:gsLst>
                <a:gs pos="0">
                  <a:schemeClr val="accent1"/>
                </a:gs>
                <a:gs pos="100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TextBox 21">
            <a:extLst>
              <a:ext uri="{FF2B5EF4-FFF2-40B4-BE49-F238E27FC236}">
                <a16:creationId xmlns:a16="http://schemas.microsoft.com/office/drawing/2014/main" id="{9FA6B97C-891D-46C7-8873-70D960129FDF}"/>
              </a:ext>
            </a:extLst>
          </p:cNvPr>
          <p:cNvSpPr txBox="1"/>
          <p:nvPr/>
        </p:nvSpPr>
        <p:spPr>
          <a:xfrm>
            <a:off x="4905146" y="3120279"/>
            <a:ext cx="597692" cy="369332"/>
          </a:xfrm>
          <a:prstGeom prst="rect">
            <a:avLst/>
          </a:prstGeom>
          <a:noFill/>
        </p:spPr>
        <p:txBody>
          <a:bodyPr wrap="square" rtlCol="0">
            <a:noAutofit/>
          </a:bodyPr>
          <a:lstStyle/>
          <a:p>
            <a:pPr algn="ctr"/>
            <a:r>
              <a:rPr lang="en-US" dirty="0">
                <a:solidFill>
                  <a:schemeClr val="accent1"/>
                </a:solidFill>
                <a:latin typeface="+mj-lt"/>
                <a:ea typeface="微软雅黑" panose="020B0503020204020204" pitchFamily="34" charset="-122"/>
                <a:sym typeface="微软雅黑" panose="020B0503020204020204" pitchFamily="34" charset="-122"/>
              </a:rPr>
              <a:t>01</a:t>
            </a:r>
            <a:endParaRPr lang="ru-RU" dirty="0">
              <a:solidFill>
                <a:schemeClr val="accent1"/>
              </a:solidFill>
              <a:latin typeface="+mj-lt"/>
              <a:ea typeface="微软雅黑" panose="020B0503020204020204" pitchFamily="34" charset="-122"/>
              <a:sym typeface="微软雅黑" panose="020B0503020204020204" pitchFamily="34" charset="-122"/>
            </a:endParaRPr>
          </a:p>
        </p:txBody>
      </p:sp>
      <p:sp>
        <p:nvSpPr>
          <p:cNvPr id="95" name="TextBox 23">
            <a:extLst>
              <a:ext uri="{FF2B5EF4-FFF2-40B4-BE49-F238E27FC236}">
                <a16:creationId xmlns:a16="http://schemas.microsoft.com/office/drawing/2014/main" id="{22C73F6C-1824-4802-A315-C0755AB45FE8}"/>
              </a:ext>
            </a:extLst>
          </p:cNvPr>
          <p:cNvSpPr txBox="1"/>
          <p:nvPr/>
        </p:nvSpPr>
        <p:spPr>
          <a:xfrm>
            <a:off x="5905035" y="4914596"/>
            <a:ext cx="597692" cy="369332"/>
          </a:xfrm>
          <a:prstGeom prst="rect">
            <a:avLst/>
          </a:prstGeom>
          <a:noFill/>
        </p:spPr>
        <p:txBody>
          <a:bodyPr wrap="square" rtlCol="0">
            <a:noAutofit/>
          </a:bodyPr>
          <a:lstStyle/>
          <a:p>
            <a:pPr algn="ctr"/>
            <a:r>
              <a:rPr lang="en-US" dirty="0">
                <a:solidFill>
                  <a:schemeClr val="accent1"/>
                </a:solidFill>
                <a:latin typeface="+mj-lt"/>
                <a:ea typeface="微软雅黑" panose="020B0503020204020204" pitchFamily="34" charset="-122"/>
                <a:sym typeface="微软雅黑" panose="020B0503020204020204" pitchFamily="34" charset="-122"/>
              </a:rPr>
              <a:t>03</a:t>
            </a:r>
            <a:endParaRPr lang="ru-RU" dirty="0">
              <a:solidFill>
                <a:schemeClr val="accent1"/>
              </a:solidFill>
              <a:latin typeface="+mj-lt"/>
              <a:ea typeface="微软雅黑" panose="020B0503020204020204" pitchFamily="34" charset="-122"/>
              <a:sym typeface="微软雅黑" panose="020B0503020204020204" pitchFamily="34" charset="-122"/>
            </a:endParaRPr>
          </a:p>
        </p:txBody>
      </p:sp>
      <p:sp>
        <p:nvSpPr>
          <p:cNvPr id="96" name="TextBox 26">
            <a:extLst>
              <a:ext uri="{FF2B5EF4-FFF2-40B4-BE49-F238E27FC236}">
                <a16:creationId xmlns:a16="http://schemas.microsoft.com/office/drawing/2014/main" id="{AAD3966A-9E3F-47A2-BA69-C43965EE39A0}"/>
              </a:ext>
            </a:extLst>
          </p:cNvPr>
          <p:cNvSpPr txBox="1"/>
          <p:nvPr/>
        </p:nvSpPr>
        <p:spPr>
          <a:xfrm>
            <a:off x="7877193" y="4929538"/>
            <a:ext cx="597692" cy="369332"/>
          </a:xfrm>
          <a:prstGeom prst="rect">
            <a:avLst/>
          </a:prstGeom>
          <a:noFill/>
        </p:spPr>
        <p:txBody>
          <a:bodyPr wrap="square" rtlCol="0">
            <a:noAutofit/>
          </a:bodyPr>
          <a:lstStyle/>
          <a:p>
            <a:pPr algn="ctr"/>
            <a:r>
              <a:rPr lang="en-US" dirty="0">
                <a:solidFill>
                  <a:schemeClr val="accent1"/>
                </a:solidFill>
                <a:latin typeface="+mj-lt"/>
                <a:ea typeface="微软雅黑" panose="020B0503020204020204" pitchFamily="34" charset="-122"/>
                <a:sym typeface="微软雅黑" panose="020B0503020204020204" pitchFamily="34" charset="-122"/>
              </a:rPr>
              <a:t>04</a:t>
            </a:r>
            <a:endParaRPr lang="ru-RU" dirty="0">
              <a:solidFill>
                <a:schemeClr val="accent1"/>
              </a:solidFill>
              <a:latin typeface="+mj-lt"/>
              <a:ea typeface="微软雅黑" panose="020B0503020204020204" pitchFamily="34" charset="-122"/>
              <a:sym typeface="微软雅黑" panose="020B0503020204020204" pitchFamily="34" charset="-122"/>
            </a:endParaRPr>
          </a:p>
        </p:txBody>
      </p:sp>
      <p:sp>
        <p:nvSpPr>
          <p:cNvPr id="97" name="TextBox 27">
            <a:extLst>
              <a:ext uri="{FF2B5EF4-FFF2-40B4-BE49-F238E27FC236}">
                <a16:creationId xmlns:a16="http://schemas.microsoft.com/office/drawing/2014/main" id="{7C780DAB-92F3-40B0-BDDC-4F3B3E35F39E}"/>
              </a:ext>
            </a:extLst>
          </p:cNvPr>
          <p:cNvSpPr txBox="1"/>
          <p:nvPr/>
        </p:nvSpPr>
        <p:spPr>
          <a:xfrm>
            <a:off x="6888604" y="3120279"/>
            <a:ext cx="597692" cy="369332"/>
          </a:xfrm>
          <a:prstGeom prst="rect">
            <a:avLst/>
          </a:prstGeom>
          <a:noFill/>
        </p:spPr>
        <p:txBody>
          <a:bodyPr wrap="square" rtlCol="0">
            <a:noAutofit/>
          </a:bodyPr>
          <a:lstStyle/>
          <a:p>
            <a:pPr algn="ctr"/>
            <a:r>
              <a:rPr lang="en-US" dirty="0">
                <a:solidFill>
                  <a:schemeClr val="accent1"/>
                </a:solidFill>
                <a:latin typeface="+mj-lt"/>
                <a:ea typeface="微软雅黑" panose="020B0503020204020204" pitchFamily="34" charset="-122"/>
                <a:sym typeface="微软雅黑" panose="020B0503020204020204" pitchFamily="34" charset="-122"/>
              </a:rPr>
              <a:t>02</a:t>
            </a:r>
            <a:endParaRPr lang="ru-RU" dirty="0">
              <a:solidFill>
                <a:schemeClr val="accent1"/>
              </a:solidFill>
              <a:latin typeface="+mj-lt"/>
              <a:ea typeface="微软雅黑" panose="020B0503020204020204" pitchFamily="34" charset="-122"/>
              <a:sym typeface="微软雅黑" panose="020B0503020204020204" pitchFamily="34" charset="-122"/>
            </a:endParaRPr>
          </a:p>
        </p:txBody>
      </p:sp>
      <p:sp>
        <p:nvSpPr>
          <p:cNvPr id="102" name="文本框 101">
            <a:extLst>
              <a:ext uri="{FF2B5EF4-FFF2-40B4-BE49-F238E27FC236}">
                <a16:creationId xmlns:a16="http://schemas.microsoft.com/office/drawing/2014/main" id="{0820977D-FF8D-44CB-9C2A-6DDF762C1082}"/>
              </a:ext>
            </a:extLst>
          </p:cNvPr>
          <p:cNvSpPr txBox="1"/>
          <p:nvPr/>
        </p:nvSpPr>
        <p:spPr>
          <a:xfrm>
            <a:off x="7519749" y="2588636"/>
            <a:ext cx="2544237" cy="846001"/>
          </a:xfrm>
          <a:prstGeom prst="rect">
            <a:avLst/>
          </a:prstGeom>
          <a:noFill/>
        </p:spPr>
        <p:txBody>
          <a:bodyPr wrap="square" rtlCol="0">
            <a:noAutofit/>
          </a:bodyPr>
          <a:lstStyle/>
          <a:p>
            <a:pPr>
              <a:lnSpc>
                <a:spcPct val="120000"/>
              </a:lnSpc>
            </a:pPr>
            <a:r>
              <a:rPr kumimoji="1" lang="zh-CN" altLang="en-US" sz="1400" dirty="0">
                <a:solidFill>
                  <a:schemeClr val="bg1"/>
                </a:solidFill>
                <a:latin typeface="+mn-ea"/>
                <a:sym typeface="微软雅黑" panose="020B0503020204020204" pitchFamily="34" charset="-122"/>
              </a:rPr>
              <a:t>方便快捷，作为中介机构，对接的保险公司较多，客户的产品选择广</a:t>
            </a:r>
          </a:p>
        </p:txBody>
      </p:sp>
      <p:sp>
        <p:nvSpPr>
          <p:cNvPr id="103" name="文本框 102">
            <a:extLst>
              <a:ext uri="{FF2B5EF4-FFF2-40B4-BE49-F238E27FC236}">
                <a16:creationId xmlns:a16="http://schemas.microsoft.com/office/drawing/2014/main" id="{331B92DF-AB70-4C2F-BB02-4E31D0FC0F7E}"/>
              </a:ext>
            </a:extLst>
          </p:cNvPr>
          <p:cNvSpPr txBox="1"/>
          <p:nvPr/>
        </p:nvSpPr>
        <p:spPr>
          <a:xfrm>
            <a:off x="7612082" y="2236168"/>
            <a:ext cx="1154162" cy="349702"/>
          </a:xfrm>
          <a:prstGeom prst="rect">
            <a:avLst/>
          </a:prstGeom>
        </p:spPr>
        <p:txBody>
          <a:bodyPr wrap="none" lIns="0" tIns="36000" rIns="0" bIns="36000" rtlCol="0">
            <a:noAutofit/>
          </a:bodyPr>
          <a:lstStyle>
            <a:defPPr>
              <a:defRPr lang="zh-CN"/>
            </a:defPPr>
            <a:lvl1pPr indent="0" algn="ctr">
              <a:buNone/>
              <a:defRPr>
                <a:gradFill>
                  <a:gsLst>
                    <a:gs pos="0">
                      <a:schemeClr val="accent1"/>
                    </a:gs>
                    <a:gs pos="100000">
                      <a:schemeClr val="accent2"/>
                    </a:gs>
                  </a:gsLst>
                  <a:lin ang="2700000" scaled="1"/>
                </a:gradFill>
                <a:latin typeface="+mj-ea"/>
                <a:ea typeface="+mj-ea"/>
              </a:defRPr>
            </a:lvl1pPr>
          </a:lstStyle>
          <a:p>
            <a:pPr algn="l"/>
            <a:r>
              <a:rPr lang="zh-CN" altLang="en-US" b="1" dirty="0">
                <a:sym typeface="微软雅黑" panose="020B0503020204020204" pitchFamily="34" charset="-122"/>
              </a:rPr>
              <a:t>互联网保险</a:t>
            </a:r>
          </a:p>
        </p:txBody>
      </p:sp>
      <p:sp>
        <p:nvSpPr>
          <p:cNvPr id="104" name="文本框 103">
            <a:extLst>
              <a:ext uri="{FF2B5EF4-FFF2-40B4-BE49-F238E27FC236}">
                <a16:creationId xmlns:a16="http://schemas.microsoft.com/office/drawing/2014/main" id="{56E0ECC1-8AE5-4522-AF32-ADA34A0C8D23}"/>
              </a:ext>
            </a:extLst>
          </p:cNvPr>
          <p:cNvSpPr txBox="1"/>
          <p:nvPr/>
        </p:nvSpPr>
        <p:spPr>
          <a:xfrm>
            <a:off x="8506863" y="4373656"/>
            <a:ext cx="2544237" cy="587469"/>
          </a:xfrm>
          <a:prstGeom prst="rect">
            <a:avLst/>
          </a:prstGeom>
          <a:noFill/>
        </p:spPr>
        <p:txBody>
          <a:bodyPr wrap="square" rtlCol="0">
            <a:noAutofit/>
          </a:bodyPr>
          <a:lstStyle/>
          <a:p>
            <a:pPr>
              <a:lnSpc>
                <a:spcPct val="120000"/>
              </a:lnSpc>
            </a:pPr>
            <a:r>
              <a:rPr kumimoji="1" lang="zh-CN" altLang="en-US" sz="1400" dirty="0">
                <a:solidFill>
                  <a:schemeClr val="bg1"/>
                </a:solidFill>
                <a:latin typeface="+mn-ea"/>
                <a:sym typeface="微软雅黑" panose="020B0503020204020204" pitchFamily="34" charset="-122"/>
              </a:rPr>
              <a:t>方便快捷、资讯服务内容充足，佣金费率极低</a:t>
            </a:r>
          </a:p>
        </p:txBody>
      </p:sp>
      <p:sp>
        <p:nvSpPr>
          <p:cNvPr id="105" name="文本框 104">
            <a:extLst>
              <a:ext uri="{FF2B5EF4-FFF2-40B4-BE49-F238E27FC236}">
                <a16:creationId xmlns:a16="http://schemas.microsoft.com/office/drawing/2014/main" id="{AAB40DB2-296D-4AD9-9B3F-29B33847CFD0}"/>
              </a:ext>
            </a:extLst>
          </p:cNvPr>
          <p:cNvSpPr txBox="1"/>
          <p:nvPr/>
        </p:nvSpPr>
        <p:spPr>
          <a:xfrm>
            <a:off x="8599196" y="4021188"/>
            <a:ext cx="1154162" cy="349702"/>
          </a:xfrm>
          <a:prstGeom prst="rect">
            <a:avLst/>
          </a:prstGeom>
        </p:spPr>
        <p:txBody>
          <a:bodyPr wrap="none" lIns="0" tIns="36000" rIns="0" bIns="36000" rtlCol="0">
            <a:noAutofit/>
          </a:bodyPr>
          <a:lstStyle>
            <a:defPPr>
              <a:defRPr lang="zh-CN"/>
            </a:defPPr>
            <a:lvl1pPr indent="0" algn="ctr">
              <a:buNone/>
              <a:defRPr>
                <a:gradFill>
                  <a:gsLst>
                    <a:gs pos="0">
                      <a:schemeClr val="accent1"/>
                    </a:gs>
                    <a:gs pos="100000">
                      <a:schemeClr val="accent2"/>
                    </a:gs>
                  </a:gsLst>
                  <a:lin ang="2700000" scaled="1"/>
                </a:gradFill>
                <a:latin typeface="+mj-ea"/>
                <a:ea typeface="+mj-ea"/>
              </a:defRPr>
            </a:lvl1pPr>
          </a:lstStyle>
          <a:p>
            <a:pPr algn="l"/>
            <a:r>
              <a:rPr lang="zh-CN" altLang="en-US" b="1" dirty="0">
                <a:sym typeface="微软雅黑" panose="020B0503020204020204" pitchFamily="34" charset="-122"/>
              </a:rPr>
              <a:t>互联网证券</a:t>
            </a:r>
          </a:p>
        </p:txBody>
      </p:sp>
      <p:sp>
        <p:nvSpPr>
          <p:cNvPr id="106" name="文本框 105">
            <a:extLst>
              <a:ext uri="{FF2B5EF4-FFF2-40B4-BE49-F238E27FC236}">
                <a16:creationId xmlns:a16="http://schemas.microsoft.com/office/drawing/2014/main" id="{AEAA97CF-A597-4578-9858-7777A20F4AF8}"/>
              </a:ext>
            </a:extLst>
          </p:cNvPr>
          <p:cNvSpPr txBox="1"/>
          <p:nvPr/>
        </p:nvSpPr>
        <p:spPr>
          <a:xfrm>
            <a:off x="2118622" y="4373656"/>
            <a:ext cx="2544237" cy="849656"/>
          </a:xfrm>
          <a:prstGeom prst="rect">
            <a:avLst/>
          </a:prstGeom>
          <a:noFill/>
        </p:spPr>
        <p:txBody>
          <a:bodyPr wrap="square" rtlCol="0">
            <a:noAutofit/>
          </a:bodyPr>
          <a:lstStyle/>
          <a:p>
            <a:pPr algn="r">
              <a:lnSpc>
                <a:spcPct val="120000"/>
              </a:lnSpc>
            </a:pPr>
            <a:r>
              <a:rPr kumimoji="1" lang="zh-CN" altLang="en-US" sz="1400" dirty="0">
                <a:solidFill>
                  <a:schemeClr val="bg1"/>
                </a:solidFill>
                <a:latin typeface="+mn-ea"/>
                <a:sym typeface="微软雅黑" panose="020B0503020204020204" pitchFamily="34" charset="-122"/>
              </a:rPr>
              <a:t>开创性地为客户存放在支付 账户的现金支付高利息，收 益吸引力大</a:t>
            </a:r>
          </a:p>
        </p:txBody>
      </p:sp>
      <p:sp>
        <p:nvSpPr>
          <p:cNvPr id="107" name="文本框 106">
            <a:extLst>
              <a:ext uri="{FF2B5EF4-FFF2-40B4-BE49-F238E27FC236}">
                <a16:creationId xmlns:a16="http://schemas.microsoft.com/office/drawing/2014/main" id="{0F12966A-746F-4187-9A36-EF36BE96BBFE}"/>
              </a:ext>
            </a:extLst>
          </p:cNvPr>
          <p:cNvSpPr txBox="1"/>
          <p:nvPr/>
        </p:nvSpPr>
        <p:spPr>
          <a:xfrm>
            <a:off x="3382700" y="4021188"/>
            <a:ext cx="1187826" cy="349702"/>
          </a:xfrm>
          <a:prstGeom prst="rect">
            <a:avLst/>
          </a:prstGeom>
        </p:spPr>
        <p:txBody>
          <a:bodyPr wrap="none" lIns="0" tIns="36000" rIns="0" bIns="36000" rtlCol="0">
            <a:noAutofit/>
          </a:bodyPr>
          <a:lstStyle>
            <a:defPPr>
              <a:defRPr lang="zh-CN"/>
            </a:defPPr>
            <a:lvl1pPr indent="0" algn="ctr">
              <a:buNone/>
              <a:defRPr>
                <a:gradFill>
                  <a:gsLst>
                    <a:gs pos="0">
                      <a:schemeClr val="accent1"/>
                    </a:gs>
                    <a:gs pos="100000">
                      <a:schemeClr val="accent2"/>
                    </a:gs>
                  </a:gsLst>
                  <a:lin ang="2700000" scaled="1"/>
                </a:gradFill>
                <a:latin typeface="+mj-ea"/>
                <a:ea typeface="+mj-ea"/>
              </a:defRPr>
            </a:lvl1pPr>
          </a:lstStyle>
          <a:p>
            <a:pPr algn="r"/>
            <a:r>
              <a:rPr lang="zh-CN" altLang="en-US" b="1" dirty="0">
                <a:sym typeface="微软雅黑" panose="020B0503020204020204" pitchFamily="34" charset="-122"/>
              </a:rPr>
              <a:t>互联网基金</a:t>
            </a:r>
          </a:p>
        </p:txBody>
      </p:sp>
      <p:sp>
        <p:nvSpPr>
          <p:cNvPr id="108" name="文本框 107">
            <a:extLst>
              <a:ext uri="{FF2B5EF4-FFF2-40B4-BE49-F238E27FC236}">
                <a16:creationId xmlns:a16="http://schemas.microsoft.com/office/drawing/2014/main" id="{6260A630-C5B4-42E8-84A4-8384B23C0C67}"/>
              </a:ext>
            </a:extLst>
          </p:cNvPr>
          <p:cNvSpPr txBox="1"/>
          <p:nvPr/>
        </p:nvSpPr>
        <p:spPr>
          <a:xfrm>
            <a:off x="1140901" y="2588636"/>
            <a:ext cx="2544237" cy="849656"/>
          </a:xfrm>
          <a:prstGeom prst="rect">
            <a:avLst/>
          </a:prstGeom>
          <a:noFill/>
        </p:spPr>
        <p:txBody>
          <a:bodyPr wrap="square" rtlCol="0">
            <a:noAutofit/>
          </a:bodyPr>
          <a:lstStyle/>
          <a:p>
            <a:pPr algn="r">
              <a:lnSpc>
                <a:spcPct val="120000"/>
              </a:lnSpc>
            </a:pPr>
            <a:r>
              <a:rPr kumimoji="1" lang="zh-CN" altLang="en-US" sz="1400" dirty="0">
                <a:solidFill>
                  <a:schemeClr val="bg1"/>
                </a:solidFill>
                <a:latin typeface="+mn-ea"/>
                <a:sym typeface="微软雅黑" panose="020B0503020204020204" pitchFamily="34" charset="-122"/>
              </a:rPr>
              <a:t>方便快捷，充分利用网络的优势，客户覆盖面大；手续费率低</a:t>
            </a:r>
          </a:p>
        </p:txBody>
      </p:sp>
      <p:sp>
        <p:nvSpPr>
          <p:cNvPr id="109" name="文本框 108">
            <a:extLst>
              <a:ext uri="{FF2B5EF4-FFF2-40B4-BE49-F238E27FC236}">
                <a16:creationId xmlns:a16="http://schemas.microsoft.com/office/drawing/2014/main" id="{A3EDDC03-1624-4F87-960D-B194356A137A}"/>
              </a:ext>
            </a:extLst>
          </p:cNvPr>
          <p:cNvSpPr txBox="1"/>
          <p:nvPr/>
        </p:nvSpPr>
        <p:spPr>
          <a:xfrm>
            <a:off x="2438642" y="2236168"/>
            <a:ext cx="1154162" cy="349702"/>
          </a:xfrm>
          <a:prstGeom prst="rect">
            <a:avLst/>
          </a:prstGeom>
        </p:spPr>
        <p:txBody>
          <a:bodyPr wrap="none" lIns="0" tIns="36000" rIns="0" bIns="36000" rtlCol="0">
            <a:noAutofit/>
          </a:bodyPr>
          <a:lstStyle>
            <a:defPPr>
              <a:defRPr lang="zh-CN"/>
            </a:defPPr>
            <a:lvl1pPr indent="0" algn="ctr">
              <a:buNone/>
              <a:defRPr>
                <a:gradFill>
                  <a:gsLst>
                    <a:gs pos="0">
                      <a:schemeClr val="accent1"/>
                    </a:gs>
                    <a:gs pos="100000">
                      <a:schemeClr val="accent2"/>
                    </a:gs>
                  </a:gsLst>
                  <a:lin ang="2700000" scaled="1"/>
                </a:gradFill>
                <a:latin typeface="+mj-ea"/>
                <a:ea typeface="+mj-ea"/>
              </a:defRPr>
            </a:lvl1pPr>
          </a:lstStyle>
          <a:p>
            <a:pPr algn="r"/>
            <a:r>
              <a:rPr lang="zh-CN" altLang="en-US" b="1" dirty="0">
                <a:sym typeface="微软雅黑" panose="020B0503020204020204" pitchFamily="34" charset="-122"/>
              </a:rPr>
              <a:t>互联网银行</a:t>
            </a:r>
          </a:p>
        </p:txBody>
      </p:sp>
      <p:grpSp>
        <p:nvGrpSpPr>
          <p:cNvPr id="110" name="图形 8">
            <a:extLst>
              <a:ext uri="{FF2B5EF4-FFF2-40B4-BE49-F238E27FC236}">
                <a16:creationId xmlns:a16="http://schemas.microsoft.com/office/drawing/2014/main" id="{3DABD05F-7F2D-4C32-B1B8-C9C8FB6F3624}"/>
              </a:ext>
            </a:extLst>
          </p:cNvPr>
          <p:cNvGrpSpPr/>
          <p:nvPr/>
        </p:nvGrpSpPr>
        <p:grpSpPr>
          <a:xfrm>
            <a:off x="7167179" y="4158577"/>
            <a:ext cx="889806" cy="893788"/>
            <a:chOff x="8458440" y="931498"/>
            <a:chExt cx="671991" cy="675001"/>
          </a:xfrm>
          <a:gradFill flip="none" rotWithShape="1">
            <a:gsLst>
              <a:gs pos="0">
                <a:schemeClr val="accent1"/>
              </a:gs>
              <a:gs pos="100000">
                <a:schemeClr val="accent2"/>
              </a:gs>
            </a:gsLst>
            <a:lin ang="2700000" scaled="1"/>
            <a:tileRect/>
          </a:gradFill>
        </p:grpSpPr>
        <p:sp>
          <p:nvSpPr>
            <p:cNvPr id="111" name="任意多边形: 形状 110">
              <a:extLst>
                <a:ext uri="{FF2B5EF4-FFF2-40B4-BE49-F238E27FC236}">
                  <a16:creationId xmlns:a16="http://schemas.microsoft.com/office/drawing/2014/main" id="{F56003EC-95F5-4B92-83BF-EB8605502ABC}"/>
                </a:ext>
              </a:extLst>
            </p:cNvPr>
            <p:cNvSpPr/>
            <p:nvPr/>
          </p:nvSpPr>
          <p:spPr>
            <a:xfrm>
              <a:off x="8649750" y="1325250"/>
              <a:ext cx="33750" cy="33750"/>
            </a:xfrm>
            <a:custGeom>
              <a:avLst/>
              <a:gdLst>
                <a:gd name="connsiteX0" fmla="*/ 0 w 33750"/>
                <a:gd name="connsiteY0" fmla="*/ 11250 h 33750"/>
                <a:gd name="connsiteX1" fmla="*/ 0 w 33750"/>
                <a:gd name="connsiteY1" fmla="*/ 33750 h 33750"/>
                <a:gd name="connsiteX2" fmla="*/ 33750 w 33750"/>
                <a:gd name="connsiteY2" fmla="*/ 0 h 33750"/>
                <a:gd name="connsiteX3" fmla="*/ 11250 w 33750"/>
                <a:gd name="connsiteY3" fmla="*/ 0 h 33750"/>
                <a:gd name="connsiteX4" fmla="*/ 0 w 33750"/>
                <a:gd name="connsiteY4" fmla="*/ 11250 h 3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0" h="33750">
                  <a:moveTo>
                    <a:pt x="0" y="11250"/>
                  </a:moveTo>
                  <a:lnTo>
                    <a:pt x="0" y="33750"/>
                  </a:lnTo>
                  <a:cubicBezTo>
                    <a:pt x="18640" y="33750"/>
                    <a:pt x="33750" y="18640"/>
                    <a:pt x="33750" y="0"/>
                  </a:cubicBezTo>
                  <a:lnTo>
                    <a:pt x="11250" y="0"/>
                  </a:lnTo>
                  <a:cubicBezTo>
                    <a:pt x="11250" y="6213"/>
                    <a:pt x="6213" y="11250"/>
                    <a:pt x="0" y="112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任意多边形: 形状 111">
              <a:extLst>
                <a:ext uri="{FF2B5EF4-FFF2-40B4-BE49-F238E27FC236}">
                  <a16:creationId xmlns:a16="http://schemas.microsoft.com/office/drawing/2014/main" id="{1C185008-BDB6-4A85-AC6E-31342497C033}"/>
                </a:ext>
              </a:extLst>
            </p:cNvPr>
            <p:cNvSpPr/>
            <p:nvPr/>
          </p:nvSpPr>
          <p:spPr>
            <a:xfrm>
              <a:off x="8908500" y="1381500"/>
              <a:ext cx="90000" cy="90000"/>
            </a:xfrm>
            <a:custGeom>
              <a:avLst/>
              <a:gdLst>
                <a:gd name="connsiteX0" fmla="*/ 45000 w 90000"/>
                <a:gd name="connsiteY0" fmla="*/ 0 h 90000"/>
                <a:gd name="connsiteX1" fmla="*/ 0 w 90000"/>
                <a:gd name="connsiteY1" fmla="*/ 45000 h 90000"/>
                <a:gd name="connsiteX2" fmla="*/ 45000 w 90000"/>
                <a:gd name="connsiteY2" fmla="*/ 90000 h 90000"/>
                <a:gd name="connsiteX3" fmla="*/ 90000 w 90000"/>
                <a:gd name="connsiteY3" fmla="*/ 45000 h 90000"/>
                <a:gd name="connsiteX4" fmla="*/ 45000 w 90000"/>
                <a:gd name="connsiteY4" fmla="*/ 0 h 90000"/>
                <a:gd name="connsiteX5" fmla="*/ 45000 w 90000"/>
                <a:gd name="connsiteY5" fmla="*/ 67500 h 90000"/>
                <a:gd name="connsiteX6" fmla="*/ 22500 w 90000"/>
                <a:gd name="connsiteY6" fmla="*/ 45000 h 90000"/>
                <a:gd name="connsiteX7" fmla="*/ 45000 w 90000"/>
                <a:gd name="connsiteY7" fmla="*/ 22500 h 90000"/>
                <a:gd name="connsiteX8" fmla="*/ 67500 w 90000"/>
                <a:gd name="connsiteY8" fmla="*/ 45000 h 90000"/>
                <a:gd name="connsiteX9" fmla="*/ 45000 w 90000"/>
                <a:gd name="connsiteY9" fmla="*/ 67500 h 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 h="90000">
                  <a:moveTo>
                    <a:pt x="45000" y="0"/>
                  </a:moveTo>
                  <a:cubicBezTo>
                    <a:pt x="20148" y="0"/>
                    <a:pt x="0" y="20148"/>
                    <a:pt x="0" y="45000"/>
                  </a:cubicBezTo>
                  <a:cubicBezTo>
                    <a:pt x="0" y="69852"/>
                    <a:pt x="20148" y="90000"/>
                    <a:pt x="45000" y="90000"/>
                  </a:cubicBezTo>
                  <a:cubicBezTo>
                    <a:pt x="69852" y="90000"/>
                    <a:pt x="90000" y="69852"/>
                    <a:pt x="90000" y="45000"/>
                  </a:cubicBezTo>
                  <a:cubicBezTo>
                    <a:pt x="90000" y="20148"/>
                    <a:pt x="69852" y="0"/>
                    <a:pt x="45000" y="0"/>
                  </a:cubicBezTo>
                  <a:close/>
                  <a:moveTo>
                    <a:pt x="45000" y="67500"/>
                  </a:moveTo>
                  <a:cubicBezTo>
                    <a:pt x="32573" y="67500"/>
                    <a:pt x="22500" y="57427"/>
                    <a:pt x="22500" y="45000"/>
                  </a:cubicBezTo>
                  <a:cubicBezTo>
                    <a:pt x="22500" y="32573"/>
                    <a:pt x="32573" y="22500"/>
                    <a:pt x="45000" y="22500"/>
                  </a:cubicBezTo>
                  <a:cubicBezTo>
                    <a:pt x="57427" y="22500"/>
                    <a:pt x="67500" y="32573"/>
                    <a:pt x="67500" y="45000"/>
                  </a:cubicBezTo>
                  <a:cubicBezTo>
                    <a:pt x="67500" y="57427"/>
                    <a:pt x="57427" y="67500"/>
                    <a:pt x="45000" y="67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任意多边形: 形状 112">
              <a:extLst>
                <a:ext uri="{FF2B5EF4-FFF2-40B4-BE49-F238E27FC236}">
                  <a16:creationId xmlns:a16="http://schemas.microsoft.com/office/drawing/2014/main" id="{F3554550-D490-46C6-A310-F4DE95A26514}"/>
                </a:ext>
              </a:extLst>
            </p:cNvPr>
            <p:cNvSpPr/>
            <p:nvPr/>
          </p:nvSpPr>
          <p:spPr>
            <a:xfrm>
              <a:off x="8458440" y="931498"/>
              <a:ext cx="671991" cy="675001"/>
            </a:xfrm>
            <a:custGeom>
              <a:avLst/>
              <a:gdLst>
                <a:gd name="connsiteX0" fmla="*/ 662122 w 671991"/>
                <a:gd name="connsiteY0" fmla="*/ 466201 h 675001"/>
                <a:gd name="connsiteX1" fmla="*/ 618809 w 671991"/>
                <a:gd name="connsiteY1" fmla="*/ 422889 h 675001"/>
                <a:gd name="connsiteX2" fmla="*/ 618809 w 671991"/>
                <a:gd name="connsiteY2" fmla="*/ 337501 h 675001"/>
                <a:gd name="connsiteX3" fmla="*/ 607559 w 671991"/>
                <a:gd name="connsiteY3" fmla="*/ 326251 h 675001"/>
                <a:gd name="connsiteX4" fmla="*/ 562559 w 671991"/>
                <a:gd name="connsiteY4" fmla="*/ 326251 h 675001"/>
                <a:gd name="connsiteX5" fmla="*/ 551309 w 671991"/>
                <a:gd name="connsiteY5" fmla="*/ 337501 h 675001"/>
                <a:gd name="connsiteX6" fmla="*/ 551309 w 671991"/>
                <a:gd name="connsiteY6" fmla="*/ 355389 h 675001"/>
                <a:gd name="connsiteX7" fmla="*/ 510922 w 671991"/>
                <a:gd name="connsiteY7" fmla="*/ 315001 h 675001"/>
                <a:gd name="connsiteX8" fmla="*/ 479984 w 671991"/>
                <a:gd name="connsiteY8" fmla="*/ 314326 h 675001"/>
                <a:gd name="connsiteX9" fmla="*/ 335084 w 671991"/>
                <a:gd name="connsiteY9" fmla="*/ 181351 h 675001"/>
                <a:gd name="connsiteX10" fmla="*/ 320797 w 671991"/>
                <a:gd name="connsiteY10" fmla="*/ 139726 h 675001"/>
                <a:gd name="connsiteX11" fmla="*/ 380984 w 671991"/>
                <a:gd name="connsiteY11" fmla="*/ 39489 h 675001"/>
                <a:gd name="connsiteX12" fmla="*/ 377045 w 671991"/>
                <a:gd name="connsiteY12" fmla="*/ 24074 h 675001"/>
                <a:gd name="connsiteX13" fmla="*/ 371309 w 671991"/>
                <a:gd name="connsiteY13" fmla="*/ 22501 h 675001"/>
                <a:gd name="connsiteX14" fmla="*/ 350272 w 671991"/>
                <a:gd name="connsiteY14" fmla="*/ 13726 h 675001"/>
                <a:gd name="connsiteX15" fmla="*/ 279959 w 671991"/>
                <a:gd name="connsiteY15" fmla="*/ 13726 h 675001"/>
                <a:gd name="connsiteX16" fmla="*/ 237893 w 671991"/>
                <a:gd name="connsiteY16" fmla="*/ 13848 h 675001"/>
                <a:gd name="connsiteX17" fmla="*/ 237772 w 671991"/>
                <a:gd name="connsiteY17" fmla="*/ 13726 h 675001"/>
                <a:gd name="connsiteX18" fmla="*/ 167459 w 671991"/>
                <a:gd name="connsiteY18" fmla="*/ 13726 h 675001"/>
                <a:gd name="connsiteX19" fmla="*/ 146309 w 671991"/>
                <a:gd name="connsiteY19" fmla="*/ 22501 h 675001"/>
                <a:gd name="connsiteX20" fmla="*/ 135062 w 671991"/>
                <a:gd name="connsiteY20" fmla="*/ 33753 h 675001"/>
                <a:gd name="connsiteX21" fmla="*/ 136634 w 671991"/>
                <a:gd name="connsiteY21" fmla="*/ 39489 h 675001"/>
                <a:gd name="connsiteX22" fmla="*/ 196822 w 671991"/>
                <a:gd name="connsiteY22" fmla="*/ 139726 h 675001"/>
                <a:gd name="connsiteX23" fmla="*/ 182534 w 671991"/>
                <a:gd name="connsiteY23" fmla="*/ 181351 h 675001"/>
                <a:gd name="connsiteX24" fmla="*/ 33809 w 671991"/>
                <a:gd name="connsiteY24" fmla="*/ 348751 h 675001"/>
                <a:gd name="connsiteX25" fmla="*/ 33809 w 671991"/>
                <a:gd name="connsiteY25" fmla="*/ 476776 h 675001"/>
                <a:gd name="connsiteX26" fmla="*/ 18847 w 671991"/>
                <a:gd name="connsiteY26" fmla="*/ 503551 h 675001"/>
                <a:gd name="connsiteX27" fmla="*/ 59 w 671991"/>
                <a:gd name="connsiteY27" fmla="*/ 542476 h 675001"/>
                <a:gd name="connsiteX28" fmla="*/ 46972 w 671991"/>
                <a:gd name="connsiteY28" fmla="*/ 585001 h 675001"/>
                <a:gd name="connsiteX29" fmla="*/ 92084 w 671991"/>
                <a:gd name="connsiteY29" fmla="*/ 585001 h 675001"/>
                <a:gd name="connsiteX30" fmla="*/ 98834 w 671991"/>
                <a:gd name="connsiteY30" fmla="*/ 596251 h 675001"/>
                <a:gd name="connsiteX31" fmla="*/ 90059 w 671991"/>
                <a:gd name="connsiteY31" fmla="*/ 618751 h 675001"/>
                <a:gd name="connsiteX32" fmla="*/ 90059 w 671991"/>
                <a:gd name="connsiteY32" fmla="*/ 641251 h 675001"/>
                <a:gd name="connsiteX33" fmla="*/ 123809 w 671991"/>
                <a:gd name="connsiteY33" fmla="*/ 675001 h 675001"/>
                <a:gd name="connsiteX34" fmla="*/ 258809 w 671991"/>
                <a:gd name="connsiteY34" fmla="*/ 675001 h 675001"/>
                <a:gd name="connsiteX35" fmla="*/ 292559 w 671991"/>
                <a:gd name="connsiteY35" fmla="*/ 641251 h 675001"/>
                <a:gd name="connsiteX36" fmla="*/ 292559 w 671991"/>
                <a:gd name="connsiteY36" fmla="*/ 618751 h 675001"/>
                <a:gd name="connsiteX37" fmla="*/ 283784 w 671991"/>
                <a:gd name="connsiteY37" fmla="*/ 596251 h 675001"/>
                <a:gd name="connsiteX38" fmla="*/ 290534 w 671991"/>
                <a:gd name="connsiteY38" fmla="*/ 585001 h 675001"/>
                <a:gd name="connsiteX39" fmla="*/ 371309 w 671991"/>
                <a:gd name="connsiteY39" fmla="*/ 585001 h 675001"/>
                <a:gd name="connsiteX40" fmla="*/ 371309 w 671991"/>
                <a:gd name="connsiteY40" fmla="*/ 652501 h 675001"/>
                <a:gd name="connsiteX41" fmla="*/ 393809 w 671991"/>
                <a:gd name="connsiteY41" fmla="*/ 675001 h 675001"/>
                <a:gd name="connsiteX42" fmla="*/ 596309 w 671991"/>
                <a:gd name="connsiteY42" fmla="*/ 675001 h 675001"/>
                <a:gd name="connsiteX43" fmla="*/ 618809 w 671991"/>
                <a:gd name="connsiteY43" fmla="*/ 652501 h 675001"/>
                <a:gd name="connsiteX44" fmla="*/ 618809 w 671991"/>
                <a:gd name="connsiteY44" fmla="*/ 517501 h 675001"/>
                <a:gd name="connsiteX45" fmla="*/ 662122 w 671991"/>
                <a:gd name="connsiteY45" fmla="*/ 513901 h 675001"/>
                <a:gd name="connsiteX46" fmla="*/ 662122 w 671991"/>
                <a:gd name="connsiteY46" fmla="*/ 466201 h 675001"/>
                <a:gd name="connsiteX47" fmla="*/ 573809 w 671991"/>
                <a:gd name="connsiteY47" fmla="*/ 348751 h 675001"/>
                <a:gd name="connsiteX48" fmla="*/ 596309 w 671991"/>
                <a:gd name="connsiteY48" fmla="*/ 348751 h 675001"/>
                <a:gd name="connsiteX49" fmla="*/ 596309 w 671991"/>
                <a:gd name="connsiteY49" fmla="*/ 400389 h 675001"/>
                <a:gd name="connsiteX50" fmla="*/ 573809 w 671991"/>
                <a:gd name="connsiteY50" fmla="*/ 377889 h 675001"/>
                <a:gd name="connsiteX51" fmla="*/ 164309 w 671991"/>
                <a:gd name="connsiteY51" fmla="*/ 41964 h 675001"/>
                <a:gd name="connsiteX52" fmla="*/ 181522 w 671991"/>
                <a:gd name="connsiteY52" fmla="*/ 31276 h 675001"/>
                <a:gd name="connsiteX53" fmla="*/ 202559 w 671991"/>
                <a:gd name="connsiteY53" fmla="*/ 22501 h 675001"/>
                <a:gd name="connsiteX54" fmla="*/ 223709 w 671991"/>
                <a:gd name="connsiteY54" fmla="*/ 31276 h 675001"/>
                <a:gd name="connsiteX55" fmla="*/ 294022 w 671991"/>
                <a:gd name="connsiteY55" fmla="*/ 31276 h 675001"/>
                <a:gd name="connsiteX56" fmla="*/ 336088 w 671991"/>
                <a:gd name="connsiteY56" fmla="*/ 31154 h 675001"/>
                <a:gd name="connsiteX57" fmla="*/ 336209 w 671991"/>
                <a:gd name="connsiteY57" fmla="*/ 31276 h 675001"/>
                <a:gd name="connsiteX58" fmla="*/ 353309 w 671991"/>
                <a:gd name="connsiteY58" fmla="*/ 41964 h 675001"/>
                <a:gd name="connsiteX59" fmla="*/ 297397 w 671991"/>
                <a:gd name="connsiteY59" fmla="*/ 135001 h 675001"/>
                <a:gd name="connsiteX60" fmla="*/ 220222 w 671991"/>
                <a:gd name="connsiteY60" fmla="*/ 135001 h 675001"/>
                <a:gd name="connsiteX61" fmla="*/ 315059 w 671991"/>
                <a:gd name="connsiteY61" fmla="*/ 168751 h 675001"/>
                <a:gd name="connsiteX62" fmla="*/ 303809 w 671991"/>
                <a:gd name="connsiteY62" fmla="*/ 180001 h 675001"/>
                <a:gd name="connsiteX63" fmla="*/ 213809 w 671991"/>
                <a:gd name="connsiteY63" fmla="*/ 180001 h 675001"/>
                <a:gd name="connsiteX64" fmla="*/ 202559 w 671991"/>
                <a:gd name="connsiteY64" fmla="*/ 168751 h 675001"/>
                <a:gd name="connsiteX65" fmla="*/ 213809 w 671991"/>
                <a:gd name="connsiteY65" fmla="*/ 157501 h 675001"/>
                <a:gd name="connsiteX66" fmla="*/ 303809 w 671991"/>
                <a:gd name="connsiteY66" fmla="*/ 157501 h 675001"/>
                <a:gd name="connsiteX67" fmla="*/ 315059 w 671991"/>
                <a:gd name="connsiteY67" fmla="*/ 168751 h 675001"/>
                <a:gd name="connsiteX68" fmla="*/ 270059 w 671991"/>
                <a:gd name="connsiteY68" fmla="*/ 641251 h 675001"/>
                <a:gd name="connsiteX69" fmla="*/ 258809 w 671991"/>
                <a:gd name="connsiteY69" fmla="*/ 652501 h 675001"/>
                <a:gd name="connsiteX70" fmla="*/ 123809 w 671991"/>
                <a:gd name="connsiteY70" fmla="*/ 652501 h 675001"/>
                <a:gd name="connsiteX71" fmla="*/ 112559 w 671991"/>
                <a:gd name="connsiteY71" fmla="*/ 641251 h 675001"/>
                <a:gd name="connsiteX72" fmla="*/ 112559 w 671991"/>
                <a:gd name="connsiteY72" fmla="*/ 618751 h 675001"/>
                <a:gd name="connsiteX73" fmla="*/ 123809 w 671991"/>
                <a:gd name="connsiteY73" fmla="*/ 607501 h 675001"/>
                <a:gd name="connsiteX74" fmla="*/ 135059 w 671991"/>
                <a:gd name="connsiteY74" fmla="*/ 607501 h 675001"/>
                <a:gd name="connsiteX75" fmla="*/ 135059 w 671991"/>
                <a:gd name="connsiteY75" fmla="*/ 630001 h 675001"/>
                <a:gd name="connsiteX76" fmla="*/ 157559 w 671991"/>
                <a:gd name="connsiteY76" fmla="*/ 630001 h 675001"/>
                <a:gd name="connsiteX77" fmla="*/ 157559 w 671991"/>
                <a:gd name="connsiteY77" fmla="*/ 607501 h 675001"/>
                <a:gd name="connsiteX78" fmla="*/ 180059 w 671991"/>
                <a:gd name="connsiteY78" fmla="*/ 607501 h 675001"/>
                <a:gd name="connsiteX79" fmla="*/ 180059 w 671991"/>
                <a:gd name="connsiteY79" fmla="*/ 630001 h 675001"/>
                <a:gd name="connsiteX80" fmla="*/ 202559 w 671991"/>
                <a:gd name="connsiteY80" fmla="*/ 630001 h 675001"/>
                <a:gd name="connsiteX81" fmla="*/ 202559 w 671991"/>
                <a:gd name="connsiteY81" fmla="*/ 607501 h 675001"/>
                <a:gd name="connsiteX82" fmla="*/ 225059 w 671991"/>
                <a:gd name="connsiteY82" fmla="*/ 607501 h 675001"/>
                <a:gd name="connsiteX83" fmla="*/ 225059 w 671991"/>
                <a:gd name="connsiteY83" fmla="*/ 630001 h 675001"/>
                <a:gd name="connsiteX84" fmla="*/ 247559 w 671991"/>
                <a:gd name="connsiteY84" fmla="*/ 630001 h 675001"/>
                <a:gd name="connsiteX85" fmla="*/ 247559 w 671991"/>
                <a:gd name="connsiteY85" fmla="*/ 607501 h 675001"/>
                <a:gd name="connsiteX86" fmla="*/ 258809 w 671991"/>
                <a:gd name="connsiteY86" fmla="*/ 607501 h 675001"/>
                <a:gd name="connsiteX87" fmla="*/ 270059 w 671991"/>
                <a:gd name="connsiteY87" fmla="*/ 618751 h 675001"/>
                <a:gd name="connsiteX88" fmla="*/ 270059 w 671991"/>
                <a:gd name="connsiteY88" fmla="*/ 573751 h 675001"/>
                <a:gd name="connsiteX89" fmla="*/ 258809 w 671991"/>
                <a:gd name="connsiteY89" fmla="*/ 585001 h 675001"/>
                <a:gd name="connsiteX90" fmla="*/ 123809 w 671991"/>
                <a:gd name="connsiteY90" fmla="*/ 585001 h 675001"/>
                <a:gd name="connsiteX91" fmla="*/ 112559 w 671991"/>
                <a:gd name="connsiteY91" fmla="*/ 573751 h 675001"/>
                <a:gd name="connsiteX92" fmla="*/ 112559 w 671991"/>
                <a:gd name="connsiteY92" fmla="*/ 551251 h 675001"/>
                <a:gd name="connsiteX93" fmla="*/ 123809 w 671991"/>
                <a:gd name="connsiteY93" fmla="*/ 540001 h 675001"/>
                <a:gd name="connsiteX94" fmla="*/ 135059 w 671991"/>
                <a:gd name="connsiteY94" fmla="*/ 540001 h 675001"/>
                <a:gd name="connsiteX95" fmla="*/ 135059 w 671991"/>
                <a:gd name="connsiteY95" fmla="*/ 562501 h 675001"/>
                <a:gd name="connsiteX96" fmla="*/ 157559 w 671991"/>
                <a:gd name="connsiteY96" fmla="*/ 562501 h 675001"/>
                <a:gd name="connsiteX97" fmla="*/ 157559 w 671991"/>
                <a:gd name="connsiteY97" fmla="*/ 540001 h 675001"/>
                <a:gd name="connsiteX98" fmla="*/ 180059 w 671991"/>
                <a:gd name="connsiteY98" fmla="*/ 540001 h 675001"/>
                <a:gd name="connsiteX99" fmla="*/ 180059 w 671991"/>
                <a:gd name="connsiteY99" fmla="*/ 562501 h 675001"/>
                <a:gd name="connsiteX100" fmla="*/ 202559 w 671991"/>
                <a:gd name="connsiteY100" fmla="*/ 562501 h 675001"/>
                <a:gd name="connsiteX101" fmla="*/ 202559 w 671991"/>
                <a:gd name="connsiteY101" fmla="*/ 540001 h 675001"/>
                <a:gd name="connsiteX102" fmla="*/ 225059 w 671991"/>
                <a:gd name="connsiteY102" fmla="*/ 540001 h 675001"/>
                <a:gd name="connsiteX103" fmla="*/ 225059 w 671991"/>
                <a:gd name="connsiteY103" fmla="*/ 562501 h 675001"/>
                <a:gd name="connsiteX104" fmla="*/ 247559 w 671991"/>
                <a:gd name="connsiteY104" fmla="*/ 562501 h 675001"/>
                <a:gd name="connsiteX105" fmla="*/ 247559 w 671991"/>
                <a:gd name="connsiteY105" fmla="*/ 540001 h 675001"/>
                <a:gd name="connsiteX106" fmla="*/ 258809 w 671991"/>
                <a:gd name="connsiteY106" fmla="*/ 540001 h 675001"/>
                <a:gd name="connsiteX107" fmla="*/ 270059 w 671991"/>
                <a:gd name="connsiteY107" fmla="*/ 551251 h 675001"/>
                <a:gd name="connsiteX108" fmla="*/ 270059 w 671991"/>
                <a:gd name="connsiteY108" fmla="*/ 506251 h 675001"/>
                <a:gd name="connsiteX109" fmla="*/ 258809 w 671991"/>
                <a:gd name="connsiteY109" fmla="*/ 517501 h 675001"/>
                <a:gd name="connsiteX110" fmla="*/ 123809 w 671991"/>
                <a:gd name="connsiteY110" fmla="*/ 517501 h 675001"/>
                <a:gd name="connsiteX111" fmla="*/ 112559 w 671991"/>
                <a:gd name="connsiteY111" fmla="*/ 506251 h 675001"/>
                <a:gd name="connsiteX112" fmla="*/ 112559 w 671991"/>
                <a:gd name="connsiteY112" fmla="*/ 483751 h 675001"/>
                <a:gd name="connsiteX113" fmla="*/ 123809 w 671991"/>
                <a:gd name="connsiteY113" fmla="*/ 472501 h 675001"/>
                <a:gd name="connsiteX114" fmla="*/ 135059 w 671991"/>
                <a:gd name="connsiteY114" fmla="*/ 472501 h 675001"/>
                <a:gd name="connsiteX115" fmla="*/ 135059 w 671991"/>
                <a:gd name="connsiteY115" fmla="*/ 495001 h 675001"/>
                <a:gd name="connsiteX116" fmla="*/ 157559 w 671991"/>
                <a:gd name="connsiteY116" fmla="*/ 495001 h 675001"/>
                <a:gd name="connsiteX117" fmla="*/ 157559 w 671991"/>
                <a:gd name="connsiteY117" fmla="*/ 472501 h 675001"/>
                <a:gd name="connsiteX118" fmla="*/ 180059 w 671991"/>
                <a:gd name="connsiteY118" fmla="*/ 472501 h 675001"/>
                <a:gd name="connsiteX119" fmla="*/ 180059 w 671991"/>
                <a:gd name="connsiteY119" fmla="*/ 495001 h 675001"/>
                <a:gd name="connsiteX120" fmla="*/ 202559 w 671991"/>
                <a:gd name="connsiteY120" fmla="*/ 495001 h 675001"/>
                <a:gd name="connsiteX121" fmla="*/ 202559 w 671991"/>
                <a:gd name="connsiteY121" fmla="*/ 472501 h 675001"/>
                <a:gd name="connsiteX122" fmla="*/ 225059 w 671991"/>
                <a:gd name="connsiteY122" fmla="*/ 472501 h 675001"/>
                <a:gd name="connsiteX123" fmla="*/ 225059 w 671991"/>
                <a:gd name="connsiteY123" fmla="*/ 495001 h 675001"/>
                <a:gd name="connsiteX124" fmla="*/ 247559 w 671991"/>
                <a:gd name="connsiteY124" fmla="*/ 495001 h 675001"/>
                <a:gd name="connsiteX125" fmla="*/ 247559 w 671991"/>
                <a:gd name="connsiteY125" fmla="*/ 472501 h 675001"/>
                <a:gd name="connsiteX126" fmla="*/ 258809 w 671991"/>
                <a:gd name="connsiteY126" fmla="*/ 472501 h 675001"/>
                <a:gd name="connsiteX127" fmla="*/ 270059 w 671991"/>
                <a:gd name="connsiteY127" fmla="*/ 483751 h 675001"/>
                <a:gd name="connsiteX128" fmla="*/ 135059 w 671991"/>
                <a:gd name="connsiteY128" fmla="*/ 393751 h 675001"/>
                <a:gd name="connsiteX129" fmla="*/ 191309 w 671991"/>
                <a:gd name="connsiteY129" fmla="*/ 337501 h 675001"/>
                <a:gd name="connsiteX130" fmla="*/ 247559 w 671991"/>
                <a:gd name="connsiteY130" fmla="*/ 393751 h 675001"/>
                <a:gd name="connsiteX131" fmla="*/ 191309 w 671991"/>
                <a:gd name="connsiteY131" fmla="*/ 450001 h 675001"/>
                <a:gd name="connsiteX132" fmla="*/ 135059 w 671991"/>
                <a:gd name="connsiteY132" fmla="*/ 393751 h 675001"/>
                <a:gd name="connsiteX133" fmla="*/ 371309 w 671991"/>
                <a:gd name="connsiteY133" fmla="*/ 562501 h 675001"/>
                <a:gd name="connsiteX134" fmla="*/ 292559 w 671991"/>
                <a:gd name="connsiteY134" fmla="*/ 562501 h 675001"/>
                <a:gd name="connsiteX135" fmla="*/ 292559 w 671991"/>
                <a:gd name="connsiteY135" fmla="*/ 551251 h 675001"/>
                <a:gd name="connsiteX136" fmla="*/ 283784 w 671991"/>
                <a:gd name="connsiteY136" fmla="*/ 528751 h 675001"/>
                <a:gd name="connsiteX137" fmla="*/ 292559 w 671991"/>
                <a:gd name="connsiteY137" fmla="*/ 506251 h 675001"/>
                <a:gd name="connsiteX138" fmla="*/ 292559 w 671991"/>
                <a:gd name="connsiteY138" fmla="*/ 483751 h 675001"/>
                <a:gd name="connsiteX139" fmla="*/ 258809 w 671991"/>
                <a:gd name="connsiteY139" fmla="*/ 450001 h 675001"/>
                <a:gd name="connsiteX140" fmla="*/ 246322 w 671991"/>
                <a:gd name="connsiteY140" fmla="*/ 450001 h 675001"/>
                <a:gd name="connsiteX141" fmla="*/ 247658 w 671991"/>
                <a:gd name="connsiteY141" fmla="*/ 338640 h 675001"/>
                <a:gd name="connsiteX142" fmla="*/ 136297 w 671991"/>
                <a:gd name="connsiteY142" fmla="*/ 337303 h 675001"/>
                <a:gd name="connsiteX143" fmla="*/ 134960 w 671991"/>
                <a:gd name="connsiteY143" fmla="*/ 448665 h 675001"/>
                <a:gd name="connsiteX144" fmla="*/ 136297 w 671991"/>
                <a:gd name="connsiteY144" fmla="*/ 450001 h 675001"/>
                <a:gd name="connsiteX145" fmla="*/ 123809 w 671991"/>
                <a:gd name="connsiteY145" fmla="*/ 450001 h 675001"/>
                <a:gd name="connsiteX146" fmla="*/ 90059 w 671991"/>
                <a:gd name="connsiteY146" fmla="*/ 483751 h 675001"/>
                <a:gd name="connsiteX147" fmla="*/ 90059 w 671991"/>
                <a:gd name="connsiteY147" fmla="*/ 506251 h 675001"/>
                <a:gd name="connsiteX148" fmla="*/ 98834 w 671991"/>
                <a:gd name="connsiteY148" fmla="*/ 528751 h 675001"/>
                <a:gd name="connsiteX149" fmla="*/ 90059 w 671991"/>
                <a:gd name="connsiteY149" fmla="*/ 551251 h 675001"/>
                <a:gd name="connsiteX150" fmla="*/ 90059 w 671991"/>
                <a:gd name="connsiteY150" fmla="*/ 562501 h 675001"/>
                <a:gd name="connsiteX151" fmla="*/ 46972 w 671991"/>
                <a:gd name="connsiteY151" fmla="*/ 562501 h 675001"/>
                <a:gd name="connsiteX152" fmla="*/ 22559 w 671991"/>
                <a:gd name="connsiteY152" fmla="*/ 541239 h 675001"/>
                <a:gd name="connsiteX153" fmla="*/ 32009 w 671991"/>
                <a:gd name="connsiteY153" fmla="*/ 521776 h 675001"/>
                <a:gd name="connsiteX154" fmla="*/ 56309 w 671991"/>
                <a:gd name="connsiteY154" fmla="*/ 476776 h 675001"/>
                <a:gd name="connsiteX155" fmla="*/ 56309 w 671991"/>
                <a:gd name="connsiteY155" fmla="*/ 348751 h 675001"/>
                <a:gd name="connsiteX156" fmla="*/ 202559 w 671991"/>
                <a:gd name="connsiteY156" fmla="*/ 202501 h 675001"/>
                <a:gd name="connsiteX157" fmla="*/ 208634 w 671991"/>
                <a:gd name="connsiteY157" fmla="*/ 202501 h 675001"/>
                <a:gd name="connsiteX158" fmla="*/ 191309 w 671991"/>
                <a:gd name="connsiteY158" fmla="*/ 247501 h 675001"/>
                <a:gd name="connsiteX159" fmla="*/ 191309 w 671991"/>
                <a:gd name="connsiteY159" fmla="*/ 258751 h 675001"/>
                <a:gd name="connsiteX160" fmla="*/ 213809 w 671991"/>
                <a:gd name="connsiteY160" fmla="*/ 258751 h 675001"/>
                <a:gd name="connsiteX161" fmla="*/ 213809 w 671991"/>
                <a:gd name="connsiteY161" fmla="*/ 247501 h 675001"/>
                <a:gd name="connsiteX162" fmla="*/ 258809 w 671991"/>
                <a:gd name="connsiteY162" fmla="*/ 202501 h 675001"/>
                <a:gd name="connsiteX163" fmla="*/ 303809 w 671991"/>
                <a:gd name="connsiteY163" fmla="*/ 247501 h 675001"/>
                <a:gd name="connsiteX164" fmla="*/ 303809 w 671991"/>
                <a:gd name="connsiteY164" fmla="*/ 258751 h 675001"/>
                <a:gd name="connsiteX165" fmla="*/ 326309 w 671991"/>
                <a:gd name="connsiteY165" fmla="*/ 258751 h 675001"/>
                <a:gd name="connsiteX166" fmla="*/ 326309 w 671991"/>
                <a:gd name="connsiteY166" fmla="*/ 247501 h 675001"/>
                <a:gd name="connsiteX167" fmla="*/ 308984 w 671991"/>
                <a:gd name="connsiteY167" fmla="*/ 202501 h 675001"/>
                <a:gd name="connsiteX168" fmla="*/ 315059 w 671991"/>
                <a:gd name="connsiteY168" fmla="*/ 202501 h 675001"/>
                <a:gd name="connsiteX169" fmla="*/ 460297 w 671991"/>
                <a:gd name="connsiteY169" fmla="*/ 333789 h 675001"/>
                <a:gd name="connsiteX170" fmla="*/ 327997 w 671991"/>
                <a:gd name="connsiteY170" fmla="*/ 466201 h 675001"/>
                <a:gd name="connsiteX171" fmla="*/ 327887 w 671991"/>
                <a:gd name="connsiteY171" fmla="*/ 513835 h 675001"/>
                <a:gd name="connsiteX172" fmla="*/ 371309 w 671991"/>
                <a:gd name="connsiteY172" fmla="*/ 517501 h 675001"/>
                <a:gd name="connsiteX173" fmla="*/ 517559 w 671991"/>
                <a:gd name="connsiteY173" fmla="*/ 652501 h 675001"/>
                <a:gd name="connsiteX174" fmla="*/ 472559 w 671991"/>
                <a:gd name="connsiteY174" fmla="*/ 652501 h 675001"/>
                <a:gd name="connsiteX175" fmla="*/ 472559 w 671991"/>
                <a:gd name="connsiteY175" fmla="*/ 585001 h 675001"/>
                <a:gd name="connsiteX176" fmla="*/ 517559 w 671991"/>
                <a:gd name="connsiteY176" fmla="*/ 585001 h 675001"/>
                <a:gd name="connsiteX177" fmla="*/ 596309 w 671991"/>
                <a:gd name="connsiteY177" fmla="*/ 652501 h 675001"/>
                <a:gd name="connsiteX178" fmla="*/ 540059 w 671991"/>
                <a:gd name="connsiteY178" fmla="*/ 652501 h 675001"/>
                <a:gd name="connsiteX179" fmla="*/ 540059 w 671991"/>
                <a:gd name="connsiteY179" fmla="*/ 573751 h 675001"/>
                <a:gd name="connsiteX180" fmla="*/ 528809 w 671991"/>
                <a:gd name="connsiteY180" fmla="*/ 562501 h 675001"/>
                <a:gd name="connsiteX181" fmla="*/ 461309 w 671991"/>
                <a:gd name="connsiteY181" fmla="*/ 562501 h 675001"/>
                <a:gd name="connsiteX182" fmla="*/ 450059 w 671991"/>
                <a:gd name="connsiteY182" fmla="*/ 573751 h 675001"/>
                <a:gd name="connsiteX183" fmla="*/ 450059 w 671991"/>
                <a:gd name="connsiteY183" fmla="*/ 652501 h 675001"/>
                <a:gd name="connsiteX184" fmla="*/ 393809 w 671991"/>
                <a:gd name="connsiteY184" fmla="*/ 652501 h 675001"/>
                <a:gd name="connsiteX185" fmla="*/ 393809 w 671991"/>
                <a:gd name="connsiteY185" fmla="*/ 495789 h 675001"/>
                <a:gd name="connsiteX186" fmla="*/ 495059 w 671991"/>
                <a:gd name="connsiteY186" fmla="*/ 394539 h 675001"/>
                <a:gd name="connsiteX187" fmla="*/ 596309 w 671991"/>
                <a:gd name="connsiteY187" fmla="*/ 495789 h 675001"/>
                <a:gd name="connsiteX188" fmla="*/ 646259 w 671991"/>
                <a:gd name="connsiteY188" fmla="*/ 497926 h 675001"/>
                <a:gd name="connsiteX189" fmla="*/ 630284 w 671991"/>
                <a:gd name="connsiteY189" fmla="*/ 497926 h 675001"/>
                <a:gd name="connsiteX190" fmla="*/ 503047 w 671991"/>
                <a:gd name="connsiteY190" fmla="*/ 370689 h 675001"/>
                <a:gd name="connsiteX191" fmla="*/ 487072 w 671991"/>
                <a:gd name="connsiteY191" fmla="*/ 370689 h 675001"/>
                <a:gd name="connsiteX192" fmla="*/ 359834 w 671991"/>
                <a:gd name="connsiteY192" fmla="*/ 497926 h 675001"/>
                <a:gd name="connsiteX193" fmla="*/ 343916 w 671991"/>
                <a:gd name="connsiteY193" fmla="*/ 497982 h 675001"/>
                <a:gd name="connsiteX194" fmla="*/ 343859 w 671991"/>
                <a:gd name="connsiteY194" fmla="*/ 482064 h 675001"/>
                <a:gd name="connsiteX195" fmla="*/ 495059 w 671991"/>
                <a:gd name="connsiteY195" fmla="*/ 330864 h 675001"/>
                <a:gd name="connsiteX196" fmla="*/ 646259 w 671991"/>
                <a:gd name="connsiteY196" fmla="*/ 482064 h 675001"/>
                <a:gd name="connsiteX197" fmla="*/ 646259 w 671991"/>
                <a:gd name="connsiteY197" fmla="*/ 497926 h 6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71991" h="675001">
                  <a:moveTo>
                    <a:pt x="662122" y="466201"/>
                  </a:moveTo>
                  <a:lnTo>
                    <a:pt x="618809" y="422889"/>
                  </a:lnTo>
                  <a:lnTo>
                    <a:pt x="618809" y="337501"/>
                  </a:lnTo>
                  <a:cubicBezTo>
                    <a:pt x="618809" y="331288"/>
                    <a:pt x="613773" y="326251"/>
                    <a:pt x="607559" y="326251"/>
                  </a:cubicBezTo>
                  <a:lnTo>
                    <a:pt x="562559" y="326251"/>
                  </a:lnTo>
                  <a:cubicBezTo>
                    <a:pt x="556346" y="326251"/>
                    <a:pt x="551309" y="331288"/>
                    <a:pt x="551309" y="337501"/>
                  </a:cubicBezTo>
                  <a:lnTo>
                    <a:pt x="551309" y="355389"/>
                  </a:lnTo>
                  <a:lnTo>
                    <a:pt x="510922" y="315001"/>
                  </a:lnTo>
                  <a:cubicBezTo>
                    <a:pt x="502447" y="306543"/>
                    <a:pt x="488820" y="306246"/>
                    <a:pt x="479984" y="314326"/>
                  </a:cubicBezTo>
                  <a:cubicBezTo>
                    <a:pt x="465108" y="243566"/>
                    <a:pt x="406859" y="190110"/>
                    <a:pt x="335084" y="181351"/>
                  </a:cubicBezTo>
                  <a:cubicBezTo>
                    <a:pt x="341401" y="165855"/>
                    <a:pt x="335298" y="148076"/>
                    <a:pt x="320797" y="139726"/>
                  </a:cubicBezTo>
                  <a:lnTo>
                    <a:pt x="380984" y="39489"/>
                  </a:lnTo>
                  <a:cubicBezTo>
                    <a:pt x="384153" y="34144"/>
                    <a:pt x="382389" y="27243"/>
                    <a:pt x="377045" y="24074"/>
                  </a:cubicBezTo>
                  <a:cubicBezTo>
                    <a:pt x="375309" y="23045"/>
                    <a:pt x="373328" y="22502"/>
                    <a:pt x="371309" y="22501"/>
                  </a:cubicBezTo>
                  <a:cubicBezTo>
                    <a:pt x="363388" y="22598"/>
                    <a:pt x="355776" y="19423"/>
                    <a:pt x="350272" y="13726"/>
                  </a:cubicBezTo>
                  <a:cubicBezTo>
                    <a:pt x="330408" y="-4575"/>
                    <a:pt x="299825" y="-4575"/>
                    <a:pt x="279959" y="13726"/>
                  </a:cubicBezTo>
                  <a:cubicBezTo>
                    <a:pt x="268377" y="25376"/>
                    <a:pt x="249544" y="25431"/>
                    <a:pt x="237893" y="13848"/>
                  </a:cubicBezTo>
                  <a:cubicBezTo>
                    <a:pt x="237853" y="13808"/>
                    <a:pt x="237812" y="13767"/>
                    <a:pt x="237772" y="13726"/>
                  </a:cubicBezTo>
                  <a:cubicBezTo>
                    <a:pt x="217908" y="-4575"/>
                    <a:pt x="187325" y="-4575"/>
                    <a:pt x="167459" y="13726"/>
                  </a:cubicBezTo>
                  <a:cubicBezTo>
                    <a:pt x="161895" y="19404"/>
                    <a:pt x="154259" y="22572"/>
                    <a:pt x="146309" y="22501"/>
                  </a:cubicBezTo>
                  <a:cubicBezTo>
                    <a:pt x="140096" y="22502"/>
                    <a:pt x="135060" y="27540"/>
                    <a:pt x="135062" y="33753"/>
                  </a:cubicBezTo>
                  <a:cubicBezTo>
                    <a:pt x="135062" y="35771"/>
                    <a:pt x="135605" y="37753"/>
                    <a:pt x="136634" y="39489"/>
                  </a:cubicBezTo>
                  <a:lnTo>
                    <a:pt x="196822" y="139726"/>
                  </a:lnTo>
                  <a:cubicBezTo>
                    <a:pt x="182321" y="148076"/>
                    <a:pt x="176217" y="165855"/>
                    <a:pt x="182534" y="181351"/>
                  </a:cubicBezTo>
                  <a:cubicBezTo>
                    <a:pt x="97768" y="191528"/>
                    <a:pt x="33934" y="263376"/>
                    <a:pt x="33809" y="348751"/>
                  </a:cubicBezTo>
                  <a:lnTo>
                    <a:pt x="33809" y="476776"/>
                  </a:lnTo>
                  <a:cubicBezTo>
                    <a:pt x="33362" y="487573"/>
                    <a:pt x="27807" y="497512"/>
                    <a:pt x="18847" y="503551"/>
                  </a:cubicBezTo>
                  <a:cubicBezTo>
                    <a:pt x="6355" y="512472"/>
                    <a:pt x="-727" y="527146"/>
                    <a:pt x="59" y="542476"/>
                  </a:cubicBezTo>
                  <a:cubicBezTo>
                    <a:pt x="2269" y="566688"/>
                    <a:pt x="22659" y="585172"/>
                    <a:pt x="46972" y="585001"/>
                  </a:cubicBezTo>
                  <a:lnTo>
                    <a:pt x="92084" y="585001"/>
                  </a:lnTo>
                  <a:cubicBezTo>
                    <a:pt x="93620" y="589136"/>
                    <a:pt x="95909" y="592950"/>
                    <a:pt x="98834" y="596251"/>
                  </a:cubicBezTo>
                  <a:cubicBezTo>
                    <a:pt x="93210" y="602397"/>
                    <a:pt x="90081" y="610421"/>
                    <a:pt x="90059" y="618751"/>
                  </a:cubicBezTo>
                  <a:lnTo>
                    <a:pt x="90059" y="641251"/>
                  </a:lnTo>
                  <a:cubicBezTo>
                    <a:pt x="90114" y="659868"/>
                    <a:pt x="105193" y="674946"/>
                    <a:pt x="123809" y="675001"/>
                  </a:cubicBezTo>
                  <a:lnTo>
                    <a:pt x="258809" y="675001"/>
                  </a:lnTo>
                  <a:cubicBezTo>
                    <a:pt x="277426" y="674946"/>
                    <a:pt x="292504" y="659868"/>
                    <a:pt x="292559" y="641251"/>
                  </a:cubicBezTo>
                  <a:lnTo>
                    <a:pt x="292559" y="618751"/>
                  </a:lnTo>
                  <a:cubicBezTo>
                    <a:pt x="292538" y="610421"/>
                    <a:pt x="289408" y="602397"/>
                    <a:pt x="283784" y="596251"/>
                  </a:cubicBezTo>
                  <a:cubicBezTo>
                    <a:pt x="286709" y="592950"/>
                    <a:pt x="288999" y="589136"/>
                    <a:pt x="290534" y="585001"/>
                  </a:cubicBezTo>
                  <a:lnTo>
                    <a:pt x="371309" y="585001"/>
                  </a:lnTo>
                  <a:lnTo>
                    <a:pt x="371309" y="652501"/>
                  </a:lnTo>
                  <a:cubicBezTo>
                    <a:pt x="371346" y="664912"/>
                    <a:pt x="381398" y="674964"/>
                    <a:pt x="393809" y="675001"/>
                  </a:cubicBezTo>
                  <a:lnTo>
                    <a:pt x="596309" y="675001"/>
                  </a:lnTo>
                  <a:cubicBezTo>
                    <a:pt x="608720" y="674964"/>
                    <a:pt x="618772" y="664912"/>
                    <a:pt x="618809" y="652501"/>
                  </a:cubicBezTo>
                  <a:lnTo>
                    <a:pt x="618809" y="517501"/>
                  </a:lnTo>
                  <a:cubicBezTo>
                    <a:pt x="632211" y="526956"/>
                    <a:pt x="650465" y="525439"/>
                    <a:pt x="662122" y="513901"/>
                  </a:cubicBezTo>
                  <a:cubicBezTo>
                    <a:pt x="675282" y="500724"/>
                    <a:pt x="675282" y="479378"/>
                    <a:pt x="662122" y="466201"/>
                  </a:cubicBezTo>
                  <a:close/>
                  <a:moveTo>
                    <a:pt x="573809" y="348751"/>
                  </a:moveTo>
                  <a:lnTo>
                    <a:pt x="596309" y="348751"/>
                  </a:lnTo>
                  <a:lnTo>
                    <a:pt x="596309" y="400389"/>
                  </a:lnTo>
                  <a:lnTo>
                    <a:pt x="573809" y="377889"/>
                  </a:lnTo>
                  <a:close/>
                  <a:moveTo>
                    <a:pt x="164309" y="41964"/>
                  </a:moveTo>
                  <a:cubicBezTo>
                    <a:pt x="170589" y="39359"/>
                    <a:pt x="176402" y="35749"/>
                    <a:pt x="181522" y="31276"/>
                  </a:cubicBezTo>
                  <a:cubicBezTo>
                    <a:pt x="187026" y="25579"/>
                    <a:pt x="194638" y="22405"/>
                    <a:pt x="202559" y="22501"/>
                  </a:cubicBezTo>
                  <a:cubicBezTo>
                    <a:pt x="210509" y="22430"/>
                    <a:pt x="218145" y="25599"/>
                    <a:pt x="223709" y="31276"/>
                  </a:cubicBezTo>
                  <a:cubicBezTo>
                    <a:pt x="243575" y="49578"/>
                    <a:pt x="274158" y="49578"/>
                    <a:pt x="294022" y="31276"/>
                  </a:cubicBezTo>
                  <a:cubicBezTo>
                    <a:pt x="305605" y="19626"/>
                    <a:pt x="324437" y="19572"/>
                    <a:pt x="336088" y="31154"/>
                  </a:cubicBezTo>
                  <a:cubicBezTo>
                    <a:pt x="336128" y="31195"/>
                    <a:pt x="336169" y="31235"/>
                    <a:pt x="336209" y="31276"/>
                  </a:cubicBezTo>
                  <a:cubicBezTo>
                    <a:pt x="341268" y="35774"/>
                    <a:pt x="347050" y="39387"/>
                    <a:pt x="353309" y="41964"/>
                  </a:cubicBezTo>
                  <a:lnTo>
                    <a:pt x="297397" y="135001"/>
                  </a:lnTo>
                  <a:lnTo>
                    <a:pt x="220222" y="135001"/>
                  </a:lnTo>
                  <a:close/>
                  <a:moveTo>
                    <a:pt x="315059" y="168751"/>
                  </a:moveTo>
                  <a:cubicBezTo>
                    <a:pt x="315059" y="174965"/>
                    <a:pt x="310023" y="180001"/>
                    <a:pt x="303809" y="180001"/>
                  </a:cubicBezTo>
                  <a:lnTo>
                    <a:pt x="213809" y="180001"/>
                  </a:lnTo>
                  <a:cubicBezTo>
                    <a:pt x="207596" y="180001"/>
                    <a:pt x="202559" y="174965"/>
                    <a:pt x="202559" y="168751"/>
                  </a:cubicBezTo>
                  <a:cubicBezTo>
                    <a:pt x="202559" y="162538"/>
                    <a:pt x="207596" y="157501"/>
                    <a:pt x="213809" y="157501"/>
                  </a:cubicBezTo>
                  <a:lnTo>
                    <a:pt x="303809" y="157501"/>
                  </a:lnTo>
                  <a:cubicBezTo>
                    <a:pt x="310023" y="157501"/>
                    <a:pt x="315059" y="162538"/>
                    <a:pt x="315059" y="168751"/>
                  </a:cubicBezTo>
                  <a:close/>
                  <a:moveTo>
                    <a:pt x="270059" y="641251"/>
                  </a:moveTo>
                  <a:cubicBezTo>
                    <a:pt x="270059" y="647465"/>
                    <a:pt x="265023" y="652501"/>
                    <a:pt x="258809" y="652501"/>
                  </a:cubicBezTo>
                  <a:lnTo>
                    <a:pt x="123809" y="652501"/>
                  </a:lnTo>
                  <a:cubicBezTo>
                    <a:pt x="117596" y="652501"/>
                    <a:pt x="112559" y="647465"/>
                    <a:pt x="112559" y="641251"/>
                  </a:cubicBezTo>
                  <a:lnTo>
                    <a:pt x="112559" y="618751"/>
                  </a:lnTo>
                  <a:cubicBezTo>
                    <a:pt x="112559" y="612538"/>
                    <a:pt x="117596" y="607501"/>
                    <a:pt x="123809" y="607501"/>
                  </a:cubicBezTo>
                  <a:lnTo>
                    <a:pt x="135059" y="607501"/>
                  </a:lnTo>
                  <a:lnTo>
                    <a:pt x="135059" y="630001"/>
                  </a:lnTo>
                  <a:lnTo>
                    <a:pt x="157559" y="630001"/>
                  </a:lnTo>
                  <a:lnTo>
                    <a:pt x="157559" y="607501"/>
                  </a:lnTo>
                  <a:lnTo>
                    <a:pt x="180059" y="607501"/>
                  </a:lnTo>
                  <a:lnTo>
                    <a:pt x="180059" y="630001"/>
                  </a:lnTo>
                  <a:lnTo>
                    <a:pt x="202559" y="630001"/>
                  </a:lnTo>
                  <a:lnTo>
                    <a:pt x="202559" y="607501"/>
                  </a:lnTo>
                  <a:lnTo>
                    <a:pt x="225059" y="607501"/>
                  </a:lnTo>
                  <a:lnTo>
                    <a:pt x="225059" y="630001"/>
                  </a:lnTo>
                  <a:lnTo>
                    <a:pt x="247559" y="630001"/>
                  </a:lnTo>
                  <a:lnTo>
                    <a:pt x="247559" y="607501"/>
                  </a:lnTo>
                  <a:lnTo>
                    <a:pt x="258809" y="607501"/>
                  </a:lnTo>
                  <a:cubicBezTo>
                    <a:pt x="265023" y="607501"/>
                    <a:pt x="270059" y="612538"/>
                    <a:pt x="270059" y="618751"/>
                  </a:cubicBezTo>
                  <a:close/>
                  <a:moveTo>
                    <a:pt x="270059" y="573751"/>
                  </a:moveTo>
                  <a:cubicBezTo>
                    <a:pt x="270059" y="579965"/>
                    <a:pt x="265023" y="585001"/>
                    <a:pt x="258809" y="585001"/>
                  </a:cubicBezTo>
                  <a:lnTo>
                    <a:pt x="123809" y="585001"/>
                  </a:lnTo>
                  <a:cubicBezTo>
                    <a:pt x="117596" y="585001"/>
                    <a:pt x="112559" y="579965"/>
                    <a:pt x="112559" y="573751"/>
                  </a:cubicBezTo>
                  <a:lnTo>
                    <a:pt x="112559" y="551251"/>
                  </a:lnTo>
                  <a:cubicBezTo>
                    <a:pt x="112559" y="545038"/>
                    <a:pt x="117596" y="540001"/>
                    <a:pt x="123809" y="540001"/>
                  </a:cubicBezTo>
                  <a:lnTo>
                    <a:pt x="135059" y="540001"/>
                  </a:lnTo>
                  <a:lnTo>
                    <a:pt x="135059" y="562501"/>
                  </a:lnTo>
                  <a:lnTo>
                    <a:pt x="157559" y="562501"/>
                  </a:lnTo>
                  <a:lnTo>
                    <a:pt x="157559" y="540001"/>
                  </a:lnTo>
                  <a:lnTo>
                    <a:pt x="180059" y="540001"/>
                  </a:lnTo>
                  <a:lnTo>
                    <a:pt x="180059" y="562501"/>
                  </a:lnTo>
                  <a:lnTo>
                    <a:pt x="202559" y="562501"/>
                  </a:lnTo>
                  <a:lnTo>
                    <a:pt x="202559" y="540001"/>
                  </a:lnTo>
                  <a:lnTo>
                    <a:pt x="225059" y="540001"/>
                  </a:lnTo>
                  <a:lnTo>
                    <a:pt x="225059" y="562501"/>
                  </a:lnTo>
                  <a:lnTo>
                    <a:pt x="247559" y="562501"/>
                  </a:lnTo>
                  <a:lnTo>
                    <a:pt x="247559" y="540001"/>
                  </a:lnTo>
                  <a:lnTo>
                    <a:pt x="258809" y="540001"/>
                  </a:lnTo>
                  <a:cubicBezTo>
                    <a:pt x="265023" y="540001"/>
                    <a:pt x="270059" y="545038"/>
                    <a:pt x="270059" y="551251"/>
                  </a:cubicBezTo>
                  <a:close/>
                  <a:moveTo>
                    <a:pt x="270059" y="506251"/>
                  </a:moveTo>
                  <a:cubicBezTo>
                    <a:pt x="270059" y="512465"/>
                    <a:pt x="265023" y="517501"/>
                    <a:pt x="258809" y="517501"/>
                  </a:cubicBezTo>
                  <a:lnTo>
                    <a:pt x="123809" y="517501"/>
                  </a:lnTo>
                  <a:cubicBezTo>
                    <a:pt x="117596" y="517501"/>
                    <a:pt x="112559" y="512465"/>
                    <a:pt x="112559" y="506251"/>
                  </a:cubicBezTo>
                  <a:lnTo>
                    <a:pt x="112559" y="483751"/>
                  </a:lnTo>
                  <a:cubicBezTo>
                    <a:pt x="112559" y="477538"/>
                    <a:pt x="117596" y="472501"/>
                    <a:pt x="123809" y="472501"/>
                  </a:cubicBezTo>
                  <a:lnTo>
                    <a:pt x="135059" y="472501"/>
                  </a:lnTo>
                  <a:lnTo>
                    <a:pt x="135059" y="495001"/>
                  </a:lnTo>
                  <a:lnTo>
                    <a:pt x="157559" y="495001"/>
                  </a:lnTo>
                  <a:lnTo>
                    <a:pt x="157559" y="472501"/>
                  </a:lnTo>
                  <a:lnTo>
                    <a:pt x="180059" y="472501"/>
                  </a:lnTo>
                  <a:lnTo>
                    <a:pt x="180059" y="495001"/>
                  </a:lnTo>
                  <a:lnTo>
                    <a:pt x="202559" y="495001"/>
                  </a:lnTo>
                  <a:lnTo>
                    <a:pt x="202559" y="472501"/>
                  </a:lnTo>
                  <a:lnTo>
                    <a:pt x="225059" y="472501"/>
                  </a:lnTo>
                  <a:lnTo>
                    <a:pt x="225059" y="495001"/>
                  </a:lnTo>
                  <a:lnTo>
                    <a:pt x="247559" y="495001"/>
                  </a:lnTo>
                  <a:lnTo>
                    <a:pt x="247559" y="472501"/>
                  </a:lnTo>
                  <a:lnTo>
                    <a:pt x="258809" y="472501"/>
                  </a:lnTo>
                  <a:cubicBezTo>
                    <a:pt x="265023" y="472501"/>
                    <a:pt x="270059" y="477538"/>
                    <a:pt x="270059" y="483751"/>
                  </a:cubicBezTo>
                  <a:close/>
                  <a:moveTo>
                    <a:pt x="135059" y="393751"/>
                  </a:moveTo>
                  <a:cubicBezTo>
                    <a:pt x="135059" y="362685"/>
                    <a:pt x="160244" y="337501"/>
                    <a:pt x="191309" y="337501"/>
                  </a:cubicBezTo>
                  <a:cubicBezTo>
                    <a:pt x="222375" y="337501"/>
                    <a:pt x="247559" y="362685"/>
                    <a:pt x="247559" y="393751"/>
                  </a:cubicBezTo>
                  <a:cubicBezTo>
                    <a:pt x="247559" y="424817"/>
                    <a:pt x="222375" y="450001"/>
                    <a:pt x="191309" y="450001"/>
                  </a:cubicBezTo>
                  <a:cubicBezTo>
                    <a:pt x="160244" y="450001"/>
                    <a:pt x="135059" y="424817"/>
                    <a:pt x="135059" y="393751"/>
                  </a:cubicBezTo>
                  <a:close/>
                  <a:moveTo>
                    <a:pt x="371309" y="562501"/>
                  </a:moveTo>
                  <a:lnTo>
                    <a:pt x="292559" y="562501"/>
                  </a:lnTo>
                  <a:lnTo>
                    <a:pt x="292559" y="551251"/>
                  </a:lnTo>
                  <a:cubicBezTo>
                    <a:pt x="292538" y="542921"/>
                    <a:pt x="289408" y="534897"/>
                    <a:pt x="283784" y="528751"/>
                  </a:cubicBezTo>
                  <a:cubicBezTo>
                    <a:pt x="289408" y="522605"/>
                    <a:pt x="292538" y="514582"/>
                    <a:pt x="292559" y="506251"/>
                  </a:cubicBezTo>
                  <a:lnTo>
                    <a:pt x="292559" y="483751"/>
                  </a:lnTo>
                  <a:cubicBezTo>
                    <a:pt x="292504" y="465135"/>
                    <a:pt x="277426" y="450056"/>
                    <a:pt x="258809" y="450001"/>
                  </a:cubicBezTo>
                  <a:lnTo>
                    <a:pt x="246322" y="450001"/>
                  </a:lnTo>
                  <a:cubicBezTo>
                    <a:pt x="277443" y="419618"/>
                    <a:pt x="278041" y="369761"/>
                    <a:pt x="247658" y="338640"/>
                  </a:cubicBezTo>
                  <a:cubicBezTo>
                    <a:pt x="217275" y="307519"/>
                    <a:pt x="167418" y="306921"/>
                    <a:pt x="136297" y="337303"/>
                  </a:cubicBezTo>
                  <a:cubicBezTo>
                    <a:pt x="105176" y="367686"/>
                    <a:pt x="104577" y="417544"/>
                    <a:pt x="134960" y="448665"/>
                  </a:cubicBezTo>
                  <a:cubicBezTo>
                    <a:pt x="135400" y="449116"/>
                    <a:pt x="135846" y="449561"/>
                    <a:pt x="136297" y="450001"/>
                  </a:cubicBezTo>
                  <a:lnTo>
                    <a:pt x="123809" y="450001"/>
                  </a:lnTo>
                  <a:cubicBezTo>
                    <a:pt x="105193" y="450056"/>
                    <a:pt x="90114" y="465135"/>
                    <a:pt x="90059" y="483751"/>
                  </a:cubicBezTo>
                  <a:lnTo>
                    <a:pt x="90059" y="506251"/>
                  </a:lnTo>
                  <a:cubicBezTo>
                    <a:pt x="90081" y="514582"/>
                    <a:pt x="93210" y="522605"/>
                    <a:pt x="98834" y="528751"/>
                  </a:cubicBezTo>
                  <a:cubicBezTo>
                    <a:pt x="93210" y="534897"/>
                    <a:pt x="90081" y="542921"/>
                    <a:pt x="90059" y="551251"/>
                  </a:cubicBezTo>
                  <a:lnTo>
                    <a:pt x="90059" y="562501"/>
                  </a:lnTo>
                  <a:lnTo>
                    <a:pt x="46972" y="562501"/>
                  </a:lnTo>
                  <a:cubicBezTo>
                    <a:pt x="34547" y="562830"/>
                    <a:pt x="23940" y="553591"/>
                    <a:pt x="22559" y="541239"/>
                  </a:cubicBezTo>
                  <a:cubicBezTo>
                    <a:pt x="22179" y="533563"/>
                    <a:pt x="25742" y="526224"/>
                    <a:pt x="32009" y="521776"/>
                  </a:cubicBezTo>
                  <a:cubicBezTo>
                    <a:pt x="46854" y="511539"/>
                    <a:pt x="55891" y="494804"/>
                    <a:pt x="56309" y="476776"/>
                  </a:cubicBezTo>
                  <a:lnTo>
                    <a:pt x="56309" y="348751"/>
                  </a:lnTo>
                  <a:cubicBezTo>
                    <a:pt x="56384" y="268010"/>
                    <a:pt x="121818" y="202575"/>
                    <a:pt x="202559" y="202501"/>
                  </a:cubicBezTo>
                  <a:lnTo>
                    <a:pt x="208634" y="202501"/>
                  </a:lnTo>
                  <a:cubicBezTo>
                    <a:pt x="197497" y="214845"/>
                    <a:pt x="191325" y="230876"/>
                    <a:pt x="191309" y="247501"/>
                  </a:cubicBezTo>
                  <a:lnTo>
                    <a:pt x="191309" y="258751"/>
                  </a:lnTo>
                  <a:lnTo>
                    <a:pt x="213809" y="258751"/>
                  </a:lnTo>
                  <a:lnTo>
                    <a:pt x="213809" y="247501"/>
                  </a:lnTo>
                  <a:cubicBezTo>
                    <a:pt x="213809" y="222649"/>
                    <a:pt x="233957" y="202501"/>
                    <a:pt x="258809" y="202501"/>
                  </a:cubicBezTo>
                  <a:cubicBezTo>
                    <a:pt x="283662" y="202501"/>
                    <a:pt x="303809" y="222649"/>
                    <a:pt x="303809" y="247501"/>
                  </a:cubicBezTo>
                  <a:lnTo>
                    <a:pt x="303809" y="258751"/>
                  </a:lnTo>
                  <a:lnTo>
                    <a:pt x="326309" y="258751"/>
                  </a:lnTo>
                  <a:lnTo>
                    <a:pt x="326309" y="247501"/>
                  </a:lnTo>
                  <a:cubicBezTo>
                    <a:pt x="326294" y="230876"/>
                    <a:pt x="320122" y="214845"/>
                    <a:pt x="308984" y="202501"/>
                  </a:cubicBezTo>
                  <a:lnTo>
                    <a:pt x="315059" y="202501"/>
                  </a:lnTo>
                  <a:cubicBezTo>
                    <a:pt x="389930" y="202663"/>
                    <a:pt x="452601" y="259315"/>
                    <a:pt x="460297" y="333789"/>
                  </a:cubicBezTo>
                  <a:lnTo>
                    <a:pt x="327997" y="466201"/>
                  </a:lnTo>
                  <a:cubicBezTo>
                    <a:pt x="314813" y="479324"/>
                    <a:pt x="314763" y="500651"/>
                    <a:pt x="327887" y="513835"/>
                  </a:cubicBezTo>
                  <a:cubicBezTo>
                    <a:pt x="339515" y="525517"/>
                    <a:pt x="357888" y="527068"/>
                    <a:pt x="371309" y="517501"/>
                  </a:cubicBezTo>
                  <a:close/>
                  <a:moveTo>
                    <a:pt x="517559" y="652501"/>
                  </a:moveTo>
                  <a:lnTo>
                    <a:pt x="472559" y="652501"/>
                  </a:lnTo>
                  <a:lnTo>
                    <a:pt x="472559" y="585001"/>
                  </a:lnTo>
                  <a:lnTo>
                    <a:pt x="517559" y="585001"/>
                  </a:lnTo>
                  <a:close/>
                  <a:moveTo>
                    <a:pt x="596309" y="652501"/>
                  </a:moveTo>
                  <a:lnTo>
                    <a:pt x="540059" y="652501"/>
                  </a:lnTo>
                  <a:lnTo>
                    <a:pt x="540059" y="573751"/>
                  </a:lnTo>
                  <a:cubicBezTo>
                    <a:pt x="540059" y="567538"/>
                    <a:pt x="535023" y="562501"/>
                    <a:pt x="528809" y="562501"/>
                  </a:cubicBezTo>
                  <a:lnTo>
                    <a:pt x="461309" y="562501"/>
                  </a:lnTo>
                  <a:cubicBezTo>
                    <a:pt x="455096" y="562501"/>
                    <a:pt x="450059" y="567538"/>
                    <a:pt x="450059" y="573751"/>
                  </a:cubicBezTo>
                  <a:lnTo>
                    <a:pt x="450059" y="652501"/>
                  </a:lnTo>
                  <a:lnTo>
                    <a:pt x="393809" y="652501"/>
                  </a:lnTo>
                  <a:lnTo>
                    <a:pt x="393809" y="495789"/>
                  </a:lnTo>
                  <a:lnTo>
                    <a:pt x="495059" y="394539"/>
                  </a:lnTo>
                  <a:lnTo>
                    <a:pt x="596309" y="495789"/>
                  </a:lnTo>
                  <a:close/>
                  <a:moveTo>
                    <a:pt x="646259" y="497926"/>
                  </a:moveTo>
                  <a:cubicBezTo>
                    <a:pt x="641838" y="502314"/>
                    <a:pt x="634706" y="502314"/>
                    <a:pt x="630284" y="497926"/>
                  </a:cubicBezTo>
                  <a:lnTo>
                    <a:pt x="503047" y="370689"/>
                  </a:lnTo>
                  <a:cubicBezTo>
                    <a:pt x="498611" y="366338"/>
                    <a:pt x="491508" y="366338"/>
                    <a:pt x="487072" y="370689"/>
                  </a:cubicBezTo>
                  <a:lnTo>
                    <a:pt x="359834" y="497926"/>
                  </a:lnTo>
                  <a:cubicBezTo>
                    <a:pt x="355454" y="502337"/>
                    <a:pt x="348327" y="502363"/>
                    <a:pt x="343916" y="497982"/>
                  </a:cubicBezTo>
                  <a:cubicBezTo>
                    <a:pt x="339504" y="493602"/>
                    <a:pt x="339479" y="486475"/>
                    <a:pt x="343859" y="482064"/>
                  </a:cubicBezTo>
                  <a:lnTo>
                    <a:pt x="495059" y="330864"/>
                  </a:lnTo>
                  <a:lnTo>
                    <a:pt x="646259" y="482064"/>
                  </a:lnTo>
                  <a:cubicBezTo>
                    <a:pt x="650537" y="486486"/>
                    <a:pt x="650537" y="493504"/>
                    <a:pt x="646259" y="49792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4" name="图形 9">
            <a:extLst>
              <a:ext uri="{FF2B5EF4-FFF2-40B4-BE49-F238E27FC236}">
                <a16:creationId xmlns:a16="http://schemas.microsoft.com/office/drawing/2014/main" id="{1A727BC8-5E8E-4861-9C62-9BDC42CD60FC}"/>
              </a:ext>
            </a:extLst>
          </p:cNvPr>
          <p:cNvGrpSpPr/>
          <p:nvPr/>
        </p:nvGrpSpPr>
        <p:grpSpPr>
          <a:xfrm>
            <a:off x="5180578" y="4158577"/>
            <a:ext cx="863992" cy="893788"/>
            <a:chOff x="9549754" y="931500"/>
            <a:chExt cx="652497" cy="675000"/>
          </a:xfrm>
          <a:gradFill flip="none" rotWithShape="1">
            <a:gsLst>
              <a:gs pos="0">
                <a:schemeClr val="accent1"/>
              </a:gs>
              <a:gs pos="100000">
                <a:schemeClr val="accent2"/>
              </a:gs>
            </a:gsLst>
            <a:lin ang="2700000" scaled="1"/>
            <a:tileRect/>
          </a:gradFill>
        </p:grpSpPr>
        <p:sp>
          <p:nvSpPr>
            <p:cNvPr id="115" name="任意多边形: 形状 114">
              <a:extLst>
                <a:ext uri="{FF2B5EF4-FFF2-40B4-BE49-F238E27FC236}">
                  <a16:creationId xmlns:a16="http://schemas.microsoft.com/office/drawing/2014/main" id="{6078C1F5-0BE2-46FF-B4B0-65F4B3E9F047}"/>
                </a:ext>
              </a:extLst>
            </p:cNvPr>
            <p:cNvSpPr/>
            <p:nvPr/>
          </p:nvSpPr>
          <p:spPr>
            <a:xfrm>
              <a:off x="9808500" y="976500"/>
              <a:ext cx="157500" cy="157500"/>
            </a:xfrm>
            <a:custGeom>
              <a:avLst/>
              <a:gdLst>
                <a:gd name="connsiteX0" fmla="*/ 157500 w 157500"/>
                <a:gd name="connsiteY0" fmla="*/ 78750 h 157500"/>
                <a:gd name="connsiteX1" fmla="*/ 78750 w 157500"/>
                <a:gd name="connsiteY1" fmla="*/ 0 h 157500"/>
                <a:gd name="connsiteX2" fmla="*/ 0 w 157500"/>
                <a:gd name="connsiteY2" fmla="*/ 78750 h 157500"/>
                <a:gd name="connsiteX3" fmla="*/ 78750 w 157500"/>
                <a:gd name="connsiteY3" fmla="*/ 157500 h 157500"/>
                <a:gd name="connsiteX4" fmla="*/ 157500 w 157500"/>
                <a:gd name="connsiteY4" fmla="*/ 78750 h 157500"/>
                <a:gd name="connsiteX5" fmla="*/ 22500 w 157500"/>
                <a:gd name="connsiteY5" fmla="*/ 78750 h 157500"/>
                <a:gd name="connsiteX6" fmla="*/ 78750 w 157500"/>
                <a:gd name="connsiteY6" fmla="*/ 22500 h 157500"/>
                <a:gd name="connsiteX7" fmla="*/ 135000 w 157500"/>
                <a:gd name="connsiteY7" fmla="*/ 78750 h 157500"/>
                <a:gd name="connsiteX8" fmla="*/ 78750 w 157500"/>
                <a:gd name="connsiteY8" fmla="*/ 135000 h 157500"/>
                <a:gd name="connsiteX9" fmla="*/ 22500 w 157500"/>
                <a:gd name="connsiteY9" fmla="*/ 78750 h 1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00" h="157500">
                  <a:moveTo>
                    <a:pt x="157500" y="78750"/>
                  </a:moveTo>
                  <a:cubicBezTo>
                    <a:pt x="157500" y="35258"/>
                    <a:pt x="122243" y="0"/>
                    <a:pt x="78750" y="0"/>
                  </a:cubicBezTo>
                  <a:cubicBezTo>
                    <a:pt x="35258" y="0"/>
                    <a:pt x="0" y="35258"/>
                    <a:pt x="0" y="78750"/>
                  </a:cubicBezTo>
                  <a:cubicBezTo>
                    <a:pt x="0" y="122242"/>
                    <a:pt x="35258" y="157500"/>
                    <a:pt x="78750" y="157500"/>
                  </a:cubicBezTo>
                  <a:cubicBezTo>
                    <a:pt x="122222" y="157451"/>
                    <a:pt x="157451" y="122222"/>
                    <a:pt x="157500" y="78750"/>
                  </a:cubicBezTo>
                  <a:close/>
                  <a:moveTo>
                    <a:pt x="22500" y="78750"/>
                  </a:moveTo>
                  <a:cubicBezTo>
                    <a:pt x="22500" y="47684"/>
                    <a:pt x="47684" y="22500"/>
                    <a:pt x="78750" y="22500"/>
                  </a:cubicBezTo>
                  <a:cubicBezTo>
                    <a:pt x="109816" y="22500"/>
                    <a:pt x="135000" y="47684"/>
                    <a:pt x="135000" y="78750"/>
                  </a:cubicBezTo>
                  <a:cubicBezTo>
                    <a:pt x="135000" y="109816"/>
                    <a:pt x="109816" y="135000"/>
                    <a:pt x="78750" y="135000"/>
                  </a:cubicBezTo>
                  <a:cubicBezTo>
                    <a:pt x="47699" y="134963"/>
                    <a:pt x="22537" y="109801"/>
                    <a:pt x="22500" y="78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任意多边形: 形状 115">
              <a:extLst>
                <a:ext uri="{FF2B5EF4-FFF2-40B4-BE49-F238E27FC236}">
                  <a16:creationId xmlns:a16="http://schemas.microsoft.com/office/drawing/2014/main" id="{07C37336-D477-424D-A0CE-15E54602772C}"/>
                </a:ext>
              </a:extLst>
            </p:cNvPr>
            <p:cNvSpPr/>
            <p:nvPr/>
          </p:nvSpPr>
          <p:spPr>
            <a:xfrm>
              <a:off x="9651000" y="931500"/>
              <a:ext cx="461250" cy="675000"/>
            </a:xfrm>
            <a:custGeom>
              <a:avLst/>
              <a:gdLst>
                <a:gd name="connsiteX0" fmla="*/ 416250 w 461250"/>
                <a:gd name="connsiteY0" fmla="*/ 0 h 675000"/>
                <a:gd name="connsiteX1" fmla="*/ 56250 w 461250"/>
                <a:gd name="connsiteY1" fmla="*/ 0 h 675000"/>
                <a:gd name="connsiteX2" fmla="*/ 11250 w 461250"/>
                <a:gd name="connsiteY2" fmla="*/ 45000 h 675000"/>
                <a:gd name="connsiteX3" fmla="*/ 56250 w 461250"/>
                <a:gd name="connsiteY3" fmla="*/ 90000 h 675000"/>
                <a:gd name="connsiteX4" fmla="*/ 78750 w 461250"/>
                <a:gd name="connsiteY4" fmla="*/ 90000 h 675000"/>
                <a:gd name="connsiteX5" fmla="*/ 78750 w 461250"/>
                <a:gd name="connsiteY5" fmla="*/ 186863 h 675000"/>
                <a:gd name="connsiteX6" fmla="*/ 31050 w 461250"/>
                <a:gd name="connsiteY6" fmla="*/ 269438 h 675000"/>
                <a:gd name="connsiteX7" fmla="*/ 6638 w 461250"/>
                <a:gd name="connsiteY7" fmla="*/ 386213 h 675000"/>
                <a:gd name="connsiteX8" fmla="*/ 22500 w 461250"/>
                <a:gd name="connsiteY8" fmla="*/ 529425 h 675000"/>
                <a:gd name="connsiteX9" fmla="*/ 22500 w 461250"/>
                <a:gd name="connsiteY9" fmla="*/ 562500 h 675000"/>
                <a:gd name="connsiteX10" fmla="*/ 11250 w 461250"/>
                <a:gd name="connsiteY10" fmla="*/ 562500 h 675000"/>
                <a:gd name="connsiteX11" fmla="*/ 0 w 461250"/>
                <a:gd name="connsiteY11" fmla="*/ 573750 h 675000"/>
                <a:gd name="connsiteX12" fmla="*/ 0 w 461250"/>
                <a:gd name="connsiteY12" fmla="*/ 663750 h 675000"/>
                <a:gd name="connsiteX13" fmla="*/ 11250 w 461250"/>
                <a:gd name="connsiteY13" fmla="*/ 675000 h 675000"/>
                <a:gd name="connsiteX14" fmla="*/ 213750 w 461250"/>
                <a:gd name="connsiteY14" fmla="*/ 675000 h 675000"/>
                <a:gd name="connsiteX15" fmla="*/ 225000 w 461250"/>
                <a:gd name="connsiteY15" fmla="*/ 663750 h 675000"/>
                <a:gd name="connsiteX16" fmla="*/ 225000 w 461250"/>
                <a:gd name="connsiteY16" fmla="*/ 573750 h 675000"/>
                <a:gd name="connsiteX17" fmla="*/ 213750 w 461250"/>
                <a:gd name="connsiteY17" fmla="*/ 562500 h 675000"/>
                <a:gd name="connsiteX18" fmla="*/ 204413 w 461250"/>
                <a:gd name="connsiteY18" fmla="*/ 562500 h 675000"/>
                <a:gd name="connsiteX19" fmla="*/ 218588 w 461250"/>
                <a:gd name="connsiteY19" fmla="*/ 538875 h 675000"/>
                <a:gd name="connsiteX20" fmla="*/ 236250 w 461250"/>
                <a:gd name="connsiteY20" fmla="*/ 475088 h 675000"/>
                <a:gd name="connsiteX21" fmla="*/ 236250 w 461250"/>
                <a:gd name="connsiteY21" fmla="*/ 460463 h 675000"/>
                <a:gd name="connsiteX22" fmla="*/ 227362 w 461250"/>
                <a:gd name="connsiteY22" fmla="*/ 414450 h 675000"/>
                <a:gd name="connsiteX23" fmla="*/ 223538 w 461250"/>
                <a:gd name="connsiteY23" fmla="*/ 405000 h 675000"/>
                <a:gd name="connsiteX24" fmla="*/ 382500 w 461250"/>
                <a:gd name="connsiteY24" fmla="*/ 405000 h 675000"/>
                <a:gd name="connsiteX25" fmla="*/ 393750 w 461250"/>
                <a:gd name="connsiteY25" fmla="*/ 393750 h 675000"/>
                <a:gd name="connsiteX26" fmla="*/ 393750 w 461250"/>
                <a:gd name="connsiteY26" fmla="*/ 90000 h 675000"/>
                <a:gd name="connsiteX27" fmla="*/ 416250 w 461250"/>
                <a:gd name="connsiteY27" fmla="*/ 90000 h 675000"/>
                <a:gd name="connsiteX28" fmla="*/ 461250 w 461250"/>
                <a:gd name="connsiteY28" fmla="*/ 45000 h 675000"/>
                <a:gd name="connsiteX29" fmla="*/ 416250 w 461250"/>
                <a:gd name="connsiteY29" fmla="*/ 0 h 675000"/>
                <a:gd name="connsiteX30" fmla="*/ 101250 w 461250"/>
                <a:gd name="connsiteY30" fmla="*/ 304538 h 675000"/>
                <a:gd name="connsiteX31" fmla="*/ 123750 w 461250"/>
                <a:gd name="connsiteY31" fmla="*/ 310500 h 675000"/>
                <a:gd name="connsiteX32" fmla="*/ 123750 w 461250"/>
                <a:gd name="connsiteY32" fmla="*/ 382500 h 675000"/>
                <a:gd name="connsiteX33" fmla="*/ 101250 w 461250"/>
                <a:gd name="connsiteY33" fmla="*/ 382500 h 675000"/>
                <a:gd name="connsiteX34" fmla="*/ 56250 w 461250"/>
                <a:gd name="connsiteY34" fmla="*/ 67500 h 675000"/>
                <a:gd name="connsiteX35" fmla="*/ 33750 w 461250"/>
                <a:gd name="connsiteY35" fmla="*/ 45000 h 675000"/>
                <a:gd name="connsiteX36" fmla="*/ 56250 w 461250"/>
                <a:gd name="connsiteY36" fmla="*/ 22500 h 675000"/>
                <a:gd name="connsiteX37" fmla="*/ 78750 w 461250"/>
                <a:gd name="connsiteY37" fmla="*/ 22500 h 675000"/>
                <a:gd name="connsiteX38" fmla="*/ 78750 w 461250"/>
                <a:gd name="connsiteY38" fmla="*/ 67500 h 675000"/>
                <a:gd name="connsiteX39" fmla="*/ 202500 w 461250"/>
                <a:gd name="connsiteY39" fmla="*/ 652500 h 675000"/>
                <a:gd name="connsiteX40" fmla="*/ 22500 w 461250"/>
                <a:gd name="connsiteY40" fmla="*/ 652500 h 675000"/>
                <a:gd name="connsiteX41" fmla="*/ 22500 w 461250"/>
                <a:gd name="connsiteY41" fmla="*/ 585000 h 675000"/>
                <a:gd name="connsiteX42" fmla="*/ 202500 w 461250"/>
                <a:gd name="connsiteY42" fmla="*/ 585000 h 675000"/>
                <a:gd name="connsiteX43" fmla="*/ 213750 w 461250"/>
                <a:gd name="connsiteY43" fmla="*/ 475088 h 675000"/>
                <a:gd name="connsiteX44" fmla="*/ 199237 w 461250"/>
                <a:gd name="connsiteY44" fmla="*/ 527288 h 675000"/>
                <a:gd name="connsiteX45" fmla="*/ 181575 w 461250"/>
                <a:gd name="connsiteY45" fmla="*/ 556763 h 675000"/>
                <a:gd name="connsiteX46" fmla="*/ 180000 w 461250"/>
                <a:gd name="connsiteY46" fmla="*/ 562500 h 675000"/>
                <a:gd name="connsiteX47" fmla="*/ 45000 w 461250"/>
                <a:gd name="connsiteY47" fmla="*/ 562500 h 675000"/>
                <a:gd name="connsiteX48" fmla="*/ 45000 w 461250"/>
                <a:gd name="connsiteY48" fmla="*/ 528750 h 675000"/>
                <a:gd name="connsiteX49" fmla="*/ 44887 w 461250"/>
                <a:gd name="connsiteY49" fmla="*/ 527513 h 675000"/>
                <a:gd name="connsiteX50" fmla="*/ 28912 w 461250"/>
                <a:gd name="connsiteY50" fmla="*/ 383738 h 675000"/>
                <a:gd name="connsiteX51" fmla="*/ 50625 w 461250"/>
                <a:gd name="connsiteY51" fmla="*/ 280688 h 675000"/>
                <a:gd name="connsiteX52" fmla="*/ 78750 w 461250"/>
                <a:gd name="connsiteY52" fmla="*/ 231863 h 675000"/>
                <a:gd name="connsiteX53" fmla="*/ 78750 w 461250"/>
                <a:gd name="connsiteY53" fmla="*/ 393750 h 675000"/>
                <a:gd name="connsiteX54" fmla="*/ 90000 w 461250"/>
                <a:gd name="connsiteY54" fmla="*/ 405000 h 675000"/>
                <a:gd name="connsiteX55" fmla="*/ 123750 w 461250"/>
                <a:gd name="connsiteY55" fmla="*/ 405000 h 675000"/>
                <a:gd name="connsiteX56" fmla="*/ 123750 w 461250"/>
                <a:gd name="connsiteY56" fmla="*/ 416250 h 675000"/>
                <a:gd name="connsiteX57" fmla="*/ 146250 w 461250"/>
                <a:gd name="connsiteY57" fmla="*/ 416250 h 675000"/>
                <a:gd name="connsiteX58" fmla="*/ 146250 w 461250"/>
                <a:gd name="connsiteY58" fmla="*/ 303750 h 675000"/>
                <a:gd name="connsiteX59" fmla="*/ 168750 w 461250"/>
                <a:gd name="connsiteY59" fmla="*/ 281250 h 675000"/>
                <a:gd name="connsiteX60" fmla="*/ 191250 w 461250"/>
                <a:gd name="connsiteY60" fmla="*/ 303750 h 675000"/>
                <a:gd name="connsiteX61" fmla="*/ 191250 w 461250"/>
                <a:gd name="connsiteY61" fmla="*/ 382500 h 675000"/>
                <a:gd name="connsiteX62" fmla="*/ 192038 w 461250"/>
                <a:gd name="connsiteY62" fmla="*/ 386663 h 675000"/>
                <a:gd name="connsiteX63" fmla="*/ 206438 w 461250"/>
                <a:gd name="connsiteY63" fmla="*/ 422888 h 675000"/>
                <a:gd name="connsiteX64" fmla="*/ 213750 w 461250"/>
                <a:gd name="connsiteY64" fmla="*/ 460463 h 675000"/>
                <a:gd name="connsiteX65" fmla="*/ 371250 w 461250"/>
                <a:gd name="connsiteY65" fmla="*/ 382500 h 675000"/>
                <a:gd name="connsiteX66" fmla="*/ 293288 w 461250"/>
                <a:gd name="connsiteY66" fmla="*/ 382500 h 675000"/>
                <a:gd name="connsiteX67" fmla="*/ 371250 w 461250"/>
                <a:gd name="connsiteY67" fmla="*/ 304538 h 675000"/>
                <a:gd name="connsiteX68" fmla="*/ 371250 w 461250"/>
                <a:gd name="connsiteY68" fmla="*/ 281813 h 675000"/>
                <a:gd name="connsiteX69" fmla="*/ 270563 w 461250"/>
                <a:gd name="connsiteY69" fmla="*/ 382500 h 675000"/>
                <a:gd name="connsiteX70" fmla="*/ 214650 w 461250"/>
                <a:gd name="connsiteY70" fmla="*/ 382500 h 675000"/>
                <a:gd name="connsiteX71" fmla="*/ 213750 w 461250"/>
                <a:gd name="connsiteY71" fmla="*/ 380363 h 675000"/>
                <a:gd name="connsiteX72" fmla="*/ 213750 w 461250"/>
                <a:gd name="connsiteY72" fmla="*/ 303750 h 675000"/>
                <a:gd name="connsiteX73" fmla="*/ 168908 w 461250"/>
                <a:gd name="connsiteY73" fmla="*/ 258750 h 675000"/>
                <a:gd name="connsiteX74" fmla="*/ 126900 w 461250"/>
                <a:gd name="connsiteY74" fmla="*/ 287550 h 675000"/>
                <a:gd name="connsiteX75" fmla="*/ 101250 w 461250"/>
                <a:gd name="connsiteY75" fmla="*/ 281925 h 675000"/>
                <a:gd name="connsiteX76" fmla="*/ 101250 w 461250"/>
                <a:gd name="connsiteY76" fmla="*/ 22500 h 675000"/>
                <a:gd name="connsiteX77" fmla="*/ 371250 w 461250"/>
                <a:gd name="connsiteY77" fmla="*/ 22500 h 675000"/>
                <a:gd name="connsiteX78" fmla="*/ 432113 w 461250"/>
                <a:gd name="connsiteY78" fmla="*/ 60863 h 675000"/>
                <a:gd name="connsiteX79" fmla="*/ 416250 w 461250"/>
                <a:gd name="connsiteY79" fmla="*/ 67500 h 675000"/>
                <a:gd name="connsiteX80" fmla="*/ 393750 w 461250"/>
                <a:gd name="connsiteY80" fmla="*/ 67500 h 675000"/>
                <a:gd name="connsiteX81" fmla="*/ 393750 w 461250"/>
                <a:gd name="connsiteY81" fmla="*/ 22500 h 675000"/>
                <a:gd name="connsiteX82" fmla="*/ 416250 w 461250"/>
                <a:gd name="connsiteY82" fmla="*/ 22500 h 675000"/>
                <a:gd name="connsiteX83" fmla="*/ 438750 w 461250"/>
                <a:gd name="connsiteY83" fmla="*/ 45000 h 675000"/>
                <a:gd name="connsiteX84" fmla="*/ 432113 w 461250"/>
                <a:gd name="connsiteY84" fmla="*/ 60863 h 6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61250" h="675000">
                  <a:moveTo>
                    <a:pt x="416250" y="0"/>
                  </a:moveTo>
                  <a:lnTo>
                    <a:pt x="56250" y="0"/>
                  </a:lnTo>
                  <a:cubicBezTo>
                    <a:pt x="31398" y="0"/>
                    <a:pt x="11250" y="20147"/>
                    <a:pt x="11250" y="45000"/>
                  </a:cubicBezTo>
                  <a:cubicBezTo>
                    <a:pt x="11250" y="69853"/>
                    <a:pt x="31398" y="90000"/>
                    <a:pt x="56250" y="90000"/>
                  </a:cubicBezTo>
                  <a:lnTo>
                    <a:pt x="78750" y="90000"/>
                  </a:lnTo>
                  <a:lnTo>
                    <a:pt x="78750" y="186863"/>
                  </a:lnTo>
                  <a:lnTo>
                    <a:pt x="31050" y="269438"/>
                  </a:lnTo>
                  <a:cubicBezTo>
                    <a:pt x="10546" y="304716"/>
                    <a:pt x="1983" y="345674"/>
                    <a:pt x="6638" y="386213"/>
                  </a:cubicBezTo>
                  <a:lnTo>
                    <a:pt x="22500" y="529425"/>
                  </a:lnTo>
                  <a:lnTo>
                    <a:pt x="22500" y="562500"/>
                  </a:lnTo>
                  <a:lnTo>
                    <a:pt x="11250" y="562500"/>
                  </a:lnTo>
                  <a:cubicBezTo>
                    <a:pt x="5037" y="562500"/>
                    <a:pt x="0" y="567537"/>
                    <a:pt x="0" y="573750"/>
                  </a:cubicBezTo>
                  <a:lnTo>
                    <a:pt x="0" y="663750"/>
                  </a:lnTo>
                  <a:cubicBezTo>
                    <a:pt x="0" y="669963"/>
                    <a:pt x="5037" y="675000"/>
                    <a:pt x="11250" y="675000"/>
                  </a:cubicBezTo>
                  <a:lnTo>
                    <a:pt x="213750" y="675000"/>
                  </a:lnTo>
                  <a:cubicBezTo>
                    <a:pt x="219963" y="675000"/>
                    <a:pt x="225000" y="669963"/>
                    <a:pt x="225000" y="663750"/>
                  </a:cubicBezTo>
                  <a:lnTo>
                    <a:pt x="225000" y="573750"/>
                  </a:lnTo>
                  <a:cubicBezTo>
                    <a:pt x="225000" y="567537"/>
                    <a:pt x="219963" y="562500"/>
                    <a:pt x="213750" y="562500"/>
                  </a:cubicBezTo>
                  <a:lnTo>
                    <a:pt x="204413" y="562500"/>
                  </a:lnTo>
                  <a:lnTo>
                    <a:pt x="218588" y="538875"/>
                  </a:lnTo>
                  <a:cubicBezTo>
                    <a:pt x="230166" y="519614"/>
                    <a:pt x="236272" y="497561"/>
                    <a:pt x="236250" y="475088"/>
                  </a:cubicBezTo>
                  <a:lnTo>
                    <a:pt x="236250" y="460463"/>
                  </a:lnTo>
                  <a:cubicBezTo>
                    <a:pt x="236271" y="444697"/>
                    <a:pt x="233253" y="429074"/>
                    <a:pt x="227362" y="414450"/>
                  </a:cubicBezTo>
                  <a:lnTo>
                    <a:pt x="223538" y="405000"/>
                  </a:lnTo>
                  <a:lnTo>
                    <a:pt x="382500" y="405000"/>
                  </a:lnTo>
                  <a:cubicBezTo>
                    <a:pt x="388713" y="405000"/>
                    <a:pt x="393750" y="399963"/>
                    <a:pt x="393750" y="393750"/>
                  </a:cubicBezTo>
                  <a:lnTo>
                    <a:pt x="393750" y="90000"/>
                  </a:lnTo>
                  <a:lnTo>
                    <a:pt x="416250" y="90000"/>
                  </a:lnTo>
                  <a:cubicBezTo>
                    <a:pt x="441102" y="90000"/>
                    <a:pt x="461250" y="69853"/>
                    <a:pt x="461250" y="45000"/>
                  </a:cubicBezTo>
                  <a:cubicBezTo>
                    <a:pt x="461250" y="20147"/>
                    <a:pt x="441102" y="0"/>
                    <a:pt x="416250" y="0"/>
                  </a:cubicBezTo>
                  <a:close/>
                  <a:moveTo>
                    <a:pt x="101250" y="304538"/>
                  </a:moveTo>
                  <a:cubicBezTo>
                    <a:pt x="108984" y="305501"/>
                    <a:pt x="116553" y="307506"/>
                    <a:pt x="123750" y="310500"/>
                  </a:cubicBezTo>
                  <a:lnTo>
                    <a:pt x="123750" y="382500"/>
                  </a:lnTo>
                  <a:lnTo>
                    <a:pt x="101250" y="382500"/>
                  </a:lnTo>
                  <a:close/>
                  <a:moveTo>
                    <a:pt x="56250" y="67500"/>
                  </a:moveTo>
                  <a:cubicBezTo>
                    <a:pt x="43839" y="67463"/>
                    <a:pt x="33787" y="57411"/>
                    <a:pt x="33750" y="45000"/>
                  </a:cubicBezTo>
                  <a:cubicBezTo>
                    <a:pt x="33842" y="32612"/>
                    <a:pt x="43862" y="22592"/>
                    <a:pt x="56250" y="22500"/>
                  </a:cubicBezTo>
                  <a:lnTo>
                    <a:pt x="78750" y="22500"/>
                  </a:lnTo>
                  <a:lnTo>
                    <a:pt x="78750" y="67500"/>
                  </a:lnTo>
                  <a:close/>
                  <a:moveTo>
                    <a:pt x="202500" y="652500"/>
                  </a:moveTo>
                  <a:lnTo>
                    <a:pt x="22500" y="652500"/>
                  </a:lnTo>
                  <a:lnTo>
                    <a:pt x="22500" y="585000"/>
                  </a:lnTo>
                  <a:lnTo>
                    <a:pt x="202500" y="585000"/>
                  </a:lnTo>
                  <a:close/>
                  <a:moveTo>
                    <a:pt x="213750" y="475088"/>
                  </a:moveTo>
                  <a:cubicBezTo>
                    <a:pt x="213776" y="493487"/>
                    <a:pt x="208756" y="511542"/>
                    <a:pt x="199237" y="527288"/>
                  </a:cubicBezTo>
                  <a:lnTo>
                    <a:pt x="181575" y="556763"/>
                  </a:lnTo>
                  <a:cubicBezTo>
                    <a:pt x="180545" y="558500"/>
                    <a:pt x="180001" y="560481"/>
                    <a:pt x="180000" y="562500"/>
                  </a:cubicBezTo>
                  <a:lnTo>
                    <a:pt x="45000" y="562500"/>
                  </a:lnTo>
                  <a:lnTo>
                    <a:pt x="45000" y="528750"/>
                  </a:lnTo>
                  <a:cubicBezTo>
                    <a:pt x="45018" y="528335"/>
                    <a:pt x="44981" y="527918"/>
                    <a:pt x="44887" y="527513"/>
                  </a:cubicBezTo>
                  <a:lnTo>
                    <a:pt x="28912" y="383738"/>
                  </a:lnTo>
                  <a:cubicBezTo>
                    <a:pt x="24897" y="347947"/>
                    <a:pt x="32511" y="311815"/>
                    <a:pt x="50625" y="280688"/>
                  </a:cubicBezTo>
                  <a:lnTo>
                    <a:pt x="78750" y="231863"/>
                  </a:lnTo>
                  <a:lnTo>
                    <a:pt x="78750" y="393750"/>
                  </a:lnTo>
                  <a:cubicBezTo>
                    <a:pt x="78750" y="399963"/>
                    <a:pt x="83787" y="405000"/>
                    <a:pt x="90000" y="405000"/>
                  </a:cubicBezTo>
                  <a:lnTo>
                    <a:pt x="123750" y="405000"/>
                  </a:lnTo>
                  <a:lnTo>
                    <a:pt x="123750" y="416250"/>
                  </a:lnTo>
                  <a:lnTo>
                    <a:pt x="146250" y="416250"/>
                  </a:lnTo>
                  <a:lnTo>
                    <a:pt x="146250" y="303750"/>
                  </a:lnTo>
                  <a:cubicBezTo>
                    <a:pt x="146287" y="291339"/>
                    <a:pt x="156339" y="281287"/>
                    <a:pt x="168750" y="281250"/>
                  </a:cubicBezTo>
                  <a:cubicBezTo>
                    <a:pt x="181139" y="281342"/>
                    <a:pt x="191158" y="291362"/>
                    <a:pt x="191250" y="303750"/>
                  </a:cubicBezTo>
                  <a:lnTo>
                    <a:pt x="191250" y="382500"/>
                  </a:lnTo>
                  <a:cubicBezTo>
                    <a:pt x="191229" y="383927"/>
                    <a:pt x="191496" y="385343"/>
                    <a:pt x="192038" y="386663"/>
                  </a:cubicBezTo>
                  <a:lnTo>
                    <a:pt x="206438" y="422888"/>
                  </a:lnTo>
                  <a:cubicBezTo>
                    <a:pt x="211299" y="434817"/>
                    <a:pt x="213783" y="447581"/>
                    <a:pt x="213750" y="460463"/>
                  </a:cubicBezTo>
                  <a:close/>
                  <a:moveTo>
                    <a:pt x="371250" y="382500"/>
                  </a:moveTo>
                  <a:lnTo>
                    <a:pt x="293288" y="382500"/>
                  </a:lnTo>
                  <a:cubicBezTo>
                    <a:pt x="298452" y="341773"/>
                    <a:pt x="330523" y="309702"/>
                    <a:pt x="371250" y="304538"/>
                  </a:cubicBezTo>
                  <a:close/>
                  <a:moveTo>
                    <a:pt x="371250" y="281813"/>
                  </a:moveTo>
                  <a:cubicBezTo>
                    <a:pt x="318039" y="287213"/>
                    <a:pt x="275963" y="329289"/>
                    <a:pt x="270563" y="382500"/>
                  </a:cubicBezTo>
                  <a:lnTo>
                    <a:pt x="214650" y="382500"/>
                  </a:lnTo>
                  <a:lnTo>
                    <a:pt x="213750" y="380363"/>
                  </a:lnTo>
                  <a:lnTo>
                    <a:pt x="213750" y="303750"/>
                  </a:lnTo>
                  <a:cubicBezTo>
                    <a:pt x="213794" y="278940"/>
                    <a:pt x="193717" y="258794"/>
                    <a:pt x="168908" y="258750"/>
                  </a:cubicBezTo>
                  <a:cubicBezTo>
                    <a:pt x="150290" y="258717"/>
                    <a:pt x="133581" y="270172"/>
                    <a:pt x="126900" y="287550"/>
                  </a:cubicBezTo>
                  <a:cubicBezTo>
                    <a:pt x="118602" y="284669"/>
                    <a:pt x="109992" y="282780"/>
                    <a:pt x="101250" y="281925"/>
                  </a:cubicBezTo>
                  <a:lnTo>
                    <a:pt x="101250" y="22500"/>
                  </a:lnTo>
                  <a:lnTo>
                    <a:pt x="371250" y="22500"/>
                  </a:lnTo>
                  <a:close/>
                  <a:moveTo>
                    <a:pt x="432113" y="60863"/>
                  </a:moveTo>
                  <a:cubicBezTo>
                    <a:pt x="427924" y="65106"/>
                    <a:pt x="422213" y="67496"/>
                    <a:pt x="416250" y="67500"/>
                  </a:cubicBezTo>
                  <a:lnTo>
                    <a:pt x="393750" y="67500"/>
                  </a:lnTo>
                  <a:lnTo>
                    <a:pt x="393750" y="22500"/>
                  </a:lnTo>
                  <a:lnTo>
                    <a:pt x="416250" y="22500"/>
                  </a:lnTo>
                  <a:cubicBezTo>
                    <a:pt x="428661" y="22537"/>
                    <a:pt x="438713" y="32589"/>
                    <a:pt x="438750" y="45000"/>
                  </a:cubicBezTo>
                  <a:cubicBezTo>
                    <a:pt x="438746" y="50962"/>
                    <a:pt x="436356" y="56674"/>
                    <a:pt x="432113" y="608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任意多边形: 形状 116">
              <a:extLst>
                <a:ext uri="{FF2B5EF4-FFF2-40B4-BE49-F238E27FC236}">
                  <a16:creationId xmlns:a16="http://schemas.microsoft.com/office/drawing/2014/main" id="{23624E57-50CB-4ACF-A2DE-AF2500EF3B46}"/>
                </a:ext>
              </a:extLst>
            </p:cNvPr>
            <p:cNvSpPr/>
            <p:nvPr/>
          </p:nvSpPr>
          <p:spPr>
            <a:xfrm>
              <a:off x="10067254" y="1089000"/>
              <a:ext cx="134996" cy="292495"/>
            </a:xfrm>
            <a:custGeom>
              <a:avLst/>
              <a:gdLst>
                <a:gd name="connsiteX0" fmla="*/ 133938 w 134996"/>
                <a:gd name="connsiteY0" fmla="*/ 208980 h 292495"/>
                <a:gd name="connsiteX1" fmla="*/ 123745 w 134996"/>
                <a:gd name="connsiteY1" fmla="*/ 202500 h 292495"/>
                <a:gd name="connsiteX2" fmla="*/ 101245 w 134996"/>
                <a:gd name="connsiteY2" fmla="*/ 202500 h 292495"/>
                <a:gd name="connsiteX3" fmla="*/ 101245 w 134996"/>
                <a:gd name="connsiteY3" fmla="*/ 0 h 292495"/>
                <a:gd name="connsiteX4" fmla="*/ 78745 w 134996"/>
                <a:gd name="connsiteY4" fmla="*/ 0 h 292495"/>
                <a:gd name="connsiteX5" fmla="*/ 78745 w 134996"/>
                <a:gd name="connsiteY5" fmla="*/ 213750 h 292495"/>
                <a:gd name="connsiteX6" fmla="*/ 89995 w 134996"/>
                <a:gd name="connsiteY6" fmla="*/ 225000 h 292495"/>
                <a:gd name="connsiteX7" fmla="*/ 99727 w 134996"/>
                <a:gd name="connsiteY7" fmla="*/ 225000 h 292495"/>
                <a:gd name="connsiteX8" fmla="*/ 67495 w 134996"/>
                <a:gd name="connsiteY8" fmla="*/ 263678 h 292495"/>
                <a:gd name="connsiteX9" fmla="*/ 35264 w 134996"/>
                <a:gd name="connsiteY9" fmla="*/ 225000 h 292495"/>
                <a:gd name="connsiteX10" fmla="*/ 44995 w 134996"/>
                <a:gd name="connsiteY10" fmla="*/ 225000 h 292495"/>
                <a:gd name="connsiteX11" fmla="*/ 56245 w 134996"/>
                <a:gd name="connsiteY11" fmla="*/ 213750 h 292495"/>
                <a:gd name="connsiteX12" fmla="*/ 56245 w 134996"/>
                <a:gd name="connsiteY12" fmla="*/ 0 h 292495"/>
                <a:gd name="connsiteX13" fmla="*/ 33745 w 134996"/>
                <a:gd name="connsiteY13" fmla="*/ 0 h 292495"/>
                <a:gd name="connsiteX14" fmla="*/ 33745 w 134996"/>
                <a:gd name="connsiteY14" fmla="*/ 202500 h 292495"/>
                <a:gd name="connsiteX15" fmla="*/ 11245 w 134996"/>
                <a:gd name="connsiteY15" fmla="*/ 202500 h 292495"/>
                <a:gd name="connsiteX16" fmla="*/ 0 w 134996"/>
                <a:gd name="connsiteY16" fmla="*/ 213755 h 292495"/>
                <a:gd name="connsiteX17" fmla="*/ 2605 w 134996"/>
                <a:gd name="connsiteY17" fmla="*/ 220950 h 292495"/>
                <a:gd name="connsiteX18" fmla="*/ 58855 w 134996"/>
                <a:gd name="connsiteY18" fmla="*/ 288450 h 292495"/>
                <a:gd name="connsiteX19" fmla="*/ 74700 w 134996"/>
                <a:gd name="connsiteY19" fmla="*/ 289886 h 292495"/>
                <a:gd name="connsiteX20" fmla="*/ 76136 w 134996"/>
                <a:gd name="connsiteY20" fmla="*/ 288450 h 292495"/>
                <a:gd name="connsiteX21" fmla="*/ 132386 w 134996"/>
                <a:gd name="connsiteY21" fmla="*/ 220950 h 292495"/>
                <a:gd name="connsiteX22" fmla="*/ 133938 w 134996"/>
                <a:gd name="connsiteY22" fmla="*/ 20898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6" h="292495">
                  <a:moveTo>
                    <a:pt x="133938" y="208980"/>
                  </a:moveTo>
                  <a:cubicBezTo>
                    <a:pt x="132086" y="205025"/>
                    <a:pt x="128113" y="202499"/>
                    <a:pt x="123745" y="202500"/>
                  </a:cubicBezTo>
                  <a:lnTo>
                    <a:pt x="101245" y="202500"/>
                  </a:lnTo>
                  <a:lnTo>
                    <a:pt x="101245" y="0"/>
                  </a:lnTo>
                  <a:lnTo>
                    <a:pt x="78745" y="0"/>
                  </a:lnTo>
                  <a:lnTo>
                    <a:pt x="78745" y="213750"/>
                  </a:lnTo>
                  <a:cubicBezTo>
                    <a:pt x="78745" y="219963"/>
                    <a:pt x="83782" y="225000"/>
                    <a:pt x="89995" y="225000"/>
                  </a:cubicBezTo>
                  <a:lnTo>
                    <a:pt x="99727" y="225000"/>
                  </a:lnTo>
                  <a:lnTo>
                    <a:pt x="67495" y="263678"/>
                  </a:lnTo>
                  <a:lnTo>
                    <a:pt x="35264" y="225000"/>
                  </a:lnTo>
                  <a:lnTo>
                    <a:pt x="44995" y="225000"/>
                  </a:lnTo>
                  <a:cubicBezTo>
                    <a:pt x="51209" y="225000"/>
                    <a:pt x="56245" y="219963"/>
                    <a:pt x="56245" y="213750"/>
                  </a:cubicBezTo>
                  <a:lnTo>
                    <a:pt x="56245" y="0"/>
                  </a:lnTo>
                  <a:lnTo>
                    <a:pt x="33745" y="0"/>
                  </a:lnTo>
                  <a:lnTo>
                    <a:pt x="33745" y="202500"/>
                  </a:lnTo>
                  <a:lnTo>
                    <a:pt x="11245" y="202500"/>
                  </a:lnTo>
                  <a:cubicBezTo>
                    <a:pt x="5032" y="202502"/>
                    <a:pt x="-2" y="207541"/>
                    <a:pt x="0" y="213755"/>
                  </a:cubicBezTo>
                  <a:cubicBezTo>
                    <a:pt x="1" y="216384"/>
                    <a:pt x="923" y="218930"/>
                    <a:pt x="2605" y="220950"/>
                  </a:cubicBezTo>
                  <a:lnTo>
                    <a:pt x="58855" y="288450"/>
                  </a:lnTo>
                  <a:cubicBezTo>
                    <a:pt x="62835" y="293222"/>
                    <a:pt x="69929" y="293865"/>
                    <a:pt x="74700" y="289886"/>
                  </a:cubicBezTo>
                  <a:cubicBezTo>
                    <a:pt x="75221" y="289451"/>
                    <a:pt x="75701" y="288971"/>
                    <a:pt x="76136" y="288450"/>
                  </a:cubicBezTo>
                  <a:lnTo>
                    <a:pt x="132386" y="220950"/>
                  </a:lnTo>
                  <a:cubicBezTo>
                    <a:pt x="135181" y="217599"/>
                    <a:pt x="135786" y="212933"/>
                    <a:pt x="133938" y="20898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任意多边形: 形状 117">
              <a:extLst>
                <a:ext uri="{FF2B5EF4-FFF2-40B4-BE49-F238E27FC236}">
                  <a16:creationId xmlns:a16="http://schemas.microsoft.com/office/drawing/2014/main" id="{CBA13243-C65E-4739-8C59-6DA18CFEAC91}"/>
                </a:ext>
              </a:extLst>
            </p:cNvPr>
            <p:cNvSpPr/>
            <p:nvPr/>
          </p:nvSpPr>
          <p:spPr>
            <a:xfrm>
              <a:off x="9549754" y="931500"/>
              <a:ext cx="134997" cy="292495"/>
            </a:xfrm>
            <a:custGeom>
              <a:avLst/>
              <a:gdLst>
                <a:gd name="connsiteX0" fmla="*/ 133938 w 134997"/>
                <a:gd name="connsiteY0" fmla="*/ 208980 h 292495"/>
                <a:gd name="connsiteX1" fmla="*/ 123746 w 134997"/>
                <a:gd name="connsiteY1" fmla="*/ 202500 h 292495"/>
                <a:gd name="connsiteX2" fmla="*/ 101246 w 134997"/>
                <a:gd name="connsiteY2" fmla="*/ 202500 h 292495"/>
                <a:gd name="connsiteX3" fmla="*/ 101246 w 134997"/>
                <a:gd name="connsiteY3" fmla="*/ 0 h 292495"/>
                <a:gd name="connsiteX4" fmla="*/ 78746 w 134997"/>
                <a:gd name="connsiteY4" fmla="*/ 0 h 292495"/>
                <a:gd name="connsiteX5" fmla="*/ 78746 w 134997"/>
                <a:gd name="connsiteY5" fmla="*/ 213750 h 292495"/>
                <a:gd name="connsiteX6" fmla="*/ 89996 w 134997"/>
                <a:gd name="connsiteY6" fmla="*/ 225000 h 292495"/>
                <a:gd name="connsiteX7" fmla="*/ 99727 w 134997"/>
                <a:gd name="connsiteY7" fmla="*/ 225000 h 292495"/>
                <a:gd name="connsiteX8" fmla="*/ 67496 w 134997"/>
                <a:gd name="connsiteY8" fmla="*/ 263678 h 292495"/>
                <a:gd name="connsiteX9" fmla="*/ 35264 w 134997"/>
                <a:gd name="connsiteY9" fmla="*/ 225000 h 292495"/>
                <a:gd name="connsiteX10" fmla="*/ 44996 w 134997"/>
                <a:gd name="connsiteY10" fmla="*/ 225000 h 292495"/>
                <a:gd name="connsiteX11" fmla="*/ 56246 w 134997"/>
                <a:gd name="connsiteY11" fmla="*/ 213750 h 292495"/>
                <a:gd name="connsiteX12" fmla="*/ 56246 w 134997"/>
                <a:gd name="connsiteY12" fmla="*/ 0 h 292495"/>
                <a:gd name="connsiteX13" fmla="*/ 33746 w 134997"/>
                <a:gd name="connsiteY13" fmla="*/ 0 h 292495"/>
                <a:gd name="connsiteX14" fmla="*/ 33746 w 134997"/>
                <a:gd name="connsiteY14" fmla="*/ 202500 h 292495"/>
                <a:gd name="connsiteX15" fmla="*/ 11246 w 134997"/>
                <a:gd name="connsiteY15" fmla="*/ 202500 h 292495"/>
                <a:gd name="connsiteX16" fmla="*/ 0 w 134997"/>
                <a:gd name="connsiteY16" fmla="*/ 213755 h 292495"/>
                <a:gd name="connsiteX17" fmla="*/ 2606 w 134997"/>
                <a:gd name="connsiteY17" fmla="*/ 220950 h 292495"/>
                <a:gd name="connsiteX18" fmla="*/ 58856 w 134997"/>
                <a:gd name="connsiteY18" fmla="*/ 288450 h 292495"/>
                <a:gd name="connsiteX19" fmla="*/ 74701 w 134997"/>
                <a:gd name="connsiteY19" fmla="*/ 289884 h 292495"/>
                <a:gd name="connsiteX20" fmla="*/ 76136 w 134997"/>
                <a:gd name="connsiteY20" fmla="*/ 288450 h 292495"/>
                <a:gd name="connsiteX21" fmla="*/ 132386 w 134997"/>
                <a:gd name="connsiteY21" fmla="*/ 220950 h 292495"/>
                <a:gd name="connsiteX22" fmla="*/ 133938 w 134997"/>
                <a:gd name="connsiteY22" fmla="*/ 208980 h 29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4997" h="292495">
                  <a:moveTo>
                    <a:pt x="133938" y="208980"/>
                  </a:moveTo>
                  <a:cubicBezTo>
                    <a:pt x="132086" y="205025"/>
                    <a:pt x="128113" y="202499"/>
                    <a:pt x="123746" y="202500"/>
                  </a:cubicBezTo>
                  <a:lnTo>
                    <a:pt x="101246" y="202500"/>
                  </a:lnTo>
                  <a:lnTo>
                    <a:pt x="101246" y="0"/>
                  </a:lnTo>
                  <a:lnTo>
                    <a:pt x="78746" y="0"/>
                  </a:lnTo>
                  <a:lnTo>
                    <a:pt x="78746" y="213750"/>
                  </a:lnTo>
                  <a:cubicBezTo>
                    <a:pt x="78746" y="219963"/>
                    <a:pt x="83782" y="225000"/>
                    <a:pt x="89996" y="225000"/>
                  </a:cubicBezTo>
                  <a:lnTo>
                    <a:pt x="99727" y="225000"/>
                  </a:lnTo>
                  <a:lnTo>
                    <a:pt x="67496" y="263678"/>
                  </a:lnTo>
                  <a:lnTo>
                    <a:pt x="35264" y="225000"/>
                  </a:lnTo>
                  <a:lnTo>
                    <a:pt x="44996" y="225000"/>
                  </a:lnTo>
                  <a:cubicBezTo>
                    <a:pt x="51209" y="225000"/>
                    <a:pt x="56246" y="219963"/>
                    <a:pt x="56246" y="213750"/>
                  </a:cubicBezTo>
                  <a:lnTo>
                    <a:pt x="56246" y="0"/>
                  </a:lnTo>
                  <a:lnTo>
                    <a:pt x="33746" y="0"/>
                  </a:lnTo>
                  <a:lnTo>
                    <a:pt x="33746" y="202500"/>
                  </a:lnTo>
                  <a:lnTo>
                    <a:pt x="11246" y="202500"/>
                  </a:lnTo>
                  <a:cubicBezTo>
                    <a:pt x="5033" y="202502"/>
                    <a:pt x="-2" y="207541"/>
                    <a:pt x="0" y="213755"/>
                  </a:cubicBezTo>
                  <a:cubicBezTo>
                    <a:pt x="1" y="216384"/>
                    <a:pt x="923" y="218930"/>
                    <a:pt x="2606" y="220950"/>
                  </a:cubicBezTo>
                  <a:lnTo>
                    <a:pt x="58856" y="288450"/>
                  </a:lnTo>
                  <a:cubicBezTo>
                    <a:pt x="62835" y="293222"/>
                    <a:pt x="69929" y="293865"/>
                    <a:pt x="74701" y="289884"/>
                  </a:cubicBezTo>
                  <a:cubicBezTo>
                    <a:pt x="75221" y="289451"/>
                    <a:pt x="75702" y="288971"/>
                    <a:pt x="76136" y="288450"/>
                  </a:cubicBezTo>
                  <a:lnTo>
                    <a:pt x="132386" y="220950"/>
                  </a:lnTo>
                  <a:cubicBezTo>
                    <a:pt x="135181" y="217599"/>
                    <a:pt x="135787" y="212933"/>
                    <a:pt x="133938" y="20898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9" name="图形 12">
            <a:extLst>
              <a:ext uri="{FF2B5EF4-FFF2-40B4-BE49-F238E27FC236}">
                <a16:creationId xmlns:a16="http://schemas.microsoft.com/office/drawing/2014/main" id="{2A0BBECF-CD33-4BCA-B1D3-F9CD34769931}"/>
              </a:ext>
            </a:extLst>
          </p:cNvPr>
          <p:cNvGrpSpPr/>
          <p:nvPr/>
        </p:nvGrpSpPr>
        <p:grpSpPr>
          <a:xfrm>
            <a:off x="6107151" y="2356376"/>
            <a:ext cx="890438" cy="819306"/>
            <a:chOff x="1977487" y="2034000"/>
            <a:chExt cx="672469" cy="618750"/>
          </a:xfrm>
          <a:gradFill flip="none" rotWithShape="1">
            <a:gsLst>
              <a:gs pos="0">
                <a:schemeClr val="accent1"/>
              </a:gs>
              <a:gs pos="100000">
                <a:schemeClr val="accent2"/>
              </a:gs>
            </a:gsLst>
            <a:lin ang="2700000" scaled="1"/>
            <a:tileRect/>
          </a:gradFill>
        </p:grpSpPr>
        <p:sp>
          <p:nvSpPr>
            <p:cNvPr id="120" name="任意多边形: 形状 119">
              <a:extLst>
                <a:ext uri="{FF2B5EF4-FFF2-40B4-BE49-F238E27FC236}">
                  <a16:creationId xmlns:a16="http://schemas.microsoft.com/office/drawing/2014/main" id="{0518C8CD-2A45-470C-9AAB-9D91B166F3DE}"/>
                </a:ext>
              </a:extLst>
            </p:cNvPr>
            <p:cNvSpPr/>
            <p:nvPr/>
          </p:nvSpPr>
          <p:spPr>
            <a:xfrm>
              <a:off x="1977487" y="2438999"/>
              <a:ext cx="672469" cy="213750"/>
            </a:xfrm>
            <a:custGeom>
              <a:avLst/>
              <a:gdLst>
                <a:gd name="connsiteX0" fmla="*/ 649913 w 672469"/>
                <a:gd name="connsiteY0" fmla="*/ 94163 h 213750"/>
                <a:gd name="connsiteX1" fmla="*/ 496575 w 672469"/>
                <a:gd name="connsiteY1" fmla="*/ 182700 h 213750"/>
                <a:gd name="connsiteX2" fmla="*/ 379800 w 672469"/>
                <a:gd name="connsiteY2" fmla="*/ 207113 h 213750"/>
                <a:gd name="connsiteX3" fmla="*/ 237150 w 672469"/>
                <a:gd name="connsiteY3" fmla="*/ 191363 h 213750"/>
                <a:gd name="connsiteX4" fmla="*/ 2025 w 672469"/>
                <a:gd name="connsiteY4" fmla="*/ 213750 h 213750"/>
                <a:gd name="connsiteX5" fmla="*/ 0 w 672469"/>
                <a:gd name="connsiteY5" fmla="*/ 191250 h 213750"/>
                <a:gd name="connsiteX6" fmla="*/ 236250 w 672469"/>
                <a:gd name="connsiteY6" fmla="*/ 168750 h 213750"/>
                <a:gd name="connsiteX7" fmla="*/ 238500 w 672469"/>
                <a:gd name="connsiteY7" fmla="*/ 168863 h 213750"/>
                <a:gd name="connsiteX8" fmla="*/ 382275 w 672469"/>
                <a:gd name="connsiteY8" fmla="*/ 184838 h 213750"/>
                <a:gd name="connsiteX9" fmla="*/ 485325 w 672469"/>
                <a:gd name="connsiteY9" fmla="*/ 163238 h 213750"/>
                <a:gd name="connsiteX10" fmla="*/ 638663 w 672469"/>
                <a:gd name="connsiteY10" fmla="*/ 74588 h 213750"/>
                <a:gd name="connsiteX11" fmla="*/ 647013 w 672469"/>
                <a:gd name="connsiteY11" fmla="*/ 44114 h 213750"/>
                <a:gd name="connsiteX12" fmla="*/ 646875 w 672469"/>
                <a:gd name="connsiteY12" fmla="*/ 43875 h 213750"/>
                <a:gd name="connsiteX13" fmla="*/ 616163 w 672469"/>
                <a:gd name="connsiteY13" fmla="*/ 35663 h 213750"/>
                <a:gd name="connsiteX14" fmla="*/ 496125 w 672469"/>
                <a:gd name="connsiteY14" fmla="*/ 104963 h 213750"/>
                <a:gd name="connsiteX15" fmla="*/ 468000 w 672469"/>
                <a:gd name="connsiteY15" fmla="*/ 112500 h 213750"/>
                <a:gd name="connsiteX16" fmla="*/ 349763 w 672469"/>
                <a:gd name="connsiteY16" fmla="*/ 112500 h 213750"/>
                <a:gd name="connsiteX17" fmla="*/ 349763 w 672469"/>
                <a:gd name="connsiteY17" fmla="*/ 90000 h 213750"/>
                <a:gd name="connsiteX18" fmla="*/ 462263 w 672469"/>
                <a:gd name="connsiteY18" fmla="*/ 90000 h 213750"/>
                <a:gd name="connsiteX19" fmla="*/ 484763 w 672469"/>
                <a:gd name="connsiteY19" fmla="*/ 67500 h 213750"/>
                <a:gd name="connsiteX20" fmla="*/ 462263 w 672469"/>
                <a:gd name="connsiteY20" fmla="*/ 45000 h 213750"/>
                <a:gd name="connsiteX21" fmla="*/ 383513 w 672469"/>
                <a:gd name="connsiteY21" fmla="*/ 45000 h 213750"/>
                <a:gd name="connsiteX22" fmla="*/ 379350 w 672469"/>
                <a:gd name="connsiteY22" fmla="*/ 44213 h 213750"/>
                <a:gd name="connsiteX23" fmla="*/ 343237 w 672469"/>
                <a:gd name="connsiteY23" fmla="*/ 29700 h 213750"/>
                <a:gd name="connsiteX24" fmla="*/ 305550 w 672469"/>
                <a:gd name="connsiteY24" fmla="*/ 22500 h 213750"/>
                <a:gd name="connsiteX25" fmla="*/ 290925 w 672469"/>
                <a:gd name="connsiteY25" fmla="*/ 22500 h 213750"/>
                <a:gd name="connsiteX26" fmla="*/ 238838 w 672469"/>
                <a:gd name="connsiteY26" fmla="*/ 36900 h 213750"/>
                <a:gd name="connsiteX27" fmla="*/ 209250 w 672469"/>
                <a:gd name="connsiteY27" fmla="*/ 54675 h 213750"/>
                <a:gd name="connsiteX28" fmla="*/ 203513 w 672469"/>
                <a:gd name="connsiteY28" fmla="*/ 56250 h 213750"/>
                <a:gd name="connsiteX29" fmla="*/ 1013 w 672469"/>
                <a:gd name="connsiteY29" fmla="*/ 56250 h 213750"/>
                <a:gd name="connsiteX30" fmla="*/ 1013 w 672469"/>
                <a:gd name="connsiteY30" fmla="*/ 33750 h 213750"/>
                <a:gd name="connsiteX31" fmla="*/ 200363 w 672469"/>
                <a:gd name="connsiteY31" fmla="*/ 33750 h 213750"/>
                <a:gd name="connsiteX32" fmla="*/ 227250 w 672469"/>
                <a:gd name="connsiteY32" fmla="*/ 17663 h 213750"/>
                <a:gd name="connsiteX33" fmla="*/ 290925 w 672469"/>
                <a:gd name="connsiteY33" fmla="*/ 0 h 213750"/>
                <a:gd name="connsiteX34" fmla="*/ 305550 w 672469"/>
                <a:gd name="connsiteY34" fmla="*/ 0 h 213750"/>
                <a:gd name="connsiteX35" fmla="*/ 351563 w 672469"/>
                <a:gd name="connsiteY35" fmla="*/ 8888 h 213750"/>
                <a:gd name="connsiteX36" fmla="*/ 385650 w 672469"/>
                <a:gd name="connsiteY36" fmla="*/ 22500 h 213750"/>
                <a:gd name="connsiteX37" fmla="*/ 462263 w 672469"/>
                <a:gd name="connsiteY37" fmla="*/ 22500 h 213750"/>
                <a:gd name="connsiteX38" fmla="*/ 507263 w 672469"/>
                <a:gd name="connsiteY38" fmla="*/ 67500 h 213750"/>
                <a:gd name="connsiteX39" fmla="*/ 506700 w 672469"/>
                <a:gd name="connsiteY39" fmla="*/ 72900 h 213750"/>
                <a:gd name="connsiteX40" fmla="*/ 604913 w 672469"/>
                <a:gd name="connsiteY40" fmla="*/ 16200 h 213750"/>
                <a:gd name="connsiteX41" fmla="*/ 639113 w 672469"/>
                <a:gd name="connsiteY41" fmla="*/ 11700 h 213750"/>
                <a:gd name="connsiteX42" fmla="*/ 670923 w 672469"/>
                <a:gd name="connsiteY42" fmla="*/ 66819 h 213750"/>
                <a:gd name="connsiteX43" fmla="*/ 649913 w 672469"/>
                <a:gd name="connsiteY43" fmla="*/ 94163 h 21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2469" h="213750">
                  <a:moveTo>
                    <a:pt x="649913" y="94163"/>
                  </a:moveTo>
                  <a:lnTo>
                    <a:pt x="496575" y="182700"/>
                  </a:lnTo>
                  <a:cubicBezTo>
                    <a:pt x="461304" y="203226"/>
                    <a:pt x="420339" y="211791"/>
                    <a:pt x="379800" y="207113"/>
                  </a:cubicBezTo>
                  <a:lnTo>
                    <a:pt x="237150" y="191363"/>
                  </a:lnTo>
                  <a:lnTo>
                    <a:pt x="2025" y="213750"/>
                  </a:lnTo>
                  <a:lnTo>
                    <a:pt x="0" y="191250"/>
                  </a:lnTo>
                  <a:lnTo>
                    <a:pt x="236250" y="168750"/>
                  </a:lnTo>
                  <a:cubicBezTo>
                    <a:pt x="237002" y="168735"/>
                    <a:pt x="237754" y="168772"/>
                    <a:pt x="238500" y="168863"/>
                  </a:cubicBezTo>
                  <a:lnTo>
                    <a:pt x="382275" y="184838"/>
                  </a:lnTo>
                  <a:cubicBezTo>
                    <a:pt x="418051" y="188847"/>
                    <a:pt x="454170" y="181277"/>
                    <a:pt x="485325" y="163238"/>
                  </a:cubicBezTo>
                  <a:lnTo>
                    <a:pt x="638663" y="74588"/>
                  </a:lnTo>
                  <a:cubicBezTo>
                    <a:pt x="649384" y="68479"/>
                    <a:pt x="653122" y="54835"/>
                    <a:pt x="647013" y="44114"/>
                  </a:cubicBezTo>
                  <a:cubicBezTo>
                    <a:pt x="646967" y="44034"/>
                    <a:pt x="646921" y="43955"/>
                    <a:pt x="646875" y="43875"/>
                  </a:cubicBezTo>
                  <a:cubicBezTo>
                    <a:pt x="640655" y="33136"/>
                    <a:pt x="626913" y="29462"/>
                    <a:pt x="616163" y="35663"/>
                  </a:cubicBezTo>
                  <a:lnTo>
                    <a:pt x="496125" y="104963"/>
                  </a:lnTo>
                  <a:cubicBezTo>
                    <a:pt x="487573" y="109896"/>
                    <a:pt x="477873" y="112495"/>
                    <a:pt x="468000" y="112500"/>
                  </a:cubicBezTo>
                  <a:lnTo>
                    <a:pt x="349763" y="112500"/>
                  </a:lnTo>
                  <a:lnTo>
                    <a:pt x="349763" y="90000"/>
                  </a:lnTo>
                  <a:lnTo>
                    <a:pt x="462263" y="90000"/>
                  </a:lnTo>
                  <a:cubicBezTo>
                    <a:pt x="474689" y="90000"/>
                    <a:pt x="484763" y="79927"/>
                    <a:pt x="484763" y="67500"/>
                  </a:cubicBezTo>
                  <a:cubicBezTo>
                    <a:pt x="484763" y="55074"/>
                    <a:pt x="474689" y="45000"/>
                    <a:pt x="462263" y="45000"/>
                  </a:cubicBezTo>
                  <a:lnTo>
                    <a:pt x="383513" y="45000"/>
                  </a:lnTo>
                  <a:cubicBezTo>
                    <a:pt x="382086" y="45022"/>
                    <a:pt x="380670" y="44754"/>
                    <a:pt x="379350" y="44213"/>
                  </a:cubicBezTo>
                  <a:lnTo>
                    <a:pt x="343237" y="29700"/>
                  </a:lnTo>
                  <a:cubicBezTo>
                    <a:pt x="331237" y="24960"/>
                    <a:pt x="318453" y="22517"/>
                    <a:pt x="305550" y="22500"/>
                  </a:cubicBezTo>
                  <a:lnTo>
                    <a:pt x="290925" y="22500"/>
                  </a:lnTo>
                  <a:cubicBezTo>
                    <a:pt x="272579" y="22493"/>
                    <a:pt x="254575" y="27470"/>
                    <a:pt x="238838" y="36900"/>
                  </a:cubicBezTo>
                  <a:lnTo>
                    <a:pt x="209250" y="54675"/>
                  </a:lnTo>
                  <a:cubicBezTo>
                    <a:pt x="207513" y="55706"/>
                    <a:pt x="205532" y="56249"/>
                    <a:pt x="203513" y="56250"/>
                  </a:cubicBezTo>
                  <a:lnTo>
                    <a:pt x="1013" y="56250"/>
                  </a:lnTo>
                  <a:lnTo>
                    <a:pt x="1013" y="33750"/>
                  </a:lnTo>
                  <a:lnTo>
                    <a:pt x="200363" y="33750"/>
                  </a:lnTo>
                  <a:lnTo>
                    <a:pt x="227250" y="17663"/>
                  </a:lnTo>
                  <a:cubicBezTo>
                    <a:pt x="246476" y="6099"/>
                    <a:pt x="268489" y="-7"/>
                    <a:pt x="290925" y="0"/>
                  </a:cubicBezTo>
                  <a:lnTo>
                    <a:pt x="305550" y="0"/>
                  </a:lnTo>
                  <a:cubicBezTo>
                    <a:pt x="321318" y="-43"/>
                    <a:pt x="336945" y="2975"/>
                    <a:pt x="351563" y="8888"/>
                  </a:cubicBezTo>
                  <a:lnTo>
                    <a:pt x="385650" y="22500"/>
                  </a:lnTo>
                  <a:lnTo>
                    <a:pt x="462263" y="22500"/>
                  </a:lnTo>
                  <a:cubicBezTo>
                    <a:pt x="487115" y="22500"/>
                    <a:pt x="507263" y="42648"/>
                    <a:pt x="507263" y="67500"/>
                  </a:cubicBezTo>
                  <a:cubicBezTo>
                    <a:pt x="507186" y="69311"/>
                    <a:pt x="506998" y="71114"/>
                    <a:pt x="506700" y="72900"/>
                  </a:cubicBezTo>
                  <a:lnTo>
                    <a:pt x="604913" y="16200"/>
                  </a:lnTo>
                  <a:cubicBezTo>
                    <a:pt x="615239" y="10148"/>
                    <a:pt x="627572" y="8525"/>
                    <a:pt x="639113" y="11700"/>
                  </a:cubicBezTo>
                  <a:cubicBezTo>
                    <a:pt x="663118" y="18137"/>
                    <a:pt x="677359" y="42815"/>
                    <a:pt x="670923" y="66819"/>
                  </a:cubicBezTo>
                  <a:cubicBezTo>
                    <a:pt x="667828" y="78362"/>
                    <a:pt x="660269" y="88199"/>
                    <a:pt x="649913" y="9416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任意多边形: 形状 120">
              <a:extLst>
                <a:ext uri="{FF2B5EF4-FFF2-40B4-BE49-F238E27FC236}">
                  <a16:creationId xmlns:a16="http://schemas.microsoft.com/office/drawing/2014/main" id="{E8068B59-B557-4803-A61B-A50661D9821F}"/>
                </a:ext>
              </a:extLst>
            </p:cNvPr>
            <p:cNvSpPr/>
            <p:nvPr/>
          </p:nvSpPr>
          <p:spPr>
            <a:xfrm>
              <a:off x="2417250" y="2259000"/>
              <a:ext cx="90000" cy="135000"/>
            </a:xfrm>
            <a:custGeom>
              <a:avLst/>
              <a:gdLst>
                <a:gd name="connsiteX0" fmla="*/ 33750 w 90000"/>
                <a:gd name="connsiteY0" fmla="*/ 0 h 135000"/>
                <a:gd name="connsiteX1" fmla="*/ 33750 w 90000"/>
                <a:gd name="connsiteY1" fmla="*/ 11250 h 135000"/>
                <a:gd name="connsiteX2" fmla="*/ 0 w 90000"/>
                <a:gd name="connsiteY2" fmla="*/ 45000 h 135000"/>
                <a:gd name="connsiteX3" fmla="*/ 33750 w 90000"/>
                <a:gd name="connsiteY3" fmla="*/ 78750 h 135000"/>
                <a:gd name="connsiteX4" fmla="*/ 56250 w 90000"/>
                <a:gd name="connsiteY4" fmla="*/ 78750 h 135000"/>
                <a:gd name="connsiteX5" fmla="*/ 67500 w 90000"/>
                <a:gd name="connsiteY5" fmla="*/ 90000 h 135000"/>
                <a:gd name="connsiteX6" fmla="*/ 56250 w 90000"/>
                <a:gd name="connsiteY6" fmla="*/ 101250 h 135000"/>
                <a:gd name="connsiteX7" fmla="*/ 33750 w 90000"/>
                <a:gd name="connsiteY7" fmla="*/ 101250 h 135000"/>
                <a:gd name="connsiteX8" fmla="*/ 22500 w 90000"/>
                <a:gd name="connsiteY8" fmla="*/ 90000 h 135000"/>
                <a:gd name="connsiteX9" fmla="*/ 0 w 90000"/>
                <a:gd name="connsiteY9" fmla="*/ 90000 h 135000"/>
                <a:gd name="connsiteX10" fmla="*/ 33750 w 90000"/>
                <a:gd name="connsiteY10" fmla="*/ 123750 h 135000"/>
                <a:gd name="connsiteX11" fmla="*/ 33750 w 90000"/>
                <a:gd name="connsiteY11" fmla="*/ 135000 h 135000"/>
                <a:gd name="connsiteX12" fmla="*/ 56250 w 90000"/>
                <a:gd name="connsiteY12" fmla="*/ 135000 h 135000"/>
                <a:gd name="connsiteX13" fmla="*/ 56250 w 90000"/>
                <a:gd name="connsiteY13" fmla="*/ 123750 h 135000"/>
                <a:gd name="connsiteX14" fmla="*/ 90000 w 90000"/>
                <a:gd name="connsiteY14" fmla="*/ 90000 h 135000"/>
                <a:gd name="connsiteX15" fmla="*/ 56250 w 90000"/>
                <a:gd name="connsiteY15" fmla="*/ 56250 h 135000"/>
                <a:gd name="connsiteX16" fmla="*/ 33750 w 90000"/>
                <a:gd name="connsiteY16" fmla="*/ 56250 h 135000"/>
                <a:gd name="connsiteX17" fmla="*/ 22500 w 90000"/>
                <a:gd name="connsiteY17" fmla="*/ 45000 h 135000"/>
                <a:gd name="connsiteX18" fmla="*/ 33750 w 90000"/>
                <a:gd name="connsiteY18" fmla="*/ 33750 h 135000"/>
                <a:gd name="connsiteX19" fmla="*/ 56250 w 90000"/>
                <a:gd name="connsiteY19" fmla="*/ 33750 h 135000"/>
                <a:gd name="connsiteX20" fmla="*/ 67500 w 90000"/>
                <a:gd name="connsiteY20" fmla="*/ 45000 h 135000"/>
                <a:gd name="connsiteX21" fmla="*/ 90000 w 90000"/>
                <a:gd name="connsiteY21" fmla="*/ 45000 h 135000"/>
                <a:gd name="connsiteX22" fmla="*/ 56250 w 90000"/>
                <a:gd name="connsiteY22" fmla="*/ 11250 h 135000"/>
                <a:gd name="connsiteX23" fmla="*/ 56250 w 90000"/>
                <a:gd name="connsiteY23" fmla="*/ 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0000" h="135000">
                  <a:moveTo>
                    <a:pt x="33750" y="0"/>
                  </a:move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lnTo>
                    <a:pt x="56250" y="33750"/>
                  </a:lnTo>
                  <a:cubicBezTo>
                    <a:pt x="62463" y="33750"/>
                    <a:pt x="67500" y="38787"/>
                    <a:pt x="67500" y="45000"/>
                  </a:cubicBezTo>
                  <a:lnTo>
                    <a:pt x="90000" y="45000"/>
                  </a:lnTo>
                  <a:cubicBezTo>
                    <a:pt x="90000" y="26360"/>
                    <a:pt x="74890" y="11250"/>
                    <a:pt x="56250" y="11250"/>
                  </a:cubicBezTo>
                  <a:lnTo>
                    <a:pt x="56250" y="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任意多边形: 形状 121">
              <a:extLst>
                <a:ext uri="{FF2B5EF4-FFF2-40B4-BE49-F238E27FC236}">
                  <a16:creationId xmlns:a16="http://schemas.microsoft.com/office/drawing/2014/main" id="{03EF1B5E-99F0-40EA-A904-DF1649AE68E5}"/>
                </a:ext>
              </a:extLst>
            </p:cNvPr>
            <p:cNvSpPr/>
            <p:nvPr/>
          </p:nvSpPr>
          <p:spPr>
            <a:xfrm>
              <a:off x="2349750" y="2214000"/>
              <a:ext cx="225000" cy="225000"/>
            </a:xfrm>
            <a:custGeom>
              <a:avLst/>
              <a:gdLst>
                <a:gd name="connsiteX0" fmla="*/ 0 w 225000"/>
                <a:gd name="connsiteY0" fmla="*/ 112500 h 225000"/>
                <a:gd name="connsiteX1" fmla="*/ 112500 w 225000"/>
                <a:gd name="connsiteY1" fmla="*/ 225000 h 225000"/>
                <a:gd name="connsiteX2" fmla="*/ 225000 w 225000"/>
                <a:gd name="connsiteY2" fmla="*/ 112500 h 225000"/>
                <a:gd name="connsiteX3" fmla="*/ 112500 w 225000"/>
                <a:gd name="connsiteY3" fmla="*/ 0 h 225000"/>
                <a:gd name="connsiteX4" fmla="*/ 0 w 225000"/>
                <a:gd name="connsiteY4" fmla="*/ 112500 h 225000"/>
                <a:gd name="connsiteX5" fmla="*/ 202500 w 225000"/>
                <a:gd name="connsiteY5" fmla="*/ 112500 h 225000"/>
                <a:gd name="connsiteX6" fmla="*/ 112500 w 225000"/>
                <a:gd name="connsiteY6" fmla="*/ 202500 h 225000"/>
                <a:gd name="connsiteX7" fmla="*/ 22500 w 225000"/>
                <a:gd name="connsiteY7" fmla="*/ 112500 h 225000"/>
                <a:gd name="connsiteX8" fmla="*/ 112500 w 225000"/>
                <a:gd name="connsiteY8" fmla="*/ 22500 h 225000"/>
                <a:gd name="connsiteX9" fmla="*/ 202500 w 225000"/>
                <a:gd name="connsiteY9" fmla="*/ 11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0" y="112500"/>
                  </a:moveTo>
                  <a:cubicBezTo>
                    <a:pt x="0" y="174632"/>
                    <a:pt x="50368" y="225000"/>
                    <a:pt x="112500" y="225000"/>
                  </a:cubicBezTo>
                  <a:cubicBezTo>
                    <a:pt x="174632" y="225000"/>
                    <a:pt x="225000" y="174632"/>
                    <a:pt x="225000" y="112500"/>
                  </a:cubicBezTo>
                  <a:cubicBezTo>
                    <a:pt x="225000" y="50368"/>
                    <a:pt x="174632" y="0"/>
                    <a:pt x="112500" y="0"/>
                  </a:cubicBezTo>
                  <a:cubicBezTo>
                    <a:pt x="50397" y="69"/>
                    <a:pt x="69" y="50397"/>
                    <a:pt x="0" y="112500"/>
                  </a:cubicBezTo>
                  <a:close/>
                  <a:moveTo>
                    <a:pt x="202500" y="112500"/>
                  </a:moveTo>
                  <a:cubicBezTo>
                    <a:pt x="202500" y="162206"/>
                    <a:pt x="162206" y="202500"/>
                    <a:pt x="112500" y="202500"/>
                  </a:cubicBezTo>
                  <a:cubicBezTo>
                    <a:pt x="62794" y="202500"/>
                    <a:pt x="22500" y="162206"/>
                    <a:pt x="22500" y="112500"/>
                  </a:cubicBezTo>
                  <a:cubicBezTo>
                    <a:pt x="22500" y="62794"/>
                    <a:pt x="62794" y="22500"/>
                    <a:pt x="112500" y="22500"/>
                  </a:cubicBezTo>
                  <a:cubicBezTo>
                    <a:pt x="162182" y="22556"/>
                    <a:pt x="202444" y="62818"/>
                    <a:pt x="202500" y="11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 name="任意多边形: 形状 122">
              <a:extLst>
                <a:ext uri="{FF2B5EF4-FFF2-40B4-BE49-F238E27FC236}">
                  <a16:creationId xmlns:a16="http://schemas.microsoft.com/office/drawing/2014/main" id="{EEB96085-0732-4ADE-8BDC-9EBC8DE21BB9}"/>
                </a:ext>
              </a:extLst>
            </p:cNvPr>
            <p:cNvSpPr/>
            <p:nvPr/>
          </p:nvSpPr>
          <p:spPr>
            <a:xfrm>
              <a:off x="2192250" y="2079034"/>
              <a:ext cx="112500" cy="134965"/>
            </a:xfrm>
            <a:custGeom>
              <a:avLst/>
              <a:gdLst>
                <a:gd name="connsiteX0" fmla="*/ 67500 w 112500"/>
                <a:gd name="connsiteY0" fmla="*/ 134966 h 134965"/>
                <a:gd name="connsiteX1" fmla="*/ 112500 w 112500"/>
                <a:gd name="connsiteY1" fmla="*/ 89966 h 134965"/>
                <a:gd name="connsiteX2" fmla="*/ 90000 w 112500"/>
                <a:gd name="connsiteY2" fmla="*/ 89966 h 134965"/>
                <a:gd name="connsiteX3" fmla="*/ 67624 w 112500"/>
                <a:gd name="connsiteY3" fmla="*/ 112455 h 134965"/>
                <a:gd name="connsiteX4" fmla="*/ 48128 w 112500"/>
                <a:gd name="connsiteY4" fmla="*/ 101216 h 134965"/>
                <a:gd name="connsiteX5" fmla="*/ 67500 w 112500"/>
                <a:gd name="connsiteY5" fmla="*/ 101216 h 134965"/>
                <a:gd name="connsiteX6" fmla="*/ 67500 w 112500"/>
                <a:gd name="connsiteY6" fmla="*/ 78716 h 134965"/>
                <a:gd name="connsiteX7" fmla="*/ 45000 w 112500"/>
                <a:gd name="connsiteY7" fmla="*/ 78716 h 134965"/>
                <a:gd name="connsiteX8" fmla="*/ 45000 w 112500"/>
                <a:gd name="connsiteY8" fmla="*/ 56216 h 134965"/>
                <a:gd name="connsiteX9" fmla="*/ 67500 w 112500"/>
                <a:gd name="connsiteY9" fmla="*/ 56216 h 134965"/>
                <a:gd name="connsiteX10" fmla="*/ 67500 w 112500"/>
                <a:gd name="connsiteY10" fmla="*/ 33716 h 134965"/>
                <a:gd name="connsiteX11" fmla="*/ 48128 w 112500"/>
                <a:gd name="connsiteY11" fmla="*/ 33716 h 134965"/>
                <a:gd name="connsiteX12" fmla="*/ 78761 w 112500"/>
                <a:gd name="connsiteY12" fmla="*/ 25470 h 134965"/>
                <a:gd name="connsiteX13" fmla="*/ 90000 w 112500"/>
                <a:gd name="connsiteY13" fmla="*/ 44966 h 134965"/>
                <a:gd name="connsiteX14" fmla="*/ 112500 w 112500"/>
                <a:gd name="connsiteY14" fmla="*/ 44966 h 134965"/>
                <a:gd name="connsiteX15" fmla="*/ 67646 w 112500"/>
                <a:gd name="connsiteY15" fmla="*/ 0 h 134965"/>
                <a:gd name="connsiteX16" fmla="*/ 24098 w 112500"/>
                <a:gd name="connsiteY16" fmla="*/ 33716 h 134965"/>
                <a:gd name="connsiteX17" fmla="*/ 0 w 112500"/>
                <a:gd name="connsiteY17" fmla="*/ 33716 h 134965"/>
                <a:gd name="connsiteX18" fmla="*/ 0 w 112500"/>
                <a:gd name="connsiteY18" fmla="*/ 56216 h 134965"/>
                <a:gd name="connsiteX19" fmla="*/ 22500 w 112500"/>
                <a:gd name="connsiteY19" fmla="*/ 56216 h 134965"/>
                <a:gd name="connsiteX20" fmla="*/ 22500 w 112500"/>
                <a:gd name="connsiteY20" fmla="*/ 78716 h 134965"/>
                <a:gd name="connsiteX21" fmla="*/ 0 w 112500"/>
                <a:gd name="connsiteY21" fmla="*/ 78716 h 134965"/>
                <a:gd name="connsiteX22" fmla="*/ 0 w 112500"/>
                <a:gd name="connsiteY22" fmla="*/ 101216 h 134965"/>
                <a:gd name="connsiteX23" fmla="*/ 24098 w 112500"/>
                <a:gd name="connsiteY23" fmla="*/ 101216 h 134965"/>
                <a:gd name="connsiteX24" fmla="*/ 67500 w 112500"/>
                <a:gd name="connsiteY24" fmla="*/ 134966 h 13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500" h="134965">
                  <a:moveTo>
                    <a:pt x="67500" y="134966"/>
                  </a:moveTo>
                  <a:cubicBezTo>
                    <a:pt x="92352" y="134966"/>
                    <a:pt x="112500" y="114818"/>
                    <a:pt x="112500" y="89966"/>
                  </a:cubicBezTo>
                  <a:lnTo>
                    <a:pt x="90000" y="89966"/>
                  </a:lnTo>
                  <a:cubicBezTo>
                    <a:pt x="90032" y="102356"/>
                    <a:pt x="80013" y="112423"/>
                    <a:pt x="67624" y="112455"/>
                  </a:cubicBezTo>
                  <a:cubicBezTo>
                    <a:pt x="59580" y="112475"/>
                    <a:pt x="52142" y="108186"/>
                    <a:pt x="48128" y="101216"/>
                  </a:cubicBezTo>
                  <a:lnTo>
                    <a:pt x="67500" y="101216"/>
                  </a:lnTo>
                  <a:lnTo>
                    <a:pt x="67500" y="78716"/>
                  </a:lnTo>
                  <a:lnTo>
                    <a:pt x="45000" y="78716"/>
                  </a:lnTo>
                  <a:lnTo>
                    <a:pt x="45000" y="56216"/>
                  </a:lnTo>
                  <a:lnTo>
                    <a:pt x="67500" y="56216"/>
                  </a:lnTo>
                  <a:lnTo>
                    <a:pt x="67500" y="33716"/>
                  </a:lnTo>
                  <a:lnTo>
                    <a:pt x="48128" y="33716"/>
                  </a:lnTo>
                  <a:cubicBezTo>
                    <a:pt x="54309" y="22979"/>
                    <a:pt x="68025" y="19287"/>
                    <a:pt x="78761" y="25470"/>
                  </a:cubicBezTo>
                  <a:cubicBezTo>
                    <a:pt x="85732" y="29484"/>
                    <a:pt x="90020" y="36922"/>
                    <a:pt x="90000" y="44966"/>
                  </a:cubicBezTo>
                  <a:lnTo>
                    <a:pt x="112500" y="44966"/>
                  </a:lnTo>
                  <a:cubicBezTo>
                    <a:pt x="112530" y="20163"/>
                    <a:pt x="92449" y="31"/>
                    <a:pt x="67646" y="0"/>
                  </a:cubicBezTo>
                  <a:cubicBezTo>
                    <a:pt x="47133" y="-25"/>
                    <a:pt x="29211" y="13851"/>
                    <a:pt x="24098" y="33716"/>
                  </a:cubicBezTo>
                  <a:lnTo>
                    <a:pt x="0" y="33716"/>
                  </a:lnTo>
                  <a:lnTo>
                    <a:pt x="0" y="56216"/>
                  </a:lnTo>
                  <a:lnTo>
                    <a:pt x="22500" y="56216"/>
                  </a:lnTo>
                  <a:lnTo>
                    <a:pt x="22500" y="78716"/>
                  </a:lnTo>
                  <a:lnTo>
                    <a:pt x="0" y="78716"/>
                  </a:lnTo>
                  <a:lnTo>
                    <a:pt x="0" y="101216"/>
                  </a:lnTo>
                  <a:lnTo>
                    <a:pt x="24098" y="101216"/>
                  </a:lnTo>
                  <a:cubicBezTo>
                    <a:pt x="29212" y="121024"/>
                    <a:pt x="47043" y="134889"/>
                    <a:pt x="67500" y="134966"/>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4" name="任意多边形: 形状 123">
              <a:extLst>
                <a:ext uri="{FF2B5EF4-FFF2-40B4-BE49-F238E27FC236}">
                  <a16:creationId xmlns:a16="http://schemas.microsoft.com/office/drawing/2014/main" id="{2D91ED78-6504-4481-A68D-04868D13ECC1}"/>
                </a:ext>
              </a:extLst>
            </p:cNvPr>
            <p:cNvSpPr/>
            <p:nvPr/>
          </p:nvSpPr>
          <p:spPr>
            <a:xfrm>
              <a:off x="2147250" y="2034000"/>
              <a:ext cx="225000" cy="225000"/>
            </a:xfrm>
            <a:custGeom>
              <a:avLst/>
              <a:gdLst>
                <a:gd name="connsiteX0" fmla="*/ 112500 w 225000"/>
                <a:gd name="connsiteY0" fmla="*/ 225000 h 225000"/>
                <a:gd name="connsiteX1" fmla="*/ 225000 w 225000"/>
                <a:gd name="connsiteY1" fmla="*/ 112500 h 225000"/>
                <a:gd name="connsiteX2" fmla="*/ 112500 w 225000"/>
                <a:gd name="connsiteY2" fmla="*/ 0 h 225000"/>
                <a:gd name="connsiteX3" fmla="*/ 0 w 225000"/>
                <a:gd name="connsiteY3" fmla="*/ 112500 h 225000"/>
                <a:gd name="connsiteX4" fmla="*/ 112500 w 225000"/>
                <a:gd name="connsiteY4" fmla="*/ 225000 h 225000"/>
                <a:gd name="connsiteX5" fmla="*/ 112500 w 225000"/>
                <a:gd name="connsiteY5" fmla="*/ 22500 h 225000"/>
                <a:gd name="connsiteX6" fmla="*/ 202500 w 225000"/>
                <a:gd name="connsiteY6" fmla="*/ 112500 h 225000"/>
                <a:gd name="connsiteX7" fmla="*/ 112500 w 225000"/>
                <a:gd name="connsiteY7" fmla="*/ 202500 h 225000"/>
                <a:gd name="connsiteX8" fmla="*/ 22500 w 225000"/>
                <a:gd name="connsiteY8" fmla="*/ 112500 h 225000"/>
                <a:gd name="connsiteX9" fmla="*/ 112500 w 225000"/>
                <a:gd name="connsiteY9" fmla="*/ 22500 h 2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00" h="225000">
                  <a:moveTo>
                    <a:pt x="112500" y="225000"/>
                  </a:moveTo>
                  <a:cubicBezTo>
                    <a:pt x="174632" y="225000"/>
                    <a:pt x="225000" y="174632"/>
                    <a:pt x="225000" y="112500"/>
                  </a:cubicBezTo>
                  <a:cubicBezTo>
                    <a:pt x="225000" y="50368"/>
                    <a:pt x="174632" y="0"/>
                    <a:pt x="112500" y="0"/>
                  </a:cubicBezTo>
                  <a:cubicBezTo>
                    <a:pt x="50368" y="0"/>
                    <a:pt x="0" y="50368"/>
                    <a:pt x="0" y="112500"/>
                  </a:cubicBezTo>
                  <a:cubicBezTo>
                    <a:pt x="69" y="174603"/>
                    <a:pt x="50397" y="224931"/>
                    <a:pt x="112500" y="225000"/>
                  </a:cubicBezTo>
                  <a:close/>
                  <a:moveTo>
                    <a:pt x="112500" y="22500"/>
                  </a:moveTo>
                  <a:cubicBezTo>
                    <a:pt x="162206" y="22500"/>
                    <a:pt x="202500" y="62794"/>
                    <a:pt x="202500" y="112500"/>
                  </a:cubicBezTo>
                  <a:cubicBezTo>
                    <a:pt x="202500" y="162206"/>
                    <a:pt x="162206" y="202500"/>
                    <a:pt x="112500" y="202500"/>
                  </a:cubicBezTo>
                  <a:cubicBezTo>
                    <a:pt x="62794" y="202500"/>
                    <a:pt x="22500" y="162206"/>
                    <a:pt x="22500" y="112500"/>
                  </a:cubicBezTo>
                  <a:cubicBezTo>
                    <a:pt x="22556" y="62818"/>
                    <a:pt x="62818" y="22556"/>
                    <a:pt x="112500" y="225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5" name="任意多边形: 形状 124">
              <a:extLst>
                <a:ext uri="{FF2B5EF4-FFF2-40B4-BE49-F238E27FC236}">
                  <a16:creationId xmlns:a16="http://schemas.microsoft.com/office/drawing/2014/main" id="{CA9C5A60-6020-4629-9536-62D4612CA748}"/>
                </a:ext>
              </a:extLst>
            </p:cNvPr>
            <p:cNvSpPr/>
            <p:nvPr/>
          </p:nvSpPr>
          <p:spPr>
            <a:xfrm>
              <a:off x="2366294" y="2046408"/>
              <a:ext cx="159630" cy="158759"/>
            </a:xfrm>
            <a:custGeom>
              <a:avLst/>
              <a:gdLst>
                <a:gd name="connsiteX0" fmla="*/ 25474 w 159630"/>
                <a:gd name="connsiteY0" fmla="*/ 77591 h 158759"/>
                <a:gd name="connsiteX1" fmla="*/ 44599 w 159630"/>
                <a:gd name="connsiteY1" fmla="*/ 65666 h 158759"/>
                <a:gd name="connsiteX2" fmla="*/ 34474 w 159630"/>
                <a:gd name="connsiteY2" fmla="*/ 49410 h 158759"/>
                <a:gd name="connsiteX3" fmla="*/ 137659 w 159630"/>
                <a:gd name="connsiteY3" fmla="*/ 158760 h 158759"/>
                <a:gd name="connsiteX4" fmla="*/ 159631 w 159630"/>
                <a:gd name="connsiteY4" fmla="*/ 153934 h 158759"/>
                <a:gd name="connsiteX5" fmla="*/ 41269 w 159630"/>
                <a:gd name="connsiteY5" fmla="*/ 27934 h 158759"/>
                <a:gd name="connsiteX6" fmla="*/ 55366 w 159630"/>
                <a:gd name="connsiteY6" fmla="*/ 19125 h 158759"/>
                <a:gd name="connsiteX7" fmla="*/ 43452 w 159630"/>
                <a:gd name="connsiteY7" fmla="*/ 0 h 158759"/>
                <a:gd name="connsiteX8" fmla="*/ 5292 w 159630"/>
                <a:gd name="connsiteY8" fmla="*/ 23850 h 158759"/>
                <a:gd name="connsiteX9" fmla="*/ 1703 w 159630"/>
                <a:gd name="connsiteY9" fmla="*/ 39341 h 15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30" h="158759">
                  <a:moveTo>
                    <a:pt x="25474" y="77591"/>
                  </a:moveTo>
                  <a:lnTo>
                    <a:pt x="44599" y="65666"/>
                  </a:lnTo>
                  <a:lnTo>
                    <a:pt x="34474" y="49410"/>
                  </a:lnTo>
                  <a:cubicBezTo>
                    <a:pt x="86448" y="63969"/>
                    <a:pt x="126138" y="106030"/>
                    <a:pt x="137659" y="158760"/>
                  </a:cubicBezTo>
                  <a:lnTo>
                    <a:pt x="159631" y="153934"/>
                  </a:lnTo>
                  <a:cubicBezTo>
                    <a:pt x="146403" y="93336"/>
                    <a:pt x="100924" y="44920"/>
                    <a:pt x="41269" y="27934"/>
                  </a:cubicBezTo>
                  <a:lnTo>
                    <a:pt x="55366" y="19125"/>
                  </a:lnTo>
                  <a:lnTo>
                    <a:pt x="43452" y="0"/>
                  </a:lnTo>
                  <a:lnTo>
                    <a:pt x="5292" y="23850"/>
                  </a:lnTo>
                  <a:cubicBezTo>
                    <a:pt x="26" y="27139"/>
                    <a:pt x="-1580" y="34072"/>
                    <a:pt x="1703" y="39341"/>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6" name="任意多边形: 形状 125">
              <a:extLst>
                <a:ext uri="{FF2B5EF4-FFF2-40B4-BE49-F238E27FC236}">
                  <a16:creationId xmlns:a16="http://schemas.microsoft.com/office/drawing/2014/main" id="{2EEDC878-C817-4743-8EBA-28ACE2B85C18}"/>
                </a:ext>
              </a:extLst>
            </p:cNvPr>
            <p:cNvSpPr/>
            <p:nvPr/>
          </p:nvSpPr>
          <p:spPr>
            <a:xfrm>
              <a:off x="2196142" y="2267853"/>
              <a:ext cx="159652" cy="158107"/>
            </a:xfrm>
            <a:custGeom>
              <a:avLst/>
              <a:gdLst>
                <a:gd name="connsiteX0" fmla="*/ 115616 w 159652"/>
                <a:gd name="connsiteY0" fmla="*/ 158107 h 158107"/>
                <a:gd name="connsiteX1" fmla="*/ 154192 w 159652"/>
                <a:gd name="connsiteY1" fmla="*/ 134932 h 158107"/>
                <a:gd name="connsiteX2" fmla="*/ 158046 w 159652"/>
                <a:gd name="connsiteY2" fmla="*/ 119496 h 158107"/>
                <a:gd name="connsiteX3" fmla="*/ 158040 w 159652"/>
                <a:gd name="connsiteY3" fmla="*/ 119486 h 158107"/>
                <a:gd name="connsiteX4" fmla="*/ 134865 w 159652"/>
                <a:gd name="connsiteY4" fmla="*/ 80910 h 158107"/>
                <a:gd name="connsiteX5" fmla="*/ 115583 w 159652"/>
                <a:gd name="connsiteY5" fmla="*/ 92509 h 158107"/>
                <a:gd name="connsiteX6" fmla="*/ 125820 w 159652"/>
                <a:gd name="connsiteY6" fmla="*/ 109564 h 158107"/>
                <a:gd name="connsiteX7" fmla="*/ 21982 w 159652"/>
                <a:gd name="connsiteY7" fmla="*/ 0 h 158107"/>
                <a:gd name="connsiteX8" fmla="*/ 0 w 159652"/>
                <a:gd name="connsiteY8" fmla="*/ 4804 h 158107"/>
                <a:gd name="connsiteX9" fmla="*/ 117720 w 159652"/>
                <a:gd name="connsiteY9" fmla="*/ 130646 h 158107"/>
                <a:gd name="connsiteX10" fmla="*/ 104029 w 159652"/>
                <a:gd name="connsiteY10" fmla="*/ 138870 h 15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652" h="158107">
                  <a:moveTo>
                    <a:pt x="115616" y="158107"/>
                  </a:moveTo>
                  <a:lnTo>
                    <a:pt x="154192" y="134932"/>
                  </a:lnTo>
                  <a:cubicBezTo>
                    <a:pt x="159519" y="131734"/>
                    <a:pt x="161244" y="124823"/>
                    <a:pt x="158046" y="119496"/>
                  </a:cubicBezTo>
                  <a:cubicBezTo>
                    <a:pt x="158045" y="119493"/>
                    <a:pt x="158042" y="119490"/>
                    <a:pt x="158040" y="119486"/>
                  </a:cubicBezTo>
                  <a:lnTo>
                    <a:pt x="134865" y="80910"/>
                  </a:lnTo>
                  <a:lnTo>
                    <a:pt x="115583" y="92509"/>
                  </a:lnTo>
                  <a:lnTo>
                    <a:pt x="125820" y="109564"/>
                  </a:lnTo>
                  <a:cubicBezTo>
                    <a:pt x="73521" y="95202"/>
                    <a:pt x="33519" y="52993"/>
                    <a:pt x="21982" y="0"/>
                  </a:cubicBezTo>
                  <a:lnTo>
                    <a:pt x="0" y="4804"/>
                  </a:lnTo>
                  <a:cubicBezTo>
                    <a:pt x="13142" y="65191"/>
                    <a:pt x="58341" y="113509"/>
                    <a:pt x="117720" y="130646"/>
                  </a:cubicBezTo>
                  <a:lnTo>
                    <a:pt x="104029" y="138870"/>
                  </a:ln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27" name="图形 15">
            <a:extLst>
              <a:ext uri="{FF2B5EF4-FFF2-40B4-BE49-F238E27FC236}">
                <a16:creationId xmlns:a16="http://schemas.microsoft.com/office/drawing/2014/main" id="{B2033532-31FE-4A7C-AEDF-AF0171E3CB8C}"/>
              </a:ext>
            </a:extLst>
          </p:cNvPr>
          <p:cNvGrpSpPr/>
          <p:nvPr/>
        </p:nvGrpSpPr>
        <p:grpSpPr>
          <a:xfrm>
            <a:off x="4149529" y="2346775"/>
            <a:ext cx="893812" cy="897750"/>
            <a:chOff x="5218491" y="2008527"/>
            <a:chExt cx="675017" cy="677992"/>
          </a:xfrm>
          <a:gradFill flip="none" rotWithShape="1">
            <a:gsLst>
              <a:gs pos="0">
                <a:schemeClr val="accent1"/>
              </a:gs>
              <a:gs pos="100000">
                <a:schemeClr val="accent2"/>
              </a:gs>
            </a:gsLst>
            <a:lin ang="2700000" scaled="1"/>
            <a:tileRect/>
          </a:gradFill>
        </p:grpSpPr>
        <p:sp>
          <p:nvSpPr>
            <p:cNvPr id="128" name="任意多边形: 形状 127">
              <a:extLst>
                <a:ext uri="{FF2B5EF4-FFF2-40B4-BE49-F238E27FC236}">
                  <a16:creationId xmlns:a16="http://schemas.microsoft.com/office/drawing/2014/main" id="{1B2C4C66-6625-443B-80A4-BA3A61DF0972}"/>
                </a:ext>
              </a:extLst>
            </p:cNvPr>
            <p:cNvSpPr/>
            <p:nvPr/>
          </p:nvSpPr>
          <p:spPr>
            <a:xfrm>
              <a:off x="5511000" y="224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任意多边形: 形状 128">
              <a:extLst>
                <a:ext uri="{FF2B5EF4-FFF2-40B4-BE49-F238E27FC236}">
                  <a16:creationId xmlns:a16="http://schemas.microsoft.com/office/drawing/2014/main" id="{F2576E07-FB85-4E91-826E-76163557D6B1}"/>
                </a:ext>
              </a:extLst>
            </p:cNvPr>
            <p:cNvSpPr/>
            <p:nvPr/>
          </p:nvSpPr>
          <p:spPr>
            <a:xfrm>
              <a:off x="5443491" y="2098527"/>
              <a:ext cx="225017" cy="329229"/>
            </a:xfrm>
            <a:custGeom>
              <a:avLst/>
              <a:gdLst>
                <a:gd name="connsiteX0" fmla="*/ 123759 w 225017"/>
                <a:gd name="connsiteY0" fmla="*/ 104785 h 329229"/>
                <a:gd name="connsiteX1" fmla="*/ 123759 w 225017"/>
                <a:gd name="connsiteY1" fmla="*/ 71935 h 329229"/>
                <a:gd name="connsiteX2" fmla="*/ 133546 w 225017"/>
                <a:gd name="connsiteY2" fmla="*/ 73060 h 329229"/>
                <a:gd name="connsiteX3" fmla="*/ 140184 w 225017"/>
                <a:gd name="connsiteY3" fmla="*/ 73510 h 329229"/>
                <a:gd name="connsiteX4" fmla="*/ 191934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4 w 225017"/>
                <a:gd name="connsiteY8" fmla="*/ 385 h 329229"/>
                <a:gd name="connsiteX9" fmla="*/ 112509 w 225017"/>
                <a:gd name="connsiteY9" fmla="*/ 31210 h 329229"/>
                <a:gd name="connsiteX10" fmla="*/ 55584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4 w 225017"/>
                <a:gd name="connsiteY14" fmla="*/ 39310 h 329229"/>
                <a:gd name="connsiteX15" fmla="*/ 84834 w 225017"/>
                <a:gd name="connsiteY15" fmla="*/ 73510 h 329229"/>
                <a:gd name="connsiteX16" fmla="*/ 91471 w 225017"/>
                <a:gd name="connsiteY16" fmla="*/ 73060 h 329229"/>
                <a:gd name="connsiteX17" fmla="*/ 101259 w 225017"/>
                <a:gd name="connsiteY17" fmla="*/ 71935 h 329229"/>
                <a:gd name="connsiteX18" fmla="*/ 101259 w 225017"/>
                <a:gd name="connsiteY18" fmla="*/ 104785 h 329229"/>
                <a:gd name="connsiteX19" fmla="*/ 572 w 225017"/>
                <a:gd name="connsiteY19" fmla="*/ 227972 h 329229"/>
                <a:gd name="connsiteX20" fmla="*/ 123759 w 225017"/>
                <a:gd name="connsiteY20" fmla="*/ 328657 h 329229"/>
                <a:gd name="connsiteX21" fmla="*/ 224445 w 225017"/>
                <a:gd name="connsiteY21" fmla="*/ 205472 h 329229"/>
                <a:gd name="connsiteX22" fmla="*/ 123759 w 225017"/>
                <a:gd name="connsiteY22" fmla="*/ 104785 h 329229"/>
                <a:gd name="connsiteX23" fmla="*/ 131634 w 225017"/>
                <a:gd name="connsiteY23" fmla="*/ 42910 h 329229"/>
                <a:gd name="connsiteX24" fmla="*/ 166734 w 225017"/>
                <a:gd name="connsiteY24" fmla="*/ 22660 h 329229"/>
                <a:gd name="connsiteX25" fmla="*/ 174159 w 225017"/>
                <a:gd name="connsiteY25" fmla="*/ 23560 h 329229"/>
                <a:gd name="connsiteX26" fmla="*/ 171234 w 225017"/>
                <a:gd name="connsiteY26" fmla="*/ 30535 h 329229"/>
                <a:gd name="connsiteX27" fmla="*/ 136246 w 225017"/>
                <a:gd name="connsiteY27" fmla="*/ 50785 h 329229"/>
                <a:gd name="connsiteX28" fmla="*/ 128709 w 225017"/>
                <a:gd name="connsiteY28" fmla="*/ 49885 h 329229"/>
                <a:gd name="connsiteX29" fmla="*/ 88771 w 225017"/>
                <a:gd name="connsiteY29" fmla="*/ 50785 h 329229"/>
                <a:gd name="connsiteX30" fmla="*/ 53784 w 225017"/>
                <a:gd name="connsiteY30" fmla="*/ 30535 h 329229"/>
                <a:gd name="connsiteX31" fmla="*/ 50859 w 225017"/>
                <a:gd name="connsiteY31" fmla="*/ 23560 h 329229"/>
                <a:gd name="connsiteX32" fmla="*/ 58284 w 225017"/>
                <a:gd name="connsiteY32" fmla="*/ 22660 h 329229"/>
                <a:gd name="connsiteX33" fmla="*/ 93384 w 225017"/>
                <a:gd name="connsiteY33" fmla="*/ 42910 h 329229"/>
                <a:gd name="connsiteX34" fmla="*/ 96309 w 225017"/>
                <a:gd name="connsiteY34" fmla="*/ 49885 h 329229"/>
                <a:gd name="connsiteX35" fmla="*/ 112509 w 225017"/>
                <a:gd name="connsiteY35" fmla="*/ 306723 h 329229"/>
                <a:gd name="connsiteX36" fmla="*/ 22509 w 225017"/>
                <a:gd name="connsiteY36" fmla="*/ 216723 h 329229"/>
                <a:gd name="connsiteX37" fmla="*/ 112509 w 225017"/>
                <a:gd name="connsiteY37" fmla="*/ 126723 h 329229"/>
                <a:gd name="connsiteX38" fmla="*/ 202509 w 225017"/>
                <a:gd name="connsiteY38" fmla="*/ 216723 h 329229"/>
                <a:gd name="connsiteX39" fmla="*/ 112509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9" y="104785"/>
                  </a:moveTo>
                  <a:lnTo>
                    <a:pt x="123759" y="71935"/>
                  </a:lnTo>
                  <a:lnTo>
                    <a:pt x="133546" y="73060"/>
                  </a:lnTo>
                  <a:cubicBezTo>
                    <a:pt x="135743" y="73382"/>
                    <a:pt x="137963" y="73533"/>
                    <a:pt x="140184" y="73510"/>
                  </a:cubicBezTo>
                  <a:cubicBezTo>
                    <a:pt x="162702" y="73422"/>
                    <a:pt x="183025" y="59991"/>
                    <a:pt x="191934" y="39310"/>
                  </a:cubicBezTo>
                  <a:lnTo>
                    <a:pt x="200821" y="18610"/>
                  </a:lnTo>
                  <a:cubicBezTo>
                    <a:pt x="202180" y="15352"/>
                    <a:pt x="201929" y="11644"/>
                    <a:pt x="200146" y="8598"/>
                  </a:cubicBezTo>
                  <a:cubicBezTo>
                    <a:pt x="198433" y="5516"/>
                    <a:pt x="195328" y="3460"/>
                    <a:pt x="191821" y="3085"/>
                  </a:cubicBezTo>
                  <a:lnTo>
                    <a:pt x="169434" y="385"/>
                  </a:lnTo>
                  <a:cubicBezTo>
                    <a:pt x="145863" y="-2341"/>
                    <a:pt x="123107" y="9981"/>
                    <a:pt x="112509" y="31210"/>
                  </a:cubicBezTo>
                  <a:cubicBezTo>
                    <a:pt x="101939" y="9952"/>
                    <a:pt x="79163" y="-2382"/>
                    <a:pt x="55584" y="385"/>
                  </a:cubicBezTo>
                  <a:lnTo>
                    <a:pt x="33196" y="3085"/>
                  </a:lnTo>
                  <a:cubicBezTo>
                    <a:pt x="29690" y="3460"/>
                    <a:pt x="26585" y="5516"/>
                    <a:pt x="24871" y="8598"/>
                  </a:cubicBezTo>
                  <a:cubicBezTo>
                    <a:pt x="23088" y="11644"/>
                    <a:pt x="22837" y="15352"/>
                    <a:pt x="24196" y="18610"/>
                  </a:cubicBezTo>
                  <a:lnTo>
                    <a:pt x="33084" y="39310"/>
                  </a:lnTo>
                  <a:cubicBezTo>
                    <a:pt x="41993" y="59991"/>
                    <a:pt x="62316" y="73422"/>
                    <a:pt x="84834" y="73510"/>
                  </a:cubicBezTo>
                  <a:cubicBezTo>
                    <a:pt x="87055" y="73533"/>
                    <a:pt x="89274" y="73382"/>
                    <a:pt x="91471" y="73060"/>
                  </a:cubicBezTo>
                  <a:lnTo>
                    <a:pt x="101259" y="71935"/>
                  </a:lnTo>
                  <a:lnTo>
                    <a:pt x="101259" y="104785"/>
                  </a:lnTo>
                  <a:cubicBezTo>
                    <a:pt x="39438" y="110999"/>
                    <a:pt x="-5641" y="166151"/>
                    <a:pt x="572" y="227972"/>
                  </a:cubicBezTo>
                  <a:cubicBezTo>
                    <a:pt x="6786" y="289791"/>
                    <a:pt x="61938" y="334870"/>
                    <a:pt x="123759" y="328657"/>
                  </a:cubicBezTo>
                  <a:cubicBezTo>
                    <a:pt x="185580" y="322445"/>
                    <a:pt x="230659" y="267291"/>
                    <a:pt x="224445" y="205472"/>
                  </a:cubicBezTo>
                  <a:cubicBezTo>
                    <a:pt x="219095" y="152238"/>
                    <a:pt x="176993" y="110136"/>
                    <a:pt x="123759" y="104785"/>
                  </a:cubicBezTo>
                  <a:close/>
                  <a:moveTo>
                    <a:pt x="131634" y="42910"/>
                  </a:moveTo>
                  <a:cubicBezTo>
                    <a:pt x="137642" y="29207"/>
                    <a:pt x="151864" y="21002"/>
                    <a:pt x="166734" y="22660"/>
                  </a:cubicBezTo>
                  <a:lnTo>
                    <a:pt x="174159" y="23560"/>
                  </a:lnTo>
                  <a:lnTo>
                    <a:pt x="171234" y="30535"/>
                  </a:lnTo>
                  <a:cubicBezTo>
                    <a:pt x="165298" y="44249"/>
                    <a:pt x="151094" y="52470"/>
                    <a:pt x="136246" y="50785"/>
                  </a:cubicBezTo>
                  <a:lnTo>
                    <a:pt x="128709" y="49885"/>
                  </a:lnTo>
                  <a:close/>
                  <a:moveTo>
                    <a:pt x="88771" y="50785"/>
                  </a:moveTo>
                  <a:cubicBezTo>
                    <a:pt x="73924" y="52470"/>
                    <a:pt x="59719" y="44249"/>
                    <a:pt x="53784" y="30535"/>
                  </a:cubicBezTo>
                  <a:lnTo>
                    <a:pt x="50859" y="23560"/>
                  </a:lnTo>
                  <a:lnTo>
                    <a:pt x="58284" y="22660"/>
                  </a:lnTo>
                  <a:cubicBezTo>
                    <a:pt x="73154" y="21002"/>
                    <a:pt x="87375" y="29207"/>
                    <a:pt x="93384" y="42910"/>
                  </a:cubicBezTo>
                  <a:lnTo>
                    <a:pt x="96309" y="49885"/>
                  </a:lnTo>
                  <a:close/>
                  <a:moveTo>
                    <a:pt x="112509" y="306723"/>
                  </a:moveTo>
                  <a:cubicBezTo>
                    <a:pt x="62803" y="306723"/>
                    <a:pt x="22509" y="266429"/>
                    <a:pt x="22509" y="216723"/>
                  </a:cubicBezTo>
                  <a:cubicBezTo>
                    <a:pt x="22509" y="167017"/>
                    <a:pt x="62803" y="126723"/>
                    <a:pt x="112509" y="126723"/>
                  </a:cubicBezTo>
                  <a:cubicBezTo>
                    <a:pt x="162215" y="126723"/>
                    <a:pt x="202509" y="167017"/>
                    <a:pt x="202509" y="216723"/>
                  </a:cubicBezTo>
                  <a:cubicBezTo>
                    <a:pt x="202440" y="266400"/>
                    <a:pt x="162187" y="306654"/>
                    <a:pt x="112509"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0" name="任意多边形: 形状 129">
              <a:extLst>
                <a:ext uri="{FF2B5EF4-FFF2-40B4-BE49-F238E27FC236}">
                  <a16:creationId xmlns:a16="http://schemas.microsoft.com/office/drawing/2014/main" id="{6A9EA4A0-7ED5-4641-8061-D0E8EE86428D}"/>
                </a:ext>
              </a:extLst>
            </p:cNvPr>
            <p:cNvSpPr/>
            <p:nvPr/>
          </p:nvSpPr>
          <p:spPr>
            <a:xfrm>
              <a:off x="5286000" y="215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任意多边形: 形状 130">
              <a:extLst>
                <a:ext uri="{FF2B5EF4-FFF2-40B4-BE49-F238E27FC236}">
                  <a16:creationId xmlns:a16="http://schemas.microsoft.com/office/drawing/2014/main" id="{DFA32830-F902-4C18-8818-71FE6E9E8EC6}"/>
                </a:ext>
              </a:extLst>
            </p:cNvPr>
            <p:cNvSpPr/>
            <p:nvPr/>
          </p:nvSpPr>
          <p:spPr>
            <a:xfrm>
              <a:off x="5218491" y="2008527"/>
              <a:ext cx="225017" cy="329229"/>
            </a:xfrm>
            <a:custGeom>
              <a:avLst/>
              <a:gdLst>
                <a:gd name="connsiteX0" fmla="*/ 123758 w 225017"/>
                <a:gd name="connsiteY0" fmla="*/ 104785 h 329229"/>
                <a:gd name="connsiteX1" fmla="*/ 123758 w 225017"/>
                <a:gd name="connsiteY1" fmla="*/ 71935 h 329229"/>
                <a:gd name="connsiteX2" fmla="*/ 133546 w 225017"/>
                <a:gd name="connsiteY2" fmla="*/ 73060 h 329229"/>
                <a:gd name="connsiteX3" fmla="*/ 140183 w 225017"/>
                <a:gd name="connsiteY3" fmla="*/ 73510 h 329229"/>
                <a:gd name="connsiteX4" fmla="*/ 191933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3 w 225017"/>
                <a:gd name="connsiteY8" fmla="*/ 385 h 329229"/>
                <a:gd name="connsiteX9" fmla="*/ 112508 w 225017"/>
                <a:gd name="connsiteY9" fmla="*/ 31210 h 329229"/>
                <a:gd name="connsiteX10" fmla="*/ 55583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3 w 225017"/>
                <a:gd name="connsiteY14" fmla="*/ 39310 h 329229"/>
                <a:gd name="connsiteX15" fmla="*/ 84833 w 225017"/>
                <a:gd name="connsiteY15" fmla="*/ 73510 h 329229"/>
                <a:gd name="connsiteX16" fmla="*/ 91471 w 225017"/>
                <a:gd name="connsiteY16" fmla="*/ 73060 h 329229"/>
                <a:gd name="connsiteX17" fmla="*/ 101258 w 225017"/>
                <a:gd name="connsiteY17" fmla="*/ 71935 h 329229"/>
                <a:gd name="connsiteX18" fmla="*/ 101258 w 225017"/>
                <a:gd name="connsiteY18" fmla="*/ 104785 h 329229"/>
                <a:gd name="connsiteX19" fmla="*/ 572 w 225017"/>
                <a:gd name="connsiteY19" fmla="*/ 227972 h 329229"/>
                <a:gd name="connsiteX20" fmla="*/ 123758 w 225017"/>
                <a:gd name="connsiteY20" fmla="*/ 328657 h 329229"/>
                <a:gd name="connsiteX21" fmla="*/ 224445 w 225017"/>
                <a:gd name="connsiteY21" fmla="*/ 205472 h 329229"/>
                <a:gd name="connsiteX22" fmla="*/ 123758 w 225017"/>
                <a:gd name="connsiteY22" fmla="*/ 104785 h 329229"/>
                <a:gd name="connsiteX23" fmla="*/ 131633 w 225017"/>
                <a:gd name="connsiteY23" fmla="*/ 42910 h 329229"/>
                <a:gd name="connsiteX24" fmla="*/ 166733 w 225017"/>
                <a:gd name="connsiteY24" fmla="*/ 22660 h 329229"/>
                <a:gd name="connsiteX25" fmla="*/ 174158 w 225017"/>
                <a:gd name="connsiteY25" fmla="*/ 23560 h 329229"/>
                <a:gd name="connsiteX26" fmla="*/ 171233 w 225017"/>
                <a:gd name="connsiteY26" fmla="*/ 30535 h 329229"/>
                <a:gd name="connsiteX27" fmla="*/ 136246 w 225017"/>
                <a:gd name="connsiteY27" fmla="*/ 50785 h 329229"/>
                <a:gd name="connsiteX28" fmla="*/ 128708 w 225017"/>
                <a:gd name="connsiteY28" fmla="*/ 49885 h 329229"/>
                <a:gd name="connsiteX29" fmla="*/ 88771 w 225017"/>
                <a:gd name="connsiteY29" fmla="*/ 50785 h 329229"/>
                <a:gd name="connsiteX30" fmla="*/ 53783 w 225017"/>
                <a:gd name="connsiteY30" fmla="*/ 30535 h 329229"/>
                <a:gd name="connsiteX31" fmla="*/ 50858 w 225017"/>
                <a:gd name="connsiteY31" fmla="*/ 23560 h 329229"/>
                <a:gd name="connsiteX32" fmla="*/ 58283 w 225017"/>
                <a:gd name="connsiteY32" fmla="*/ 22660 h 329229"/>
                <a:gd name="connsiteX33" fmla="*/ 93383 w 225017"/>
                <a:gd name="connsiteY33" fmla="*/ 42910 h 329229"/>
                <a:gd name="connsiteX34" fmla="*/ 96308 w 225017"/>
                <a:gd name="connsiteY34" fmla="*/ 49885 h 329229"/>
                <a:gd name="connsiteX35" fmla="*/ 112508 w 225017"/>
                <a:gd name="connsiteY35" fmla="*/ 306723 h 329229"/>
                <a:gd name="connsiteX36" fmla="*/ 22508 w 225017"/>
                <a:gd name="connsiteY36" fmla="*/ 216723 h 329229"/>
                <a:gd name="connsiteX37" fmla="*/ 112508 w 225017"/>
                <a:gd name="connsiteY37" fmla="*/ 126723 h 329229"/>
                <a:gd name="connsiteX38" fmla="*/ 202508 w 225017"/>
                <a:gd name="connsiteY38" fmla="*/ 216723 h 329229"/>
                <a:gd name="connsiteX39" fmla="*/ 112508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8" y="104785"/>
                  </a:moveTo>
                  <a:lnTo>
                    <a:pt x="123758" y="71935"/>
                  </a:lnTo>
                  <a:lnTo>
                    <a:pt x="133546" y="73060"/>
                  </a:lnTo>
                  <a:cubicBezTo>
                    <a:pt x="135743" y="73382"/>
                    <a:pt x="137963" y="73532"/>
                    <a:pt x="140183" y="73510"/>
                  </a:cubicBezTo>
                  <a:cubicBezTo>
                    <a:pt x="162701" y="73422"/>
                    <a:pt x="183025" y="59991"/>
                    <a:pt x="191933" y="39310"/>
                  </a:cubicBezTo>
                  <a:lnTo>
                    <a:pt x="200821" y="18610"/>
                  </a:lnTo>
                  <a:cubicBezTo>
                    <a:pt x="202180" y="15352"/>
                    <a:pt x="201929" y="11644"/>
                    <a:pt x="200146" y="8598"/>
                  </a:cubicBezTo>
                  <a:cubicBezTo>
                    <a:pt x="198433" y="5516"/>
                    <a:pt x="195328" y="3460"/>
                    <a:pt x="191821" y="3085"/>
                  </a:cubicBezTo>
                  <a:lnTo>
                    <a:pt x="169433" y="385"/>
                  </a:lnTo>
                  <a:cubicBezTo>
                    <a:pt x="145862" y="-2341"/>
                    <a:pt x="123107" y="9981"/>
                    <a:pt x="112508" y="31210"/>
                  </a:cubicBezTo>
                  <a:cubicBezTo>
                    <a:pt x="101939" y="9952"/>
                    <a:pt x="79162" y="-2382"/>
                    <a:pt x="55583" y="385"/>
                  </a:cubicBezTo>
                  <a:lnTo>
                    <a:pt x="33196" y="3085"/>
                  </a:lnTo>
                  <a:cubicBezTo>
                    <a:pt x="29690" y="3460"/>
                    <a:pt x="26585" y="5516"/>
                    <a:pt x="24871" y="8598"/>
                  </a:cubicBezTo>
                  <a:cubicBezTo>
                    <a:pt x="23087" y="11644"/>
                    <a:pt x="22838" y="15352"/>
                    <a:pt x="24196" y="18610"/>
                  </a:cubicBezTo>
                  <a:lnTo>
                    <a:pt x="33083" y="39310"/>
                  </a:lnTo>
                  <a:cubicBezTo>
                    <a:pt x="41992" y="59991"/>
                    <a:pt x="62315" y="73422"/>
                    <a:pt x="84833" y="73510"/>
                  </a:cubicBezTo>
                  <a:cubicBezTo>
                    <a:pt x="87054" y="73532"/>
                    <a:pt x="89273" y="73382"/>
                    <a:pt x="91471" y="73060"/>
                  </a:cubicBezTo>
                  <a:lnTo>
                    <a:pt x="101258" y="71935"/>
                  </a:lnTo>
                  <a:lnTo>
                    <a:pt x="101258" y="104785"/>
                  </a:lnTo>
                  <a:cubicBezTo>
                    <a:pt x="39438" y="110999"/>
                    <a:pt x="-5641" y="166151"/>
                    <a:pt x="572" y="227972"/>
                  </a:cubicBezTo>
                  <a:cubicBezTo>
                    <a:pt x="6786" y="289791"/>
                    <a:pt x="61938" y="334870"/>
                    <a:pt x="123758" y="328657"/>
                  </a:cubicBezTo>
                  <a:cubicBezTo>
                    <a:pt x="185579" y="322445"/>
                    <a:pt x="230658" y="267291"/>
                    <a:pt x="224445" y="205472"/>
                  </a:cubicBezTo>
                  <a:cubicBezTo>
                    <a:pt x="219094" y="152237"/>
                    <a:pt x="176992" y="110136"/>
                    <a:pt x="123758" y="104785"/>
                  </a:cubicBezTo>
                  <a:close/>
                  <a:moveTo>
                    <a:pt x="131633" y="42910"/>
                  </a:moveTo>
                  <a:cubicBezTo>
                    <a:pt x="137642" y="29207"/>
                    <a:pt x="151863" y="21002"/>
                    <a:pt x="166733" y="22660"/>
                  </a:cubicBezTo>
                  <a:lnTo>
                    <a:pt x="174158" y="23560"/>
                  </a:lnTo>
                  <a:lnTo>
                    <a:pt x="171233" y="30535"/>
                  </a:lnTo>
                  <a:cubicBezTo>
                    <a:pt x="165298" y="44249"/>
                    <a:pt x="151094" y="52470"/>
                    <a:pt x="136246" y="50785"/>
                  </a:cubicBezTo>
                  <a:lnTo>
                    <a:pt x="128708" y="49885"/>
                  </a:lnTo>
                  <a:close/>
                  <a:moveTo>
                    <a:pt x="88771" y="50785"/>
                  </a:moveTo>
                  <a:cubicBezTo>
                    <a:pt x="73923" y="52470"/>
                    <a:pt x="59719" y="44249"/>
                    <a:pt x="53783" y="30535"/>
                  </a:cubicBezTo>
                  <a:lnTo>
                    <a:pt x="50858" y="23560"/>
                  </a:lnTo>
                  <a:lnTo>
                    <a:pt x="58283" y="22660"/>
                  </a:lnTo>
                  <a:cubicBezTo>
                    <a:pt x="73154" y="21002"/>
                    <a:pt x="87375" y="29207"/>
                    <a:pt x="93383" y="42910"/>
                  </a:cubicBezTo>
                  <a:lnTo>
                    <a:pt x="96308" y="49885"/>
                  </a:lnTo>
                  <a:close/>
                  <a:moveTo>
                    <a:pt x="112508" y="306723"/>
                  </a:moveTo>
                  <a:cubicBezTo>
                    <a:pt x="62803" y="306723"/>
                    <a:pt x="22508" y="266429"/>
                    <a:pt x="22508" y="216723"/>
                  </a:cubicBezTo>
                  <a:cubicBezTo>
                    <a:pt x="22508" y="167017"/>
                    <a:pt x="62803" y="126723"/>
                    <a:pt x="112508" y="126723"/>
                  </a:cubicBezTo>
                  <a:cubicBezTo>
                    <a:pt x="162214" y="126723"/>
                    <a:pt x="202508" y="167017"/>
                    <a:pt x="202508" y="216723"/>
                  </a:cubicBezTo>
                  <a:cubicBezTo>
                    <a:pt x="202440" y="266400"/>
                    <a:pt x="162186" y="306654"/>
                    <a:pt x="112508"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任意多边形: 形状 131">
              <a:extLst>
                <a:ext uri="{FF2B5EF4-FFF2-40B4-BE49-F238E27FC236}">
                  <a16:creationId xmlns:a16="http://schemas.microsoft.com/office/drawing/2014/main" id="{D8469C0E-E26D-4083-A283-CCDD4EADAF18}"/>
                </a:ext>
              </a:extLst>
            </p:cNvPr>
            <p:cNvSpPr/>
            <p:nvPr/>
          </p:nvSpPr>
          <p:spPr>
            <a:xfrm>
              <a:off x="5736000" y="2157750"/>
              <a:ext cx="90000" cy="135000"/>
            </a:xfrm>
            <a:custGeom>
              <a:avLst/>
              <a:gdLst>
                <a:gd name="connsiteX0" fmla="*/ 33750 w 90000"/>
                <a:gd name="connsiteY0" fmla="*/ 33750 h 135000"/>
                <a:gd name="connsiteX1" fmla="*/ 56250 w 90000"/>
                <a:gd name="connsiteY1" fmla="*/ 33750 h 135000"/>
                <a:gd name="connsiteX2" fmla="*/ 67500 w 90000"/>
                <a:gd name="connsiteY2" fmla="*/ 45000 h 135000"/>
                <a:gd name="connsiteX3" fmla="*/ 90000 w 90000"/>
                <a:gd name="connsiteY3" fmla="*/ 45000 h 135000"/>
                <a:gd name="connsiteX4" fmla="*/ 56250 w 90000"/>
                <a:gd name="connsiteY4" fmla="*/ 11250 h 135000"/>
                <a:gd name="connsiteX5" fmla="*/ 56250 w 90000"/>
                <a:gd name="connsiteY5" fmla="*/ 0 h 135000"/>
                <a:gd name="connsiteX6" fmla="*/ 33750 w 90000"/>
                <a:gd name="connsiteY6" fmla="*/ 0 h 135000"/>
                <a:gd name="connsiteX7" fmla="*/ 33750 w 90000"/>
                <a:gd name="connsiteY7" fmla="*/ 11250 h 135000"/>
                <a:gd name="connsiteX8" fmla="*/ 0 w 90000"/>
                <a:gd name="connsiteY8" fmla="*/ 45000 h 135000"/>
                <a:gd name="connsiteX9" fmla="*/ 33750 w 90000"/>
                <a:gd name="connsiteY9" fmla="*/ 78750 h 135000"/>
                <a:gd name="connsiteX10" fmla="*/ 56250 w 90000"/>
                <a:gd name="connsiteY10" fmla="*/ 78750 h 135000"/>
                <a:gd name="connsiteX11" fmla="*/ 67500 w 90000"/>
                <a:gd name="connsiteY11" fmla="*/ 90000 h 135000"/>
                <a:gd name="connsiteX12" fmla="*/ 56250 w 90000"/>
                <a:gd name="connsiteY12" fmla="*/ 101250 h 135000"/>
                <a:gd name="connsiteX13" fmla="*/ 33750 w 90000"/>
                <a:gd name="connsiteY13" fmla="*/ 101250 h 135000"/>
                <a:gd name="connsiteX14" fmla="*/ 22500 w 90000"/>
                <a:gd name="connsiteY14" fmla="*/ 90000 h 135000"/>
                <a:gd name="connsiteX15" fmla="*/ 0 w 90000"/>
                <a:gd name="connsiteY15" fmla="*/ 90000 h 135000"/>
                <a:gd name="connsiteX16" fmla="*/ 33750 w 90000"/>
                <a:gd name="connsiteY16" fmla="*/ 123750 h 135000"/>
                <a:gd name="connsiteX17" fmla="*/ 33750 w 90000"/>
                <a:gd name="connsiteY17" fmla="*/ 135000 h 135000"/>
                <a:gd name="connsiteX18" fmla="*/ 56250 w 90000"/>
                <a:gd name="connsiteY18" fmla="*/ 135000 h 135000"/>
                <a:gd name="connsiteX19" fmla="*/ 56250 w 90000"/>
                <a:gd name="connsiteY19" fmla="*/ 123750 h 135000"/>
                <a:gd name="connsiteX20" fmla="*/ 90000 w 90000"/>
                <a:gd name="connsiteY20" fmla="*/ 90000 h 135000"/>
                <a:gd name="connsiteX21" fmla="*/ 56250 w 90000"/>
                <a:gd name="connsiteY21" fmla="*/ 56250 h 135000"/>
                <a:gd name="connsiteX22" fmla="*/ 33750 w 90000"/>
                <a:gd name="connsiteY22" fmla="*/ 56250 h 135000"/>
                <a:gd name="connsiteX23" fmla="*/ 22500 w 90000"/>
                <a:gd name="connsiteY23" fmla="*/ 45000 h 135000"/>
                <a:gd name="connsiteX24" fmla="*/ 33750 w 90000"/>
                <a:gd name="connsiteY24" fmla="*/ 33750 h 1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000" h="135000">
                  <a:moveTo>
                    <a:pt x="33750" y="33750"/>
                  </a:moveTo>
                  <a:lnTo>
                    <a:pt x="56250" y="33750"/>
                  </a:lnTo>
                  <a:cubicBezTo>
                    <a:pt x="62463" y="33750"/>
                    <a:pt x="67500" y="38787"/>
                    <a:pt x="67500" y="45000"/>
                  </a:cubicBezTo>
                  <a:lnTo>
                    <a:pt x="90000" y="45000"/>
                  </a:lnTo>
                  <a:cubicBezTo>
                    <a:pt x="90000" y="26360"/>
                    <a:pt x="74890" y="11250"/>
                    <a:pt x="56250" y="11250"/>
                  </a:cubicBezTo>
                  <a:lnTo>
                    <a:pt x="56250" y="0"/>
                  </a:lnTo>
                  <a:lnTo>
                    <a:pt x="33750" y="0"/>
                  </a:lnTo>
                  <a:lnTo>
                    <a:pt x="33750" y="11250"/>
                  </a:lnTo>
                  <a:cubicBezTo>
                    <a:pt x="15110" y="11250"/>
                    <a:pt x="0" y="26360"/>
                    <a:pt x="0" y="45000"/>
                  </a:cubicBezTo>
                  <a:cubicBezTo>
                    <a:pt x="0" y="63640"/>
                    <a:pt x="15110" y="78750"/>
                    <a:pt x="33750" y="78750"/>
                  </a:cubicBezTo>
                  <a:lnTo>
                    <a:pt x="56250" y="78750"/>
                  </a:lnTo>
                  <a:cubicBezTo>
                    <a:pt x="62463" y="78750"/>
                    <a:pt x="67500" y="83787"/>
                    <a:pt x="67500" y="90000"/>
                  </a:cubicBezTo>
                  <a:cubicBezTo>
                    <a:pt x="67500" y="96213"/>
                    <a:pt x="62463" y="101250"/>
                    <a:pt x="56250" y="101250"/>
                  </a:cubicBezTo>
                  <a:lnTo>
                    <a:pt x="33750" y="101250"/>
                  </a:lnTo>
                  <a:cubicBezTo>
                    <a:pt x="27537" y="101250"/>
                    <a:pt x="22500" y="96213"/>
                    <a:pt x="22500" y="90000"/>
                  </a:cubicBezTo>
                  <a:lnTo>
                    <a:pt x="0" y="90000"/>
                  </a:lnTo>
                  <a:cubicBezTo>
                    <a:pt x="0" y="108640"/>
                    <a:pt x="15110" y="123750"/>
                    <a:pt x="33750" y="123750"/>
                  </a:cubicBezTo>
                  <a:lnTo>
                    <a:pt x="33750" y="135000"/>
                  </a:lnTo>
                  <a:lnTo>
                    <a:pt x="56250" y="135000"/>
                  </a:lnTo>
                  <a:lnTo>
                    <a:pt x="56250" y="123750"/>
                  </a:lnTo>
                  <a:cubicBezTo>
                    <a:pt x="74890" y="123750"/>
                    <a:pt x="90000" y="108640"/>
                    <a:pt x="90000" y="90000"/>
                  </a:cubicBezTo>
                  <a:cubicBezTo>
                    <a:pt x="90000" y="71360"/>
                    <a:pt x="74890" y="56250"/>
                    <a:pt x="56250" y="56250"/>
                  </a:cubicBezTo>
                  <a:lnTo>
                    <a:pt x="33750" y="56250"/>
                  </a:lnTo>
                  <a:cubicBezTo>
                    <a:pt x="27537" y="56250"/>
                    <a:pt x="22500" y="51213"/>
                    <a:pt x="22500" y="45000"/>
                  </a:cubicBezTo>
                  <a:cubicBezTo>
                    <a:pt x="22500" y="38787"/>
                    <a:pt x="27537" y="33750"/>
                    <a:pt x="33750" y="3375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任意多边形: 形状 132">
              <a:extLst>
                <a:ext uri="{FF2B5EF4-FFF2-40B4-BE49-F238E27FC236}">
                  <a16:creationId xmlns:a16="http://schemas.microsoft.com/office/drawing/2014/main" id="{DF8310B6-BAE3-46FF-9B21-5582876B1335}"/>
                </a:ext>
              </a:extLst>
            </p:cNvPr>
            <p:cNvSpPr/>
            <p:nvPr/>
          </p:nvSpPr>
          <p:spPr>
            <a:xfrm>
              <a:off x="5668491" y="2008527"/>
              <a:ext cx="225017" cy="329229"/>
            </a:xfrm>
            <a:custGeom>
              <a:avLst/>
              <a:gdLst>
                <a:gd name="connsiteX0" fmla="*/ 123759 w 225017"/>
                <a:gd name="connsiteY0" fmla="*/ 104785 h 329229"/>
                <a:gd name="connsiteX1" fmla="*/ 123759 w 225017"/>
                <a:gd name="connsiteY1" fmla="*/ 71935 h 329229"/>
                <a:gd name="connsiteX2" fmla="*/ 133546 w 225017"/>
                <a:gd name="connsiteY2" fmla="*/ 73060 h 329229"/>
                <a:gd name="connsiteX3" fmla="*/ 140184 w 225017"/>
                <a:gd name="connsiteY3" fmla="*/ 73510 h 329229"/>
                <a:gd name="connsiteX4" fmla="*/ 191934 w 225017"/>
                <a:gd name="connsiteY4" fmla="*/ 39310 h 329229"/>
                <a:gd name="connsiteX5" fmla="*/ 200821 w 225017"/>
                <a:gd name="connsiteY5" fmla="*/ 18610 h 329229"/>
                <a:gd name="connsiteX6" fmla="*/ 200146 w 225017"/>
                <a:gd name="connsiteY6" fmla="*/ 8598 h 329229"/>
                <a:gd name="connsiteX7" fmla="*/ 191821 w 225017"/>
                <a:gd name="connsiteY7" fmla="*/ 3085 h 329229"/>
                <a:gd name="connsiteX8" fmla="*/ 169434 w 225017"/>
                <a:gd name="connsiteY8" fmla="*/ 385 h 329229"/>
                <a:gd name="connsiteX9" fmla="*/ 112509 w 225017"/>
                <a:gd name="connsiteY9" fmla="*/ 31210 h 329229"/>
                <a:gd name="connsiteX10" fmla="*/ 55584 w 225017"/>
                <a:gd name="connsiteY10" fmla="*/ 385 h 329229"/>
                <a:gd name="connsiteX11" fmla="*/ 33196 w 225017"/>
                <a:gd name="connsiteY11" fmla="*/ 3085 h 329229"/>
                <a:gd name="connsiteX12" fmla="*/ 24871 w 225017"/>
                <a:gd name="connsiteY12" fmla="*/ 8598 h 329229"/>
                <a:gd name="connsiteX13" fmla="*/ 24196 w 225017"/>
                <a:gd name="connsiteY13" fmla="*/ 18610 h 329229"/>
                <a:gd name="connsiteX14" fmla="*/ 33084 w 225017"/>
                <a:gd name="connsiteY14" fmla="*/ 39310 h 329229"/>
                <a:gd name="connsiteX15" fmla="*/ 84834 w 225017"/>
                <a:gd name="connsiteY15" fmla="*/ 73510 h 329229"/>
                <a:gd name="connsiteX16" fmla="*/ 91471 w 225017"/>
                <a:gd name="connsiteY16" fmla="*/ 73060 h 329229"/>
                <a:gd name="connsiteX17" fmla="*/ 101259 w 225017"/>
                <a:gd name="connsiteY17" fmla="*/ 71935 h 329229"/>
                <a:gd name="connsiteX18" fmla="*/ 101259 w 225017"/>
                <a:gd name="connsiteY18" fmla="*/ 104785 h 329229"/>
                <a:gd name="connsiteX19" fmla="*/ 572 w 225017"/>
                <a:gd name="connsiteY19" fmla="*/ 227972 h 329229"/>
                <a:gd name="connsiteX20" fmla="*/ 123759 w 225017"/>
                <a:gd name="connsiteY20" fmla="*/ 328657 h 329229"/>
                <a:gd name="connsiteX21" fmla="*/ 224445 w 225017"/>
                <a:gd name="connsiteY21" fmla="*/ 205472 h 329229"/>
                <a:gd name="connsiteX22" fmla="*/ 123759 w 225017"/>
                <a:gd name="connsiteY22" fmla="*/ 104785 h 329229"/>
                <a:gd name="connsiteX23" fmla="*/ 131634 w 225017"/>
                <a:gd name="connsiteY23" fmla="*/ 42910 h 329229"/>
                <a:gd name="connsiteX24" fmla="*/ 166734 w 225017"/>
                <a:gd name="connsiteY24" fmla="*/ 22660 h 329229"/>
                <a:gd name="connsiteX25" fmla="*/ 174159 w 225017"/>
                <a:gd name="connsiteY25" fmla="*/ 23560 h 329229"/>
                <a:gd name="connsiteX26" fmla="*/ 171234 w 225017"/>
                <a:gd name="connsiteY26" fmla="*/ 30535 h 329229"/>
                <a:gd name="connsiteX27" fmla="*/ 136246 w 225017"/>
                <a:gd name="connsiteY27" fmla="*/ 50785 h 329229"/>
                <a:gd name="connsiteX28" fmla="*/ 128709 w 225017"/>
                <a:gd name="connsiteY28" fmla="*/ 49885 h 329229"/>
                <a:gd name="connsiteX29" fmla="*/ 88771 w 225017"/>
                <a:gd name="connsiteY29" fmla="*/ 50785 h 329229"/>
                <a:gd name="connsiteX30" fmla="*/ 53784 w 225017"/>
                <a:gd name="connsiteY30" fmla="*/ 30535 h 329229"/>
                <a:gd name="connsiteX31" fmla="*/ 50859 w 225017"/>
                <a:gd name="connsiteY31" fmla="*/ 23560 h 329229"/>
                <a:gd name="connsiteX32" fmla="*/ 58284 w 225017"/>
                <a:gd name="connsiteY32" fmla="*/ 22660 h 329229"/>
                <a:gd name="connsiteX33" fmla="*/ 93384 w 225017"/>
                <a:gd name="connsiteY33" fmla="*/ 42910 h 329229"/>
                <a:gd name="connsiteX34" fmla="*/ 96309 w 225017"/>
                <a:gd name="connsiteY34" fmla="*/ 49885 h 329229"/>
                <a:gd name="connsiteX35" fmla="*/ 112509 w 225017"/>
                <a:gd name="connsiteY35" fmla="*/ 306723 h 329229"/>
                <a:gd name="connsiteX36" fmla="*/ 22509 w 225017"/>
                <a:gd name="connsiteY36" fmla="*/ 216723 h 329229"/>
                <a:gd name="connsiteX37" fmla="*/ 112509 w 225017"/>
                <a:gd name="connsiteY37" fmla="*/ 126723 h 329229"/>
                <a:gd name="connsiteX38" fmla="*/ 202509 w 225017"/>
                <a:gd name="connsiteY38" fmla="*/ 216723 h 329229"/>
                <a:gd name="connsiteX39" fmla="*/ 112509 w 225017"/>
                <a:gd name="connsiteY39" fmla="*/ 306723 h 32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25017" h="329229">
                  <a:moveTo>
                    <a:pt x="123759" y="104785"/>
                  </a:moveTo>
                  <a:lnTo>
                    <a:pt x="123759" y="71935"/>
                  </a:lnTo>
                  <a:lnTo>
                    <a:pt x="133546" y="73060"/>
                  </a:lnTo>
                  <a:cubicBezTo>
                    <a:pt x="135743" y="73382"/>
                    <a:pt x="137963" y="73532"/>
                    <a:pt x="140184" y="73510"/>
                  </a:cubicBezTo>
                  <a:cubicBezTo>
                    <a:pt x="162702" y="73422"/>
                    <a:pt x="183025" y="59991"/>
                    <a:pt x="191934" y="39310"/>
                  </a:cubicBezTo>
                  <a:lnTo>
                    <a:pt x="200821" y="18610"/>
                  </a:lnTo>
                  <a:cubicBezTo>
                    <a:pt x="202180" y="15352"/>
                    <a:pt x="201929" y="11644"/>
                    <a:pt x="200146" y="8598"/>
                  </a:cubicBezTo>
                  <a:cubicBezTo>
                    <a:pt x="198433" y="5516"/>
                    <a:pt x="195328" y="3460"/>
                    <a:pt x="191821" y="3085"/>
                  </a:cubicBezTo>
                  <a:lnTo>
                    <a:pt x="169434" y="385"/>
                  </a:lnTo>
                  <a:cubicBezTo>
                    <a:pt x="145863" y="-2341"/>
                    <a:pt x="123107" y="9981"/>
                    <a:pt x="112509" y="31210"/>
                  </a:cubicBezTo>
                  <a:cubicBezTo>
                    <a:pt x="101939" y="9952"/>
                    <a:pt x="79163" y="-2382"/>
                    <a:pt x="55584" y="385"/>
                  </a:cubicBezTo>
                  <a:lnTo>
                    <a:pt x="33196" y="3085"/>
                  </a:lnTo>
                  <a:cubicBezTo>
                    <a:pt x="29690" y="3460"/>
                    <a:pt x="26585" y="5516"/>
                    <a:pt x="24871" y="8598"/>
                  </a:cubicBezTo>
                  <a:cubicBezTo>
                    <a:pt x="23088" y="11644"/>
                    <a:pt x="22837" y="15352"/>
                    <a:pt x="24196" y="18610"/>
                  </a:cubicBezTo>
                  <a:lnTo>
                    <a:pt x="33084" y="39310"/>
                  </a:lnTo>
                  <a:cubicBezTo>
                    <a:pt x="41993" y="59991"/>
                    <a:pt x="62316" y="73422"/>
                    <a:pt x="84834" y="73510"/>
                  </a:cubicBezTo>
                  <a:cubicBezTo>
                    <a:pt x="87055" y="73532"/>
                    <a:pt x="89274" y="73382"/>
                    <a:pt x="91471" y="73060"/>
                  </a:cubicBezTo>
                  <a:lnTo>
                    <a:pt x="101259" y="71935"/>
                  </a:lnTo>
                  <a:lnTo>
                    <a:pt x="101259" y="104785"/>
                  </a:lnTo>
                  <a:cubicBezTo>
                    <a:pt x="39438" y="110999"/>
                    <a:pt x="-5641" y="166151"/>
                    <a:pt x="572" y="227972"/>
                  </a:cubicBezTo>
                  <a:cubicBezTo>
                    <a:pt x="6786" y="289791"/>
                    <a:pt x="61938" y="334870"/>
                    <a:pt x="123759" y="328657"/>
                  </a:cubicBezTo>
                  <a:cubicBezTo>
                    <a:pt x="185580" y="322445"/>
                    <a:pt x="230659" y="267291"/>
                    <a:pt x="224445" y="205472"/>
                  </a:cubicBezTo>
                  <a:cubicBezTo>
                    <a:pt x="219095" y="152237"/>
                    <a:pt x="176993" y="110136"/>
                    <a:pt x="123759" y="104785"/>
                  </a:cubicBezTo>
                  <a:close/>
                  <a:moveTo>
                    <a:pt x="131634" y="42910"/>
                  </a:moveTo>
                  <a:cubicBezTo>
                    <a:pt x="137642" y="29207"/>
                    <a:pt x="151864" y="21002"/>
                    <a:pt x="166734" y="22660"/>
                  </a:cubicBezTo>
                  <a:lnTo>
                    <a:pt x="174159" y="23560"/>
                  </a:lnTo>
                  <a:lnTo>
                    <a:pt x="171234" y="30535"/>
                  </a:lnTo>
                  <a:cubicBezTo>
                    <a:pt x="165298" y="44249"/>
                    <a:pt x="151094" y="52470"/>
                    <a:pt x="136246" y="50785"/>
                  </a:cubicBezTo>
                  <a:lnTo>
                    <a:pt x="128709" y="49885"/>
                  </a:lnTo>
                  <a:close/>
                  <a:moveTo>
                    <a:pt x="88771" y="50785"/>
                  </a:moveTo>
                  <a:cubicBezTo>
                    <a:pt x="73924" y="52470"/>
                    <a:pt x="59719" y="44249"/>
                    <a:pt x="53784" y="30535"/>
                  </a:cubicBezTo>
                  <a:lnTo>
                    <a:pt x="50859" y="23560"/>
                  </a:lnTo>
                  <a:lnTo>
                    <a:pt x="58284" y="22660"/>
                  </a:lnTo>
                  <a:cubicBezTo>
                    <a:pt x="73154" y="21002"/>
                    <a:pt x="87375" y="29207"/>
                    <a:pt x="93384" y="42910"/>
                  </a:cubicBezTo>
                  <a:lnTo>
                    <a:pt x="96309" y="49885"/>
                  </a:lnTo>
                  <a:close/>
                  <a:moveTo>
                    <a:pt x="112509" y="306723"/>
                  </a:moveTo>
                  <a:cubicBezTo>
                    <a:pt x="62803" y="306723"/>
                    <a:pt x="22509" y="266429"/>
                    <a:pt x="22509" y="216723"/>
                  </a:cubicBezTo>
                  <a:cubicBezTo>
                    <a:pt x="22509" y="167017"/>
                    <a:pt x="62803" y="126723"/>
                    <a:pt x="112509" y="126723"/>
                  </a:cubicBezTo>
                  <a:cubicBezTo>
                    <a:pt x="162215" y="126723"/>
                    <a:pt x="202509" y="167017"/>
                    <a:pt x="202509" y="216723"/>
                  </a:cubicBezTo>
                  <a:cubicBezTo>
                    <a:pt x="202440" y="266400"/>
                    <a:pt x="162187" y="306654"/>
                    <a:pt x="112509" y="306723"/>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任意多边形: 形状 133">
              <a:extLst>
                <a:ext uri="{FF2B5EF4-FFF2-40B4-BE49-F238E27FC236}">
                  <a16:creationId xmlns:a16="http://schemas.microsoft.com/office/drawing/2014/main" id="{3C2A392C-B663-4B59-BA07-D9E374B16D17}"/>
                </a:ext>
              </a:extLst>
            </p:cNvPr>
            <p:cNvSpPr/>
            <p:nvPr/>
          </p:nvSpPr>
          <p:spPr>
            <a:xfrm>
              <a:off x="5713483" y="2371500"/>
              <a:ext cx="135033" cy="225020"/>
            </a:xfrm>
            <a:custGeom>
              <a:avLst/>
              <a:gdLst>
                <a:gd name="connsiteX0" fmla="*/ 123767 w 135033"/>
                <a:gd name="connsiteY0" fmla="*/ 135000 h 225020"/>
                <a:gd name="connsiteX1" fmla="*/ 101267 w 135033"/>
                <a:gd name="connsiteY1" fmla="*/ 135000 h 225020"/>
                <a:gd name="connsiteX2" fmla="*/ 101267 w 135033"/>
                <a:gd name="connsiteY2" fmla="*/ 0 h 225020"/>
                <a:gd name="connsiteX3" fmla="*/ 78767 w 135033"/>
                <a:gd name="connsiteY3" fmla="*/ 0 h 225020"/>
                <a:gd name="connsiteX4" fmla="*/ 78767 w 135033"/>
                <a:gd name="connsiteY4" fmla="*/ 146250 h 225020"/>
                <a:gd name="connsiteX5" fmla="*/ 90017 w 135033"/>
                <a:gd name="connsiteY5" fmla="*/ 157500 h 225020"/>
                <a:gd name="connsiteX6" fmla="*/ 99748 w 135033"/>
                <a:gd name="connsiteY6" fmla="*/ 157500 h 225020"/>
                <a:gd name="connsiteX7" fmla="*/ 67517 w 135033"/>
                <a:gd name="connsiteY7" fmla="*/ 196178 h 225020"/>
                <a:gd name="connsiteX8" fmla="*/ 35286 w 135033"/>
                <a:gd name="connsiteY8" fmla="*/ 157500 h 225020"/>
                <a:gd name="connsiteX9" fmla="*/ 45017 w 135033"/>
                <a:gd name="connsiteY9" fmla="*/ 157500 h 225020"/>
                <a:gd name="connsiteX10" fmla="*/ 56267 w 135033"/>
                <a:gd name="connsiteY10" fmla="*/ 146250 h 225020"/>
                <a:gd name="connsiteX11" fmla="*/ 56267 w 135033"/>
                <a:gd name="connsiteY11" fmla="*/ 0 h 225020"/>
                <a:gd name="connsiteX12" fmla="*/ 33767 w 135033"/>
                <a:gd name="connsiteY12" fmla="*/ 0 h 225020"/>
                <a:gd name="connsiteX13" fmla="*/ 33767 w 135033"/>
                <a:gd name="connsiteY13" fmla="*/ 135000 h 225020"/>
                <a:gd name="connsiteX14" fmla="*/ 11267 w 135033"/>
                <a:gd name="connsiteY14" fmla="*/ 135000 h 225020"/>
                <a:gd name="connsiteX15" fmla="*/ 0 w 135033"/>
                <a:gd name="connsiteY15" fmla="*/ 146233 h 225020"/>
                <a:gd name="connsiteX16" fmla="*/ 2616 w 135033"/>
                <a:gd name="connsiteY16" fmla="*/ 153461 h 225020"/>
                <a:gd name="connsiteX17" fmla="*/ 58866 w 135033"/>
                <a:gd name="connsiteY17" fmla="*/ 220961 h 225020"/>
                <a:gd name="connsiteX18" fmla="*/ 74708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7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7" y="135000"/>
                  </a:moveTo>
                  <a:lnTo>
                    <a:pt x="101267" y="135000"/>
                  </a:lnTo>
                  <a:lnTo>
                    <a:pt x="101267" y="0"/>
                  </a:lnTo>
                  <a:lnTo>
                    <a:pt x="78767" y="0"/>
                  </a:lnTo>
                  <a:lnTo>
                    <a:pt x="78767" y="146250"/>
                  </a:lnTo>
                  <a:cubicBezTo>
                    <a:pt x="78767" y="152463"/>
                    <a:pt x="83804" y="157500"/>
                    <a:pt x="90017" y="157500"/>
                  </a:cubicBezTo>
                  <a:lnTo>
                    <a:pt x="99748" y="157500"/>
                  </a:lnTo>
                  <a:lnTo>
                    <a:pt x="67517" y="196178"/>
                  </a:lnTo>
                  <a:lnTo>
                    <a:pt x="35286" y="157500"/>
                  </a:lnTo>
                  <a:lnTo>
                    <a:pt x="45017" y="157500"/>
                  </a:lnTo>
                  <a:cubicBezTo>
                    <a:pt x="51230" y="157500"/>
                    <a:pt x="56267" y="152463"/>
                    <a:pt x="56267" y="146250"/>
                  </a:cubicBezTo>
                  <a:lnTo>
                    <a:pt x="56267" y="0"/>
                  </a:lnTo>
                  <a:lnTo>
                    <a:pt x="33767" y="0"/>
                  </a:lnTo>
                  <a:lnTo>
                    <a:pt x="33767" y="135000"/>
                  </a:lnTo>
                  <a:lnTo>
                    <a:pt x="11267" y="135000"/>
                  </a:lnTo>
                  <a:cubicBezTo>
                    <a:pt x="5054" y="134991"/>
                    <a:pt x="9" y="140021"/>
                    <a:pt x="0" y="146233"/>
                  </a:cubicBezTo>
                  <a:cubicBezTo>
                    <a:pt x="-3" y="148875"/>
                    <a:pt x="923" y="151434"/>
                    <a:pt x="2616" y="153461"/>
                  </a:cubicBezTo>
                  <a:lnTo>
                    <a:pt x="58866" y="220961"/>
                  </a:lnTo>
                  <a:cubicBezTo>
                    <a:pt x="62837" y="225739"/>
                    <a:pt x="69930" y="226393"/>
                    <a:pt x="74708" y="222422"/>
                  </a:cubicBezTo>
                  <a:cubicBezTo>
                    <a:pt x="75239" y="221981"/>
                    <a:pt x="75727" y="221491"/>
                    <a:pt x="76168" y="220961"/>
                  </a:cubicBezTo>
                  <a:lnTo>
                    <a:pt x="132418" y="153461"/>
                  </a:lnTo>
                  <a:cubicBezTo>
                    <a:pt x="136401" y="148692"/>
                    <a:pt x="135764" y="141598"/>
                    <a:pt x="130995" y="137616"/>
                  </a:cubicBezTo>
                  <a:cubicBezTo>
                    <a:pt x="128967" y="135921"/>
                    <a:pt x="126408" y="134997"/>
                    <a:pt x="123767"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5" name="任意多边形: 形状 134">
              <a:extLst>
                <a:ext uri="{FF2B5EF4-FFF2-40B4-BE49-F238E27FC236}">
                  <a16:creationId xmlns:a16="http://schemas.microsoft.com/office/drawing/2014/main" id="{511FC2C4-F43D-4342-A7DE-A9EBB2856437}"/>
                </a:ext>
              </a:extLst>
            </p:cNvPr>
            <p:cNvSpPr/>
            <p:nvPr/>
          </p:nvSpPr>
          <p:spPr>
            <a:xfrm>
              <a:off x="5263483" y="2371500"/>
              <a:ext cx="135033" cy="225020"/>
            </a:xfrm>
            <a:custGeom>
              <a:avLst/>
              <a:gdLst>
                <a:gd name="connsiteX0" fmla="*/ 123766 w 135033"/>
                <a:gd name="connsiteY0" fmla="*/ 135000 h 225020"/>
                <a:gd name="connsiteX1" fmla="*/ 101266 w 135033"/>
                <a:gd name="connsiteY1" fmla="*/ 135000 h 225020"/>
                <a:gd name="connsiteX2" fmla="*/ 101266 w 135033"/>
                <a:gd name="connsiteY2" fmla="*/ 0 h 225020"/>
                <a:gd name="connsiteX3" fmla="*/ 78766 w 135033"/>
                <a:gd name="connsiteY3" fmla="*/ 0 h 225020"/>
                <a:gd name="connsiteX4" fmla="*/ 78766 w 135033"/>
                <a:gd name="connsiteY4" fmla="*/ 146250 h 225020"/>
                <a:gd name="connsiteX5" fmla="*/ 90016 w 135033"/>
                <a:gd name="connsiteY5" fmla="*/ 157500 h 225020"/>
                <a:gd name="connsiteX6" fmla="*/ 99748 w 135033"/>
                <a:gd name="connsiteY6" fmla="*/ 157500 h 225020"/>
                <a:gd name="connsiteX7" fmla="*/ 67516 w 135033"/>
                <a:gd name="connsiteY7" fmla="*/ 196178 h 225020"/>
                <a:gd name="connsiteX8" fmla="*/ 35285 w 135033"/>
                <a:gd name="connsiteY8" fmla="*/ 157500 h 225020"/>
                <a:gd name="connsiteX9" fmla="*/ 45016 w 135033"/>
                <a:gd name="connsiteY9" fmla="*/ 157500 h 225020"/>
                <a:gd name="connsiteX10" fmla="*/ 56266 w 135033"/>
                <a:gd name="connsiteY10" fmla="*/ 146250 h 225020"/>
                <a:gd name="connsiteX11" fmla="*/ 56266 w 135033"/>
                <a:gd name="connsiteY11" fmla="*/ 0 h 225020"/>
                <a:gd name="connsiteX12" fmla="*/ 33766 w 135033"/>
                <a:gd name="connsiteY12" fmla="*/ 0 h 225020"/>
                <a:gd name="connsiteX13" fmla="*/ 33766 w 135033"/>
                <a:gd name="connsiteY13" fmla="*/ 135000 h 225020"/>
                <a:gd name="connsiteX14" fmla="*/ 11266 w 135033"/>
                <a:gd name="connsiteY14" fmla="*/ 135000 h 225020"/>
                <a:gd name="connsiteX15" fmla="*/ 0 w 135033"/>
                <a:gd name="connsiteY15" fmla="*/ 146233 h 225020"/>
                <a:gd name="connsiteX16" fmla="*/ 2615 w 135033"/>
                <a:gd name="connsiteY16" fmla="*/ 153461 h 225020"/>
                <a:gd name="connsiteX17" fmla="*/ 58865 w 135033"/>
                <a:gd name="connsiteY17" fmla="*/ 220961 h 225020"/>
                <a:gd name="connsiteX18" fmla="*/ 74707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6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6" y="135000"/>
                  </a:moveTo>
                  <a:lnTo>
                    <a:pt x="101266" y="135000"/>
                  </a:lnTo>
                  <a:lnTo>
                    <a:pt x="101266" y="0"/>
                  </a:lnTo>
                  <a:lnTo>
                    <a:pt x="78766" y="0"/>
                  </a:lnTo>
                  <a:lnTo>
                    <a:pt x="78766" y="146250"/>
                  </a:lnTo>
                  <a:cubicBezTo>
                    <a:pt x="78766" y="152463"/>
                    <a:pt x="83803" y="157500"/>
                    <a:pt x="90016" y="157500"/>
                  </a:cubicBezTo>
                  <a:lnTo>
                    <a:pt x="99748" y="157500"/>
                  </a:lnTo>
                  <a:lnTo>
                    <a:pt x="67516" y="196178"/>
                  </a:lnTo>
                  <a:lnTo>
                    <a:pt x="35285" y="157500"/>
                  </a:lnTo>
                  <a:lnTo>
                    <a:pt x="45016" y="157500"/>
                  </a:lnTo>
                  <a:cubicBezTo>
                    <a:pt x="51230" y="157500"/>
                    <a:pt x="56266" y="152463"/>
                    <a:pt x="56266" y="146250"/>
                  </a:cubicBezTo>
                  <a:lnTo>
                    <a:pt x="56266" y="0"/>
                  </a:lnTo>
                  <a:lnTo>
                    <a:pt x="33766" y="0"/>
                  </a:lnTo>
                  <a:lnTo>
                    <a:pt x="33766" y="135000"/>
                  </a:lnTo>
                  <a:lnTo>
                    <a:pt x="11266" y="135000"/>
                  </a:lnTo>
                  <a:cubicBezTo>
                    <a:pt x="5053" y="134991"/>
                    <a:pt x="9" y="140021"/>
                    <a:pt x="0" y="146233"/>
                  </a:cubicBezTo>
                  <a:cubicBezTo>
                    <a:pt x="-4" y="148875"/>
                    <a:pt x="922" y="151434"/>
                    <a:pt x="2615" y="153461"/>
                  </a:cubicBezTo>
                  <a:lnTo>
                    <a:pt x="58865" y="220961"/>
                  </a:lnTo>
                  <a:cubicBezTo>
                    <a:pt x="62836" y="225739"/>
                    <a:pt x="69930" y="226393"/>
                    <a:pt x="74707" y="222422"/>
                  </a:cubicBezTo>
                  <a:cubicBezTo>
                    <a:pt x="75238" y="221981"/>
                    <a:pt x="75727" y="221491"/>
                    <a:pt x="76168" y="220961"/>
                  </a:cubicBezTo>
                  <a:lnTo>
                    <a:pt x="132418" y="153461"/>
                  </a:lnTo>
                  <a:cubicBezTo>
                    <a:pt x="136400" y="148692"/>
                    <a:pt x="135763" y="141598"/>
                    <a:pt x="130995" y="137616"/>
                  </a:cubicBezTo>
                  <a:cubicBezTo>
                    <a:pt x="128966" y="135921"/>
                    <a:pt x="126408" y="134997"/>
                    <a:pt x="123766"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6" name="任意多边形: 形状 135">
              <a:extLst>
                <a:ext uri="{FF2B5EF4-FFF2-40B4-BE49-F238E27FC236}">
                  <a16:creationId xmlns:a16="http://schemas.microsoft.com/office/drawing/2014/main" id="{16078ADD-8A64-4138-BA8D-2ED15E78D3E1}"/>
                </a:ext>
              </a:extLst>
            </p:cNvPr>
            <p:cNvSpPr/>
            <p:nvPr/>
          </p:nvSpPr>
          <p:spPr>
            <a:xfrm>
              <a:off x="5488483" y="2461500"/>
              <a:ext cx="135033" cy="225020"/>
            </a:xfrm>
            <a:custGeom>
              <a:avLst/>
              <a:gdLst>
                <a:gd name="connsiteX0" fmla="*/ 123767 w 135033"/>
                <a:gd name="connsiteY0" fmla="*/ 135000 h 225020"/>
                <a:gd name="connsiteX1" fmla="*/ 101267 w 135033"/>
                <a:gd name="connsiteY1" fmla="*/ 135000 h 225020"/>
                <a:gd name="connsiteX2" fmla="*/ 101267 w 135033"/>
                <a:gd name="connsiteY2" fmla="*/ 0 h 225020"/>
                <a:gd name="connsiteX3" fmla="*/ 78767 w 135033"/>
                <a:gd name="connsiteY3" fmla="*/ 0 h 225020"/>
                <a:gd name="connsiteX4" fmla="*/ 78767 w 135033"/>
                <a:gd name="connsiteY4" fmla="*/ 146250 h 225020"/>
                <a:gd name="connsiteX5" fmla="*/ 90017 w 135033"/>
                <a:gd name="connsiteY5" fmla="*/ 157500 h 225020"/>
                <a:gd name="connsiteX6" fmla="*/ 99748 w 135033"/>
                <a:gd name="connsiteY6" fmla="*/ 157500 h 225020"/>
                <a:gd name="connsiteX7" fmla="*/ 67517 w 135033"/>
                <a:gd name="connsiteY7" fmla="*/ 196178 h 225020"/>
                <a:gd name="connsiteX8" fmla="*/ 35286 w 135033"/>
                <a:gd name="connsiteY8" fmla="*/ 157500 h 225020"/>
                <a:gd name="connsiteX9" fmla="*/ 45017 w 135033"/>
                <a:gd name="connsiteY9" fmla="*/ 157500 h 225020"/>
                <a:gd name="connsiteX10" fmla="*/ 56267 w 135033"/>
                <a:gd name="connsiteY10" fmla="*/ 146250 h 225020"/>
                <a:gd name="connsiteX11" fmla="*/ 56267 w 135033"/>
                <a:gd name="connsiteY11" fmla="*/ 0 h 225020"/>
                <a:gd name="connsiteX12" fmla="*/ 33767 w 135033"/>
                <a:gd name="connsiteY12" fmla="*/ 0 h 225020"/>
                <a:gd name="connsiteX13" fmla="*/ 33767 w 135033"/>
                <a:gd name="connsiteY13" fmla="*/ 135000 h 225020"/>
                <a:gd name="connsiteX14" fmla="*/ 11267 w 135033"/>
                <a:gd name="connsiteY14" fmla="*/ 135000 h 225020"/>
                <a:gd name="connsiteX15" fmla="*/ 0 w 135033"/>
                <a:gd name="connsiteY15" fmla="*/ 146233 h 225020"/>
                <a:gd name="connsiteX16" fmla="*/ 2616 w 135033"/>
                <a:gd name="connsiteY16" fmla="*/ 153461 h 225020"/>
                <a:gd name="connsiteX17" fmla="*/ 58866 w 135033"/>
                <a:gd name="connsiteY17" fmla="*/ 220961 h 225020"/>
                <a:gd name="connsiteX18" fmla="*/ 74708 w 135033"/>
                <a:gd name="connsiteY18" fmla="*/ 222422 h 225020"/>
                <a:gd name="connsiteX19" fmla="*/ 76168 w 135033"/>
                <a:gd name="connsiteY19" fmla="*/ 220961 h 225020"/>
                <a:gd name="connsiteX20" fmla="*/ 132418 w 135033"/>
                <a:gd name="connsiteY20" fmla="*/ 153461 h 225020"/>
                <a:gd name="connsiteX21" fmla="*/ 130995 w 135033"/>
                <a:gd name="connsiteY21" fmla="*/ 137616 h 225020"/>
                <a:gd name="connsiteX22" fmla="*/ 123767 w 135033"/>
                <a:gd name="connsiteY22" fmla="*/ 135000 h 22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033" h="225020">
                  <a:moveTo>
                    <a:pt x="123767" y="135000"/>
                  </a:moveTo>
                  <a:lnTo>
                    <a:pt x="101267" y="135000"/>
                  </a:lnTo>
                  <a:lnTo>
                    <a:pt x="101267" y="0"/>
                  </a:lnTo>
                  <a:lnTo>
                    <a:pt x="78767" y="0"/>
                  </a:lnTo>
                  <a:lnTo>
                    <a:pt x="78767" y="146250"/>
                  </a:lnTo>
                  <a:cubicBezTo>
                    <a:pt x="78767" y="152463"/>
                    <a:pt x="83804" y="157500"/>
                    <a:pt x="90017" y="157500"/>
                  </a:cubicBezTo>
                  <a:lnTo>
                    <a:pt x="99748" y="157500"/>
                  </a:lnTo>
                  <a:lnTo>
                    <a:pt x="67517" y="196178"/>
                  </a:lnTo>
                  <a:lnTo>
                    <a:pt x="35286" y="157500"/>
                  </a:lnTo>
                  <a:lnTo>
                    <a:pt x="45017" y="157500"/>
                  </a:lnTo>
                  <a:cubicBezTo>
                    <a:pt x="51230" y="157500"/>
                    <a:pt x="56267" y="152463"/>
                    <a:pt x="56267" y="146250"/>
                  </a:cubicBezTo>
                  <a:lnTo>
                    <a:pt x="56267" y="0"/>
                  </a:lnTo>
                  <a:lnTo>
                    <a:pt x="33767" y="0"/>
                  </a:lnTo>
                  <a:lnTo>
                    <a:pt x="33767" y="135000"/>
                  </a:lnTo>
                  <a:lnTo>
                    <a:pt x="11267" y="135000"/>
                  </a:lnTo>
                  <a:cubicBezTo>
                    <a:pt x="5054" y="134991"/>
                    <a:pt x="9" y="140021"/>
                    <a:pt x="0" y="146233"/>
                  </a:cubicBezTo>
                  <a:cubicBezTo>
                    <a:pt x="-3" y="148875"/>
                    <a:pt x="922" y="151434"/>
                    <a:pt x="2616" y="153461"/>
                  </a:cubicBezTo>
                  <a:lnTo>
                    <a:pt x="58866" y="220961"/>
                  </a:lnTo>
                  <a:cubicBezTo>
                    <a:pt x="62837" y="225739"/>
                    <a:pt x="69930" y="226393"/>
                    <a:pt x="74708" y="222422"/>
                  </a:cubicBezTo>
                  <a:cubicBezTo>
                    <a:pt x="75239" y="221981"/>
                    <a:pt x="75727" y="221491"/>
                    <a:pt x="76168" y="220961"/>
                  </a:cubicBezTo>
                  <a:lnTo>
                    <a:pt x="132418" y="153461"/>
                  </a:lnTo>
                  <a:cubicBezTo>
                    <a:pt x="136401" y="148692"/>
                    <a:pt x="135764" y="141598"/>
                    <a:pt x="130995" y="137616"/>
                  </a:cubicBezTo>
                  <a:cubicBezTo>
                    <a:pt x="128967" y="135921"/>
                    <a:pt x="126408" y="134997"/>
                    <a:pt x="123767" y="135000"/>
                  </a:cubicBezTo>
                  <a:close/>
                </a:path>
              </a:pathLst>
            </a:custGeom>
            <a:grpFill/>
            <a:ln w="11162"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85168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3086CB-D0EE-4D8A-8B62-E2C49929E299}"/>
              </a:ext>
            </a:extLst>
          </p:cNvPr>
          <p:cNvSpPr txBox="1"/>
          <p:nvPr/>
        </p:nvSpPr>
        <p:spPr>
          <a:xfrm>
            <a:off x="843100" y="334528"/>
            <a:ext cx="2957935" cy="523220"/>
          </a:xfrm>
          <a:prstGeom prst="rect">
            <a:avLst/>
          </a:prstGeom>
          <a:noFill/>
        </p:spPr>
        <p:txBody>
          <a:bodyPr wrap="square" rtlCol="0">
            <a:noAutofit/>
          </a:bodyPr>
          <a:lstStyle/>
          <a:p>
            <a:r>
              <a:rPr lang="zh-CN" altLang="en-US" sz="2800" b="1" dirty="0">
                <a:gradFill>
                  <a:gsLst>
                    <a:gs pos="0">
                      <a:schemeClr val="accent1"/>
                    </a:gs>
                    <a:gs pos="100000">
                      <a:schemeClr val="accent2"/>
                    </a:gs>
                  </a:gsLst>
                  <a:lin ang="0" scaled="1"/>
                </a:gradFill>
                <a:latin typeface="+mj-ea"/>
                <a:ea typeface="+mj-ea"/>
                <a:sym typeface="微软雅黑" panose="020B0503020204020204" pitchFamily="34" charset="-122"/>
              </a:rPr>
              <a:t>项目背景介绍</a:t>
            </a:r>
          </a:p>
        </p:txBody>
      </p:sp>
      <p:sp>
        <p:nvSpPr>
          <p:cNvPr id="3" name="Rectangle 7">
            <a:extLst>
              <a:ext uri="{FF2B5EF4-FFF2-40B4-BE49-F238E27FC236}">
                <a16:creationId xmlns:a16="http://schemas.microsoft.com/office/drawing/2014/main" id="{D80056A1-B67C-49AC-B5E5-708F58BF0016}"/>
              </a:ext>
            </a:extLst>
          </p:cNvPr>
          <p:cNvSpPr/>
          <p:nvPr/>
        </p:nvSpPr>
        <p:spPr>
          <a:xfrm>
            <a:off x="814841" y="4124750"/>
            <a:ext cx="1826351" cy="36187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b="1" dirty="0">
                <a:gradFill>
                  <a:gsLst>
                    <a:gs pos="0">
                      <a:schemeClr val="accent1"/>
                    </a:gs>
                    <a:gs pos="100000">
                      <a:schemeClr val="accent2"/>
                    </a:gs>
                  </a:gsLst>
                  <a:lin ang="2700000" scaled="1"/>
                </a:gradFill>
                <a:latin typeface="+mj-ea"/>
                <a:ea typeface="+mj-ea"/>
                <a:cs typeface="Titillium" charset="0"/>
                <a:sym typeface="微软雅黑" panose="020B0503020204020204" pitchFamily="34" charset="-122"/>
              </a:rPr>
              <a:t>银证合作模式</a:t>
            </a:r>
          </a:p>
        </p:txBody>
      </p:sp>
      <p:sp>
        <p:nvSpPr>
          <p:cNvPr id="4" name="文本框 3">
            <a:extLst>
              <a:ext uri="{FF2B5EF4-FFF2-40B4-BE49-F238E27FC236}">
                <a16:creationId xmlns:a16="http://schemas.microsoft.com/office/drawing/2014/main" id="{8AFF9C7B-99CB-41C6-88E0-9EB20728C5DC}"/>
              </a:ext>
            </a:extLst>
          </p:cNvPr>
          <p:cNvSpPr txBox="1"/>
          <p:nvPr/>
        </p:nvSpPr>
        <p:spPr>
          <a:xfrm>
            <a:off x="814841" y="4684452"/>
            <a:ext cx="4888276" cy="1465401"/>
          </a:xfrm>
          <a:prstGeom prst="rect">
            <a:avLst/>
          </a:prstGeom>
          <a:noFill/>
        </p:spPr>
        <p:txBody>
          <a:bodyPr wrap="square" rtlCol="0">
            <a:noAutofit/>
          </a:bodyPr>
          <a:lstStyle/>
          <a:p>
            <a:pPr>
              <a:lnSpc>
                <a:spcPct val="130000"/>
              </a:lnSpc>
            </a:pPr>
            <a:r>
              <a:rPr lang="zh-CN" altLang="en-US" sz="1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该模式下的互联网券商除佣金收入外，很大一部分收入是来自于与银行合作为客户建立资产保证存款账户获得的业务收入。在这类集投资账户和现金账户为一体的超级账户内，客户可以在购买投资工具和现金中自由选择，券商为客户提供取现、网上支付等 资金业务。</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 name="直接连接符 4">
            <a:extLst>
              <a:ext uri="{FF2B5EF4-FFF2-40B4-BE49-F238E27FC236}">
                <a16:creationId xmlns:a16="http://schemas.microsoft.com/office/drawing/2014/main" id="{79F01DF9-47F9-487E-AB12-3132C066B574}"/>
              </a:ext>
            </a:extLst>
          </p:cNvPr>
          <p:cNvCxnSpPr>
            <a:cxnSpLocks/>
          </p:cNvCxnSpPr>
          <p:nvPr/>
        </p:nvCxnSpPr>
        <p:spPr>
          <a:xfrm>
            <a:off x="941841" y="4596616"/>
            <a:ext cx="2354421"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6" name="Rectangle 7">
            <a:extLst>
              <a:ext uri="{FF2B5EF4-FFF2-40B4-BE49-F238E27FC236}">
                <a16:creationId xmlns:a16="http://schemas.microsoft.com/office/drawing/2014/main" id="{EFBC593C-0599-4E14-95B5-093BEE4BDC47}"/>
              </a:ext>
            </a:extLst>
          </p:cNvPr>
          <p:cNvSpPr/>
          <p:nvPr/>
        </p:nvSpPr>
        <p:spPr>
          <a:xfrm>
            <a:off x="814841" y="1667892"/>
            <a:ext cx="2441439" cy="36187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zh-CN" altLang="en-US" b="1" dirty="0">
                <a:gradFill>
                  <a:gsLst>
                    <a:gs pos="0">
                      <a:schemeClr val="accent1"/>
                    </a:gs>
                    <a:gs pos="100000">
                      <a:schemeClr val="accent2"/>
                    </a:gs>
                  </a:gsLst>
                  <a:lin ang="2700000" scaled="1"/>
                </a:gradFill>
                <a:latin typeface="+mj-ea"/>
                <a:ea typeface="+mj-ea"/>
                <a:cs typeface="Titillium" charset="0"/>
                <a:sym typeface="微软雅黑" panose="020B0503020204020204" pitchFamily="34" charset="-122"/>
              </a:rPr>
              <a:t>财富管理模式</a:t>
            </a:r>
          </a:p>
        </p:txBody>
      </p:sp>
      <p:sp>
        <p:nvSpPr>
          <p:cNvPr id="7" name="文本框 6">
            <a:extLst>
              <a:ext uri="{FF2B5EF4-FFF2-40B4-BE49-F238E27FC236}">
                <a16:creationId xmlns:a16="http://schemas.microsoft.com/office/drawing/2014/main" id="{4C2967F8-F604-46F0-9721-C38EF3C5ABF4}"/>
              </a:ext>
            </a:extLst>
          </p:cNvPr>
          <p:cNvSpPr txBox="1"/>
          <p:nvPr/>
        </p:nvSpPr>
        <p:spPr>
          <a:xfrm>
            <a:off x="814841" y="2227594"/>
            <a:ext cx="4888276" cy="1465401"/>
          </a:xfrm>
          <a:prstGeom prst="rect">
            <a:avLst/>
          </a:prstGeom>
          <a:noFill/>
        </p:spPr>
        <p:txBody>
          <a:bodyPr wrap="square" rtlCol="0">
            <a:noAutofit/>
          </a:bodyPr>
          <a:lstStyle/>
          <a:p>
            <a:pPr>
              <a:lnSpc>
                <a:spcPct val="130000"/>
              </a:lnSpc>
            </a:pPr>
            <a:r>
              <a:rPr lang="zh-CN" altLang="en-US" sz="1400" kern="100" dirty="0">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该模式下的互联网券商除了提供交易通道服务外，还为客户提供财富管理服务，从而获得经纪佣金和服务收入，代表券商是嘉信和富达。这类券商的财富管理业务收入主要来自向客户销售自有或第三方公司的理财产品带来收入以及投资咨询服务收费。</a:t>
            </a:r>
            <a:endParaRPr lang="zh-CN" altLang="en-US" sz="1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8" name="直接连接符 7">
            <a:extLst>
              <a:ext uri="{FF2B5EF4-FFF2-40B4-BE49-F238E27FC236}">
                <a16:creationId xmlns:a16="http://schemas.microsoft.com/office/drawing/2014/main" id="{8261113E-393B-4028-8511-64586D891FCD}"/>
              </a:ext>
            </a:extLst>
          </p:cNvPr>
          <p:cNvCxnSpPr>
            <a:cxnSpLocks/>
          </p:cNvCxnSpPr>
          <p:nvPr/>
        </p:nvCxnSpPr>
        <p:spPr>
          <a:xfrm>
            <a:off x="941841" y="2139758"/>
            <a:ext cx="2354421" cy="0"/>
          </a:xfrm>
          <a:prstGeom prst="lin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pic>
        <p:nvPicPr>
          <p:cNvPr id="9" name="图片占位符 7" descr="图片包含 人, 桌子, 男人, 人们&#10;&#10;描述已自动生成">
            <a:extLst>
              <a:ext uri="{FF2B5EF4-FFF2-40B4-BE49-F238E27FC236}">
                <a16:creationId xmlns:a16="http://schemas.microsoft.com/office/drawing/2014/main" id="{894776C0-186D-4224-A845-B63B1E48C024}"/>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t="14602" b="14602"/>
          <a:stretch>
            <a:fillRect/>
          </a:stretch>
        </p:blipFill>
        <p:spPr>
          <a:xfrm>
            <a:off x="5975608" y="3708400"/>
            <a:ext cx="5779008" cy="2727325"/>
          </a:xfrm>
          <a:prstGeom prst="rect">
            <a:avLst/>
          </a:prstGeom>
        </p:spPr>
      </p:pic>
      <p:pic>
        <p:nvPicPr>
          <p:cNvPr id="10" name="图片占位符 16" descr="图形用户界面&#10;&#10;描述已自动生成">
            <a:extLst>
              <a:ext uri="{FF2B5EF4-FFF2-40B4-BE49-F238E27FC236}">
                <a16:creationId xmlns:a16="http://schemas.microsoft.com/office/drawing/2014/main" id="{0BDD947A-D33A-41D3-A885-17D96477ED3E}"/>
              </a:ext>
            </a:extLst>
          </p:cNvPr>
          <p:cNvPicPr>
            <a:picLocks noChangeAspect="1"/>
          </p:cNvPicPr>
          <p:nvPr/>
        </p:nvPicPr>
        <p:blipFill>
          <a:blip r:embed="rId3" cstate="print">
            <a:grayscl/>
            <a:extLst>
              <a:ext uri="{28A0092B-C50C-407E-A947-70E740481C1C}">
                <a14:useLocalDpi xmlns:a14="http://schemas.microsoft.com/office/drawing/2010/main" val="0"/>
              </a:ext>
            </a:extLst>
          </a:blip>
          <a:srcRect l="6761" r="6761"/>
          <a:stretch>
            <a:fillRect/>
          </a:stretch>
        </p:blipFill>
        <p:spPr>
          <a:xfrm>
            <a:off x="8859016" y="1396541"/>
            <a:ext cx="2895600" cy="2236117"/>
          </a:xfrm>
          <a:prstGeom prst="rect">
            <a:avLst/>
          </a:prstGeom>
        </p:spPr>
      </p:pic>
      <p:pic>
        <p:nvPicPr>
          <p:cNvPr id="11" name="图片占位符 5" descr="在桌子上&#10;&#10;描述已自动生成">
            <a:extLst>
              <a:ext uri="{FF2B5EF4-FFF2-40B4-BE49-F238E27FC236}">
                <a16:creationId xmlns:a16="http://schemas.microsoft.com/office/drawing/2014/main" id="{37D891D3-2366-407F-A26F-38B4D9BBA640}"/>
              </a:ext>
            </a:extLst>
          </p:cNvPr>
          <p:cNvPicPr>
            <a:picLocks noChangeAspect="1"/>
          </p:cNvPicPr>
          <p:nvPr/>
        </p:nvPicPr>
        <p:blipFill>
          <a:blip r:embed="rId4" cstate="print">
            <a:grayscl/>
            <a:extLst>
              <a:ext uri="{28A0092B-C50C-407E-A947-70E740481C1C}">
                <a14:useLocalDpi xmlns:a14="http://schemas.microsoft.com/office/drawing/2010/main" val="0"/>
              </a:ext>
            </a:extLst>
          </a:blip>
          <a:srcRect l="8031" r="8031"/>
          <a:stretch>
            <a:fillRect/>
          </a:stretch>
        </p:blipFill>
        <p:spPr>
          <a:xfrm>
            <a:off x="5975608" y="1396542"/>
            <a:ext cx="2811018" cy="2236117"/>
          </a:xfrm>
          <a:prstGeom prst="rect">
            <a:avLst/>
          </a:prstGeom>
        </p:spPr>
      </p:pic>
    </p:spTree>
    <p:extLst>
      <p:ext uri="{BB962C8B-B14F-4D97-AF65-F5344CB8AC3E}">
        <p14:creationId xmlns:p14="http://schemas.microsoft.com/office/powerpoint/2010/main" val="301171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56748934-5301-4F27-8621-FFA2397A73C7}"/>
              </a:ext>
            </a:extLst>
          </p:cNvPr>
          <p:cNvSpPr txBox="1"/>
          <p:nvPr/>
        </p:nvSpPr>
        <p:spPr>
          <a:xfrm>
            <a:off x="1694479" y="2991664"/>
            <a:ext cx="1326004" cy="1323439"/>
          </a:xfrm>
          <a:prstGeom prst="rect">
            <a:avLst/>
          </a:prstGeom>
          <a:noFill/>
        </p:spPr>
        <p:txBody>
          <a:bodyPr wrap="none" rtlCol="0">
            <a:noAutofit/>
          </a:bodyPr>
          <a:lstStyle/>
          <a:p>
            <a:pPr algn="r"/>
            <a:r>
              <a:rPr kumimoji="1" lang="en-US" altLang="zh-CN" sz="8000" dirty="0">
                <a:solidFill>
                  <a:schemeClr val="bg1"/>
                </a:solidFill>
                <a:latin typeface="+mj-lt"/>
                <a:ea typeface="微软雅黑" panose="020B0503020204020204" pitchFamily="34" charset="-122"/>
                <a:sym typeface="微软雅黑" panose="020B0503020204020204" pitchFamily="34" charset="-122"/>
              </a:rPr>
              <a:t>02</a:t>
            </a:r>
            <a:endParaRPr kumimoji="1" lang="zh-CN" altLang="en-US" sz="8000" dirty="0">
              <a:solidFill>
                <a:schemeClr val="bg1"/>
              </a:solidFill>
              <a:latin typeface="+mj-lt"/>
              <a:ea typeface="微软雅黑" panose="020B0503020204020204" pitchFamily="34" charset="-122"/>
              <a:sym typeface="微软雅黑" panose="020B0503020204020204" pitchFamily="34" charset="-122"/>
            </a:endParaRPr>
          </a:p>
        </p:txBody>
      </p:sp>
      <p:sp>
        <p:nvSpPr>
          <p:cNvPr id="36" name="文本框 35">
            <a:extLst>
              <a:ext uri="{FF2B5EF4-FFF2-40B4-BE49-F238E27FC236}">
                <a16:creationId xmlns:a16="http://schemas.microsoft.com/office/drawing/2014/main" id="{5D1E4448-4D07-4E14-B861-ADF3BA8BE36B}"/>
              </a:ext>
            </a:extLst>
          </p:cNvPr>
          <p:cNvSpPr txBox="1"/>
          <p:nvPr/>
        </p:nvSpPr>
        <p:spPr>
          <a:xfrm>
            <a:off x="3044252" y="3366634"/>
            <a:ext cx="3570208" cy="769441"/>
          </a:xfrm>
          <a:prstGeom prst="rect">
            <a:avLst/>
          </a:prstGeom>
          <a:noFill/>
        </p:spPr>
        <p:txBody>
          <a:bodyPr wrap="none" rtlCol="0">
            <a:noAutofit/>
          </a:bodyPr>
          <a:lstStyle/>
          <a:p>
            <a:r>
              <a:rPr kumimoji="1" lang="zh-CN" altLang="en-US" sz="4400" b="1" dirty="0">
                <a:gradFill>
                  <a:gsLst>
                    <a:gs pos="0">
                      <a:schemeClr val="accent1"/>
                    </a:gs>
                    <a:gs pos="100000">
                      <a:schemeClr val="accent2"/>
                    </a:gs>
                  </a:gsLst>
                  <a:lin ang="10800000" scaled="1"/>
                </a:gradFill>
                <a:latin typeface="+mj-ea"/>
                <a:ea typeface="+mj-ea"/>
                <a:sym typeface="微软雅黑" panose="020B0503020204020204" pitchFamily="34" charset="-122"/>
              </a:rPr>
              <a:t>市场环境分析</a:t>
            </a:r>
          </a:p>
        </p:txBody>
      </p:sp>
      <p:sp>
        <p:nvSpPr>
          <p:cNvPr id="37" name="文本框 36">
            <a:extLst>
              <a:ext uri="{FF2B5EF4-FFF2-40B4-BE49-F238E27FC236}">
                <a16:creationId xmlns:a16="http://schemas.microsoft.com/office/drawing/2014/main" id="{BBCF9D72-9B43-4992-A87F-80117F1023A5}"/>
              </a:ext>
            </a:extLst>
          </p:cNvPr>
          <p:cNvSpPr txBox="1"/>
          <p:nvPr/>
        </p:nvSpPr>
        <p:spPr>
          <a:xfrm>
            <a:off x="3101787" y="2743322"/>
            <a:ext cx="2465295" cy="623312"/>
          </a:xfrm>
          <a:prstGeom prst="rect">
            <a:avLst/>
          </a:prstGeom>
          <a:noFill/>
        </p:spPr>
        <p:txBody>
          <a:bodyPr wrap="square" rtlCol="0">
            <a:noAutofit/>
          </a:bodyPr>
          <a:lstStyle/>
          <a:p>
            <a:pPr>
              <a:lnSpc>
                <a:spcPct val="130000"/>
              </a:lnSpc>
            </a:pPr>
            <a:r>
              <a:rPr kumimoji="1" lang="en-US" altLang="zh-CN" sz="1400" dirty="0">
                <a:solidFill>
                  <a:schemeClr val="bg1"/>
                </a:solidFill>
                <a:latin typeface="+mj-lt"/>
                <a:ea typeface="微软雅黑" panose="020B0503020204020204" pitchFamily="34" charset="-122"/>
                <a:sym typeface="微软雅黑" panose="020B0503020204020204" pitchFamily="34" charset="-122"/>
              </a:rPr>
              <a:t>MARKET ENVIRONMENT ANALYSIS</a:t>
            </a:r>
          </a:p>
        </p:txBody>
      </p:sp>
    </p:spTree>
    <p:extLst>
      <p:ext uri="{BB962C8B-B14F-4D97-AF65-F5344CB8AC3E}">
        <p14:creationId xmlns:p14="http://schemas.microsoft.com/office/powerpoint/2010/main" val="30785885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FULL_TEXT_BEAUTIFY_COPY_ID" val="5"/>
</p:tagLst>
</file>

<file path=ppt/theme/theme1.xml><?xml version="1.0" encoding="utf-8"?>
<a:theme xmlns:a="http://schemas.openxmlformats.org/drawingml/2006/main" name="Office 主题">
  <a:themeElements>
    <a:clrScheme name="自定义 4">
      <a:dk1>
        <a:sysClr val="windowText" lastClr="000000"/>
      </a:dk1>
      <a:lt1>
        <a:sysClr val="window" lastClr="FFFFFF"/>
      </a:lt1>
      <a:dk2>
        <a:srgbClr val="44546A"/>
      </a:dk2>
      <a:lt2>
        <a:srgbClr val="E7E6E6"/>
      </a:lt2>
      <a:accent1>
        <a:srgbClr val="E5C089"/>
      </a:accent1>
      <a:accent2>
        <a:srgbClr val="B28951"/>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工业时代">
    <a:dk1>
      <a:srgbClr val="242331"/>
    </a:dk1>
    <a:lt1>
      <a:sysClr val="window" lastClr="FFFFFF"/>
    </a:lt1>
    <a:dk2>
      <a:srgbClr val="44546A"/>
    </a:dk2>
    <a:lt2>
      <a:srgbClr val="E7E6E6"/>
    </a:lt2>
    <a:accent1>
      <a:srgbClr val="CB1D23"/>
    </a:accent1>
    <a:accent2>
      <a:srgbClr val="1A1B2F"/>
    </a:accent2>
    <a:accent3>
      <a:srgbClr val="D6D3C4"/>
    </a:accent3>
    <a:accent4>
      <a:srgbClr val="FFC000"/>
    </a:accent4>
    <a:accent5>
      <a:srgbClr val="D1D2D4"/>
    </a:accent5>
    <a:accent6>
      <a:srgbClr val="38BCB9"/>
    </a:accent6>
    <a:hlink>
      <a:srgbClr val="0563C1"/>
    </a:hlink>
    <a:folHlink>
      <a:srgbClr val="954F72"/>
    </a:folHlink>
  </a:clrScheme>
  <a:fontScheme name="工业时代">
    <a:majorFont>
      <a:latin typeface="Segoe UI Black"/>
      <a:ea typeface="思源黑体 CN Bold"/>
      <a:cs typeface=""/>
    </a:majorFont>
    <a:minorFont>
      <a:latin typeface="Segoe UI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763</TotalTime>
  <Words>2337</Words>
  <Application>Microsoft Office PowerPoint</Application>
  <PresentationFormat>宽屏</PresentationFormat>
  <Paragraphs>257</Paragraphs>
  <Slides>35</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35</vt:i4>
      </vt:variant>
    </vt:vector>
  </HeadingPairs>
  <TitlesOfParts>
    <vt:vector size="40" baseType="lpstr">
      <vt:lpstr>Microsoft YaHei Light</vt:lpstr>
      <vt:lpstr>微软雅黑</vt:lpstr>
      <vt:lpstr>Arial</vt:lpstr>
      <vt:lpstr>Arial Black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椋光晨</dc:creator>
  <cp:lastModifiedBy>张 鑫</cp:lastModifiedBy>
  <cp:revision>55</cp:revision>
  <dcterms:created xsi:type="dcterms:W3CDTF">2021-06-22T07:16:03Z</dcterms:created>
  <dcterms:modified xsi:type="dcterms:W3CDTF">2022-03-01T09:20:20Z</dcterms:modified>
</cp:coreProperties>
</file>